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65"/>
  </p:notesMasterIdLst>
  <p:sldIdLst>
    <p:sldId id="256" r:id="rId2"/>
    <p:sldId id="296" r:id="rId3"/>
    <p:sldId id="297" r:id="rId4"/>
    <p:sldId id="361" r:id="rId5"/>
    <p:sldId id="363" r:id="rId6"/>
    <p:sldId id="364" r:id="rId7"/>
    <p:sldId id="348" r:id="rId8"/>
    <p:sldId id="353" r:id="rId9"/>
    <p:sldId id="352" r:id="rId10"/>
    <p:sldId id="351" r:id="rId11"/>
    <p:sldId id="350" r:id="rId12"/>
    <p:sldId id="354" r:id="rId13"/>
    <p:sldId id="355" r:id="rId14"/>
    <p:sldId id="356" r:id="rId15"/>
    <p:sldId id="357" r:id="rId16"/>
    <p:sldId id="300" r:id="rId17"/>
    <p:sldId id="299" r:id="rId18"/>
    <p:sldId id="301" r:id="rId19"/>
    <p:sldId id="303" r:id="rId20"/>
    <p:sldId id="302" r:id="rId21"/>
    <p:sldId id="304" r:id="rId22"/>
    <p:sldId id="308" r:id="rId23"/>
    <p:sldId id="307" r:id="rId24"/>
    <p:sldId id="306" r:id="rId25"/>
    <p:sldId id="305" r:id="rId26"/>
    <p:sldId id="309" r:id="rId27"/>
    <p:sldId id="319" r:id="rId28"/>
    <p:sldId id="318" r:id="rId29"/>
    <p:sldId id="320" r:id="rId30"/>
    <p:sldId id="317" r:id="rId31"/>
    <p:sldId id="316" r:id="rId32"/>
    <p:sldId id="315" r:id="rId33"/>
    <p:sldId id="313" r:id="rId34"/>
    <p:sldId id="312" r:id="rId35"/>
    <p:sldId id="311" r:id="rId36"/>
    <p:sldId id="310" r:id="rId37"/>
    <p:sldId id="326" r:id="rId38"/>
    <p:sldId id="324" r:id="rId39"/>
    <p:sldId id="322" r:id="rId40"/>
    <p:sldId id="321" r:id="rId41"/>
    <p:sldId id="337" r:id="rId42"/>
    <p:sldId id="335" r:id="rId43"/>
    <p:sldId id="334" r:id="rId44"/>
    <p:sldId id="332" r:id="rId45"/>
    <p:sldId id="331" r:id="rId46"/>
    <p:sldId id="330" r:id="rId47"/>
    <p:sldId id="329" r:id="rId48"/>
    <p:sldId id="358" r:id="rId49"/>
    <p:sldId id="362" r:id="rId50"/>
    <p:sldId id="328" r:id="rId51"/>
    <p:sldId id="345" r:id="rId52"/>
    <p:sldId id="344" r:id="rId53"/>
    <p:sldId id="339" r:id="rId54"/>
    <p:sldId id="340" r:id="rId55"/>
    <p:sldId id="343" r:id="rId56"/>
    <p:sldId id="342" r:id="rId57"/>
    <p:sldId id="346" r:id="rId58"/>
    <p:sldId id="341" r:id="rId59"/>
    <p:sldId id="347" r:id="rId60"/>
    <p:sldId id="360" r:id="rId61"/>
    <p:sldId id="359" r:id="rId62"/>
    <p:sldId id="298" r:id="rId63"/>
    <p:sldId id="276" r:id="rId64"/>
  </p:sldIdLst>
  <p:sldSz cx="9144000" cy="5143500" type="screen16x9"/>
  <p:notesSz cx="6858000" cy="9144000"/>
  <p:embeddedFontLst>
    <p:embeddedFont>
      <p:font typeface="Montserrat" panose="00000500000000000000" pitchFamily="2" charset="0"/>
      <p:regular r:id="rId66"/>
      <p:bold r:id="rId67"/>
      <p:italic r:id="rId68"/>
      <p:boldItalic r:id="rId69"/>
    </p:embeddedFont>
    <p:embeddedFont>
      <p:font typeface="Open Sans" panose="020B0606030504020204" pitchFamily="34" charset="0"/>
      <p:regular r:id="rId70"/>
      <p:bold r:id="rId71"/>
      <p:italic r:id="rId72"/>
      <p:boldItalic r:id="rId73"/>
    </p:embeddedFont>
    <p:embeddedFont>
      <p:font typeface="Sora" panose="020B0604020202020204" charset="0"/>
      <p:regular r:id="rId74"/>
      <p:bold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8460F-6781-43E9-B50C-413D727EAF33}">
  <a:tblStyle styleId="{74A8460F-6781-43E9-B50C-413D727EAF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D3CB37-7D1D-47A5-B94C-A13746C68F1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87" autoAdjust="0"/>
  </p:normalViewPr>
  <p:slideViewPr>
    <p:cSldViewPr snapToGrid="0">
      <p:cViewPr varScale="1">
        <p:scale>
          <a:sx n="102" d="100"/>
          <a:sy n="102" d="100"/>
        </p:scale>
        <p:origin x="8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21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41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03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4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09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96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704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28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834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9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13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360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425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029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03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932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783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833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082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30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932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83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21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605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21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967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29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277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968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82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93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528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013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080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085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208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9260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8560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419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977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08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07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4468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257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3346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90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167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413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164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1596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92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9112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54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6533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5056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4411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500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287fa921f8d_1_4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287fa921f8d_1_4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54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20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244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8" r:id="rId7"/>
    <p:sldLayoutId id="2147483661" r:id="rId8"/>
    <p:sldLayoutId id="2147483662"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freenode.net/"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hyperlink" Target="https://www.freepik.com/free-vector/gradient-omnichannel-illustration_24748617.htm/?utm_source=slidesgo_template&amp;utm_medium=referral-link&amp;utm_campaign=sg_resources&amp;utm_content=freepik"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545186" y="1641119"/>
            <a:ext cx="4845989" cy="1664764"/>
          </a:xfrm>
          <a:prstGeom prst="rect">
            <a:avLst/>
          </a:prstGeom>
        </p:spPr>
        <p:txBody>
          <a:bodyPr spcFirstLastPara="1" wrap="square" lIns="91425" tIns="91425" rIns="91425" bIns="91425" anchor="b" anchorCtr="0">
            <a:noAutofit/>
          </a:bodyPr>
          <a:lstStyle/>
          <a:p>
            <a:pPr marL="0" lvl="0" indent="0" algn="ctr" rtl="0">
              <a:lnSpc>
                <a:spcPct val="200000"/>
              </a:lnSpc>
              <a:spcBef>
                <a:spcPts val="0"/>
              </a:spcBef>
              <a:spcAft>
                <a:spcPts val="0"/>
              </a:spcAft>
              <a:buNone/>
            </a:pPr>
            <a:r>
              <a:rPr lang="vi-VN" sz="2000" b="1">
                <a:solidFill>
                  <a:srgbClr val="002060"/>
                </a:solidFill>
                <a:latin typeface="Montserrat" panose="00000500000000000000" pitchFamily="2" charset="0"/>
                <a:ea typeface="Roboto"/>
                <a:cs typeface="Roboto"/>
                <a:sym typeface="Roboto"/>
              </a:rPr>
              <a:t>CHƯƠNG 3</a:t>
            </a:r>
            <a:br>
              <a:rPr lang="vi-VN" sz="3200" b="1">
                <a:solidFill>
                  <a:srgbClr val="002060"/>
                </a:solidFill>
                <a:latin typeface="Montserrat" panose="00000500000000000000" pitchFamily="2" charset="0"/>
                <a:ea typeface="Roboto"/>
                <a:cs typeface="Roboto"/>
                <a:sym typeface="Roboto"/>
              </a:rPr>
            </a:br>
            <a:r>
              <a:rPr lang="vi-VN" sz="3600" b="1">
                <a:solidFill>
                  <a:srgbClr val="002060"/>
                </a:solidFill>
                <a:latin typeface="Montserrat" panose="00000500000000000000" pitchFamily="2" charset="0"/>
                <a:ea typeface="Roboto"/>
                <a:cs typeface="Roboto"/>
                <a:sym typeface="Roboto"/>
              </a:rPr>
              <a:t>HẠ TẦNG KĨ THUẬT</a:t>
            </a:r>
            <a:endParaRPr sz="2000" b="0">
              <a:solidFill>
                <a:srgbClr val="002060"/>
              </a:solidFill>
            </a:endParaRPr>
          </a:p>
        </p:txBody>
      </p:sp>
      <p:grpSp>
        <p:nvGrpSpPr>
          <p:cNvPr id="712" name="Google Shape;712;p24"/>
          <p:cNvGrpSpPr/>
          <p:nvPr/>
        </p:nvGrpSpPr>
        <p:grpSpPr>
          <a:xfrm>
            <a:off x="5445606" y="123346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4FF54434-9481-0ED4-4C0E-A59534BDF0DE}"/>
              </a:ext>
            </a:extLst>
          </p:cNvPr>
          <p:cNvSpPr txBox="1"/>
          <p:nvPr/>
        </p:nvSpPr>
        <p:spPr>
          <a:xfrm>
            <a:off x="811530" y="586912"/>
            <a:ext cx="7520940" cy="3969676"/>
          </a:xfrm>
          <a:prstGeom prst="rect">
            <a:avLst/>
          </a:prstGeom>
          <a:noFill/>
        </p:spPr>
        <p:txBody>
          <a:bodyPr wrap="square" rtlCol="0">
            <a:spAutoFit/>
          </a:bodyPr>
          <a:lstStyle/>
          <a:p>
            <a:pPr algn="ctr">
              <a:lnSpc>
                <a:spcPct val="150000"/>
              </a:lnSpc>
              <a:spcAft>
                <a:spcPts val="800"/>
              </a:spcAft>
            </a:pPr>
            <a:r>
              <a:rPr lang="en-US"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rPr>
              <a:t>Identification and Header Management</a:t>
            </a:r>
            <a:endParaRPr lang="vi-VN"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Người đăng ký danh sách thường muốn đặt thư từ danh sách vào một thư mục dành riêng cho dự án, tách biệt với thư khác của họ.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100">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Phần mềm đọc thư của họ có thể tự động thực hiện việc này bằng cách kiểm tra tiêu đề của thư .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100">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Tiêu đề là các trường ở đầu thư cho biết người gửi, người nhận, chủ đề, ngày tháng và nhiều thông tin khác về thư. </a:t>
            </a:r>
            <a:r>
              <a:rPr lang="vi-VN" sz="1600" kern="100">
                <a:effectLst/>
                <a:latin typeface="Montserrat" panose="00000500000000000000" pitchFamily="2" charset="0"/>
                <a:ea typeface="Arial" panose="020B0604020202020204" pitchFamily="34" charset="0"/>
                <a:cs typeface="Arial" panose="020B0604020202020204" pitchFamily="34" charset="0"/>
              </a:rPr>
              <a:t> </a:t>
            </a:r>
          </a:p>
          <a:p>
            <a:pPr>
              <a:lnSpc>
                <a:spcPct val="150000"/>
              </a:lnSpc>
              <a:spcAft>
                <a:spcPts val="800"/>
              </a:spcAft>
            </a:pPr>
            <a:r>
              <a:rPr lang="vi-VN" sz="1600" kern="100">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Một số tiêu đề nhất định được biết đến rộng rãi và bắt buộc một cách hiệu </a:t>
            </a:r>
            <a:r>
              <a:rPr lang="vi-VN" sz="1600" kern="100">
                <a:effectLst/>
                <a:latin typeface="Montserrat" panose="00000500000000000000" pitchFamily="2" charset="0"/>
                <a:ea typeface="Arial" panose="020B0604020202020204" pitchFamily="34" charset="0"/>
                <a:cs typeface="Arial" panose="020B0604020202020204" pitchFamily="34" charset="0"/>
              </a:rPr>
              <a:t>quả.</a:t>
            </a:r>
            <a:endParaRPr lang="en-US" sz="1600" kern="100">
              <a:effectLst/>
              <a:latin typeface="Montserrat" panose="00000500000000000000" pitchFamily="2"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319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D4F5E3DD-BB21-BAE0-B300-BF7966CA57C8}"/>
              </a:ext>
            </a:extLst>
          </p:cNvPr>
          <p:cNvSpPr txBox="1"/>
          <p:nvPr/>
        </p:nvSpPr>
        <p:spPr>
          <a:xfrm>
            <a:off x="716280" y="1018082"/>
            <a:ext cx="7711440" cy="2985433"/>
          </a:xfrm>
          <a:prstGeom prst="rect">
            <a:avLst/>
          </a:prstGeom>
          <a:noFill/>
        </p:spPr>
        <p:txBody>
          <a:bodyPr wrap="square" rtlCol="0">
            <a:spAutoFit/>
          </a:bodyPr>
          <a:lstStyle/>
          <a:p>
            <a:pPr algn="ctr">
              <a:lnSpc>
                <a:spcPct val="150000"/>
              </a:lnSpc>
              <a:spcAft>
                <a:spcPts val="800"/>
              </a:spcAft>
            </a:pPr>
            <a:r>
              <a:rPr lang="en-US"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rPr>
              <a:t>Archiving</a:t>
            </a:r>
            <a:endParaRPr lang="vi-VN"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100">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Các chi tiết kỹ thuật về thiết lập lưu trữ danh sách gửi thư dành riêng cho</a:t>
            </a:r>
            <a:r>
              <a:rPr lang="vi-VN" sz="1600" kern="100">
                <a:latin typeface="Montserrat" panose="00000500000000000000" pitchFamily="2" charset="0"/>
                <a:ea typeface="Arial" panose="020B0604020202020204" pitchFamily="34" charset="0"/>
                <a:cs typeface="Arial" panose="020B0604020202020204" pitchFamily="34" charset="0"/>
              </a:rPr>
              <a:t> </a:t>
            </a:r>
            <a:r>
              <a:rPr lang="en-US" sz="1600" kern="100">
                <a:effectLst/>
                <a:latin typeface="Montserrat" panose="00000500000000000000" pitchFamily="2" charset="0"/>
                <a:ea typeface="Arial" panose="020B0604020202020204" pitchFamily="34" charset="0"/>
                <a:cs typeface="Arial" panose="020B0604020202020204" pitchFamily="34" charset="0"/>
              </a:rPr>
              <a:t>phần mềm đang chạy danh sách và nằm ngoài phạm vi của cuốn sách</a:t>
            </a:r>
            <a:r>
              <a:rPr lang="vi-VN" sz="1600" kern="100">
                <a:latin typeface="Montserrat" panose="00000500000000000000" pitchFamily="2" charset="0"/>
                <a:ea typeface="Arial" panose="020B0604020202020204" pitchFamily="34" charset="0"/>
                <a:cs typeface="Arial" panose="020B0604020202020204" pitchFamily="34" charset="0"/>
              </a:rPr>
              <a:t> </a:t>
            </a:r>
            <a:r>
              <a:rPr lang="en-US" sz="1600" kern="100">
                <a:effectLst/>
                <a:latin typeface="Montserrat" panose="00000500000000000000" pitchFamily="2" charset="0"/>
                <a:ea typeface="Arial" panose="020B0604020202020204" pitchFamily="34" charset="0"/>
                <a:cs typeface="Arial" panose="020B0604020202020204" pitchFamily="34" charset="0"/>
              </a:rPr>
              <a:t>này.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Khi chọn hoặc định cấu hình trình lưu trữ, hãy xem xét những phẩm chất sau:</a:t>
            </a:r>
          </a:p>
          <a:p>
            <a:endParaRPr lang="en-US" sz="1200">
              <a:latin typeface="Montserrat" panose="00000500000000000000" pitchFamily="2" charset="0"/>
            </a:endParaRPr>
          </a:p>
        </p:txBody>
      </p:sp>
    </p:spTree>
    <p:extLst>
      <p:ext uri="{BB962C8B-B14F-4D97-AF65-F5344CB8AC3E}">
        <p14:creationId xmlns:p14="http://schemas.microsoft.com/office/powerpoint/2010/main" val="370406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E7D340B0-C1B3-DC6D-9FE6-1365556D668A}"/>
              </a:ext>
            </a:extLst>
          </p:cNvPr>
          <p:cNvSpPr txBox="1"/>
          <p:nvPr/>
        </p:nvSpPr>
        <p:spPr>
          <a:xfrm>
            <a:off x="998220" y="538116"/>
            <a:ext cx="7147560" cy="4067267"/>
          </a:xfrm>
          <a:prstGeom prst="rect">
            <a:avLst/>
          </a:prstGeom>
          <a:noFill/>
        </p:spPr>
        <p:txBody>
          <a:bodyPr wrap="square" rtlCol="0">
            <a:spAutoFit/>
          </a:bodyPr>
          <a:lstStyle/>
          <a:p>
            <a:pPr>
              <a:lnSpc>
                <a:spcPct val="150000"/>
              </a:lnSpc>
              <a:spcAft>
                <a:spcPts val="800"/>
              </a:spcAft>
            </a:pPr>
            <a:r>
              <a:rPr lang="en-US" sz="1600" b="1" kern="100">
                <a:effectLst/>
                <a:latin typeface="Montserrat" panose="00000500000000000000" pitchFamily="2" charset="0"/>
                <a:ea typeface="Arial" panose="020B0604020202020204" pitchFamily="34" charset="0"/>
                <a:cs typeface="Arial" panose="020B0604020202020204" pitchFamily="34" charset="0"/>
              </a:rPr>
              <a:t>Cập nhật nhanh chóng</a:t>
            </a: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Mọi người thường muốn tham khảo một bài đăng được lưu trữ được thực hiện trong vòng một hoặc hai giờ qua.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Nếu có thể, người lưu trữ nên lưu trữ từng bài đăng ngay lập tức để khi một bài đăng xuất hiện trong danh sách gửi thư thì nó đã có trong kho lưu trữ.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kern="100">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Nếu tùy chọn đó không khả dụng thì ít nhất hãy thử đặt bộ lưu trữ tự cập nhật mỗi giờ hoặc lâu hơn.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en-US" sz="1400" kern="100">
                <a:effectLst/>
                <a:latin typeface="Montserrat" panose="00000500000000000000" pitchFamily="2" charset="0"/>
                <a:ea typeface="Arial" panose="020B0604020202020204" pitchFamily="34" charset="0"/>
                <a:cs typeface="Arial" panose="020B0604020202020204" pitchFamily="34" charset="0"/>
              </a:rPr>
              <a:t>(Theo mặc định, một số nhà lưu trữ chạy quy trình cập nhật của họ một lần mỗi đêm, nhưng trên thực tế, thời gian trễ đó quá lớn đối với một danh sách gửi thư đang hoạt động.)</a:t>
            </a:r>
          </a:p>
        </p:txBody>
      </p:sp>
    </p:spTree>
    <p:extLst>
      <p:ext uri="{BB962C8B-B14F-4D97-AF65-F5344CB8AC3E}">
        <p14:creationId xmlns:p14="http://schemas.microsoft.com/office/powerpoint/2010/main" val="419711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E96FC10F-56E7-C3E9-A10E-C251183F5826}"/>
              </a:ext>
            </a:extLst>
          </p:cNvPr>
          <p:cNvSpPr txBox="1"/>
          <p:nvPr/>
        </p:nvSpPr>
        <p:spPr>
          <a:xfrm>
            <a:off x="876300" y="699699"/>
            <a:ext cx="7391400" cy="3744102"/>
          </a:xfrm>
          <a:prstGeom prst="rect">
            <a:avLst/>
          </a:prstGeom>
          <a:noFill/>
        </p:spPr>
        <p:txBody>
          <a:bodyPr wrap="square" rtlCol="0">
            <a:spAutoFit/>
          </a:bodyPr>
          <a:lstStyle/>
          <a:p>
            <a:pPr>
              <a:lnSpc>
                <a:spcPct val="150000"/>
              </a:lnSpc>
              <a:spcAft>
                <a:spcPts val="800"/>
              </a:spcAft>
            </a:pPr>
            <a:r>
              <a:rPr lang="en-US" sz="1600" b="1" kern="100">
                <a:effectLst/>
                <a:latin typeface="Montserrat" panose="00000500000000000000" pitchFamily="2" charset="0"/>
                <a:ea typeface="Arial" panose="020B0604020202020204" pitchFamily="34" charset="0"/>
                <a:cs typeface="Arial" panose="020B0604020202020204" pitchFamily="34" charset="0"/>
              </a:rPr>
              <a:t>Độ ổn định tham chiếu</a:t>
            </a: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Sau khi thư được lưu trữ tại một URL cụ thể, thư đó sẽ vẫn có thể truy cập được tại cùng một URL đó mãi mãi hoặc gần vĩnh viễn nhất có thể.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Ngay cả khi các kho lưu trữ được xây dựng lại, khôi phục từ bản sao lưu hoặc được sửa chữa, mọi URL đã được cung cấp công khai vẫn phải giữ nguyên.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Các tài liệu tham khảo ổn định giúp các công cụ tìm kiếm trên Internet có thể lập chỉ mục các kho lưu trữ, đây là một lợi ích lớn cho những người dùng đang tìm kiếm câu trả lời. </a:t>
            </a:r>
            <a:endParaRPr lang="vi-VN" sz="14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400" kern="100">
                <a:effectLst/>
                <a:latin typeface="Montserrat" panose="00000500000000000000" pitchFamily="2" charset="0"/>
                <a:ea typeface="Arial" panose="020B0604020202020204" pitchFamily="34" charset="0"/>
                <a:cs typeface="Arial" panose="020B0604020202020204" pitchFamily="34" charset="0"/>
              </a:rPr>
              <a:t>       -   </a:t>
            </a:r>
            <a:r>
              <a:rPr lang="en-US" sz="1400" kern="100">
                <a:effectLst/>
                <a:latin typeface="Montserrat" panose="00000500000000000000" pitchFamily="2" charset="0"/>
                <a:ea typeface="Arial" panose="020B0604020202020204" pitchFamily="34" charset="0"/>
                <a:cs typeface="Arial" panose="020B0604020202020204" pitchFamily="34" charset="0"/>
              </a:rPr>
              <a:t>Tài liệu tham khảo ổn định cũng rất quan trọng vì các bài đăng trong danh sách gửi thư.</a:t>
            </a:r>
          </a:p>
        </p:txBody>
      </p:sp>
    </p:spTree>
    <p:extLst>
      <p:ext uri="{BB962C8B-B14F-4D97-AF65-F5344CB8AC3E}">
        <p14:creationId xmlns:p14="http://schemas.microsoft.com/office/powerpoint/2010/main" val="6028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624840" y="420587"/>
            <a:ext cx="7871459" cy="4020973"/>
          </a:xfrm>
          <a:prstGeom prst="rect">
            <a:avLst/>
          </a:prstGeom>
          <a:noFill/>
        </p:spPr>
        <p:txBody>
          <a:bodyPr wrap="square" rtlCol="0">
            <a:spAutoFit/>
          </a:bodyPr>
          <a:lstStyle/>
          <a:p>
            <a:pPr algn="ctr">
              <a:lnSpc>
                <a:spcPct val="200000"/>
              </a:lnSpc>
              <a:spcAft>
                <a:spcPts val="800"/>
              </a:spcAft>
            </a:pPr>
            <a:r>
              <a:rPr lang="en-US" sz="2400" b="1" kern="0">
                <a:solidFill>
                  <a:srgbClr val="002060"/>
                </a:solidFill>
                <a:effectLst/>
                <a:latin typeface="Montserrat" panose="00000500000000000000" pitchFamily="2" charset="0"/>
                <a:ea typeface="Times New Roman" panose="02020603050405020304" pitchFamily="18" charset="0"/>
                <a:cs typeface="Arial" panose="020B0604020202020204" pitchFamily="34" charset="0"/>
              </a:rPr>
              <a:t>Software</a:t>
            </a:r>
            <a:endParaRPr lang="vi-VN" sz="2400" b="1" kern="0">
              <a:solidFill>
                <a:srgbClr val="002060"/>
              </a:solidFill>
              <a:effectLst/>
              <a:latin typeface="Montserrat" panose="00000500000000000000" pitchFamily="2" charset="0"/>
              <a:ea typeface="Times New Roman" panose="02020603050405020304" pitchFamily="18" charset="0"/>
              <a:cs typeface="Arial" panose="020B0604020202020204" pitchFamily="34" charset="0"/>
            </a:endParaRPr>
          </a:p>
          <a:p>
            <a:pPr>
              <a:lnSpc>
                <a:spcPct val="20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Nếu trang web nơi bạn đang lưu trữ dự án của mình đã có thiết lập mặc định thì bạn có thể không bao giờ phải quyết định chọn một công cụ nào cả. </a:t>
            </a:r>
          </a:p>
          <a:p>
            <a:pPr>
              <a:lnSpc>
                <a:spcPct val="20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Nhưng nếu bạn phải tự cài đặt một cái thì đây là một số khả năng. </a:t>
            </a:r>
          </a:p>
          <a:p>
            <a:pPr>
              <a:lnSpc>
                <a:spcPct val="20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Dưới đây là một số công cụ nguồn mở để thực hiện quản lý và lưu trữ danh sách. </a:t>
            </a:r>
          </a:p>
        </p:txBody>
      </p:sp>
    </p:spTree>
    <p:extLst>
      <p:ext uri="{BB962C8B-B14F-4D97-AF65-F5344CB8AC3E}">
        <p14:creationId xmlns:p14="http://schemas.microsoft.com/office/powerpoint/2010/main" val="78626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731520" y="618707"/>
            <a:ext cx="7787639" cy="4151457"/>
          </a:xfrm>
          <a:prstGeom prst="rect">
            <a:avLst/>
          </a:prstGeom>
          <a:noFill/>
        </p:spPr>
        <p:txBody>
          <a:bodyPr wrap="square" rtlCol="0">
            <a:spAutoFit/>
          </a:bodyPr>
          <a:lstStyle/>
          <a:p>
            <a:pPr>
              <a:lnSpc>
                <a:spcPct val="15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Những công cụ đó là Mailman, Ezmlm, MhonArc và Hypermail, nhưng điều đó không có nghĩa là những công cụ khác cũng không tốt và tất nhiên, có lẽ còn có những công cụ khác mà tôi chưa tình cờ tìm thấy, vì vậy đừng coi đây là danh sách đầy đủ.</a:t>
            </a:r>
          </a:p>
          <a:p>
            <a:pPr>
              <a:lnSpc>
                <a:spcPct val="15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Phần mềm quản lý danh sách gửi thư:</a:t>
            </a:r>
            <a:endParaRPr lang="en-US" sz="1600" kern="100">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i="1" kern="0">
                <a:solidFill>
                  <a:srgbClr val="C00000"/>
                </a:solidFill>
                <a:effectLst/>
                <a:latin typeface="Montserrat" panose="00000500000000000000" pitchFamily="2" charset="0"/>
                <a:ea typeface="Times New Roman" panose="02020603050405020304" pitchFamily="18" charset="0"/>
                <a:cs typeface="Times New Roman" panose="02020603050405020304" pitchFamily="18" charset="0"/>
              </a:rPr>
              <a:t>Người đưa thư — http://www.list.org/</a:t>
            </a:r>
            <a:endParaRPr lang="en-US"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endParaRPr>
          </a:p>
          <a:p>
            <a:pPr>
              <a:lnSpc>
                <a:spcPct val="150000"/>
              </a:lnSpc>
              <a:spcAft>
                <a:spcPts val="800"/>
              </a:spcAft>
            </a:pPr>
            <a:r>
              <a:rPr lang="vi-VN" sz="1600"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(Có trình lưu trữ tích hợp sẵn và các móc để cắm vào các trình lưu trữ bên ngoài) </a:t>
            </a:r>
          </a:p>
          <a:p>
            <a:pPr>
              <a:lnSpc>
                <a:spcPct val="150000"/>
              </a:lnSpc>
              <a:spcAft>
                <a:spcPts val="800"/>
              </a:spcAft>
            </a:pPr>
            <a:r>
              <a:rPr lang="vi-VN" sz="1600" i="1" kern="0">
                <a:solidFill>
                  <a:srgbClr val="C00000"/>
                </a:solidFill>
                <a:effectLst/>
                <a:latin typeface="Montserrat" panose="00000500000000000000" pitchFamily="2" charset="0"/>
                <a:ea typeface="Times New Roman" panose="02020603050405020304" pitchFamily="18" charset="0"/>
                <a:cs typeface="Times New Roman" panose="02020603050405020304" pitchFamily="18" charset="0"/>
              </a:rPr>
              <a:t>SmartList — http://www.procmail.org/</a:t>
            </a:r>
            <a:endParaRPr lang="en-US"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endParaRPr>
          </a:p>
          <a:p>
            <a:pPr>
              <a:lnSpc>
                <a:spcPct val="115000"/>
              </a:lnSpc>
            </a:pPr>
            <a:r>
              <a:rPr lang="vi-VN" sz="1600">
                <a:effectLst/>
                <a:latin typeface="Arial" panose="020B0604020202020204" pitchFamily="34" charset="0"/>
                <a:ea typeface="Arial" panose="020B0604020202020204" pitchFamily="34" charset="0"/>
              </a:rPr>
              <a:t> </a:t>
            </a:r>
            <a:endParaRPr lang="en-US" sz="16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1131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2939438" y="352235"/>
            <a:ext cx="3558798" cy="906264"/>
          </a:xfrm>
          <a:prstGeom prst="rect">
            <a:avLst/>
          </a:prstGeom>
        </p:spPr>
        <p:txBody>
          <a:bodyPr spcFirstLastPara="1" wrap="square" lIns="91425" tIns="91425" rIns="91425" bIns="91425" anchor="t" anchorCtr="0">
            <a:noAutofit/>
          </a:bodyPr>
          <a:lstStyle/>
          <a:p>
            <a:pPr>
              <a:lnSpc>
                <a:spcPct val="115000"/>
              </a:lnSpc>
              <a:spcBef>
                <a:spcPts val="2000"/>
              </a:spcBef>
              <a:spcAft>
                <a:spcPts val="600"/>
              </a:spcAft>
            </a:pPr>
            <a:r>
              <a:rPr lang="vi-VN" sz="3200" b="1" kern="0">
                <a:solidFill>
                  <a:srgbClr val="002060"/>
                </a:solidFill>
                <a:effectLst/>
                <a:latin typeface="Montserrat" panose="00000500000000000000" pitchFamily="2" charset="0"/>
              </a:rPr>
              <a:t>Version Control</a:t>
            </a:r>
            <a:endParaRPr lang="en-US" sz="3200" b="1" kern="0">
              <a:solidFill>
                <a:srgbClr val="002060"/>
              </a:solidFill>
              <a:effectLst/>
              <a:latin typeface="Montserrat" panose="00000500000000000000" pitchFamily="2" charset="0"/>
            </a:endParaRPr>
          </a:p>
        </p:txBody>
      </p:sp>
      <p:grpSp>
        <p:nvGrpSpPr>
          <p:cNvPr id="1622" name="Google Shape;1622;p31"/>
          <p:cNvGrpSpPr/>
          <p:nvPr/>
        </p:nvGrpSpPr>
        <p:grpSpPr>
          <a:xfrm>
            <a:off x="290512" y="2016244"/>
            <a:ext cx="1225000" cy="576722"/>
            <a:chOff x="835132" y="1750471"/>
            <a:chExt cx="1225000" cy="576722"/>
          </a:xfrm>
        </p:grpSpPr>
        <p:sp>
          <p:nvSpPr>
            <p:cNvPr id="1623" name="Google Shape;1623;p31"/>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31"/>
          <p:cNvGrpSpPr/>
          <p:nvPr/>
        </p:nvGrpSpPr>
        <p:grpSpPr>
          <a:xfrm>
            <a:off x="246410" y="2997411"/>
            <a:ext cx="1329443" cy="916475"/>
            <a:chOff x="713230" y="2963286"/>
            <a:chExt cx="1329443" cy="916475"/>
          </a:xfrm>
        </p:grpSpPr>
        <p:sp>
          <p:nvSpPr>
            <p:cNvPr id="1648" name="Google Shape;1648;p3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7ACEACA7-2543-C397-47F2-2AB95D79BD20}"/>
              </a:ext>
            </a:extLst>
          </p:cNvPr>
          <p:cNvSpPr>
            <a:spLocks noGrp="1"/>
          </p:cNvSpPr>
          <p:nvPr>
            <p:ph type="subTitle" idx="3"/>
          </p:nvPr>
        </p:nvSpPr>
        <p:spPr>
          <a:xfrm>
            <a:off x="1577348" y="1158603"/>
            <a:ext cx="6964700" cy="3542704"/>
          </a:xfrm>
        </p:spPr>
        <p:txBody>
          <a:bodyPr/>
          <a:lstStyle/>
          <a:p>
            <a:pPr>
              <a:lnSpc>
                <a:spcPct val="200000"/>
              </a:lnSpc>
            </a:pPr>
            <a:r>
              <a:rPr lang="vi-VN" sz="1600">
                <a:effectLst/>
                <a:latin typeface="Montserrat" panose="00000500000000000000" pitchFamily="2" charset="0"/>
                <a:ea typeface="Arial" panose="020B0604020202020204" pitchFamily="34" charset="0"/>
              </a:rPr>
              <a:t>-   Là sự kết hợp của các công nghệ và thực tiễn để theo dõi và</a:t>
            </a:r>
          </a:p>
          <a:p>
            <a:pPr>
              <a:lnSpc>
                <a:spcPct val="200000"/>
              </a:lnSpc>
            </a:pPr>
            <a:r>
              <a:rPr lang="vi-VN" sz="1600">
                <a:effectLst/>
                <a:latin typeface="Montserrat" panose="00000500000000000000" pitchFamily="2" charset="0"/>
                <a:ea typeface="Arial" panose="020B0604020202020204" pitchFamily="34" charset="0"/>
              </a:rPr>
              <a:t>quản lý các thay đổi đối với tệp của dự án, đặc biệt là mã nguồn,</a:t>
            </a:r>
          </a:p>
          <a:p>
            <a:pPr>
              <a:lnSpc>
                <a:spcPct val="200000"/>
              </a:lnSpc>
            </a:pPr>
            <a:r>
              <a:rPr lang="vi-VN" sz="1600">
                <a:effectLst/>
                <a:latin typeface="Montserrat" panose="00000500000000000000" pitchFamily="2" charset="0"/>
                <a:ea typeface="Arial" panose="020B0604020202020204" pitchFamily="34" charset="0"/>
              </a:rPr>
              <a:t>tài liệu và trang web theo thời gian một cách dễ dàng và thuận</a:t>
            </a:r>
          </a:p>
          <a:p>
            <a:pPr>
              <a:lnSpc>
                <a:spcPct val="200000"/>
              </a:lnSpc>
            </a:pPr>
            <a:r>
              <a:rPr lang="vi-VN" sz="1600">
                <a:effectLst/>
                <a:latin typeface="Montserrat" panose="00000500000000000000" pitchFamily="2" charset="0"/>
                <a:ea typeface="Arial" panose="020B0604020202020204" pitchFamily="34" charset="0"/>
              </a:rPr>
              <a:t>tiện.</a:t>
            </a:r>
            <a:endParaRPr lang="en-US" sz="1600">
              <a:effectLst/>
              <a:latin typeface="Montserrat" panose="00000500000000000000" pitchFamily="2" charset="0"/>
              <a:ea typeface="Arial" panose="020B0604020202020204" pitchFamily="34" charset="0"/>
            </a:endParaRPr>
          </a:p>
          <a:p>
            <a:pPr>
              <a:lnSpc>
                <a:spcPct val="200000"/>
              </a:lnSpc>
            </a:pPr>
            <a:r>
              <a:rPr lang="vi-VN" sz="1600">
                <a:effectLst/>
                <a:latin typeface="Montserrat" panose="00000500000000000000" pitchFamily="2" charset="0"/>
                <a:ea typeface="Arial" panose="020B0604020202020204" pitchFamily="34" charset="0"/>
              </a:rPr>
              <a:t>-   Nó giúp ích hầu hết mọi khía cạnh của việc chạy một dự án: </a:t>
            </a:r>
          </a:p>
          <a:p>
            <a:pPr>
              <a:lnSpc>
                <a:spcPct val="200000"/>
              </a:lnSpc>
            </a:pPr>
            <a:r>
              <a:rPr lang="vi-VN" sz="1600">
                <a:latin typeface="Montserrat" panose="00000500000000000000" pitchFamily="2" charset="0"/>
                <a:ea typeface="Arial" panose="020B0604020202020204" pitchFamily="34" charset="0"/>
              </a:rPr>
              <a:t>l</a:t>
            </a:r>
            <a:r>
              <a:rPr lang="vi-VN" sz="1600">
                <a:effectLst/>
                <a:latin typeface="Montserrat" panose="00000500000000000000" pitchFamily="2" charset="0"/>
                <a:ea typeface="Arial" panose="020B0604020202020204" pitchFamily="34" charset="0"/>
              </a:rPr>
              <a:t>iên </a:t>
            </a:r>
            <a:r>
              <a:rPr lang="vi-VN" sz="1600">
                <a:latin typeface="Montserrat" panose="00000500000000000000" pitchFamily="2" charset="0"/>
                <a:ea typeface="Arial" panose="020B0604020202020204" pitchFamily="34" charset="0"/>
              </a:rPr>
              <a:t>l</a:t>
            </a:r>
            <a:r>
              <a:rPr lang="vi-VN" sz="1600">
                <a:effectLst/>
                <a:latin typeface="Montserrat" panose="00000500000000000000" pitchFamily="2" charset="0"/>
                <a:ea typeface="Arial" panose="020B0604020202020204" pitchFamily="34" charset="0"/>
              </a:rPr>
              <a:t>ạc giữa các nhà phát triển, quản lý phát hành, quản lý lỗi, </a:t>
            </a:r>
          </a:p>
          <a:p>
            <a:pPr>
              <a:lnSpc>
                <a:spcPct val="200000"/>
              </a:lnSpc>
            </a:pPr>
            <a:r>
              <a:rPr lang="vi-VN" sz="1600">
                <a:effectLst/>
                <a:latin typeface="Montserrat" panose="00000500000000000000" pitchFamily="2" charset="0"/>
                <a:ea typeface="Arial" panose="020B0604020202020204" pitchFamily="34" charset="0"/>
              </a:rPr>
              <a:t>ổn định mã …</a:t>
            </a:r>
            <a:endParaRPr lang="en-US" sz="1600">
              <a:latin typeface="Montserrat" panose="00000500000000000000" pitchFamily="2" charset="0"/>
            </a:endParaRPr>
          </a:p>
        </p:txBody>
      </p:sp>
    </p:spTree>
    <p:extLst>
      <p:ext uri="{BB962C8B-B14F-4D97-AF65-F5344CB8AC3E}">
        <p14:creationId xmlns:p14="http://schemas.microsoft.com/office/powerpoint/2010/main" val="287771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799130" y="1047719"/>
            <a:ext cx="4891453" cy="3665106"/>
          </a:xfrm>
          <a:prstGeom prst="rect">
            <a:avLst/>
          </a:prstGeom>
          <a:noFill/>
        </p:spPr>
        <p:txBody>
          <a:bodyPr wrap="square" rtlCol="0">
            <a:spAutoFit/>
          </a:bodyPr>
          <a:lstStyle/>
          <a:p>
            <a:pPr algn="ctr">
              <a:lnSpc>
                <a:spcPct val="250000"/>
              </a:lnSpc>
            </a:pPr>
            <a:r>
              <a:rPr lang="vi-VN" sz="2400" b="1">
                <a:solidFill>
                  <a:srgbClr val="002060"/>
                </a:solidFill>
                <a:effectLst/>
                <a:latin typeface="Montserrat" panose="00000500000000000000" pitchFamily="2" charset="0"/>
                <a:ea typeface="Arial" panose="020B0604020202020204" pitchFamily="34" charset="0"/>
              </a:rPr>
              <a:t>Version Control Vocabulary</a:t>
            </a:r>
          </a:p>
          <a:p>
            <a:pPr>
              <a:lnSpc>
                <a:spcPct val="250000"/>
              </a:lnSpc>
            </a:pPr>
            <a:r>
              <a:rPr lang="vi-VN" sz="1800">
                <a:effectLst/>
                <a:latin typeface="Montserrat" panose="00000500000000000000" pitchFamily="2" charset="0"/>
                <a:ea typeface="Arial" panose="020B0604020202020204" pitchFamily="34" charset="0"/>
              </a:rPr>
              <a:t>-   Là những danh từ và động từ cơ bản của sự cộng tác trên mạng và sẽ được </a:t>
            </a:r>
          </a:p>
          <a:p>
            <a:pPr>
              <a:lnSpc>
                <a:spcPct val="250000"/>
              </a:lnSpc>
            </a:pPr>
            <a:r>
              <a:rPr lang="vi-VN" sz="1800">
                <a:effectLst/>
                <a:latin typeface="Montserrat" panose="00000500000000000000" pitchFamily="2" charset="0"/>
                <a:ea typeface="Arial" panose="020B0604020202020204" pitchFamily="34" charset="0"/>
              </a:rPr>
              <a:t>sử dụng một cách tổng quát.</a:t>
            </a:r>
            <a:endParaRPr lang="en-US" sz="1800">
              <a:effectLst/>
              <a:latin typeface="Montserrat" panose="00000500000000000000" pitchFamily="2" charset="0"/>
              <a:ea typeface="Arial" panose="020B0604020202020204" pitchFamily="34" charset="0"/>
            </a:endParaRPr>
          </a:p>
          <a:p>
            <a:pPr>
              <a:lnSpc>
                <a:spcPct val="250000"/>
              </a:lnSpc>
            </a:pPr>
            <a:r>
              <a:rPr lang="vi-VN" sz="1800">
                <a:effectLst/>
                <a:latin typeface="Arial" panose="020B0604020202020204" pitchFamily="34" charset="0"/>
                <a:ea typeface="Arial" panose="020B0604020202020204" pitchFamily="34" charset="0"/>
              </a:rPr>
              <a:t> </a:t>
            </a:r>
            <a:endParaRPr lang="en-US" sz="1800">
              <a:effectLst/>
              <a:latin typeface="Arial" panose="020B0604020202020204" pitchFamily="34" charset="0"/>
              <a:ea typeface="Arial" panose="020B0604020202020204" pitchFamily="34" charset="0"/>
            </a:endParaRPr>
          </a:p>
        </p:txBody>
      </p:sp>
      <p:grpSp>
        <p:nvGrpSpPr>
          <p:cNvPr id="2" name="Google Shape;2705;p45">
            <a:extLst>
              <a:ext uri="{FF2B5EF4-FFF2-40B4-BE49-F238E27FC236}">
                <a16:creationId xmlns:a16="http://schemas.microsoft.com/office/drawing/2014/main" id="{90BF6687-7387-2CF9-8166-4416F1DFAF75}"/>
              </a:ext>
            </a:extLst>
          </p:cNvPr>
          <p:cNvGrpSpPr/>
          <p:nvPr/>
        </p:nvGrpSpPr>
        <p:grpSpPr>
          <a:xfrm>
            <a:off x="5921977" y="1114311"/>
            <a:ext cx="2898265" cy="2712158"/>
            <a:chOff x="6727934" y="1261064"/>
            <a:chExt cx="1795259" cy="1679875"/>
          </a:xfrm>
        </p:grpSpPr>
        <p:grpSp>
          <p:nvGrpSpPr>
            <p:cNvPr id="3" name="Google Shape;2706;p45">
              <a:extLst>
                <a:ext uri="{FF2B5EF4-FFF2-40B4-BE49-F238E27FC236}">
                  <a16:creationId xmlns:a16="http://schemas.microsoft.com/office/drawing/2014/main" id="{0764FA02-036A-B154-E017-FB3DED710C22}"/>
                </a:ext>
              </a:extLst>
            </p:cNvPr>
            <p:cNvGrpSpPr/>
            <p:nvPr/>
          </p:nvGrpSpPr>
          <p:grpSpPr>
            <a:xfrm>
              <a:off x="8384122" y="2614871"/>
              <a:ext cx="139071" cy="139071"/>
              <a:chOff x="5448853" y="3419595"/>
              <a:chExt cx="78736" cy="78736"/>
            </a:xfrm>
          </p:grpSpPr>
          <p:sp>
            <p:nvSpPr>
              <p:cNvPr id="1641" name="Google Shape;2707;p45">
                <a:extLst>
                  <a:ext uri="{FF2B5EF4-FFF2-40B4-BE49-F238E27FC236}">
                    <a16:creationId xmlns:a16="http://schemas.microsoft.com/office/drawing/2014/main" id="{BF0C8537-AE3B-6511-4B40-712865A34200}"/>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708;p45">
                <a:extLst>
                  <a:ext uri="{FF2B5EF4-FFF2-40B4-BE49-F238E27FC236}">
                    <a16:creationId xmlns:a16="http://schemas.microsoft.com/office/drawing/2014/main" id="{7E9FDCFB-588E-D031-2AF6-077CA335467C}"/>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709;p45">
                <a:extLst>
                  <a:ext uri="{FF2B5EF4-FFF2-40B4-BE49-F238E27FC236}">
                    <a16:creationId xmlns:a16="http://schemas.microsoft.com/office/drawing/2014/main" id="{5B1C7C4F-B175-37CD-7CE1-D17C567FBBC1}"/>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710;p45">
                <a:extLst>
                  <a:ext uri="{FF2B5EF4-FFF2-40B4-BE49-F238E27FC236}">
                    <a16:creationId xmlns:a16="http://schemas.microsoft.com/office/drawing/2014/main" id="{52CC0DDB-6235-0D5A-C3F6-0260A07E53A8}"/>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711;p45">
                <a:extLst>
                  <a:ext uri="{FF2B5EF4-FFF2-40B4-BE49-F238E27FC236}">
                    <a16:creationId xmlns:a16="http://schemas.microsoft.com/office/drawing/2014/main" id="{7C40A557-DCB2-CF3E-F2D3-DFB851AFD206}"/>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712;p45">
                <a:extLst>
                  <a:ext uri="{FF2B5EF4-FFF2-40B4-BE49-F238E27FC236}">
                    <a16:creationId xmlns:a16="http://schemas.microsoft.com/office/drawing/2014/main" id="{73D15484-BEE5-1476-CFFE-CCBEC68B3760}"/>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713;p45">
                <a:extLst>
                  <a:ext uri="{FF2B5EF4-FFF2-40B4-BE49-F238E27FC236}">
                    <a16:creationId xmlns:a16="http://schemas.microsoft.com/office/drawing/2014/main" id="{9360D6D7-CB24-21FB-6D4D-083E2156F188}"/>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714;p45">
                <a:extLst>
                  <a:ext uri="{FF2B5EF4-FFF2-40B4-BE49-F238E27FC236}">
                    <a16:creationId xmlns:a16="http://schemas.microsoft.com/office/drawing/2014/main" id="{AADEF1A1-4423-8601-4FE2-6D806AFFAD93}"/>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715;p45">
              <a:extLst>
                <a:ext uri="{FF2B5EF4-FFF2-40B4-BE49-F238E27FC236}">
                  <a16:creationId xmlns:a16="http://schemas.microsoft.com/office/drawing/2014/main" id="{21E71EAC-E873-92C2-B297-9DC1C901F25E}"/>
                </a:ext>
              </a:extLst>
            </p:cNvPr>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16;p45">
              <a:extLst>
                <a:ext uri="{FF2B5EF4-FFF2-40B4-BE49-F238E27FC236}">
                  <a16:creationId xmlns:a16="http://schemas.microsoft.com/office/drawing/2014/main" id="{F6A576B5-7730-B28A-D1C8-673D3F4285D0}"/>
                </a:ext>
              </a:extLst>
            </p:cNvPr>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17;p45">
              <a:extLst>
                <a:ext uri="{FF2B5EF4-FFF2-40B4-BE49-F238E27FC236}">
                  <a16:creationId xmlns:a16="http://schemas.microsoft.com/office/drawing/2014/main" id="{D54DA234-4105-97D1-7EE0-40835393DDEF}"/>
                </a:ext>
              </a:extLst>
            </p:cNvPr>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18;p45">
              <a:extLst>
                <a:ext uri="{FF2B5EF4-FFF2-40B4-BE49-F238E27FC236}">
                  <a16:creationId xmlns:a16="http://schemas.microsoft.com/office/drawing/2014/main" id="{83A14060-D567-CD31-611D-2858F3D46B18}"/>
                </a:ext>
              </a:extLst>
            </p:cNvPr>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19;p45">
              <a:extLst>
                <a:ext uri="{FF2B5EF4-FFF2-40B4-BE49-F238E27FC236}">
                  <a16:creationId xmlns:a16="http://schemas.microsoft.com/office/drawing/2014/main" id="{CAFAC55E-B603-FDB0-A293-3C1E3EE238A4}"/>
                </a:ext>
              </a:extLst>
            </p:cNvPr>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20;p45">
              <a:extLst>
                <a:ext uri="{FF2B5EF4-FFF2-40B4-BE49-F238E27FC236}">
                  <a16:creationId xmlns:a16="http://schemas.microsoft.com/office/drawing/2014/main" id="{629D07A8-D6E5-CFE6-F4DE-158462FA603D}"/>
                </a:ext>
              </a:extLst>
            </p:cNvPr>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21;p45">
              <a:extLst>
                <a:ext uri="{FF2B5EF4-FFF2-40B4-BE49-F238E27FC236}">
                  <a16:creationId xmlns:a16="http://schemas.microsoft.com/office/drawing/2014/main" id="{CA594DAB-7E0B-4ED2-C6D3-4AAB38E28719}"/>
                </a:ext>
              </a:extLst>
            </p:cNvPr>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22;p45">
              <a:extLst>
                <a:ext uri="{FF2B5EF4-FFF2-40B4-BE49-F238E27FC236}">
                  <a16:creationId xmlns:a16="http://schemas.microsoft.com/office/drawing/2014/main" id="{FAB577ED-1360-7D1F-9D8E-86D0F113C798}"/>
                </a:ext>
              </a:extLst>
            </p:cNvPr>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23;p45">
              <a:extLst>
                <a:ext uri="{FF2B5EF4-FFF2-40B4-BE49-F238E27FC236}">
                  <a16:creationId xmlns:a16="http://schemas.microsoft.com/office/drawing/2014/main" id="{E620FEA1-61D0-9885-9B6A-A2D03B23E17C}"/>
                </a:ext>
              </a:extLst>
            </p:cNvPr>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24;p45">
              <a:extLst>
                <a:ext uri="{FF2B5EF4-FFF2-40B4-BE49-F238E27FC236}">
                  <a16:creationId xmlns:a16="http://schemas.microsoft.com/office/drawing/2014/main" id="{DBD46AC7-7102-1A74-22A7-6419F6F76245}"/>
                </a:ext>
              </a:extLst>
            </p:cNvPr>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25;p45">
              <a:extLst>
                <a:ext uri="{FF2B5EF4-FFF2-40B4-BE49-F238E27FC236}">
                  <a16:creationId xmlns:a16="http://schemas.microsoft.com/office/drawing/2014/main" id="{AE689067-190A-6128-81A7-CDAE93D4C4EB}"/>
                </a:ext>
              </a:extLst>
            </p:cNvPr>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26;p45">
              <a:extLst>
                <a:ext uri="{FF2B5EF4-FFF2-40B4-BE49-F238E27FC236}">
                  <a16:creationId xmlns:a16="http://schemas.microsoft.com/office/drawing/2014/main" id="{5C0361FD-581F-D90A-82C7-9E8A234F3E3A}"/>
                </a:ext>
              </a:extLst>
            </p:cNvPr>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27;p45">
              <a:extLst>
                <a:ext uri="{FF2B5EF4-FFF2-40B4-BE49-F238E27FC236}">
                  <a16:creationId xmlns:a16="http://schemas.microsoft.com/office/drawing/2014/main" id="{A0BE34EB-E171-D2B1-2911-A4671F78228E}"/>
                </a:ext>
              </a:extLst>
            </p:cNvPr>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28;p45">
              <a:extLst>
                <a:ext uri="{FF2B5EF4-FFF2-40B4-BE49-F238E27FC236}">
                  <a16:creationId xmlns:a16="http://schemas.microsoft.com/office/drawing/2014/main" id="{9831D011-C943-5DE7-C59D-2B4DF4DFCFAE}"/>
                </a:ext>
              </a:extLst>
            </p:cNvPr>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29;p45">
              <a:extLst>
                <a:ext uri="{FF2B5EF4-FFF2-40B4-BE49-F238E27FC236}">
                  <a16:creationId xmlns:a16="http://schemas.microsoft.com/office/drawing/2014/main" id="{D8BEAF9B-720F-6C1E-80DA-0C336EDE3CB8}"/>
                </a:ext>
              </a:extLst>
            </p:cNvPr>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30;p45">
              <a:extLst>
                <a:ext uri="{FF2B5EF4-FFF2-40B4-BE49-F238E27FC236}">
                  <a16:creationId xmlns:a16="http://schemas.microsoft.com/office/drawing/2014/main" id="{8865DFF3-12D9-EF0F-7741-29CD6006BCD8}"/>
                </a:ext>
              </a:extLst>
            </p:cNvPr>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31;p45">
              <a:extLst>
                <a:ext uri="{FF2B5EF4-FFF2-40B4-BE49-F238E27FC236}">
                  <a16:creationId xmlns:a16="http://schemas.microsoft.com/office/drawing/2014/main" id="{EB11D17D-37DE-CF9C-6AE3-749B1A47D21F}"/>
                </a:ext>
              </a:extLst>
            </p:cNvPr>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32;p45">
              <a:extLst>
                <a:ext uri="{FF2B5EF4-FFF2-40B4-BE49-F238E27FC236}">
                  <a16:creationId xmlns:a16="http://schemas.microsoft.com/office/drawing/2014/main" id="{42866EED-905A-9B29-8B3E-B356907A80CA}"/>
                </a:ext>
              </a:extLst>
            </p:cNvPr>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3;p45">
              <a:extLst>
                <a:ext uri="{FF2B5EF4-FFF2-40B4-BE49-F238E27FC236}">
                  <a16:creationId xmlns:a16="http://schemas.microsoft.com/office/drawing/2014/main" id="{A5E39A0D-E048-7B75-FD37-F5BBE2FDD4E8}"/>
                </a:ext>
              </a:extLst>
            </p:cNvPr>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4;p45">
              <a:extLst>
                <a:ext uri="{FF2B5EF4-FFF2-40B4-BE49-F238E27FC236}">
                  <a16:creationId xmlns:a16="http://schemas.microsoft.com/office/drawing/2014/main" id="{8C3A2DC6-BBA1-18F4-A845-30AEE941CB29}"/>
                </a:ext>
              </a:extLst>
            </p:cNvPr>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5;p45">
              <a:extLst>
                <a:ext uri="{FF2B5EF4-FFF2-40B4-BE49-F238E27FC236}">
                  <a16:creationId xmlns:a16="http://schemas.microsoft.com/office/drawing/2014/main" id="{990A77C5-0E21-70BA-96B8-28993CF3DC65}"/>
                </a:ext>
              </a:extLst>
            </p:cNvPr>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6;p45">
              <a:extLst>
                <a:ext uri="{FF2B5EF4-FFF2-40B4-BE49-F238E27FC236}">
                  <a16:creationId xmlns:a16="http://schemas.microsoft.com/office/drawing/2014/main" id="{32C03F0C-0611-618F-EE56-6A79A6BFC3F8}"/>
                </a:ext>
              </a:extLst>
            </p:cNvPr>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7;p45">
              <a:extLst>
                <a:ext uri="{FF2B5EF4-FFF2-40B4-BE49-F238E27FC236}">
                  <a16:creationId xmlns:a16="http://schemas.microsoft.com/office/drawing/2014/main" id="{6958D5D2-C850-C6C5-5C9E-586BB3E07BD1}"/>
                </a:ext>
              </a:extLst>
            </p:cNvPr>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8;p45">
              <a:extLst>
                <a:ext uri="{FF2B5EF4-FFF2-40B4-BE49-F238E27FC236}">
                  <a16:creationId xmlns:a16="http://schemas.microsoft.com/office/drawing/2014/main" id="{B2FE77C5-94C8-1426-E426-533989DD8121}"/>
                </a:ext>
              </a:extLst>
            </p:cNvPr>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9;p45">
              <a:extLst>
                <a:ext uri="{FF2B5EF4-FFF2-40B4-BE49-F238E27FC236}">
                  <a16:creationId xmlns:a16="http://schemas.microsoft.com/office/drawing/2014/main" id="{0F01292C-3620-6418-6949-320C3C74FF82}"/>
                </a:ext>
              </a:extLst>
            </p:cNvPr>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40;p45">
              <a:extLst>
                <a:ext uri="{FF2B5EF4-FFF2-40B4-BE49-F238E27FC236}">
                  <a16:creationId xmlns:a16="http://schemas.microsoft.com/office/drawing/2014/main" id="{FA8A1978-EAD1-6A23-2F62-8201E747F569}"/>
                </a:ext>
              </a:extLst>
            </p:cNvPr>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41;p45">
              <a:extLst>
                <a:ext uri="{FF2B5EF4-FFF2-40B4-BE49-F238E27FC236}">
                  <a16:creationId xmlns:a16="http://schemas.microsoft.com/office/drawing/2014/main" id="{67B2482C-41DB-5D23-6F85-73ABB043AFDF}"/>
                </a:ext>
              </a:extLst>
            </p:cNvPr>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42;p45">
              <a:extLst>
                <a:ext uri="{FF2B5EF4-FFF2-40B4-BE49-F238E27FC236}">
                  <a16:creationId xmlns:a16="http://schemas.microsoft.com/office/drawing/2014/main" id="{73A26A14-2C74-0B4D-D18A-AA19F0410392}"/>
                </a:ext>
              </a:extLst>
            </p:cNvPr>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3;p45">
              <a:extLst>
                <a:ext uri="{FF2B5EF4-FFF2-40B4-BE49-F238E27FC236}">
                  <a16:creationId xmlns:a16="http://schemas.microsoft.com/office/drawing/2014/main" id="{A35D39CD-4BAF-F4C9-1FF3-25F86648EEC6}"/>
                </a:ext>
              </a:extLst>
            </p:cNvPr>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4;p45">
              <a:extLst>
                <a:ext uri="{FF2B5EF4-FFF2-40B4-BE49-F238E27FC236}">
                  <a16:creationId xmlns:a16="http://schemas.microsoft.com/office/drawing/2014/main" id="{431EF167-9EA9-8A9D-BAB0-D10262BE432A}"/>
                </a:ext>
              </a:extLst>
            </p:cNvPr>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5;p45">
              <a:extLst>
                <a:ext uri="{FF2B5EF4-FFF2-40B4-BE49-F238E27FC236}">
                  <a16:creationId xmlns:a16="http://schemas.microsoft.com/office/drawing/2014/main" id="{85C3C170-7CB0-48C0-F859-C8B6A5B19E29}"/>
                </a:ext>
              </a:extLst>
            </p:cNvPr>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6;p45">
              <a:extLst>
                <a:ext uri="{FF2B5EF4-FFF2-40B4-BE49-F238E27FC236}">
                  <a16:creationId xmlns:a16="http://schemas.microsoft.com/office/drawing/2014/main" id="{C01D7D56-613B-E919-BAAD-6CB7B344FAF2}"/>
                </a:ext>
              </a:extLst>
            </p:cNvPr>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7;p45">
              <a:extLst>
                <a:ext uri="{FF2B5EF4-FFF2-40B4-BE49-F238E27FC236}">
                  <a16:creationId xmlns:a16="http://schemas.microsoft.com/office/drawing/2014/main" id="{51441D47-732A-7EB3-3CE8-47A5A845336A}"/>
                </a:ext>
              </a:extLst>
            </p:cNvPr>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8;p45">
              <a:extLst>
                <a:ext uri="{FF2B5EF4-FFF2-40B4-BE49-F238E27FC236}">
                  <a16:creationId xmlns:a16="http://schemas.microsoft.com/office/drawing/2014/main" id="{6DDFA80D-0A99-D1BF-1F73-FA320E8BB07B}"/>
                </a:ext>
              </a:extLst>
            </p:cNvPr>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9;p45">
              <a:extLst>
                <a:ext uri="{FF2B5EF4-FFF2-40B4-BE49-F238E27FC236}">
                  <a16:creationId xmlns:a16="http://schemas.microsoft.com/office/drawing/2014/main" id="{5AE69CEB-8C87-D046-00BC-4389022B9D33}"/>
                </a:ext>
              </a:extLst>
            </p:cNvPr>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0;p45">
              <a:extLst>
                <a:ext uri="{FF2B5EF4-FFF2-40B4-BE49-F238E27FC236}">
                  <a16:creationId xmlns:a16="http://schemas.microsoft.com/office/drawing/2014/main" id="{3E695788-453C-8A89-8C33-585557E9860B}"/>
                </a:ext>
              </a:extLst>
            </p:cNvPr>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1;p45">
              <a:extLst>
                <a:ext uri="{FF2B5EF4-FFF2-40B4-BE49-F238E27FC236}">
                  <a16:creationId xmlns:a16="http://schemas.microsoft.com/office/drawing/2014/main" id="{FAB65D02-F1D1-38C6-96B3-003F14937F85}"/>
                </a:ext>
              </a:extLst>
            </p:cNvPr>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2;p45">
              <a:extLst>
                <a:ext uri="{FF2B5EF4-FFF2-40B4-BE49-F238E27FC236}">
                  <a16:creationId xmlns:a16="http://schemas.microsoft.com/office/drawing/2014/main" id="{50851BEF-530E-C083-0555-BF906FF63C03}"/>
                </a:ext>
              </a:extLst>
            </p:cNvPr>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3;p45">
              <a:extLst>
                <a:ext uri="{FF2B5EF4-FFF2-40B4-BE49-F238E27FC236}">
                  <a16:creationId xmlns:a16="http://schemas.microsoft.com/office/drawing/2014/main" id="{C379DCF5-EBE0-8F73-3FD5-69372FE9BB88}"/>
                </a:ext>
              </a:extLst>
            </p:cNvPr>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4;p45">
              <a:extLst>
                <a:ext uri="{FF2B5EF4-FFF2-40B4-BE49-F238E27FC236}">
                  <a16:creationId xmlns:a16="http://schemas.microsoft.com/office/drawing/2014/main" id="{00E22C85-60D8-1411-27C0-75B76C48979F}"/>
                </a:ext>
              </a:extLst>
            </p:cNvPr>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55;p45">
              <a:extLst>
                <a:ext uri="{FF2B5EF4-FFF2-40B4-BE49-F238E27FC236}">
                  <a16:creationId xmlns:a16="http://schemas.microsoft.com/office/drawing/2014/main" id="{698A8B25-097D-AF5B-4477-92D5771AF46D}"/>
                </a:ext>
              </a:extLst>
            </p:cNvPr>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56;p45">
              <a:extLst>
                <a:ext uri="{FF2B5EF4-FFF2-40B4-BE49-F238E27FC236}">
                  <a16:creationId xmlns:a16="http://schemas.microsoft.com/office/drawing/2014/main" id="{258451B6-FBD6-1E3B-5BE8-E2D81AFE15A9}"/>
                </a:ext>
              </a:extLst>
            </p:cNvPr>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57;p45">
              <a:extLst>
                <a:ext uri="{FF2B5EF4-FFF2-40B4-BE49-F238E27FC236}">
                  <a16:creationId xmlns:a16="http://schemas.microsoft.com/office/drawing/2014/main" id="{FA078BF7-CF5F-AAC6-0C6C-2EA917DE9ED0}"/>
                </a:ext>
              </a:extLst>
            </p:cNvPr>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58;p45">
              <a:extLst>
                <a:ext uri="{FF2B5EF4-FFF2-40B4-BE49-F238E27FC236}">
                  <a16:creationId xmlns:a16="http://schemas.microsoft.com/office/drawing/2014/main" id="{F00F5B41-E303-90D6-84AE-28DDFB20FF1F}"/>
                </a:ext>
              </a:extLst>
            </p:cNvPr>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59;p45">
              <a:extLst>
                <a:ext uri="{FF2B5EF4-FFF2-40B4-BE49-F238E27FC236}">
                  <a16:creationId xmlns:a16="http://schemas.microsoft.com/office/drawing/2014/main" id="{80FC417E-A601-D76D-BCDA-6CA240DBFA15}"/>
                </a:ext>
              </a:extLst>
            </p:cNvPr>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60;p45">
              <a:extLst>
                <a:ext uri="{FF2B5EF4-FFF2-40B4-BE49-F238E27FC236}">
                  <a16:creationId xmlns:a16="http://schemas.microsoft.com/office/drawing/2014/main" id="{4EC98E04-8828-B4FD-CD47-8D0E48DF55A7}"/>
                </a:ext>
              </a:extLst>
            </p:cNvPr>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1;p45">
              <a:extLst>
                <a:ext uri="{FF2B5EF4-FFF2-40B4-BE49-F238E27FC236}">
                  <a16:creationId xmlns:a16="http://schemas.microsoft.com/office/drawing/2014/main" id="{740C05D4-1E4C-FD95-6B96-49DE8DCD2998}"/>
                </a:ext>
              </a:extLst>
            </p:cNvPr>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2;p45">
              <a:extLst>
                <a:ext uri="{FF2B5EF4-FFF2-40B4-BE49-F238E27FC236}">
                  <a16:creationId xmlns:a16="http://schemas.microsoft.com/office/drawing/2014/main" id="{55A722C0-B063-1832-643C-0E95EC535AFE}"/>
                </a:ext>
              </a:extLst>
            </p:cNvPr>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63;p45">
              <a:extLst>
                <a:ext uri="{FF2B5EF4-FFF2-40B4-BE49-F238E27FC236}">
                  <a16:creationId xmlns:a16="http://schemas.microsoft.com/office/drawing/2014/main" id="{26338A4E-C2BA-066B-B159-181BD616E20D}"/>
                </a:ext>
              </a:extLst>
            </p:cNvPr>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64;p45">
              <a:extLst>
                <a:ext uri="{FF2B5EF4-FFF2-40B4-BE49-F238E27FC236}">
                  <a16:creationId xmlns:a16="http://schemas.microsoft.com/office/drawing/2014/main" id="{6E0040C5-DACD-E0BF-1687-D15E99753639}"/>
                </a:ext>
              </a:extLst>
            </p:cNvPr>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65;p45">
              <a:extLst>
                <a:ext uri="{FF2B5EF4-FFF2-40B4-BE49-F238E27FC236}">
                  <a16:creationId xmlns:a16="http://schemas.microsoft.com/office/drawing/2014/main" id="{47B3B056-6B34-A57F-4383-3976A36604F4}"/>
                </a:ext>
              </a:extLst>
            </p:cNvPr>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66;p45">
              <a:extLst>
                <a:ext uri="{FF2B5EF4-FFF2-40B4-BE49-F238E27FC236}">
                  <a16:creationId xmlns:a16="http://schemas.microsoft.com/office/drawing/2014/main" id="{3DCF5C59-917A-E8B1-035A-DE6C8ECA6C4F}"/>
                </a:ext>
              </a:extLst>
            </p:cNvPr>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67;p45">
              <a:extLst>
                <a:ext uri="{FF2B5EF4-FFF2-40B4-BE49-F238E27FC236}">
                  <a16:creationId xmlns:a16="http://schemas.microsoft.com/office/drawing/2014/main" id="{6B8C9439-E66F-82E9-0552-4230CEC0C8AB}"/>
                </a:ext>
              </a:extLst>
            </p:cNvPr>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68;p45">
              <a:extLst>
                <a:ext uri="{FF2B5EF4-FFF2-40B4-BE49-F238E27FC236}">
                  <a16:creationId xmlns:a16="http://schemas.microsoft.com/office/drawing/2014/main" id="{2F1A37A7-7084-9705-221B-CF705561AB15}"/>
                </a:ext>
              </a:extLst>
            </p:cNvPr>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69;p45">
              <a:extLst>
                <a:ext uri="{FF2B5EF4-FFF2-40B4-BE49-F238E27FC236}">
                  <a16:creationId xmlns:a16="http://schemas.microsoft.com/office/drawing/2014/main" id="{C8A3970D-CEB5-A9A5-8F7F-D7E3073E80CA}"/>
                </a:ext>
              </a:extLst>
            </p:cNvPr>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70;p45">
              <a:extLst>
                <a:ext uri="{FF2B5EF4-FFF2-40B4-BE49-F238E27FC236}">
                  <a16:creationId xmlns:a16="http://schemas.microsoft.com/office/drawing/2014/main" id="{321AE65B-30A1-08DF-23AD-8BBA0CAF1CA1}"/>
                </a:ext>
              </a:extLst>
            </p:cNvPr>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71;p45">
              <a:extLst>
                <a:ext uri="{FF2B5EF4-FFF2-40B4-BE49-F238E27FC236}">
                  <a16:creationId xmlns:a16="http://schemas.microsoft.com/office/drawing/2014/main" id="{7AD37894-30A6-B2A5-A83B-78F4DB0FAC26}"/>
                </a:ext>
              </a:extLst>
            </p:cNvPr>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72;p45">
              <a:extLst>
                <a:ext uri="{FF2B5EF4-FFF2-40B4-BE49-F238E27FC236}">
                  <a16:creationId xmlns:a16="http://schemas.microsoft.com/office/drawing/2014/main" id="{EEB0F853-11CF-0F09-1715-62A452076BFA}"/>
                </a:ext>
              </a:extLst>
            </p:cNvPr>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3;p45">
              <a:extLst>
                <a:ext uri="{FF2B5EF4-FFF2-40B4-BE49-F238E27FC236}">
                  <a16:creationId xmlns:a16="http://schemas.microsoft.com/office/drawing/2014/main" id="{4C23D9F1-5E68-3A27-9369-8A84534D5F49}"/>
                </a:ext>
              </a:extLst>
            </p:cNvPr>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774;p45">
              <a:extLst>
                <a:ext uri="{FF2B5EF4-FFF2-40B4-BE49-F238E27FC236}">
                  <a16:creationId xmlns:a16="http://schemas.microsoft.com/office/drawing/2014/main" id="{8C702E3E-E918-6D44-71A3-4E6DC8175E32}"/>
                </a:ext>
              </a:extLst>
            </p:cNvPr>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775;p45">
              <a:extLst>
                <a:ext uri="{FF2B5EF4-FFF2-40B4-BE49-F238E27FC236}">
                  <a16:creationId xmlns:a16="http://schemas.microsoft.com/office/drawing/2014/main" id="{08C964F2-9E7F-E146-FB1F-C6F54529C169}"/>
                </a:ext>
              </a:extLst>
            </p:cNvPr>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776;p45">
              <a:extLst>
                <a:ext uri="{FF2B5EF4-FFF2-40B4-BE49-F238E27FC236}">
                  <a16:creationId xmlns:a16="http://schemas.microsoft.com/office/drawing/2014/main" id="{ECA64FE4-AE04-8ACF-1B41-43B2C7600A18}"/>
                </a:ext>
              </a:extLst>
            </p:cNvPr>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777;p45">
              <a:extLst>
                <a:ext uri="{FF2B5EF4-FFF2-40B4-BE49-F238E27FC236}">
                  <a16:creationId xmlns:a16="http://schemas.microsoft.com/office/drawing/2014/main" id="{A839C7F0-C982-DFB5-B398-29AD6FBBDD84}"/>
                </a:ext>
              </a:extLst>
            </p:cNvPr>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778;p45">
              <a:extLst>
                <a:ext uri="{FF2B5EF4-FFF2-40B4-BE49-F238E27FC236}">
                  <a16:creationId xmlns:a16="http://schemas.microsoft.com/office/drawing/2014/main" id="{0EEE1F93-23C7-37FC-7CB2-3E0831102B08}"/>
                </a:ext>
              </a:extLst>
            </p:cNvPr>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779;p45">
              <a:extLst>
                <a:ext uri="{FF2B5EF4-FFF2-40B4-BE49-F238E27FC236}">
                  <a16:creationId xmlns:a16="http://schemas.microsoft.com/office/drawing/2014/main" id="{B1885211-B650-395E-03BD-3B386DFA8935}"/>
                </a:ext>
              </a:extLst>
            </p:cNvPr>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780;p45">
              <a:extLst>
                <a:ext uri="{FF2B5EF4-FFF2-40B4-BE49-F238E27FC236}">
                  <a16:creationId xmlns:a16="http://schemas.microsoft.com/office/drawing/2014/main" id="{6A4020B5-F953-067C-29F4-AA7302B16C30}"/>
                </a:ext>
              </a:extLst>
            </p:cNvPr>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781;p45">
              <a:extLst>
                <a:ext uri="{FF2B5EF4-FFF2-40B4-BE49-F238E27FC236}">
                  <a16:creationId xmlns:a16="http://schemas.microsoft.com/office/drawing/2014/main" id="{88628C35-650F-90A3-4F6F-8831E3A55262}"/>
                </a:ext>
              </a:extLst>
            </p:cNvPr>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782;p45">
              <a:extLst>
                <a:ext uri="{FF2B5EF4-FFF2-40B4-BE49-F238E27FC236}">
                  <a16:creationId xmlns:a16="http://schemas.microsoft.com/office/drawing/2014/main" id="{1D297E87-8BD2-B218-BD6B-CF072A7FBDB9}"/>
                </a:ext>
              </a:extLst>
            </p:cNvPr>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783;p45">
              <a:extLst>
                <a:ext uri="{FF2B5EF4-FFF2-40B4-BE49-F238E27FC236}">
                  <a16:creationId xmlns:a16="http://schemas.microsoft.com/office/drawing/2014/main" id="{6403FE2D-34F1-EB6A-DB06-BC0D81BBAEE2}"/>
                </a:ext>
              </a:extLst>
            </p:cNvPr>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784;p45">
              <a:extLst>
                <a:ext uri="{FF2B5EF4-FFF2-40B4-BE49-F238E27FC236}">
                  <a16:creationId xmlns:a16="http://schemas.microsoft.com/office/drawing/2014/main" id="{684E07B5-A146-FC4E-418C-0AACE5F72F99}"/>
                </a:ext>
              </a:extLst>
            </p:cNvPr>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785;p45">
              <a:extLst>
                <a:ext uri="{FF2B5EF4-FFF2-40B4-BE49-F238E27FC236}">
                  <a16:creationId xmlns:a16="http://schemas.microsoft.com/office/drawing/2014/main" id="{6DC2B4F2-C710-FE58-01A6-870B3EFE7868}"/>
                </a:ext>
              </a:extLst>
            </p:cNvPr>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786;p45">
              <a:extLst>
                <a:ext uri="{FF2B5EF4-FFF2-40B4-BE49-F238E27FC236}">
                  <a16:creationId xmlns:a16="http://schemas.microsoft.com/office/drawing/2014/main" id="{BEFD36FE-3A2D-6615-9724-D08073BA87D5}"/>
                </a:ext>
              </a:extLst>
            </p:cNvPr>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787;p45">
              <a:extLst>
                <a:ext uri="{FF2B5EF4-FFF2-40B4-BE49-F238E27FC236}">
                  <a16:creationId xmlns:a16="http://schemas.microsoft.com/office/drawing/2014/main" id="{E66FF35B-8C71-F246-F5CF-BF694EC9A667}"/>
                </a:ext>
              </a:extLst>
            </p:cNvPr>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788;p45">
              <a:extLst>
                <a:ext uri="{FF2B5EF4-FFF2-40B4-BE49-F238E27FC236}">
                  <a16:creationId xmlns:a16="http://schemas.microsoft.com/office/drawing/2014/main" id="{30B5D473-5692-91E5-9098-F8815DDA1AC1}"/>
                </a:ext>
              </a:extLst>
            </p:cNvPr>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789;p45">
              <a:extLst>
                <a:ext uri="{FF2B5EF4-FFF2-40B4-BE49-F238E27FC236}">
                  <a16:creationId xmlns:a16="http://schemas.microsoft.com/office/drawing/2014/main" id="{4C290212-60A4-8FB5-2998-592B17B2CEE1}"/>
                </a:ext>
              </a:extLst>
            </p:cNvPr>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790;p45">
              <a:extLst>
                <a:ext uri="{FF2B5EF4-FFF2-40B4-BE49-F238E27FC236}">
                  <a16:creationId xmlns:a16="http://schemas.microsoft.com/office/drawing/2014/main" id="{ABBD03E7-A29A-DDD2-EF23-76F25763F95A}"/>
                </a:ext>
              </a:extLst>
            </p:cNvPr>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791;p45">
              <a:extLst>
                <a:ext uri="{FF2B5EF4-FFF2-40B4-BE49-F238E27FC236}">
                  <a16:creationId xmlns:a16="http://schemas.microsoft.com/office/drawing/2014/main" id="{423FF728-8D32-FE7B-A8DA-7C518E786528}"/>
                </a:ext>
              </a:extLst>
            </p:cNvPr>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792;p45">
              <a:extLst>
                <a:ext uri="{FF2B5EF4-FFF2-40B4-BE49-F238E27FC236}">
                  <a16:creationId xmlns:a16="http://schemas.microsoft.com/office/drawing/2014/main" id="{6AEA3B19-BBB0-86AC-74D4-BA2244B32ACD}"/>
                </a:ext>
              </a:extLst>
            </p:cNvPr>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793;p45">
              <a:extLst>
                <a:ext uri="{FF2B5EF4-FFF2-40B4-BE49-F238E27FC236}">
                  <a16:creationId xmlns:a16="http://schemas.microsoft.com/office/drawing/2014/main" id="{77C62305-9CDA-2E1E-E9B0-515E1F4551AD}"/>
                </a:ext>
              </a:extLst>
            </p:cNvPr>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794;p45">
              <a:extLst>
                <a:ext uri="{FF2B5EF4-FFF2-40B4-BE49-F238E27FC236}">
                  <a16:creationId xmlns:a16="http://schemas.microsoft.com/office/drawing/2014/main" id="{14863DCE-EB6B-F2E4-628A-F87B4F61DD18}"/>
                </a:ext>
              </a:extLst>
            </p:cNvPr>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795;p45">
              <a:extLst>
                <a:ext uri="{FF2B5EF4-FFF2-40B4-BE49-F238E27FC236}">
                  <a16:creationId xmlns:a16="http://schemas.microsoft.com/office/drawing/2014/main" id="{05991F2F-2A68-422C-1495-958CA4DEE892}"/>
                </a:ext>
              </a:extLst>
            </p:cNvPr>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796;p45">
              <a:extLst>
                <a:ext uri="{FF2B5EF4-FFF2-40B4-BE49-F238E27FC236}">
                  <a16:creationId xmlns:a16="http://schemas.microsoft.com/office/drawing/2014/main" id="{26476270-E35C-A4B6-EBDE-F4E08E289D6E}"/>
                </a:ext>
              </a:extLst>
            </p:cNvPr>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797;p45">
              <a:extLst>
                <a:ext uri="{FF2B5EF4-FFF2-40B4-BE49-F238E27FC236}">
                  <a16:creationId xmlns:a16="http://schemas.microsoft.com/office/drawing/2014/main" id="{84B2DCD2-667C-B4B2-F6A6-642886321C01}"/>
                </a:ext>
              </a:extLst>
            </p:cNvPr>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798;p45">
              <a:extLst>
                <a:ext uri="{FF2B5EF4-FFF2-40B4-BE49-F238E27FC236}">
                  <a16:creationId xmlns:a16="http://schemas.microsoft.com/office/drawing/2014/main" id="{53A286DB-123F-8373-553D-913F96B636C0}"/>
                </a:ext>
              </a:extLst>
            </p:cNvPr>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799;p45">
              <a:extLst>
                <a:ext uri="{FF2B5EF4-FFF2-40B4-BE49-F238E27FC236}">
                  <a16:creationId xmlns:a16="http://schemas.microsoft.com/office/drawing/2014/main" id="{5A8D4742-935A-25FD-0999-941AAF69479E}"/>
                </a:ext>
              </a:extLst>
            </p:cNvPr>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800;p45">
              <a:extLst>
                <a:ext uri="{FF2B5EF4-FFF2-40B4-BE49-F238E27FC236}">
                  <a16:creationId xmlns:a16="http://schemas.microsoft.com/office/drawing/2014/main" id="{FD96953D-1CB3-BD19-B0B9-E6156DA486BC}"/>
                </a:ext>
              </a:extLst>
            </p:cNvPr>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801;p45">
              <a:extLst>
                <a:ext uri="{FF2B5EF4-FFF2-40B4-BE49-F238E27FC236}">
                  <a16:creationId xmlns:a16="http://schemas.microsoft.com/office/drawing/2014/main" id="{8C1E8940-2B5C-D603-0A52-832A4F970006}"/>
                </a:ext>
              </a:extLst>
            </p:cNvPr>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802;p45">
              <a:extLst>
                <a:ext uri="{FF2B5EF4-FFF2-40B4-BE49-F238E27FC236}">
                  <a16:creationId xmlns:a16="http://schemas.microsoft.com/office/drawing/2014/main" id="{F1D74199-9E9F-C1EE-B738-10E213643D31}"/>
                </a:ext>
              </a:extLst>
            </p:cNvPr>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803;p45">
              <a:extLst>
                <a:ext uri="{FF2B5EF4-FFF2-40B4-BE49-F238E27FC236}">
                  <a16:creationId xmlns:a16="http://schemas.microsoft.com/office/drawing/2014/main" id="{33DFE57B-94F2-94EE-0892-C3F723B0399B}"/>
                </a:ext>
              </a:extLst>
            </p:cNvPr>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804;p45">
              <a:extLst>
                <a:ext uri="{FF2B5EF4-FFF2-40B4-BE49-F238E27FC236}">
                  <a16:creationId xmlns:a16="http://schemas.microsoft.com/office/drawing/2014/main" id="{2F4B677E-03D1-52EF-5B81-3F50BBDB369B}"/>
                </a:ext>
              </a:extLst>
            </p:cNvPr>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805;p45">
              <a:extLst>
                <a:ext uri="{FF2B5EF4-FFF2-40B4-BE49-F238E27FC236}">
                  <a16:creationId xmlns:a16="http://schemas.microsoft.com/office/drawing/2014/main" id="{6ED36BED-66CD-18E9-02F4-FD7DEEC56D56}"/>
                </a:ext>
              </a:extLst>
            </p:cNvPr>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806;p45">
              <a:extLst>
                <a:ext uri="{FF2B5EF4-FFF2-40B4-BE49-F238E27FC236}">
                  <a16:creationId xmlns:a16="http://schemas.microsoft.com/office/drawing/2014/main" id="{569F641C-25D7-2559-7AEC-D040DCAA2423}"/>
                </a:ext>
              </a:extLst>
            </p:cNvPr>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807;p45">
              <a:extLst>
                <a:ext uri="{FF2B5EF4-FFF2-40B4-BE49-F238E27FC236}">
                  <a16:creationId xmlns:a16="http://schemas.microsoft.com/office/drawing/2014/main" id="{A2E9A6EC-0B99-C51F-0047-802808AB8C70}"/>
                </a:ext>
              </a:extLst>
            </p:cNvPr>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808;p45">
              <a:extLst>
                <a:ext uri="{FF2B5EF4-FFF2-40B4-BE49-F238E27FC236}">
                  <a16:creationId xmlns:a16="http://schemas.microsoft.com/office/drawing/2014/main" id="{2AE62EF2-A125-267B-E4A8-0353D6EDE80D}"/>
                </a:ext>
              </a:extLst>
            </p:cNvPr>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809;p45">
              <a:extLst>
                <a:ext uri="{FF2B5EF4-FFF2-40B4-BE49-F238E27FC236}">
                  <a16:creationId xmlns:a16="http://schemas.microsoft.com/office/drawing/2014/main" id="{788FF473-710F-84B6-20B0-565C69B8AC1F}"/>
                </a:ext>
              </a:extLst>
            </p:cNvPr>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810;p45">
              <a:extLst>
                <a:ext uri="{FF2B5EF4-FFF2-40B4-BE49-F238E27FC236}">
                  <a16:creationId xmlns:a16="http://schemas.microsoft.com/office/drawing/2014/main" id="{53597D24-184D-CD8B-DFC4-6E26B437B208}"/>
                </a:ext>
              </a:extLst>
            </p:cNvPr>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811;p45">
              <a:extLst>
                <a:ext uri="{FF2B5EF4-FFF2-40B4-BE49-F238E27FC236}">
                  <a16:creationId xmlns:a16="http://schemas.microsoft.com/office/drawing/2014/main" id="{D2955D30-305E-9361-0889-44F4E2BD715D}"/>
                </a:ext>
              </a:extLst>
            </p:cNvPr>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812;p45">
              <a:extLst>
                <a:ext uri="{FF2B5EF4-FFF2-40B4-BE49-F238E27FC236}">
                  <a16:creationId xmlns:a16="http://schemas.microsoft.com/office/drawing/2014/main" id="{8A3B5BE6-3544-ABD1-4329-4DEDC8FD537C}"/>
                </a:ext>
              </a:extLst>
            </p:cNvPr>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813;p45">
              <a:extLst>
                <a:ext uri="{FF2B5EF4-FFF2-40B4-BE49-F238E27FC236}">
                  <a16:creationId xmlns:a16="http://schemas.microsoft.com/office/drawing/2014/main" id="{DA672D7F-449B-DF36-A6B7-46BAFE3CA0D5}"/>
                </a:ext>
              </a:extLst>
            </p:cNvPr>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010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587297" y="348385"/>
            <a:ext cx="7969405" cy="4446730"/>
          </a:xfrm>
          <a:prstGeom prst="rect">
            <a:avLst/>
          </a:prstGeom>
          <a:noFill/>
        </p:spPr>
        <p:txBody>
          <a:bodyPr wrap="square" rtlCol="0">
            <a:spAutoFit/>
          </a:bodyPr>
          <a:lstStyle/>
          <a:p>
            <a:pPr>
              <a:lnSpc>
                <a:spcPct val="150000"/>
              </a:lnSpc>
              <a:spcBef>
                <a:spcPts val="1800"/>
              </a:spcBef>
              <a:spcAft>
                <a:spcPts val="600"/>
              </a:spcAft>
            </a:pPr>
            <a:r>
              <a:rPr lang="vi-VN" sz="2400" b="1">
                <a:solidFill>
                  <a:srgbClr val="0070C0"/>
                </a:solidFill>
                <a:effectLst/>
                <a:latin typeface="Montserrat" panose="00000500000000000000" pitchFamily="2" charset="0"/>
              </a:rPr>
              <a:t>commit</a:t>
            </a:r>
            <a:endParaRPr lang="en-US" sz="2400" b="1">
              <a:solidFill>
                <a:srgbClr val="0070C0"/>
              </a:solidFill>
              <a:effectLst/>
              <a:latin typeface="Montserrat" panose="00000500000000000000" pitchFamily="2" charset="0"/>
            </a:endParaRPr>
          </a:p>
          <a:p>
            <a:pPr>
              <a:lnSpc>
                <a:spcPct val="150000"/>
              </a:lnSpc>
            </a:pPr>
            <a:r>
              <a:rPr lang="vi-VN" sz="1550">
                <a:effectLst/>
                <a:latin typeface="Montserrat" panose="00000500000000000000" pitchFamily="2" charset="0"/>
                <a:ea typeface="Arial" panose="020B0604020202020204" pitchFamily="34" charset="0"/>
              </a:rPr>
              <a:t>      -   Để thực hiện thay đổi cho dự án; chính thức hơn, để lưu trữ một thay đổi trong cơ sở dữ liệu kiểm soát phiên bản theo cách mà nó có thể được tích hợp vào các bản phát hành dự án trong tương lai. </a:t>
            </a:r>
          </a:p>
          <a:p>
            <a:pPr>
              <a:lnSpc>
                <a:spcPct val="150000"/>
              </a:lnSpc>
            </a:pPr>
            <a:r>
              <a:rPr lang="vi-VN" sz="1550">
                <a:effectLst/>
                <a:latin typeface="Montserrat" panose="00000500000000000000" pitchFamily="2" charset="0"/>
                <a:ea typeface="Arial" panose="020B0604020202020204" pitchFamily="34" charset="0"/>
              </a:rPr>
              <a:t>      -   </a:t>
            </a:r>
            <a:r>
              <a:rPr lang="vi-VN" sz="1550" i="1">
                <a:solidFill>
                  <a:srgbClr val="C00000"/>
                </a:solidFill>
                <a:effectLst/>
                <a:latin typeface="Montserrat" panose="00000500000000000000" pitchFamily="2" charset="0"/>
                <a:ea typeface="Arial" panose="020B0604020202020204" pitchFamily="34" charset="0"/>
              </a:rPr>
              <a:t>"commit" </a:t>
            </a:r>
            <a:r>
              <a:rPr lang="vi-VN" sz="1550">
                <a:effectLst/>
                <a:latin typeface="Montserrat" panose="00000500000000000000" pitchFamily="2" charset="0"/>
                <a:ea typeface="Arial" panose="020B0604020202020204" pitchFamily="34" charset="0"/>
              </a:rPr>
              <a:t>có thể được sử dụng như một động từ hoặc một danh từ. Là một danh từ, về cơ bản nó đồng nghĩa với "sự thay đổi".</a:t>
            </a:r>
            <a:endParaRPr lang="vi-VN" sz="1550">
              <a:latin typeface="Montserrat" panose="00000500000000000000" pitchFamily="2" charset="0"/>
              <a:ea typeface="Arial" panose="020B0604020202020204" pitchFamily="34" charset="0"/>
            </a:endParaRPr>
          </a:p>
          <a:p>
            <a:pPr>
              <a:lnSpc>
                <a:spcPct val="150000"/>
              </a:lnSpc>
              <a:spcBef>
                <a:spcPts val="1600"/>
              </a:spcBef>
              <a:spcAft>
                <a:spcPts val="400"/>
              </a:spcAft>
            </a:pPr>
            <a:r>
              <a:rPr lang="vi-VN" sz="2400" b="1">
                <a:solidFill>
                  <a:srgbClr val="0070C0"/>
                </a:solidFill>
                <a:effectLst/>
                <a:latin typeface="Montserrat" panose="00000500000000000000" pitchFamily="2" charset="0"/>
              </a:rPr>
              <a:t>checkout </a:t>
            </a:r>
            <a:endParaRPr lang="en-US" sz="2400" b="1">
              <a:solidFill>
                <a:srgbClr val="0070C0"/>
              </a:solidFill>
              <a:effectLst/>
              <a:latin typeface="Montserrat" panose="00000500000000000000" pitchFamily="2" charset="0"/>
            </a:endParaRPr>
          </a:p>
          <a:p>
            <a:pPr>
              <a:lnSpc>
                <a:spcPct val="150000"/>
              </a:lnSpc>
            </a:pPr>
            <a:r>
              <a:rPr lang="vi-VN" sz="1550">
                <a:effectLst/>
                <a:latin typeface="Montserrat" panose="00000500000000000000" pitchFamily="2" charset="0"/>
                <a:ea typeface="Arial" panose="020B0604020202020204" pitchFamily="34" charset="0"/>
              </a:rPr>
              <a:t>      -   Quá trình lấy bản sao của dự án từ kho lưu trữ. Quá trình kiểm tra thường tạo ra một cây thư mục được gọi là "bản sao làm việc", từ đó các thay đổi có thể được đưa trở lại kho lưu trữ ban đầu.</a:t>
            </a:r>
            <a:endParaRPr lang="en-US" sz="155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351250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683941" y="252761"/>
            <a:ext cx="7969405" cy="4328749"/>
          </a:xfrm>
          <a:prstGeom prst="rect">
            <a:avLst/>
          </a:prstGeom>
          <a:noFill/>
        </p:spPr>
        <p:txBody>
          <a:bodyPr wrap="square" rtlCol="0">
            <a:spAutoFit/>
          </a:bodyPr>
          <a:lstStyle/>
          <a:p>
            <a:pPr>
              <a:lnSpc>
                <a:spcPct val="200000"/>
              </a:lnSpc>
            </a:pPr>
            <a:r>
              <a:rPr lang="vi-VN" sz="2800" b="1">
                <a:solidFill>
                  <a:srgbClr val="0070C0"/>
                </a:solidFill>
                <a:effectLst/>
                <a:latin typeface="Montserrat" panose="00000500000000000000" pitchFamily="2" charset="0"/>
                <a:ea typeface="Arial" panose="020B0604020202020204" pitchFamily="34" charset="0"/>
              </a:rPr>
              <a:t>log message</a:t>
            </a:r>
            <a:endParaRPr lang="en-US" sz="2800">
              <a:solidFill>
                <a:srgbClr val="0070C0"/>
              </a:solidFill>
              <a:effectLst/>
              <a:latin typeface="Montserrat" panose="00000500000000000000" pitchFamily="2" charset="0"/>
              <a:ea typeface="Arial" panose="020B0604020202020204" pitchFamily="34" charset="0"/>
            </a:endParaRPr>
          </a:p>
          <a:p>
            <a:pPr>
              <a:lnSpc>
                <a:spcPct val="200000"/>
              </a:lnSpc>
            </a:pPr>
            <a:r>
              <a:rPr lang="vi-VN" sz="1600">
                <a:effectLst/>
                <a:latin typeface="Montserrat" panose="00000500000000000000" pitchFamily="2" charset="0"/>
                <a:ea typeface="Arial" panose="020B0604020202020204" pitchFamily="34" charset="0"/>
              </a:rPr>
              <a:t>     -   Là một thông điệp ngắn mô tả các thay đổi thực hiện trên mã nguồn. Khi một người phát triển thực hiện một thay đổi, họ thường được yêu cầu cung cấp một thông điệp ngắn để mô tả mục đích của thay đổi đó.</a:t>
            </a:r>
            <a:endParaRPr lang="en-US" sz="1600">
              <a:effectLst/>
              <a:latin typeface="Montserrat" panose="00000500000000000000" pitchFamily="2" charset="0"/>
              <a:ea typeface="Arial" panose="020B0604020202020204" pitchFamily="34" charset="0"/>
            </a:endParaRPr>
          </a:p>
          <a:p>
            <a:pPr>
              <a:lnSpc>
                <a:spcPct val="200000"/>
              </a:lnSpc>
            </a:pPr>
            <a:r>
              <a:rPr lang="vi-VN" sz="1600">
                <a:effectLst/>
                <a:latin typeface="Montserrat" panose="00000500000000000000" pitchFamily="2" charset="0"/>
                <a:ea typeface="Arial" panose="020B0604020202020204" pitchFamily="34" charset="0"/>
              </a:rPr>
              <a:t>      -   </a:t>
            </a:r>
            <a:r>
              <a:rPr lang="vi-VN" sz="1600" i="1">
                <a:solidFill>
                  <a:srgbClr val="C00000"/>
                </a:solidFill>
                <a:effectLst/>
                <a:latin typeface="Montserrat" panose="00000500000000000000" pitchFamily="2" charset="0"/>
                <a:ea typeface="Arial" panose="020B0604020202020204" pitchFamily="34" charset="0"/>
              </a:rPr>
              <a:t>“ log message ” </a:t>
            </a:r>
            <a:r>
              <a:rPr lang="vi-VN" sz="1600">
                <a:effectLst/>
                <a:latin typeface="Montserrat" panose="00000500000000000000" pitchFamily="2" charset="0"/>
                <a:ea typeface="Arial" panose="020B0604020202020204" pitchFamily="34" charset="0"/>
              </a:rPr>
              <a:t>là một trong những tài liệu quan trọng nhất trong bất kỳ dự án nào: chúng là cầu nối giữa ngôn ngữ kỹ thuật cao của các thay đổi mã riêng lẻ và ngôn ngữ hướng đến người dùng hơn về các tính năng, sửa lỗi và tiến độ dự án.</a:t>
            </a:r>
          </a:p>
        </p:txBody>
      </p:sp>
    </p:spTree>
    <p:extLst>
      <p:ext uri="{BB962C8B-B14F-4D97-AF65-F5344CB8AC3E}">
        <p14:creationId xmlns:p14="http://schemas.microsoft.com/office/powerpoint/2010/main" val="311770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1364519" y="677095"/>
            <a:ext cx="5642007" cy="3789310"/>
          </a:xfrm>
          <a:prstGeom prst="rect">
            <a:avLst/>
          </a:prstGeom>
        </p:spPr>
        <p:txBody>
          <a:bodyPr spcFirstLastPara="1" wrap="square" lIns="91425" tIns="91425" rIns="91425" bIns="91425" anchor="t" anchorCtr="0">
            <a:noAutofit/>
          </a:bodyPr>
          <a:lstStyle/>
          <a:p>
            <a:pPr marL="0" lvl="0" indent="0" rtl="0">
              <a:lnSpc>
                <a:spcPct val="200000"/>
              </a:lnSpc>
              <a:spcBef>
                <a:spcPts val="0"/>
              </a:spcBef>
              <a:spcAft>
                <a:spcPts val="1200"/>
              </a:spcAft>
              <a:buNone/>
            </a:pPr>
            <a:r>
              <a:rPr lang="vi-VN" sz="2800">
                <a:solidFill>
                  <a:srgbClr val="002060"/>
                </a:solidFill>
                <a:latin typeface="Montserrat" panose="00000500000000000000" pitchFamily="2" charset="0"/>
              </a:rPr>
              <a:t>Nhóm 14 </a:t>
            </a:r>
            <a:br>
              <a:rPr lang="vi-VN" sz="2800">
                <a:latin typeface="Montserrat" panose="00000500000000000000" pitchFamily="2" charset="0"/>
              </a:rPr>
            </a:br>
            <a:r>
              <a:rPr lang="vi-VN" sz="2800">
                <a:latin typeface="Montserrat" panose="00000500000000000000" pitchFamily="2" charset="0"/>
              </a:rPr>
              <a:t>	</a:t>
            </a:r>
            <a:r>
              <a:rPr lang="vi-VN" sz="1400" b="0" i="0">
                <a:solidFill>
                  <a:srgbClr val="081C36"/>
                </a:solidFill>
                <a:effectLst/>
                <a:latin typeface="Montserrat" panose="00000500000000000000" pitchFamily="2" charset="0"/>
              </a:rPr>
              <a:t>Nguyễn Thanh Tùng - DH52006150 </a:t>
            </a:r>
            <a:br>
              <a:rPr lang="vi-VN" sz="1400" b="0" i="0">
                <a:solidFill>
                  <a:srgbClr val="081C36"/>
                </a:solidFill>
                <a:effectLst/>
                <a:latin typeface="Montserrat" panose="00000500000000000000" pitchFamily="2" charset="0"/>
              </a:rPr>
            </a:br>
            <a:r>
              <a:rPr lang="vi-VN" sz="1400" b="0" i="0">
                <a:solidFill>
                  <a:srgbClr val="081C36"/>
                </a:solidFill>
                <a:effectLst/>
                <a:latin typeface="Montserrat" panose="00000500000000000000" pitchFamily="2" charset="0"/>
              </a:rPr>
              <a:t>	Trần Như Nguyện - DH52007186 </a:t>
            </a:r>
            <a:br>
              <a:rPr lang="vi-VN" sz="1100">
                <a:solidFill>
                  <a:schemeClr val="dk1"/>
                </a:solidFill>
                <a:latin typeface="Montserrat" panose="00000500000000000000" pitchFamily="2" charset="0"/>
              </a:rPr>
            </a:br>
            <a:r>
              <a:rPr lang="vi-VN" sz="1100">
                <a:solidFill>
                  <a:schemeClr val="dk1"/>
                </a:solidFill>
                <a:latin typeface="Montserrat" panose="00000500000000000000" pitchFamily="2" charset="0"/>
              </a:rPr>
              <a:t>	</a:t>
            </a:r>
            <a:r>
              <a:rPr lang="vi-VN" sz="1400" b="0" i="0">
                <a:solidFill>
                  <a:srgbClr val="081C36"/>
                </a:solidFill>
                <a:effectLst/>
                <a:latin typeface="Montserrat" panose="00000500000000000000" pitchFamily="2" charset="0"/>
              </a:rPr>
              <a:t>Lý Thị Ngọc Diễm - DH52005710 </a:t>
            </a:r>
            <a:br>
              <a:rPr lang="vi-VN" sz="1400" b="0" i="0">
                <a:solidFill>
                  <a:srgbClr val="081C36"/>
                </a:solidFill>
                <a:effectLst/>
                <a:latin typeface="Montserrat" panose="00000500000000000000" pitchFamily="2" charset="0"/>
              </a:rPr>
            </a:br>
            <a:r>
              <a:rPr lang="vi-VN" sz="1400" b="0" i="0">
                <a:solidFill>
                  <a:srgbClr val="081C36"/>
                </a:solidFill>
                <a:effectLst/>
                <a:latin typeface="Montserrat" panose="00000500000000000000" pitchFamily="2" charset="0"/>
              </a:rPr>
              <a:t>	Đỗ Bảo Đại - DH51901753 </a:t>
            </a:r>
            <a:br>
              <a:rPr lang="vi-VN" sz="1400" b="0" i="0">
                <a:solidFill>
                  <a:srgbClr val="081C36"/>
                </a:solidFill>
                <a:effectLst/>
                <a:latin typeface="Montserrat" panose="00000500000000000000" pitchFamily="2" charset="0"/>
              </a:rPr>
            </a:br>
            <a:r>
              <a:rPr lang="vi-VN" sz="1400" b="0" i="0">
                <a:solidFill>
                  <a:srgbClr val="081C36"/>
                </a:solidFill>
                <a:effectLst/>
                <a:latin typeface="Montserrat" panose="00000500000000000000" pitchFamily="2" charset="0"/>
              </a:rPr>
              <a:t>	Trần Nguyễn Gia Bảo - DH52005690 </a:t>
            </a:r>
          </a:p>
        </p:txBody>
      </p:sp>
    </p:spTree>
    <p:extLst>
      <p:ext uri="{BB962C8B-B14F-4D97-AF65-F5344CB8AC3E}">
        <p14:creationId xmlns:p14="http://schemas.microsoft.com/office/powerpoint/2010/main" val="14010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680223" y="639337"/>
            <a:ext cx="7783553" cy="4405437"/>
          </a:xfrm>
          <a:prstGeom prst="rect">
            <a:avLst/>
          </a:prstGeom>
          <a:noFill/>
        </p:spPr>
        <p:txBody>
          <a:bodyPr wrap="square" rtlCol="0">
            <a:spAutoFit/>
          </a:bodyPr>
          <a:lstStyle/>
          <a:p>
            <a:pPr>
              <a:lnSpc>
                <a:spcPct val="150000"/>
              </a:lnSpc>
              <a:spcBef>
                <a:spcPts val="1600"/>
              </a:spcBef>
              <a:spcAft>
                <a:spcPts val="400"/>
              </a:spcAft>
            </a:pPr>
            <a:r>
              <a:rPr lang="vi-VN" sz="2800" b="1">
                <a:solidFill>
                  <a:srgbClr val="0070C0"/>
                </a:solidFill>
                <a:latin typeface="Montserrat" panose="00000500000000000000" pitchFamily="2" charset="0"/>
              </a:rPr>
              <a:t>u</a:t>
            </a:r>
            <a:r>
              <a:rPr lang="vi-VN" sz="2800" b="1">
                <a:solidFill>
                  <a:srgbClr val="0070C0"/>
                </a:solidFill>
                <a:effectLst/>
                <a:latin typeface="Montserrat" panose="00000500000000000000" pitchFamily="2" charset="0"/>
              </a:rPr>
              <a:t>pdate</a:t>
            </a:r>
            <a:endParaRPr lang="en-US" sz="2800" b="1">
              <a:solidFill>
                <a:srgbClr val="0070C0"/>
              </a:solidFill>
              <a:effectLst/>
              <a:latin typeface="Montserrat" panose="00000500000000000000" pitchFamily="2" charset="0"/>
            </a:endParaRPr>
          </a:p>
          <a:p>
            <a:pPr>
              <a:lnSpc>
                <a:spcPct val="200000"/>
              </a:lnSpc>
            </a:pPr>
            <a:r>
              <a:rPr lang="vi-VN" sz="1600">
                <a:effectLst/>
                <a:latin typeface="Montserrat" panose="00000500000000000000" pitchFamily="2" charset="0"/>
                <a:ea typeface="Arial" panose="020B0604020202020204" pitchFamily="34" charset="0"/>
              </a:rPr>
              <a:t>     -   Yêu cầu những thay đổi của người khác được đưa vào bản sao dự án cục bộ của bạn; nghĩa là để mang bản sao của bạn cập nhật.</a:t>
            </a:r>
            <a:endParaRPr lang="en-US" sz="1600">
              <a:effectLst/>
              <a:latin typeface="Montserrat" panose="00000500000000000000" pitchFamily="2" charset="0"/>
              <a:ea typeface="Arial" panose="020B0604020202020204" pitchFamily="34" charset="0"/>
            </a:endParaRPr>
          </a:p>
          <a:p>
            <a:pPr>
              <a:lnSpc>
                <a:spcPct val="200000"/>
              </a:lnSpc>
            </a:pPr>
            <a:r>
              <a:rPr lang="vi-VN" sz="1600">
                <a:effectLst/>
                <a:latin typeface="Montserrat" panose="00000500000000000000" pitchFamily="2" charset="0"/>
                <a:ea typeface="Arial" panose="020B0604020202020204" pitchFamily="34" charset="0"/>
              </a:rPr>
              <a:t>      -   Hầu hết các nhà phát triển đều cập nhật mã của họ vài lần trong ngày để họ biết rằng họ đang chạy gần giống thứ mà các nhà phát triển khác đang chạy và để nếu họ thấy lỗi, họ có thể khá chắc chắn rằng lỗi đó chưa được sửa.</a:t>
            </a:r>
          </a:p>
          <a:p>
            <a:pPr>
              <a:lnSpc>
                <a:spcPct val="150000"/>
              </a:lnSpc>
            </a:pPr>
            <a:endParaRPr lang="en-US" sz="1600">
              <a:effectLst/>
              <a:latin typeface="Montserrat" panose="00000500000000000000" pitchFamily="2" charset="0"/>
              <a:ea typeface="Arial" panose="020B0604020202020204" pitchFamily="34" charset="0"/>
            </a:endParaRPr>
          </a:p>
          <a:p>
            <a:pPr>
              <a:lnSpc>
                <a:spcPct val="115000"/>
              </a:lnSpc>
            </a:pPr>
            <a:r>
              <a:rPr lang="vi-VN" sz="1800">
                <a:effectLst/>
                <a:latin typeface="Arial" panose="020B0604020202020204" pitchFamily="34" charset="0"/>
                <a:ea typeface="Arial" panose="020B0604020202020204" pitchFamily="34" charset="0"/>
              </a:rPr>
              <a:t> </a:t>
            </a:r>
            <a:endParaRPr lang="en-US" sz="18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9089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724829" y="355611"/>
            <a:ext cx="7694342" cy="4278094"/>
          </a:xfrm>
          <a:prstGeom prst="rect">
            <a:avLst/>
          </a:prstGeom>
          <a:noFill/>
        </p:spPr>
        <p:txBody>
          <a:bodyPr wrap="square" rtlCol="0">
            <a:spAutoFit/>
          </a:bodyPr>
          <a:lstStyle/>
          <a:p>
            <a:pPr>
              <a:lnSpc>
                <a:spcPct val="200000"/>
              </a:lnSpc>
            </a:pPr>
            <a:r>
              <a:rPr lang="vi-VN" sz="2800" b="1">
                <a:solidFill>
                  <a:srgbClr val="0070C0"/>
                </a:solidFill>
                <a:effectLst/>
                <a:latin typeface="Montserrat" panose="00000500000000000000" pitchFamily="2" charset="0"/>
              </a:rPr>
              <a:t>repository</a:t>
            </a:r>
            <a:r>
              <a:rPr lang="vi-VN" sz="2800" b="1" i="1">
                <a:solidFill>
                  <a:srgbClr val="434343"/>
                </a:solidFill>
                <a:effectLst/>
                <a:latin typeface="Montserrat" panose="00000500000000000000" pitchFamily="2" charset="0"/>
              </a:rPr>
              <a:t> </a:t>
            </a:r>
            <a:endParaRPr lang="en-US" sz="2800" b="1">
              <a:solidFill>
                <a:srgbClr val="434343"/>
              </a:solidFill>
              <a:effectLst/>
              <a:latin typeface="Montserrat" panose="00000500000000000000" pitchFamily="2" charset="0"/>
            </a:endParaRPr>
          </a:p>
          <a:p>
            <a:pPr>
              <a:lnSpc>
                <a:spcPct val="200000"/>
              </a:lnSpc>
            </a:pPr>
            <a:r>
              <a:rPr lang="vi-VN" sz="1650">
                <a:effectLst/>
                <a:latin typeface="Montserrat" panose="00000500000000000000" pitchFamily="2" charset="0"/>
                <a:ea typeface="Arial" panose="020B0604020202020204" pitchFamily="34" charset="0"/>
              </a:rPr>
              <a:t>     -   Một cơ sở dữ liệu trong đó các thay đổi được lưu trữ. </a:t>
            </a:r>
          </a:p>
          <a:p>
            <a:pPr>
              <a:lnSpc>
                <a:spcPct val="200000"/>
              </a:lnSpc>
            </a:pPr>
            <a:r>
              <a:rPr lang="vi-VN" sz="1650">
                <a:effectLst/>
                <a:latin typeface="Montserrat" panose="00000500000000000000" pitchFamily="2" charset="0"/>
                <a:ea typeface="Arial" panose="020B0604020202020204" pitchFamily="34" charset="0"/>
              </a:rPr>
              <a:t>     -   Một số hệ thống kiểm soát phiên bản được tập trung hóa: có một kho lưu trữ chính duy nhất lưu trữ tất cả các thay đổi đối với dự án. </a:t>
            </a:r>
          </a:p>
          <a:p>
            <a:pPr>
              <a:lnSpc>
                <a:spcPct val="200000"/>
              </a:lnSpc>
            </a:pPr>
            <a:r>
              <a:rPr lang="vi-VN" sz="1650">
                <a:effectLst/>
                <a:latin typeface="Montserrat" panose="00000500000000000000" pitchFamily="2" charset="0"/>
                <a:ea typeface="Arial" panose="020B0604020202020204" pitchFamily="34" charset="0"/>
              </a:rPr>
              <a:t>     -   Một số khác được phân cấp: mỗi nhà phát triển có kho lưu trữ riêng của mình và các thay đổi có thể được hoán đổi qua lại giữa các kho lưu trữ một cách tùy ý.</a:t>
            </a:r>
          </a:p>
          <a:p>
            <a:endParaRPr lang="en-US" sz="18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008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594731" y="468351"/>
            <a:ext cx="7954537" cy="3836307"/>
          </a:xfrm>
          <a:prstGeom prst="rect">
            <a:avLst/>
          </a:prstGeom>
          <a:noFill/>
        </p:spPr>
        <p:txBody>
          <a:bodyPr wrap="square" rtlCol="0">
            <a:spAutoFit/>
          </a:bodyPr>
          <a:lstStyle/>
          <a:p>
            <a:pPr>
              <a:lnSpc>
                <a:spcPct val="200000"/>
              </a:lnSpc>
            </a:pPr>
            <a:r>
              <a:rPr lang="vi-VN" sz="2800" b="1">
                <a:solidFill>
                  <a:srgbClr val="0070C0"/>
                </a:solidFill>
                <a:effectLst/>
                <a:latin typeface="Montserrat" panose="00000500000000000000" pitchFamily="2" charset="0"/>
              </a:rPr>
              <a:t>working copy</a:t>
            </a:r>
            <a:endParaRPr lang="en-US" sz="2800" b="1">
              <a:solidFill>
                <a:srgbClr val="0070C0"/>
              </a:solidFill>
              <a:effectLst/>
              <a:latin typeface="Montserrat" panose="00000500000000000000" pitchFamily="2" charset="0"/>
            </a:endParaRPr>
          </a:p>
          <a:p>
            <a:pPr>
              <a:lnSpc>
                <a:spcPct val="200000"/>
              </a:lnSpc>
            </a:pPr>
            <a:r>
              <a:rPr lang="vi-VN" sz="1600">
                <a:effectLst/>
                <a:latin typeface="Montserrat" panose="00000500000000000000" pitchFamily="2" charset="0"/>
                <a:ea typeface="Arial" panose="020B0604020202020204" pitchFamily="34" charset="0"/>
              </a:rPr>
              <a:t>     -   Cây thư mục riêng của nhà phát triển chứa các tệp mã nguồn của dự án và có thể cả các trang web hoặc các tài liệu khác của </a:t>
            </a:r>
          </a:p>
          <a:p>
            <a:pPr>
              <a:lnSpc>
                <a:spcPct val="200000"/>
              </a:lnSpc>
            </a:pPr>
            <a:r>
              <a:rPr lang="vi-VN" sz="1600">
                <a:effectLst/>
                <a:latin typeface="Montserrat" panose="00000500000000000000" pitchFamily="2" charset="0"/>
                <a:ea typeface="Arial" panose="020B0604020202020204" pitchFamily="34" charset="0"/>
              </a:rPr>
              <a:t>dự án. </a:t>
            </a:r>
            <a:endParaRPr lang="en-US" sz="1600">
              <a:effectLst/>
              <a:latin typeface="Montserrat" panose="00000500000000000000" pitchFamily="2" charset="0"/>
              <a:ea typeface="Arial" panose="020B0604020202020204" pitchFamily="34" charset="0"/>
            </a:endParaRPr>
          </a:p>
          <a:p>
            <a:pPr>
              <a:lnSpc>
                <a:spcPct val="20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Một bản sao làm việc cũng chứa một ít siêu dữ liệu được quản lý bởi hệ thống kiểm soát phiên bản, cho bản sao làm việc biết nó đến từ kho lưu trữ nào, "các bản sửa đổi" của các tệp hiện có…</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224765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650488" y="428535"/>
            <a:ext cx="7843024" cy="4286430"/>
          </a:xfrm>
          <a:prstGeom prst="rect">
            <a:avLst/>
          </a:prstGeom>
          <a:noFill/>
        </p:spPr>
        <p:txBody>
          <a:bodyPr wrap="square" rtlCol="0">
            <a:spAutoFit/>
          </a:bodyPr>
          <a:lstStyle/>
          <a:p>
            <a:pPr>
              <a:lnSpc>
                <a:spcPct val="150000"/>
              </a:lnSpc>
              <a:spcBef>
                <a:spcPts val="1600"/>
              </a:spcBef>
              <a:spcAft>
                <a:spcPts val="400"/>
              </a:spcAft>
            </a:pPr>
            <a:r>
              <a:rPr lang="vi-VN" sz="2400" b="1">
                <a:solidFill>
                  <a:srgbClr val="0070C0"/>
                </a:solidFill>
                <a:effectLst/>
                <a:latin typeface="Montserrat" panose="00000500000000000000" pitchFamily="2" charset="0"/>
              </a:rPr>
              <a:t>revision, change, changeset</a:t>
            </a:r>
            <a:endParaRPr lang="en-US" sz="2400" b="1">
              <a:solidFill>
                <a:srgbClr val="0070C0"/>
              </a:solidFill>
              <a:effectLst/>
              <a:latin typeface="Montserrat" panose="00000500000000000000" pitchFamily="2" charset="0"/>
            </a:endParaRPr>
          </a:p>
          <a:p>
            <a:pPr>
              <a:lnSpc>
                <a:spcPct val="150000"/>
              </a:lnSpc>
            </a:pPr>
            <a:r>
              <a:rPr lang="vi-VN" sz="1550">
                <a:effectLst/>
                <a:latin typeface="Montserrat" panose="00000500000000000000" pitchFamily="2" charset="0"/>
                <a:ea typeface="Arial" panose="020B0604020202020204" pitchFamily="34" charset="0"/>
              </a:rPr>
              <a:t>     -   Một </a:t>
            </a:r>
            <a:r>
              <a:rPr lang="vi-VN" sz="1550" i="1">
                <a:solidFill>
                  <a:srgbClr val="C00000"/>
                </a:solidFill>
                <a:effectLst/>
                <a:latin typeface="Montserrat" panose="00000500000000000000" pitchFamily="2" charset="0"/>
                <a:ea typeface="Arial" panose="020B0604020202020204" pitchFamily="34" charset="0"/>
              </a:rPr>
              <a:t>“ revision " </a:t>
            </a:r>
            <a:r>
              <a:rPr lang="vi-VN" sz="1550">
                <a:effectLst/>
                <a:latin typeface="Montserrat" panose="00000500000000000000" pitchFamily="2" charset="0"/>
                <a:ea typeface="Arial" panose="020B0604020202020204" pitchFamily="34" charset="0"/>
              </a:rPr>
              <a:t>thường là một phiên bản cụ thể của một tập tin hoặc thư mục cụ thể.</a:t>
            </a:r>
            <a:endParaRPr lang="en-US" sz="1550">
              <a:effectLst/>
              <a:latin typeface="Montserrat" panose="00000500000000000000" pitchFamily="2" charset="0"/>
              <a:ea typeface="Arial" panose="020B0604020202020204" pitchFamily="34" charset="0"/>
            </a:endParaRPr>
          </a:p>
          <a:p>
            <a:pPr>
              <a:lnSpc>
                <a:spcPct val="150000"/>
              </a:lnSpc>
            </a:pPr>
            <a:r>
              <a:rPr lang="vi-VN" sz="1550">
                <a:effectLst/>
                <a:latin typeface="Montserrat" panose="00000500000000000000" pitchFamily="2" charset="0"/>
                <a:ea typeface="Arial" panose="020B0604020202020204" pitchFamily="34" charset="0"/>
              </a:rPr>
              <a:t>     -   Các thuật ngữ này đôi khi có ý nghĩa kỹ thuật riêng biệt trong các hệ thống kiểm soát phiên bản khác nhau, nhưng ý tưởng chung luôn giống nhau : chúng đưa ra cách nói chính xác về các thời điểm chính xác trong lịch sử của một tệp hoặc một tập hợp các tệp. </a:t>
            </a:r>
          </a:p>
          <a:p>
            <a:pPr>
              <a:lnSpc>
                <a:spcPct val="150000"/>
              </a:lnSpc>
            </a:pPr>
            <a:r>
              <a:rPr lang="vi-VN" sz="1550">
                <a:effectLst/>
                <a:latin typeface="Montserrat" panose="00000500000000000000" pitchFamily="2" charset="0"/>
                <a:ea typeface="Arial" panose="020B0604020202020204" pitchFamily="34" charset="0"/>
              </a:rPr>
              <a:t>     -   Khi một người nói về một tệp hoặc một bộ sưu tập các tệp mà không chỉ định một bản sửa đổi cụ thể, thì nói chung người ta cho rằng nó có nghĩa là (các) bản sửa đổi gần đây nhất hiện có. </a:t>
            </a:r>
            <a:endParaRPr lang="en-US" sz="1550">
              <a:effectLst/>
              <a:latin typeface="Montserrat" panose="00000500000000000000" pitchFamily="2" charset="0"/>
              <a:ea typeface="Arial" panose="020B0604020202020204" pitchFamily="34" charset="0"/>
            </a:endParaRPr>
          </a:p>
          <a:p>
            <a:pPr>
              <a:lnSpc>
                <a:spcPct val="150000"/>
              </a:lnSpc>
            </a:pPr>
            <a:endParaRPr lang="en-US" sz="18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535733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646770" y="317792"/>
            <a:ext cx="7999142" cy="4330096"/>
          </a:xfrm>
          <a:prstGeom prst="rect">
            <a:avLst/>
          </a:prstGeom>
          <a:noFill/>
        </p:spPr>
        <p:txBody>
          <a:bodyPr wrap="square" rtlCol="0">
            <a:spAutoFit/>
          </a:bodyPr>
          <a:lstStyle/>
          <a:p>
            <a:pPr>
              <a:lnSpc>
                <a:spcPct val="150000"/>
              </a:lnSpc>
              <a:spcBef>
                <a:spcPts val="1600"/>
              </a:spcBef>
              <a:spcAft>
                <a:spcPts val="400"/>
              </a:spcAft>
            </a:pPr>
            <a:r>
              <a:rPr lang="vi-VN" sz="2400" b="1">
                <a:solidFill>
                  <a:srgbClr val="0070C0"/>
                </a:solidFill>
                <a:effectLst/>
                <a:latin typeface="Montserrat" panose="00000500000000000000" pitchFamily="2" charset="0"/>
              </a:rPr>
              <a:t>diff</a:t>
            </a:r>
            <a:endParaRPr lang="en-US" sz="2400" b="1">
              <a:solidFill>
                <a:srgbClr val="0070C0"/>
              </a:solidFill>
              <a:effectLst/>
              <a:latin typeface="Montserrat" panose="00000500000000000000" pitchFamily="2" charset="0"/>
            </a:endParaRPr>
          </a:p>
          <a:p>
            <a:pPr>
              <a:lnSpc>
                <a:spcPct val="150000"/>
              </a:lnSpc>
            </a:pPr>
            <a:r>
              <a:rPr lang="vi-VN" sz="1550">
                <a:effectLst/>
                <a:latin typeface="Montserrat" panose="00000500000000000000" pitchFamily="2" charset="0"/>
                <a:ea typeface="Arial" panose="020B0604020202020204" pitchFamily="34" charset="0"/>
              </a:rPr>
              <a:t>     -   Sự thể hiện bằng văn bản của một sự thay đổi. Một khác biệt hiển thị những dòng nào đã được thay đổi và thay đổi như thế nào, cùng với một vài dòng bối cảnh xung quanh ở hai bên. </a:t>
            </a:r>
          </a:p>
          <a:p>
            <a:pPr>
              <a:lnSpc>
                <a:spcPct val="150000"/>
              </a:lnSpc>
            </a:pPr>
            <a:r>
              <a:rPr lang="vi-VN" sz="1550">
                <a:latin typeface="Montserrat" panose="00000500000000000000" pitchFamily="2" charset="0"/>
                <a:ea typeface="Arial" panose="020B0604020202020204" pitchFamily="34" charset="0"/>
              </a:rPr>
              <a:t>     -   </a:t>
            </a:r>
            <a:r>
              <a:rPr lang="vi-VN" sz="1550">
                <a:effectLst/>
                <a:latin typeface="Montserrat" panose="00000500000000000000" pitchFamily="2" charset="0"/>
                <a:ea typeface="Arial" panose="020B0604020202020204" pitchFamily="34" charset="0"/>
              </a:rPr>
              <a:t>Một nhà phát triển đã quen thuộc với một số mã thường có thể đọc sự khác biệt so với mã đó và hiểu thay đổi đó đã làm gì và thậm chí phát hiện ra lỗi.</a:t>
            </a:r>
            <a:endParaRPr lang="en-US" sz="1550">
              <a:effectLst/>
              <a:latin typeface="Montserrat" panose="00000500000000000000" pitchFamily="2" charset="0"/>
              <a:ea typeface="Arial" panose="020B0604020202020204" pitchFamily="34" charset="0"/>
            </a:endParaRPr>
          </a:p>
          <a:p>
            <a:pPr>
              <a:lnSpc>
                <a:spcPct val="150000"/>
              </a:lnSpc>
              <a:spcBef>
                <a:spcPts val="1600"/>
              </a:spcBef>
              <a:spcAft>
                <a:spcPts val="400"/>
              </a:spcAft>
            </a:pPr>
            <a:r>
              <a:rPr lang="vi-VN" sz="2400" b="1">
                <a:solidFill>
                  <a:srgbClr val="0070C0"/>
                </a:solidFill>
                <a:effectLst/>
                <a:latin typeface="Montserrat" panose="00000500000000000000" pitchFamily="2" charset="0"/>
              </a:rPr>
              <a:t>tag</a:t>
            </a:r>
            <a:endParaRPr lang="en-US" sz="2400" b="1">
              <a:solidFill>
                <a:srgbClr val="0070C0"/>
              </a:solidFill>
              <a:effectLst/>
              <a:latin typeface="Montserrat" panose="00000500000000000000" pitchFamily="2" charset="0"/>
            </a:endParaRPr>
          </a:p>
          <a:p>
            <a:pPr>
              <a:lnSpc>
                <a:spcPct val="150000"/>
              </a:lnSpc>
            </a:pPr>
            <a:r>
              <a:rPr lang="vi-VN" sz="1550">
                <a:effectLst/>
                <a:latin typeface="Montserrat" panose="00000500000000000000" pitchFamily="2" charset="0"/>
                <a:ea typeface="Arial" panose="020B0604020202020204" pitchFamily="34" charset="0"/>
              </a:rPr>
              <a:t>     -   Nhãn cho một bộ sưu tập tệp cụ thể ở các phiên bản được chỉ định. Thẻ thường được sử dụng để lưu giữ những bức ảnh chụp nhanh thú vị của dự án. </a:t>
            </a:r>
            <a:endParaRPr lang="en-US" sz="155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2970609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7" name="TextBox 6">
            <a:extLst>
              <a:ext uri="{FF2B5EF4-FFF2-40B4-BE49-F238E27FC236}">
                <a16:creationId xmlns:a16="http://schemas.microsoft.com/office/drawing/2014/main" id="{E339E8E6-A045-2EE2-7099-DB64F1C8C258}"/>
              </a:ext>
            </a:extLst>
          </p:cNvPr>
          <p:cNvSpPr txBox="1"/>
          <p:nvPr/>
        </p:nvSpPr>
        <p:spPr>
          <a:xfrm>
            <a:off x="579864" y="831081"/>
            <a:ext cx="7984272" cy="3481338"/>
          </a:xfrm>
          <a:prstGeom prst="rect">
            <a:avLst/>
          </a:prstGeom>
          <a:noFill/>
        </p:spPr>
        <p:txBody>
          <a:bodyPr wrap="square" rtlCol="0">
            <a:spAutoFit/>
          </a:bodyPr>
          <a:lstStyle/>
          <a:p>
            <a:pPr>
              <a:lnSpc>
                <a:spcPct val="115000"/>
              </a:lnSpc>
              <a:spcBef>
                <a:spcPts val="1600"/>
              </a:spcBef>
              <a:spcAft>
                <a:spcPts val="400"/>
              </a:spcAft>
            </a:pPr>
            <a:r>
              <a:rPr lang="vi-VN" sz="2400" b="1">
                <a:solidFill>
                  <a:srgbClr val="0070C0"/>
                </a:solidFill>
                <a:effectLst/>
                <a:latin typeface="Montserrat" panose="00000500000000000000" pitchFamily="2" charset="0"/>
              </a:rPr>
              <a:t>branch</a:t>
            </a:r>
            <a:endParaRPr lang="en-US" sz="2400" b="1">
              <a:solidFill>
                <a:srgbClr val="0070C0"/>
              </a:solidFill>
              <a:effectLst/>
              <a:latin typeface="Montserrat" panose="00000500000000000000" pitchFamily="2" charset="0"/>
            </a:endParaRPr>
          </a:p>
          <a:p>
            <a:pPr>
              <a:lnSpc>
                <a:spcPct val="15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Một bản sao của dự án, dưới sự kiểm soát phiên bản nhưng bị cô lập, sao cho những thay đổi được thực hiện đối với nhánh không ảnh hưởng đến phần còn lại của dự án và ngược lại.</a:t>
            </a:r>
          </a:p>
          <a:p>
            <a:pPr>
              <a:lnSpc>
                <a:spcPct val="15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Các nhánh còn được gọi là </a:t>
            </a:r>
            <a:r>
              <a:rPr lang="vi-VN" sz="1600" i="1">
                <a:solidFill>
                  <a:srgbClr val="C00000"/>
                </a:solidFill>
                <a:effectLst/>
                <a:latin typeface="Montserrat" panose="00000500000000000000" pitchFamily="2" charset="0"/>
                <a:ea typeface="Arial" panose="020B0604020202020204" pitchFamily="34" charset="0"/>
              </a:rPr>
              <a:t>“dòng phát triển”</a:t>
            </a:r>
            <a:r>
              <a:rPr lang="vi-VN" sz="1600">
                <a:solidFill>
                  <a:schemeClr val="tx1"/>
                </a:solidFill>
                <a:effectLst/>
                <a:latin typeface="Montserrat" panose="00000500000000000000" pitchFamily="2" charset="0"/>
                <a:ea typeface="Arial" panose="020B0604020202020204" pitchFamily="34" charset="0"/>
              </a:rPr>
              <a:t>.</a:t>
            </a:r>
            <a:r>
              <a:rPr lang="vi-VN" sz="1600" i="1">
                <a:solidFill>
                  <a:srgbClr val="C00000"/>
                </a:solidFill>
                <a:effectLst/>
                <a:latin typeface="Montserrat" panose="00000500000000000000" pitchFamily="2" charset="0"/>
                <a:ea typeface="Arial" panose="020B0604020202020204" pitchFamily="34" charset="0"/>
              </a:rPr>
              <a:t> </a:t>
            </a:r>
            <a:r>
              <a:rPr lang="vi-VN" sz="1600">
                <a:effectLst/>
                <a:latin typeface="Montserrat" panose="00000500000000000000" pitchFamily="2" charset="0"/>
                <a:ea typeface="Arial" panose="020B0604020202020204" pitchFamily="34" charset="0"/>
              </a:rPr>
              <a:t>Ngay cả khi một dự án không có các nhánh rõ ràng, việc phát triển vẫn được coi là đang diễn ra trên </a:t>
            </a:r>
            <a:r>
              <a:rPr lang="vi-VN" sz="1600" i="1">
                <a:solidFill>
                  <a:srgbClr val="C00000"/>
                </a:solidFill>
                <a:effectLst/>
                <a:latin typeface="Montserrat" panose="00000500000000000000" pitchFamily="2" charset="0"/>
                <a:ea typeface="Arial" panose="020B0604020202020204" pitchFamily="34" charset="0"/>
              </a:rPr>
              <a:t>"nhánh chính"</a:t>
            </a:r>
            <a:r>
              <a:rPr lang="vi-VN" sz="1600">
                <a:effectLst/>
                <a:latin typeface="Montserrat" panose="00000500000000000000" pitchFamily="2" charset="0"/>
                <a:ea typeface="Arial" panose="020B0604020202020204" pitchFamily="34" charset="0"/>
              </a:rPr>
              <a:t>, còn được gọi là </a:t>
            </a:r>
            <a:r>
              <a:rPr lang="vi-VN" sz="1600" i="1">
                <a:solidFill>
                  <a:srgbClr val="C00000"/>
                </a:solidFill>
                <a:effectLst/>
                <a:latin typeface="Montserrat" panose="00000500000000000000" pitchFamily="2" charset="0"/>
                <a:ea typeface="Arial" panose="020B0604020202020204" pitchFamily="34" charset="0"/>
              </a:rPr>
              <a:t>"đường chính" </a:t>
            </a:r>
            <a:r>
              <a:rPr lang="vi-VN" sz="1600">
                <a:effectLst/>
                <a:latin typeface="Montserrat" panose="00000500000000000000" pitchFamily="2" charset="0"/>
                <a:ea typeface="Arial" panose="020B0604020202020204" pitchFamily="34" charset="0"/>
              </a:rPr>
              <a:t>hoặc </a:t>
            </a:r>
            <a:r>
              <a:rPr lang="vi-VN" sz="1600" i="1">
                <a:solidFill>
                  <a:srgbClr val="C00000"/>
                </a:solidFill>
                <a:effectLst/>
                <a:latin typeface="Montserrat" panose="00000500000000000000" pitchFamily="2" charset="0"/>
                <a:ea typeface="Arial" panose="020B0604020202020204" pitchFamily="34" charset="0"/>
              </a:rPr>
              <a:t>"đường trục“</a:t>
            </a:r>
            <a:r>
              <a:rPr lang="vi-VN" sz="1600">
                <a:solidFill>
                  <a:schemeClr val="tx1"/>
                </a:solidFill>
                <a:effectLst/>
                <a:latin typeface="Montserrat" panose="00000500000000000000" pitchFamily="2" charset="0"/>
                <a:ea typeface="Arial" panose="020B0604020202020204" pitchFamily="34" charset="0"/>
              </a:rPr>
              <a:t>.</a:t>
            </a:r>
            <a:endParaRPr lang="en-US" sz="1600">
              <a:solidFill>
                <a:schemeClr val="tx1"/>
              </a:solidFill>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   Các chi nhánh đưa ra một cách để tách biệt các hướng phát triển khác nhau với nhau. </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747301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5C38380-CEBD-2517-D249-F04E36C24CAD}"/>
              </a:ext>
            </a:extLst>
          </p:cNvPr>
          <p:cNvSpPr txBox="1"/>
          <p:nvPr/>
        </p:nvSpPr>
        <p:spPr>
          <a:xfrm>
            <a:off x="765718" y="508685"/>
            <a:ext cx="7352370" cy="3846694"/>
          </a:xfrm>
          <a:prstGeom prst="rect">
            <a:avLst/>
          </a:prstGeom>
          <a:noFill/>
        </p:spPr>
        <p:txBody>
          <a:bodyPr wrap="square" rtlCol="0">
            <a:spAutoFit/>
          </a:bodyPr>
          <a:lstStyle/>
          <a:p>
            <a:pPr>
              <a:lnSpc>
                <a:spcPct val="115000"/>
              </a:lnSpc>
              <a:spcBef>
                <a:spcPts val="1600"/>
              </a:spcBef>
              <a:spcAft>
                <a:spcPts val="400"/>
              </a:spcAft>
            </a:pPr>
            <a:r>
              <a:rPr lang="vi-VN" sz="2400" b="1">
                <a:solidFill>
                  <a:srgbClr val="0070C0"/>
                </a:solidFill>
                <a:effectLst/>
                <a:latin typeface="Montserrat" panose="00000500000000000000" pitchFamily="2" charset="0"/>
              </a:rPr>
              <a:t>merge (a.k.a. port)</a:t>
            </a:r>
            <a:endParaRPr lang="en-US" sz="2400" b="1">
              <a:solidFill>
                <a:srgbClr val="0070C0"/>
              </a:solidFill>
              <a:effectLst/>
              <a:latin typeface="Montserrat" panose="00000500000000000000" pitchFamily="2" charset="0"/>
            </a:endParaRPr>
          </a:p>
          <a:p>
            <a:pPr>
              <a:lnSpc>
                <a:spcPct val="150000"/>
              </a:lnSpc>
            </a:pPr>
            <a:r>
              <a:rPr lang="vi-VN" sz="1600">
                <a:effectLst/>
                <a:latin typeface="Montserrat" panose="00000500000000000000" pitchFamily="2" charset="0"/>
                <a:ea typeface="Arial" panose="020B0604020202020204" pitchFamily="34" charset="0"/>
              </a:rPr>
              <a:t>     -   Để di chuyển một sự thay đổi từ nhánh này sang nhánh khác. Điều này bao gồm việc hợp nhất từ nhánh chính sang một số nhánh khác hoặc ngược lại.</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   </a:t>
            </a:r>
            <a:r>
              <a:rPr lang="vi-VN" sz="1600">
                <a:solidFill>
                  <a:srgbClr val="C00000"/>
                </a:solidFill>
                <a:effectLst/>
                <a:latin typeface="Montserrat" panose="00000500000000000000" pitchFamily="2" charset="0"/>
                <a:ea typeface="Arial" panose="020B0604020202020204" pitchFamily="34" charset="0"/>
              </a:rPr>
              <a:t>" merge " </a:t>
            </a:r>
            <a:r>
              <a:rPr lang="vi-VN" sz="1600">
                <a:effectLst/>
                <a:latin typeface="Montserrat" panose="00000500000000000000" pitchFamily="2" charset="0"/>
                <a:ea typeface="Arial" panose="020B0604020202020204" pitchFamily="34" charset="0"/>
              </a:rPr>
              <a:t>có nghĩa thứ hai, có liên quan: đó là điều mà hệ thống kiểm soát phiên bản thực hiện khi thấy hai người đã thay đổi cùng một tệp nhưng theo những cách không trùng lặp. </a:t>
            </a:r>
          </a:p>
          <a:p>
            <a:pPr>
              <a:lnSpc>
                <a:spcPct val="15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Vì hai thay đổi không ảnh hưởng lẫn nhau nên khi một người cập nhật bản sao tệp của, những thay đổi của người kia sẽ tự động được hợp nhất vào.</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920515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15B92E3B-9EF8-ACE6-915A-1C0CFA2352E3}"/>
              </a:ext>
            </a:extLst>
          </p:cNvPr>
          <p:cNvSpPr txBox="1"/>
          <p:nvPr/>
        </p:nvSpPr>
        <p:spPr>
          <a:xfrm>
            <a:off x="765717" y="689504"/>
            <a:ext cx="7612565" cy="3764492"/>
          </a:xfrm>
          <a:prstGeom prst="rect">
            <a:avLst/>
          </a:prstGeom>
          <a:noFill/>
        </p:spPr>
        <p:txBody>
          <a:bodyPr wrap="square" rtlCol="0">
            <a:spAutoFit/>
          </a:bodyPr>
          <a:lstStyle/>
          <a:p>
            <a:pPr>
              <a:lnSpc>
                <a:spcPct val="200000"/>
              </a:lnSpc>
              <a:spcBef>
                <a:spcPts val="1600"/>
              </a:spcBef>
              <a:spcAft>
                <a:spcPts val="400"/>
              </a:spcAft>
            </a:pPr>
            <a:r>
              <a:rPr lang="vi-VN" sz="2400" b="1">
                <a:solidFill>
                  <a:srgbClr val="0070C0"/>
                </a:solidFill>
                <a:effectLst/>
                <a:latin typeface="Montserrat" panose="00000500000000000000" pitchFamily="2" charset="0"/>
              </a:rPr>
              <a:t>conflict</a:t>
            </a:r>
            <a:endParaRPr lang="en-US" sz="2400" b="1">
              <a:solidFill>
                <a:srgbClr val="0070C0"/>
              </a:solidFill>
              <a:effectLst/>
              <a:latin typeface="Montserrat" panose="00000500000000000000" pitchFamily="2" charset="0"/>
            </a:endParaRPr>
          </a:p>
          <a:p>
            <a:pPr>
              <a:lnSpc>
                <a:spcPct val="200000"/>
              </a:lnSpc>
            </a:pPr>
            <a:r>
              <a:rPr lang="vi-VN" sz="1600">
                <a:effectLst/>
                <a:latin typeface="Montserrat" panose="00000500000000000000" pitchFamily="2" charset="0"/>
                <a:ea typeface="Arial" panose="020B0604020202020204" pitchFamily="34" charset="0"/>
              </a:rPr>
              <a:t>     -   Điều gì xảy ra khi hai người cố gắng thực hiện những thay đổi khác nhau ở cùng một vị trí trong mã. Hệ thống kiểm soát phiên bản tự động phát hiện xung đột và thông báo cho ít nhất một trong số những họ rằng những thay đổi của họ xung đột với những thay đổi của người khác. Sau đó, sẽ giải quyết xung đột và truyền đạt giải pháp đó tới hệ thống kiểm soát phiên bản.</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201745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118912DB-72B5-10B1-2E3D-94D58B166E23}"/>
              </a:ext>
            </a:extLst>
          </p:cNvPr>
          <p:cNvSpPr txBox="1"/>
          <p:nvPr/>
        </p:nvSpPr>
        <p:spPr>
          <a:xfrm>
            <a:off x="550127" y="282497"/>
            <a:ext cx="8043746" cy="4349268"/>
          </a:xfrm>
          <a:prstGeom prst="rect">
            <a:avLst/>
          </a:prstGeom>
          <a:noFill/>
        </p:spPr>
        <p:txBody>
          <a:bodyPr wrap="square" rtlCol="0">
            <a:spAutoFit/>
          </a:bodyPr>
          <a:lstStyle/>
          <a:p>
            <a:pPr>
              <a:lnSpc>
                <a:spcPct val="150000"/>
              </a:lnSpc>
              <a:spcBef>
                <a:spcPts val="1600"/>
              </a:spcBef>
              <a:spcAft>
                <a:spcPts val="400"/>
              </a:spcAft>
            </a:pPr>
            <a:r>
              <a:rPr lang="vi-VN" sz="2400" b="1">
                <a:solidFill>
                  <a:srgbClr val="0070C0"/>
                </a:solidFill>
                <a:effectLst/>
                <a:latin typeface="Montserrat" panose="00000500000000000000" pitchFamily="2" charset="0"/>
              </a:rPr>
              <a:t>lock</a:t>
            </a:r>
            <a:endParaRPr lang="en-US" sz="2400" b="1">
              <a:solidFill>
                <a:srgbClr val="0070C0"/>
              </a:solidFill>
              <a:effectLst/>
              <a:latin typeface="Montserrat" panose="00000500000000000000" pitchFamily="2" charset="0"/>
            </a:endParaRPr>
          </a:p>
          <a:p>
            <a:pPr>
              <a:lnSpc>
                <a:spcPct val="150000"/>
              </a:lnSpc>
            </a:pPr>
            <a:r>
              <a:rPr lang="vi-VN" sz="1600">
                <a:effectLst/>
                <a:latin typeface="Montserrat" panose="00000500000000000000" pitchFamily="2" charset="0"/>
                <a:ea typeface="Arial" panose="020B0604020202020204" pitchFamily="34" charset="0"/>
              </a:rPr>
              <a:t>     -   Để tuyên bố ý định độc quyền thay đổi một tập tin hoặc thư mục cụ thể</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   Không phải tất cả các hệ thống kiểm soát phiên bản đều cung cấp khả năng khóa và những trường hợp đó không phải tất cả đều yêu cầu sử dụng tính năng khóa. Điều này là do song song, đồng thời phát triển là tiêu chuẩn và việc khóa mọi người khỏi các tệp thường trái với lý tưởng này. </a:t>
            </a:r>
          </a:p>
          <a:p>
            <a:pPr>
              <a:lnSpc>
                <a:spcPct val="150000"/>
              </a:lnSpc>
            </a:pPr>
            <a:r>
              <a:rPr lang="vi-VN" sz="1600">
                <a:effectLst/>
                <a:latin typeface="Montserrat" panose="00000500000000000000" pitchFamily="2" charset="0"/>
                <a:ea typeface="Arial" panose="020B0604020202020204" pitchFamily="34" charset="0"/>
              </a:rPr>
              <a:t>     -   Các hệ thống kiểm soát phiên bản yêu cầu khóa để thực hiện các cam kết được cho là sử dụng mô hình lock-modi-fyunlock .</a:t>
            </a:r>
            <a:endParaRPr lang="en-US" sz="1600">
              <a:effectLst/>
              <a:latin typeface="Montserrat" panose="00000500000000000000" pitchFamily="2" charset="0"/>
              <a:ea typeface="Arial" panose="020B0604020202020204" pitchFamily="34" charset="0"/>
            </a:endParaRPr>
          </a:p>
          <a:p>
            <a:pPr>
              <a:lnSpc>
                <a:spcPct val="15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Nói chung, mô hình </a:t>
            </a:r>
            <a:r>
              <a:rPr lang="vi-VN" sz="1600" i="1">
                <a:solidFill>
                  <a:srgbClr val="C00000"/>
                </a:solidFill>
                <a:effectLst/>
                <a:latin typeface="Montserrat" panose="00000500000000000000" pitchFamily="2" charset="0"/>
                <a:ea typeface="Arial" panose="020B0604020202020204" pitchFamily="34" charset="0"/>
              </a:rPr>
              <a:t>sao chép - sửa đổi - hợp nhất (copy-modify-merge) </a:t>
            </a:r>
            <a:r>
              <a:rPr lang="vi-VN" sz="1600">
                <a:effectLst/>
                <a:latin typeface="Montserrat" panose="00000500000000000000" pitchFamily="2" charset="0"/>
                <a:ea typeface="Arial" panose="020B0604020202020204" pitchFamily="34" charset="0"/>
              </a:rPr>
              <a:t>là tốt hơn cho việc phát triển nguồn mở và tất cả các hệ thống kiểm soát phiên bản được thảo luận trong cuốn sách này đều hỗ trợ mô hình đó. </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109035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1226551" y="407251"/>
            <a:ext cx="6701934" cy="867227"/>
          </a:xfrm>
          <a:prstGeom prst="rect">
            <a:avLst/>
          </a:prstGeom>
        </p:spPr>
        <p:txBody>
          <a:bodyPr spcFirstLastPara="1" wrap="square" lIns="91425" tIns="91425" rIns="91425" bIns="91425" anchor="t" anchorCtr="0">
            <a:noAutofit/>
          </a:bodyPr>
          <a:lstStyle/>
          <a:p>
            <a:pPr>
              <a:lnSpc>
                <a:spcPct val="115000"/>
              </a:lnSpc>
              <a:spcBef>
                <a:spcPts val="2000"/>
              </a:spcBef>
              <a:spcAft>
                <a:spcPts val="600"/>
              </a:spcAft>
            </a:pPr>
            <a:r>
              <a:rPr lang="vi-VN" sz="2400" b="1" kern="0">
                <a:solidFill>
                  <a:srgbClr val="002060"/>
                </a:solidFill>
                <a:effectLst/>
                <a:latin typeface="Montserrat" panose="00000500000000000000" pitchFamily="2" charset="0"/>
              </a:rPr>
              <a:t>Choosing a Version Control System(CVS)</a:t>
            </a:r>
            <a:endParaRPr lang="en-US" sz="2400" b="1" kern="0">
              <a:solidFill>
                <a:srgbClr val="002060"/>
              </a:solidFill>
              <a:effectLst/>
              <a:latin typeface="Montserrat" panose="00000500000000000000" pitchFamily="2" charset="0"/>
            </a:endParaRPr>
          </a:p>
        </p:txBody>
      </p:sp>
      <p:sp>
        <p:nvSpPr>
          <p:cNvPr id="1594" name="Google Shape;1594;p30"/>
          <p:cNvSpPr txBox="1">
            <a:spLocks noGrp="1"/>
          </p:cNvSpPr>
          <p:nvPr>
            <p:ph type="subTitle" idx="1"/>
          </p:nvPr>
        </p:nvSpPr>
        <p:spPr>
          <a:xfrm>
            <a:off x="716550" y="1190306"/>
            <a:ext cx="7710899" cy="3486597"/>
          </a:xfrm>
          <a:prstGeom prst="rect">
            <a:avLst/>
          </a:prstGeom>
        </p:spPr>
        <p:txBody>
          <a:bodyPr spcFirstLastPara="1" wrap="square" lIns="91425" tIns="91425" rIns="91425" bIns="91425" anchor="t" anchorCtr="0">
            <a:noAutofit/>
          </a:bodyPr>
          <a:lstStyle/>
          <a:p>
            <a:pPr>
              <a:lnSpc>
                <a:spcPct val="200000"/>
              </a:lnSpc>
            </a:pPr>
            <a:r>
              <a:rPr lang="vi-VN" sz="1600">
                <a:effectLst/>
                <a:latin typeface="Montserrat" panose="00000500000000000000" pitchFamily="2" charset="0"/>
                <a:ea typeface="Arial" panose="020B0604020202020204" pitchFamily="34" charset="0"/>
              </a:rPr>
              <a:t>     -   Hai hệ thống kiểm soát phiên bản phổ biến nhất trong thế giới</a:t>
            </a:r>
          </a:p>
          <a:p>
            <a:pPr>
              <a:lnSpc>
                <a:spcPct val="200000"/>
              </a:lnSpc>
            </a:pPr>
            <a:r>
              <a:rPr lang="vi-VN" sz="1600">
                <a:effectLst/>
                <a:latin typeface="Montserrat" panose="00000500000000000000" pitchFamily="2" charset="0"/>
                <a:ea typeface="Arial" panose="020B0604020202020204" pitchFamily="34" charset="0"/>
              </a:rPr>
              <a:t>phần mềm miễn phí là hệ thống phiên bản đồng thời và Subversion.</a:t>
            </a:r>
            <a:endParaRPr lang="en-US" sz="1600">
              <a:effectLst/>
              <a:latin typeface="Montserrat" panose="00000500000000000000" pitchFamily="2" charset="0"/>
              <a:ea typeface="Arial" panose="020B0604020202020204" pitchFamily="34" charset="0"/>
            </a:endParaRPr>
          </a:p>
          <a:p>
            <a:pPr>
              <a:lnSpc>
                <a:spcPct val="200000"/>
              </a:lnSpc>
            </a:pPr>
            <a:r>
              <a:rPr lang="vi-VN" sz="1600">
                <a:effectLst/>
                <a:latin typeface="Montserrat" panose="00000500000000000000" pitchFamily="2" charset="0"/>
                <a:ea typeface="Arial" panose="020B0604020202020204" pitchFamily="34" charset="0"/>
              </a:rPr>
              <a:t>     -   CVS đã có từ lâu. Hầu hết các nhà phát triển có kinh nghiệm đều</a:t>
            </a:r>
          </a:p>
          <a:p>
            <a:pPr>
              <a:lnSpc>
                <a:spcPct val="200000"/>
              </a:lnSpc>
            </a:pPr>
            <a:r>
              <a:rPr lang="vi-VN" sz="1600">
                <a:effectLst/>
                <a:latin typeface="Montserrat" panose="00000500000000000000" pitchFamily="2" charset="0"/>
                <a:ea typeface="Arial" panose="020B0604020202020204" pitchFamily="34" charset="0"/>
              </a:rPr>
              <a:t>đã quen thuộc với nó. </a:t>
            </a:r>
          </a:p>
          <a:p>
            <a:pPr>
              <a:lnSpc>
                <a:spcPct val="200000"/>
              </a:lnSpc>
            </a:pPr>
            <a:r>
              <a:rPr lang="vi-VN" sz="1600">
                <a:latin typeface="Montserrat" panose="00000500000000000000" pitchFamily="2" charset="0"/>
                <a:ea typeface="Arial" panose="020B0604020202020204" pitchFamily="34" charset="0"/>
              </a:rPr>
              <a:t>     -   V</a:t>
            </a:r>
            <a:r>
              <a:rPr lang="vi-VN" sz="1600">
                <a:effectLst/>
                <a:latin typeface="Montserrat" panose="00000500000000000000" pitchFamily="2" charset="0"/>
                <a:ea typeface="Arial" panose="020B0604020202020204" pitchFamily="34" charset="0"/>
              </a:rPr>
              <a:t>ì nó đã phổ biến từ lâu nên có thể bạn sẽ không đạt được bất kỳ</a:t>
            </a:r>
          </a:p>
          <a:p>
            <a:pPr>
              <a:lnSpc>
                <a:spcPct val="200000"/>
              </a:lnSpc>
            </a:pPr>
            <a:r>
              <a:rPr lang="vi-VN" sz="1600">
                <a:latin typeface="Montserrat" panose="00000500000000000000" pitchFamily="2" charset="0"/>
                <a:ea typeface="Arial" panose="020B0604020202020204" pitchFamily="34" charset="0"/>
              </a:rPr>
              <a:t>c</a:t>
            </a:r>
            <a:r>
              <a:rPr lang="vi-VN" sz="1600">
                <a:effectLst/>
                <a:latin typeface="Montserrat" panose="00000500000000000000" pitchFamily="2" charset="0"/>
                <a:ea typeface="Arial" panose="020B0604020202020204" pitchFamily="34" charset="0"/>
              </a:rPr>
              <a:t>uộc tranh luận kéo dài nào về việc liệu đó có phải là lựa chọn đúng đắn</a:t>
            </a:r>
          </a:p>
          <a:p>
            <a:pPr>
              <a:lnSpc>
                <a:spcPct val="200000"/>
              </a:lnSpc>
            </a:pPr>
            <a:r>
              <a:rPr lang="vi-VN" sz="1600">
                <a:effectLst/>
                <a:latin typeface="Montserrat" panose="00000500000000000000" pitchFamily="2" charset="0"/>
                <a:ea typeface="Arial" panose="020B0604020202020204" pitchFamily="34" charset="0"/>
              </a:rPr>
              <a:t>hay không.</a:t>
            </a:r>
            <a:endParaRPr lang="en-US" sz="1600">
              <a:effectLst/>
              <a:latin typeface="Montserrat" panose="00000500000000000000" pitchFamily="2" charset="0"/>
              <a:ea typeface="Arial" panose="020B0604020202020204" pitchFamily="34" charset="0"/>
            </a:endParaRPr>
          </a:p>
        </p:txBody>
      </p:sp>
      <p:grpSp>
        <p:nvGrpSpPr>
          <p:cNvPr id="1598" name="Google Shape;1598;p30"/>
          <p:cNvGrpSpPr/>
          <p:nvPr/>
        </p:nvGrpSpPr>
        <p:grpSpPr>
          <a:xfrm>
            <a:off x="7922967" y="840865"/>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68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1575775" y="636373"/>
            <a:ext cx="59475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solidFill>
                  <a:srgbClr val="002060"/>
                </a:solidFill>
                <a:latin typeface="Montserrat" panose="00000500000000000000" pitchFamily="2" charset="0"/>
              </a:rPr>
              <a:t>Phần mềm nguồn mở là gì ? </a:t>
            </a:r>
            <a:endParaRPr>
              <a:solidFill>
                <a:srgbClr val="002060"/>
              </a:solidFill>
              <a:latin typeface="Montserrat" panose="00000500000000000000" pitchFamily="2" charset="0"/>
            </a:endParaRPr>
          </a:p>
        </p:txBody>
      </p:sp>
      <p:sp>
        <p:nvSpPr>
          <p:cNvPr id="9" name="Subtitle 8">
            <a:extLst>
              <a:ext uri="{FF2B5EF4-FFF2-40B4-BE49-F238E27FC236}">
                <a16:creationId xmlns:a16="http://schemas.microsoft.com/office/drawing/2014/main" id="{7ACEACA7-2543-C397-47F2-2AB95D79BD20}"/>
              </a:ext>
            </a:extLst>
          </p:cNvPr>
          <p:cNvSpPr>
            <a:spLocks noGrp="1"/>
          </p:cNvSpPr>
          <p:nvPr>
            <p:ph type="subTitle" idx="3"/>
          </p:nvPr>
        </p:nvSpPr>
        <p:spPr>
          <a:xfrm>
            <a:off x="1633111" y="1272344"/>
            <a:ext cx="6638765" cy="3390205"/>
          </a:xfrm>
        </p:spPr>
        <p:txBody>
          <a:bodyPr/>
          <a:lstStyle/>
          <a:p>
            <a:pPr>
              <a:lnSpc>
                <a:spcPct val="200000"/>
              </a:lnSpc>
            </a:pPr>
            <a:r>
              <a:rPr lang="vi-VN" sz="1350" b="0" i="0">
                <a:solidFill>
                  <a:srgbClr val="282828"/>
                </a:solidFill>
                <a:effectLst/>
                <a:latin typeface="Montserrat" panose="00000500000000000000" pitchFamily="2" charset="0"/>
              </a:rPr>
              <a:t>-   Thuật ngữ “phần mềm mã nguồn mở” dùng để đề cập đến các phần</a:t>
            </a:r>
          </a:p>
          <a:p>
            <a:pPr>
              <a:lnSpc>
                <a:spcPct val="200000"/>
              </a:lnSpc>
            </a:pPr>
            <a:r>
              <a:rPr lang="vi-VN" sz="1350" b="0" i="0">
                <a:solidFill>
                  <a:srgbClr val="282828"/>
                </a:solidFill>
                <a:effectLst/>
                <a:latin typeface="Montserrat" panose="00000500000000000000" pitchFamily="2" charset="0"/>
              </a:rPr>
              <a:t>mềm người dùng có thể kiểm tra, sửa đổi và chia sẻ công khai. </a:t>
            </a:r>
          </a:p>
          <a:p>
            <a:pPr>
              <a:lnSpc>
                <a:spcPct val="200000"/>
              </a:lnSpc>
            </a:pPr>
            <a:r>
              <a:rPr lang="vi-VN" sz="1350" b="0" i="0">
                <a:solidFill>
                  <a:srgbClr val="282828"/>
                </a:solidFill>
                <a:effectLst/>
                <a:latin typeface="Montserrat" panose="00000500000000000000" pitchFamily="2" charset="0"/>
              </a:rPr>
              <a:t>-   "Mã nguồn" là một phần của phần mềm mà hầu hết người dùng máy</a:t>
            </a:r>
          </a:p>
          <a:p>
            <a:pPr>
              <a:lnSpc>
                <a:spcPct val="200000"/>
              </a:lnSpc>
            </a:pPr>
            <a:r>
              <a:rPr lang="vi-VN" sz="1350" b="0" i="0">
                <a:solidFill>
                  <a:srgbClr val="282828"/>
                </a:solidFill>
                <a:effectLst/>
                <a:latin typeface="Montserrat" panose="00000500000000000000" pitchFamily="2" charset="0"/>
              </a:rPr>
              <a:t>tính không bao giờ nhìn thấy. </a:t>
            </a:r>
          </a:p>
          <a:p>
            <a:pPr>
              <a:lnSpc>
                <a:spcPct val="200000"/>
              </a:lnSpc>
            </a:pPr>
            <a:r>
              <a:rPr lang="vi-VN" sz="1350" b="0" i="0">
                <a:solidFill>
                  <a:srgbClr val="282828"/>
                </a:solidFill>
                <a:effectLst/>
                <a:latin typeface="Montserrat" panose="00000500000000000000" pitchFamily="2" charset="0"/>
              </a:rPr>
              <a:t>-   Các lập trình viên có quyền truy cập vào mã nguồn của chương trình</a:t>
            </a:r>
          </a:p>
          <a:p>
            <a:pPr>
              <a:lnSpc>
                <a:spcPct val="200000"/>
              </a:lnSpc>
            </a:pPr>
            <a:r>
              <a:rPr lang="vi-VN" sz="1350" b="0" i="0">
                <a:solidFill>
                  <a:srgbClr val="282828"/>
                </a:solidFill>
                <a:effectLst/>
                <a:latin typeface="Montserrat" panose="00000500000000000000" pitchFamily="2" charset="0"/>
              </a:rPr>
              <a:t>máy tính để cải thiện chương trình đó bằng cách thêm các tính năng vào</a:t>
            </a:r>
          </a:p>
          <a:p>
            <a:pPr>
              <a:lnSpc>
                <a:spcPct val="200000"/>
              </a:lnSpc>
            </a:pPr>
            <a:r>
              <a:rPr lang="vi-VN" sz="1350">
                <a:solidFill>
                  <a:srgbClr val="282828"/>
                </a:solidFill>
                <a:latin typeface="Montserrat" panose="00000500000000000000" pitchFamily="2" charset="0"/>
              </a:rPr>
              <a:t>n</a:t>
            </a:r>
            <a:r>
              <a:rPr lang="vi-VN" sz="1350" b="0" i="0">
                <a:solidFill>
                  <a:srgbClr val="282828"/>
                </a:solidFill>
                <a:effectLst/>
                <a:latin typeface="Montserrat" panose="00000500000000000000" pitchFamily="2" charset="0"/>
              </a:rPr>
              <a:t>ó hoặc sửa các phần không hoạt động bình thường.</a:t>
            </a:r>
            <a:endParaRPr lang="en-US" sz="1350">
              <a:latin typeface="Montserrat" panose="00000500000000000000" pitchFamily="2" charset="0"/>
            </a:endParaRPr>
          </a:p>
        </p:txBody>
      </p:sp>
      <p:grpSp>
        <p:nvGrpSpPr>
          <p:cNvPr id="18" name="Google Shape;1622;p31">
            <a:extLst>
              <a:ext uri="{FF2B5EF4-FFF2-40B4-BE49-F238E27FC236}">
                <a16:creationId xmlns:a16="http://schemas.microsoft.com/office/drawing/2014/main" id="{5FE6C8E3-D67B-3FA1-881B-FE8AB7718007}"/>
              </a:ext>
            </a:extLst>
          </p:cNvPr>
          <p:cNvGrpSpPr/>
          <p:nvPr/>
        </p:nvGrpSpPr>
        <p:grpSpPr>
          <a:xfrm>
            <a:off x="270242" y="1363626"/>
            <a:ext cx="1225000" cy="576722"/>
            <a:chOff x="835132" y="1750471"/>
            <a:chExt cx="1225000" cy="576722"/>
          </a:xfrm>
        </p:grpSpPr>
        <p:sp>
          <p:nvSpPr>
            <p:cNvPr id="19" name="Google Shape;1623;p31">
              <a:extLst>
                <a:ext uri="{FF2B5EF4-FFF2-40B4-BE49-F238E27FC236}">
                  <a16:creationId xmlns:a16="http://schemas.microsoft.com/office/drawing/2014/main" id="{C1E5D051-BB84-5FF0-6881-652759B3756E}"/>
                </a:ext>
              </a:extLst>
            </p:cNvPr>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24;p31">
              <a:extLst>
                <a:ext uri="{FF2B5EF4-FFF2-40B4-BE49-F238E27FC236}">
                  <a16:creationId xmlns:a16="http://schemas.microsoft.com/office/drawing/2014/main" id="{BAF903D2-7343-BB62-19F4-699581CDFA53}"/>
                </a:ext>
              </a:extLst>
            </p:cNvPr>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25;p31">
              <a:extLst>
                <a:ext uri="{FF2B5EF4-FFF2-40B4-BE49-F238E27FC236}">
                  <a16:creationId xmlns:a16="http://schemas.microsoft.com/office/drawing/2014/main" id="{8C57775F-3764-48ED-B1E1-1C6AC7A892F0}"/>
                </a:ext>
              </a:extLst>
            </p:cNvPr>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6;p31">
              <a:extLst>
                <a:ext uri="{FF2B5EF4-FFF2-40B4-BE49-F238E27FC236}">
                  <a16:creationId xmlns:a16="http://schemas.microsoft.com/office/drawing/2014/main" id="{4E95C44A-B02C-1617-FAC0-2EEA93B9282D}"/>
                </a:ext>
              </a:extLst>
            </p:cNvPr>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27;p31">
              <a:extLst>
                <a:ext uri="{FF2B5EF4-FFF2-40B4-BE49-F238E27FC236}">
                  <a16:creationId xmlns:a16="http://schemas.microsoft.com/office/drawing/2014/main" id="{5166C4FA-18E4-DE81-3640-058C33CF06E1}"/>
                </a:ext>
              </a:extLst>
            </p:cNvPr>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8;p31">
              <a:extLst>
                <a:ext uri="{FF2B5EF4-FFF2-40B4-BE49-F238E27FC236}">
                  <a16:creationId xmlns:a16="http://schemas.microsoft.com/office/drawing/2014/main" id="{6AB2F6FC-F640-5A67-214C-67D85B1FA4EA}"/>
                </a:ext>
              </a:extLst>
            </p:cNvPr>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9;p31">
              <a:extLst>
                <a:ext uri="{FF2B5EF4-FFF2-40B4-BE49-F238E27FC236}">
                  <a16:creationId xmlns:a16="http://schemas.microsoft.com/office/drawing/2014/main" id="{BC6DA275-435A-7559-00C0-5E9CB5D08195}"/>
                </a:ext>
              </a:extLst>
            </p:cNvPr>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0;p31">
              <a:extLst>
                <a:ext uri="{FF2B5EF4-FFF2-40B4-BE49-F238E27FC236}">
                  <a16:creationId xmlns:a16="http://schemas.microsoft.com/office/drawing/2014/main" id="{A724500A-D60E-0B1E-A188-B18B88201A1C}"/>
                </a:ext>
              </a:extLst>
            </p:cNvPr>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1;p31">
              <a:extLst>
                <a:ext uri="{FF2B5EF4-FFF2-40B4-BE49-F238E27FC236}">
                  <a16:creationId xmlns:a16="http://schemas.microsoft.com/office/drawing/2014/main" id="{D14C4C2E-0CF2-CCBC-3066-11B797C5C669}"/>
                </a:ext>
              </a:extLst>
            </p:cNvPr>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32;p31">
              <a:extLst>
                <a:ext uri="{FF2B5EF4-FFF2-40B4-BE49-F238E27FC236}">
                  <a16:creationId xmlns:a16="http://schemas.microsoft.com/office/drawing/2014/main" id="{DDC4075E-E35D-365E-3FAB-5DBB3338FE77}"/>
                </a:ext>
              </a:extLst>
            </p:cNvPr>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33;p31">
              <a:extLst>
                <a:ext uri="{FF2B5EF4-FFF2-40B4-BE49-F238E27FC236}">
                  <a16:creationId xmlns:a16="http://schemas.microsoft.com/office/drawing/2014/main" id="{1424A2B0-F5B6-1611-5932-00E86002F1B3}"/>
                </a:ext>
              </a:extLst>
            </p:cNvPr>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34;p31">
              <a:extLst>
                <a:ext uri="{FF2B5EF4-FFF2-40B4-BE49-F238E27FC236}">
                  <a16:creationId xmlns:a16="http://schemas.microsoft.com/office/drawing/2014/main" id="{0AE98D64-D023-E792-F513-9E97E92BD753}"/>
                </a:ext>
              </a:extLst>
            </p:cNvPr>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35;p31">
              <a:extLst>
                <a:ext uri="{FF2B5EF4-FFF2-40B4-BE49-F238E27FC236}">
                  <a16:creationId xmlns:a16="http://schemas.microsoft.com/office/drawing/2014/main" id="{A12BCE77-369B-2551-9647-9D65873E47A2}"/>
                </a:ext>
              </a:extLst>
            </p:cNvPr>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36;p31">
              <a:extLst>
                <a:ext uri="{FF2B5EF4-FFF2-40B4-BE49-F238E27FC236}">
                  <a16:creationId xmlns:a16="http://schemas.microsoft.com/office/drawing/2014/main" id="{7699F4D0-B3B1-14DB-AFB5-6003D0040692}"/>
                </a:ext>
              </a:extLst>
            </p:cNvPr>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7;p31">
              <a:extLst>
                <a:ext uri="{FF2B5EF4-FFF2-40B4-BE49-F238E27FC236}">
                  <a16:creationId xmlns:a16="http://schemas.microsoft.com/office/drawing/2014/main" id="{C841D583-1EEB-586B-218F-A3A0C09EC6A0}"/>
                </a:ext>
              </a:extLst>
            </p:cNvPr>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8;p31">
              <a:extLst>
                <a:ext uri="{FF2B5EF4-FFF2-40B4-BE49-F238E27FC236}">
                  <a16:creationId xmlns:a16="http://schemas.microsoft.com/office/drawing/2014/main" id="{232B70F5-F885-9E35-014A-6D34A47D21F7}"/>
                </a:ext>
              </a:extLst>
            </p:cNvPr>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9;p31">
              <a:extLst>
                <a:ext uri="{FF2B5EF4-FFF2-40B4-BE49-F238E27FC236}">
                  <a16:creationId xmlns:a16="http://schemas.microsoft.com/office/drawing/2014/main" id="{685D3C25-D975-68B7-ABDF-9FC1A1B8B3DB}"/>
                </a:ext>
              </a:extLst>
            </p:cNvPr>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40;p31">
              <a:extLst>
                <a:ext uri="{FF2B5EF4-FFF2-40B4-BE49-F238E27FC236}">
                  <a16:creationId xmlns:a16="http://schemas.microsoft.com/office/drawing/2014/main" id="{17A4391F-38D5-60F8-2038-901AFABFC0AB}"/>
                </a:ext>
              </a:extLst>
            </p:cNvPr>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41;p31">
              <a:extLst>
                <a:ext uri="{FF2B5EF4-FFF2-40B4-BE49-F238E27FC236}">
                  <a16:creationId xmlns:a16="http://schemas.microsoft.com/office/drawing/2014/main" id="{D48EE146-6095-76E0-9325-D396660997CA}"/>
                </a:ext>
              </a:extLst>
            </p:cNvPr>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42;p31">
              <a:extLst>
                <a:ext uri="{FF2B5EF4-FFF2-40B4-BE49-F238E27FC236}">
                  <a16:creationId xmlns:a16="http://schemas.microsoft.com/office/drawing/2014/main" id="{634D70E0-96AE-721F-FE86-A4AF448B67B4}"/>
                </a:ext>
              </a:extLst>
            </p:cNvPr>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43;p31">
              <a:extLst>
                <a:ext uri="{FF2B5EF4-FFF2-40B4-BE49-F238E27FC236}">
                  <a16:creationId xmlns:a16="http://schemas.microsoft.com/office/drawing/2014/main" id="{1B627892-3AB0-76AB-677C-657F43FA36EE}"/>
                </a:ext>
              </a:extLst>
            </p:cNvPr>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44;p31">
              <a:extLst>
                <a:ext uri="{FF2B5EF4-FFF2-40B4-BE49-F238E27FC236}">
                  <a16:creationId xmlns:a16="http://schemas.microsoft.com/office/drawing/2014/main" id="{1FAC706F-8318-72A3-61B2-636E500BE563}"/>
                </a:ext>
              </a:extLst>
            </p:cNvPr>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45;p31">
              <a:extLst>
                <a:ext uri="{FF2B5EF4-FFF2-40B4-BE49-F238E27FC236}">
                  <a16:creationId xmlns:a16="http://schemas.microsoft.com/office/drawing/2014/main" id="{145537DF-9804-2793-EF5D-F52813BC1977}"/>
                </a:ext>
              </a:extLst>
            </p:cNvPr>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46;p31">
              <a:extLst>
                <a:ext uri="{FF2B5EF4-FFF2-40B4-BE49-F238E27FC236}">
                  <a16:creationId xmlns:a16="http://schemas.microsoft.com/office/drawing/2014/main" id="{27C94650-F70A-558D-DBCA-0BC6AD1CD1C1}"/>
                </a:ext>
              </a:extLst>
            </p:cNvPr>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647;p31">
            <a:extLst>
              <a:ext uri="{FF2B5EF4-FFF2-40B4-BE49-F238E27FC236}">
                <a16:creationId xmlns:a16="http://schemas.microsoft.com/office/drawing/2014/main" id="{CEC26DD0-2901-DCA4-98ED-A6B12A428C1D}"/>
              </a:ext>
            </a:extLst>
          </p:cNvPr>
          <p:cNvGrpSpPr/>
          <p:nvPr/>
        </p:nvGrpSpPr>
        <p:grpSpPr>
          <a:xfrm>
            <a:off x="172405" y="3416920"/>
            <a:ext cx="1329443" cy="916475"/>
            <a:chOff x="713230" y="2963286"/>
            <a:chExt cx="1329443" cy="916475"/>
          </a:xfrm>
        </p:grpSpPr>
        <p:sp>
          <p:nvSpPr>
            <p:cNvPr id="44" name="Google Shape;1648;p31">
              <a:extLst>
                <a:ext uri="{FF2B5EF4-FFF2-40B4-BE49-F238E27FC236}">
                  <a16:creationId xmlns:a16="http://schemas.microsoft.com/office/drawing/2014/main" id="{2F4D9017-BE91-8189-B81E-41FEA7BE64B9}"/>
                </a:ext>
              </a:extLst>
            </p:cNvPr>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9;p31">
              <a:extLst>
                <a:ext uri="{FF2B5EF4-FFF2-40B4-BE49-F238E27FC236}">
                  <a16:creationId xmlns:a16="http://schemas.microsoft.com/office/drawing/2014/main" id="{B6FE5F6B-FA21-493D-2724-26179151D5BF}"/>
                </a:ext>
              </a:extLst>
            </p:cNvPr>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50;p31">
              <a:extLst>
                <a:ext uri="{FF2B5EF4-FFF2-40B4-BE49-F238E27FC236}">
                  <a16:creationId xmlns:a16="http://schemas.microsoft.com/office/drawing/2014/main" id="{F353759F-058E-19F1-08E0-0E00E68A8BDF}"/>
                </a:ext>
              </a:extLst>
            </p:cNvPr>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51;p31">
              <a:extLst>
                <a:ext uri="{FF2B5EF4-FFF2-40B4-BE49-F238E27FC236}">
                  <a16:creationId xmlns:a16="http://schemas.microsoft.com/office/drawing/2014/main" id="{97B5C480-DC1D-0CFD-2990-9D51A400EC54}"/>
                </a:ext>
              </a:extLst>
            </p:cNvPr>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52;p31">
              <a:extLst>
                <a:ext uri="{FF2B5EF4-FFF2-40B4-BE49-F238E27FC236}">
                  <a16:creationId xmlns:a16="http://schemas.microsoft.com/office/drawing/2014/main" id="{329C0CD1-56A0-8BBB-1544-7C2FA75C8509}"/>
                </a:ext>
              </a:extLst>
            </p:cNvPr>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53;p31">
              <a:extLst>
                <a:ext uri="{FF2B5EF4-FFF2-40B4-BE49-F238E27FC236}">
                  <a16:creationId xmlns:a16="http://schemas.microsoft.com/office/drawing/2014/main" id="{7FFD4AC5-1077-80E8-0E43-6F26FDA4A80C}"/>
                </a:ext>
              </a:extLst>
            </p:cNvPr>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54;p31">
              <a:extLst>
                <a:ext uri="{FF2B5EF4-FFF2-40B4-BE49-F238E27FC236}">
                  <a16:creationId xmlns:a16="http://schemas.microsoft.com/office/drawing/2014/main" id="{602984DC-7134-1AF2-A32D-F6816EF819D1}"/>
                </a:ext>
              </a:extLst>
            </p:cNvPr>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55;p31">
              <a:extLst>
                <a:ext uri="{FF2B5EF4-FFF2-40B4-BE49-F238E27FC236}">
                  <a16:creationId xmlns:a16="http://schemas.microsoft.com/office/drawing/2014/main" id="{80C395E3-7A16-67E3-503F-80C3C7758985}"/>
                </a:ext>
              </a:extLst>
            </p:cNvPr>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56;p31">
              <a:extLst>
                <a:ext uri="{FF2B5EF4-FFF2-40B4-BE49-F238E27FC236}">
                  <a16:creationId xmlns:a16="http://schemas.microsoft.com/office/drawing/2014/main" id="{AE5536A2-1E64-5B47-075F-C7A563B4297D}"/>
                </a:ext>
              </a:extLst>
            </p:cNvPr>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57;p31">
              <a:extLst>
                <a:ext uri="{FF2B5EF4-FFF2-40B4-BE49-F238E27FC236}">
                  <a16:creationId xmlns:a16="http://schemas.microsoft.com/office/drawing/2014/main" id="{0D7DD63E-BFCB-67C7-E307-08F7EC4EC322}"/>
                </a:ext>
              </a:extLst>
            </p:cNvPr>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58;p31">
              <a:extLst>
                <a:ext uri="{FF2B5EF4-FFF2-40B4-BE49-F238E27FC236}">
                  <a16:creationId xmlns:a16="http://schemas.microsoft.com/office/drawing/2014/main" id="{FB75579A-F6D2-C516-67B4-FE33AD834908}"/>
                </a:ext>
              </a:extLst>
            </p:cNvPr>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59;p31">
              <a:extLst>
                <a:ext uri="{FF2B5EF4-FFF2-40B4-BE49-F238E27FC236}">
                  <a16:creationId xmlns:a16="http://schemas.microsoft.com/office/drawing/2014/main" id="{26E03DA6-0083-ADB9-50A1-0028418223D1}"/>
                </a:ext>
              </a:extLst>
            </p:cNvPr>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60;p31">
              <a:extLst>
                <a:ext uri="{FF2B5EF4-FFF2-40B4-BE49-F238E27FC236}">
                  <a16:creationId xmlns:a16="http://schemas.microsoft.com/office/drawing/2014/main" id="{CE75B6DD-60D8-8243-0DD9-D362AB35257E}"/>
                </a:ext>
              </a:extLst>
            </p:cNvPr>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61;p31">
              <a:extLst>
                <a:ext uri="{FF2B5EF4-FFF2-40B4-BE49-F238E27FC236}">
                  <a16:creationId xmlns:a16="http://schemas.microsoft.com/office/drawing/2014/main" id="{4B24CECE-EE7F-1C3F-2EE3-A477F2249726}"/>
                </a:ext>
              </a:extLst>
            </p:cNvPr>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62;p31">
              <a:extLst>
                <a:ext uri="{FF2B5EF4-FFF2-40B4-BE49-F238E27FC236}">
                  <a16:creationId xmlns:a16="http://schemas.microsoft.com/office/drawing/2014/main" id="{67D84B8F-A009-E176-2F92-9EFBCD649C24}"/>
                </a:ext>
              </a:extLst>
            </p:cNvPr>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63;p31">
              <a:extLst>
                <a:ext uri="{FF2B5EF4-FFF2-40B4-BE49-F238E27FC236}">
                  <a16:creationId xmlns:a16="http://schemas.microsoft.com/office/drawing/2014/main" id="{AED95548-19AA-199E-0E93-88E74A1AC57A}"/>
                </a:ext>
              </a:extLst>
            </p:cNvPr>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64;p31">
              <a:extLst>
                <a:ext uri="{FF2B5EF4-FFF2-40B4-BE49-F238E27FC236}">
                  <a16:creationId xmlns:a16="http://schemas.microsoft.com/office/drawing/2014/main" id="{9712460D-D625-DC4F-DA0D-45478D078720}"/>
                </a:ext>
              </a:extLst>
            </p:cNvPr>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65;p31">
              <a:extLst>
                <a:ext uri="{FF2B5EF4-FFF2-40B4-BE49-F238E27FC236}">
                  <a16:creationId xmlns:a16="http://schemas.microsoft.com/office/drawing/2014/main" id="{96A2F254-3F10-0EEB-C8A9-B969BE4E716E}"/>
                </a:ext>
              </a:extLst>
            </p:cNvPr>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66;p31">
              <a:extLst>
                <a:ext uri="{FF2B5EF4-FFF2-40B4-BE49-F238E27FC236}">
                  <a16:creationId xmlns:a16="http://schemas.microsoft.com/office/drawing/2014/main" id="{177EAD98-C1D0-1C37-D221-1B1A7564923B}"/>
                </a:ext>
              </a:extLst>
            </p:cNvPr>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67;p31">
              <a:extLst>
                <a:ext uri="{FF2B5EF4-FFF2-40B4-BE49-F238E27FC236}">
                  <a16:creationId xmlns:a16="http://schemas.microsoft.com/office/drawing/2014/main" id="{86DFE758-F56B-A3D1-D247-4FDB547585A1}"/>
                </a:ext>
              </a:extLst>
            </p:cNvPr>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68;p31">
              <a:extLst>
                <a:ext uri="{FF2B5EF4-FFF2-40B4-BE49-F238E27FC236}">
                  <a16:creationId xmlns:a16="http://schemas.microsoft.com/office/drawing/2014/main" id="{248C4C4E-B847-E464-7C2E-9CF75817317C}"/>
                </a:ext>
              </a:extLst>
            </p:cNvPr>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69;p31">
              <a:extLst>
                <a:ext uri="{FF2B5EF4-FFF2-40B4-BE49-F238E27FC236}">
                  <a16:creationId xmlns:a16="http://schemas.microsoft.com/office/drawing/2014/main" id="{C9D926AC-F1C3-CC1C-4312-9DC0B65C9FA5}"/>
                </a:ext>
              </a:extLst>
            </p:cNvPr>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70;p31">
              <a:extLst>
                <a:ext uri="{FF2B5EF4-FFF2-40B4-BE49-F238E27FC236}">
                  <a16:creationId xmlns:a16="http://schemas.microsoft.com/office/drawing/2014/main" id="{F9CED05C-C79E-FE04-D317-34121A52BC89}"/>
                </a:ext>
              </a:extLst>
            </p:cNvPr>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71;p31">
              <a:extLst>
                <a:ext uri="{FF2B5EF4-FFF2-40B4-BE49-F238E27FC236}">
                  <a16:creationId xmlns:a16="http://schemas.microsoft.com/office/drawing/2014/main" id="{90E8B61C-0AFF-76D1-6BF9-94DDCDEEE142}"/>
                </a:ext>
              </a:extLst>
            </p:cNvPr>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72;p31">
              <a:extLst>
                <a:ext uri="{FF2B5EF4-FFF2-40B4-BE49-F238E27FC236}">
                  <a16:creationId xmlns:a16="http://schemas.microsoft.com/office/drawing/2014/main" id="{E3D764CA-F618-C7AD-4256-25F224A2C3E7}"/>
                </a:ext>
              </a:extLst>
            </p:cNvPr>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73;p31">
              <a:extLst>
                <a:ext uri="{FF2B5EF4-FFF2-40B4-BE49-F238E27FC236}">
                  <a16:creationId xmlns:a16="http://schemas.microsoft.com/office/drawing/2014/main" id="{65C4287A-B544-CDFE-CEBE-1968C0ABB088}"/>
                </a:ext>
              </a:extLst>
            </p:cNvPr>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74;p31">
              <a:extLst>
                <a:ext uri="{FF2B5EF4-FFF2-40B4-BE49-F238E27FC236}">
                  <a16:creationId xmlns:a16="http://schemas.microsoft.com/office/drawing/2014/main" id="{FD8796B3-2F84-5FE9-AAD8-8F8F1252A687}"/>
                </a:ext>
              </a:extLst>
            </p:cNvPr>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75;p31">
              <a:extLst>
                <a:ext uri="{FF2B5EF4-FFF2-40B4-BE49-F238E27FC236}">
                  <a16:creationId xmlns:a16="http://schemas.microsoft.com/office/drawing/2014/main" id="{74D2C7FD-C366-C0B2-04B0-53AFECB39549}"/>
                </a:ext>
              </a:extLst>
            </p:cNvPr>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76;p31">
              <a:extLst>
                <a:ext uri="{FF2B5EF4-FFF2-40B4-BE49-F238E27FC236}">
                  <a16:creationId xmlns:a16="http://schemas.microsoft.com/office/drawing/2014/main" id="{77699A40-8FA5-DA2C-0F34-419168DEDF90}"/>
                </a:ext>
              </a:extLst>
            </p:cNvPr>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77;p31">
              <a:extLst>
                <a:ext uri="{FF2B5EF4-FFF2-40B4-BE49-F238E27FC236}">
                  <a16:creationId xmlns:a16="http://schemas.microsoft.com/office/drawing/2014/main" id="{CAFB10D2-9150-D9DC-F4C3-F6BBDD4A072E}"/>
                </a:ext>
              </a:extLst>
            </p:cNvPr>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78;p31">
              <a:extLst>
                <a:ext uri="{FF2B5EF4-FFF2-40B4-BE49-F238E27FC236}">
                  <a16:creationId xmlns:a16="http://schemas.microsoft.com/office/drawing/2014/main" id="{08276DF6-0BDA-0EB2-FC10-D8952E76E788}"/>
                </a:ext>
              </a:extLst>
            </p:cNvPr>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79;p31">
              <a:extLst>
                <a:ext uri="{FF2B5EF4-FFF2-40B4-BE49-F238E27FC236}">
                  <a16:creationId xmlns:a16="http://schemas.microsoft.com/office/drawing/2014/main" id="{E90F6601-5D8A-030E-7C07-519701D9B705}"/>
                </a:ext>
              </a:extLst>
            </p:cNvPr>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80;p31">
              <a:extLst>
                <a:ext uri="{FF2B5EF4-FFF2-40B4-BE49-F238E27FC236}">
                  <a16:creationId xmlns:a16="http://schemas.microsoft.com/office/drawing/2014/main" id="{286BA0ED-7AFF-7C4B-A27E-6D44CD1D4FD0}"/>
                </a:ext>
              </a:extLst>
            </p:cNvPr>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1;p31">
              <a:extLst>
                <a:ext uri="{FF2B5EF4-FFF2-40B4-BE49-F238E27FC236}">
                  <a16:creationId xmlns:a16="http://schemas.microsoft.com/office/drawing/2014/main" id="{F3E1F19E-E072-8174-1B64-5743A83556DE}"/>
                </a:ext>
              </a:extLst>
            </p:cNvPr>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2;p31">
              <a:extLst>
                <a:ext uri="{FF2B5EF4-FFF2-40B4-BE49-F238E27FC236}">
                  <a16:creationId xmlns:a16="http://schemas.microsoft.com/office/drawing/2014/main" id="{CE4E2247-58D9-EC61-C600-0AFBBB01E998}"/>
                </a:ext>
              </a:extLst>
            </p:cNvPr>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83;p31">
              <a:extLst>
                <a:ext uri="{FF2B5EF4-FFF2-40B4-BE49-F238E27FC236}">
                  <a16:creationId xmlns:a16="http://schemas.microsoft.com/office/drawing/2014/main" id="{7F6D35E3-532D-C137-8F88-799CA0C8700D}"/>
                </a:ext>
              </a:extLst>
            </p:cNvPr>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84;p31">
              <a:extLst>
                <a:ext uri="{FF2B5EF4-FFF2-40B4-BE49-F238E27FC236}">
                  <a16:creationId xmlns:a16="http://schemas.microsoft.com/office/drawing/2014/main" id="{F1FB6A98-AEA4-A4D0-DBBC-D35853BE6892}"/>
                </a:ext>
              </a:extLst>
            </p:cNvPr>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85;p31">
              <a:extLst>
                <a:ext uri="{FF2B5EF4-FFF2-40B4-BE49-F238E27FC236}">
                  <a16:creationId xmlns:a16="http://schemas.microsoft.com/office/drawing/2014/main" id="{82696504-C5DA-9DCA-E44F-B750B0C10D2E}"/>
                </a:ext>
              </a:extLst>
            </p:cNvPr>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86;p31">
              <a:extLst>
                <a:ext uri="{FF2B5EF4-FFF2-40B4-BE49-F238E27FC236}">
                  <a16:creationId xmlns:a16="http://schemas.microsoft.com/office/drawing/2014/main" id="{54AA3C45-A058-3BF5-15C8-C0E3A6105147}"/>
                </a:ext>
              </a:extLst>
            </p:cNvPr>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87;p31">
              <a:extLst>
                <a:ext uri="{FF2B5EF4-FFF2-40B4-BE49-F238E27FC236}">
                  <a16:creationId xmlns:a16="http://schemas.microsoft.com/office/drawing/2014/main" id="{777624BF-2A5E-5A81-A244-545F68AD3533}"/>
                </a:ext>
              </a:extLst>
            </p:cNvPr>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8506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88308B3-5F66-7E9B-A897-6B5B00EF879A}"/>
              </a:ext>
            </a:extLst>
          </p:cNvPr>
          <p:cNvSpPr txBox="1"/>
          <p:nvPr/>
        </p:nvSpPr>
        <p:spPr>
          <a:xfrm>
            <a:off x="795453" y="1132894"/>
            <a:ext cx="7553093" cy="2877711"/>
          </a:xfrm>
          <a:prstGeom prst="rect">
            <a:avLst/>
          </a:prstGeom>
          <a:noFill/>
        </p:spPr>
        <p:txBody>
          <a:bodyPr wrap="square" rtlCol="0">
            <a:spAutoFit/>
          </a:bodyPr>
          <a:lstStyle/>
          <a:p>
            <a:pPr>
              <a:lnSpc>
                <a:spcPct val="150000"/>
              </a:lnSpc>
            </a:pPr>
            <a:r>
              <a:rPr lang="vi-VN" sz="1800" b="1">
                <a:solidFill>
                  <a:schemeClr val="tx1"/>
                </a:solidFill>
                <a:effectLst/>
                <a:latin typeface="Montserrat" panose="00000500000000000000" pitchFamily="2" charset="0"/>
                <a:ea typeface="Arial" panose="020B0604020202020204" pitchFamily="34" charset="0"/>
              </a:rPr>
              <a:t>                       * Nhược điểm  </a:t>
            </a:r>
            <a:endParaRPr lang="en-US" sz="1800">
              <a:solidFill>
                <a:schemeClr val="tx1"/>
              </a:solidFill>
              <a:effectLst/>
              <a:latin typeface="Montserrat" panose="00000500000000000000" pitchFamily="2" charset="0"/>
              <a:ea typeface="Arial" panose="020B0604020202020204" pitchFamily="34" charset="0"/>
            </a:endParaRPr>
          </a:p>
          <a:p>
            <a:pPr>
              <a:lnSpc>
                <a:spcPct val="200000"/>
              </a:lnSpc>
            </a:pPr>
            <a:r>
              <a:rPr lang="vi-VN" sz="1400">
                <a:effectLst/>
                <a:latin typeface="Montserrat" panose="00000500000000000000" pitchFamily="2" charset="0"/>
                <a:ea typeface="Arial" panose="020B0604020202020204" pitchFamily="34" charset="0"/>
              </a:rPr>
              <a:t>      -   Không cung cấp một cách dễ dàng để tham khảo các thay đổi của nhiều tệp;      </a:t>
            </a:r>
          </a:p>
          <a:p>
            <a:pPr>
              <a:lnSpc>
                <a:spcPct val="200000"/>
              </a:lnSpc>
            </a:pPr>
            <a:r>
              <a:rPr lang="vi-VN" sz="1400">
                <a:effectLst/>
                <a:latin typeface="Montserrat" panose="00000500000000000000" pitchFamily="2" charset="0"/>
                <a:ea typeface="Arial" panose="020B0604020202020204" pitchFamily="34" charset="0"/>
              </a:rPr>
              <a:t>      -   Không cho phép bạn đổi tên hoặc sao chép tập tin dưới sự kiểm soát phiên bản nó có hỗ trợ hợp nhất kém</a:t>
            </a:r>
          </a:p>
          <a:p>
            <a:pPr>
              <a:lnSpc>
                <a:spcPct val="200000"/>
              </a:lnSpc>
            </a:pPr>
            <a:r>
              <a:rPr lang="vi-VN" sz="1400">
                <a:effectLst/>
                <a:latin typeface="Montserrat" panose="00000500000000000000" pitchFamily="2" charset="0"/>
                <a:ea typeface="Arial" panose="020B0604020202020204" pitchFamily="34" charset="0"/>
              </a:rPr>
              <a:t>       -   Không xử lý tốt các tệp lớn hoặc tệp nhị phân và một số hoạt động chậm khi có số lượng lớn các tập tin có liên quan. </a:t>
            </a:r>
          </a:p>
          <a:p>
            <a:endParaRPr lang="en-US">
              <a:latin typeface="Montserrat" panose="00000500000000000000" pitchFamily="2" charset="0"/>
            </a:endParaRPr>
          </a:p>
        </p:txBody>
      </p:sp>
      <p:grpSp>
        <p:nvGrpSpPr>
          <p:cNvPr id="3" name="Google Shape;1035;p25">
            <a:extLst>
              <a:ext uri="{FF2B5EF4-FFF2-40B4-BE49-F238E27FC236}">
                <a16:creationId xmlns:a16="http://schemas.microsoft.com/office/drawing/2014/main" id="{59744591-8557-1317-C4F5-F8EBE5ACDA21}"/>
              </a:ext>
            </a:extLst>
          </p:cNvPr>
          <p:cNvGrpSpPr/>
          <p:nvPr/>
        </p:nvGrpSpPr>
        <p:grpSpPr>
          <a:xfrm flipH="1">
            <a:off x="727022" y="563767"/>
            <a:ext cx="1221699" cy="659068"/>
            <a:chOff x="6947135" y="2460525"/>
            <a:chExt cx="1239906" cy="584116"/>
          </a:xfrm>
        </p:grpSpPr>
        <p:sp>
          <p:nvSpPr>
            <p:cNvPr id="4" name="Google Shape;1036;p25">
              <a:extLst>
                <a:ext uri="{FF2B5EF4-FFF2-40B4-BE49-F238E27FC236}">
                  <a16:creationId xmlns:a16="http://schemas.microsoft.com/office/drawing/2014/main" id="{6F961864-C119-1A25-ACDE-0C2A35FCA55C}"/>
                </a:ext>
              </a:extLst>
            </p:cNvPr>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37;p25">
              <a:extLst>
                <a:ext uri="{FF2B5EF4-FFF2-40B4-BE49-F238E27FC236}">
                  <a16:creationId xmlns:a16="http://schemas.microsoft.com/office/drawing/2014/main" id="{75A4CE9C-E25B-5C0D-0CB4-B64CAC8635E3}"/>
                </a:ext>
              </a:extLst>
            </p:cNvPr>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38;p25">
              <a:extLst>
                <a:ext uri="{FF2B5EF4-FFF2-40B4-BE49-F238E27FC236}">
                  <a16:creationId xmlns:a16="http://schemas.microsoft.com/office/drawing/2014/main" id="{8FBFBE35-E59A-2674-76FF-CA8B71BC6C2D}"/>
                </a:ext>
              </a:extLst>
            </p:cNvPr>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39;p25">
              <a:extLst>
                <a:ext uri="{FF2B5EF4-FFF2-40B4-BE49-F238E27FC236}">
                  <a16:creationId xmlns:a16="http://schemas.microsoft.com/office/drawing/2014/main" id="{17CD1915-A918-76FE-857D-4E39DBEF4464}"/>
                </a:ext>
              </a:extLst>
            </p:cNvPr>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40;p25">
              <a:extLst>
                <a:ext uri="{FF2B5EF4-FFF2-40B4-BE49-F238E27FC236}">
                  <a16:creationId xmlns:a16="http://schemas.microsoft.com/office/drawing/2014/main" id="{66D080E6-840D-E083-3190-49B440D235D7}"/>
                </a:ext>
              </a:extLst>
            </p:cNvPr>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41;p25">
              <a:extLst>
                <a:ext uri="{FF2B5EF4-FFF2-40B4-BE49-F238E27FC236}">
                  <a16:creationId xmlns:a16="http://schemas.microsoft.com/office/drawing/2014/main" id="{6FE16DDD-A81B-B1DE-4649-C261514A36AA}"/>
                </a:ext>
              </a:extLst>
            </p:cNvPr>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2;p25">
              <a:extLst>
                <a:ext uri="{FF2B5EF4-FFF2-40B4-BE49-F238E27FC236}">
                  <a16:creationId xmlns:a16="http://schemas.microsoft.com/office/drawing/2014/main" id="{13E2F1BB-04A1-F7EF-E4EE-06C0C0799194}"/>
                </a:ext>
              </a:extLst>
            </p:cNvPr>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3;p25">
              <a:extLst>
                <a:ext uri="{FF2B5EF4-FFF2-40B4-BE49-F238E27FC236}">
                  <a16:creationId xmlns:a16="http://schemas.microsoft.com/office/drawing/2014/main" id="{491B4241-47CB-DDEC-7807-AB6870036FFC}"/>
                </a:ext>
              </a:extLst>
            </p:cNvPr>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4;p25">
              <a:extLst>
                <a:ext uri="{FF2B5EF4-FFF2-40B4-BE49-F238E27FC236}">
                  <a16:creationId xmlns:a16="http://schemas.microsoft.com/office/drawing/2014/main" id="{52CECC85-FA1A-C527-5B54-27C87C60268B}"/>
                </a:ext>
              </a:extLst>
            </p:cNvPr>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5;p25">
              <a:extLst>
                <a:ext uri="{FF2B5EF4-FFF2-40B4-BE49-F238E27FC236}">
                  <a16:creationId xmlns:a16="http://schemas.microsoft.com/office/drawing/2014/main" id="{7444AAB7-3825-7AD4-9811-0745A1401A35}"/>
                </a:ext>
              </a:extLst>
            </p:cNvPr>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6;p25">
              <a:extLst>
                <a:ext uri="{FF2B5EF4-FFF2-40B4-BE49-F238E27FC236}">
                  <a16:creationId xmlns:a16="http://schemas.microsoft.com/office/drawing/2014/main" id="{40E50851-0B13-B6B0-1D08-C40B61815393}"/>
                </a:ext>
              </a:extLst>
            </p:cNvPr>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7;p25">
              <a:extLst>
                <a:ext uri="{FF2B5EF4-FFF2-40B4-BE49-F238E27FC236}">
                  <a16:creationId xmlns:a16="http://schemas.microsoft.com/office/drawing/2014/main" id="{5A4198F4-7A3C-97EC-58A2-CADBEA5F2182}"/>
                </a:ext>
              </a:extLst>
            </p:cNvPr>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8;p25">
              <a:extLst>
                <a:ext uri="{FF2B5EF4-FFF2-40B4-BE49-F238E27FC236}">
                  <a16:creationId xmlns:a16="http://schemas.microsoft.com/office/drawing/2014/main" id="{5BA494BC-FBA3-67EC-4276-19A77DBCA3B0}"/>
                </a:ext>
              </a:extLst>
            </p:cNvPr>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9;p25">
              <a:extLst>
                <a:ext uri="{FF2B5EF4-FFF2-40B4-BE49-F238E27FC236}">
                  <a16:creationId xmlns:a16="http://schemas.microsoft.com/office/drawing/2014/main" id="{8AD22387-C3EF-8AAB-2CFB-249CA73BA84C}"/>
                </a:ext>
              </a:extLst>
            </p:cNvPr>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p25">
              <a:extLst>
                <a:ext uri="{FF2B5EF4-FFF2-40B4-BE49-F238E27FC236}">
                  <a16:creationId xmlns:a16="http://schemas.microsoft.com/office/drawing/2014/main" id="{CEEAE3F3-198B-FDB3-C978-8C8C02650649}"/>
                </a:ext>
              </a:extLst>
            </p:cNvPr>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1;p25">
              <a:extLst>
                <a:ext uri="{FF2B5EF4-FFF2-40B4-BE49-F238E27FC236}">
                  <a16:creationId xmlns:a16="http://schemas.microsoft.com/office/drawing/2014/main" id="{DF991124-D291-388A-D566-B43D2ED4BC3C}"/>
                </a:ext>
              </a:extLst>
            </p:cNvPr>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2;p25">
              <a:extLst>
                <a:ext uri="{FF2B5EF4-FFF2-40B4-BE49-F238E27FC236}">
                  <a16:creationId xmlns:a16="http://schemas.microsoft.com/office/drawing/2014/main" id="{71EECDDA-A5FA-9A76-23B2-FDB39E9C1446}"/>
                </a:ext>
              </a:extLst>
            </p:cNvPr>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p25">
              <a:extLst>
                <a:ext uri="{FF2B5EF4-FFF2-40B4-BE49-F238E27FC236}">
                  <a16:creationId xmlns:a16="http://schemas.microsoft.com/office/drawing/2014/main" id="{18A5F98A-032C-FC83-B916-B98A3A87A529}"/>
                </a:ext>
              </a:extLst>
            </p:cNvPr>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4;p25">
              <a:extLst>
                <a:ext uri="{FF2B5EF4-FFF2-40B4-BE49-F238E27FC236}">
                  <a16:creationId xmlns:a16="http://schemas.microsoft.com/office/drawing/2014/main" id="{A75FA02C-39C0-8111-7CFF-62AA946FACFA}"/>
                </a:ext>
              </a:extLst>
            </p:cNvPr>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5;p25">
              <a:extLst>
                <a:ext uri="{FF2B5EF4-FFF2-40B4-BE49-F238E27FC236}">
                  <a16:creationId xmlns:a16="http://schemas.microsoft.com/office/drawing/2014/main" id="{3A426A1F-6C46-24FE-70E0-1E32C92BA7FA}"/>
                </a:ext>
              </a:extLst>
            </p:cNvPr>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6;p25">
              <a:extLst>
                <a:ext uri="{FF2B5EF4-FFF2-40B4-BE49-F238E27FC236}">
                  <a16:creationId xmlns:a16="http://schemas.microsoft.com/office/drawing/2014/main" id="{F3FBFA5A-AC56-FF68-30E2-0E32DECB75F0}"/>
                </a:ext>
              </a:extLst>
            </p:cNvPr>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7;p25">
              <a:extLst>
                <a:ext uri="{FF2B5EF4-FFF2-40B4-BE49-F238E27FC236}">
                  <a16:creationId xmlns:a16="http://schemas.microsoft.com/office/drawing/2014/main" id="{C4E1B716-9B54-BC75-CFC5-6FEF3243EA31}"/>
                </a:ext>
              </a:extLst>
            </p:cNvPr>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8;p25">
              <a:extLst>
                <a:ext uri="{FF2B5EF4-FFF2-40B4-BE49-F238E27FC236}">
                  <a16:creationId xmlns:a16="http://schemas.microsoft.com/office/drawing/2014/main" id="{22D6E388-345C-AFC9-9189-56D3EB8AD1FA}"/>
                </a:ext>
              </a:extLst>
            </p:cNvPr>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9;p25">
              <a:extLst>
                <a:ext uri="{FF2B5EF4-FFF2-40B4-BE49-F238E27FC236}">
                  <a16:creationId xmlns:a16="http://schemas.microsoft.com/office/drawing/2014/main" id="{351669C6-F9BD-387F-5AE7-53C4F8FF7552}"/>
                </a:ext>
              </a:extLst>
            </p:cNvPr>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0;p25">
              <a:extLst>
                <a:ext uri="{FF2B5EF4-FFF2-40B4-BE49-F238E27FC236}">
                  <a16:creationId xmlns:a16="http://schemas.microsoft.com/office/drawing/2014/main" id="{825BC677-3056-D523-0429-A99B312A7E08}"/>
                </a:ext>
              </a:extLst>
            </p:cNvPr>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1;p25">
              <a:extLst>
                <a:ext uri="{FF2B5EF4-FFF2-40B4-BE49-F238E27FC236}">
                  <a16:creationId xmlns:a16="http://schemas.microsoft.com/office/drawing/2014/main" id="{229B513E-B397-338E-CD76-73C1CD84703C}"/>
                </a:ext>
              </a:extLst>
            </p:cNvPr>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62;p25">
              <a:extLst>
                <a:ext uri="{FF2B5EF4-FFF2-40B4-BE49-F238E27FC236}">
                  <a16:creationId xmlns:a16="http://schemas.microsoft.com/office/drawing/2014/main" id="{FC1F5487-8902-1CFD-FF5E-E25484556EA8}"/>
                </a:ext>
              </a:extLst>
            </p:cNvPr>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3;p25">
              <a:extLst>
                <a:ext uri="{FF2B5EF4-FFF2-40B4-BE49-F238E27FC236}">
                  <a16:creationId xmlns:a16="http://schemas.microsoft.com/office/drawing/2014/main" id="{6BDA8B57-3533-2F16-4EEB-D88527A37AD6}"/>
                </a:ext>
              </a:extLst>
            </p:cNvPr>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64;p25">
              <a:extLst>
                <a:ext uri="{FF2B5EF4-FFF2-40B4-BE49-F238E27FC236}">
                  <a16:creationId xmlns:a16="http://schemas.microsoft.com/office/drawing/2014/main" id="{CD04066E-26C1-6483-CF0B-D233405FDE18}"/>
                </a:ext>
              </a:extLst>
            </p:cNvPr>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65;p25">
              <a:extLst>
                <a:ext uri="{FF2B5EF4-FFF2-40B4-BE49-F238E27FC236}">
                  <a16:creationId xmlns:a16="http://schemas.microsoft.com/office/drawing/2014/main" id="{3019DF84-BA20-75A9-17F1-CE18D907A53F}"/>
                </a:ext>
              </a:extLst>
            </p:cNvPr>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66;p25">
              <a:extLst>
                <a:ext uri="{FF2B5EF4-FFF2-40B4-BE49-F238E27FC236}">
                  <a16:creationId xmlns:a16="http://schemas.microsoft.com/office/drawing/2014/main" id="{C3BEE7D8-1F61-AA34-D7B9-8533CFF42157}"/>
                </a:ext>
              </a:extLst>
            </p:cNvPr>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4709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8CE8B24D-90F3-3E00-A687-7809F8DF5C3D}"/>
              </a:ext>
            </a:extLst>
          </p:cNvPr>
          <p:cNvSpPr txBox="1"/>
          <p:nvPr/>
        </p:nvSpPr>
        <p:spPr>
          <a:xfrm>
            <a:off x="802887" y="728769"/>
            <a:ext cx="6950927" cy="3897990"/>
          </a:xfrm>
          <a:prstGeom prst="rect">
            <a:avLst/>
          </a:prstGeom>
          <a:noFill/>
        </p:spPr>
        <p:txBody>
          <a:bodyPr wrap="square" rtlCol="0">
            <a:spAutoFit/>
          </a:bodyPr>
          <a:lstStyle/>
          <a:p>
            <a:pPr algn="ctr">
              <a:lnSpc>
                <a:spcPct val="115000"/>
              </a:lnSpc>
              <a:spcBef>
                <a:spcPts val="2000"/>
              </a:spcBef>
              <a:spcAft>
                <a:spcPts val="600"/>
              </a:spcAft>
            </a:pPr>
            <a:r>
              <a:rPr lang="vi-VN" sz="2400" b="1" kern="0">
                <a:solidFill>
                  <a:srgbClr val="002060"/>
                </a:solidFill>
                <a:effectLst/>
                <a:latin typeface="Montserrat" panose="00000500000000000000" pitchFamily="2" charset="0"/>
              </a:rPr>
              <a:t>Using the Version Control System</a:t>
            </a:r>
            <a:endParaRPr lang="en-US" sz="2400" b="1" kern="0">
              <a:solidFill>
                <a:srgbClr val="002060"/>
              </a:solidFill>
              <a:effectLst/>
              <a:latin typeface="Montserrat" panose="00000500000000000000" pitchFamily="2" charset="0"/>
            </a:endParaRPr>
          </a:p>
          <a:p>
            <a:pPr>
              <a:lnSpc>
                <a:spcPct val="200000"/>
              </a:lnSpc>
            </a:pPr>
            <a:r>
              <a:rPr lang="vi-VN" sz="1800">
                <a:effectLst/>
                <a:latin typeface="Montserrat" panose="00000500000000000000" pitchFamily="2" charset="0"/>
                <a:ea typeface="Arial" panose="020B0604020202020204" pitchFamily="34" charset="0"/>
              </a:rPr>
              <a:t>       -   Các đề xuất trong phần này không nhắm tới một hệ thống kiểm soát phiên bản cụ thể và nên đơn giản để thực hiện trong bất kỳ trong số chúng. </a:t>
            </a:r>
          </a:p>
          <a:p>
            <a:pPr>
              <a:lnSpc>
                <a:spcPct val="200000"/>
              </a:lnSpc>
            </a:pPr>
            <a:r>
              <a:rPr lang="vi-VN" sz="1800">
                <a:latin typeface="Montserrat" panose="00000500000000000000" pitchFamily="2" charset="0"/>
                <a:ea typeface="Arial" panose="020B0604020202020204" pitchFamily="34" charset="0"/>
              </a:rPr>
              <a:t>       -   </a:t>
            </a:r>
            <a:r>
              <a:rPr lang="vi-VN" sz="1800">
                <a:effectLst/>
                <a:latin typeface="Montserrat" panose="00000500000000000000" pitchFamily="2" charset="0"/>
                <a:ea typeface="Arial" panose="020B0604020202020204" pitchFamily="34" charset="0"/>
              </a:rPr>
              <a:t>Tham khảo tài liệu của hệ thống cụ thể của bạn để biết chi tiết. </a:t>
            </a:r>
            <a:endParaRPr lang="en-US" sz="1800">
              <a:effectLst/>
              <a:latin typeface="Montserrat" panose="00000500000000000000" pitchFamily="2" charset="0"/>
              <a:ea typeface="Arial" panose="020B0604020202020204" pitchFamily="34" charset="0"/>
            </a:endParaRPr>
          </a:p>
          <a:p>
            <a:pPr>
              <a:lnSpc>
                <a:spcPct val="115000"/>
              </a:lnSpc>
            </a:pPr>
            <a:r>
              <a:rPr lang="vi-VN" sz="1800">
                <a:effectLst/>
                <a:latin typeface="Montserrat" panose="00000500000000000000" pitchFamily="2" charset="0"/>
                <a:ea typeface="Arial" panose="020B0604020202020204" pitchFamily="34" charset="0"/>
              </a:rPr>
              <a:t> </a:t>
            </a:r>
            <a:endParaRPr lang="en-US" sz="1800">
              <a:effectLst/>
              <a:latin typeface="Montserrat" panose="00000500000000000000" pitchFamily="2" charset="0"/>
              <a:ea typeface="Arial" panose="020B0604020202020204" pitchFamily="34" charset="0"/>
            </a:endParaRPr>
          </a:p>
          <a:p>
            <a:endParaRPr lang="en-US">
              <a:latin typeface="Montserrat" panose="00000500000000000000" pitchFamily="2" charset="0"/>
            </a:endParaRPr>
          </a:p>
        </p:txBody>
      </p:sp>
    </p:spTree>
    <p:extLst>
      <p:ext uri="{BB962C8B-B14F-4D97-AF65-F5344CB8AC3E}">
        <p14:creationId xmlns:p14="http://schemas.microsoft.com/office/powerpoint/2010/main" val="4157059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0A5F6C72-7C22-C966-2EE3-0092312C81C4}"/>
              </a:ext>
            </a:extLst>
          </p:cNvPr>
          <p:cNvSpPr txBox="1"/>
          <p:nvPr/>
        </p:nvSpPr>
        <p:spPr>
          <a:xfrm>
            <a:off x="617033" y="520390"/>
            <a:ext cx="7248293" cy="4245649"/>
          </a:xfrm>
          <a:prstGeom prst="rect">
            <a:avLst/>
          </a:prstGeom>
          <a:noFill/>
        </p:spPr>
        <p:txBody>
          <a:bodyPr wrap="square" rtlCol="0">
            <a:spAutoFit/>
          </a:bodyPr>
          <a:lstStyle/>
          <a:p>
            <a:pPr algn="ctr">
              <a:lnSpc>
                <a:spcPct val="115000"/>
              </a:lnSpc>
              <a:spcBef>
                <a:spcPts val="1800"/>
              </a:spcBef>
              <a:spcAft>
                <a:spcPts val="600"/>
              </a:spcAft>
            </a:pPr>
            <a:r>
              <a:rPr lang="vi-VN" sz="2400" b="1">
                <a:solidFill>
                  <a:srgbClr val="002060"/>
                </a:solidFill>
                <a:effectLst/>
                <a:latin typeface="Montserrat" panose="00000500000000000000" pitchFamily="2" charset="0"/>
              </a:rPr>
              <a:t>Version everything</a:t>
            </a:r>
            <a:endParaRPr lang="en-US" sz="2400" b="1">
              <a:solidFill>
                <a:srgbClr val="002060"/>
              </a:solidFill>
              <a:effectLst/>
              <a:latin typeface="Montserrat" panose="00000500000000000000" pitchFamily="2" charset="0"/>
            </a:endParaRPr>
          </a:p>
          <a:p>
            <a:pPr>
              <a:lnSpc>
                <a:spcPct val="150000"/>
              </a:lnSpc>
            </a:pPr>
            <a:r>
              <a:rPr lang="vi-VN" sz="1600">
                <a:effectLst/>
                <a:latin typeface="Montserrat" panose="00000500000000000000" pitchFamily="2" charset="0"/>
                <a:ea typeface="Arial" panose="020B0604020202020204" pitchFamily="34" charset="0"/>
              </a:rPr>
              <a:t>       -   Không chỉ kiểm soát phiên bản mã nguồn của dự án mà còn cả các trang web, tài liệu.</a:t>
            </a:r>
          </a:p>
          <a:p>
            <a:pPr>
              <a:lnSpc>
                <a:spcPct val="150000"/>
              </a:lnSpc>
            </a:pPr>
            <a:r>
              <a:rPr lang="vi-VN" sz="1600">
                <a:effectLst/>
                <a:latin typeface="Montserrat" panose="00000500000000000000" pitchFamily="2" charset="0"/>
                <a:ea typeface="Arial" panose="020B0604020202020204" pitchFamily="34" charset="0"/>
              </a:rPr>
              <a:t>       -   Bất kỳ thông tin nào đáng viết ra đều có giá trị được phiên bản hóa, nghĩa là bất kỳ thông tin nào có thể thay đổi. </a:t>
            </a:r>
          </a:p>
          <a:p>
            <a:pPr>
              <a:lnSpc>
                <a:spcPct val="150000"/>
              </a:lnSpc>
            </a:pPr>
            <a:r>
              <a:rPr lang="vi-VN" sz="1600">
                <a:effectLst/>
                <a:latin typeface="Montserrat" panose="00000500000000000000" pitchFamily="2" charset="0"/>
                <a:ea typeface="Arial" panose="020B0604020202020204" pitchFamily="34" charset="0"/>
              </a:rPr>
              <a:t>       -   Những thứ không thay đổi nên được lưu trữ,không được phiên bản. </a:t>
            </a:r>
          </a:p>
          <a:p>
            <a:pPr>
              <a:lnSpc>
                <a:spcPct val="150000"/>
              </a:lnSpc>
            </a:pPr>
            <a:r>
              <a:rPr lang="vi-VN" sz="1600">
                <a:solidFill>
                  <a:schemeClr val="tx1"/>
                </a:solidFill>
                <a:effectLst/>
                <a:latin typeface="Montserrat" panose="00000500000000000000" pitchFamily="2" charset="0"/>
                <a:ea typeface="Arial" panose="020B0604020202020204" pitchFamily="34" charset="0"/>
              </a:rPr>
              <a:t>Ví dụ: </a:t>
            </a:r>
            <a:r>
              <a:rPr lang="vi-VN" sz="1600">
                <a:effectLst/>
                <a:latin typeface="Montserrat" panose="00000500000000000000" pitchFamily="2" charset="0"/>
                <a:ea typeface="Arial" panose="020B0604020202020204" pitchFamily="34" charset="0"/>
              </a:rPr>
              <a:t>một email sau khi được đăng sẽ không thay đổi; do đó, việc lập phiên bản sẽ không có ý nghĩa (trừ khi nó trở thành một phần của một số tài liệu lớn hơn, đang phát triển).</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a:t>
            </a:r>
            <a:endParaRPr lang="en-US" sz="1600">
              <a:latin typeface="Montserrat" panose="00000500000000000000" pitchFamily="2" charset="0"/>
            </a:endParaRPr>
          </a:p>
        </p:txBody>
      </p:sp>
    </p:spTree>
    <p:extLst>
      <p:ext uri="{BB962C8B-B14F-4D97-AF65-F5344CB8AC3E}">
        <p14:creationId xmlns:p14="http://schemas.microsoft.com/office/powerpoint/2010/main" val="3631129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D9F7DD08-F399-EBF6-45BE-D0EB3912A323}"/>
              </a:ext>
            </a:extLst>
          </p:cNvPr>
          <p:cNvSpPr txBox="1"/>
          <p:nvPr/>
        </p:nvSpPr>
        <p:spPr>
          <a:xfrm>
            <a:off x="683941" y="633591"/>
            <a:ext cx="7776117" cy="3876318"/>
          </a:xfrm>
          <a:prstGeom prst="rect">
            <a:avLst/>
          </a:prstGeom>
          <a:noFill/>
        </p:spPr>
        <p:txBody>
          <a:bodyPr wrap="square" rtlCol="0">
            <a:spAutoFit/>
          </a:bodyPr>
          <a:lstStyle/>
          <a:p>
            <a:pPr algn="ctr">
              <a:lnSpc>
                <a:spcPct val="115000"/>
              </a:lnSpc>
              <a:spcBef>
                <a:spcPts val="1800"/>
              </a:spcBef>
              <a:spcAft>
                <a:spcPts val="600"/>
              </a:spcAft>
            </a:pPr>
            <a:r>
              <a:rPr lang="vi-VN" sz="2400" b="1">
                <a:solidFill>
                  <a:srgbClr val="002060"/>
                </a:solidFill>
                <a:effectLst/>
                <a:latin typeface="Montserrat" panose="00000500000000000000" pitchFamily="2" charset="0"/>
              </a:rPr>
              <a:t>Browsability</a:t>
            </a:r>
            <a:endParaRPr lang="en-US" sz="2400" b="1">
              <a:solidFill>
                <a:srgbClr val="002060"/>
              </a:solidFill>
              <a:effectLst/>
              <a:latin typeface="Montserrat" panose="00000500000000000000" pitchFamily="2" charset="0"/>
            </a:endParaRPr>
          </a:p>
          <a:p>
            <a:pPr>
              <a:lnSpc>
                <a:spcPct val="150000"/>
              </a:lnSpc>
            </a:pPr>
            <a:r>
              <a:rPr lang="vi-VN" sz="1600">
                <a:effectLst/>
                <a:latin typeface="Montserrat" panose="00000500000000000000" pitchFamily="2" charset="0"/>
                <a:ea typeface="Arial" panose="020B0604020202020204" pitchFamily="34" charset="0"/>
              </a:rPr>
              <a:t>       -   Kho lưu trữ của dự án có thể duyệt được trên Web. </a:t>
            </a:r>
          </a:p>
          <a:p>
            <a:pPr>
              <a:lnSpc>
                <a:spcPct val="150000"/>
              </a:lnSpc>
            </a:pPr>
            <a:r>
              <a:rPr lang="vi-VN" sz="1600">
                <a:effectLst/>
                <a:latin typeface="Montserrat" panose="00000500000000000000" pitchFamily="2" charset="0"/>
                <a:ea typeface="Arial" panose="020B0604020202020204" pitchFamily="34" charset="0"/>
              </a:rPr>
              <a:t>       -   Điều này không chỉ có nghĩa là khả năng xem các bản sửa đổi mới nhất của tệp dự án mà còn có thể quay ngược thời gian và xem các bản sửa đổi trước đó, xem sự khác biệt giữa các bản sửa đổi, đọc thông báo tường trình cho các thay đổi đã chọn, v.v.</a:t>
            </a:r>
          </a:p>
          <a:p>
            <a:pPr>
              <a:lnSpc>
                <a:spcPct val="150000"/>
              </a:lnSpc>
            </a:pPr>
            <a:r>
              <a:rPr lang="vi-VN" sz="1600">
                <a:effectLst/>
                <a:latin typeface="Montserrat" panose="00000500000000000000" pitchFamily="2" charset="0"/>
                <a:ea typeface="Arial" panose="020B0604020202020204" pitchFamily="34" charset="0"/>
              </a:rPr>
              <a:t>       -   Nếu kho lưu trữ không thể xem được thông qua trình duyệt web thì ai đó muốn kiểm tra một tệp cụ thể trước tiên sẽ phải cài đặt cục bộ phần mềm máy khách kiểm soát phiên bản, điều này có thể biến cơ sở dữ liệu của họ thành mã. </a:t>
            </a:r>
          </a:p>
        </p:txBody>
      </p:sp>
    </p:spTree>
    <p:extLst>
      <p:ext uri="{BB962C8B-B14F-4D97-AF65-F5344CB8AC3E}">
        <p14:creationId xmlns:p14="http://schemas.microsoft.com/office/powerpoint/2010/main" val="2038465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ECE5796-A724-8DBB-A384-66CBC679C7D4}"/>
              </a:ext>
            </a:extLst>
          </p:cNvPr>
          <p:cNvSpPr txBox="1"/>
          <p:nvPr/>
        </p:nvSpPr>
        <p:spPr>
          <a:xfrm>
            <a:off x="1077951" y="940534"/>
            <a:ext cx="6988098" cy="3262432"/>
          </a:xfrm>
          <a:prstGeom prst="rect">
            <a:avLst/>
          </a:prstGeom>
          <a:noFill/>
        </p:spPr>
        <p:txBody>
          <a:bodyPr wrap="square" rtlCol="0">
            <a:spAutoFit/>
          </a:bodyPr>
          <a:lstStyle/>
          <a:p>
            <a:pPr>
              <a:lnSpc>
                <a:spcPct val="200000"/>
              </a:lnSpc>
            </a:pPr>
            <a:r>
              <a:rPr lang="vi-VN" sz="1600">
                <a:effectLst/>
                <a:latin typeface="Montserrat" panose="00000500000000000000" pitchFamily="2" charset="0"/>
                <a:ea typeface="Arial" panose="020B0604020202020204" pitchFamily="34" charset="0"/>
              </a:rPr>
              <a:t>     -   Một số hệ thống kiểm soát phiên bản đi kèm với cơ chế duyệt kho lưu trữ được tích hợp sẵn, trong khi các hệ thống khác dựa vào các công cụ của bên thứ ba để thực hiện việc đó. </a:t>
            </a:r>
          </a:p>
          <a:p>
            <a:pPr>
              <a:lnSpc>
                <a:spcPct val="200000"/>
              </a:lnSpc>
            </a:pPr>
            <a:r>
              <a:rPr lang="vi-VN" sz="1600">
                <a:effectLst/>
                <a:latin typeface="Montserrat" panose="00000500000000000000" pitchFamily="2" charset="0"/>
                <a:ea typeface="Arial" panose="020B0604020202020204" pitchFamily="34" charset="0"/>
              </a:rPr>
              <a:t>     -   Ba công cụ là </a:t>
            </a:r>
            <a:r>
              <a:rPr lang="vi-VN" sz="1600" i="1">
                <a:solidFill>
                  <a:srgbClr val="C00000"/>
                </a:solidFill>
                <a:effectLst/>
                <a:latin typeface="Montserrat" panose="00000500000000000000" pitchFamily="2" charset="0"/>
                <a:ea typeface="Arial" panose="020B0604020202020204" pitchFamily="34" charset="0"/>
              </a:rPr>
              <a:t>ViewCVS , CVSWeb và WebSVN</a:t>
            </a:r>
            <a:r>
              <a:rPr lang="vi-VN" sz="1600">
                <a:effectLst/>
                <a:latin typeface="Montserrat" panose="00000500000000000000" pitchFamily="2" charset="0"/>
                <a:ea typeface="Arial" panose="020B0604020202020204" pitchFamily="34" charset="0"/>
              </a:rPr>
              <a:t>. Cái đầu tiên hoạt động với cả CVS và Subversion, cái thứ hai chỉ với CVS và cái thứ ba chỉ với Subversion.</a:t>
            </a:r>
            <a:endParaRPr lang="en-US" sz="1600">
              <a:effectLst/>
              <a:latin typeface="Montserrat" panose="00000500000000000000" pitchFamily="2" charset="0"/>
              <a:ea typeface="Arial" panose="020B0604020202020204" pitchFamily="34" charset="0"/>
            </a:endParaRPr>
          </a:p>
          <a:p>
            <a:endParaRPr lang="en-US"/>
          </a:p>
        </p:txBody>
      </p:sp>
    </p:spTree>
    <p:extLst>
      <p:ext uri="{BB962C8B-B14F-4D97-AF65-F5344CB8AC3E}">
        <p14:creationId xmlns:p14="http://schemas.microsoft.com/office/powerpoint/2010/main" val="874548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9A24FC69-2BB1-07AC-3657-A0D315BB658A}"/>
              </a:ext>
            </a:extLst>
          </p:cNvPr>
          <p:cNvSpPr txBox="1"/>
          <p:nvPr/>
        </p:nvSpPr>
        <p:spPr>
          <a:xfrm>
            <a:off x="890239" y="570520"/>
            <a:ext cx="7363522" cy="3913251"/>
          </a:xfrm>
          <a:prstGeom prst="rect">
            <a:avLst/>
          </a:prstGeom>
          <a:noFill/>
        </p:spPr>
        <p:txBody>
          <a:bodyPr wrap="square" rtlCol="0">
            <a:spAutoFit/>
          </a:bodyPr>
          <a:lstStyle/>
          <a:p>
            <a:pPr algn="ctr">
              <a:lnSpc>
                <a:spcPct val="200000"/>
              </a:lnSpc>
              <a:spcBef>
                <a:spcPts val="1800"/>
              </a:spcBef>
              <a:spcAft>
                <a:spcPts val="600"/>
              </a:spcAft>
            </a:pPr>
            <a:r>
              <a:rPr lang="vi-VN" sz="2800" b="1">
                <a:solidFill>
                  <a:srgbClr val="002060"/>
                </a:solidFill>
                <a:effectLst/>
                <a:latin typeface="Montserrat" panose="00000500000000000000" pitchFamily="2" charset="0"/>
              </a:rPr>
              <a:t>Commit emails</a:t>
            </a:r>
            <a:endParaRPr lang="en-US" sz="2800" b="1">
              <a:solidFill>
                <a:srgbClr val="002060"/>
              </a:solidFill>
              <a:effectLst/>
              <a:latin typeface="Montserrat" panose="00000500000000000000" pitchFamily="2" charset="0"/>
            </a:endParaRPr>
          </a:p>
          <a:p>
            <a:pPr>
              <a:lnSpc>
                <a:spcPct val="200000"/>
              </a:lnSpc>
            </a:pPr>
            <a:r>
              <a:rPr lang="vi-VN" sz="1600">
                <a:effectLst/>
                <a:latin typeface="Montserrat" panose="00000500000000000000" pitchFamily="2" charset="0"/>
                <a:ea typeface="Arial" panose="020B0604020202020204" pitchFamily="34" charset="0"/>
              </a:rPr>
              <a:t>       -   Mọi cam kết đối với kho lưu trữ sẽ tạo một email cho biết ai đã thực hiện thay đổi, họ thực hiện thay đổi khi nào, tệp và thư mục nào đã thay đổi cũng như cách chúng thay đổi. </a:t>
            </a:r>
          </a:p>
          <a:p>
            <a:pPr>
              <a:lnSpc>
                <a:spcPct val="20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Email phải được chuyển đến một danh sách gửi thư đặc biệt dành riêng cho các email cam kết, tách biệt với danh sách gửi thư mà con người gửi tới.</a:t>
            </a:r>
            <a:endParaRPr lang="en-US" sz="1200">
              <a:latin typeface="Montserrat" panose="00000500000000000000" pitchFamily="2" charset="0"/>
            </a:endParaRPr>
          </a:p>
        </p:txBody>
      </p:sp>
    </p:spTree>
    <p:extLst>
      <p:ext uri="{BB962C8B-B14F-4D97-AF65-F5344CB8AC3E}">
        <p14:creationId xmlns:p14="http://schemas.microsoft.com/office/powerpoint/2010/main" val="1202895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5D11BF88-71DD-4E7A-9854-7A5921A2F902}"/>
              </a:ext>
            </a:extLst>
          </p:cNvPr>
          <p:cNvSpPr txBox="1"/>
          <p:nvPr/>
        </p:nvSpPr>
        <p:spPr>
          <a:xfrm>
            <a:off x="598449" y="1069095"/>
            <a:ext cx="7947102" cy="3005310"/>
          </a:xfrm>
          <a:prstGeom prst="rect">
            <a:avLst/>
          </a:prstGeom>
          <a:noFill/>
        </p:spPr>
        <p:txBody>
          <a:bodyPr wrap="square" rtlCol="0">
            <a:spAutoFit/>
          </a:bodyPr>
          <a:lstStyle/>
          <a:p>
            <a:pPr>
              <a:lnSpc>
                <a:spcPct val="150000"/>
              </a:lnSpc>
            </a:pPr>
            <a:r>
              <a:rPr lang="vi-VN" sz="1600">
                <a:latin typeface="Montserrat" panose="00000500000000000000" pitchFamily="2" charset="0"/>
                <a:ea typeface="Arial" panose="020B0604020202020204" pitchFamily="34" charset="0"/>
              </a:rPr>
              <a:t>V</a:t>
            </a:r>
            <a:r>
              <a:rPr lang="vi-VN" sz="1600">
                <a:effectLst/>
                <a:latin typeface="Montserrat" panose="00000500000000000000" pitchFamily="2" charset="0"/>
                <a:ea typeface="Arial" panose="020B0604020202020204" pitchFamily="34" charset="0"/>
              </a:rPr>
              <a:t>í dụ: để gửi email. Với các hệ thống email cam kết được đóng gói sẵn, bạn có thể muốn sửa đổi một số hành vi mặc định:</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1.    Một số người gửi thư cam kết không bao gồm các khác biệt thực tế trong email mà thay vào đó cung cấp URL để xem thay đổi trên web bằng hệ thống duyệt kho lưu trữ.</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2.    Các email cam kết phải đặt tiêu đề trả lời của chúng vào danh sách phát triển thông thường, không phải danh sách email cam kết.</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Xem tài liệu tại </a:t>
            </a:r>
            <a:r>
              <a:rPr lang="vi-VN" sz="1600" i="1">
                <a:solidFill>
                  <a:srgbClr val="C00000"/>
                </a:solidFill>
                <a:effectLst/>
                <a:latin typeface="Montserrat" panose="00000500000000000000" pitchFamily="2" charset="0"/>
                <a:ea typeface="Arial" panose="020B0604020202020204" pitchFamily="34" charset="0"/>
              </a:rPr>
              <a:t>http://cia.navi.cx/ </a:t>
            </a:r>
            <a:r>
              <a:rPr lang="vi-VN" sz="1600">
                <a:effectLst/>
                <a:latin typeface="Montserrat" panose="00000500000000000000" pitchFamily="2" charset="0"/>
                <a:ea typeface="Arial" panose="020B0604020202020204" pitchFamily="34" charset="0"/>
              </a:rPr>
              <a:t>để biết chi tiết. </a:t>
            </a:r>
            <a:endParaRPr lang="en-US" sz="1600">
              <a:effectLst/>
              <a:latin typeface="Montserrat" panose="00000500000000000000" pitchFamily="2" charset="0"/>
              <a:ea typeface="Arial" panose="020B0604020202020204" pitchFamily="34" charset="0"/>
            </a:endParaRPr>
          </a:p>
        </p:txBody>
      </p:sp>
    </p:spTree>
    <p:extLst>
      <p:ext uri="{BB962C8B-B14F-4D97-AF65-F5344CB8AC3E}">
        <p14:creationId xmlns:p14="http://schemas.microsoft.com/office/powerpoint/2010/main" val="4026462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9071FD8B-E31F-D58A-E0BA-7C90E40D1673}"/>
              </a:ext>
            </a:extLst>
          </p:cNvPr>
          <p:cNvSpPr txBox="1"/>
          <p:nvPr/>
        </p:nvSpPr>
        <p:spPr>
          <a:xfrm>
            <a:off x="743415" y="631902"/>
            <a:ext cx="7672039" cy="3969420"/>
          </a:xfrm>
          <a:prstGeom prst="rect">
            <a:avLst/>
          </a:prstGeom>
          <a:noFill/>
        </p:spPr>
        <p:txBody>
          <a:bodyPr wrap="square" rtlCol="0">
            <a:spAutoFit/>
          </a:bodyPr>
          <a:lstStyle/>
          <a:p>
            <a:pPr algn="ctr">
              <a:lnSpc>
                <a:spcPct val="150000"/>
              </a:lnSpc>
              <a:spcBef>
                <a:spcPts val="1800"/>
              </a:spcBef>
              <a:spcAft>
                <a:spcPts val="600"/>
              </a:spcAft>
            </a:pPr>
            <a:r>
              <a:rPr lang="vi-VN" sz="2400" b="1">
                <a:solidFill>
                  <a:srgbClr val="002060"/>
                </a:solidFill>
                <a:effectLst/>
                <a:latin typeface="Montserrat" panose="00000500000000000000" pitchFamily="2" charset="0"/>
              </a:rPr>
              <a:t>Singularity of information </a:t>
            </a:r>
            <a:endParaRPr lang="en-US" sz="2400" b="1">
              <a:solidFill>
                <a:srgbClr val="002060"/>
              </a:solidFill>
              <a:effectLst/>
              <a:latin typeface="Montserrat" panose="00000500000000000000" pitchFamily="2" charset="0"/>
            </a:endParaRPr>
          </a:p>
          <a:p>
            <a:pPr>
              <a:lnSpc>
                <a:spcPct val="150000"/>
              </a:lnSpc>
            </a:pPr>
            <a:r>
              <a:rPr lang="vi-VN" sz="1600">
                <a:effectLst/>
                <a:latin typeface="Montserrat" panose="00000500000000000000" pitchFamily="2" charset="0"/>
                <a:ea typeface="Arial" panose="020B0604020202020204" pitchFamily="34" charset="0"/>
              </a:rPr>
              <a:t>       -   Việc hợp nhất có một hệ quả quan trọng: không bao giờ thực hiện cùng một thay đổi hai lần. Nghĩa là, một thay đổi nhất định sẽ được đưa vào hệ thống kiểm soát phiên bản chính xác một lần.</a:t>
            </a:r>
            <a:endParaRPr lang="en-US" sz="1600">
              <a:effectLst/>
              <a:latin typeface="Montserrat" panose="00000500000000000000" pitchFamily="2" charset="0"/>
              <a:ea typeface="Arial" panose="020B0604020202020204" pitchFamily="34" charset="0"/>
            </a:endParaRPr>
          </a:p>
          <a:p>
            <a:pPr>
              <a:lnSpc>
                <a:spcPct val="150000"/>
              </a:lnSpc>
            </a:pPr>
            <a:r>
              <a:rPr lang="vi-VN" sz="1600">
                <a:effectLst/>
                <a:latin typeface="Montserrat" panose="00000500000000000000" pitchFamily="2" charset="0"/>
                <a:ea typeface="Arial" panose="020B0604020202020204" pitchFamily="34" charset="0"/>
              </a:rPr>
              <a:t>       -   Lý do cần tránh lặp lại thông điệp tường trình là vì thông điệp tường trình đôi khi được chỉnh sửa sau khi chúng được cam kết. </a:t>
            </a:r>
          </a:p>
          <a:p>
            <a:pPr>
              <a:lnSpc>
                <a:spcPct val="150000"/>
              </a:lnSpc>
            </a:pPr>
            <a:r>
              <a:rPr lang="vi-VN" sz="1600">
                <a:latin typeface="Montserrat" panose="00000500000000000000" pitchFamily="2" charset="0"/>
                <a:ea typeface="Arial" panose="020B0604020202020204" pitchFamily="34" charset="0"/>
              </a:rPr>
              <a:t>       -   </a:t>
            </a:r>
            <a:r>
              <a:rPr lang="vi-VN" sz="1600">
                <a:effectLst/>
                <a:latin typeface="Montserrat" panose="00000500000000000000" pitchFamily="2" charset="0"/>
                <a:ea typeface="Arial" panose="020B0604020202020204" pitchFamily="34" charset="0"/>
              </a:rPr>
              <a:t>Nếu thông điệp nhật ký của một thay đổi được lặp lại tại mỗi đích hợp nhất thì ngay cả khi ai đó đã chỉnh sửa thông báo gốc, cô ấy vẫn sẽ giữ nguyên tất cả các lần lặp lại điều này sẽ chỉ gây nhầm lẫn về sau. </a:t>
            </a:r>
            <a:endParaRPr lang="en-US" sz="1600">
              <a:effectLst/>
              <a:latin typeface="Montserrat" panose="00000500000000000000" pitchFamily="2" charset="0"/>
              <a:ea typeface="Arial" panose="020B0604020202020204" pitchFamily="34" charset="0"/>
            </a:endParaRPr>
          </a:p>
          <a:p>
            <a:pPr>
              <a:lnSpc>
                <a:spcPct val="115000"/>
              </a:lnSpc>
            </a:pPr>
            <a:endParaRPr lang="en-US" sz="18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64136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F88FF47-6F65-96A4-C2F7-C98CF1C50487}"/>
              </a:ext>
            </a:extLst>
          </p:cNvPr>
          <p:cNvSpPr txBox="1"/>
          <p:nvPr/>
        </p:nvSpPr>
        <p:spPr>
          <a:xfrm>
            <a:off x="747131" y="517341"/>
            <a:ext cx="7649737" cy="4108817"/>
          </a:xfrm>
          <a:prstGeom prst="rect">
            <a:avLst/>
          </a:prstGeom>
          <a:noFill/>
        </p:spPr>
        <p:txBody>
          <a:bodyPr wrap="square" rtlCol="0">
            <a:spAutoFit/>
          </a:bodyPr>
          <a:lstStyle/>
          <a:p>
            <a:pPr algn="ctr">
              <a:lnSpc>
                <a:spcPct val="200000"/>
              </a:lnSpc>
              <a:spcBef>
                <a:spcPts val="1800"/>
              </a:spcBef>
              <a:spcAft>
                <a:spcPts val="600"/>
              </a:spcAft>
            </a:pPr>
            <a:r>
              <a:rPr lang="vi-VN" sz="2400" b="1">
                <a:solidFill>
                  <a:srgbClr val="002060"/>
                </a:solidFill>
                <a:effectLst/>
                <a:latin typeface="Montserrat" panose="00000500000000000000" pitchFamily="2" charset="0"/>
              </a:rPr>
              <a:t>Authorization</a:t>
            </a:r>
            <a:endParaRPr lang="en-US" sz="2400" b="1">
              <a:solidFill>
                <a:srgbClr val="002060"/>
              </a:solidFill>
              <a:effectLst/>
              <a:latin typeface="Montserrat" panose="00000500000000000000" pitchFamily="2" charset="0"/>
            </a:endParaRPr>
          </a:p>
          <a:p>
            <a:pPr>
              <a:lnSpc>
                <a:spcPct val="200000"/>
              </a:lnSpc>
            </a:pPr>
            <a:r>
              <a:rPr lang="vi-VN">
                <a:effectLst/>
                <a:latin typeface="Montserrat" panose="00000500000000000000" pitchFamily="2" charset="0"/>
                <a:ea typeface="Arial" panose="020B0604020202020204" pitchFamily="34" charset="0"/>
              </a:rPr>
              <a:t>       -   Hầu hết các hệ thống kiểm soát phiên bản đều cung cấp một tính năng theo đó một số người nhất định có thể được phép hoặc không được phép cam kết trong các khu vực phụ cụ thể của kho. </a:t>
            </a:r>
          </a:p>
          <a:p>
            <a:pPr>
              <a:lnSpc>
                <a:spcPct val="200000"/>
              </a:lnSpc>
            </a:pPr>
            <a:r>
              <a:rPr lang="vi-VN">
                <a:latin typeface="Montserrat" panose="00000500000000000000" pitchFamily="2" charset="0"/>
                <a:ea typeface="Arial" panose="020B0604020202020204" pitchFamily="34" charset="0"/>
              </a:rPr>
              <a:t>       -   </a:t>
            </a:r>
            <a:r>
              <a:rPr lang="vi-VN">
                <a:effectLst/>
                <a:latin typeface="Montserrat" panose="00000500000000000000" pitchFamily="2" charset="0"/>
                <a:ea typeface="Arial" panose="020B0604020202020204" pitchFamily="34" charset="0"/>
              </a:rPr>
              <a:t>Tuân theo nguyên tắc khi được đưa búa, mọi người bắt đầu tìm kiếm những chiếc đinh xung quanh, nhiều dự án sử dụng tính năng này một cách từ bỏ, cẩn thận cấp cho mọi người quyền truy cập vào những khu vực mà họ đã được chấp thuận cam kết và đảm bảo rằng họ không thể cam kết ở bất kỳ nơi nào khác .</a:t>
            </a:r>
            <a:endParaRPr lang="en-US">
              <a:effectLst/>
              <a:latin typeface="Montserrat" panose="00000500000000000000" pitchFamily="2" charset="0"/>
              <a:ea typeface="Arial" panose="020B0604020202020204" pitchFamily="34" charset="0"/>
            </a:endParaRPr>
          </a:p>
          <a:p>
            <a:endParaRPr lang="en-US" sz="1200">
              <a:latin typeface="Montserrat" panose="00000500000000000000" pitchFamily="2" charset="0"/>
            </a:endParaRPr>
          </a:p>
        </p:txBody>
      </p:sp>
    </p:spTree>
    <p:extLst>
      <p:ext uri="{BB962C8B-B14F-4D97-AF65-F5344CB8AC3E}">
        <p14:creationId xmlns:p14="http://schemas.microsoft.com/office/powerpoint/2010/main" val="1719385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CB7DA409-CB87-9DAE-DC23-B1530557EF01}"/>
              </a:ext>
            </a:extLst>
          </p:cNvPr>
          <p:cNvSpPr txBox="1"/>
          <p:nvPr/>
        </p:nvSpPr>
        <p:spPr>
          <a:xfrm>
            <a:off x="548825" y="653276"/>
            <a:ext cx="8046349" cy="3929281"/>
          </a:xfrm>
          <a:prstGeom prst="rect">
            <a:avLst/>
          </a:prstGeom>
          <a:noFill/>
        </p:spPr>
        <p:txBody>
          <a:bodyPr wrap="square" rtlCol="0">
            <a:spAutoFit/>
          </a:bodyPr>
          <a:lstStyle/>
          <a:p>
            <a:pPr algn="ctr">
              <a:lnSpc>
                <a:spcPct val="15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        Bug Tracker</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marL="450215">
              <a:lnSpc>
                <a:spcPct val="150000"/>
              </a:lnSpc>
              <a:spcAft>
                <a:spcPts val="800"/>
              </a:spcAft>
            </a:pPr>
            <a:r>
              <a:rPr lang="vi-VN" sz="135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Theo dõi lỗi là một chủ đề rộng lớn.</a:t>
            </a:r>
          </a:p>
          <a:p>
            <a:pPr marL="450215">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Thuật ngữ "Bug tracker" là không chính xác. Hệ thống theo dõi lỗi thường được sử dụng để theo dõi yêu cầu tính năng mới, các bản vá không được yêu cầu thực sự bất cứ điều gì có điểm bắt đầu và kết thúc cụ thể, với các trạng thái chuyển đổi tùy chọn ở giữa, và thu thập thông tin trong suốt quá trình tồn tại của nó. </a:t>
            </a:r>
          </a:p>
          <a:p>
            <a:pPr marL="450215">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Vì lý do này, hệ thống theo dõi lỗi cũng được gọi là</a:t>
            </a:r>
            <a:r>
              <a:rPr lang="vi-VN" kern="100">
                <a:effectLst/>
                <a:latin typeface="Montserrat" panose="00000500000000000000" pitchFamily="2" charset="0"/>
                <a:ea typeface="Arial" panose="020B0604020202020204" pitchFamily="34" charset="0"/>
                <a:cs typeface="Times New Roman" panose="02020603050405020304" pitchFamily="18" charset="0"/>
              </a:rPr>
              <a:t> issue trackers, defect trackers, artifact trackers, request trackers, trouble ticket systems</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v.v. </a:t>
            </a:r>
            <a:r>
              <a:rPr lang="vi-VN" kern="100">
                <a:effectLst/>
                <a:latin typeface="Montserrat" panose="00000500000000000000" pitchFamily="2" charset="0"/>
                <a:ea typeface="Arial" panose="020B0604020202020204" pitchFamily="34" charset="0"/>
                <a:cs typeface="Times New Roman" panose="02020603050405020304" pitchFamily="18" charset="0"/>
              </a:rPr>
              <a:t>. </a:t>
            </a:r>
          </a:p>
          <a:p>
            <a:pPr marL="450215">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Xem</a:t>
            </a:r>
            <a:r>
              <a:rPr lang="vi-VN" kern="100">
                <a:effectLst/>
                <a:latin typeface="Montserrat" panose="00000500000000000000" pitchFamily="2" charset="0"/>
                <a:ea typeface="Arial" panose="020B0604020202020204" pitchFamily="34" charset="0"/>
                <a:cs typeface="Times New Roman" panose="02020603050405020304" pitchFamily="18" charset="0"/>
              </a:rPr>
              <a:t> </a:t>
            </a:r>
            <a:r>
              <a:rPr lang="vi-VN" kern="100">
                <a:solidFill>
                  <a:srgbClr val="C00000"/>
                </a:solidFill>
                <a:effectLst/>
                <a:latin typeface="Montserrat" panose="00000500000000000000" pitchFamily="2" charset="0"/>
                <a:ea typeface="Arial" panose="020B0604020202020204" pitchFamily="34" charset="0"/>
                <a:cs typeface="Times New Roman" panose="02020603050405020304" pitchFamily="18" charset="0"/>
              </a:rPr>
              <a:t>Appendix B, Free Bug Trackers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để biết danh sách phần mềm.</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endParaRPr lang="en-US" sz="1200">
              <a:latin typeface="Montserrat" panose="00000500000000000000" pitchFamily="2" charset="0"/>
            </a:endParaRPr>
          </a:p>
        </p:txBody>
      </p:sp>
    </p:spTree>
    <p:extLst>
      <p:ext uri="{BB962C8B-B14F-4D97-AF65-F5344CB8AC3E}">
        <p14:creationId xmlns:p14="http://schemas.microsoft.com/office/powerpoint/2010/main" val="123901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794CE2D-FCEF-C9D3-0248-FCE0887F321F}"/>
              </a:ext>
            </a:extLst>
          </p:cNvPr>
          <p:cNvSpPr txBox="1"/>
          <p:nvPr/>
        </p:nvSpPr>
        <p:spPr>
          <a:xfrm>
            <a:off x="715780" y="407780"/>
            <a:ext cx="7712439" cy="4205638"/>
          </a:xfrm>
          <a:prstGeom prst="rect">
            <a:avLst/>
          </a:prstGeom>
          <a:noFill/>
        </p:spPr>
        <p:txBody>
          <a:bodyPr wrap="square" rtlCol="0">
            <a:spAutoFit/>
          </a:bodyPr>
          <a:lstStyle/>
          <a:p>
            <a:pPr algn="ctr">
              <a:lnSpc>
                <a:spcPct val="200000"/>
              </a:lnSpc>
            </a:pPr>
            <a:r>
              <a:rPr lang="en-US" sz="2400" b="1">
                <a:solidFill>
                  <a:srgbClr val="002060"/>
                </a:solidFill>
                <a:latin typeface="Montserrat" panose="00000500000000000000" pitchFamily="2" charset="0"/>
              </a:rPr>
              <a:t>What a Project Needs</a:t>
            </a:r>
            <a:endParaRPr lang="vi-VN" sz="2400" b="1">
              <a:solidFill>
                <a:srgbClr val="002060"/>
              </a:solidFill>
              <a:latin typeface="Montserrat" panose="00000500000000000000" pitchFamily="2" charset="0"/>
            </a:endParaRPr>
          </a:p>
          <a:p>
            <a:pPr>
              <a:lnSpc>
                <a:spcPct val="200000"/>
              </a:lnSpc>
            </a:pPr>
            <a:r>
              <a:rPr lang="en-US" sz="1600">
                <a:latin typeface="Montserrat" panose="00000500000000000000" pitchFamily="2" charset="0"/>
              </a:rPr>
              <a:t>Hầu hết các dự án nguồn mở đều cung cấp ít nhất một bộ công cụ tiêu chuẩn, tối thiểu để quản lý thông tin:</a:t>
            </a:r>
            <a:endParaRPr lang="vi-VN" sz="1600">
              <a:latin typeface="Montserrat" panose="00000500000000000000" pitchFamily="2" charset="0"/>
            </a:endParaRPr>
          </a:p>
          <a:p>
            <a:pPr>
              <a:lnSpc>
                <a:spcPct val="200000"/>
              </a:lnSpc>
            </a:pPr>
            <a:r>
              <a:rPr lang="vi-VN" sz="1600">
                <a:latin typeface="Montserrat" panose="00000500000000000000" pitchFamily="2" charset="0"/>
              </a:rPr>
              <a:t>       -   </a:t>
            </a:r>
            <a:r>
              <a:rPr lang="en-US" sz="1600">
                <a:latin typeface="Montserrat" panose="00000500000000000000" pitchFamily="2" charset="0"/>
              </a:rPr>
              <a:t>Trang web</a:t>
            </a:r>
            <a:endParaRPr lang="vi-VN" sz="1600">
              <a:latin typeface="Montserrat" panose="00000500000000000000" pitchFamily="2" charset="0"/>
            </a:endParaRPr>
          </a:p>
          <a:p>
            <a:pPr>
              <a:lnSpc>
                <a:spcPct val="200000"/>
              </a:lnSpc>
            </a:pPr>
            <a:r>
              <a:rPr lang="vi-VN" sz="1600">
                <a:latin typeface="Montserrat" panose="00000500000000000000" pitchFamily="2" charset="0"/>
              </a:rPr>
              <a:t>       -   Liên kết danh sách mail</a:t>
            </a:r>
          </a:p>
          <a:p>
            <a:pPr>
              <a:lnSpc>
                <a:spcPct val="200000"/>
              </a:lnSpc>
            </a:pPr>
            <a:r>
              <a:rPr lang="vi-VN" sz="1600">
                <a:latin typeface="Montserrat" panose="00000500000000000000" pitchFamily="2" charset="0"/>
              </a:rPr>
              <a:t>       -   </a:t>
            </a:r>
            <a:r>
              <a:rPr lang="en-US" sz="1600">
                <a:latin typeface="Montserrat" panose="00000500000000000000" pitchFamily="2" charset="0"/>
              </a:rPr>
              <a:t>Kiểm soát phiên bản </a:t>
            </a:r>
            <a:endParaRPr lang="vi-VN" sz="1600">
              <a:latin typeface="Montserrat" panose="00000500000000000000" pitchFamily="2" charset="0"/>
            </a:endParaRPr>
          </a:p>
          <a:p>
            <a:pPr>
              <a:lnSpc>
                <a:spcPct val="200000"/>
              </a:lnSpc>
            </a:pPr>
            <a:r>
              <a:rPr lang="vi-VN" sz="1600">
                <a:latin typeface="Montserrat" panose="00000500000000000000" pitchFamily="2" charset="0"/>
              </a:rPr>
              <a:t>       -   </a:t>
            </a:r>
            <a:r>
              <a:rPr lang="en-US" sz="1600">
                <a:latin typeface="Montserrat" panose="00000500000000000000" pitchFamily="2" charset="0"/>
              </a:rPr>
              <a:t>Theo dõi lỗi</a:t>
            </a:r>
            <a:endParaRPr lang="vi-VN" sz="1600">
              <a:latin typeface="Montserrat" panose="00000500000000000000" pitchFamily="2" charset="0"/>
            </a:endParaRPr>
          </a:p>
          <a:p>
            <a:pPr>
              <a:lnSpc>
                <a:spcPct val="200000"/>
              </a:lnSpc>
            </a:pPr>
            <a:r>
              <a:rPr lang="vi-VN" sz="1600">
                <a:latin typeface="Montserrat" panose="00000500000000000000" pitchFamily="2" charset="0"/>
              </a:rPr>
              <a:t>       -   Nơi thảo luận và trao đổi câu hỏi/câu trả lời </a:t>
            </a:r>
            <a:endParaRPr lang="en-US" sz="1600">
              <a:latin typeface="Montserrat" panose="00000500000000000000" pitchFamily="2" charset="0"/>
            </a:endParaRPr>
          </a:p>
        </p:txBody>
      </p:sp>
    </p:spTree>
    <p:extLst>
      <p:ext uri="{BB962C8B-B14F-4D97-AF65-F5344CB8AC3E}">
        <p14:creationId xmlns:p14="http://schemas.microsoft.com/office/powerpoint/2010/main" val="2231666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FF8AB1C-E777-F830-EBC5-543159EFB821}"/>
              </a:ext>
            </a:extLst>
          </p:cNvPr>
          <p:cNvSpPr txBox="1"/>
          <p:nvPr/>
        </p:nvSpPr>
        <p:spPr>
          <a:xfrm>
            <a:off x="587297" y="615156"/>
            <a:ext cx="7969405" cy="5028364"/>
          </a:xfrm>
          <a:prstGeom prst="rect">
            <a:avLst/>
          </a:prstGeom>
          <a:noFill/>
        </p:spPr>
        <p:txBody>
          <a:bodyPr wrap="square" rtlCol="0">
            <a:spAutoFit/>
          </a:bodyPr>
          <a:lstStyle/>
          <a:p>
            <a:pPr>
              <a:lnSpc>
                <a:spcPct val="107000"/>
              </a:lnSpc>
              <a:spcAft>
                <a:spcPts val="800"/>
              </a:spcAft>
              <a:tabLst>
                <a:tab pos="457200" algn="l"/>
              </a:tabLst>
            </a:pPr>
            <a:r>
              <a:rPr lang="vi-VN" sz="1600"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Vòng đời vấn đề cổ điển trông như sau :</a:t>
            </a:r>
          </a:p>
          <a:p>
            <a:pPr marL="342900" lvl="0" indent="-342900">
              <a:lnSpc>
                <a:spcPct val="150000"/>
              </a:lnSpc>
              <a:spcAft>
                <a:spcPts val="800"/>
              </a:spcAft>
              <a:buFont typeface="+mj-lt"/>
              <a:buAutoNum type="arabicPeriod"/>
              <a:tabLst>
                <a:tab pos="457200" algn="l"/>
              </a:tabLst>
            </a:pPr>
            <a:r>
              <a:rPr lang="vi-VN">
                <a:latin typeface="Montserrat" panose="00000500000000000000" pitchFamily="2" charset="0"/>
                <a:ea typeface="Times New Roman" panose="02020603050405020304" pitchFamily="18" charset="0"/>
                <a:cs typeface="Times New Roman" panose="02020603050405020304" pitchFamily="18" charset="0"/>
              </a:rPr>
              <a:t>Một người nào đó gửi một vấn đề. Họ cung cấp một tóm tắt, mô tả ban đầu và bất kỳ thông tin nào mà hệ thống theo dõi yêu cầu. </a:t>
            </a:r>
          </a:p>
          <a:p>
            <a:pPr marL="342900" lvl="0" indent="-342900">
              <a:lnSpc>
                <a:spcPct val="150000"/>
              </a:lnSpc>
              <a:spcAft>
                <a:spcPts val="800"/>
              </a:spcAft>
              <a:buFont typeface="+mj-lt"/>
              <a:buAutoNum type="arabicPeriod" startAt="2"/>
              <a:tabLst>
                <a:tab pos="457200" algn="l"/>
              </a:tabLst>
            </a:pPr>
            <a:r>
              <a:rPr lang="vi-VN">
                <a:latin typeface="Montserrat" panose="00000500000000000000" pitchFamily="2" charset="0"/>
                <a:ea typeface="Times New Roman" panose="02020603050405020304" pitchFamily="18" charset="0"/>
                <a:cs typeface="Times New Roman" panose="02020603050405020304" pitchFamily="18" charset="0"/>
              </a:rPr>
              <a:t>Người khác đọc vấn đề, thêm nhận xét và có thể hỏi người gửi ban đầu để làm rõ một số điểm.</a:t>
            </a:r>
            <a:endParaRPr lang="en-US" kern="100">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startAt="2"/>
              <a:tabLst>
                <a:tab pos="457200" algn="l"/>
              </a:tabLst>
            </a:pPr>
            <a:r>
              <a:rPr lang="vi-VN">
                <a:latin typeface="Montserrat" panose="00000500000000000000" pitchFamily="2" charset="0"/>
                <a:ea typeface="Times New Roman" panose="02020603050405020304" pitchFamily="18" charset="0"/>
                <a:cs typeface="Times New Roman" panose="02020603050405020304" pitchFamily="18" charset="0"/>
              </a:rPr>
              <a:t>Lỗi được tái hiện. </a:t>
            </a:r>
          </a:p>
          <a:p>
            <a:pPr marL="342900" indent="-342900">
              <a:lnSpc>
                <a:spcPct val="150000"/>
              </a:lnSpc>
              <a:spcBef>
                <a:spcPts val="300"/>
              </a:spcBef>
              <a:spcAft>
                <a:spcPts val="800"/>
              </a:spcAft>
              <a:buFont typeface="+mj-lt"/>
              <a:buAutoNum type="arabicPeriod" startAt="2"/>
              <a:tabLst>
                <a:tab pos="457200" algn="l"/>
              </a:tabLst>
            </a:pPr>
            <a:r>
              <a:rPr lang="vi-VN" sz="1400" kern="100">
                <a:latin typeface="Montserrat" panose="00000500000000000000" pitchFamily="2" charset="0"/>
                <a:ea typeface="Arial" panose="020B0604020202020204" pitchFamily="34" charset="0"/>
                <a:cs typeface="Times New Roman" panose="02020603050405020304" pitchFamily="18" charset="0"/>
              </a:rPr>
              <a:t>Lỗi được chẩn đoán.</a:t>
            </a:r>
          </a:p>
          <a:p>
            <a:pPr marL="342900" indent="-342900">
              <a:lnSpc>
                <a:spcPct val="150000"/>
              </a:lnSpc>
              <a:spcBef>
                <a:spcPts val="300"/>
              </a:spcBef>
              <a:spcAft>
                <a:spcPts val="800"/>
              </a:spcAft>
              <a:buFont typeface="+mj-lt"/>
              <a:buAutoNum type="arabicPeriod" startAt="2"/>
              <a:tabLst>
                <a:tab pos="457200" algn="l"/>
              </a:tabLst>
            </a:pPr>
            <a:r>
              <a:rPr lang="vi-VN" sz="1400">
                <a:latin typeface="Montserrat" panose="00000500000000000000" pitchFamily="2" charset="0"/>
                <a:ea typeface="Times New Roman" panose="02020603050405020304" pitchFamily="18" charset="0"/>
                <a:cs typeface="Times New Roman" panose="02020603050405020304" pitchFamily="18" charset="0"/>
              </a:rPr>
              <a:t>Vấn đề được lên lịch để giải quyết. </a:t>
            </a:r>
          </a:p>
          <a:p>
            <a:pPr marL="342900" indent="-342900">
              <a:lnSpc>
                <a:spcPct val="150000"/>
              </a:lnSpc>
              <a:spcBef>
                <a:spcPts val="300"/>
              </a:spcBef>
              <a:spcAft>
                <a:spcPts val="800"/>
              </a:spcAft>
              <a:buFont typeface="+mj-lt"/>
              <a:buAutoNum type="arabicPeriod" startAt="2"/>
              <a:tabLst>
                <a:tab pos="457200" algn="l"/>
              </a:tabLst>
            </a:pPr>
            <a:r>
              <a:rPr lang="vi-VN" sz="1400">
                <a:latin typeface="Montserrat" panose="00000500000000000000" pitchFamily="2" charset="0"/>
                <a:ea typeface="Times New Roman" panose="02020603050405020304" pitchFamily="18" charset="0"/>
                <a:cs typeface="Times New Roman" panose="02020603050405020304" pitchFamily="18" charset="0"/>
              </a:rPr>
              <a:t>Lỗi được sửa. </a:t>
            </a:r>
          </a:p>
          <a:p>
            <a:pPr>
              <a:lnSpc>
                <a:spcPct val="150000"/>
              </a:lnSpc>
              <a:spcBef>
                <a:spcPts val="300"/>
              </a:spcBef>
              <a:spcAft>
                <a:spcPts val="800"/>
              </a:spcAft>
              <a:tabLst>
                <a:tab pos="457200" algn="l"/>
              </a:tabLst>
            </a:pPr>
            <a:endParaRPr lang="vi-VN" sz="1400">
              <a:latin typeface="Montserrat" panose="00000500000000000000" pitchFamily="2" charset="0"/>
              <a:ea typeface="Times New Roman" panose="02020603050405020304" pitchFamily="18" charset="0"/>
              <a:cs typeface="Times New Roman" panose="02020603050405020304" pitchFamily="18" charset="0"/>
            </a:endParaRPr>
          </a:p>
          <a:p>
            <a:pPr marL="342900" indent="-342900">
              <a:lnSpc>
                <a:spcPct val="150000"/>
              </a:lnSpc>
              <a:spcBef>
                <a:spcPts val="300"/>
              </a:spcBef>
              <a:spcAft>
                <a:spcPts val="800"/>
              </a:spcAft>
              <a:buFont typeface="+mj-lt"/>
              <a:buAutoNum type="arabicPeriod" startAt="2"/>
              <a:tabLst>
                <a:tab pos="457200" algn="l"/>
              </a:tabLst>
            </a:pPr>
            <a:endParaRPr lang="vi-VN" sz="1400" kern="100">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startAt="2"/>
              <a:tabLst>
                <a:tab pos="457200" algn="l"/>
              </a:tabLst>
            </a:pPr>
            <a:endParaRPr lang="vi-VN">
              <a:latin typeface="Montserrat" panose="00000500000000000000" pitchFamily="2" charset="0"/>
              <a:ea typeface="Times New Roman" panose="02020603050405020304" pitchFamily="18" charset="0"/>
              <a:cs typeface="Times New Roman" panose="02020603050405020304" pitchFamily="18" charset="0"/>
            </a:endParaRPr>
          </a:p>
        </p:txBody>
      </p:sp>
      <p:grpSp>
        <p:nvGrpSpPr>
          <p:cNvPr id="3" name="Google Shape;1544;p29">
            <a:extLst>
              <a:ext uri="{FF2B5EF4-FFF2-40B4-BE49-F238E27FC236}">
                <a16:creationId xmlns:a16="http://schemas.microsoft.com/office/drawing/2014/main" id="{EA94003E-B5DF-72F8-7930-7BEA3DF279AA}"/>
              </a:ext>
            </a:extLst>
          </p:cNvPr>
          <p:cNvGrpSpPr/>
          <p:nvPr/>
        </p:nvGrpSpPr>
        <p:grpSpPr>
          <a:xfrm>
            <a:off x="6159464" y="2778493"/>
            <a:ext cx="1469314" cy="944106"/>
            <a:chOff x="5423018" y="1213448"/>
            <a:chExt cx="1203665" cy="773414"/>
          </a:xfrm>
        </p:grpSpPr>
        <p:sp>
          <p:nvSpPr>
            <p:cNvPr id="4" name="Google Shape;1545;p29">
              <a:extLst>
                <a:ext uri="{FF2B5EF4-FFF2-40B4-BE49-F238E27FC236}">
                  <a16:creationId xmlns:a16="http://schemas.microsoft.com/office/drawing/2014/main" id="{204E3A21-9474-789E-19EE-88745DE8C72B}"/>
                </a:ext>
              </a:extLst>
            </p:cNvPr>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46;p29">
              <a:extLst>
                <a:ext uri="{FF2B5EF4-FFF2-40B4-BE49-F238E27FC236}">
                  <a16:creationId xmlns:a16="http://schemas.microsoft.com/office/drawing/2014/main" id="{FAD91863-5CDC-2EC5-7610-1512692976B1}"/>
                </a:ext>
              </a:extLst>
            </p:cNvPr>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7;p29">
              <a:extLst>
                <a:ext uri="{FF2B5EF4-FFF2-40B4-BE49-F238E27FC236}">
                  <a16:creationId xmlns:a16="http://schemas.microsoft.com/office/drawing/2014/main" id="{2DCDC34E-9A46-0050-E10B-C3EDD065AEEA}"/>
                </a:ext>
              </a:extLst>
            </p:cNvPr>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48;p29">
              <a:extLst>
                <a:ext uri="{FF2B5EF4-FFF2-40B4-BE49-F238E27FC236}">
                  <a16:creationId xmlns:a16="http://schemas.microsoft.com/office/drawing/2014/main" id="{3C655D02-AACF-9532-9ECE-6681944F858A}"/>
                </a:ext>
              </a:extLst>
            </p:cNvPr>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49;p29">
              <a:extLst>
                <a:ext uri="{FF2B5EF4-FFF2-40B4-BE49-F238E27FC236}">
                  <a16:creationId xmlns:a16="http://schemas.microsoft.com/office/drawing/2014/main" id="{947DF1A0-C921-33C1-053E-56604F915231}"/>
                </a:ext>
              </a:extLst>
            </p:cNvPr>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50;p29">
              <a:extLst>
                <a:ext uri="{FF2B5EF4-FFF2-40B4-BE49-F238E27FC236}">
                  <a16:creationId xmlns:a16="http://schemas.microsoft.com/office/drawing/2014/main" id="{C762541E-5C4E-C3DA-E8AB-77995393B127}"/>
                </a:ext>
              </a:extLst>
            </p:cNvPr>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51;p29">
              <a:extLst>
                <a:ext uri="{FF2B5EF4-FFF2-40B4-BE49-F238E27FC236}">
                  <a16:creationId xmlns:a16="http://schemas.microsoft.com/office/drawing/2014/main" id="{91F05D9A-8F1C-7B0E-7932-7D03FEA4D77E}"/>
                </a:ext>
              </a:extLst>
            </p:cNvPr>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52;p29">
              <a:extLst>
                <a:ext uri="{FF2B5EF4-FFF2-40B4-BE49-F238E27FC236}">
                  <a16:creationId xmlns:a16="http://schemas.microsoft.com/office/drawing/2014/main" id="{425A5A85-BEEC-6FAA-510B-3BDB05B70C74}"/>
                </a:ext>
              </a:extLst>
            </p:cNvPr>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53;p29">
              <a:extLst>
                <a:ext uri="{FF2B5EF4-FFF2-40B4-BE49-F238E27FC236}">
                  <a16:creationId xmlns:a16="http://schemas.microsoft.com/office/drawing/2014/main" id="{73E7EF48-0178-4FEB-B0EA-4D5A13B40A7F}"/>
                </a:ext>
              </a:extLst>
            </p:cNvPr>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54;p29">
              <a:extLst>
                <a:ext uri="{FF2B5EF4-FFF2-40B4-BE49-F238E27FC236}">
                  <a16:creationId xmlns:a16="http://schemas.microsoft.com/office/drawing/2014/main" id="{A171F2EC-68FF-2608-1C16-58982176D402}"/>
                </a:ext>
              </a:extLst>
            </p:cNvPr>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55;p29">
              <a:extLst>
                <a:ext uri="{FF2B5EF4-FFF2-40B4-BE49-F238E27FC236}">
                  <a16:creationId xmlns:a16="http://schemas.microsoft.com/office/drawing/2014/main" id="{2EA8B918-32D5-557A-0C0C-9538CFBF19D1}"/>
                </a:ext>
              </a:extLst>
            </p:cNvPr>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56;p29">
              <a:extLst>
                <a:ext uri="{FF2B5EF4-FFF2-40B4-BE49-F238E27FC236}">
                  <a16:creationId xmlns:a16="http://schemas.microsoft.com/office/drawing/2014/main" id="{8B1CCDDE-8F35-8AE0-747D-579811612CC0}"/>
                </a:ext>
              </a:extLst>
            </p:cNvPr>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57;p29">
              <a:extLst>
                <a:ext uri="{FF2B5EF4-FFF2-40B4-BE49-F238E27FC236}">
                  <a16:creationId xmlns:a16="http://schemas.microsoft.com/office/drawing/2014/main" id="{C20FB068-0372-2C48-C4D4-D478F96E0C28}"/>
                </a:ext>
              </a:extLst>
            </p:cNvPr>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58;p29">
              <a:extLst>
                <a:ext uri="{FF2B5EF4-FFF2-40B4-BE49-F238E27FC236}">
                  <a16:creationId xmlns:a16="http://schemas.microsoft.com/office/drawing/2014/main" id="{BCC62517-8F42-B39D-C34A-404F57E83FE4}"/>
                </a:ext>
              </a:extLst>
            </p:cNvPr>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59;p29">
              <a:extLst>
                <a:ext uri="{FF2B5EF4-FFF2-40B4-BE49-F238E27FC236}">
                  <a16:creationId xmlns:a16="http://schemas.microsoft.com/office/drawing/2014/main" id="{4E08F5A2-F6CE-B00A-DA17-25FE5B0DA9E7}"/>
                </a:ext>
              </a:extLst>
            </p:cNvPr>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60;p29">
              <a:extLst>
                <a:ext uri="{FF2B5EF4-FFF2-40B4-BE49-F238E27FC236}">
                  <a16:creationId xmlns:a16="http://schemas.microsoft.com/office/drawing/2014/main" id="{AFC092B0-AFD0-F27D-AC8C-FF2711ED0849}"/>
                </a:ext>
              </a:extLst>
            </p:cNvPr>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61;p29">
              <a:extLst>
                <a:ext uri="{FF2B5EF4-FFF2-40B4-BE49-F238E27FC236}">
                  <a16:creationId xmlns:a16="http://schemas.microsoft.com/office/drawing/2014/main" id="{854C5507-E07E-A42E-8BA3-F9FA6838CEE0}"/>
                </a:ext>
              </a:extLst>
            </p:cNvPr>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62;p29">
              <a:extLst>
                <a:ext uri="{FF2B5EF4-FFF2-40B4-BE49-F238E27FC236}">
                  <a16:creationId xmlns:a16="http://schemas.microsoft.com/office/drawing/2014/main" id="{E581AACC-FAC3-38AC-4396-057CCE0FE830}"/>
                </a:ext>
              </a:extLst>
            </p:cNvPr>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63;p29">
              <a:extLst>
                <a:ext uri="{FF2B5EF4-FFF2-40B4-BE49-F238E27FC236}">
                  <a16:creationId xmlns:a16="http://schemas.microsoft.com/office/drawing/2014/main" id="{D382D258-6037-3197-A094-E1DF7251C638}"/>
                </a:ext>
              </a:extLst>
            </p:cNvPr>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64;p29">
              <a:extLst>
                <a:ext uri="{FF2B5EF4-FFF2-40B4-BE49-F238E27FC236}">
                  <a16:creationId xmlns:a16="http://schemas.microsoft.com/office/drawing/2014/main" id="{F1BC2EF8-5199-B776-5162-B65FF8E3F88E}"/>
                </a:ext>
              </a:extLst>
            </p:cNvPr>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65;p29">
              <a:extLst>
                <a:ext uri="{FF2B5EF4-FFF2-40B4-BE49-F238E27FC236}">
                  <a16:creationId xmlns:a16="http://schemas.microsoft.com/office/drawing/2014/main" id="{42E129B3-BD98-77C7-5BBD-633EEFC8E493}"/>
                </a:ext>
              </a:extLst>
            </p:cNvPr>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66;p29">
              <a:extLst>
                <a:ext uri="{FF2B5EF4-FFF2-40B4-BE49-F238E27FC236}">
                  <a16:creationId xmlns:a16="http://schemas.microsoft.com/office/drawing/2014/main" id="{25EABEC9-8F64-77B4-D58F-8AC451B024B7}"/>
                </a:ext>
              </a:extLst>
            </p:cNvPr>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7;p29">
              <a:extLst>
                <a:ext uri="{FF2B5EF4-FFF2-40B4-BE49-F238E27FC236}">
                  <a16:creationId xmlns:a16="http://schemas.microsoft.com/office/drawing/2014/main" id="{0EBEB57B-8D48-DCF6-357A-A9464AE38680}"/>
                </a:ext>
              </a:extLst>
            </p:cNvPr>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8;p29">
              <a:extLst>
                <a:ext uri="{FF2B5EF4-FFF2-40B4-BE49-F238E27FC236}">
                  <a16:creationId xmlns:a16="http://schemas.microsoft.com/office/drawing/2014/main" id="{1CBF592C-1CCE-7132-1D43-F043BF1ADABF}"/>
                </a:ext>
              </a:extLst>
            </p:cNvPr>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69;p29">
              <a:extLst>
                <a:ext uri="{FF2B5EF4-FFF2-40B4-BE49-F238E27FC236}">
                  <a16:creationId xmlns:a16="http://schemas.microsoft.com/office/drawing/2014/main" id="{96CF3AE0-0D9E-3CD2-698B-8E9479026F45}"/>
                </a:ext>
              </a:extLst>
            </p:cNvPr>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70;p29">
              <a:extLst>
                <a:ext uri="{FF2B5EF4-FFF2-40B4-BE49-F238E27FC236}">
                  <a16:creationId xmlns:a16="http://schemas.microsoft.com/office/drawing/2014/main" id="{35E4EC26-D4A5-BFE4-23FB-C610D6A41C5A}"/>
                </a:ext>
              </a:extLst>
            </p:cNvPr>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71;p29">
              <a:extLst>
                <a:ext uri="{FF2B5EF4-FFF2-40B4-BE49-F238E27FC236}">
                  <a16:creationId xmlns:a16="http://schemas.microsoft.com/office/drawing/2014/main" id="{4F640140-4D0F-13F9-3896-AA1BA3A3A0E2}"/>
                </a:ext>
              </a:extLst>
            </p:cNvPr>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72;p29">
              <a:extLst>
                <a:ext uri="{FF2B5EF4-FFF2-40B4-BE49-F238E27FC236}">
                  <a16:creationId xmlns:a16="http://schemas.microsoft.com/office/drawing/2014/main" id="{C84B61D7-19EE-E744-F0EE-32B578B87044}"/>
                </a:ext>
              </a:extLst>
            </p:cNvPr>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73;p29">
              <a:extLst>
                <a:ext uri="{FF2B5EF4-FFF2-40B4-BE49-F238E27FC236}">
                  <a16:creationId xmlns:a16="http://schemas.microsoft.com/office/drawing/2014/main" id="{3FFC0988-FAD6-4984-BA91-43B914AB4ED6}"/>
                </a:ext>
              </a:extLst>
            </p:cNvPr>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74;p29">
              <a:extLst>
                <a:ext uri="{FF2B5EF4-FFF2-40B4-BE49-F238E27FC236}">
                  <a16:creationId xmlns:a16="http://schemas.microsoft.com/office/drawing/2014/main" id="{A7697F7F-51C5-4985-5CDE-D7C264C96F5C}"/>
                </a:ext>
              </a:extLst>
            </p:cNvPr>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75;p29">
              <a:extLst>
                <a:ext uri="{FF2B5EF4-FFF2-40B4-BE49-F238E27FC236}">
                  <a16:creationId xmlns:a16="http://schemas.microsoft.com/office/drawing/2014/main" id="{0FAF7165-57AA-9F9D-DAF0-CD62E1D879CB}"/>
                </a:ext>
              </a:extLst>
            </p:cNvPr>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76;p29">
              <a:extLst>
                <a:ext uri="{FF2B5EF4-FFF2-40B4-BE49-F238E27FC236}">
                  <a16:creationId xmlns:a16="http://schemas.microsoft.com/office/drawing/2014/main" id="{2B597D17-2D0E-11D2-F07A-5F848D8E092E}"/>
                </a:ext>
              </a:extLst>
            </p:cNvPr>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7;p29">
              <a:extLst>
                <a:ext uri="{FF2B5EF4-FFF2-40B4-BE49-F238E27FC236}">
                  <a16:creationId xmlns:a16="http://schemas.microsoft.com/office/drawing/2014/main" id="{25735AE3-FBE4-D89B-E33B-8AAC83FAB034}"/>
                </a:ext>
              </a:extLst>
            </p:cNvPr>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8;p29">
              <a:extLst>
                <a:ext uri="{FF2B5EF4-FFF2-40B4-BE49-F238E27FC236}">
                  <a16:creationId xmlns:a16="http://schemas.microsoft.com/office/drawing/2014/main" id="{3573D1E0-21DB-AA6B-E4C4-84D2F9D2C618}"/>
                </a:ext>
              </a:extLst>
            </p:cNvPr>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9;p29">
              <a:extLst>
                <a:ext uri="{FF2B5EF4-FFF2-40B4-BE49-F238E27FC236}">
                  <a16:creationId xmlns:a16="http://schemas.microsoft.com/office/drawing/2014/main" id="{8091F2C9-4951-FDFC-EF36-1E9FB3447674}"/>
                </a:ext>
              </a:extLst>
            </p:cNvPr>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80;p29">
              <a:extLst>
                <a:ext uri="{FF2B5EF4-FFF2-40B4-BE49-F238E27FC236}">
                  <a16:creationId xmlns:a16="http://schemas.microsoft.com/office/drawing/2014/main" id="{D512E807-F823-C76E-F3AE-2BD9A0F626BF}"/>
                </a:ext>
              </a:extLst>
            </p:cNvPr>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81;p29">
              <a:extLst>
                <a:ext uri="{FF2B5EF4-FFF2-40B4-BE49-F238E27FC236}">
                  <a16:creationId xmlns:a16="http://schemas.microsoft.com/office/drawing/2014/main" id="{C2B91FC0-B388-CFF8-2713-CA49BC210936}"/>
                </a:ext>
              </a:extLst>
            </p:cNvPr>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82;p29">
              <a:extLst>
                <a:ext uri="{FF2B5EF4-FFF2-40B4-BE49-F238E27FC236}">
                  <a16:creationId xmlns:a16="http://schemas.microsoft.com/office/drawing/2014/main" id="{6F3619C6-344D-8E58-3565-5405FF1F21D3}"/>
                </a:ext>
              </a:extLst>
            </p:cNvPr>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83;p29">
              <a:extLst>
                <a:ext uri="{FF2B5EF4-FFF2-40B4-BE49-F238E27FC236}">
                  <a16:creationId xmlns:a16="http://schemas.microsoft.com/office/drawing/2014/main" id="{674E87BE-EBCE-FDB0-4F8A-49B8701B0448}"/>
                </a:ext>
              </a:extLst>
            </p:cNvPr>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84;p29">
              <a:extLst>
                <a:ext uri="{FF2B5EF4-FFF2-40B4-BE49-F238E27FC236}">
                  <a16:creationId xmlns:a16="http://schemas.microsoft.com/office/drawing/2014/main" id="{E6344241-6BE5-31BD-3243-A442FE3A6BBB}"/>
                </a:ext>
              </a:extLst>
            </p:cNvPr>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85;p29">
              <a:extLst>
                <a:ext uri="{FF2B5EF4-FFF2-40B4-BE49-F238E27FC236}">
                  <a16:creationId xmlns:a16="http://schemas.microsoft.com/office/drawing/2014/main" id="{B28FBC78-EEA4-4D19-3004-FFE1F27F71F9}"/>
                </a:ext>
              </a:extLst>
            </p:cNvPr>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86;p29">
              <a:extLst>
                <a:ext uri="{FF2B5EF4-FFF2-40B4-BE49-F238E27FC236}">
                  <a16:creationId xmlns:a16="http://schemas.microsoft.com/office/drawing/2014/main" id="{B632404C-6316-4FFC-997B-A5C9508E3655}"/>
                </a:ext>
              </a:extLst>
            </p:cNvPr>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3762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D9A8BA2F-4030-112A-3428-CAB6DDEE4D4D}"/>
              </a:ext>
            </a:extLst>
          </p:cNvPr>
          <p:cNvSpPr txBox="1"/>
          <p:nvPr/>
        </p:nvSpPr>
        <p:spPr>
          <a:xfrm>
            <a:off x="553844" y="861282"/>
            <a:ext cx="8036311" cy="3420936"/>
          </a:xfrm>
          <a:prstGeom prst="rect">
            <a:avLst/>
          </a:prstGeom>
          <a:noFill/>
        </p:spPr>
        <p:txBody>
          <a:bodyPr wrap="square" rtlCol="0">
            <a:spAutoFit/>
          </a:bodyPr>
          <a:lstStyle/>
          <a:p>
            <a:pPr marL="228600">
              <a:lnSpc>
                <a:spcPct val="150000"/>
              </a:lnSpc>
              <a:spcAft>
                <a:spcPts val="800"/>
              </a:spcAft>
            </a:pPr>
            <a:r>
              <a:rPr lang="vi-VN" sz="1600"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Có một số biến thể phổ biến của vòng đời này : </a:t>
            </a: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Đôi khi một vấn đề được đóng ngay sau khi được gửi, vì nó hóa ra không phải là lỗi mà là một sự hiểu lầm từ phía người </a:t>
            </a: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Vấn đề được đóng lại ngay sau </a:t>
            </a:r>
            <a:r>
              <a:rPr lang="vi-VN" i="1" kern="100">
                <a:solidFill>
                  <a:srgbClr val="C00000"/>
                </a:solidFill>
                <a:effectLst/>
                <a:latin typeface="Montserrat" panose="00000500000000000000" pitchFamily="2" charset="0"/>
                <a:ea typeface="Arial" panose="020B0604020202020204" pitchFamily="34" charset="0"/>
                <a:cs typeface="Times New Roman" panose="02020603050405020304" pitchFamily="18" charset="0"/>
              </a:rPr>
              <a:t>bước 1</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vì bản sao. Một vấn đề bản sao xảy ra khi ai đó báo cáo một vấn đề mà dự án đã biết. </a:t>
            </a: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Một biến thể thứ ba là các nhà phát triển đóng vấn đề, nghĩ rằng họ đã sửa lỗi, nhưng người báo cáo gốc từ chối sửa lỗi và mở lại vấn đề. </a:t>
            </a: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Bên cạnh những biến thể này, có thể có những chi tiết nhỏ khác về vòng đời mà thay đổi tùy thuộc vào phần mềm theo dõi. </a:t>
            </a:r>
          </a:p>
        </p:txBody>
      </p:sp>
    </p:spTree>
    <p:extLst>
      <p:ext uri="{BB962C8B-B14F-4D97-AF65-F5344CB8AC3E}">
        <p14:creationId xmlns:p14="http://schemas.microsoft.com/office/powerpoint/2010/main" val="774435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DC5F9BF-B862-851C-2C81-D4371D7AF4EE}"/>
              </a:ext>
            </a:extLst>
          </p:cNvPr>
          <p:cNvSpPr txBox="1"/>
          <p:nvPr/>
        </p:nvSpPr>
        <p:spPr>
          <a:xfrm>
            <a:off x="539646" y="284200"/>
            <a:ext cx="8064708" cy="4251933"/>
          </a:xfrm>
          <a:prstGeom prst="rect">
            <a:avLst/>
          </a:prstGeom>
          <a:noFill/>
        </p:spPr>
        <p:txBody>
          <a:bodyPr wrap="square" rtlCol="0">
            <a:spAutoFit/>
          </a:bodyPr>
          <a:lstStyle/>
          <a:p>
            <a:pPr algn="ctr">
              <a:lnSpc>
                <a:spcPct val="150000"/>
              </a:lnSpc>
              <a:spcAft>
                <a:spcPts val="800"/>
              </a:spcAft>
            </a:pPr>
            <a:r>
              <a:rPr lang="vi-VN" sz="2400" b="1" kern="100">
                <a:solidFill>
                  <a:srgbClr val="0070C0"/>
                </a:solidFill>
                <a:effectLst/>
                <a:latin typeface="Montserrat" panose="00000500000000000000" pitchFamily="2" charset="0"/>
                <a:ea typeface="Arial" panose="020B0604020202020204" pitchFamily="34" charset="0"/>
                <a:cs typeface="Times New Roman" panose="02020603050405020304" pitchFamily="18" charset="0"/>
              </a:rPr>
              <a:t>  </a:t>
            </a: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Interaction with Mailing Lists</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Đảm bảo rằng hệ thống theo dõi lỗi không trở thành diễn đàn thảo luận. Mặc dù việc duy trì sự hiện diện của con người trong hệ thống theo dõi lỗi là quan trọng. Hãy nghĩ về nó như một công cụ lưu trữ, chủ yếu là những cuộc thảo luận diễn ra trên danh sách gửi thư.</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Có hai lý do để phân biệt điều này. </a:t>
            </a:r>
          </a:p>
          <a:p>
            <a:pPr marL="228600">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Thứ nhất, hệ thống theo dõi lỗi khó sử dụng hơn so với danh sách gửi thư. Không phải vì hệ thống theo dõi lỗi có thiết kế giao diện người dùng tệ, chỉ là giao diện của chúng được thiết kế để ghi lại và trình bày các trạng thái rời rạc.</a:t>
            </a:r>
          </a:p>
          <a:p>
            <a:pPr marL="228600">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Thứ hai, không phải ai cũng cần tham gia thảo luận về một vấn đề cụ thể đều theo dõi hệ thống theo dõi lỗi. </a:t>
            </a:r>
          </a:p>
        </p:txBody>
      </p:sp>
    </p:spTree>
    <p:extLst>
      <p:ext uri="{BB962C8B-B14F-4D97-AF65-F5344CB8AC3E}">
        <p14:creationId xmlns:p14="http://schemas.microsoft.com/office/powerpoint/2010/main" val="3903784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8A02E09-7D6F-9369-C3CE-9574188A2D30}"/>
              </a:ext>
            </a:extLst>
          </p:cNvPr>
          <p:cNvSpPr txBox="1"/>
          <p:nvPr/>
        </p:nvSpPr>
        <p:spPr>
          <a:xfrm>
            <a:off x="650673" y="607366"/>
            <a:ext cx="7842653" cy="3928768"/>
          </a:xfrm>
          <a:prstGeom prst="rect">
            <a:avLst/>
          </a:prstGeom>
          <a:noFill/>
        </p:spPr>
        <p:txBody>
          <a:bodyPr wrap="square" rtlCol="0">
            <a:spAutoFit/>
          </a:bodyPr>
          <a:lstStyle/>
          <a:p>
            <a:pPr algn="ctr">
              <a:lnSpc>
                <a:spcPct val="15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Pre-Filtering the Bug Tracker</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marL="180340">
              <a:lnSpc>
                <a:spcPct val="150000"/>
              </a:lnSpc>
              <a:spcAft>
                <a:spcPts val="1200"/>
              </a:spcAft>
            </a:pPr>
            <a:r>
              <a:rPr lang="vi-VN">
                <a:solidFill>
                  <a:srgbClr val="000000"/>
                </a:solidFill>
                <a:effectLst/>
                <a:latin typeface="Montserrat" panose="00000500000000000000" pitchFamily="2" charset="0"/>
                <a:ea typeface="Times New Roman" panose="02020603050405020304" pitchFamily="18" charset="0"/>
              </a:rPr>
              <a:t>       -   Một lượng lớn các vấn đề trùng lặp hoặc không hợp lệ được đăng ký bởi những người dùng nhưng không có kinh nghiệm hoặc thông tin không đầy đủ. </a:t>
            </a:r>
          </a:p>
          <a:p>
            <a:pPr marL="180340">
              <a:lnSpc>
                <a:spcPct val="150000"/>
              </a:lnSpc>
              <a:spcAft>
                <a:spcPts val="1200"/>
              </a:spcAft>
            </a:pPr>
            <a:r>
              <a:rPr lang="vi-VN">
                <a:solidFill>
                  <a:srgbClr val="000000"/>
                </a:solidFill>
                <a:effectLst/>
                <a:latin typeface="Montserrat" panose="00000500000000000000" pitchFamily="2" charset="0"/>
                <a:ea typeface="Times New Roman" panose="02020603050405020304" pitchFamily="18" charset="0"/>
              </a:rPr>
              <a:t>       -   Để giảm việc này là đặt một thông báo quan trọng trên trang chủ của hệ thống theo dõi lỗi, giải thích cách phân biệt xem một lỗi có thực sự là lỗi, cách tìm kiếm để xem liệu nó đã được đăng ký trước đó hay chưa.</a:t>
            </a:r>
            <a:endParaRPr lang="en-US">
              <a:effectLst/>
              <a:latin typeface="Montserrat" panose="00000500000000000000" pitchFamily="2" charset="0"/>
              <a:ea typeface="Times New Roman" panose="02020603050405020304" pitchFamily="18" charset="0"/>
            </a:endParaRPr>
          </a:p>
          <a:p>
            <a:pPr marL="180340">
              <a:lnSpc>
                <a:spcPct val="150000"/>
              </a:lnSpc>
              <a:spcAft>
                <a:spcPts val="1200"/>
              </a:spcAft>
            </a:pPr>
            <a:r>
              <a:rPr lang="vi-VN">
                <a:solidFill>
                  <a:srgbClr val="000000"/>
                </a:solidFill>
                <a:effectLst/>
                <a:latin typeface="Montserrat" panose="00000500000000000000" pitchFamily="2" charset="0"/>
                <a:ea typeface="Times New Roman" panose="02020603050405020304" pitchFamily="18" charset="0"/>
              </a:rPr>
              <a:t>       -   Điều này sẽ giảm thiểu mức độ nhiễu một thời gian, nhưng khi số lượng người dùng tăng lên, vấn đề cuối cùng sẽ trở lại. Mỗi người chỉ đang cố gắng đóng góp vào sự phát triển của dự án. Trong khi đó, dự án cần giữ cơ sở dữ liệu vấn đề càng sạch sẽ càng tốt.</a:t>
            </a:r>
            <a:endParaRPr lang="en-US">
              <a:effectLst/>
              <a:latin typeface="Montserrat"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1123457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D677FA6D-DA4A-5892-EF1B-AA9529F11800}"/>
              </a:ext>
            </a:extLst>
          </p:cNvPr>
          <p:cNvSpPr txBox="1"/>
          <p:nvPr/>
        </p:nvSpPr>
        <p:spPr>
          <a:xfrm>
            <a:off x="575310" y="528209"/>
            <a:ext cx="7993380" cy="4133247"/>
          </a:xfrm>
          <a:prstGeom prst="rect">
            <a:avLst/>
          </a:prstGeom>
          <a:noFill/>
        </p:spPr>
        <p:txBody>
          <a:bodyPr wrap="square" rtlCol="0">
            <a:spAutoFit/>
          </a:bodyPr>
          <a:lstStyle/>
          <a:p>
            <a:pPr marL="180340">
              <a:lnSpc>
                <a:spcPct val="150000"/>
              </a:lnSpc>
            </a:pPr>
            <a:r>
              <a:rPr lang="vi-VN" sz="1600" b="1">
                <a:solidFill>
                  <a:srgbClr val="000000"/>
                </a:solidFill>
                <a:effectLst/>
                <a:latin typeface="Montserrat" panose="00000500000000000000" pitchFamily="2" charset="0"/>
                <a:ea typeface="Times New Roman" panose="02020603050405020304" pitchFamily="18" charset="0"/>
              </a:rPr>
              <a:t>Hai điều sẽ giúp ngăn chặn vấn đề này là : </a:t>
            </a:r>
          </a:p>
          <a:p>
            <a:pPr marL="180340">
              <a:lnSpc>
                <a:spcPct val="150000"/>
              </a:lnSpc>
            </a:pPr>
            <a:r>
              <a:rPr lang="vi-VN">
                <a:latin typeface="Montserrat" panose="00000500000000000000" pitchFamily="2" charset="0"/>
                <a:ea typeface="Times New Roman" panose="02020603050405020304" pitchFamily="18" charset="0"/>
              </a:rPr>
              <a:t>          -   Đ</a:t>
            </a:r>
            <a:r>
              <a:rPr lang="vi-VN" sz="1400">
                <a:solidFill>
                  <a:srgbClr val="000000"/>
                </a:solidFill>
                <a:effectLst/>
                <a:latin typeface="Montserrat" panose="00000500000000000000" pitchFamily="2" charset="0"/>
                <a:ea typeface="Times New Roman" panose="02020603050405020304" pitchFamily="18" charset="0"/>
              </a:rPr>
              <a:t>ảm bảo rằng có những người theo dõi hệ thống theo dõi lỗi có đủ kiến thức để đóng các vấn đề không hợp lệ hoặc trùng lặp ngay khi chúng được đăng ký</a:t>
            </a:r>
          </a:p>
          <a:p>
            <a:pPr marL="180340">
              <a:lnSpc>
                <a:spcPct val="150000"/>
              </a:lnSpc>
            </a:pPr>
            <a:r>
              <a:rPr lang="vi-VN" sz="1400">
                <a:solidFill>
                  <a:srgbClr val="000000"/>
                </a:solidFill>
                <a:effectLst/>
                <a:latin typeface="Montserrat" panose="00000500000000000000" pitchFamily="2" charset="0"/>
                <a:ea typeface="Times New Roman" panose="02020603050405020304" pitchFamily="18" charset="0"/>
              </a:rPr>
              <a:t>          -   Yêu cầu người dùng xác nhận vấn đề của họ với người khác trước khi đăng ký chúng vào hệ thống theo dõi.</a:t>
            </a:r>
          </a:p>
          <a:p>
            <a:pPr marL="180340">
              <a:lnSpc>
                <a:spcPct val="150000"/>
              </a:lnSpc>
            </a:pPr>
            <a:endParaRPr lang="en-US" sz="1400">
              <a:effectLst/>
              <a:latin typeface="Montserrat" panose="00000500000000000000" pitchFamily="2" charset="0"/>
              <a:ea typeface="Times New Roman" panose="02020603050405020304" pitchFamily="18" charset="0"/>
            </a:endParaRPr>
          </a:p>
          <a:p>
            <a:pPr marL="180340">
              <a:lnSpc>
                <a:spcPct val="150000"/>
              </a:lnSpc>
              <a:spcAft>
                <a:spcPts val="1200"/>
              </a:spcAft>
            </a:pPr>
            <a:r>
              <a:rPr lang="vi-VN" sz="1400">
                <a:solidFill>
                  <a:srgbClr val="C00000"/>
                </a:solidFill>
                <a:effectLst/>
                <a:latin typeface="Montserrat" panose="00000500000000000000" pitchFamily="2" charset="0"/>
                <a:ea typeface="Times New Roman" panose="02020603050405020304" pitchFamily="18" charset="0"/>
              </a:rPr>
              <a:t>   </a:t>
            </a:r>
            <a:r>
              <a:rPr lang="vi-VN" sz="1400" i="1">
                <a:solidFill>
                  <a:srgbClr val="C00000"/>
                </a:solidFill>
                <a:effectLst/>
                <a:latin typeface="Montserrat" panose="00000500000000000000" pitchFamily="2" charset="0"/>
                <a:ea typeface="Times New Roman" panose="02020603050405020304" pitchFamily="18" charset="0"/>
              </a:rPr>
              <a:t>Phương pháp đầu tiên </a:t>
            </a:r>
            <a:r>
              <a:rPr lang="vi-VN" sz="1400">
                <a:solidFill>
                  <a:srgbClr val="000000"/>
                </a:solidFill>
                <a:effectLst/>
                <a:latin typeface="Montserrat" panose="00000500000000000000" pitchFamily="2" charset="0"/>
                <a:ea typeface="Times New Roman" panose="02020603050405020304" pitchFamily="18" charset="0"/>
              </a:rPr>
              <a:t>dường như được sử dụng phổ biến. Người dùng đôi khi có thể nhận dạng sai loại vấn đề, dẫn đến việc vấn đề được gửi đến người sai ban đầu.</a:t>
            </a:r>
          </a:p>
          <a:p>
            <a:pPr marL="180340">
              <a:lnSpc>
                <a:spcPct val="150000"/>
              </a:lnSpc>
              <a:spcAft>
                <a:spcPts val="1200"/>
              </a:spcAft>
            </a:pPr>
            <a:r>
              <a:rPr lang="vi-VN" sz="1400">
                <a:solidFill>
                  <a:srgbClr val="000000"/>
                </a:solidFill>
                <a:effectLst/>
                <a:latin typeface="Montserrat" panose="00000500000000000000" pitchFamily="2" charset="0"/>
                <a:ea typeface="Times New Roman" panose="02020603050405020304" pitchFamily="18" charset="0"/>
              </a:rPr>
              <a:t>   </a:t>
            </a:r>
            <a:r>
              <a:rPr lang="vi-VN" sz="1400" i="1">
                <a:solidFill>
                  <a:srgbClr val="C00000"/>
                </a:solidFill>
                <a:effectLst/>
                <a:latin typeface="Montserrat" panose="00000500000000000000" pitchFamily="2" charset="0"/>
                <a:ea typeface="Times New Roman" panose="02020603050405020304" pitchFamily="18" charset="0"/>
              </a:rPr>
              <a:t>Phương pháp thứ hai </a:t>
            </a:r>
            <a:r>
              <a:rPr lang="vi-VN" sz="1400">
                <a:solidFill>
                  <a:srgbClr val="000000"/>
                </a:solidFill>
                <a:effectLst/>
                <a:latin typeface="Montserrat" panose="00000500000000000000" pitchFamily="2" charset="0"/>
                <a:ea typeface="Times New Roman" panose="02020603050405020304" pitchFamily="18" charset="0"/>
              </a:rPr>
              <a:t>ít phổ biến hơn, có lẽ vì nó khó tự động hóa hơn. Khi một người dùng nghĩ rằng anh ấy đã tìm thấy một vấn đề, anh ấy sẽ được yêu cầu mô tả nó trên một trong các danh sách gửi thư hoặc trong một kênh IRC và nhận xác nhận từ một người khác rằng đó thực sự là một lỗi. </a:t>
            </a:r>
            <a:endParaRPr lang="en-US"/>
          </a:p>
        </p:txBody>
      </p:sp>
    </p:spTree>
    <p:extLst>
      <p:ext uri="{BB962C8B-B14F-4D97-AF65-F5344CB8AC3E}">
        <p14:creationId xmlns:p14="http://schemas.microsoft.com/office/powerpoint/2010/main" val="2239086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5DA30FE1-4641-6056-7842-62EBF1AA3816}"/>
              </a:ext>
            </a:extLst>
          </p:cNvPr>
          <p:cNvSpPr txBox="1"/>
          <p:nvPr/>
        </p:nvSpPr>
        <p:spPr>
          <a:xfrm>
            <a:off x="605790" y="628525"/>
            <a:ext cx="7932420" cy="3886449"/>
          </a:xfrm>
          <a:prstGeom prst="rect">
            <a:avLst/>
          </a:prstGeom>
          <a:noFill/>
        </p:spPr>
        <p:txBody>
          <a:bodyPr wrap="square" rtlCol="0">
            <a:spAutoFit/>
          </a:bodyPr>
          <a:lstStyle/>
          <a:p>
            <a:pPr marL="180340">
              <a:lnSpc>
                <a:spcPct val="200000"/>
              </a:lnSpc>
              <a:spcAft>
                <a:spcPts val="800"/>
              </a:spcAft>
            </a:pPr>
            <a:r>
              <a:rPr lang="vi-VN"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Hệ thống có thể giữ cơ sở dữ liệu vấn đề sạch sẽ, nhưng nó cũng có một số </a:t>
            </a:r>
          </a:p>
          <a:p>
            <a:pPr marL="180340">
              <a:lnSpc>
                <a:spcPct val="200000"/>
              </a:lnSpc>
              <a:spcAft>
                <a:spcPts val="800"/>
              </a:spcAft>
            </a:pPr>
            <a:r>
              <a:rPr lang="vi-VN"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hạn chế :</a:t>
            </a:r>
          </a:p>
          <a:p>
            <a:pPr marL="180340">
              <a:lnSpc>
                <a:spcPct val="20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Rất nhiều người sẽ vẫn tự mình báo cáo vấn đề hoặc là do họ không thấy hoặc là do họ không chú ý đến hướng dẫn để tìm đôi bạn cho các vấn đề mới. </a:t>
            </a:r>
          </a:p>
          <a:p>
            <a:pPr marL="180340">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Do đó, việc theo dõi cơ sở dữ liệu vấn đề vẫn cần thiết. </a:t>
            </a:r>
          </a:p>
          <a:p>
            <a:pPr marL="180340">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Hơn nữa, vì hầu hết những người báo cáo mới không hiểu được việc duy trì cơ sở dữ liệu vấn đề là một công việc khó khăn, không công bằng khi quá nặng lời khi họ bỏ qua các hướng dẫn. </a:t>
            </a:r>
          </a:p>
        </p:txBody>
      </p:sp>
    </p:spTree>
    <p:extLst>
      <p:ext uri="{BB962C8B-B14F-4D97-AF65-F5344CB8AC3E}">
        <p14:creationId xmlns:p14="http://schemas.microsoft.com/office/powerpoint/2010/main" val="2420228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4FFCFBDF-12CC-6127-51C4-23C8863D46DA}"/>
              </a:ext>
            </a:extLst>
          </p:cNvPr>
          <p:cNvSpPr txBox="1"/>
          <p:nvPr/>
        </p:nvSpPr>
        <p:spPr>
          <a:xfrm>
            <a:off x="617220" y="1035688"/>
            <a:ext cx="7909560" cy="3072123"/>
          </a:xfrm>
          <a:prstGeom prst="rect">
            <a:avLst/>
          </a:prstGeom>
          <a:noFill/>
        </p:spPr>
        <p:txBody>
          <a:bodyPr wrap="square" rtlCol="0">
            <a:spAutoFit/>
          </a:bodyPr>
          <a:lstStyle/>
          <a:p>
            <a:pPr marL="180340">
              <a:lnSpc>
                <a:spcPct val="150000"/>
              </a:lnSpc>
              <a:spcAft>
                <a:spcPts val="800"/>
              </a:spcAft>
            </a:pPr>
            <a:r>
              <a:rPr lang="vi-VN" sz="1600"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Khi nhìn thấy một vấn đề chưa được báo cáo, các bước nên làm là :</a:t>
            </a:r>
            <a:endParaRPr lang="en-US" sz="1600" b="1"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vi-VN"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Ngay lập tức phản hồi vấn đề, lịch sự cảm ơn người dùng đã báo cáo,.</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vi-VN"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Nếu vấn đề rõ ràng hợp lệ và không phải là trùng lặp, hãy phê duyệt nó và bắt đầu chu trình cuộc sống bình thường của nó. </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pPr>
            <a:r>
              <a:rPr lang="vi-VN" kern="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Nếu vấn đề không rõ ràng hợp lệ, hãy đóng nó, nhưng yêu cầu người báo cáo mở lại nếu họ nhận được xác nhận từ một người bạn. Cách duy nhất để ngăn chặn hoàn toàn việc báo cáo không đúng là đóng cửa trình theo dõi lỗi cho tất cả mọi người ngoại trừ các nhà phát triển.</a:t>
            </a:r>
            <a:endParaRPr lang="en-US" sz="1100">
              <a:latin typeface="Montserrat" panose="00000500000000000000" pitchFamily="2" charset="0"/>
            </a:endParaRPr>
          </a:p>
        </p:txBody>
      </p:sp>
    </p:spTree>
    <p:extLst>
      <p:ext uri="{BB962C8B-B14F-4D97-AF65-F5344CB8AC3E}">
        <p14:creationId xmlns:p14="http://schemas.microsoft.com/office/powerpoint/2010/main" val="1124472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76E135E-34E5-4B14-366F-C47A107FB3F6}"/>
              </a:ext>
            </a:extLst>
          </p:cNvPr>
          <p:cNvSpPr txBox="1"/>
          <p:nvPr/>
        </p:nvSpPr>
        <p:spPr>
          <a:xfrm>
            <a:off x="952500" y="525933"/>
            <a:ext cx="7239000" cy="4091633"/>
          </a:xfrm>
          <a:prstGeom prst="rect">
            <a:avLst/>
          </a:prstGeom>
          <a:noFill/>
        </p:spPr>
        <p:txBody>
          <a:bodyPr wrap="square" rtlCol="0">
            <a:spAutoFit/>
          </a:bodyPr>
          <a:lstStyle/>
          <a:p>
            <a:pPr algn="ctr">
              <a:lnSpc>
                <a:spcPct val="20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IRC / Real-Time Chat Systems</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Nhiều dự án cung cấp các phòng trò chuyện thời gian thực sử dụng Internet Relay Chat (IRC), diễn đàn nơi người dùng và nhà phát triển có thể hỏi nhau câu hỏi và nhận được phản hồi ngay lập tức. </a:t>
            </a: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Mặc dù bạn có thể chạy một máy chủ IRC từ trang web của riêng bạn, nhưng thường thì không đáng rắc rối. </a:t>
            </a: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Thay vào đó, hãy làm như mọi người khác: chạy các kênh IRC của bạn trên Freenode (</a:t>
            </a:r>
            <a:r>
              <a:rPr lang="vi-VN" u="sng" kern="100">
                <a:solidFill>
                  <a:srgbClr val="0969DA"/>
                </a:solidFill>
                <a:effectLst/>
                <a:latin typeface="Montserrat" panose="00000500000000000000" pitchFamily="2" charset="0"/>
                <a:ea typeface="Arial" panose="020B0604020202020204" pitchFamily="34" charset="0"/>
                <a:cs typeface="Times New Roman" panose="02020603050405020304" pitchFamily="18" charset="0"/>
                <a:hlinkClick r:id="rId3"/>
              </a:rPr>
              <a:t>http://freenode.net/</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a:t>
            </a:r>
          </a:p>
        </p:txBody>
      </p:sp>
    </p:spTree>
    <p:extLst>
      <p:ext uri="{BB962C8B-B14F-4D97-AF65-F5344CB8AC3E}">
        <p14:creationId xmlns:p14="http://schemas.microsoft.com/office/powerpoint/2010/main" val="394466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689193FC-A636-B03C-A0F1-DBB2A83C6731}"/>
              </a:ext>
            </a:extLst>
          </p:cNvPr>
          <p:cNvSpPr txBox="1"/>
          <p:nvPr/>
        </p:nvSpPr>
        <p:spPr>
          <a:xfrm>
            <a:off x="960120" y="774078"/>
            <a:ext cx="7223760" cy="3595343"/>
          </a:xfrm>
          <a:prstGeom prst="rect">
            <a:avLst/>
          </a:prstGeom>
          <a:noFill/>
        </p:spPr>
        <p:txBody>
          <a:bodyPr wrap="square" rtlCol="0">
            <a:spAutoFit/>
          </a:bodyPr>
          <a:lstStyle/>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Freenode cung cấp cho bạn sự kiểm soát cần thiết để quản lý các kênh IRC của dự án, đồng thời giúp bạn tránh được rắc rối không nhỏ khi phải duy trì một máy chủ IRC tự mình.</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Điều đầu tiên cần làm là chọn một tên kênh. Lựa chọn rõ ràng nhất là tên của dự án của bạn - nếu có sẵn trên Freenode, hãy sử dụng nó. </a:t>
            </a:r>
          </a:p>
          <a:p>
            <a:pPr>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Nếu không, hãy cố gắng chọn một cái gần giống tên dự án của bạn và dễ nhớ nhất có thể. Quảng bá sự có sẵn của kênh từ trang web của dự án của bạn, để một khách truy cập có câu hỏi nhanh sẽ thấy nó ngay lập tức. </a:t>
            </a:r>
          </a:p>
          <a:p>
            <a:pPr>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Ví dụ, điều này xuất hiện trong một ô được đặt ở vị trí nổi bật ở đầu trang chủ của Subversion.</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75437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4424BA8-EC11-52EC-1C5D-DD5956E99B63}"/>
              </a:ext>
            </a:extLst>
          </p:cNvPr>
          <p:cNvSpPr txBox="1"/>
          <p:nvPr/>
        </p:nvSpPr>
        <p:spPr>
          <a:xfrm>
            <a:off x="857250" y="450913"/>
            <a:ext cx="7429500" cy="4241674"/>
          </a:xfrm>
          <a:prstGeom prst="rect">
            <a:avLst/>
          </a:prstGeom>
          <a:noFill/>
        </p:spPr>
        <p:txBody>
          <a:bodyPr wrap="square" rtlCol="0">
            <a:spAutoFit/>
          </a:bodyPr>
          <a:lstStyle/>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Một số dự án có nhiều kênh, mỗi kênh cho một chủ đề phụ. Ví dụ, một kênh cho các vấn đề cài đặt, một kênh khác cho câu hỏi sử dụng, một kênh khác cho trò chuyện phát triển, v.v. </a:t>
            </a:r>
          </a:p>
          <a:p>
            <a:pPr>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Khi dự án của bạn còn mới, chỉ nên có một kênh, với tất cả mọi người trò chuyện cùng nhau. Sau này, khi tỷ lệ người dùng-so với-nhà phát triển tăng lên, việc tách ra các kênh riêng có thể trở nên cần thiết.</a:t>
            </a:r>
            <a:endParaRPr lang="en-US" sz="1400"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Làm sao mọi người biết được tất cả các kênh có sẵn, chưa kể là họ nói chuyện ở kênh nào? Và khi họ nói chuyện, làm sao họ biết được các quy ước địa phương là gì? </a:t>
            </a:r>
          </a:p>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Câu trả lời là thông qua việc thiết lập chủ đề kênh. Chủ đề kênh là một tin nhắn ngắn mà mỗi người dùng thấy khi họ đầu tiên vào kênh. Nó cung cấp hướng dẫn nhanh chóng cho người mới, và chỉ dẫn đến thông tin thêm. </a:t>
            </a:r>
            <a:endParaRPr lang="en-US" sz="1400" kern="100">
              <a:effectLst/>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999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794CE2D-FCEF-C9D3-0248-FCE0887F321F}"/>
              </a:ext>
            </a:extLst>
          </p:cNvPr>
          <p:cNvSpPr txBox="1"/>
          <p:nvPr/>
        </p:nvSpPr>
        <p:spPr>
          <a:xfrm>
            <a:off x="642703" y="679822"/>
            <a:ext cx="7858594" cy="3783856"/>
          </a:xfrm>
          <a:prstGeom prst="rect">
            <a:avLst/>
          </a:prstGeom>
          <a:noFill/>
        </p:spPr>
        <p:txBody>
          <a:bodyPr wrap="square" rtlCol="0">
            <a:spAutoFit/>
          </a:bodyPr>
          <a:lstStyle/>
          <a:p>
            <a:pPr algn="ctr">
              <a:lnSpc>
                <a:spcPct val="200000"/>
              </a:lnSpc>
            </a:pPr>
            <a:r>
              <a:rPr lang="vi-VN" sz="2400" b="1">
                <a:solidFill>
                  <a:srgbClr val="002060"/>
                </a:solidFill>
                <a:latin typeface="Montserrat" panose="00000500000000000000" pitchFamily="2" charset="0"/>
              </a:rPr>
              <a:t>Mailing Lists</a:t>
            </a:r>
          </a:p>
          <a:p>
            <a:pPr>
              <a:lnSpc>
                <a:spcPct val="200000"/>
              </a:lnSpc>
            </a:pPr>
            <a:r>
              <a:rPr lang="vi-VN">
                <a:latin typeface="Montserrat" panose="00000500000000000000" pitchFamily="2" charset="0"/>
              </a:rPr>
              <a:t>       -   Danh sách gửi thư là cốt lõi truyền thông của dự án. Nếu người dùng tiếp xúc với bất kỳ diễn đàn nào bên cạnh các trang web, rất có thể đó là một trong các danh sách gửi thư của dự án. </a:t>
            </a:r>
          </a:p>
          <a:p>
            <a:pPr>
              <a:lnSpc>
                <a:spcPct val="200000"/>
              </a:lnSpc>
            </a:pPr>
            <a:r>
              <a:rPr lang="vi-VN">
                <a:latin typeface="Montserrat" panose="00000500000000000000" pitchFamily="2" charset="0"/>
              </a:rPr>
              <a:t>       -   Nhưng trước khi họ trải nghiệm chính danh sách gửi thư, họ sẽ trải nghiệm giao diện danh sách gửi thư tức là cơ chế mà họ tham gia ("đăng ký") vào danh sách.</a:t>
            </a:r>
          </a:p>
          <a:p>
            <a:pPr>
              <a:lnSpc>
                <a:spcPct val="200000"/>
              </a:lnSpc>
            </a:pPr>
            <a:r>
              <a:rPr lang="vi-VN">
                <a:latin typeface="Montserrat" panose="00000500000000000000" pitchFamily="2" charset="0"/>
              </a:rPr>
              <a:t>       -    Điều này đưa chúng ta đến Quy tắc số 1 của danh sách gửi thư: </a:t>
            </a:r>
          </a:p>
          <a:p>
            <a:pPr>
              <a:lnSpc>
                <a:spcPct val="200000"/>
              </a:lnSpc>
            </a:pPr>
            <a:r>
              <a:rPr lang="vi-VN" i="1">
                <a:solidFill>
                  <a:srgbClr val="C00000"/>
                </a:solidFill>
                <a:latin typeface="Montserrat" panose="00000500000000000000" pitchFamily="2" charset="0"/>
              </a:rPr>
              <a:t>Đừng cố quản lý danh sách gửi thư bằng tay hãy tải phần mềm quản lý danh sách.</a:t>
            </a:r>
            <a:endParaRPr lang="en-US" sz="1100" i="1">
              <a:solidFill>
                <a:srgbClr val="C00000"/>
              </a:solidFill>
              <a:latin typeface="Montserrat" panose="00000500000000000000" pitchFamily="2" charset="0"/>
            </a:endParaRPr>
          </a:p>
        </p:txBody>
      </p:sp>
      <p:grpSp>
        <p:nvGrpSpPr>
          <p:cNvPr id="3" name="Google Shape;2432;p44">
            <a:extLst>
              <a:ext uri="{FF2B5EF4-FFF2-40B4-BE49-F238E27FC236}">
                <a16:creationId xmlns:a16="http://schemas.microsoft.com/office/drawing/2014/main" id="{7B7CE58E-4EEC-F2B6-55E5-58128646090D}"/>
              </a:ext>
            </a:extLst>
          </p:cNvPr>
          <p:cNvGrpSpPr/>
          <p:nvPr/>
        </p:nvGrpSpPr>
        <p:grpSpPr>
          <a:xfrm>
            <a:off x="7005630" y="539647"/>
            <a:ext cx="916672" cy="789895"/>
            <a:chOff x="7371827" y="2267647"/>
            <a:chExt cx="1078630" cy="935331"/>
          </a:xfrm>
        </p:grpSpPr>
        <p:sp>
          <p:nvSpPr>
            <p:cNvPr id="4" name="Google Shape;2433;p44">
              <a:extLst>
                <a:ext uri="{FF2B5EF4-FFF2-40B4-BE49-F238E27FC236}">
                  <a16:creationId xmlns:a16="http://schemas.microsoft.com/office/drawing/2014/main" id="{82058AB1-1C56-3F6D-CC07-63124632A8C1}"/>
                </a:ext>
              </a:extLst>
            </p:cNvPr>
            <p:cNvSpPr/>
            <p:nvPr/>
          </p:nvSpPr>
          <p:spPr>
            <a:xfrm>
              <a:off x="8184236" y="2739609"/>
              <a:ext cx="19" cy="34004"/>
            </a:xfrm>
            <a:custGeom>
              <a:avLst/>
              <a:gdLst/>
              <a:ahLst/>
              <a:cxnLst/>
              <a:rect l="l" t="t" r="r" b="b"/>
              <a:pathLst>
                <a:path w="1" h="1836" extrusionOk="0">
                  <a:moveTo>
                    <a:pt x="0" y="1"/>
                  </a:moveTo>
                  <a:lnTo>
                    <a:pt x="0" y="183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34;p44">
              <a:extLst>
                <a:ext uri="{FF2B5EF4-FFF2-40B4-BE49-F238E27FC236}">
                  <a16:creationId xmlns:a16="http://schemas.microsoft.com/office/drawing/2014/main" id="{ECC93F4D-50C7-DD38-D876-5EE92FE47108}"/>
                </a:ext>
              </a:extLst>
            </p:cNvPr>
            <p:cNvSpPr/>
            <p:nvPr/>
          </p:nvSpPr>
          <p:spPr>
            <a:xfrm>
              <a:off x="8180532" y="2735905"/>
              <a:ext cx="7427" cy="41412"/>
            </a:xfrm>
            <a:custGeom>
              <a:avLst/>
              <a:gdLst/>
              <a:ahLst/>
              <a:cxnLst/>
              <a:rect l="l" t="t" r="r" b="b"/>
              <a:pathLst>
                <a:path w="401" h="2236" extrusionOk="0">
                  <a:moveTo>
                    <a:pt x="200" y="1"/>
                  </a:moveTo>
                  <a:cubicBezTo>
                    <a:pt x="100" y="1"/>
                    <a:pt x="0" y="101"/>
                    <a:pt x="0" y="234"/>
                  </a:cubicBezTo>
                  <a:lnTo>
                    <a:pt x="0" y="2036"/>
                  </a:lnTo>
                  <a:cubicBezTo>
                    <a:pt x="0" y="2169"/>
                    <a:pt x="100" y="2236"/>
                    <a:pt x="200" y="2236"/>
                  </a:cubicBezTo>
                  <a:cubicBezTo>
                    <a:pt x="300" y="2236"/>
                    <a:pt x="401" y="2136"/>
                    <a:pt x="401" y="2036"/>
                  </a:cubicBezTo>
                  <a:lnTo>
                    <a:pt x="401" y="234"/>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35;p44">
              <a:extLst>
                <a:ext uri="{FF2B5EF4-FFF2-40B4-BE49-F238E27FC236}">
                  <a16:creationId xmlns:a16="http://schemas.microsoft.com/office/drawing/2014/main" id="{63C4D8D3-F781-D277-D760-9E894EEFD44D}"/>
                </a:ext>
              </a:extLst>
            </p:cNvPr>
            <p:cNvSpPr/>
            <p:nvPr/>
          </p:nvSpPr>
          <p:spPr>
            <a:xfrm>
              <a:off x="8184236" y="2826119"/>
              <a:ext cx="19" cy="33985"/>
            </a:xfrm>
            <a:custGeom>
              <a:avLst/>
              <a:gdLst/>
              <a:ahLst/>
              <a:cxnLst/>
              <a:rect l="l" t="t" r="r" b="b"/>
              <a:pathLst>
                <a:path w="1" h="1835" extrusionOk="0">
                  <a:moveTo>
                    <a:pt x="0" y="0"/>
                  </a:moveTo>
                  <a:lnTo>
                    <a:pt x="0" y="183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6;p44">
              <a:extLst>
                <a:ext uri="{FF2B5EF4-FFF2-40B4-BE49-F238E27FC236}">
                  <a16:creationId xmlns:a16="http://schemas.microsoft.com/office/drawing/2014/main" id="{57D91619-588F-BD42-DAA8-ADFD28DC39F8}"/>
                </a:ext>
              </a:extLst>
            </p:cNvPr>
            <p:cNvSpPr/>
            <p:nvPr/>
          </p:nvSpPr>
          <p:spPr>
            <a:xfrm>
              <a:off x="8180532" y="2822397"/>
              <a:ext cx="7427" cy="41412"/>
            </a:xfrm>
            <a:custGeom>
              <a:avLst/>
              <a:gdLst/>
              <a:ahLst/>
              <a:cxnLst/>
              <a:rect l="l" t="t" r="r" b="b"/>
              <a:pathLst>
                <a:path w="401" h="2236" extrusionOk="0">
                  <a:moveTo>
                    <a:pt x="200" y="1"/>
                  </a:moveTo>
                  <a:cubicBezTo>
                    <a:pt x="100" y="1"/>
                    <a:pt x="0" y="101"/>
                    <a:pt x="0" y="201"/>
                  </a:cubicBezTo>
                  <a:lnTo>
                    <a:pt x="0" y="2036"/>
                  </a:lnTo>
                  <a:cubicBezTo>
                    <a:pt x="0" y="2136"/>
                    <a:pt x="100" y="2236"/>
                    <a:pt x="200" y="2236"/>
                  </a:cubicBezTo>
                  <a:cubicBezTo>
                    <a:pt x="300" y="2236"/>
                    <a:pt x="401" y="2136"/>
                    <a:pt x="401" y="2036"/>
                  </a:cubicBezTo>
                  <a:lnTo>
                    <a:pt x="401" y="201"/>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7;p44">
              <a:extLst>
                <a:ext uri="{FF2B5EF4-FFF2-40B4-BE49-F238E27FC236}">
                  <a16:creationId xmlns:a16="http://schemas.microsoft.com/office/drawing/2014/main" id="{8684E6E8-AA9B-F665-61BE-3D1E96BA6F2A}"/>
                </a:ext>
              </a:extLst>
            </p:cNvPr>
            <p:cNvSpPr/>
            <p:nvPr/>
          </p:nvSpPr>
          <p:spPr>
            <a:xfrm>
              <a:off x="8210795" y="2800153"/>
              <a:ext cx="33393" cy="19"/>
            </a:xfrm>
            <a:custGeom>
              <a:avLst/>
              <a:gdLst/>
              <a:ahLst/>
              <a:cxnLst/>
              <a:rect l="l" t="t" r="r" b="b"/>
              <a:pathLst>
                <a:path w="1803"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8;p44">
              <a:extLst>
                <a:ext uri="{FF2B5EF4-FFF2-40B4-BE49-F238E27FC236}">
                  <a16:creationId xmlns:a16="http://schemas.microsoft.com/office/drawing/2014/main" id="{4E477D9E-B84C-CECC-5D44-B025D23BDC9E}"/>
                </a:ext>
              </a:extLst>
            </p:cNvPr>
            <p:cNvSpPr/>
            <p:nvPr/>
          </p:nvSpPr>
          <p:spPr>
            <a:xfrm>
              <a:off x="8207091" y="2795838"/>
              <a:ext cx="40801" cy="8056"/>
            </a:xfrm>
            <a:custGeom>
              <a:avLst/>
              <a:gdLst/>
              <a:ahLst/>
              <a:cxnLst/>
              <a:rect l="l" t="t" r="r" b="b"/>
              <a:pathLst>
                <a:path w="2203" h="435" extrusionOk="0">
                  <a:moveTo>
                    <a:pt x="201" y="0"/>
                  </a:moveTo>
                  <a:cubicBezTo>
                    <a:pt x="67" y="0"/>
                    <a:pt x="1" y="101"/>
                    <a:pt x="1" y="234"/>
                  </a:cubicBezTo>
                  <a:cubicBezTo>
                    <a:pt x="1" y="334"/>
                    <a:pt x="67" y="434"/>
                    <a:pt x="201" y="434"/>
                  </a:cubicBezTo>
                  <a:lnTo>
                    <a:pt x="2002" y="434"/>
                  </a:lnTo>
                  <a:cubicBezTo>
                    <a:pt x="2135" y="434"/>
                    <a:pt x="2202" y="334"/>
                    <a:pt x="2202" y="234"/>
                  </a:cubicBezTo>
                  <a:cubicBezTo>
                    <a:pt x="2202"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9;p44">
              <a:extLst>
                <a:ext uri="{FF2B5EF4-FFF2-40B4-BE49-F238E27FC236}">
                  <a16:creationId xmlns:a16="http://schemas.microsoft.com/office/drawing/2014/main" id="{70137DBF-40EF-4FC2-DFF9-A453AD393B96}"/>
                </a:ext>
              </a:extLst>
            </p:cNvPr>
            <p:cNvSpPr/>
            <p:nvPr/>
          </p:nvSpPr>
          <p:spPr>
            <a:xfrm>
              <a:off x="8124304" y="2800153"/>
              <a:ext cx="33374" cy="19"/>
            </a:xfrm>
            <a:custGeom>
              <a:avLst/>
              <a:gdLst/>
              <a:ahLst/>
              <a:cxnLst/>
              <a:rect l="l" t="t" r="r" b="b"/>
              <a:pathLst>
                <a:path w="1802"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40;p44">
              <a:extLst>
                <a:ext uri="{FF2B5EF4-FFF2-40B4-BE49-F238E27FC236}">
                  <a16:creationId xmlns:a16="http://schemas.microsoft.com/office/drawing/2014/main" id="{A213E226-DEF2-4554-FCA8-65996DB252EF}"/>
                </a:ext>
              </a:extLst>
            </p:cNvPr>
            <p:cNvSpPr/>
            <p:nvPr/>
          </p:nvSpPr>
          <p:spPr>
            <a:xfrm>
              <a:off x="8120599" y="2795838"/>
              <a:ext cx="41412" cy="8056"/>
            </a:xfrm>
            <a:custGeom>
              <a:avLst/>
              <a:gdLst/>
              <a:ahLst/>
              <a:cxnLst/>
              <a:rect l="l" t="t" r="r" b="b"/>
              <a:pathLst>
                <a:path w="2236" h="435" extrusionOk="0">
                  <a:moveTo>
                    <a:pt x="201" y="0"/>
                  </a:moveTo>
                  <a:cubicBezTo>
                    <a:pt x="67" y="0"/>
                    <a:pt x="1" y="101"/>
                    <a:pt x="1" y="234"/>
                  </a:cubicBezTo>
                  <a:cubicBezTo>
                    <a:pt x="1" y="334"/>
                    <a:pt x="67" y="434"/>
                    <a:pt x="201" y="434"/>
                  </a:cubicBezTo>
                  <a:lnTo>
                    <a:pt x="2002" y="434"/>
                  </a:lnTo>
                  <a:cubicBezTo>
                    <a:pt x="2135" y="434"/>
                    <a:pt x="2236" y="334"/>
                    <a:pt x="2236" y="234"/>
                  </a:cubicBezTo>
                  <a:cubicBezTo>
                    <a:pt x="2236"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41;p44">
              <a:extLst>
                <a:ext uri="{FF2B5EF4-FFF2-40B4-BE49-F238E27FC236}">
                  <a16:creationId xmlns:a16="http://schemas.microsoft.com/office/drawing/2014/main" id="{C0CCFF58-8234-5958-8DBF-D8A12DFEDDD2}"/>
                </a:ext>
              </a:extLst>
            </p:cNvPr>
            <p:cNvSpPr/>
            <p:nvPr/>
          </p:nvSpPr>
          <p:spPr>
            <a:xfrm>
              <a:off x="8141602" y="2818693"/>
              <a:ext cx="24114" cy="23503"/>
            </a:xfrm>
            <a:custGeom>
              <a:avLst/>
              <a:gdLst/>
              <a:ahLst/>
              <a:cxnLst/>
              <a:rect l="l" t="t" r="r" b="b"/>
              <a:pathLst>
                <a:path w="1302" h="1269" extrusionOk="0">
                  <a:moveTo>
                    <a:pt x="1" y="1268"/>
                  </a:moveTo>
                  <a:lnTo>
                    <a:pt x="130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2;p44">
              <a:extLst>
                <a:ext uri="{FF2B5EF4-FFF2-40B4-BE49-F238E27FC236}">
                  <a16:creationId xmlns:a16="http://schemas.microsoft.com/office/drawing/2014/main" id="{C2D2BDE2-7C89-9265-99D0-36D64B3A07AC}"/>
                </a:ext>
              </a:extLst>
            </p:cNvPr>
            <p:cNvSpPr/>
            <p:nvPr/>
          </p:nvSpPr>
          <p:spPr>
            <a:xfrm>
              <a:off x="8137287" y="2814674"/>
              <a:ext cx="32763" cy="31837"/>
            </a:xfrm>
            <a:custGeom>
              <a:avLst/>
              <a:gdLst/>
              <a:ahLst/>
              <a:cxnLst/>
              <a:rect l="l" t="t" r="r" b="b"/>
              <a:pathLst>
                <a:path w="1769" h="1719" extrusionOk="0">
                  <a:moveTo>
                    <a:pt x="1530" y="1"/>
                  </a:moveTo>
                  <a:cubicBezTo>
                    <a:pt x="1476" y="1"/>
                    <a:pt x="1418" y="18"/>
                    <a:pt x="1368" y="51"/>
                  </a:cubicBezTo>
                  <a:lnTo>
                    <a:pt x="100" y="1352"/>
                  </a:lnTo>
                  <a:cubicBezTo>
                    <a:pt x="0" y="1419"/>
                    <a:pt x="0" y="1552"/>
                    <a:pt x="100" y="1652"/>
                  </a:cubicBezTo>
                  <a:cubicBezTo>
                    <a:pt x="134" y="1685"/>
                    <a:pt x="200" y="1719"/>
                    <a:pt x="234" y="1719"/>
                  </a:cubicBezTo>
                  <a:cubicBezTo>
                    <a:pt x="300" y="1719"/>
                    <a:pt x="334" y="1685"/>
                    <a:pt x="401" y="1652"/>
                  </a:cubicBezTo>
                  <a:lnTo>
                    <a:pt x="1668" y="351"/>
                  </a:lnTo>
                  <a:cubicBezTo>
                    <a:pt x="1768" y="284"/>
                    <a:pt x="1768" y="151"/>
                    <a:pt x="1668" y="51"/>
                  </a:cubicBezTo>
                  <a:cubicBezTo>
                    <a:pt x="1635" y="18"/>
                    <a:pt x="1585"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3;p44">
              <a:extLst>
                <a:ext uri="{FF2B5EF4-FFF2-40B4-BE49-F238E27FC236}">
                  <a16:creationId xmlns:a16="http://schemas.microsoft.com/office/drawing/2014/main" id="{5264C0EA-ECE0-AA1A-6243-71DBCA9EA7CF}"/>
                </a:ext>
              </a:extLst>
            </p:cNvPr>
            <p:cNvSpPr/>
            <p:nvPr/>
          </p:nvSpPr>
          <p:spPr>
            <a:xfrm>
              <a:off x="8202776" y="2757537"/>
              <a:ext cx="24114" cy="24114"/>
            </a:xfrm>
            <a:custGeom>
              <a:avLst/>
              <a:gdLst/>
              <a:ahLst/>
              <a:cxnLst/>
              <a:rect l="l" t="t" r="r" b="b"/>
              <a:pathLst>
                <a:path w="1302" h="1302" extrusionOk="0">
                  <a:moveTo>
                    <a:pt x="0" y="1301"/>
                  </a:moveTo>
                  <a:lnTo>
                    <a:pt x="130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4;p44">
              <a:extLst>
                <a:ext uri="{FF2B5EF4-FFF2-40B4-BE49-F238E27FC236}">
                  <a16:creationId xmlns:a16="http://schemas.microsoft.com/office/drawing/2014/main" id="{C21457AB-8F28-B507-CB55-218DE5A77E28}"/>
                </a:ext>
              </a:extLst>
            </p:cNvPr>
            <p:cNvSpPr/>
            <p:nvPr/>
          </p:nvSpPr>
          <p:spPr>
            <a:xfrm>
              <a:off x="8198442" y="2753518"/>
              <a:ext cx="32763" cy="31837"/>
            </a:xfrm>
            <a:custGeom>
              <a:avLst/>
              <a:gdLst/>
              <a:ahLst/>
              <a:cxnLst/>
              <a:rect l="l" t="t" r="r" b="b"/>
              <a:pathLst>
                <a:path w="1769" h="1719" extrusionOk="0">
                  <a:moveTo>
                    <a:pt x="1531" y="1"/>
                  </a:moveTo>
                  <a:cubicBezTo>
                    <a:pt x="1477" y="1"/>
                    <a:pt x="1418" y="17"/>
                    <a:pt x="1368" y="51"/>
                  </a:cubicBezTo>
                  <a:lnTo>
                    <a:pt x="101" y="1351"/>
                  </a:lnTo>
                  <a:cubicBezTo>
                    <a:pt x="1" y="1452"/>
                    <a:pt x="1" y="1552"/>
                    <a:pt x="101" y="1652"/>
                  </a:cubicBezTo>
                  <a:cubicBezTo>
                    <a:pt x="134" y="1685"/>
                    <a:pt x="201" y="1718"/>
                    <a:pt x="234" y="1718"/>
                  </a:cubicBezTo>
                  <a:cubicBezTo>
                    <a:pt x="301" y="1718"/>
                    <a:pt x="334" y="1685"/>
                    <a:pt x="401" y="1652"/>
                  </a:cubicBezTo>
                  <a:lnTo>
                    <a:pt x="1668" y="351"/>
                  </a:lnTo>
                  <a:cubicBezTo>
                    <a:pt x="1769" y="284"/>
                    <a:pt x="1769" y="151"/>
                    <a:pt x="1668" y="51"/>
                  </a:cubicBezTo>
                  <a:cubicBezTo>
                    <a:pt x="1635" y="17"/>
                    <a:pt x="1585"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45;p44">
              <a:extLst>
                <a:ext uri="{FF2B5EF4-FFF2-40B4-BE49-F238E27FC236}">
                  <a16:creationId xmlns:a16="http://schemas.microsoft.com/office/drawing/2014/main" id="{D5625DBE-19AF-9003-8909-2B62F7E443AD}"/>
                </a:ext>
              </a:extLst>
            </p:cNvPr>
            <p:cNvSpPr/>
            <p:nvPr/>
          </p:nvSpPr>
          <p:spPr>
            <a:xfrm>
              <a:off x="8141602" y="2757537"/>
              <a:ext cx="24114" cy="24114"/>
            </a:xfrm>
            <a:custGeom>
              <a:avLst/>
              <a:gdLst/>
              <a:ahLst/>
              <a:cxnLst/>
              <a:rect l="l" t="t" r="r" b="b"/>
              <a:pathLst>
                <a:path w="1302" h="1302" extrusionOk="0">
                  <a:moveTo>
                    <a:pt x="1" y="0"/>
                  </a:moveTo>
                  <a:lnTo>
                    <a:pt x="1302" y="130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6;p44">
              <a:extLst>
                <a:ext uri="{FF2B5EF4-FFF2-40B4-BE49-F238E27FC236}">
                  <a16:creationId xmlns:a16="http://schemas.microsoft.com/office/drawing/2014/main" id="{21FBEC73-08D7-49AC-455E-0D2CC9B1A12E}"/>
                </a:ext>
              </a:extLst>
            </p:cNvPr>
            <p:cNvSpPr/>
            <p:nvPr/>
          </p:nvSpPr>
          <p:spPr>
            <a:xfrm>
              <a:off x="8137287" y="2753518"/>
              <a:ext cx="32763" cy="31837"/>
            </a:xfrm>
            <a:custGeom>
              <a:avLst/>
              <a:gdLst/>
              <a:ahLst/>
              <a:cxnLst/>
              <a:rect l="l" t="t" r="r" b="b"/>
              <a:pathLst>
                <a:path w="1769" h="1719" extrusionOk="0">
                  <a:moveTo>
                    <a:pt x="238" y="1"/>
                  </a:moveTo>
                  <a:cubicBezTo>
                    <a:pt x="184" y="1"/>
                    <a:pt x="134" y="17"/>
                    <a:pt x="100" y="51"/>
                  </a:cubicBezTo>
                  <a:cubicBezTo>
                    <a:pt x="0" y="151"/>
                    <a:pt x="0" y="284"/>
                    <a:pt x="100" y="351"/>
                  </a:cubicBezTo>
                  <a:lnTo>
                    <a:pt x="1368" y="1652"/>
                  </a:lnTo>
                  <a:cubicBezTo>
                    <a:pt x="1435" y="1685"/>
                    <a:pt x="1468" y="1718"/>
                    <a:pt x="1535" y="1718"/>
                  </a:cubicBezTo>
                  <a:cubicBezTo>
                    <a:pt x="1568" y="1718"/>
                    <a:pt x="1635" y="1685"/>
                    <a:pt x="1668" y="1652"/>
                  </a:cubicBezTo>
                  <a:cubicBezTo>
                    <a:pt x="1768" y="1552"/>
                    <a:pt x="1768" y="1418"/>
                    <a:pt x="1668" y="1351"/>
                  </a:cubicBezTo>
                  <a:lnTo>
                    <a:pt x="401" y="51"/>
                  </a:lnTo>
                  <a:cubicBezTo>
                    <a:pt x="350" y="17"/>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7;p44">
              <a:extLst>
                <a:ext uri="{FF2B5EF4-FFF2-40B4-BE49-F238E27FC236}">
                  <a16:creationId xmlns:a16="http://schemas.microsoft.com/office/drawing/2014/main" id="{3B311BBA-9D91-A5E3-2E48-F3888889AD6E}"/>
                </a:ext>
              </a:extLst>
            </p:cNvPr>
            <p:cNvSpPr/>
            <p:nvPr/>
          </p:nvSpPr>
          <p:spPr>
            <a:xfrm>
              <a:off x="8202776" y="2818693"/>
              <a:ext cx="24114" cy="23503"/>
            </a:xfrm>
            <a:custGeom>
              <a:avLst/>
              <a:gdLst/>
              <a:ahLst/>
              <a:cxnLst/>
              <a:rect l="l" t="t" r="r" b="b"/>
              <a:pathLst>
                <a:path w="1302" h="1269" extrusionOk="0">
                  <a:moveTo>
                    <a:pt x="0" y="1"/>
                  </a:moveTo>
                  <a:lnTo>
                    <a:pt x="1301" y="12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8;p44">
              <a:extLst>
                <a:ext uri="{FF2B5EF4-FFF2-40B4-BE49-F238E27FC236}">
                  <a16:creationId xmlns:a16="http://schemas.microsoft.com/office/drawing/2014/main" id="{4D848BCE-38D2-CADC-F35B-C6F302A5FFCC}"/>
                </a:ext>
              </a:extLst>
            </p:cNvPr>
            <p:cNvSpPr/>
            <p:nvPr/>
          </p:nvSpPr>
          <p:spPr>
            <a:xfrm>
              <a:off x="8198442" y="2814674"/>
              <a:ext cx="32763" cy="31837"/>
            </a:xfrm>
            <a:custGeom>
              <a:avLst/>
              <a:gdLst/>
              <a:ahLst/>
              <a:cxnLst/>
              <a:rect l="l" t="t" r="r" b="b"/>
              <a:pathLst>
                <a:path w="1769" h="1719" extrusionOk="0">
                  <a:moveTo>
                    <a:pt x="238" y="1"/>
                  </a:moveTo>
                  <a:cubicBezTo>
                    <a:pt x="184" y="1"/>
                    <a:pt x="134" y="18"/>
                    <a:pt x="101" y="51"/>
                  </a:cubicBezTo>
                  <a:cubicBezTo>
                    <a:pt x="1" y="151"/>
                    <a:pt x="1" y="284"/>
                    <a:pt x="101" y="351"/>
                  </a:cubicBezTo>
                  <a:lnTo>
                    <a:pt x="1368" y="1652"/>
                  </a:lnTo>
                  <a:cubicBezTo>
                    <a:pt x="1402" y="1685"/>
                    <a:pt x="1468" y="1719"/>
                    <a:pt x="1535" y="1719"/>
                  </a:cubicBezTo>
                  <a:cubicBezTo>
                    <a:pt x="1568" y="1719"/>
                    <a:pt x="1635" y="1685"/>
                    <a:pt x="1668" y="1652"/>
                  </a:cubicBezTo>
                  <a:cubicBezTo>
                    <a:pt x="1769" y="1552"/>
                    <a:pt x="1769" y="1419"/>
                    <a:pt x="1668" y="1352"/>
                  </a:cubicBezTo>
                  <a:lnTo>
                    <a:pt x="401" y="51"/>
                  </a:lnTo>
                  <a:cubicBezTo>
                    <a:pt x="351" y="18"/>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9;p44">
              <a:extLst>
                <a:ext uri="{FF2B5EF4-FFF2-40B4-BE49-F238E27FC236}">
                  <a16:creationId xmlns:a16="http://schemas.microsoft.com/office/drawing/2014/main" id="{3C4D6B23-BE1B-D8DE-91F5-26B24B543F01}"/>
                </a:ext>
              </a:extLst>
            </p:cNvPr>
            <p:cNvSpPr/>
            <p:nvPr/>
          </p:nvSpPr>
          <p:spPr>
            <a:xfrm>
              <a:off x="8088408" y="2294725"/>
              <a:ext cx="335471" cy="312673"/>
            </a:xfrm>
            <a:custGeom>
              <a:avLst/>
              <a:gdLst/>
              <a:ahLst/>
              <a:cxnLst/>
              <a:rect l="l" t="t" r="r" b="b"/>
              <a:pathLst>
                <a:path w="18114" h="16883" extrusionOk="0">
                  <a:moveTo>
                    <a:pt x="9101" y="1"/>
                  </a:moveTo>
                  <a:cubicBezTo>
                    <a:pt x="8663" y="1"/>
                    <a:pt x="8220" y="35"/>
                    <a:pt x="7773" y="107"/>
                  </a:cubicBezTo>
                  <a:cubicBezTo>
                    <a:pt x="3170" y="807"/>
                    <a:pt x="1" y="5110"/>
                    <a:pt x="701" y="9713"/>
                  </a:cubicBezTo>
                  <a:cubicBezTo>
                    <a:pt x="1367" y="13887"/>
                    <a:pt x="4967" y="16882"/>
                    <a:pt x="9064" y="16882"/>
                  </a:cubicBezTo>
                  <a:cubicBezTo>
                    <a:pt x="9486" y="16882"/>
                    <a:pt x="9912" y="16850"/>
                    <a:pt x="10342" y="16785"/>
                  </a:cubicBezTo>
                  <a:cubicBezTo>
                    <a:pt x="14945" y="16085"/>
                    <a:pt x="18114" y="11782"/>
                    <a:pt x="17413" y="7145"/>
                  </a:cubicBezTo>
                  <a:cubicBezTo>
                    <a:pt x="16751" y="2988"/>
                    <a:pt x="13178" y="1"/>
                    <a:pt x="9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50;p44">
              <a:extLst>
                <a:ext uri="{FF2B5EF4-FFF2-40B4-BE49-F238E27FC236}">
                  <a16:creationId xmlns:a16="http://schemas.microsoft.com/office/drawing/2014/main" id="{A42B4556-4576-F807-ADEB-83A3E47AD13F}"/>
                </a:ext>
              </a:extLst>
            </p:cNvPr>
            <p:cNvSpPr/>
            <p:nvPr/>
          </p:nvSpPr>
          <p:spPr>
            <a:xfrm>
              <a:off x="8111281" y="2267647"/>
              <a:ext cx="335471" cy="334860"/>
            </a:xfrm>
            <a:custGeom>
              <a:avLst/>
              <a:gdLst/>
              <a:ahLst/>
              <a:cxnLst/>
              <a:rect l="l" t="t" r="r" b="b"/>
              <a:pathLst>
                <a:path w="18114" h="18081" extrusionOk="0">
                  <a:moveTo>
                    <a:pt x="17413" y="7773"/>
                  </a:moveTo>
                  <a:cubicBezTo>
                    <a:pt x="18113" y="12376"/>
                    <a:pt x="14944" y="16679"/>
                    <a:pt x="10341" y="17380"/>
                  </a:cubicBezTo>
                  <a:cubicBezTo>
                    <a:pt x="5738" y="18080"/>
                    <a:pt x="1434" y="14945"/>
                    <a:pt x="701" y="10308"/>
                  </a:cubicBezTo>
                  <a:cubicBezTo>
                    <a:pt x="0" y="5705"/>
                    <a:pt x="3169" y="1402"/>
                    <a:pt x="7772" y="701"/>
                  </a:cubicBezTo>
                  <a:cubicBezTo>
                    <a:pt x="12376" y="1"/>
                    <a:pt x="16712" y="3170"/>
                    <a:pt x="17413" y="7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51;p44">
              <a:extLst>
                <a:ext uri="{FF2B5EF4-FFF2-40B4-BE49-F238E27FC236}">
                  <a16:creationId xmlns:a16="http://schemas.microsoft.com/office/drawing/2014/main" id="{6F610505-B145-4BC9-E493-7B32923473F2}"/>
                </a:ext>
              </a:extLst>
            </p:cNvPr>
            <p:cNvSpPr/>
            <p:nvPr/>
          </p:nvSpPr>
          <p:spPr>
            <a:xfrm>
              <a:off x="8114356" y="2274889"/>
              <a:ext cx="336101" cy="320822"/>
            </a:xfrm>
            <a:custGeom>
              <a:avLst/>
              <a:gdLst/>
              <a:ahLst/>
              <a:cxnLst/>
              <a:rect l="l" t="t" r="r" b="b"/>
              <a:pathLst>
                <a:path w="18148" h="17323" extrusionOk="0">
                  <a:moveTo>
                    <a:pt x="8907" y="410"/>
                  </a:moveTo>
                  <a:cubicBezTo>
                    <a:pt x="10642" y="410"/>
                    <a:pt x="12343" y="977"/>
                    <a:pt x="13777" y="2011"/>
                  </a:cubicBezTo>
                  <a:cubicBezTo>
                    <a:pt x="15545" y="3312"/>
                    <a:pt x="16680" y="5247"/>
                    <a:pt x="17013" y="7415"/>
                  </a:cubicBezTo>
                  <a:cubicBezTo>
                    <a:pt x="17714" y="11885"/>
                    <a:pt x="14611" y="16088"/>
                    <a:pt x="10142" y="16789"/>
                  </a:cubicBezTo>
                  <a:cubicBezTo>
                    <a:pt x="9720" y="16854"/>
                    <a:pt x="9298" y="16886"/>
                    <a:pt x="8879" y="16886"/>
                  </a:cubicBezTo>
                  <a:cubicBezTo>
                    <a:pt x="7144" y="16886"/>
                    <a:pt x="5455" y="16336"/>
                    <a:pt x="4004" y="15288"/>
                  </a:cubicBezTo>
                  <a:cubicBezTo>
                    <a:pt x="2236" y="13987"/>
                    <a:pt x="1102" y="12085"/>
                    <a:pt x="768" y="9917"/>
                  </a:cubicBezTo>
                  <a:cubicBezTo>
                    <a:pt x="435" y="7716"/>
                    <a:pt x="968" y="5547"/>
                    <a:pt x="2269" y="3779"/>
                  </a:cubicBezTo>
                  <a:cubicBezTo>
                    <a:pt x="3570" y="2011"/>
                    <a:pt x="5471" y="844"/>
                    <a:pt x="7640" y="510"/>
                  </a:cubicBezTo>
                  <a:cubicBezTo>
                    <a:pt x="8073" y="444"/>
                    <a:pt x="8474" y="410"/>
                    <a:pt x="8907" y="410"/>
                  </a:cubicBezTo>
                  <a:close/>
                  <a:moveTo>
                    <a:pt x="8942" y="1"/>
                  </a:moveTo>
                  <a:cubicBezTo>
                    <a:pt x="8489" y="1"/>
                    <a:pt x="8032" y="37"/>
                    <a:pt x="7573" y="110"/>
                  </a:cubicBezTo>
                  <a:cubicBezTo>
                    <a:pt x="5305" y="444"/>
                    <a:pt x="3270" y="1678"/>
                    <a:pt x="1902" y="3546"/>
                  </a:cubicBezTo>
                  <a:cubicBezTo>
                    <a:pt x="568" y="5414"/>
                    <a:pt x="1" y="7682"/>
                    <a:pt x="334" y="9951"/>
                  </a:cubicBezTo>
                  <a:cubicBezTo>
                    <a:pt x="701" y="12252"/>
                    <a:pt x="1902" y="14254"/>
                    <a:pt x="3770" y="15621"/>
                  </a:cubicBezTo>
                  <a:cubicBezTo>
                    <a:pt x="5271" y="16722"/>
                    <a:pt x="7039" y="17322"/>
                    <a:pt x="8874" y="17322"/>
                  </a:cubicBezTo>
                  <a:cubicBezTo>
                    <a:pt x="9308" y="17322"/>
                    <a:pt x="9775" y="17256"/>
                    <a:pt x="10208" y="17189"/>
                  </a:cubicBezTo>
                  <a:cubicBezTo>
                    <a:pt x="14912" y="16489"/>
                    <a:pt x="18147" y="12052"/>
                    <a:pt x="17447" y="7349"/>
                  </a:cubicBezTo>
                  <a:cubicBezTo>
                    <a:pt x="17080" y="5047"/>
                    <a:pt x="15879" y="3046"/>
                    <a:pt x="14011" y="1678"/>
                  </a:cubicBezTo>
                  <a:cubicBezTo>
                    <a:pt x="12515" y="583"/>
                    <a:pt x="10763" y="1"/>
                    <a:pt x="8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52;p44">
              <a:extLst>
                <a:ext uri="{FF2B5EF4-FFF2-40B4-BE49-F238E27FC236}">
                  <a16:creationId xmlns:a16="http://schemas.microsoft.com/office/drawing/2014/main" id="{8D8E1BD1-E671-26FC-4337-C0C7A06CC636}"/>
                </a:ext>
              </a:extLst>
            </p:cNvPr>
            <p:cNvSpPr/>
            <p:nvPr/>
          </p:nvSpPr>
          <p:spPr>
            <a:xfrm>
              <a:off x="8211349" y="2380716"/>
              <a:ext cx="137789" cy="114305"/>
            </a:xfrm>
            <a:custGeom>
              <a:avLst/>
              <a:gdLst/>
              <a:ahLst/>
              <a:cxnLst/>
              <a:rect l="l" t="t" r="r" b="b"/>
              <a:pathLst>
                <a:path w="7440" h="6172" extrusionOk="0">
                  <a:moveTo>
                    <a:pt x="1936" y="0"/>
                  </a:moveTo>
                  <a:cubicBezTo>
                    <a:pt x="935" y="0"/>
                    <a:pt x="134" y="734"/>
                    <a:pt x="68" y="1735"/>
                  </a:cubicBezTo>
                  <a:cubicBezTo>
                    <a:pt x="1" y="2669"/>
                    <a:pt x="668" y="3436"/>
                    <a:pt x="1335" y="4036"/>
                  </a:cubicBezTo>
                  <a:cubicBezTo>
                    <a:pt x="2103" y="4737"/>
                    <a:pt x="2903" y="5471"/>
                    <a:pt x="3737" y="6171"/>
                  </a:cubicBezTo>
                  <a:cubicBezTo>
                    <a:pt x="3738" y="6172"/>
                    <a:pt x="3738" y="6172"/>
                    <a:pt x="3739" y="6172"/>
                  </a:cubicBezTo>
                  <a:cubicBezTo>
                    <a:pt x="3840" y="6172"/>
                    <a:pt x="5840" y="4335"/>
                    <a:pt x="6039" y="4136"/>
                  </a:cubicBezTo>
                  <a:cubicBezTo>
                    <a:pt x="6672" y="3569"/>
                    <a:pt x="7406" y="2836"/>
                    <a:pt x="7440" y="1902"/>
                  </a:cubicBezTo>
                  <a:cubicBezTo>
                    <a:pt x="7440" y="1668"/>
                    <a:pt x="7373" y="1435"/>
                    <a:pt x="7273" y="1168"/>
                  </a:cubicBezTo>
                  <a:cubicBezTo>
                    <a:pt x="6973" y="467"/>
                    <a:pt x="6272" y="0"/>
                    <a:pt x="5505" y="0"/>
                  </a:cubicBezTo>
                  <a:cubicBezTo>
                    <a:pt x="4704" y="0"/>
                    <a:pt x="4004" y="500"/>
                    <a:pt x="3737" y="1234"/>
                  </a:cubicBezTo>
                  <a:cubicBezTo>
                    <a:pt x="3470" y="500"/>
                    <a:pt x="2770" y="0"/>
                    <a:pt x="1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53;p44">
              <a:extLst>
                <a:ext uri="{FF2B5EF4-FFF2-40B4-BE49-F238E27FC236}">
                  <a16:creationId xmlns:a16="http://schemas.microsoft.com/office/drawing/2014/main" id="{F01E06FF-C6CD-F0C5-F17A-EC8F9C99ACFA}"/>
                </a:ext>
              </a:extLst>
            </p:cNvPr>
            <p:cNvSpPr/>
            <p:nvPr/>
          </p:nvSpPr>
          <p:spPr>
            <a:xfrm>
              <a:off x="8207644" y="2376382"/>
              <a:ext cx="145197" cy="122343"/>
            </a:xfrm>
            <a:custGeom>
              <a:avLst/>
              <a:gdLst/>
              <a:ahLst/>
              <a:cxnLst/>
              <a:rect l="l" t="t" r="r" b="b"/>
              <a:pathLst>
                <a:path w="7840" h="6606" extrusionOk="0">
                  <a:moveTo>
                    <a:pt x="5705" y="434"/>
                  </a:moveTo>
                  <a:cubicBezTo>
                    <a:pt x="6405" y="434"/>
                    <a:pt x="7006" y="868"/>
                    <a:pt x="7273" y="1502"/>
                  </a:cubicBezTo>
                  <a:cubicBezTo>
                    <a:pt x="7373" y="1702"/>
                    <a:pt x="7406" y="1935"/>
                    <a:pt x="7406" y="2136"/>
                  </a:cubicBezTo>
                  <a:cubicBezTo>
                    <a:pt x="7373" y="2969"/>
                    <a:pt x="6739" y="3637"/>
                    <a:pt x="6105" y="4237"/>
                  </a:cubicBezTo>
                  <a:lnTo>
                    <a:pt x="5972" y="4337"/>
                  </a:lnTo>
                  <a:cubicBezTo>
                    <a:pt x="4638" y="5571"/>
                    <a:pt x="4137" y="6005"/>
                    <a:pt x="3937" y="6138"/>
                  </a:cubicBezTo>
                  <a:cubicBezTo>
                    <a:pt x="3203" y="5538"/>
                    <a:pt x="2503" y="4871"/>
                    <a:pt x="1802" y="4237"/>
                  </a:cubicBezTo>
                  <a:lnTo>
                    <a:pt x="1669" y="4104"/>
                  </a:lnTo>
                  <a:cubicBezTo>
                    <a:pt x="1068" y="3570"/>
                    <a:pt x="434" y="2869"/>
                    <a:pt x="468" y="1969"/>
                  </a:cubicBezTo>
                  <a:cubicBezTo>
                    <a:pt x="535" y="1068"/>
                    <a:pt x="1235" y="434"/>
                    <a:pt x="2136" y="434"/>
                  </a:cubicBezTo>
                  <a:cubicBezTo>
                    <a:pt x="2836" y="434"/>
                    <a:pt x="3470" y="868"/>
                    <a:pt x="3704" y="1535"/>
                  </a:cubicBezTo>
                  <a:cubicBezTo>
                    <a:pt x="3737" y="1635"/>
                    <a:pt x="3837" y="1702"/>
                    <a:pt x="3904" y="1702"/>
                  </a:cubicBezTo>
                  <a:cubicBezTo>
                    <a:pt x="4004" y="1702"/>
                    <a:pt x="4070" y="1635"/>
                    <a:pt x="4104" y="1535"/>
                  </a:cubicBezTo>
                  <a:cubicBezTo>
                    <a:pt x="4371" y="868"/>
                    <a:pt x="5004" y="434"/>
                    <a:pt x="5705" y="434"/>
                  </a:cubicBezTo>
                  <a:close/>
                  <a:moveTo>
                    <a:pt x="2136" y="1"/>
                  </a:moveTo>
                  <a:cubicBezTo>
                    <a:pt x="1035" y="1"/>
                    <a:pt x="134" y="835"/>
                    <a:pt x="68" y="1969"/>
                  </a:cubicBezTo>
                  <a:cubicBezTo>
                    <a:pt x="1" y="3003"/>
                    <a:pt x="735" y="3837"/>
                    <a:pt x="1368" y="4404"/>
                  </a:cubicBezTo>
                  <a:lnTo>
                    <a:pt x="1535" y="4537"/>
                  </a:lnTo>
                  <a:cubicBezTo>
                    <a:pt x="2269" y="5204"/>
                    <a:pt x="3036" y="5905"/>
                    <a:pt x="3804" y="6539"/>
                  </a:cubicBezTo>
                  <a:cubicBezTo>
                    <a:pt x="3837" y="6572"/>
                    <a:pt x="3870" y="6605"/>
                    <a:pt x="3937" y="6605"/>
                  </a:cubicBezTo>
                  <a:cubicBezTo>
                    <a:pt x="4104" y="6605"/>
                    <a:pt x="4504" y="6272"/>
                    <a:pt x="6272" y="4637"/>
                  </a:cubicBezTo>
                  <a:lnTo>
                    <a:pt x="6372" y="4537"/>
                  </a:lnTo>
                  <a:cubicBezTo>
                    <a:pt x="7073" y="3903"/>
                    <a:pt x="7806" y="3136"/>
                    <a:pt x="7840" y="2136"/>
                  </a:cubicBezTo>
                  <a:cubicBezTo>
                    <a:pt x="7840" y="1869"/>
                    <a:pt x="7773" y="1602"/>
                    <a:pt x="7673" y="1335"/>
                  </a:cubicBezTo>
                  <a:cubicBezTo>
                    <a:pt x="7339" y="534"/>
                    <a:pt x="6572" y="1"/>
                    <a:pt x="5705" y="1"/>
                  </a:cubicBezTo>
                  <a:cubicBezTo>
                    <a:pt x="4971" y="1"/>
                    <a:pt x="4304" y="401"/>
                    <a:pt x="3937" y="1001"/>
                  </a:cubicBezTo>
                  <a:cubicBezTo>
                    <a:pt x="3537" y="401"/>
                    <a:pt x="2870"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54;p44">
              <a:extLst>
                <a:ext uri="{FF2B5EF4-FFF2-40B4-BE49-F238E27FC236}">
                  <a16:creationId xmlns:a16="http://schemas.microsoft.com/office/drawing/2014/main" id="{8431779C-0D77-F195-B3D1-0D331532BCCC}"/>
                </a:ext>
              </a:extLst>
            </p:cNvPr>
            <p:cNvSpPr/>
            <p:nvPr/>
          </p:nvSpPr>
          <p:spPr>
            <a:xfrm>
              <a:off x="7392218" y="2557366"/>
              <a:ext cx="647465" cy="573345"/>
            </a:xfrm>
            <a:custGeom>
              <a:avLst/>
              <a:gdLst/>
              <a:ahLst/>
              <a:cxnLst/>
              <a:rect l="l" t="t" r="r" b="b"/>
              <a:pathLst>
                <a:path w="34959" h="30957" extrusionOk="0">
                  <a:moveTo>
                    <a:pt x="501" y="1"/>
                  </a:moveTo>
                  <a:cubicBezTo>
                    <a:pt x="234" y="1"/>
                    <a:pt x="34" y="234"/>
                    <a:pt x="34" y="501"/>
                  </a:cubicBezTo>
                  <a:lnTo>
                    <a:pt x="0" y="30456"/>
                  </a:lnTo>
                  <a:cubicBezTo>
                    <a:pt x="0" y="30723"/>
                    <a:pt x="234" y="30923"/>
                    <a:pt x="501" y="30923"/>
                  </a:cubicBezTo>
                  <a:lnTo>
                    <a:pt x="34458" y="30956"/>
                  </a:lnTo>
                  <a:cubicBezTo>
                    <a:pt x="34725" y="30956"/>
                    <a:pt x="34959" y="30723"/>
                    <a:pt x="34959" y="30456"/>
                  </a:cubicBezTo>
                  <a:lnTo>
                    <a:pt x="34959" y="501"/>
                  </a:lnTo>
                  <a:cubicBezTo>
                    <a:pt x="34959" y="234"/>
                    <a:pt x="34759" y="34"/>
                    <a:pt x="34492" y="34"/>
                  </a:cubicBez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5;p44">
              <a:extLst>
                <a:ext uri="{FF2B5EF4-FFF2-40B4-BE49-F238E27FC236}">
                  <a16:creationId xmlns:a16="http://schemas.microsoft.com/office/drawing/2014/main" id="{DB371C2F-50A5-79F9-6026-C879D1C47516}"/>
                </a:ext>
              </a:extLst>
            </p:cNvPr>
            <p:cNvSpPr/>
            <p:nvPr/>
          </p:nvSpPr>
          <p:spPr>
            <a:xfrm>
              <a:off x="7375531" y="2541920"/>
              <a:ext cx="647483" cy="573345"/>
            </a:xfrm>
            <a:custGeom>
              <a:avLst/>
              <a:gdLst/>
              <a:ahLst/>
              <a:cxnLst/>
              <a:rect l="l" t="t" r="r" b="b"/>
              <a:pathLst>
                <a:path w="34960" h="30957" extrusionOk="0">
                  <a:moveTo>
                    <a:pt x="501" y="1"/>
                  </a:moveTo>
                  <a:cubicBezTo>
                    <a:pt x="234" y="1"/>
                    <a:pt x="34" y="234"/>
                    <a:pt x="34" y="501"/>
                  </a:cubicBezTo>
                  <a:lnTo>
                    <a:pt x="1" y="30456"/>
                  </a:lnTo>
                  <a:cubicBezTo>
                    <a:pt x="1" y="30723"/>
                    <a:pt x="234" y="30923"/>
                    <a:pt x="501" y="30923"/>
                  </a:cubicBezTo>
                  <a:lnTo>
                    <a:pt x="34459" y="30956"/>
                  </a:lnTo>
                  <a:cubicBezTo>
                    <a:pt x="34726" y="30956"/>
                    <a:pt x="34959" y="30723"/>
                    <a:pt x="34959" y="30456"/>
                  </a:cubicBezTo>
                  <a:lnTo>
                    <a:pt x="34959" y="501"/>
                  </a:lnTo>
                  <a:cubicBezTo>
                    <a:pt x="34959" y="234"/>
                    <a:pt x="34759" y="34"/>
                    <a:pt x="34492" y="34"/>
                  </a:cubicBezTo>
                  <a:lnTo>
                    <a:pt x="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6;p44">
              <a:extLst>
                <a:ext uri="{FF2B5EF4-FFF2-40B4-BE49-F238E27FC236}">
                  <a16:creationId xmlns:a16="http://schemas.microsoft.com/office/drawing/2014/main" id="{B27B70A9-BC48-00CB-2612-DCAFDB28C9CF}"/>
                </a:ext>
              </a:extLst>
            </p:cNvPr>
            <p:cNvSpPr/>
            <p:nvPr/>
          </p:nvSpPr>
          <p:spPr>
            <a:xfrm>
              <a:off x="7371827" y="2538215"/>
              <a:ext cx="655503" cy="580753"/>
            </a:xfrm>
            <a:custGeom>
              <a:avLst/>
              <a:gdLst/>
              <a:ahLst/>
              <a:cxnLst/>
              <a:rect l="l" t="t" r="r" b="b"/>
              <a:pathLst>
                <a:path w="35393" h="31357" extrusionOk="0">
                  <a:moveTo>
                    <a:pt x="701" y="401"/>
                  </a:moveTo>
                  <a:lnTo>
                    <a:pt x="34692" y="434"/>
                  </a:lnTo>
                  <a:cubicBezTo>
                    <a:pt x="34759" y="434"/>
                    <a:pt x="34826" y="468"/>
                    <a:pt x="34892" y="501"/>
                  </a:cubicBezTo>
                  <a:cubicBezTo>
                    <a:pt x="34926" y="568"/>
                    <a:pt x="34959" y="634"/>
                    <a:pt x="34959" y="701"/>
                  </a:cubicBezTo>
                  <a:lnTo>
                    <a:pt x="34926" y="30656"/>
                  </a:lnTo>
                  <a:cubicBezTo>
                    <a:pt x="34926" y="30823"/>
                    <a:pt x="34826" y="30956"/>
                    <a:pt x="34659" y="30956"/>
                  </a:cubicBezTo>
                  <a:lnTo>
                    <a:pt x="701" y="30923"/>
                  </a:lnTo>
                  <a:cubicBezTo>
                    <a:pt x="634" y="30923"/>
                    <a:pt x="568" y="30889"/>
                    <a:pt x="501" y="30856"/>
                  </a:cubicBezTo>
                  <a:cubicBezTo>
                    <a:pt x="434" y="30789"/>
                    <a:pt x="434" y="30723"/>
                    <a:pt x="434" y="30656"/>
                  </a:cubicBezTo>
                  <a:lnTo>
                    <a:pt x="434" y="701"/>
                  </a:lnTo>
                  <a:cubicBezTo>
                    <a:pt x="434" y="534"/>
                    <a:pt x="568" y="401"/>
                    <a:pt x="701" y="401"/>
                  </a:cubicBezTo>
                  <a:close/>
                  <a:moveTo>
                    <a:pt x="701" y="1"/>
                  </a:moveTo>
                  <a:cubicBezTo>
                    <a:pt x="334" y="1"/>
                    <a:pt x="34" y="301"/>
                    <a:pt x="34" y="701"/>
                  </a:cubicBezTo>
                  <a:lnTo>
                    <a:pt x="1" y="30656"/>
                  </a:lnTo>
                  <a:cubicBezTo>
                    <a:pt x="1" y="30823"/>
                    <a:pt x="67" y="31023"/>
                    <a:pt x="201" y="31156"/>
                  </a:cubicBezTo>
                  <a:cubicBezTo>
                    <a:pt x="334" y="31290"/>
                    <a:pt x="501" y="31356"/>
                    <a:pt x="701" y="31356"/>
                  </a:cubicBezTo>
                  <a:lnTo>
                    <a:pt x="34659" y="31356"/>
                  </a:lnTo>
                  <a:cubicBezTo>
                    <a:pt x="35059" y="31356"/>
                    <a:pt x="35359" y="31056"/>
                    <a:pt x="35359" y="30656"/>
                  </a:cubicBezTo>
                  <a:lnTo>
                    <a:pt x="35393" y="701"/>
                  </a:lnTo>
                  <a:cubicBezTo>
                    <a:pt x="35393" y="534"/>
                    <a:pt x="35293" y="334"/>
                    <a:pt x="35159" y="234"/>
                  </a:cubicBezTo>
                  <a:cubicBezTo>
                    <a:pt x="35026" y="67"/>
                    <a:pt x="348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7;p44">
              <a:extLst>
                <a:ext uri="{FF2B5EF4-FFF2-40B4-BE49-F238E27FC236}">
                  <a16:creationId xmlns:a16="http://schemas.microsoft.com/office/drawing/2014/main" id="{17086023-350C-5ADD-2553-9E0086DBF6EF}"/>
                </a:ext>
              </a:extLst>
            </p:cNvPr>
            <p:cNvSpPr/>
            <p:nvPr/>
          </p:nvSpPr>
          <p:spPr>
            <a:xfrm>
              <a:off x="7376160" y="2541920"/>
              <a:ext cx="646853" cy="56859"/>
            </a:xfrm>
            <a:custGeom>
              <a:avLst/>
              <a:gdLst/>
              <a:ahLst/>
              <a:cxnLst/>
              <a:rect l="l" t="t" r="r" b="b"/>
              <a:pathLst>
                <a:path w="34926" h="3070" extrusionOk="0">
                  <a:moveTo>
                    <a:pt x="34925" y="3070"/>
                  </a:moveTo>
                  <a:lnTo>
                    <a:pt x="0" y="3070"/>
                  </a:lnTo>
                  <a:lnTo>
                    <a:pt x="0" y="501"/>
                  </a:lnTo>
                  <a:cubicBezTo>
                    <a:pt x="0" y="234"/>
                    <a:pt x="200" y="1"/>
                    <a:pt x="501" y="1"/>
                  </a:cubicBezTo>
                  <a:lnTo>
                    <a:pt x="34458" y="34"/>
                  </a:lnTo>
                  <a:cubicBezTo>
                    <a:pt x="34725" y="34"/>
                    <a:pt x="34925" y="234"/>
                    <a:pt x="34925"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8;p44">
              <a:extLst>
                <a:ext uri="{FF2B5EF4-FFF2-40B4-BE49-F238E27FC236}">
                  <a16:creationId xmlns:a16="http://schemas.microsoft.com/office/drawing/2014/main" id="{C74F0A6D-EDDD-3FA5-187B-00479FE56E64}"/>
                </a:ext>
              </a:extLst>
            </p:cNvPr>
            <p:cNvSpPr/>
            <p:nvPr/>
          </p:nvSpPr>
          <p:spPr>
            <a:xfrm>
              <a:off x="7372438" y="2538215"/>
              <a:ext cx="654891" cy="64267"/>
            </a:xfrm>
            <a:custGeom>
              <a:avLst/>
              <a:gdLst/>
              <a:ahLst/>
              <a:cxnLst/>
              <a:rect l="l" t="t" r="r" b="b"/>
              <a:pathLst>
                <a:path w="35360" h="3470" extrusionOk="0">
                  <a:moveTo>
                    <a:pt x="668" y="401"/>
                  </a:moveTo>
                  <a:lnTo>
                    <a:pt x="34659" y="434"/>
                  </a:lnTo>
                  <a:cubicBezTo>
                    <a:pt x="34726" y="434"/>
                    <a:pt x="34793" y="468"/>
                    <a:pt x="34859" y="501"/>
                  </a:cubicBezTo>
                  <a:cubicBezTo>
                    <a:pt x="34893" y="568"/>
                    <a:pt x="34926" y="634"/>
                    <a:pt x="34926" y="701"/>
                  </a:cubicBezTo>
                  <a:lnTo>
                    <a:pt x="34926" y="3069"/>
                  </a:lnTo>
                  <a:lnTo>
                    <a:pt x="401" y="3036"/>
                  </a:lnTo>
                  <a:lnTo>
                    <a:pt x="401" y="701"/>
                  </a:lnTo>
                  <a:cubicBezTo>
                    <a:pt x="401" y="534"/>
                    <a:pt x="535" y="401"/>
                    <a:pt x="668" y="401"/>
                  </a:cubicBezTo>
                  <a:close/>
                  <a:moveTo>
                    <a:pt x="702" y="1"/>
                  </a:moveTo>
                  <a:cubicBezTo>
                    <a:pt x="301" y="1"/>
                    <a:pt x="1" y="301"/>
                    <a:pt x="1" y="701"/>
                  </a:cubicBezTo>
                  <a:lnTo>
                    <a:pt x="1" y="3270"/>
                  </a:lnTo>
                  <a:cubicBezTo>
                    <a:pt x="1" y="3303"/>
                    <a:pt x="1" y="3370"/>
                    <a:pt x="34" y="3403"/>
                  </a:cubicBezTo>
                  <a:cubicBezTo>
                    <a:pt x="101" y="3436"/>
                    <a:pt x="134" y="3470"/>
                    <a:pt x="201" y="3470"/>
                  </a:cubicBezTo>
                  <a:lnTo>
                    <a:pt x="35126" y="3470"/>
                  </a:lnTo>
                  <a:cubicBezTo>
                    <a:pt x="35260" y="3470"/>
                    <a:pt x="35326" y="3403"/>
                    <a:pt x="35360" y="3270"/>
                  </a:cubicBezTo>
                  <a:lnTo>
                    <a:pt x="35360" y="701"/>
                  </a:lnTo>
                  <a:cubicBezTo>
                    <a:pt x="35360" y="534"/>
                    <a:pt x="35260" y="367"/>
                    <a:pt x="35159" y="234"/>
                  </a:cubicBezTo>
                  <a:cubicBezTo>
                    <a:pt x="35026" y="101"/>
                    <a:pt x="34826" y="1"/>
                    <a:pt x="34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9;p44">
              <a:extLst>
                <a:ext uri="{FF2B5EF4-FFF2-40B4-BE49-F238E27FC236}">
                  <a16:creationId xmlns:a16="http://schemas.microsoft.com/office/drawing/2014/main" id="{CB802B47-BE8F-DE25-4C8A-818903F8658D}"/>
                </a:ext>
              </a:extLst>
            </p:cNvPr>
            <p:cNvSpPr/>
            <p:nvPr/>
          </p:nvSpPr>
          <p:spPr>
            <a:xfrm>
              <a:off x="7979120" y="2560144"/>
              <a:ext cx="22873" cy="22577"/>
            </a:xfrm>
            <a:custGeom>
              <a:avLst/>
              <a:gdLst/>
              <a:ahLst/>
              <a:cxnLst/>
              <a:rect l="l" t="t" r="r" b="b"/>
              <a:pathLst>
                <a:path w="1235" h="1219" extrusionOk="0">
                  <a:moveTo>
                    <a:pt x="218" y="1"/>
                  </a:moveTo>
                  <a:cubicBezTo>
                    <a:pt x="168" y="1"/>
                    <a:pt x="118" y="17"/>
                    <a:pt x="67" y="51"/>
                  </a:cubicBezTo>
                  <a:cubicBezTo>
                    <a:pt x="1" y="151"/>
                    <a:pt x="1" y="284"/>
                    <a:pt x="67" y="351"/>
                  </a:cubicBezTo>
                  <a:lnTo>
                    <a:pt x="868" y="1152"/>
                  </a:lnTo>
                  <a:cubicBezTo>
                    <a:pt x="901" y="1185"/>
                    <a:pt x="968" y="1218"/>
                    <a:pt x="1001" y="1218"/>
                  </a:cubicBezTo>
                  <a:cubicBezTo>
                    <a:pt x="1068" y="1218"/>
                    <a:pt x="1135" y="1185"/>
                    <a:pt x="1168" y="1152"/>
                  </a:cubicBezTo>
                  <a:cubicBezTo>
                    <a:pt x="1235" y="1085"/>
                    <a:pt x="1235" y="951"/>
                    <a:pt x="1168" y="851"/>
                  </a:cubicBezTo>
                  <a:lnTo>
                    <a:pt x="368" y="51"/>
                  </a:lnTo>
                  <a:cubicBezTo>
                    <a:pt x="318" y="17"/>
                    <a:pt x="268"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60;p44">
              <a:extLst>
                <a:ext uri="{FF2B5EF4-FFF2-40B4-BE49-F238E27FC236}">
                  <a16:creationId xmlns:a16="http://schemas.microsoft.com/office/drawing/2014/main" id="{AC8084FA-BCE4-32F1-F0EE-E40E85B85384}"/>
                </a:ext>
              </a:extLst>
            </p:cNvPr>
            <p:cNvSpPr/>
            <p:nvPr/>
          </p:nvSpPr>
          <p:spPr>
            <a:xfrm>
              <a:off x="7979120" y="2560144"/>
              <a:ext cx="22873" cy="22577"/>
            </a:xfrm>
            <a:custGeom>
              <a:avLst/>
              <a:gdLst/>
              <a:ahLst/>
              <a:cxnLst/>
              <a:rect l="l" t="t" r="r" b="b"/>
              <a:pathLst>
                <a:path w="1235" h="1219" extrusionOk="0">
                  <a:moveTo>
                    <a:pt x="1018" y="1"/>
                  </a:moveTo>
                  <a:cubicBezTo>
                    <a:pt x="968" y="1"/>
                    <a:pt x="918" y="17"/>
                    <a:pt x="868" y="51"/>
                  </a:cubicBezTo>
                  <a:lnTo>
                    <a:pt x="67" y="851"/>
                  </a:lnTo>
                  <a:cubicBezTo>
                    <a:pt x="1" y="951"/>
                    <a:pt x="1" y="1085"/>
                    <a:pt x="67" y="1152"/>
                  </a:cubicBezTo>
                  <a:cubicBezTo>
                    <a:pt x="101" y="1185"/>
                    <a:pt x="168" y="1218"/>
                    <a:pt x="201" y="1218"/>
                  </a:cubicBezTo>
                  <a:cubicBezTo>
                    <a:pt x="268" y="1218"/>
                    <a:pt x="334" y="1185"/>
                    <a:pt x="368" y="1152"/>
                  </a:cubicBezTo>
                  <a:lnTo>
                    <a:pt x="1168" y="351"/>
                  </a:lnTo>
                  <a:cubicBezTo>
                    <a:pt x="1235" y="284"/>
                    <a:pt x="1235" y="151"/>
                    <a:pt x="1168" y="51"/>
                  </a:cubicBezTo>
                  <a:cubicBezTo>
                    <a:pt x="1118" y="17"/>
                    <a:pt x="1068" y="1"/>
                    <a:pt x="1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61;p44">
              <a:extLst>
                <a:ext uri="{FF2B5EF4-FFF2-40B4-BE49-F238E27FC236}">
                  <a16:creationId xmlns:a16="http://schemas.microsoft.com/office/drawing/2014/main" id="{A12E90DB-A542-9E5B-0E0F-D2E037547FD4}"/>
                </a:ext>
              </a:extLst>
            </p:cNvPr>
            <p:cNvSpPr/>
            <p:nvPr/>
          </p:nvSpPr>
          <p:spPr>
            <a:xfrm>
              <a:off x="7531216" y="2714903"/>
              <a:ext cx="350319" cy="248992"/>
            </a:xfrm>
            <a:custGeom>
              <a:avLst/>
              <a:gdLst/>
              <a:ahLst/>
              <a:cxnLst/>
              <a:rect l="l" t="t" r="r" b="b"/>
              <a:pathLst>
                <a:path w="18915" h="13444" extrusionOk="0">
                  <a:moveTo>
                    <a:pt x="968" y="13377"/>
                  </a:moveTo>
                  <a:lnTo>
                    <a:pt x="17880" y="13444"/>
                  </a:lnTo>
                  <a:cubicBezTo>
                    <a:pt x="18414" y="13444"/>
                    <a:pt x="18848" y="13010"/>
                    <a:pt x="18848" y="12476"/>
                  </a:cubicBezTo>
                  <a:lnTo>
                    <a:pt x="18914" y="1068"/>
                  </a:lnTo>
                  <a:cubicBezTo>
                    <a:pt x="18914" y="534"/>
                    <a:pt x="18481" y="101"/>
                    <a:pt x="17947" y="101"/>
                  </a:cubicBezTo>
                  <a:lnTo>
                    <a:pt x="1035" y="34"/>
                  </a:lnTo>
                  <a:cubicBezTo>
                    <a:pt x="501" y="1"/>
                    <a:pt x="34" y="434"/>
                    <a:pt x="34" y="1001"/>
                  </a:cubicBezTo>
                  <a:lnTo>
                    <a:pt x="1" y="12410"/>
                  </a:lnTo>
                  <a:cubicBezTo>
                    <a:pt x="1" y="12910"/>
                    <a:pt x="434" y="13377"/>
                    <a:pt x="968" y="13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62;p44">
              <a:extLst>
                <a:ext uri="{FF2B5EF4-FFF2-40B4-BE49-F238E27FC236}">
                  <a16:creationId xmlns:a16="http://schemas.microsoft.com/office/drawing/2014/main" id="{6160A70D-70E5-CEE8-A7CB-9E1074E6D268}"/>
                </a:ext>
              </a:extLst>
            </p:cNvPr>
            <p:cNvSpPr/>
            <p:nvPr/>
          </p:nvSpPr>
          <p:spPr>
            <a:xfrm>
              <a:off x="7527511" y="2711199"/>
              <a:ext cx="357727" cy="256400"/>
            </a:xfrm>
            <a:custGeom>
              <a:avLst/>
              <a:gdLst/>
              <a:ahLst/>
              <a:cxnLst/>
              <a:rect l="l" t="t" r="r" b="b"/>
              <a:pathLst>
                <a:path w="19315" h="13844" extrusionOk="0">
                  <a:moveTo>
                    <a:pt x="1235" y="434"/>
                  </a:moveTo>
                  <a:lnTo>
                    <a:pt x="18114" y="501"/>
                  </a:lnTo>
                  <a:cubicBezTo>
                    <a:pt x="18547" y="501"/>
                    <a:pt x="18881" y="834"/>
                    <a:pt x="18881" y="1268"/>
                  </a:cubicBezTo>
                  <a:lnTo>
                    <a:pt x="18847" y="12676"/>
                  </a:lnTo>
                  <a:cubicBezTo>
                    <a:pt x="18847" y="12876"/>
                    <a:pt x="18781" y="13077"/>
                    <a:pt x="18614" y="13210"/>
                  </a:cubicBezTo>
                  <a:cubicBezTo>
                    <a:pt x="18481" y="13343"/>
                    <a:pt x="18280" y="13410"/>
                    <a:pt x="18080" y="13444"/>
                  </a:cubicBezTo>
                  <a:lnTo>
                    <a:pt x="1168" y="13377"/>
                  </a:lnTo>
                  <a:cubicBezTo>
                    <a:pt x="968" y="13377"/>
                    <a:pt x="768" y="13277"/>
                    <a:pt x="634" y="13143"/>
                  </a:cubicBezTo>
                  <a:cubicBezTo>
                    <a:pt x="501" y="12977"/>
                    <a:pt x="401" y="12810"/>
                    <a:pt x="401" y="12610"/>
                  </a:cubicBezTo>
                  <a:lnTo>
                    <a:pt x="468" y="1201"/>
                  </a:lnTo>
                  <a:cubicBezTo>
                    <a:pt x="468" y="968"/>
                    <a:pt x="534" y="801"/>
                    <a:pt x="668" y="634"/>
                  </a:cubicBezTo>
                  <a:cubicBezTo>
                    <a:pt x="835" y="501"/>
                    <a:pt x="1001" y="434"/>
                    <a:pt x="1235" y="434"/>
                  </a:cubicBezTo>
                  <a:close/>
                  <a:moveTo>
                    <a:pt x="1235" y="1"/>
                  </a:moveTo>
                  <a:cubicBezTo>
                    <a:pt x="901" y="1"/>
                    <a:pt x="601" y="134"/>
                    <a:pt x="401" y="334"/>
                  </a:cubicBezTo>
                  <a:cubicBezTo>
                    <a:pt x="167" y="568"/>
                    <a:pt x="34" y="868"/>
                    <a:pt x="34" y="1168"/>
                  </a:cubicBezTo>
                  <a:lnTo>
                    <a:pt x="1" y="12576"/>
                  </a:lnTo>
                  <a:cubicBezTo>
                    <a:pt x="1" y="12910"/>
                    <a:pt x="101" y="13210"/>
                    <a:pt x="334" y="13444"/>
                  </a:cubicBezTo>
                  <a:cubicBezTo>
                    <a:pt x="568" y="13644"/>
                    <a:pt x="868" y="13777"/>
                    <a:pt x="1168" y="13777"/>
                  </a:cubicBezTo>
                  <a:lnTo>
                    <a:pt x="18080" y="13844"/>
                  </a:lnTo>
                  <a:cubicBezTo>
                    <a:pt x="18380" y="13844"/>
                    <a:pt x="18681" y="13710"/>
                    <a:pt x="18914" y="13510"/>
                  </a:cubicBezTo>
                  <a:cubicBezTo>
                    <a:pt x="19148" y="13277"/>
                    <a:pt x="19281" y="12977"/>
                    <a:pt x="19281" y="12676"/>
                  </a:cubicBezTo>
                  <a:lnTo>
                    <a:pt x="19314" y="1268"/>
                  </a:lnTo>
                  <a:cubicBezTo>
                    <a:pt x="19314" y="601"/>
                    <a:pt x="18781" y="67"/>
                    <a:pt x="18147" y="67"/>
                  </a:cubicBezTo>
                  <a:lnTo>
                    <a:pt x="12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3;p44">
              <a:extLst>
                <a:ext uri="{FF2B5EF4-FFF2-40B4-BE49-F238E27FC236}">
                  <a16:creationId xmlns:a16="http://schemas.microsoft.com/office/drawing/2014/main" id="{11FE29E5-F6DD-DABA-E818-02966260F27D}"/>
                </a:ext>
              </a:extLst>
            </p:cNvPr>
            <p:cNvSpPr/>
            <p:nvPr/>
          </p:nvSpPr>
          <p:spPr>
            <a:xfrm>
              <a:off x="7535549" y="2827972"/>
              <a:ext cx="344744" cy="120477"/>
            </a:xfrm>
            <a:custGeom>
              <a:avLst/>
              <a:gdLst/>
              <a:ahLst/>
              <a:cxnLst/>
              <a:rect l="l" t="t" r="r" b="b"/>
              <a:pathLst>
                <a:path w="18614" h="6505" extrusionOk="0">
                  <a:moveTo>
                    <a:pt x="0" y="6371"/>
                  </a:moveTo>
                  <a:lnTo>
                    <a:pt x="9474" y="0"/>
                  </a:lnTo>
                  <a:lnTo>
                    <a:pt x="18614" y="650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64;p44">
              <a:extLst>
                <a:ext uri="{FF2B5EF4-FFF2-40B4-BE49-F238E27FC236}">
                  <a16:creationId xmlns:a16="http://schemas.microsoft.com/office/drawing/2014/main" id="{9EDBAB7C-22B0-8499-0420-EE526E312FD1}"/>
                </a:ext>
              </a:extLst>
            </p:cNvPr>
            <p:cNvSpPr/>
            <p:nvPr/>
          </p:nvSpPr>
          <p:spPr>
            <a:xfrm>
              <a:off x="7531216" y="2824156"/>
              <a:ext cx="353412" cy="128626"/>
            </a:xfrm>
            <a:custGeom>
              <a:avLst/>
              <a:gdLst/>
              <a:ahLst/>
              <a:cxnLst/>
              <a:rect l="l" t="t" r="r" b="b"/>
              <a:pathLst>
                <a:path w="19082" h="6945" extrusionOk="0">
                  <a:moveTo>
                    <a:pt x="9672" y="1"/>
                  </a:moveTo>
                  <a:cubicBezTo>
                    <a:pt x="9637" y="1"/>
                    <a:pt x="9603" y="11"/>
                    <a:pt x="9574" y="39"/>
                  </a:cubicBezTo>
                  <a:lnTo>
                    <a:pt x="134" y="6411"/>
                  </a:lnTo>
                  <a:cubicBezTo>
                    <a:pt x="34" y="6477"/>
                    <a:pt x="1" y="6577"/>
                    <a:pt x="68" y="6677"/>
                  </a:cubicBezTo>
                  <a:cubicBezTo>
                    <a:pt x="111" y="6742"/>
                    <a:pt x="181" y="6779"/>
                    <a:pt x="253" y="6779"/>
                  </a:cubicBezTo>
                  <a:cubicBezTo>
                    <a:pt x="293" y="6779"/>
                    <a:pt x="332" y="6768"/>
                    <a:pt x="368" y="6744"/>
                  </a:cubicBezTo>
                  <a:lnTo>
                    <a:pt x="9708" y="473"/>
                  </a:lnTo>
                  <a:lnTo>
                    <a:pt x="18748" y="6878"/>
                  </a:lnTo>
                  <a:cubicBezTo>
                    <a:pt x="18781" y="6911"/>
                    <a:pt x="18814" y="6944"/>
                    <a:pt x="18848" y="6944"/>
                  </a:cubicBezTo>
                  <a:cubicBezTo>
                    <a:pt x="18914" y="6944"/>
                    <a:pt x="18981" y="6911"/>
                    <a:pt x="19014" y="6844"/>
                  </a:cubicBezTo>
                  <a:cubicBezTo>
                    <a:pt x="19081" y="6744"/>
                    <a:pt x="19081" y="6611"/>
                    <a:pt x="18981" y="6544"/>
                  </a:cubicBezTo>
                  <a:lnTo>
                    <a:pt x="9808" y="39"/>
                  </a:lnTo>
                  <a:cubicBezTo>
                    <a:pt x="9769" y="20"/>
                    <a:pt x="9720" y="1"/>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5;p44">
              <a:extLst>
                <a:ext uri="{FF2B5EF4-FFF2-40B4-BE49-F238E27FC236}">
                  <a16:creationId xmlns:a16="http://schemas.microsoft.com/office/drawing/2014/main" id="{530D2DFB-DD37-47AC-3768-F309170DD78B}"/>
                </a:ext>
              </a:extLst>
            </p:cNvPr>
            <p:cNvSpPr/>
            <p:nvPr/>
          </p:nvSpPr>
          <p:spPr>
            <a:xfrm>
              <a:off x="7555311" y="2731590"/>
              <a:ext cx="307073" cy="133460"/>
            </a:xfrm>
            <a:custGeom>
              <a:avLst/>
              <a:gdLst/>
              <a:ahLst/>
              <a:cxnLst/>
              <a:rect l="l" t="t" r="r" b="b"/>
              <a:pathLst>
                <a:path w="16580" h="7206" extrusionOk="0">
                  <a:moveTo>
                    <a:pt x="16579" y="134"/>
                  </a:moveTo>
                  <a:lnTo>
                    <a:pt x="10241" y="6105"/>
                  </a:lnTo>
                  <a:cubicBezTo>
                    <a:pt x="9107" y="7206"/>
                    <a:pt x="7439" y="7172"/>
                    <a:pt x="6305" y="6071"/>
                  </a:cubicBez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6;p44">
              <a:extLst>
                <a:ext uri="{FF2B5EF4-FFF2-40B4-BE49-F238E27FC236}">
                  <a16:creationId xmlns:a16="http://schemas.microsoft.com/office/drawing/2014/main" id="{75DE8CD3-0194-A2D1-CDA4-BC7D9E1CE4BA}"/>
                </a:ext>
              </a:extLst>
            </p:cNvPr>
            <p:cNvSpPr/>
            <p:nvPr/>
          </p:nvSpPr>
          <p:spPr>
            <a:xfrm>
              <a:off x="7550996" y="2727571"/>
              <a:ext cx="315704" cy="135627"/>
            </a:xfrm>
            <a:custGeom>
              <a:avLst/>
              <a:gdLst/>
              <a:ahLst/>
              <a:cxnLst/>
              <a:rect l="l" t="t" r="r" b="b"/>
              <a:pathLst>
                <a:path w="17046" h="7323" extrusionOk="0">
                  <a:moveTo>
                    <a:pt x="234" y="1"/>
                  </a:moveTo>
                  <a:cubicBezTo>
                    <a:pt x="184" y="1"/>
                    <a:pt x="134" y="17"/>
                    <a:pt x="100" y="51"/>
                  </a:cubicBezTo>
                  <a:cubicBezTo>
                    <a:pt x="0" y="151"/>
                    <a:pt x="0" y="284"/>
                    <a:pt x="100" y="351"/>
                  </a:cubicBezTo>
                  <a:lnTo>
                    <a:pt x="6371" y="6422"/>
                  </a:lnTo>
                  <a:cubicBezTo>
                    <a:pt x="7005" y="7022"/>
                    <a:pt x="7772" y="7322"/>
                    <a:pt x="8506" y="7322"/>
                  </a:cubicBezTo>
                  <a:cubicBezTo>
                    <a:pt x="9274" y="7322"/>
                    <a:pt x="10007" y="7056"/>
                    <a:pt x="10641" y="6455"/>
                  </a:cubicBezTo>
                  <a:lnTo>
                    <a:pt x="16946" y="484"/>
                  </a:lnTo>
                  <a:cubicBezTo>
                    <a:pt x="17046" y="417"/>
                    <a:pt x="17046" y="284"/>
                    <a:pt x="16979" y="217"/>
                  </a:cubicBezTo>
                  <a:cubicBezTo>
                    <a:pt x="16924" y="162"/>
                    <a:pt x="16859" y="137"/>
                    <a:pt x="16800" y="137"/>
                  </a:cubicBezTo>
                  <a:cubicBezTo>
                    <a:pt x="16752" y="137"/>
                    <a:pt x="16709" y="154"/>
                    <a:pt x="16679" y="184"/>
                  </a:cubicBezTo>
                  <a:lnTo>
                    <a:pt x="10341" y="6155"/>
                  </a:lnTo>
                  <a:cubicBezTo>
                    <a:pt x="9799" y="6664"/>
                    <a:pt x="9161" y="6914"/>
                    <a:pt x="8525" y="6914"/>
                  </a:cubicBezTo>
                  <a:cubicBezTo>
                    <a:pt x="7868" y="6914"/>
                    <a:pt x="7214" y="6647"/>
                    <a:pt x="6672" y="6122"/>
                  </a:cubicBezTo>
                  <a:lnTo>
                    <a:pt x="367" y="51"/>
                  </a:lnTo>
                  <a:cubicBezTo>
                    <a:pt x="334" y="17"/>
                    <a:pt x="28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7;p44">
              <a:extLst>
                <a:ext uri="{FF2B5EF4-FFF2-40B4-BE49-F238E27FC236}">
                  <a16:creationId xmlns:a16="http://schemas.microsoft.com/office/drawing/2014/main" id="{5425689F-F843-654D-C971-6F41C639CB84}"/>
                </a:ext>
              </a:extLst>
            </p:cNvPr>
            <p:cNvSpPr/>
            <p:nvPr/>
          </p:nvSpPr>
          <p:spPr>
            <a:xfrm>
              <a:off x="7591149" y="3157251"/>
              <a:ext cx="216248" cy="8056"/>
            </a:xfrm>
            <a:custGeom>
              <a:avLst/>
              <a:gdLst/>
              <a:ahLst/>
              <a:cxnLst/>
              <a:rect l="l" t="t" r="r" b="b"/>
              <a:pathLst>
                <a:path w="11676" h="435" extrusionOk="0">
                  <a:moveTo>
                    <a:pt x="201" y="0"/>
                  </a:moveTo>
                  <a:cubicBezTo>
                    <a:pt x="101" y="0"/>
                    <a:pt x="0" y="101"/>
                    <a:pt x="0" y="201"/>
                  </a:cubicBezTo>
                  <a:cubicBezTo>
                    <a:pt x="0" y="334"/>
                    <a:pt x="101" y="434"/>
                    <a:pt x="201" y="434"/>
                  </a:cubicBezTo>
                  <a:lnTo>
                    <a:pt x="11475" y="434"/>
                  </a:lnTo>
                  <a:cubicBezTo>
                    <a:pt x="11609" y="434"/>
                    <a:pt x="11675" y="334"/>
                    <a:pt x="11675" y="201"/>
                  </a:cubicBezTo>
                  <a:cubicBezTo>
                    <a:pt x="11675" y="101"/>
                    <a:pt x="11575" y="0"/>
                    <a:pt x="1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8;p44">
              <a:extLst>
                <a:ext uri="{FF2B5EF4-FFF2-40B4-BE49-F238E27FC236}">
                  <a16:creationId xmlns:a16="http://schemas.microsoft.com/office/drawing/2014/main" id="{78CA5D1E-15C2-40D9-DBBC-7D71A0AAE4CA}"/>
                </a:ext>
              </a:extLst>
            </p:cNvPr>
            <p:cNvSpPr/>
            <p:nvPr/>
          </p:nvSpPr>
          <p:spPr>
            <a:xfrm>
              <a:off x="7630690" y="3194940"/>
              <a:ext cx="137775" cy="8038"/>
            </a:xfrm>
            <a:custGeom>
              <a:avLst/>
              <a:gdLst/>
              <a:ahLst/>
              <a:cxnLst/>
              <a:rect l="l" t="t" r="r" b="b"/>
              <a:pathLst>
                <a:path w="7439" h="434" extrusionOk="0">
                  <a:moveTo>
                    <a:pt x="200" y="0"/>
                  </a:moveTo>
                  <a:cubicBezTo>
                    <a:pt x="67" y="0"/>
                    <a:pt x="0" y="100"/>
                    <a:pt x="0" y="200"/>
                  </a:cubicBezTo>
                  <a:cubicBezTo>
                    <a:pt x="0" y="334"/>
                    <a:pt x="67" y="434"/>
                    <a:pt x="200" y="434"/>
                  </a:cubicBezTo>
                  <a:lnTo>
                    <a:pt x="7239" y="434"/>
                  </a:lnTo>
                  <a:cubicBezTo>
                    <a:pt x="7339" y="434"/>
                    <a:pt x="7439" y="334"/>
                    <a:pt x="7439" y="200"/>
                  </a:cubicBezTo>
                  <a:cubicBezTo>
                    <a:pt x="7439" y="100"/>
                    <a:pt x="7339" y="0"/>
                    <a:pt x="7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4110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9" name="TextBox 28">
            <a:extLst>
              <a:ext uri="{FF2B5EF4-FFF2-40B4-BE49-F238E27FC236}">
                <a16:creationId xmlns:a16="http://schemas.microsoft.com/office/drawing/2014/main" id="{DA76ACEB-E9D1-E2E1-1D8F-E080E3B699FE}"/>
              </a:ext>
            </a:extLst>
          </p:cNvPr>
          <p:cNvSpPr txBox="1"/>
          <p:nvPr/>
        </p:nvSpPr>
        <p:spPr>
          <a:xfrm>
            <a:off x="765810" y="535295"/>
            <a:ext cx="7612380" cy="4072910"/>
          </a:xfrm>
          <a:prstGeom prst="rect">
            <a:avLst/>
          </a:prstGeom>
          <a:noFill/>
        </p:spPr>
        <p:txBody>
          <a:bodyPr wrap="square" rtlCol="0">
            <a:spAutoFit/>
          </a:bodyPr>
          <a:lstStyle/>
          <a:p>
            <a:pPr algn="ctr">
              <a:lnSpc>
                <a:spcPct val="15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Bots</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Nhiều kênh IRC hướng về mặt kỹ thuật có một thành viên không phải người gọi là bot. Nó có khả năng lưu trữ và trả lại thông tin theo các lệnh cụ thể. Thông thường, bot được địa chỉ giống như bất kỳ thành viên nào khác của kênh, nghĩa là các lệnh được gửi bằng cách "nói chuyện với" bot. </a:t>
            </a: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Nếu kênh của bạn thường xuyên nhận được các câu hỏi giống nhau, tôi rất khuyên bạn nên thiết lập một bot.</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Chỉ có một phần nhỏ người dùng kênh sẽ có đủ kiến thức để điều khiển bot, nhưng những người này sẽ trả lời một tỷ lệ cao không cân xứng của các câu hỏi, vì bot giúp họ phản ứng hiệu quả hơn rất nhiều.</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endParaRPr lang="en-US" sz="700">
              <a:latin typeface="Montserrat" panose="00000500000000000000" pitchFamily="2" charset="0"/>
            </a:endParaRPr>
          </a:p>
        </p:txBody>
      </p:sp>
    </p:spTree>
    <p:extLst>
      <p:ext uri="{BB962C8B-B14F-4D97-AF65-F5344CB8AC3E}">
        <p14:creationId xmlns:p14="http://schemas.microsoft.com/office/powerpoint/2010/main" val="808924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3314E89-8619-BDA5-AB22-7065D90A5191}"/>
              </a:ext>
            </a:extLst>
          </p:cNvPr>
          <p:cNvSpPr txBox="1"/>
          <p:nvPr/>
        </p:nvSpPr>
        <p:spPr>
          <a:xfrm>
            <a:off x="817245" y="658662"/>
            <a:ext cx="7509510" cy="3826176"/>
          </a:xfrm>
          <a:prstGeom prst="rect">
            <a:avLst/>
          </a:prstGeom>
          <a:noFill/>
        </p:spPr>
        <p:txBody>
          <a:bodyPr wrap="square" rtlCol="0">
            <a:spAutoFit/>
          </a:bodyPr>
          <a:lstStyle/>
          <a:p>
            <a:pPr algn="ctr">
              <a:lnSpc>
                <a:spcPct val="15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Archiving IRC</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Mặc dù có thể lưu trữ mọi thứ diễn ra trong một kênh IRC, điều này không nhất thiết. Người dùng có thể không cẩn thận với ngữ pháp và thường thể hiện ý kiến mà họ không muốn được lưu giữ mãi mãi trong một lưu trữ trực tuyến. </a:t>
            </a: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Hầu hết các ứng dụng IRC có thể lưu trữ cuộc trò chuyện vào một tập tin theo yêu cầu của người dùng hoặc nếu không được người dùng có thể luôn cắt và dán cuộc trò chuyện từ IRC vào một diễn đàn lâu dài hơn.</a:t>
            </a: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Tuy nhiên, việc lưu trữ một cách không cân nhắc có thể làm cho một số người dùng cảm thấy không thoải mái. Nếu bạn lưu trữ mọi thứ, hãy đảm bảo rằng bạn nêu rõ điều đó trong chủ đề của kênh và cung cấp một URL đến lưu trữ.</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40778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B292A94-DF37-8961-6873-F3FA8875C9B3}"/>
              </a:ext>
            </a:extLst>
          </p:cNvPr>
          <p:cNvSpPr txBox="1"/>
          <p:nvPr/>
        </p:nvSpPr>
        <p:spPr>
          <a:xfrm>
            <a:off x="681990" y="495300"/>
            <a:ext cx="7780020" cy="4011034"/>
          </a:xfrm>
          <a:prstGeom prst="rect">
            <a:avLst/>
          </a:prstGeom>
          <a:noFill/>
        </p:spPr>
        <p:txBody>
          <a:bodyPr wrap="square" rtlCol="0">
            <a:spAutoFit/>
          </a:bodyPr>
          <a:lstStyle/>
          <a:p>
            <a:pPr algn="ctr">
              <a:lnSpc>
                <a:spcPct val="20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RSS Feeds</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RSS (Really Simple Syndication) là một cơ chế phân phối tóm tắt tin tức siêu dữ liệu cho "người đăng ký", nghĩa là những người đã thể hiện sự quan tâm trong việc nhận những tóm tắt đó. </a:t>
            </a: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Một nguồn RSS cụ thể thường được gọi là một feed, và giao diện đăng ký của người dùng được gọi là trình đọc feed hoặc trình tổng hợp feed. </a:t>
            </a:r>
          </a:p>
          <a:p>
            <a:pPr>
              <a:lnSpc>
                <a:spcPct val="20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RSS Bandit và Feedreader là hai trình đọc RSS mã nguồn mở.</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pPr>
            <a:endParaRPr lang="en-US" sz="900">
              <a:latin typeface="Montserrat" panose="00000500000000000000" pitchFamily="2" charset="0"/>
            </a:endParaRPr>
          </a:p>
        </p:txBody>
      </p:sp>
    </p:spTree>
    <p:extLst>
      <p:ext uri="{BB962C8B-B14F-4D97-AF65-F5344CB8AC3E}">
        <p14:creationId xmlns:p14="http://schemas.microsoft.com/office/powerpoint/2010/main" val="3769030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D5A347E5-4EE0-C53F-6D09-FB7518D6218A}"/>
              </a:ext>
            </a:extLst>
          </p:cNvPr>
          <p:cNvSpPr txBox="1"/>
          <p:nvPr/>
        </p:nvSpPr>
        <p:spPr>
          <a:xfrm>
            <a:off x="769620" y="716280"/>
            <a:ext cx="7757160" cy="3710940"/>
          </a:xfrm>
          <a:prstGeom prst="rect">
            <a:avLst/>
          </a:prstGeom>
          <a:noFill/>
        </p:spPr>
        <p:txBody>
          <a:bodyPr wrap="square" rtlCol="0">
            <a:spAutoFit/>
          </a:bodyPr>
          <a:lstStyle/>
          <a:p>
            <a:pPr>
              <a:lnSpc>
                <a:spcPct val="150000"/>
              </a:lnSpc>
              <a:spcAft>
                <a:spcPts val="1200"/>
              </a:spcAft>
            </a:pPr>
            <a:r>
              <a:rPr lang="vi-VN" sz="1600" b="1">
                <a:latin typeface="Montserrat" panose="00000500000000000000" pitchFamily="2" charset="0"/>
                <a:ea typeface="Times New Roman" panose="02020603050405020304" pitchFamily="18" charset="0"/>
              </a:rPr>
              <a:t>Có hai điều chính nên biết về RSS :</a:t>
            </a:r>
            <a:endParaRPr lang="vi-VN" sz="1600" b="1">
              <a:solidFill>
                <a:srgbClr val="000000"/>
              </a:solidFill>
              <a:effectLst/>
              <a:latin typeface="Montserrat" panose="00000500000000000000" pitchFamily="2" charset="0"/>
              <a:ea typeface="Times New Roman" panose="02020603050405020304" pitchFamily="18" charset="0"/>
            </a:endParaRPr>
          </a:p>
          <a:p>
            <a:pPr>
              <a:lnSpc>
                <a:spcPct val="150000"/>
              </a:lnSpc>
              <a:spcAft>
                <a:spcPts val="1200"/>
              </a:spcAft>
            </a:pPr>
            <a:r>
              <a:rPr lang="vi-VN">
                <a:solidFill>
                  <a:srgbClr val="000000"/>
                </a:solidFill>
                <a:effectLst/>
                <a:latin typeface="Montserrat" panose="00000500000000000000" pitchFamily="2" charset="0"/>
                <a:ea typeface="Times New Roman" panose="02020603050405020304" pitchFamily="18" charset="0"/>
              </a:rPr>
              <a:t>       -   Đầu tiên, phần mềm đọc feed được chọn bởi người đăng ký và giống nhau cho tất cả các feed mà người đăng ký theo dõi  thực tế, đây chính là điểm bán hàng chính của RSS: người đăng ký chọn một giao diện để sử dụng cho tất cả các feed của họ, vì vậy mỗi feed có thể tập trung vào việc cung cấp nội dung. </a:t>
            </a:r>
          </a:p>
          <a:p>
            <a:pPr>
              <a:lnSpc>
                <a:spcPct val="150000"/>
              </a:lnSpc>
              <a:spcAft>
                <a:spcPts val="1200"/>
              </a:spcAft>
            </a:pPr>
            <a:r>
              <a:rPr lang="vi-VN">
                <a:solidFill>
                  <a:srgbClr val="000000"/>
                </a:solidFill>
                <a:effectLst/>
                <a:latin typeface="Montserrat" panose="00000500000000000000" pitchFamily="2" charset="0"/>
                <a:ea typeface="Times New Roman" panose="02020603050405020304" pitchFamily="18" charset="0"/>
              </a:rPr>
              <a:t>       -   Thứ hai, RSS hiện đã trở nên phổ biến, đến mức hầu hết mọi người sử dụng nó mà không hề biết họ đang sử dụng nó. Đối với thế giới nói chung, RSS trông giống như một nút nhỏ trên trang web, với nhãn ghi </a:t>
            </a:r>
            <a:r>
              <a:rPr lang="vi-VN">
                <a:solidFill>
                  <a:srgbClr val="C00000"/>
                </a:solidFill>
                <a:effectLst/>
                <a:latin typeface="Montserrat" panose="00000500000000000000" pitchFamily="2" charset="0"/>
                <a:ea typeface="Times New Roman" panose="02020603050405020304" pitchFamily="18" charset="0"/>
              </a:rPr>
              <a:t>"Đăng ký trang web này" </a:t>
            </a:r>
            <a:r>
              <a:rPr lang="vi-VN">
                <a:solidFill>
                  <a:srgbClr val="000000"/>
                </a:solidFill>
                <a:effectLst/>
                <a:latin typeface="Montserrat" panose="00000500000000000000" pitchFamily="2" charset="0"/>
                <a:ea typeface="Times New Roman" panose="02020603050405020304" pitchFamily="18" charset="0"/>
              </a:rPr>
              <a:t>hoặc </a:t>
            </a:r>
            <a:r>
              <a:rPr lang="vi-VN">
                <a:solidFill>
                  <a:srgbClr val="C00000"/>
                </a:solidFill>
                <a:effectLst/>
                <a:latin typeface="Montserrat" panose="00000500000000000000" pitchFamily="2" charset="0"/>
                <a:ea typeface="Times New Roman" panose="02020603050405020304" pitchFamily="18" charset="0"/>
              </a:rPr>
              <a:t>"Feed tin tức“</a:t>
            </a:r>
            <a:r>
              <a:rPr lang="vi-VN">
                <a:solidFill>
                  <a:srgbClr val="000000"/>
                </a:solidFill>
                <a:effectLst/>
                <a:latin typeface="Montserrat" panose="00000500000000000000" pitchFamily="2" charset="0"/>
                <a:ea typeface="Times New Roman" panose="02020603050405020304" pitchFamily="18" charset="0"/>
              </a:rPr>
              <a:t>. Bạn nhấp vào nút đó và từ đó trình đọc feed của bạn sẽ tự động cập nhật mỗi khi có tin tức từ trang web.</a:t>
            </a:r>
            <a:endParaRPr lang="en-US">
              <a:effectLst/>
              <a:latin typeface="Montserrat"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1023039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A409975-8222-F555-C7E5-E6ED60B295C0}"/>
              </a:ext>
            </a:extLst>
          </p:cNvPr>
          <p:cNvSpPr txBox="1"/>
          <p:nvPr/>
        </p:nvSpPr>
        <p:spPr>
          <a:xfrm>
            <a:off x="571500" y="640452"/>
            <a:ext cx="8001000" cy="4185761"/>
          </a:xfrm>
          <a:prstGeom prst="rect">
            <a:avLst/>
          </a:prstGeom>
          <a:noFill/>
        </p:spPr>
        <p:txBody>
          <a:bodyPr wrap="square" rtlCol="0">
            <a:spAutoFit/>
          </a:bodyPr>
          <a:lstStyle/>
          <a:p>
            <a:pPr>
              <a:lnSpc>
                <a:spcPct val="200000"/>
              </a:lnSpc>
            </a:pPr>
            <a:r>
              <a:rPr lang="vi-VN" sz="1400">
                <a:solidFill>
                  <a:srgbClr val="000000"/>
                </a:solidFill>
                <a:effectLst/>
                <a:latin typeface="Montserrat" panose="00000500000000000000" pitchFamily="2" charset="0"/>
                <a:ea typeface="Times New Roman" panose="02020603050405020304" pitchFamily="18" charset="0"/>
              </a:rPr>
              <a:t>       -   Điều này có nghĩa là dự án mã nguồn mở của bạn có thể cung cấp một RSS feed.    </a:t>
            </a:r>
          </a:p>
          <a:p>
            <a:pPr>
              <a:lnSpc>
                <a:spcPct val="200000"/>
              </a:lnSpc>
            </a:pPr>
            <a:r>
              <a:rPr lang="vi-VN">
                <a:latin typeface="Montserrat" panose="00000500000000000000" pitchFamily="2" charset="0"/>
                <a:ea typeface="Times New Roman" panose="02020603050405020304" pitchFamily="18" charset="0"/>
              </a:rPr>
              <a:t>       -</a:t>
            </a:r>
            <a:r>
              <a:rPr lang="vi-VN" sz="1400">
                <a:solidFill>
                  <a:srgbClr val="000000"/>
                </a:solidFill>
                <a:effectLst/>
                <a:latin typeface="Montserrat" panose="00000500000000000000" pitchFamily="2" charset="0"/>
                <a:ea typeface="Times New Roman" panose="02020603050405020304" pitchFamily="18" charset="0"/>
              </a:rPr>
              <a:t>   Hãy cẩn thận đừng đăng quá nhiều tin tức mỗi ngày mà người đăng ký không thể phân biệt được tin hay rác. </a:t>
            </a:r>
          </a:p>
          <a:p>
            <a:pPr>
              <a:lnSpc>
                <a:spcPct val="200000"/>
              </a:lnSpc>
            </a:pPr>
            <a:r>
              <a:rPr lang="vi-VN" sz="1400">
                <a:solidFill>
                  <a:srgbClr val="000000"/>
                </a:solidFill>
                <a:effectLst/>
                <a:latin typeface="Montserrat" panose="00000500000000000000" pitchFamily="2" charset="0"/>
                <a:ea typeface="Times New Roman" panose="02020603050405020304" pitchFamily="18" charset="0"/>
              </a:rPr>
              <a:t>       -   Nếu có quá nhiều sự kiện tin tức, người ta sẽ bỏ qua feed hoặc thậm chí hủy đăng ký vì bực tức. </a:t>
            </a:r>
          </a:p>
          <a:p>
            <a:pPr>
              <a:lnSpc>
                <a:spcPct val="200000"/>
              </a:lnSpc>
            </a:pPr>
            <a:r>
              <a:rPr lang="vi-VN" sz="1400">
                <a:solidFill>
                  <a:srgbClr val="000000"/>
                </a:solidFill>
                <a:effectLst/>
                <a:latin typeface="Montserrat" panose="00000500000000000000" pitchFamily="2" charset="0"/>
                <a:ea typeface="Times New Roman" panose="02020603050405020304" pitchFamily="18" charset="0"/>
              </a:rPr>
              <a:t>       -   Một dự án sẽ cung cấp các feed riêng biệt, một cho các thông báo lớn, một cái khác cho mỗi danh sách gửi thư, </a:t>
            </a:r>
            <a:r>
              <a:rPr lang="vi-VN">
                <a:latin typeface="Montserrat" panose="00000500000000000000" pitchFamily="2" charset="0"/>
                <a:ea typeface="Times New Roman" panose="02020603050405020304" pitchFamily="18" charset="0"/>
              </a:rPr>
              <a:t>…</a:t>
            </a:r>
            <a:endParaRPr lang="vi-VN" sz="1400">
              <a:solidFill>
                <a:srgbClr val="000000"/>
              </a:solidFill>
              <a:effectLst/>
              <a:latin typeface="Montserrat" panose="00000500000000000000" pitchFamily="2" charset="0"/>
              <a:ea typeface="Times New Roman" panose="02020603050405020304" pitchFamily="18" charset="0"/>
            </a:endParaRPr>
          </a:p>
          <a:p>
            <a:pPr>
              <a:lnSpc>
                <a:spcPct val="200000"/>
              </a:lnSpc>
            </a:pPr>
            <a:r>
              <a:rPr lang="vi-VN" sz="1400">
                <a:solidFill>
                  <a:srgbClr val="000000"/>
                </a:solidFill>
                <a:effectLst/>
                <a:latin typeface="Montserrat" panose="00000500000000000000" pitchFamily="2" charset="0"/>
                <a:ea typeface="Times New Roman" panose="02020603050405020304" pitchFamily="18" charset="0"/>
              </a:rPr>
              <a:t>       -   Một dự án nên cung cấp ít nhất một RSS feed trên trang chủ, để gửi ra các thông báo lớn như phiên bản phát hành và cảnh báo bảo mật.</a:t>
            </a:r>
            <a:endParaRPr lang="en-US" sz="1400">
              <a:effectLst/>
              <a:latin typeface="Montserrat" panose="00000500000000000000" pitchFamily="2" charset="0"/>
              <a:ea typeface="Times New Roman" panose="02020603050405020304" pitchFamily="18" charset="0"/>
            </a:endParaRPr>
          </a:p>
          <a:p>
            <a:endParaRPr lang="en-US"/>
          </a:p>
        </p:txBody>
      </p:sp>
    </p:spTree>
    <p:extLst>
      <p:ext uri="{BB962C8B-B14F-4D97-AF65-F5344CB8AC3E}">
        <p14:creationId xmlns:p14="http://schemas.microsoft.com/office/powerpoint/2010/main" val="2093006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C3FA1BE-0A74-18F8-7B6D-6C0C6666357B}"/>
              </a:ext>
            </a:extLst>
          </p:cNvPr>
          <p:cNvSpPr txBox="1"/>
          <p:nvPr/>
        </p:nvSpPr>
        <p:spPr>
          <a:xfrm>
            <a:off x="994410" y="527600"/>
            <a:ext cx="7155180" cy="4088299"/>
          </a:xfrm>
          <a:prstGeom prst="rect">
            <a:avLst/>
          </a:prstGeom>
          <a:noFill/>
        </p:spPr>
        <p:txBody>
          <a:bodyPr wrap="square" rtlCol="0">
            <a:spAutoFit/>
          </a:bodyPr>
          <a:lstStyle/>
          <a:p>
            <a:pPr algn="ctr">
              <a:lnSpc>
                <a:spcPct val="150000"/>
              </a:lnSpc>
              <a:spcAft>
                <a:spcPts val="800"/>
              </a:spcAft>
            </a:pPr>
            <a:r>
              <a:rPr lang="vi-VN" sz="2400" b="1"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rPr>
              <a:t>Wikis</a:t>
            </a:r>
            <a:endParaRPr lang="en-US" sz="2400" kern="100">
              <a:solidFill>
                <a:srgbClr val="002060"/>
              </a:solidFill>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Wikis</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là một trang web cho phép bất kỳ người truy cập nào chỉnh sửa hoặc mở rộng nội dung của nó, thuật ngữ wiki cũng được sử dụng để chỉ phần mềm cho phép chỉnh sửa như vậy. </a:t>
            </a: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Wikis được phát minh vào năm 1995, nhưng phổ biến bắt đầu tăng mạnh từ năm 2000 hoặc 2001, một bách khoa toàn cục dựa trên wiki. Hãy nghĩ về wiki như một nơi giữa IRC và trang web</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Wikis vẫn chưa phổ biến trong các dự án mã nguồn mở, nhưng chúng có lẽ sẽ trở thành tiêu chuẩn sớm. Vì chúng là công nghệ tương đối mới và mọi người vẫn đang thử nghiệm với cách sử dụng khác nhau. </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endParaRPr lang="en-US" sz="800">
              <a:latin typeface="Montserrat" panose="00000500000000000000" pitchFamily="2" charset="0"/>
            </a:endParaRPr>
          </a:p>
        </p:txBody>
      </p:sp>
    </p:spTree>
    <p:extLst>
      <p:ext uri="{BB962C8B-B14F-4D97-AF65-F5344CB8AC3E}">
        <p14:creationId xmlns:p14="http://schemas.microsoft.com/office/powerpoint/2010/main" val="1044814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864447E7-AA51-2DDF-2C25-82A1F3CE426C}"/>
              </a:ext>
            </a:extLst>
          </p:cNvPr>
          <p:cNvSpPr txBox="1"/>
          <p:nvPr/>
        </p:nvSpPr>
        <p:spPr>
          <a:xfrm>
            <a:off x="769620" y="664144"/>
            <a:ext cx="7604760" cy="3815212"/>
          </a:xfrm>
          <a:prstGeom prst="rect">
            <a:avLst/>
          </a:prstGeom>
          <a:noFill/>
        </p:spPr>
        <p:txBody>
          <a:bodyPr wrap="square" rtlCol="0">
            <a:spAutoFit/>
          </a:bodyPr>
          <a:lstStyle/>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Nếu bạn quyết định vận hành một wiki, hãy bỏ rất nhiều công sức vào việc có tổ chức trang rõ ràng và bố cục hình ảnh đẹp mắt, để mọi người truy cập sẽ tự nhiên biết cách đóng góp của họ. </a:t>
            </a:r>
          </a:p>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Quan trọng không kém, đăng các tiêu chuẩn đó trên chính wiki, để mọi người có nơi để tìm kiếm hướng dẫn. Các quản trị viên wiki có thể trở thành nạn nhân của ảo tưởng rằng vì đám đông người truy cập đang từng người đều thêm nội dung chất lượng cao vào trang web, nên tổng số đóng góp này cũng phải là chất lượng cao. </a:t>
            </a:r>
          </a:p>
          <a:p>
            <a:pPr>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Đó không phải là cách hoạt động của trang web. Mỗi trang hoặc đoạn văn riêng lẻ có thể tốt khi xem xét một mình, nhưng nó sẽ không tốt nếu được nhúng trong một tổng thể lộn xộn hoặc gây nhầm lẫn. </a:t>
            </a:r>
            <a:endParaRPr lang="en-US"/>
          </a:p>
        </p:txBody>
      </p:sp>
    </p:spTree>
    <p:extLst>
      <p:ext uri="{BB962C8B-B14F-4D97-AF65-F5344CB8AC3E}">
        <p14:creationId xmlns:p14="http://schemas.microsoft.com/office/powerpoint/2010/main" val="390106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4" name="TextBox 3">
            <a:extLst>
              <a:ext uri="{FF2B5EF4-FFF2-40B4-BE49-F238E27FC236}">
                <a16:creationId xmlns:a16="http://schemas.microsoft.com/office/drawing/2014/main" id="{629996BF-E76B-940E-E17C-D609AF93DD4A}"/>
              </a:ext>
            </a:extLst>
          </p:cNvPr>
          <p:cNvSpPr txBox="1"/>
          <p:nvPr/>
        </p:nvSpPr>
        <p:spPr>
          <a:xfrm>
            <a:off x="723900" y="624840"/>
            <a:ext cx="7840980" cy="3640805"/>
          </a:xfrm>
          <a:prstGeom prst="rect">
            <a:avLst/>
          </a:prstGeom>
          <a:noFill/>
        </p:spPr>
        <p:txBody>
          <a:bodyPr wrap="square" rtlCol="0">
            <a:spAutoFit/>
          </a:bodyPr>
          <a:lstStyle/>
          <a:p>
            <a:pPr lvl="1">
              <a:lnSpc>
                <a:spcPct val="150000"/>
              </a:lnSpc>
              <a:spcAft>
                <a:spcPts val="800"/>
              </a:spcAft>
            </a:pPr>
            <a:r>
              <a:rPr lang="vi-VN" sz="1600"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Quá nhiều khi, wiki gặp vấn đề : </a:t>
            </a:r>
          </a:p>
          <a:p>
            <a:pPr lvl="1">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Thiếu nguyên tắc điều hướng. Một trang web được tổ chức tốt khiến khách truy cập cảm thấy họ biết họ đang ở đâu vào bất kỳ thời điểm nào. Ví dụ, nếu các trang được thiết kế tốt, mọi người có thể cảm nhận sự khác biệt một cách tự nhiên giữa khu vực "mục lục" và khu vực "nội dung". </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lvl="1">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Lặp lại thông tin. Wikis thường xuyên có những trang khác nhau nói về những điều tương tự, vì các người đóng góp cá nhân không nhận ra sự trùng lặp.</a:t>
            </a:r>
            <a:endParaRPr lang="en-US" kern="100">
              <a:effectLst/>
              <a:latin typeface="Montserrat" panose="00000500000000000000" pitchFamily="2" charset="0"/>
              <a:ea typeface="Arial" panose="020B0604020202020204" pitchFamily="34" charset="0"/>
              <a:cs typeface="Times New Roman" panose="02020603050405020304" pitchFamily="18" charset="0"/>
            </a:endParaRPr>
          </a:p>
          <a:p>
            <a:pPr lvl="1">
              <a:lnSpc>
                <a:spcPct val="15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a:t>
            </a:r>
            <a:r>
              <a:rPr lang="vi-VN"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Đối tượng khán giả không nhất quán. Một phần vấn đề này không thể tránh khỏi khi có quá nhiều tác giả, nhưng nó có thể giảm bớt nếu có hướng dẫn viết nội dung mới. </a:t>
            </a:r>
            <a:endParaRPr lang="en-US"/>
          </a:p>
        </p:txBody>
      </p:sp>
    </p:spTree>
    <p:extLst>
      <p:ext uri="{BB962C8B-B14F-4D97-AF65-F5344CB8AC3E}">
        <p14:creationId xmlns:p14="http://schemas.microsoft.com/office/powerpoint/2010/main" val="4055512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579D7A5D-D24A-2034-4273-453B12E74E0B}"/>
              </a:ext>
            </a:extLst>
          </p:cNvPr>
          <p:cNvSpPr txBox="1"/>
          <p:nvPr/>
        </p:nvSpPr>
        <p:spPr>
          <a:xfrm>
            <a:off x="773430" y="861060"/>
            <a:ext cx="7597140" cy="3435621"/>
          </a:xfrm>
          <a:prstGeom prst="rect">
            <a:avLst/>
          </a:prstGeom>
          <a:noFill/>
        </p:spPr>
        <p:txBody>
          <a:bodyPr wrap="square" rtlCol="0">
            <a:spAutoFit/>
          </a:bodyPr>
          <a:lstStyle/>
          <a:p>
            <a:pPr>
              <a:lnSpc>
                <a:spcPct val="200000"/>
              </a:lnSpc>
              <a:spcAft>
                <a:spcPts val="800"/>
              </a:spcAft>
            </a:pPr>
            <a:r>
              <a:rPr lang="vi-VN" sz="1600" b="1"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Giải pháp phổ biến cho tất cả những vấn đề này là : </a:t>
            </a:r>
          </a:p>
          <a:p>
            <a:pPr>
              <a:lnSpc>
                <a:spcPct val="200000"/>
              </a:lnSpc>
              <a:spcAft>
                <a:spcPts val="800"/>
              </a:spcAft>
            </a:pPr>
            <a:r>
              <a:rPr lang="vi-VN" kern="100">
                <a:latin typeface="Montserrat" panose="00000500000000000000" pitchFamily="2" charset="0"/>
                <a:ea typeface="Arial" panose="020B0604020202020204" pitchFamily="34" charset="0"/>
                <a:cs typeface="Times New Roman" panose="02020603050405020304" pitchFamily="18" charset="0"/>
              </a:rPr>
              <a:t>       -   C</a:t>
            </a: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ó tiêu chuẩn biên tập và chứng minh chúng không chỉ bằng cách đăng chúng mà còn bằng cách biên tập các trang để tuân theo chúng. </a:t>
            </a:r>
          </a:p>
          <a:p>
            <a:pPr>
              <a:lnSpc>
                <a:spcPct val="20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   Đừng chỉ thiết lập wiki và hy vọng mọi thứ rơi vào đúng chỗ. Bạn cũng phải chuẩn bị nó với nội dung viết tốt, để mọi người có một mẫu để theo. </a:t>
            </a:r>
            <a:endParaRPr lang="vi-VN" kern="100">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Ví dụ rực rỡ về một wiki được vận hành tốt là Wikipedia.</a:t>
            </a:r>
            <a:endParaRPr lang="en-US" sz="1400"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50000"/>
              </a:lnSpc>
              <a:spcAft>
                <a:spcPts val="800"/>
              </a:spcAft>
            </a:pPr>
            <a:r>
              <a:rPr lang="vi-VN" sz="1400" kern="1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a:t>
            </a:r>
            <a:endParaRPr lang="en-US"/>
          </a:p>
        </p:txBody>
      </p:sp>
      <p:grpSp>
        <p:nvGrpSpPr>
          <p:cNvPr id="3" name="Google Shape;2393;p44">
            <a:extLst>
              <a:ext uri="{FF2B5EF4-FFF2-40B4-BE49-F238E27FC236}">
                <a16:creationId xmlns:a16="http://schemas.microsoft.com/office/drawing/2014/main" id="{09307388-1634-9D08-1715-DC8B4D8DE947}"/>
              </a:ext>
            </a:extLst>
          </p:cNvPr>
          <p:cNvGrpSpPr/>
          <p:nvPr/>
        </p:nvGrpSpPr>
        <p:grpSpPr>
          <a:xfrm>
            <a:off x="7181071" y="3477777"/>
            <a:ext cx="1249828" cy="1050869"/>
            <a:chOff x="7599796" y="2922083"/>
            <a:chExt cx="1249828" cy="1050869"/>
          </a:xfrm>
        </p:grpSpPr>
        <p:sp>
          <p:nvSpPr>
            <p:cNvPr id="4" name="Google Shape;2394;p44">
              <a:extLst>
                <a:ext uri="{FF2B5EF4-FFF2-40B4-BE49-F238E27FC236}">
                  <a16:creationId xmlns:a16="http://schemas.microsoft.com/office/drawing/2014/main" id="{EDF71A25-88ED-37C7-B995-6EA27F25D14F}"/>
                </a:ext>
              </a:extLst>
            </p:cNvPr>
            <p:cNvSpPr/>
            <p:nvPr/>
          </p:nvSpPr>
          <p:spPr>
            <a:xfrm>
              <a:off x="7890164" y="3121013"/>
              <a:ext cx="854402" cy="851939"/>
            </a:xfrm>
            <a:custGeom>
              <a:avLst/>
              <a:gdLst/>
              <a:ahLst/>
              <a:cxnLst/>
              <a:rect l="l" t="t" r="r" b="b"/>
              <a:pathLst>
                <a:path w="46134" h="46001" extrusionOk="0">
                  <a:moveTo>
                    <a:pt x="20149" y="46000"/>
                  </a:moveTo>
                  <a:cubicBezTo>
                    <a:pt x="20015" y="46000"/>
                    <a:pt x="19882" y="46000"/>
                    <a:pt x="19782" y="45967"/>
                  </a:cubicBezTo>
                  <a:lnTo>
                    <a:pt x="16579" y="45266"/>
                  </a:lnTo>
                  <a:cubicBezTo>
                    <a:pt x="16112" y="45166"/>
                    <a:pt x="15745" y="44899"/>
                    <a:pt x="15479" y="44499"/>
                  </a:cubicBezTo>
                  <a:cubicBezTo>
                    <a:pt x="15245" y="44099"/>
                    <a:pt x="15145" y="43665"/>
                    <a:pt x="15245" y="43198"/>
                  </a:cubicBezTo>
                  <a:lnTo>
                    <a:pt x="16179" y="39028"/>
                  </a:lnTo>
                  <a:cubicBezTo>
                    <a:pt x="14044" y="38094"/>
                    <a:pt x="12143" y="36760"/>
                    <a:pt x="10542" y="35092"/>
                  </a:cubicBezTo>
                  <a:lnTo>
                    <a:pt x="6939" y="37394"/>
                  </a:lnTo>
                  <a:cubicBezTo>
                    <a:pt x="6539" y="37661"/>
                    <a:pt x="6072" y="37727"/>
                    <a:pt x="5638" y="37627"/>
                  </a:cubicBezTo>
                  <a:cubicBezTo>
                    <a:pt x="5171" y="37527"/>
                    <a:pt x="4804" y="37260"/>
                    <a:pt x="4537" y="36894"/>
                  </a:cubicBezTo>
                  <a:lnTo>
                    <a:pt x="2769" y="34125"/>
                  </a:lnTo>
                  <a:cubicBezTo>
                    <a:pt x="2269" y="33324"/>
                    <a:pt x="2503" y="32257"/>
                    <a:pt x="3303" y="31723"/>
                  </a:cubicBezTo>
                  <a:lnTo>
                    <a:pt x="6906" y="29421"/>
                  </a:lnTo>
                  <a:cubicBezTo>
                    <a:pt x="6039" y="27253"/>
                    <a:pt x="5638" y="24985"/>
                    <a:pt x="5705" y="22683"/>
                  </a:cubicBezTo>
                  <a:lnTo>
                    <a:pt x="1502" y="21749"/>
                  </a:lnTo>
                  <a:cubicBezTo>
                    <a:pt x="568" y="21549"/>
                    <a:pt x="1" y="20615"/>
                    <a:pt x="201" y="19681"/>
                  </a:cubicBezTo>
                  <a:lnTo>
                    <a:pt x="901" y="16512"/>
                  </a:lnTo>
                  <a:cubicBezTo>
                    <a:pt x="1002" y="16045"/>
                    <a:pt x="1268" y="15678"/>
                    <a:pt x="1669" y="15411"/>
                  </a:cubicBezTo>
                  <a:cubicBezTo>
                    <a:pt x="2036" y="15178"/>
                    <a:pt x="2503" y="15078"/>
                    <a:pt x="2970" y="15178"/>
                  </a:cubicBezTo>
                  <a:lnTo>
                    <a:pt x="7139" y="16079"/>
                  </a:lnTo>
                  <a:cubicBezTo>
                    <a:pt x="8073" y="13977"/>
                    <a:pt x="9374" y="12076"/>
                    <a:pt x="11075" y="10475"/>
                  </a:cubicBezTo>
                  <a:lnTo>
                    <a:pt x="8740" y="6872"/>
                  </a:lnTo>
                  <a:cubicBezTo>
                    <a:pt x="8507" y="6472"/>
                    <a:pt x="8407" y="6005"/>
                    <a:pt x="8507" y="5538"/>
                  </a:cubicBezTo>
                  <a:cubicBezTo>
                    <a:pt x="8607" y="5104"/>
                    <a:pt x="8874" y="4704"/>
                    <a:pt x="9274" y="4470"/>
                  </a:cubicBezTo>
                  <a:lnTo>
                    <a:pt x="12043" y="2702"/>
                  </a:lnTo>
                  <a:cubicBezTo>
                    <a:pt x="12843" y="2169"/>
                    <a:pt x="13911" y="2436"/>
                    <a:pt x="14411" y="3236"/>
                  </a:cubicBezTo>
                  <a:lnTo>
                    <a:pt x="16746" y="6839"/>
                  </a:lnTo>
                  <a:cubicBezTo>
                    <a:pt x="18881" y="5971"/>
                    <a:pt x="21183" y="5571"/>
                    <a:pt x="23484" y="5604"/>
                  </a:cubicBezTo>
                  <a:lnTo>
                    <a:pt x="24385" y="1435"/>
                  </a:lnTo>
                  <a:cubicBezTo>
                    <a:pt x="24485" y="1001"/>
                    <a:pt x="24752" y="601"/>
                    <a:pt x="25152" y="334"/>
                  </a:cubicBezTo>
                  <a:cubicBezTo>
                    <a:pt x="25552" y="101"/>
                    <a:pt x="26019" y="0"/>
                    <a:pt x="26453" y="101"/>
                  </a:cubicBezTo>
                  <a:lnTo>
                    <a:pt x="29655" y="801"/>
                  </a:lnTo>
                  <a:cubicBezTo>
                    <a:pt x="30122" y="901"/>
                    <a:pt x="30489" y="1168"/>
                    <a:pt x="30756" y="1568"/>
                  </a:cubicBezTo>
                  <a:cubicBezTo>
                    <a:pt x="30990" y="1969"/>
                    <a:pt x="31090" y="2436"/>
                    <a:pt x="30990" y="2869"/>
                  </a:cubicBezTo>
                  <a:lnTo>
                    <a:pt x="30056" y="7072"/>
                  </a:lnTo>
                  <a:cubicBezTo>
                    <a:pt x="32191" y="7973"/>
                    <a:pt x="34092" y="9307"/>
                    <a:pt x="35693" y="10975"/>
                  </a:cubicBezTo>
                  <a:lnTo>
                    <a:pt x="39296" y="8673"/>
                  </a:lnTo>
                  <a:cubicBezTo>
                    <a:pt x="40096" y="8140"/>
                    <a:pt x="41164" y="8373"/>
                    <a:pt x="41697" y="9174"/>
                  </a:cubicBezTo>
                  <a:lnTo>
                    <a:pt x="43465" y="11942"/>
                  </a:lnTo>
                  <a:cubicBezTo>
                    <a:pt x="43966" y="12743"/>
                    <a:pt x="43732" y="13810"/>
                    <a:pt x="42932" y="14344"/>
                  </a:cubicBezTo>
                  <a:lnTo>
                    <a:pt x="39329" y="16646"/>
                  </a:lnTo>
                  <a:cubicBezTo>
                    <a:pt x="40196" y="18814"/>
                    <a:pt x="40597" y="21082"/>
                    <a:pt x="40530" y="23384"/>
                  </a:cubicBezTo>
                  <a:lnTo>
                    <a:pt x="44700" y="24318"/>
                  </a:lnTo>
                  <a:cubicBezTo>
                    <a:pt x="45167" y="24418"/>
                    <a:pt x="45567" y="24685"/>
                    <a:pt x="45800" y="25085"/>
                  </a:cubicBezTo>
                  <a:cubicBezTo>
                    <a:pt x="46067" y="25452"/>
                    <a:pt x="46134" y="25919"/>
                    <a:pt x="46034" y="26386"/>
                  </a:cubicBezTo>
                  <a:lnTo>
                    <a:pt x="45333" y="29588"/>
                  </a:lnTo>
                  <a:cubicBezTo>
                    <a:pt x="45133" y="30522"/>
                    <a:pt x="44199" y="31089"/>
                    <a:pt x="43265" y="30889"/>
                  </a:cubicBezTo>
                  <a:lnTo>
                    <a:pt x="39095" y="29989"/>
                  </a:lnTo>
                  <a:cubicBezTo>
                    <a:pt x="38161" y="32123"/>
                    <a:pt x="36861" y="33991"/>
                    <a:pt x="35159" y="35593"/>
                  </a:cubicBezTo>
                  <a:lnTo>
                    <a:pt x="37494" y="39229"/>
                  </a:lnTo>
                  <a:cubicBezTo>
                    <a:pt x="37728" y="39595"/>
                    <a:pt x="37828" y="40062"/>
                    <a:pt x="37728" y="40529"/>
                  </a:cubicBezTo>
                  <a:cubicBezTo>
                    <a:pt x="37628" y="40963"/>
                    <a:pt x="37361" y="41363"/>
                    <a:pt x="36961" y="41597"/>
                  </a:cubicBezTo>
                  <a:lnTo>
                    <a:pt x="34192" y="43365"/>
                  </a:lnTo>
                  <a:cubicBezTo>
                    <a:pt x="33391" y="43899"/>
                    <a:pt x="32324" y="43665"/>
                    <a:pt x="31824" y="42831"/>
                  </a:cubicBezTo>
                  <a:lnTo>
                    <a:pt x="29489" y="39229"/>
                  </a:lnTo>
                  <a:cubicBezTo>
                    <a:pt x="27354" y="40096"/>
                    <a:pt x="25085" y="40496"/>
                    <a:pt x="22750" y="40463"/>
                  </a:cubicBezTo>
                  <a:lnTo>
                    <a:pt x="21816" y="44632"/>
                  </a:lnTo>
                  <a:cubicBezTo>
                    <a:pt x="21716" y="45066"/>
                    <a:pt x="21450" y="45466"/>
                    <a:pt x="21083" y="45733"/>
                  </a:cubicBezTo>
                  <a:cubicBezTo>
                    <a:pt x="20782" y="45900"/>
                    <a:pt x="20482" y="46000"/>
                    <a:pt x="20149" y="46000"/>
                  </a:cubicBezTo>
                  <a:close/>
                  <a:moveTo>
                    <a:pt x="10575" y="34625"/>
                  </a:moveTo>
                  <a:cubicBezTo>
                    <a:pt x="10642" y="34625"/>
                    <a:pt x="10675" y="34625"/>
                    <a:pt x="10709" y="34692"/>
                  </a:cubicBezTo>
                  <a:cubicBezTo>
                    <a:pt x="12343" y="36427"/>
                    <a:pt x="14278" y="37761"/>
                    <a:pt x="16479" y="38695"/>
                  </a:cubicBezTo>
                  <a:cubicBezTo>
                    <a:pt x="16579" y="38728"/>
                    <a:pt x="16646" y="38828"/>
                    <a:pt x="16613" y="38928"/>
                  </a:cubicBezTo>
                  <a:lnTo>
                    <a:pt x="15645" y="43298"/>
                  </a:lnTo>
                  <a:cubicBezTo>
                    <a:pt x="15579" y="43632"/>
                    <a:pt x="15645" y="43999"/>
                    <a:pt x="15846" y="44265"/>
                  </a:cubicBezTo>
                  <a:cubicBezTo>
                    <a:pt x="16012" y="44566"/>
                    <a:pt x="16313" y="44766"/>
                    <a:pt x="16679" y="44866"/>
                  </a:cubicBezTo>
                  <a:lnTo>
                    <a:pt x="19848" y="45566"/>
                  </a:lnTo>
                  <a:cubicBezTo>
                    <a:pt x="20215" y="45633"/>
                    <a:pt x="20549" y="45566"/>
                    <a:pt x="20849" y="45366"/>
                  </a:cubicBezTo>
                  <a:cubicBezTo>
                    <a:pt x="21149" y="45199"/>
                    <a:pt x="21349" y="44899"/>
                    <a:pt x="21416" y="44566"/>
                  </a:cubicBezTo>
                  <a:lnTo>
                    <a:pt x="22384" y="40196"/>
                  </a:lnTo>
                  <a:cubicBezTo>
                    <a:pt x="22384" y="40096"/>
                    <a:pt x="22484" y="40029"/>
                    <a:pt x="22584" y="40029"/>
                  </a:cubicBezTo>
                  <a:cubicBezTo>
                    <a:pt x="24985" y="40129"/>
                    <a:pt x="27287" y="39696"/>
                    <a:pt x="29489" y="38795"/>
                  </a:cubicBezTo>
                  <a:cubicBezTo>
                    <a:pt x="29589" y="38762"/>
                    <a:pt x="29689" y="38795"/>
                    <a:pt x="29755" y="38862"/>
                  </a:cubicBezTo>
                  <a:lnTo>
                    <a:pt x="32157" y="42631"/>
                  </a:lnTo>
                  <a:cubicBezTo>
                    <a:pt x="32557" y="43231"/>
                    <a:pt x="33358" y="43398"/>
                    <a:pt x="33992" y="43031"/>
                  </a:cubicBezTo>
                  <a:lnTo>
                    <a:pt x="36727" y="41263"/>
                  </a:lnTo>
                  <a:cubicBezTo>
                    <a:pt x="37027" y="41063"/>
                    <a:pt x="37227" y="40763"/>
                    <a:pt x="37294" y="40429"/>
                  </a:cubicBezTo>
                  <a:cubicBezTo>
                    <a:pt x="37394" y="40096"/>
                    <a:pt x="37328" y="39729"/>
                    <a:pt x="37127" y="39429"/>
                  </a:cubicBezTo>
                  <a:lnTo>
                    <a:pt x="34726" y="35693"/>
                  </a:lnTo>
                  <a:cubicBezTo>
                    <a:pt x="34659" y="35593"/>
                    <a:pt x="34692" y="35493"/>
                    <a:pt x="34759" y="35426"/>
                  </a:cubicBezTo>
                  <a:cubicBezTo>
                    <a:pt x="36494" y="33791"/>
                    <a:pt x="37828" y="31857"/>
                    <a:pt x="38762" y="29655"/>
                  </a:cubicBezTo>
                  <a:cubicBezTo>
                    <a:pt x="38795" y="29555"/>
                    <a:pt x="38895" y="29522"/>
                    <a:pt x="38995" y="29522"/>
                  </a:cubicBezTo>
                  <a:lnTo>
                    <a:pt x="43365" y="30489"/>
                  </a:lnTo>
                  <a:cubicBezTo>
                    <a:pt x="44066" y="30656"/>
                    <a:pt x="44766" y="30189"/>
                    <a:pt x="44933" y="29488"/>
                  </a:cubicBezTo>
                  <a:lnTo>
                    <a:pt x="45634" y="26286"/>
                  </a:lnTo>
                  <a:cubicBezTo>
                    <a:pt x="45700" y="25952"/>
                    <a:pt x="45634" y="25585"/>
                    <a:pt x="45433" y="25285"/>
                  </a:cubicBezTo>
                  <a:cubicBezTo>
                    <a:pt x="45267" y="24985"/>
                    <a:pt x="44966" y="24785"/>
                    <a:pt x="44633" y="24718"/>
                  </a:cubicBezTo>
                  <a:lnTo>
                    <a:pt x="44633" y="24718"/>
                  </a:lnTo>
                  <a:lnTo>
                    <a:pt x="40263" y="23784"/>
                  </a:lnTo>
                  <a:cubicBezTo>
                    <a:pt x="40163" y="23751"/>
                    <a:pt x="40096" y="23651"/>
                    <a:pt x="40096" y="23551"/>
                  </a:cubicBezTo>
                  <a:cubicBezTo>
                    <a:pt x="40163" y="21182"/>
                    <a:pt x="39763" y="18847"/>
                    <a:pt x="38862" y="16646"/>
                  </a:cubicBezTo>
                  <a:cubicBezTo>
                    <a:pt x="38829" y="16546"/>
                    <a:pt x="38862" y="16446"/>
                    <a:pt x="38929" y="16379"/>
                  </a:cubicBezTo>
                  <a:lnTo>
                    <a:pt x="42698" y="13977"/>
                  </a:lnTo>
                  <a:cubicBezTo>
                    <a:pt x="42998" y="13810"/>
                    <a:pt x="43198" y="13510"/>
                    <a:pt x="43265" y="13177"/>
                  </a:cubicBezTo>
                  <a:cubicBezTo>
                    <a:pt x="43332" y="12810"/>
                    <a:pt x="43265" y="12476"/>
                    <a:pt x="43098" y="12176"/>
                  </a:cubicBezTo>
                  <a:lnTo>
                    <a:pt x="41330" y="9407"/>
                  </a:lnTo>
                  <a:cubicBezTo>
                    <a:pt x="40930" y="8807"/>
                    <a:pt x="40130" y="8640"/>
                    <a:pt x="39496" y="9007"/>
                  </a:cubicBezTo>
                  <a:lnTo>
                    <a:pt x="35760" y="11409"/>
                  </a:lnTo>
                  <a:cubicBezTo>
                    <a:pt x="35660" y="11475"/>
                    <a:pt x="35560" y="11475"/>
                    <a:pt x="35493" y="11375"/>
                  </a:cubicBezTo>
                  <a:cubicBezTo>
                    <a:pt x="33858" y="9641"/>
                    <a:pt x="31924" y="8306"/>
                    <a:pt x="29722" y="7372"/>
                  </a:cubicBezTo>
                  <a:cubicBezTo>
                    <a:pt x="29622" y="7339"/>
                    <a:pt x="29589" y="7239"/>
                    <a:pt x="29622" y="7139"/>
                  </a:cubicBezTo>
                  <a:lnTo>
                    <a:pt x="30556" y="2802"/>
                  </a:lnTo>
                  <a:cubicBezTo>
                    <a:pt x="30723" y="2069"/>
                    <a:pt x="30256" y="1368"/>
                    <a:pt x="29555" y="1235"/>
                  </a:cubicBezTo>
                  <a:lnTo>
                    <a:pt x="26353" y="534"/>
                  </a:lnTo>
                  <a:cubicBezTo>
                    <a:pt x="25653" y="367"/>
                    <a:pt x="24952" y="834"/>
                    <a:pt x="24785" y="1535"/>
                  </a:cubicBezTo>
                  <a:lnTo>
                    <a:pt x="23851" y="5871"/>
                  </a:lnTo>
                  <a:cubicBezTo>
                    <a:pt x="23818" y="5971"/>
                    <a:pt x="23751" y="6038"/>
                    <a:pt x="23651" y="6038"/>
                  </a:cubicBezTo>
                  <a:cubicBezTo>
                    <a:pt x="21249" y="5971"/>
                    <a:pt x="18914" y="6372"/>
                    <a:pt x="16713" y="7272"/>
                  </a:cubicBezTo>
                  <a:cubicBezTo>
                    <a:pt x="16613" y="7306"/>
                    <a:pt x="16513" y="7272"/>
                    <a:pt x="16479" y="7206"/>
                  </a:cubicBezTo>
                  <a:lnTo>
                    <a:pt x="14078" y="3470"/>
                  </a:lnTo>
                  <a:cubicBezTo>
                    <a:pt x="13677" y="2836"/>
                    <a:pt x="12843" y="2669"/>
                    <a:pt x="12243" y="3069"/>
                  </a:cubicBezTo>
                  <a:lnTo>
                    <a:pt x="9474" y="4837"/>
                  </a:lnTo>
                  <a:cubicBezTo>
                    <a:pt x="9207" y="5004"/>
                    <a:pt x="9007" y="5304"/>
                    <a:pt x="8907" y="5638"/>
                  </a:cubicBezTo>
                  <a:cubicBezTo>
                    <a:pt x="8841" y="6005"/>
                    <a:pt x="8907" y="6338"/>
                    <a:pt x="9107" y="6639"/>
                  </a:cubicBezTo>
                  <a:lnTo>
                    <a:pt x="11509" y="10408"/>
                  </a:lnTo>
                  <a:cubicBezTo>
                    <a:pt x="11542" y="10475"/>
                    <a:pt x="11542" y="10575"/>
                    <a:pt x="11476" y="10641"/>
                  </a:cubicBezTo>
                  <a:cubicBezTo>
                    <a:pt x="9708" y="12276"/>
                    <a:pt x="8374" y="14244"/>
                    <a:pt x="7440" y="16412"/>
                  </a:cubicBezTo>
                  <a:cubicBezTo>
                    <a:pt x="7406" y="16512"/>
                    <a:pt x="7306" y="16546"/>
                    <a:pt x="7206" y="16546"/>
                  </a:cubicBezTo>
                  <a:lnTo>
                    <a:pt x="2870" y="15578"/>
                  </a:lnTo>
                  <a:cubicBezTo>
                    <a:pt x="2536" y="15512"/>
                    <a:pt x="2169" y="15578"/>
                    <a:pt x="1869" y="15778"/>
                  </a:cubicBezTo>
                  <a:cubicBezTo>
                    <a:pt x="1569" y="15945"/>
                    <a:pt x="1368" y="16245"/>
                    <a:pt x="1302" y="16612"/>
                  </a:cubicBezTo>
                  <a:lnTo>
                    <a:pt x="601" y="19781"/>
                  </a:lnTo>
                  <a:cubicBezTo>
                    <a:pt x="434" y="20515"/>
                    <a:pt x="901" y="21216"/>
                    <a:pt x="1602" y="21349"/>
                  </a:cubicBezTo>
                  <a:lnTo>
                    <a:pt x="5938" y="22316"/>
                  </a:lnTo>
                  <a:cubicBezTo>
                    <a:pt x="6039" y="22316"/>
                    <a:pt x="6105" y="22416"/>
                    <a:pt x="6105" y="22517"/>
                  </a:cubicBezTo>
                  <a:cubicBezTo>
                    <a:pt x="6039" y="24885"/>
                    <a:pt x="6472" y="27220"/>
                    <a:pt x="7339" y="29421"/>
                  </a:cubicBezTo>
                  <a:cubicBezTo>
                    <a:pt x="7406" y="29522"/>
                    <a:pt x="7373" y="29622"/>
                    <a:pt x="7273" y="29688"/>
                  </a:cubicBezTo>
                  <a:lnTo>
                    <a:pt x="3537" y="32090"/>
                  </a:lnTo>
                  <a:cubicBezTo>
                    <a:pt x="2903" y="32490"/>
                    <a:pt x="2736" y="33291"/>
                    <a:pt x="3136" y="33891"/>
                  </a:cubicBezTo>
                  <a:lnTo>
                    <a:pt x="4904" y="36660"/>
                  </a:lnTo>
                  <a:cubicBezTo>
                    <a:pt x="5071" y="36960"/>
                    <a:pt x="5371" y="37160"/>
                    <a:pt x="5705" y="37227"/>
                  </a:cubicBezTo>
                  <a:cubicBezTo>
                    <a:pt x="6072" y="37294"/>
                    <a:pt x="6405" y="37260"/>
                    <a:pt x="6706" y="37060"/>
                  </a:cubicBezTo>
                  <a:lnTo>
                    <a:pt x="10475" y="34659"/>
                  </a:lnTo>
                  <a:cubicBezTo>
                    <a:pt x="10508" y="34625"/>
                    <a:pt x="10542" y="34625"/>
                    <a:pt x="10575" y="34625"/>
                  </a:cubicBezTo>
                  <a:close/>
                  <a:moveTo>
                    <a:pt x="23117" y="32090"/>
                  </a:moveTo>
                  <a:cubicBezTo>
                    <a:pt x="22617" y="32090"/>
                    <a:pt x="22083" y="32057"/>
                    <a:pt x="21583" y="31957"/>
                  </a:cubicBezTo>
                  <a:lnTo>
                    <a:pt x="21583" y="31957"/>
                  </a:lnTo>
                  <a:cubicBezTo>
                    <a:pt x="16646" y="31123"/>
                    <a:pt x="13344" y="26419"/>
                    <a:pt x="14178" y="21482"/>
                  </a:cubicBezTo>
                  <a:cubicBezTo>
                    <a:pt x="15045" y="16579"/>
                    <a:pt x="19748" y="13277"/>
                    <a:pt x="24652" y="14111"/>
                  </a:cubicBezTo>
                  <a:cubicBezTo>
                    <a:pt x="27020" y="14544"/>
                    <a:pt x="29122" y="15845"/>
                    <a:pt x="30523" y="17813"/>
                  </a:cubicBezTo>
                  <a:cubicBezTo>
                    <a:pt x="31890" y="19815"/>
                    <a:pt x="32457" y="22183"/>
                    <a:pt x="32024" y="24585"/>
                  </a:cubicBezTo>
                  <a:cubicBezTo>
                    <a:pt x="31257" y="28988"/>
                    <a:pt x="27420" y="32090"/>
                    <a:pt x="23117" y="32090"/>
                  </a:cubicBezTo>
                  <a:close/>
                  <a:moveTo>
                    <a:pt x="21650" y="31556"/>
                  </a:moveTo>
                  <a:cubicBezTo>
                    <a:pt x="26320" y="32357"/>
                    <a:pt x="30823" y="29188"/>
                    <a:pt x="31623" y="24518"/>
                  </a:cubicBezTo>
                  <a:cubicBezTo>
                    <a:pt x="32024" y="22250"/>
                    <a:pt x="31490" y="19948"/>
                    <a:pt x="30156" y="18080"/>
                  </a:cubicBezTo>
                  <a:cubicBezTo>
                    <a:pt x="28855" y="16179"/>
                    <a:pt x="26853" y="14911"/>
                    <a:pt x="24585" y="14544"/>
                  </a:cubicBezTo>
                  <a:cubicBezTo>
                    <a:pt x="19882" y="13710"/>
                    <a:pt x="15412" y="16879"/>
                    <a:pt x="14611" y="21583"/>
                  </a:cubicBezTo>
                  <a:cubicBezTo>
                    <a:pt x="13777" y="26253"/>
                    <a:pt x="16946" y="30722"/>
                    <a:pt x="21650" y="315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95;p44">
              <a:extLst>
                <a:ext uri="{FF2B5EF4-FFF2-40B4-BE49-F238E27FC236}">
                  <a16:creationId xmlns:a16="http://schemas.microsoft.com/office/drawing/2014/main" id="{5D381ECF-B137-D30E-7701-5CBD1BE7FD41}"/>
                </a:ext>
              </a:extLst>
            </p:cNvPr>
            <p:cNvSpPr/>
            <p:nvPr/>
          </p:nvSpPr>
          <p:spPr>
            <a:xfrm>
              <a:off x="7622669" y="2943696"/>
              <a:ext cx="731466" cy="646830"/>
            </a:xfrm>
            <a:custGeom>
              <a:avLst/>
              <a:gdLst/>
              <a:ahLst/>
              <a:cxnLst/>
              <a:rect l="l" t="t" r="r" b="b"/>
              <a:pathLst>
                <a:path w="39496" h="34926" extrusionOk="0">
                  <a:moveTo>
                    <a:pt x="567" y="1"/>
                  </a:moveTo>
                  <a:cubicBezTo>
                    <a:pt x="267" y="1"/>
                    <a:pt x="34" y="234"/>
                    <a:pt x="34" y="535"/>
                  </a:cubicBezTo>
                  <a:lnTo>
                    <a:pt x="0" y="34359"/>
                  </a:lnTo>
                  <a:cubicBezTo>
                    <a:pt x="0" y="34692"/>
                    <a:pt x="234" y="34926"/>
                    <a:pt x="567" y="34926"/>
                  </a:cubicBezTo>
                  <a:lnTo>
                    <a:pt x="38895" y="34926"/>
                  </a:lnTo>
                  <a:cubicBezTo>
                    <a:pt x="39228" y="34926"/>
                    <a:pt x="39462" y="34692"/>
                    <a:pt x="39462" y="34392"/>
                  </a:cubicBezTo>
                  <a:lnTo>
                    <a:pt x="39495" y="568"/>
                  </a:lnTo>
                  <a:cubicBezTo>
                    <a:pt x="39495" y="268"/>
                    <a:pt x="39228" y="1"/>
                    <a:pt x="38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96;p44">
              <a:extLst>
                <a:ext uri="{FF2B5EF4-FFF2-40B4-BE49-F238E27FC236}">
                  <a16:creationId xmlns:a16="http://schemas.microsoft.com/office/drawing/2014/main" id="{AC20B18D-AFCF-AD72-BFC7-0030DC1BF661}"/>
                </a:ext>
              </a:extLst>
            </p:cNvPr>
            <p:cNvSpPr/>
            <p:nvPr/>
          </p:nvSpPr>
          <p:spPr>
            <a:xfrm>
              <a:off x="7604130" y="2926398"/>
              <a:ext cx="730855" cy="646830"/>
            </a:xfrm>
            <a:custGeom>
              <a:avLst/>
              <a:gdLst/>
              <a:ahLst/>
              <a:cxnLst/>
              <a:rect l="l" t="t" r="r" b="b"/>
              <a:pathLst>
                <a:path w="39463" h="34926" extrusionOk="0">
                  <a:moveTo>
                    <a:pt x="568" y="1"/>
                  </a:moveTo>
                  <a:cubicBezTo>
                    <a:pt x="267" y="1"/>
                    <a:pt x="0" y="234"/>
                    <a:pt x="0" y="535"/>
                  </a:cubicBezTo>
                  <a:lnTo>
                    <a:pt x="0" y="34359"/>
                  </a:lnTo>
                  <a:cubicBezTo>
                    <a:pt x="0" y="34659"/>
                    <a:pt x="234" y="34926"/>
                    <a:pt x="534" y="34926"/>
                  </a:cubicBezTo>
                  <a:lnTo>
                    <a:pt x="38895" y="34926"/>
                  </a:lnTo>
                  <a:cubicBezTo>
                    <a:pt x="39195" y="34926"/>
                    <a:pt x="39429" y="34692"/>
                    <a:pt x="39429" y="34392"/>
                  </a:cubicBezTo>
                  <a:lnTo>
                    <a:pt x="39462" y="568"/>
                  </a:lnTo>
                  <a:cubicBezTo>
                    <a:pt x="39462" y="234"/>
                    <a:pt x="39229" y="1"/>
                    <a:pt x="38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97;p44">
              <a:extLst>
                <a:ext uri="{FF2B5EF4-FFF2-40B4-BE49-F238E27FC236}">
                  <a16:creationId xmlns:a16="http://schemas.microsoft.com/office/drawing/2014/main" id="{53E7D580-4CA7-8220-9CFE-05B96C244F51}"/>
                </a:ext>
              </a:extLst>
            </p:cNvPr>
            <p:cNvSpPr/>
            <p:nvPr/>
          </p:nvSpPr>
          <p:spPr>
            <a:xfrm>
              <a:off x="7757352" y="3114828"/>
              <a:ext cx="192756" cy="68598"/>
            </a:xfrm>
            <a:custGeom>
              <a:avLst/>
              <a:gdLst/>
              <a:ahLst/>
              <a:cxnLst/>
              <a:rect l="l" t="t" r="r" b="b"/>
              <a:pathLst>
                <a:path w="10408" h="3704" extrusionOk="0">
                  <a:moveTo>
                    <a:pt x="1368" y="1"/>
                  </a:moveTo>
                  <a:cubicBezTo>
                    <a:pt x="600" y="1"/>
                    <a:pt x="0" y="1068"/>
                    <a:pt x="0" y="2369"/>
                  </a:cubicBezTo>
                  <a:lnTo>
                    <a:pt x="33" y="3704"/>
                  </a:lnTo>
                  <a:lnTo>
                    <a:pt x="1668" y="3670"/>
                  </a:lnTo>
                  <a:lnTo>
                    <a:pt x="9373" y="3670"/>
                  </a:lnTo>
                  <a:lnTo>
                    <a:pt x="9373" y="2336"/>
                  </a:lnTo>
                  <a:cubicBezTo>
                    <a:pt x="9373" y="1202"/>
                    <a:pt x="9707" y="234"/>
                    <a:pt x="10341" y="34"/>
                  </a:cubicBezTo>
                  <a:cubicBezTo>
                    <a:pt x="10341" y="34"/>
                    <a:pt x="10407"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98;p44">
              <a:extLst>
                <a:ext uri="{FF2B5EF4-FFF2-40B4-BE49-F238E27FC236}">
                  <a16:creationId xmlns:a16="http://schemas.microsoft.com/office/drawing/2014/main" id="{DB156845-7889-AC34-498E-5AFF88C3CB6F}"/>
                </a:ext>
              </a:extLst>
            </p:cNvPr>
            <p:cNvSpPr/>
            <p:nvPr/>
          </p:nvSpPr>
          <p:spPr>
            <a:xfrm>
              <a:off x="8758802" y="3264956"/>
              <a:ext cx="90822" cy="90841"/>
            </a:xfrm>
            <a:custGeom>
              <a:avLst/>
              <a:gdLst/>
              <a:ahLst/>
              <a:cxnLst/>
              <a:rect l="l" t="t" r="r" b="b"/>
              <a:pathLst>
                <a:path w="4904" h="4905" extrusionOk="0">
                  <a:moveTo>
                    <a:pt x="2469" y="4904"/>
                  </a:moveTo>
                  <a:lnTo>
                    <a:pt x="2469" y="4904"/>
                  </a:lnTo>
                  <a:cubicBezTo>
                    <a:pt x="2368" y="4904"/>
                    <a:pt x="2302" y="4837"/>
                    <a:pt x="2268" y="4771"/>
                  </a:cubicBezTo>
                  <a:lnTo>
                    <a:pt x="1501" y="3403"/>
                  </a:lnTo>
                  <a:lnTo>
                    <a:pt x="100" y="2636"/>
                  </a:lnTo>
                  <a:cubicBezTo>
                    <a:pt x="33" y="2603"/>
                    <a:pt x="0" y="2502"/>
                    <a:pt x="0" y="2436"/>
                  </a:cubicBezTo>
                  <a:cubicBezTo>
                    <a:pt x="0" y="2369"/>
                    <a:pt x="33" y="2302"/>
                    <a:pt x="100" y="2269"/>
                  </a:cubicBezTo>
                  <a:lnTo>
                    <a:pt x="1501" y="1502"/>
                  </a:lnTo>
                  <a:lnTo>
                    <a:pt x="2268" y="101"/>
                  </a:lnTo>
                  <a:cubicBezTo>
                    <a:pt x="2335" y="34"/>
                    <a:pt x="2402" y="1"/>
                    <a:pt x="2469" y="1"/>
                  </a:cubicBezTo>
                  <a:lnTo>
                    <a:pt x="2469" y="1"/>
                  </a:lnTo>
                  <a:cubicBezTo>
                    <a:pt x="2535" y="1"/>
                    <a:pt x="2602" y="34"/>
                    <a:pt x="2635" y="101"/>
                  </a:cubicBezTo>
                  <a:lnTo>
                    <a:pt x="3403" y="1502"/>
                  </a:lnTo>
                  <a:lnTo>
                    <a:pt x="4804" y="2269"/>
                  </a:lnTo>
                  <a:cubicBezTo>
                    <a:pt x="4870" y="2302"/>
                    <a:pt x="4904" y="2369"/>
                    <a:pt x="4904" y="2469"/>
                  </a:cubicBezTo>
                  <a:cubicBezTo>
                    <a:pt x="4904" y="2536"/>
                    <a:pt x="4870" y="2603"/>
                    <a:pt x="4804" y="2636"/>
                  </a:cubicBezTo>
                  <a:lnTo>
                    <a:pt x="3403" y="3403"/>
                  </a:lnTo>
                  <a:lnTo>
                    <a:pt x="2635" y="4804"/>
                  </a:lnTo>
                  <a:cubicBezTo>
                    <a:pt x="2602" y="4837"/>
                    <a:pt x="2535" y="4904"/>
                    <a:pt x="2469" y="4904"/>
                  </a:cubicBezTo>
                  <a:close/>
                  <a:moveTo>
                    <a:pt x="667" y="2436"/>
                  </a:moveTo>
                  <a:lnTo>
                    <a:pt x="1768" y="3070"/>
                  </a:lnTo>
                  <a:cubicBezTo>
                    <a:pt x="1801" y="3070"/>
                    <a:pt x="1835" y="3103"/>
                    <a:pt x="1835" y="3136"/>
                  </a:cubicBezTo>
                  <a:lnTo>
                    <a:pt x="2469" y="4237"/>
                  </a:lnTo>
                  <a:lnTo>
                    <a:pt x="3069" y="3136"/>
                  </a:lnTo>
                  <a:cubicBezTo>
                    <a:pt x="3102" y="3103"/>
                    <a:pt x="3102" y="3070"/>
                    <a:pt x="3136" y="3070"/>
                  </a:cubicBezTo>
                  <a:lnTo>
                    <a:pt x="4270" y="2469"/>
                  </a:lnTo>
                  <a:lnTo>
                    <a:pt x="3169" y="1835"/>
                  </a:lnTo>
                  <a:cubicBezTo>
                    <a:pt x="3136" y="1802"/>
                    <a:pt x="3102" y="1802"/>
                    <a:pt x="3069" y="1769"/>
                  </a:cubicBezTo>
                  <a:lnTo>
                    <a:pt x="2469" y="634"/>
                  </a:lnTo>
                  <a:lnTo>
                    <a:pt x="1868" y="1769"/>
                  </a:lnTo>
                  <a:cubicBezTo>
                    <a:pt x="1835" y="1802"/>
                    <a:pt x="1801" y="1802"/>
                    <a:pt x="1768"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99;p44">
              <a:extLst>
                <a:ext uri="{FF2B5EF4-FFF2-40B4-BE49-F238E27FC236}">
                  <a16:creationId xmlns:a16="http://schemas.microsoft.com/office/drawing/2014/main" id="{9434DF52-DCE6-B50B-2755-777013B00C52}"/>
                </a:ext>
              </a:extLst>
            </p:cNvPr>
            <p:cNvSpPr/>
            <p:nvPr/>
          </p:nvSpPr>
          <p:spPr>
            <a:xfrm>
              <a:off x="7599796" y="2922083"/>
              <a:ext cx="738892" cy="654867"/>
            </a:xfrm>
            <a:custGeom>
              <a:avLst/>
              <a:gdLst/>
              <a:ahLst/>
              <a:cxnLst/>
              <a:rect l="l" t="t" r="r" b="b"/>
              <a:pathLst>
                <a:path w="39897" h="35360" extrusionOk="0">
                  <a:moveTo>
                    <a:pt x="802" y="434"/>
                  </a:moveTo>
                  <a:lnTo>
                    <a:pt x="39162" y="467"/>
                  </a:lnTo>
                  <a:cubicBezTo>
                    <a:pt x="39329" y="467"/>
                    <a:pt x="39496" y="601"/>
                    <a:pt x="39496" y="801"/>
                  </a:cubicBezTo>
                  <a:lnTo>
                    <a:pt x="39463" y="34625"/>
                  </a:lnTo>
                  <a:cubicBezTo>
                    <a:pt x="39463" y="34792"/>
                    <a:pt x="39329" y="34959"/>
                    <a:pt x="39129" y="34959"/>
                  </a:cubicBezTo>
                  <a:lnTo>
                    <a:pt x="768" y="34959"/>
                  </a:lnTo>
                  <a:cubicBezTo>
                    <a:pt x="668" y="34959"/>
                    <a:pt x="601" y="34892"/>
                    <a:pt x="535" y="34859"/>
                  </a:cubicBezTo>
                  <a:cubicBezTo>
                    <a:pt x="468" y="34792"/>
                    <a:pt x="435" y="34692"/>
                    <a:pt x="435" y="34592"/>
                  </a:cubicBezTo>
                  <a:lnTo>
                    <a:pt x="468" y="768"/>
                  </a:lnTo>
                  <a:cubicBezTo>
                    <a:pt x="468" y="668"/>
                    <a:pt x="501" y="601"/>
                    <a:pt x="568" y="534"/>
                  </a:cubicBezTo>
                  <a:cubicBezTo>
                    <a:pt x="601" y="467"/>
                    <a:pt x="701" y="434"/>
                    <a:pt x="802" y="434"/>
                  </a:cubicBezTo>
                  <a:close/>
                  <a:moveTo>
                    <a:pt x="802" y="0"/>
                  </a:moveTo>
                  <a:cubicBezTo>
                    <a:pt x="601" y="0"/>
                    <a:pt x="401" y="100"/>
                    <a:pt x="268" y="234"/>
                  </a:cubicBezTo>
                  <a:cubicBezTo>
                    <a:pt x="101" y="367"/>
                    <a:pt x="34" y="567"/>
                    <a:pt x="34" y="768"/>
                  </a:cubicBezTo>
                  <a:lnTo>
                    <a:pt x="1" y="34592"/>
                  </a:lnTo>
                  <a:cubicBezTo>
                    <a:pt x="1" y="34792"/>
                    <a:pt x="101" y="34992"/>
                    <a:pt x="234" y="35126"/>
                  </a:cubicBezTo>
                  <a:cubicBezTo>
                    <a:pt x="368" y="35292"/>
                    <a:pt x="568" y="35359"/>
                    <a:pt x="768" y="35359"/>
                  </a:cubicBezTo>
                  <a:lnTo>
                    <a:pt x="39129" y="35359"/>
                  </a:lnTo>
                  <a:cubicBezTo>
                    <a:pt x="39529" y="35359"/>
                    <a:pt x="39896" y="35025"/>
                    <a:pt x="39863" y="34625"/>
                  </a:cubicBezTo>
                  <a:lnTo>
                    <a:pt x="39896" y="801"/>
                  </a:lnTo>
                  <a:cubicBezTo>
                    <a:pt x="39896" y="367"/>
                    <a:pt x="39563" y="34"/>
                    <a:pt x="39129" y="34"/>
                  </a:cubicBez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00;p44">
              <a:extLst>
                <a:ext uri="{FF2B5EF4-FFF2-40B4-BE49-F238E27FC236}">
                  <a16:creationId xmlns:a16="http://schemas.microsoft.com/office/drawing/2014/main" id="{DBDFBB2A-7225-36AE-FBE2-8C56B686C08E}"/>
                </a:ext>
              </a:extLst>
            </p:cNvPr>
            <p:cNvSpPr/>
            <p:nvPr/>
          </p:nvSpPr>
          <p:spPr>
            <a:xfrm>
              <a:off x="7604130" y="2926398"/>
              <a:ext cx="730855" cy="64283"/>
            </a:xfrm>
            <a:custGeom>
              <a:avLst/>
              <a:gdLst/>
              <a:ahLst/>
              <a:cxnLst/>
              <a:rect l="l" t="t" r="r" b="b"/>
              <a:pathLst>
                <a:path w="39463" h="3471" extrusionOk="0">
                  <a:moveTo>
                    <a:pt x="39462" y="3470"/>
                  </a:moveTo>
                  <a:lnTo>
                    <a:pt x="0" y="3437"/>
                  </a:lnTo>
                  <a:lnTo>
                    <a:pt x="0" y="535"/>
                  </a:lnTo>
                  <a:cubicBezTo>
                    <a:pt x="0" y="234"/>
                    <a:pt x="267" y="1"/>
                    <a:pt x="568" y="1"/>
                  </a:cubicBezTo>
                  <a:lnTo>
                    <a:pt x="38928" y="1"/>
                  </a:lnTo>
                  <a:cubicBezTo>
                    <a:pt x="39229" y="1"/>
                    <a:pt x="39462" y="268"/>
                    <a:pt x="39462" y="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1;p44">
              <a:extLst>
                <a:ext uri="{FF2B5EF4-FFF2-40B4-BE49-F238E27FC236}">
                  <a16:creationId xmlns:a16="http://schemas.microsoft.com/office/drawing/2014/main" id="{DBA04296-96A4-DE56-4B97-C76A3F1286FD}"/>
                </a:ext>
              </a:extLst>
            </p:cNvPr>
            <p:cNvSpPr/>
            <p:nvPr/>
          </p:nvSpPr>
          <p:spPr>
            <a:xfrm>
              <a:off x="7600426" y="2922083"/>
              <a:ext cx="738263" cy="72302"/>
            </a:xfrm>
            <a:custGeom>
              <a:avLst/>
              <a:gdLst/>
              <a:ahLst/>
              <a:cxnLst/>
              <a:rect l="l" t="t" r="r" b="b"/>
              <a:pathLst>
                <a:path w="39863" h="3904" extrusionOk="0">
                  <a:moveTo>
                    <a:pt x="39095" y="434"/>
                  </a:moveTo>
                  <a:cubicBezTo>
                    <a:pt x="39195" y="434"/>
                    <a:pt x="39295" y="501"/>
                    <a:pt x="39362" y="534"/>
                  </a:cubicBezTo>
                  <a:cubicBezTo>
                    <a:pt x="39429" y="601"/>
                    <a:pt x="39462" y="701"/>
                    <a:pt x="39462" y="801"/>
                  </a:cubicBezTo>
                  <a:lnTo>
                    <a:pt x="39462" y="3470"/>
                  </a:lnTo>
                  <a:lnTo>
                    <a:pt x="401" y="3470"/>
                  </a:lnTo>
                  <a:lnTo>
                    <a:pt x="401" y="768"/>
                  </a:lnTo>
                  <a:cubicBezTo>
                    <a:pt x="401" y="567"/>
                    <a:pt x="567" y="434"/>
                    <a:pt x="768" y="434"/>
                  </a:cubicBezTo>
                  <a:close/>
                  <a:moveTo>
                    <a:pt x="768" y="0"/>
                  </a:moveTo>
                  <a:cubicBezTo>
                    <a:pt x="334" y="0"/>
                    <a:pt x="0" y="367"/>
                    <a:pt x="0" y="768"/>
                  </a:cubicBezTo>
                  <a:lnTo>
                    <a:pt x="0" y="3670"/>
                  </a:lnTo>
                  <a:cubicBezTo>
                    <a:pt x="0" y="3736"/>
                    <a:pt x="34" y="3770"/>
                    <a:pt x="67" y="3803"/>
                  </a:cubicBezTo>
                  <a:cubicBezTo>
                    <a:pt x="100" y="3836"/>
                    <a:pt x="167" y="3870"/>
                    <a:pt x="200" y="3870"/>
                  </a:cubicBezTo>
                  <a:lnTo>
                    <a:pt x="39662" y="3903"/>
                  </a:lnTo>
                  <a:cubicBezTo>
                    <a:pt x="39762" y="3903"/>
                    <a:pt x="39862" y="3803"/>
                    <a:pt x="39862" y="3703"/>
                  </a:cubicBezTo>
                  <a:lnTo>
                    <a:pt x="39862" y="801"/>
                  </a:lnTo>
                  <a:cubicBezTo>
                    <a:pt x="39862" y="601"/>
                    <a:pt x="39795" y="401"/>
                    <a:pt x="39662" y="267"/>
                  </a:cubicBezTo>
                  <a:cubicBezTo>
                    <a:pt x="39495" y="100"/>
                    <a:pt x="39328" y="34"/>
                    <a:pt x="39128" y="34"/>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02;p44">
              <a:extLst>
                <a:ext uri="{FF2B5EF4-FFF2-40B4-BE49-F238E27FC236}">
                  <a16:creationId xmlns:a16="http://schemas.microsoft.com/office/drawing/2014/main" id="{01D64542-3395-FA6D-E8B1-764CF7B2B317}"/>
                </a:ext>
              </a:extLst>
            </p:cNvPr>
            <p:cNvSpPr/>
            <p:nvPr/>
          </p:nvSpPr>
          <p:spPr>
            <a:xfrm>
              <a:off x="8191032" y="2944937"/>
              <a:ext cx="25965" cy="25965"/>
            </a:xfrm>
            <a:custGeom>
              <a:avLst/>
              <a:gdLst/>
              <a:ahLst/>
              <a:cxnLst/>
              <a:rect l="l" t="t" r="r" b="b"/>
              <a:pathLst>
                <a:path w="1402" h="1402" extrusionOk="0">
                  <a:moveTo>
                    <a:pt x="701" y="401"/>
                  </a:moveTo>
                  <a:cubicBezTo>
                    <a:pt x="868" y="401"/>
                    <a:pt x="1002" y="534"/>
                    <a:pt x="1002" y="701"/>
                  </a:cubicBezTo>
                  <a:cubicBezTo>
                    <a:pt x="1002"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03;p44">
              <a:extLst>
                <a:ext uri="{FF2B5EF4-FFF2-40B4-BE49-F238E27FC236}">
                  <a16:creationId xmlns:a16="http://schemas.microsoft.com/office/drawing/2014/main" id="{8C27C74C-7C2D-0CFE-3987-F6E7D12583EB}"/>
                </a:ext>
              </a:extLst>
            </p:cNvPr>
            <p:cNvSpPr/>
            <p:nvPr/>
          </p:nvSpPr>
          <p:spPr>
            <a:xfrm>
              <a:off x="8234278" y="2944937"/>
              <a:ext cx="25965" cy="25965"/>
            </a:xfrm>
            <a:custGeom>
              <a:avLst/>
              <a:gdLst/>
              <a:ahLst/>
              <a:cxnLst/>
              <a:rect l="l" t="t" r="r" b="b"/>
              <a:pathLst>
                <a:path w="1402" h="1402" extrusionOk="0">
                  <a:moveTo>
                    <a:pt x="701" y="401"/>
                  </a:moveTo>
                  <a:cubicBezTo>
                    <a:pt x="835" y="401"/>
                    <a:pt x="968" y="534"/>
                    <a:pt x="968" y="701"/>
                  </a:cubicBezTo>
                  <a:cubicBezTo>
                    <a:pt x="968" y="835"/>
                    <a:pt x="835" y="968"/>
                    <a:pt x="701" y="968"/>
                  </a:cubicBezTo>
                  <a:cubicBezTo>
                    <a:pt x="535" y="968"/>
                    <a:pt x="401" y="835"/>
                    <a:pt x="401" y="701"/>
                  </a:cubicBezTo>
                  <a:cubicBezTo>
                    <a:pt x="401" y="534"/>
                    <a:pt x="535" y="401"/>
                    <a:pt x="701" y="401"/>
                  </a:cubicBezTo>
                  <a:close/>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04;p44">
              <a:extLst>
                <a:ext uri="{FF2B5EF4-FFF2-40B4-BE49-F238E27FC236}">
                  <a16:creationId xmlns:a16="http://schemas.microsoft.com/office/drawing/2014/main" id="{2C415A7F-41FC-FE4A-0EF1-A877D0E582A1}"/>
                </a:ext>
              </a:extLst>
            </p:cNvPr>
            <p:cNvSpPr/>
            <p:nvPr/>
          </p:nvSpPr>
          <p:spPr>
            <a:xfrm>
              <a:off x="8275672" y="2944937"/>
              <a:ext cx="25965" cy="25965"/>
            </a:xfrm>
            <a:custGeom>
              <a:avLst/>
              <a:gdLst/>
              <a:ahLst/>
              <a:cxnLst/>
              <a:rect l="l" t="t" r="r" b="b"/>
              <a:pathLst>
                <a:path w="1402" h="1402" extrusionOk="0">
                  <a:moveTo>
                    <a:pt x="701" y="401"/>
                  </a:moveTo>
                  <a:cubicBezTo>
                    <a:pt x="868" y="401"/>
                    <a:pt x="1001" y="534"/>
                    <a:pt x="1001" y="701"/>
                  </a:cubicBezTo>
                  <a:cubicBezTo>
                    <a:pt x="1001"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05;p44">
              <a:extLst>
                <a:ext uri="{FF2B5EF4-FFF2-40B4-BE49-F238E27FC236}">
                  <a16:creationId xmlns:a16="http://schemas.microsoft.com/office/drawing/2014/main" id="{6034E8EE-9A60-EE01-3AB7-A3CC545A55BF}"/>
                </a:ext>
              </a:extLst>
            </p:cNvPr>
            <p:cNvSpPr/>
            <p:nvPr/>
          </p:nvSpPr>
          <p:spPr>
            <a:xfrm>
              <a:off x="7851863" y="3625128"/>
              <a:ext cx="235389"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06;p44">
              <a:extLst>
                <a:ext uri="{FF2B5EF4-FFF2-40B4-BE49-F238E27FC236}">
                  <a16:creationId xmlns:a16="http://schemas.microsoft.com/office/drawing/2014/main" id="{B067DDBE-7E04-19AC-4147-F93114EE8BC5}"/>
                </a:ext>
              </a:extLst>
            </p:cNvPr>
            <p:cNvSpPr/>
            <p:nvPr/>
          </p:nvSpPr>
          <p:spPr>
            <a:xfrm>
              <a:off x="7848159" y="3621424"/>
              <a:ext cx="242797"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10"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07;p44">
              <a:extLst>
                <a:ext uri="{FF2B5EF4-FFF2-40B4-BE49-F238E27FC236}">
                  <a16:creationId xmlns:a16="http://schemas.microsoft.com/office/drawing/2014/main" id="{A3FE241B-6F6A-2BAA-C342-C7D9B0EA858D}"/>
                </a:ext>
              </a:extLst>
            </p:cNvPr>
            <p:cNvSpPr/>
            <p:nvPr/>
          </p:nvSpPr>
          <p:spPr>
            <a:xfrm>
              <a:off x="7895738" y="3667763"/>
              <a:ext cx="147049"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08;p44">
              <a:extLst>
                <a:ext uri="{FF2B5EF4-FFF2-40B4-BE49-F238E27FC236}">
                  <a16:creationId xmlns:a16="http://schemas.microsoft.com/office/drawing/2014/main" id="{75F51EAF-8710-D156-71A4-0D83AA3729F7}"/>
                </a:ext>
              </a:extLst>
            </p:cNvPr>
            <p:cNvSpPr/>
            <p:nvPr/>
          </p:nvSpPr>
          <p:spPr>
            <a:xfrm>
              <a:off x="7892016" y="3664059"/>
              <a:ext cx="155086" cy="7427"/>
            </a:xfrm>
            <a:custGeom>
              <a:avLst/>
              <a:gdLst/>
              <a:ahLst/>
              <a:cxnLst/>
              <a:rect l="l" t="t" r="r" b="b"/>
              <a:pathLst>
                <a:path w="8374" h="401" extrusionOk="0">
                  <a:moveTo>
                    <a:pt x="201" y="0"/>
                  </a:moveTo>
                  <a:cubicBezTo>
                    <a:pt x="101" y="0"/>
                    <a:pt x="1" y="100"/>
                    <a:pt x="1" y="201"/>
                  </a:cubicBezTo>
                  <a:cubicBezTo>
                    <a:pt x="1" y="334"/>
                    <a:pt x="101" y="401"/>
                    <a:pt x="201" y="401"/>
                  </a:cubicBezTo>
                  <a:lnTo>
                    <a:pt x="8140" y="401"/>
                  </a:lnTo>
                  <a:cubicBezTo>
                    <a:pt x="8274" y="401"/>
                    <a:pt x="8374" y="334"/>
                    <a:pt x="8374" y="201"/>
                  </a:cubicBezTo>
                  <a:cubicBezTo>
                    <a:pt x="8374" y="100"/>
                    <a:pt x="8274" y="0"/>
                    <a:pt x="8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09;p44">
              <a:extLst>
                <a:ext uri="{FF2B5EF4-FFF2-40B4-BE49-F238E27FC236}">
                  <a16:creationId xmlns:a16="http://schemas.microsoft.com/office/drawing/2014/main" id="{287507C3-837D-A631-AEBE-0AC2F85D7015}"/>
                </a:ext>
              </a:extLst>
            </p:cNvPr>
            <p:cNvSpPr/>
            <p:nvPr/>
          </p:nvSpPr>
          <p:spPr>
            <a:xfrm>
              <a:off x="7753629" y="3111123"/>
              <a:ext cx="200183" cy="76006"/>
            </a:xfrm>
            <a:custGeom>
              <a:avLst/>
              <a:gdLst/>
              <a:ahLst/>
              <a:cxnLst/>
              <a:rect l="l" t="t" r="r" b="b"/>
              <a:pathLst>
                <a:path w="10809" h="4104" extrusionOk="0">
                  <a:moveTo>
                    <a:pt x="9941" y="401"/>
                  </a:moveTo>
                  <a:cubicBezTo>
                    <a:pt x="9574" y="868"/>
                    <a:pt x="9374" y="1602"/>
                    <a:pt x="9374" y="2536"/>
                  </a:cubicBezTo>
                  <a:lnTo>
                    <a:pt x="9374" y="3670"/>
                  </a:lnTo>
                  <a:lnTo>
                    <a:pt x="435" y="3670"/>
                  </a:lnTo>
                  <a:lnTo>
                    <a:pt x="435" y="2569"/>
                  </a:lnTo>
                  <a:cubicBezTo>
                    <a:pt x="435" y="1402"/>
                    <a:pt x="935" y="434"/>
                    <a:pt x="1569" y="401"/>
                  </a:cubicBezTo>
                  <a:close/>
                  <a:moveTo>
                    <a:pt x="1569" y="1"/>
                  </a:moveTo>
                  <a:cubicBezTo>
                    <a:pt x="701" y="1"/>
                    <a:pt x="1" y="1135"/>
                    <a:pt x="1" y="2569"/>
                  </a:cubicBezTo>
                  <a:lnTo>
                    <a:pt x="1" y="4104"/>
                  </a:lnTo>
                  <a:lnTo>
                    <a:pt x="9808" y="4070"/>
                  </a:lnTo>
                  <a:lnTo>
                    <a:pt x="9775" y="2569"/>
                  </a:lnTo>
                  <a:cubicBezTo>
                    <a:pt x="9775" y="1435"/>
                    <a:pt x="10108" y="601"/>
                    <a:pt x="10575" y="434"/>
                  </a:cubicBezTo>
                  <a:lnTo>
                    <a:pt x="10809" y="401"/>
                  </a:lnTo>
                  <a:lnTo>
                    <a:pt x="10775" y="201"/>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0;p44">
              <a:extLst>
                <a:ext uri="{FF2B5EF4-FFF2-40B4-BE49-F238E27FC236}">
                  <a16:creationId xmlns:a16="http://schemas.microsoft.com/office/drawing/2014/main" id="{2D0F51FA-1B53-2922-3DDB-BA7414A1164D}"/>
                </a:ext>
              </a:extLst>
            </p:cNvPr>
            <p:cNvSpPr/>
            <p:nvPr/>
          </p:nvSpPr>
          <p:spPr>
            <a:xfrm>
              <a:off x="7788855" y="3115457"/>
              <a:ext cx="330526" cy="344731"/>
            </a:xfrm>
            <a:custGeom>
              <a:avLst/>
              <a:gdLst/>
              <a:ahLst/>
              <a:cxnLst/>
              <a:rect l="l" t="t" r="r" b="b"/>
              <a:pathLst>
                <a:path w="17847" h="18614" extrusionOk="0">
                  <a:moveTo>
                    <a:pt x="13577" y="0"/>
                  </a:moveTo>
                  <a:lnTo>
                    <a:pt x="0" y="0"/>
                  </a:lnTo>
                  <a:lnTo>
                    <a:pt x="0" y="0"/>
                  </a:lnTo>
                  <a:cubicBezTo>
                    <a:pt x="1635" y="0"/>
                    <a:pt x="2969" y="1435"/>
                    <a:pt x="2969" y="3203"/>
                  </a:cubicBezTo>
                  <a:lnTo>
                    <a:pt x="2969" y="16545"/>
                  </a:lnTo>
                  <a:cubicBezTo>
                    <a:pt x="2969" y="17713"/>
                    <a:pt x="3836" y="18614"/>
                    <a:pt x="4870" y="18614"/>
                  </a:cubicBezTo>
                  <a:lnTo>
                    <a:pt x="17846" y="18614"/>
                  </a:lnTo>
                  <a:lnTo>
                    <a:pt x="17846" y="4604"/>
                  </a:lnTo>
                  <a:cubicBezTo>
                    <a:pt x="17846" y="2068"/>
                    <a:pt x="15945" y="0"/>
                    <a:pt x="13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11;p44">
              <a:extLst>
                <a:ext uri="{FF2B5EF4-FFF2-40B4-BE49-F238E27FC236}">
                  <a16:creationId xmlns:a16="http://schemas.microsoft.com/office/drawing/2014/main" id="{8BFC8875-D657-1180-E7FB-852EC7B621B7}"/>
                </a:ext>
              </a:extLst>
            </p:cNvPr>
            <p:cNvSpPr/>
            <p:nvPr/>
          </p:nvSpPr>
          <p:spPr>
            <a:xfrm>
              <a:off x="7785151" y="3111753"/>
              <a:ext cx="337934" cy="352769"/>
            </a:xfrm>
            <a:custGeom>
              <a:avLst/>
              <a:gdLst/>
              <a:ahLst/>
              <a:cxnLst/>
              <a:rect l="l" t="t" r="r" b="b"/>
              <a:pathLst>
                <a:path w="18247" h="19048" extrusionOk="0">
                  <a:moveTo>
                    <a:pt x="13777" y="400"/>
                  </a:moveTo>
                  <a:cubicBezTo>
                    <a:pt x="16012" y="400"/>
                    <a:pt x="17846" y="2368"/>
                    <a:pt x="17846" y="4804"/>
                  </a:cubicBezTo>
                  <a:lnTo>
                    <a:pt x="17846" y="18613"/>
                  </a:lnTo>
                  <a:lnTo>
                    <a:pt x="5070" y="18613"/>
                  </a:lnTo>
                  <a:cubicBezTo>
                    <a:pt x="4136" y="18613"/>
                    <a:pt x="3369" y="17779"/>
                    <a:pt x="3369" y="16745"/>
                  </a:cubicBezTo>
                  <a:lnTo>
                    <a:pt x="3369" y="3403"/>
                  </a:lnTo>
                  <a:cubicBezTo>
                    <a:pt x="3369" y="2102"/>
                    <a:pt x="2702" y="1001"/>
                    <a:pt x="1735" y="400"/>
                  </a:cubicBezTo>
                  <a:close/>
                  <a:moveTo>
                    <a:pt x="200" y="0"/>
                  </a:moveTo>
                  <a:cubicBezTo>
                    <a:pt x="100" y="0"/>
                    <a:pt x="0" y="67"/>
                    <a:pt x="0" y="200"/>
                  </a:cubicBezTo>
                  <a:cubicBezTo>
                    <a:pt x="0" y="300"/>
                    <a:pt x="100" y="400"/>
                    <a:pt x="200" y="400"/>
                  </a:cubicBezTo>
                  <a:cubicBezTo>
                    <a:pt x="1735" y="400"/>
                    <a:pt x="2969" y="1735"/>
                    <a:pt x="2969" y="3403"/>
                  </a:cubicBezTo>
                  <a:lnTo>
                    <a:pt x="2969" y="16745"/>
                  </a:lnTo>
                  <a:cubicBezTo>
                    <a:pt x="2969" y="18013"/>
                    <a:pt x="3903" y="19047"/>
                    <a:pt x="5070" y="19047"/>
                  </a:cubicBezTo>
                  <a:lnTo>
                    <a:pt x="18046" y="19047"/>
                  </a:lnTo>
                  <a:cubicBezTo>
                    <a:pt x="18146" y="19047"/>
                    <a:pt x="18247" y="18947"/>
                    <a:pt x="18247" y="18814"/>
                  </a:cubicBezTo>
                  <a:lnTo>
                    <a:pt x="18247" y="4804"/>
                  </a:lnTo>
                  <a:cubicBezTo>
                    <a:pt x="18247" y="2168"/>
                    <a:pt x="16245"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12;p44">
              <a:extLst>
                <a:ext uri="{FF2B5EF4-FFF2-40B4-BE49-F238E27FC236}">
                  <a16:creationId xmlns:a16="http://schemas.microsoft.com/office/drawing/2014/main" id="{2B8A31F6-CDA3-6A5C-3CAD-8D2FCA14A317}"/>
                </a:ext>
              </a:extLst>
            </p:cNvPr>
            <p:cNvSpPr/>
            <p:nvPr/>
          </p:nvSpPr>
          <p:spPr>
            <a:xfrm>
              <a:off x="7891405" y="3391601"/>
              <a:ext cx="303339" cy="68598"/>
            </a:xfrm>
            <a:custGeom>
              <a:avLst/>
              <a:gdLst/>
              <a:ahLst/>
              <a:cxnLst/>
              <a:rect l="l" t="t" r="r" b="b"/>
              <a:pathLst>
                <a:path w="16379" h="3704" extrusionOk="0">
                  <a:moveTo>
                    <a:pt x="16379" y="1"/>
                  </a:moveTo>
                  <a:lnTo>
                    <a:pt x="13777" y="34"/>
                  </a:lnTo>
                  <a:lnTo>
                    <a:pt x="1535" y="34"/>
                  </a:lnTo>
                  <a:lnTo>
                    <a:pt x="1535" y="1335"/>
                  </a:lnTo>
                  <a:cubicBezTo>
                    <a:pt x="1535" y="2469"/>
                    <a:pt x="1001" y="3470"/>
                    <a:pt x="1" y="3670"/>
                  </a:cubicBezTo>
                  <a:lnTo>
                    <a:pt x="334" y="3670"/>
                  </a:lnTo>
                  <a:lnTo>
                    <a:pt x="10008" y="3704"/>
                  </a:lnTo>
                  <a:cubicBezTo>
                    <a:pt x="10041" y="3704"/>
                    <a:pt x="10108" y="3670"/>
                    <a:pt x="10141" y="3670"/>
                  </a:cubicBezTo>
                  <a:lnTo>
                    <a:pt x="14211" y="3704"/>
                  </a:lnTo>
                  <a:cubicBezTo>
                    <a:pt x="15412" y="3670"/>
                    <a:pt x="16379" y="2636"/>
                    <a:pt x="16379" y="1335"/>
                  </a:cubicBezTo>
                  <a:lnTo>
                    <a:pt x="16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13;p44">
              <a:extLst>
                <a:ext uri="{FF2B5EF4-FFF2-40B4-BE49-F238E27FC236}">
                  <a16:creationId xmlns:a16="http://schemas.microsoft.com/office/drawing/2014/main" id="{0DED83E7-0DEB-B87B-E3F3-0FBDFBBE1263}"/>
                </a:ext>
              </a:extLst>
            </p:cNvPr>
            <p:cNvSpPr/>
            <p:nvPr/>
          </p:nvSpPr>
          <p:spPr>
            <a:xfrm>
              <a:off x="7886459" y="3387897"/>
              <a:ext cx="312006" cy="76006"/>
            </a:xfrm>
            <a:custGeom>
              <a:avLst/>
              <a:gdLst/>
              <a:ahLst/>
              <a:cxnLst/>
              <a:rect l="l" t="t" r="r" b="b"/>
              <a:pathLst>
                <a:path w="16847" h="4104" extrusionOk="0">
                  <a:moveTo>
                    <a:pt x="16412" y="401"/>
                  </a:moveTo>
                  <a:lnTo>
                    <a:pt x="16446" y="1535"/>
                  </a:lnTo>
                  <a:cubicBezTo>
                    <a:pt x="16446" y="2703"/>
                    <a:pt x="15579" y="3670"/>
                    <a:pt x="14511" y="3670"/>
                  </a:cubicBezTo>
                  <a:lnTo>
                    <a:pt x="10408" y="3670"/>
                  </a:lnTo>
                  <a:cubicBezTo>
                    <a:pt x="10341" y="3670"/>
                    <a:pt x="10308" y="3670"/>
                    <a:pt x="10275" y="3703"/>
                  </a:cubicBezTo>
                  <a:lnTo>
                    <a:pt x="1135" y="3670"/>
                  </a:lnTo>
                  <a:cubicBezTo>
                    <a:pt x="1702" y="3236"/>
                    <a:pt x="2002" y="2469"/>
                    <a:pt x="2002" y="1535"/>
                  </a:cubicBezTo>
                  <a:lnTo>
                    <a:pt x="2002" y="434"/>
                  </a:lnTo>
                  <a:lnTo>
                    <a:pt x="14044" y="434"/>
                  </a:lnTo>
                  <a:lnTo>
                    <a:pt x="16412" y="401"/>
                  </a:lnTo>
                  <a:close/>
                  <a:moveTo>
                    <a:pt x="1568" y="1"/>
                  </a:moveTo>
                  <a:lnTo>
                    <a:pt x="1568" y="1535"/>
                  </a:lnTo>
                  <a:cubicBezTo>
                    <a:pt x="1602" y="2436"/>
                    <a:pt x="1235" y="3470"/>
                    <a:pt x="234" y="3670"/>
                  </a:cubicBezTo>
                  <a:lnTo>
                    <a:pt x="1" y="3703"/>
                  </a:lnTo>
                  <a:lnTo>
                    <a:pt x="1" y="3870"/>
                  </a:lnTo>
                  <a:cubicBezTo>
                    <a:pt x="1" y="4004"/>
                    <a:pt x="101" y="4070"/>
                    <a:pt x="268" y="4104"/>
                  </a:cubicBezTo>
                  <a:lnTo>
                    <a:pt x="14511" y="4104"/>
                  </a:lnTo>
                  <a:cubicBezTo>
                    <a:pt x="15812" y="4104"/>
                    <a:pt x="16846" y="2936"/>
                    <a:pt x="16846" y="1535"/>
                  </a:cubicBezTo>
                  <a:lnTo>
                    <a:pt x="16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14;p44">
              <a:extLst>
                <a:ext uri="{FF2B5EF4-FFF2-40B4-BE49-F238E27FC236}">
                  <a16:creationId xmlns:a16="http://schemas.microsoft.com/office/drawing/2014/main" id="{FEBC0AE4-6C5B-4352-60A2-94EA0D8AE9AD}"/>
                </a:ext>
              </a:extLst>
            </p:cNvPr>
            <p:cNvSpPr/>
            <p:nvPr/>
          </p:nvSpPr>
          <p:spPr>
            <a:xfrm>
              <a:off x="7902517" y="3344040"/>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15;p44">
              <a:extLst>
                <a:ext uri="{FF2B5EF4-FFF2-40B4-BE49-F238E27FC236}">
                  <a16:creationId xmlns:a16="http://schemas.microsoft.com/office/drawing/2014/main" id="{2E25CCD3-AA50-E2DA-188C-18D01C6605EE}"/>
                </a:ext>
              </a:extLst>
            </p:cNvPr>
            <p:cNvSpPr/>
            <p:nvPr/>
          </p:nvSpPr>
          <p:spPr>
            <a:xfrm>
              <a:off x="7898202" y="3340335"/>
              <a:ext cx="165587" cy="8038"/>
            </a:xfrm>
            <a:custGeom>
              <a:avLst/>
              <a:gdLst/>
              <a:ahLst/>
              <a:cxnLst/>
              <a:rect l="l" t="t" r="r" b="b"/>
              <a:pathLst>
                <a:path w="8941" h="434" extrusionOk="0">
                  <a:moveTo>
                    <a:pt x="234" y="0"/>
                  </a:moveTo>
                  <a:cubicBezTo>
                    <a:pt x="101" y="0"/>
                    <a:pt x="0" y="100"/>
                    <a:pt x="0" y="200"/>
                  </a:cubicBezTo>
                  <a:cubicBezTo>
                    <a:pt x="0" y="334"/>
                    <a:pt x="101" y="434"/>
                    <a:pt x="234" y="434"/>
                  </a:cubicBezTo>
                  <a:lnTo>
                    <a:pt x="8707" y="401"/>
                  </a:lnTo>
                  <a:cubicBezTo>
                    <a:pt x="8840" y="401"/>
                    <a:pt x="8940" y="300"/>
                    <a:pt x="8940" y="200"/>
                  </a:cubicBezTo>
                  <a:cubicBezTo>
                    <a:pt x="8940" y="67"/>
                    <a:pt x="8840" y="0"/>
                    <a:pt x="8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6;p44">
              <a:extLst>
                <a:ext uri="{FF2B5EF4-FFF2-40B4-BE49-F238E27FC236}">
                  <a16:creationId xmlns:a16="http://schemas.microsoft.com/office/drawing/2014/main" id="{9549D713-4CBC-A31B-5B64-7D1635EF41D0}"/>
                </a:ext>
              </a:extLst>
            </p:cNvPr>
            <p:cNvSpPr/>
            <p:nvPr/>
          </p:nvSpPr>
          <p:spPr>
            <a:xfrm>
              <a:off x="7902517" y="3277939"/>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17;p44">
              <a:extLst>
                <a:ext uri="{FF2B5EF4-FFF2-40B4-BE49-F238E27FC236}">
                  <a16:creationId xmlns:a16="http://schemas.microsoft.com/office/drawing/2014/main" id="{318729BC-0B58-015B-E70E-275F9B37E846}"/>
                </a:ext>
              </a:extLst>
            </p:cNvPr>
            <p:cNvSpPr/>
            <p:nvPr/>
          </p:nvSpPr>
          <p:spPr>
            <a:xfrm>
              <a:off x="7898202" y="3273605"/>
              <a:ext cx="164958" cy="8056"/>
            </a:xfrm>
            <a:custGeom>
              <a:avLst/>
              <a:gdLst/>
              <a:ahLst/>
              <a:cxnLst/>
              <a:rect l="l" t="t" r="r" b="b"/>
              <a:pathLst>
                <a:path w="8907" h="435" extrusionOk="0">
                  <a:moveTo>
                    <a:pt x="8707" y="1"/>
                  </a:moveTo>
                  <a:lnTo>
                    <a:pt x="234" y="34"/>
                  </a:lnTo>
                  <a:cubicBezTo>
                    <a:pt x="101" y="34"/>
                    <a:pt x="0" y="134"/>
                    <a:pt x="0" y="234"/>
                  </a:cubicBezTo>
                  <a:cubicBezTo>
                    <a:pt x="0" y="368"/>
                    <a:pt x="101" y="434"/>
                    <a:pt x="234" y="434"/>
                  </a:cubicBezTo>
                  <a:lnTo>
                    <a:pt x="8707" y="434"/>
                  </a:lnTo>
                  <a:cubicBezTo>
                    <a:pt x="8840" y="434"/>
                    <a:pt x="8907" y="334"/>
                    <a:pt x="8907" y="234"/>
                  </a:cubicBezTo>
                  <a:cubicBezTo>
                    <a:pt x="8907" y="101"/>
                    <a:pt x="884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8;p44">
              <a:extLst>
                <a:ext uri="{FF2B5EF4-FFF2-40B4-BE49-F238E27FC236}">
                  <a16:creationId xmlns:a16="http://schemas.microsoft.com/office/drawing/2014/main" id="{B4EDA52D-D5B6-5532-E509-1F126E72E357}"/>
                </a:ext>
              </a:extLst>
            </p:cNvPr>
            <p:cNvSpPr/>
            <p:nvPr/>
          </p:nvSpPr>
          <p:spPr>
            <a:xfrm>
              <a:off x="7902517" y="3310684"/>
              <a:ext cx="83433" cy="630"/>
            </a:xfrm>
            <a:custGeom>
              <a:avLst/>
              <a:gdLst/>
              <a:ahLst/>
              <a:cxnLst/>
              <a:rect l="l" t="t" r="r" b="b"/>
              <a:pathLst>
                <a:path w="4505" h="34" extrusionOk="0">
                  <a:moveTo>
                    <a:pt x="1" y="33"/>
                  </a:moveTo>
                  <a:lnTo>
                    <a:pt x="45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9;p44">
              <a:extLst>
                <a:ext uri="{FF2B5EF4-FFF2-40B4-BE49-F238E27FC236}">
                  <a16:creationId xmlns:a16="http://schemas.microsoft.com/office/drawing/2014/main" id="{7D40416C-566E-6AA7-FB5A-BDC86C995716}"/>
                </a:ext>
              </a:extLst>
            </p:cNvPr>
            <p:cNvSpPr/>
            <p:nvPr/>
          </p:nvSpPr>
          <p:spPr>
            <a:xfrm>
              <a:off x="7898202" y="3306961"/>
              <a:ext cx="91452" cy="8056"/>
            </a:xfrm>
            <a:custGeom>
              <a:avLst/>
              <a:gdLst/>
              <a:ahLst/>
              <a:cxnLst/>
              <a:rect l="l" t="t" r="r" b="b"/>
              <a:pathLst>
                <a:path w="4938" h="435" extrusionOk="0">
                  <a:moveTo>
                    <a:pt x="4737" y="1"/>
                  </a:moveTo>
                  <a:lnTo>
                    <a:pt x="234" y="34"/>
                  </a:lnTo>
                  <a:cubicBezTo>
                    <a:pt x="101" y="34"/>
                    <a:pt x="0" y="101"/>
                    <a:pt x="0" y="234"/>
                  </a:cubicBezTo>
                  <a:cubicBezTo>
                    <a:pt x="0" y="335"/>
                    <a:pt x="101" y="435"/>
                    <a:pt x="234" y="435"/>
                  </a:cubicBezTo>
                  <a:lnTo>
                    <a:pt x="4737" y="435"/>
                  </a:lnTo>
                  <a:cubicBezTo>
                    <a:pt x="4837" y="435"/>
                    <a:pt x="4937" y="335"/>
                    <a:pt x="4937" y="234"/>
                  </a:cubicBezTo>
                  <a:cubicBezTo>
                    <a:pt x="4937" y="101"/>
                    <a:pt x="4837"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0;p44">
              <a:extLst>
                <a:ext uri="{FF2B5EF4-FFF2-40B4-BE49-F238E27FC236}">
                  <a16:creationId xmlns:a16="http://schemas.microsoft.com/office/drawing/2014/main" id="{05C12296-B0DA-DD73-1B12-94F6A507B822}"/>
                </a:ext>
              </a:extLst>
            </p:cNvPr>
            <p:cNvSpPr/>
            <p:nvPr/>
          </p:nvSpPr>
          <p:spPr>
            <a:xfrm>
              <a:off x="8006325" y="3310684"/>
              <a:ext cx="70432" cy="19"/>
            </a:xfrm>
            <a:custGeom>
              <a:avLst/>
              <a:gdLst/>
              <a:ahLst/>
              <a:cxnLst/>
              <a:rect l="l" t="t" r="r" b="b"/>
              <a:pathLst>
                <a:path w="3803" h="1" extrusionOk="0">
                  <a:moveTo>
                    <a:pt x="0" y="0"/>
                  </a:moveTo>
                  <a:lnTo>
                    <a:pt x="380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1;p44">
              <a:extLst>
                <a:ext uri="{FF2B5EF4-FFF2-40B4-BE49-F238E27FC236}">
                  <a16:creationId xmlns:a16="http://schemas.microsoft.com/office/drawing/2014/main" id="{D476986B-0D01-4394-ECDC-622684514C9A}"/>
                </a:ext>
              </a:extLst>
            </p:cNvPr>
            <p:cNvSpPr/>
            <p:nvPr/>
          </p:nvSpPr>
          <p:spPr>
            <a:xfrm>
              <a:off x="8001992" y="3306961"/>
              <a:ext cx="79099" cy="8056"/>
            </a:xfrm>
            <a:custGeom>
              <a:avLst/>
              <a:gdLst/>
              <a:ahLst/>
              <a:cxnLst/>
              <a:rect l="l" t="t" r="r" b="b"/>
              <a:pathLst>
                <a:path w="4271" h="435" extrusionOk="0">
                  <a:moveTo>
                    <a:pt x="234" y="1"/>
                  </a:moveTo>
                  <a:cubicBezTo>
                    <a:pt x="101" y="1"/>
                    <a:pt x="1" y="101"/>
                    <a:pt x="1" y="234"/>
                  </a:cubicBezTo>
                  <a:cubicBezTo>
                    <a:pt x="1" y="335"/>
                    <a:pt x="101" y="435"/>
                    <a:pt x="234" y="435"/>
                  </a:cubicBezTo>
                  <a:lnTo>
                    <a:pt x="4037" y="435"/>
                  </a:lnTo>
                  <a:cubicBezTo>
                    <a:pt x="4170" y="435"/>
                    <a:pt x="4270" y="335"/>
                    <a:pt x="4270" y="201"/>
                  </a:cubicBezTo>
                  <a:cubicBezTo>
                    <a:pt x="4270" y="101"/>
                    <a:pt x="4170"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22;p44">
              <a:extLst>
                <a:ext uri="{FF2B5EF4-FFF2-40B4-BE49-F238E27FC236}">
                  <a16:creationId xmlns:a16="http://schemas.microsoft.com/office/drawing/2014/main" id="{5ECF3ED1-70E4-AB10-2E47-CA364068FA90}"/>
                </a:ext>
              </a:extLst>
            </p:cNvPr>
            <p:cNvSpPr/>
            <p:nvPr/>
          </p:nvSpPr>
          <p:spPr>
            <a:xfrm>
              <a:off x="7902517" y="3244565"/>
              <a:ext cx="84044" cy="19"/>
            </a:xfrm>
            <a:custGeom>
              <a:avLst/>
              <a:gdLst/>
              <a:ahLst/>
              <a:cxnLst/>
              <a:rect l="l" t="t" r="r" b="b"/>
              <a:pathLst>
                <a:path w="4538" h="1" extrusionOk="0">
                  <a:moveTo>
                    <a:pt x="1" y="1"/>
                  </a:moveTo>
                  <a:lnTo>
                    <a:pt x="45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3;p44">
              <a:extLst>
                <a:ext uri="{FF2B5EF4-FFF2-40B4-BE49-F238E27FC236}">
                  <a16:creationId xmlns:a16="http://schemas.microsoft.com/office/drawing/2014/main" id="{3185C0FE-BF69-6769-2738-930235A10FF4}"/>
                </a:ext>
              </a:extLst>
            </p:cNvPr>
            <p:cNvSpPr/>
            <p:nvPr/>
          </p:nvSpPr>
          <p:spPr>
            <a:xfrm>
              <a:off x="7898813" y="3240861"/>
              <a:ext cx="91452" cy="8056"/>
            </a:xfrm>
            <a:custGeom>
              <a:avLst/>
              <a:gdLst/>
              <a:ahLst/>
              <a:cxnLst/>
              <a:rect l="l" t="t" r="r" b="b"/>
              <a:pathLst>
                <a:path w="4938" h="435" extrusionOk="0">
                  <a:moveTo>
                    <a:pt x="201" y="1"/>
                  </a:moveTo>
                  <a:cubicBezTo>
                    <a:pt x="101" y="1"/>
                    <a:pt x="1" y="101"/>
                    <a:pt x="1" y="201"/>
                  </a:cubicBezTo>
                  <a:cubicBezTo>
                    <a:pt x="1" y="334"/>
                    <a:pt x="101" y="434"/>
                    <a:pt x="201" y="434"/>
                  </a:cubicBezTo>
                  <a:lnTo>
                    <a:pt x="4738" y="401"/>
                  </a:lnTo>
                  <a:cubicBezTo>
                    <a:pt x="4838" y="401"/>
                    <a:pt x="4938" y="334"/>
                    <a:pt x="4938" y="201"/>
                  </a:cubicBezTo>
                  <a:cubicBezTo>
                    <a:pt x="4938" y="101"/>
                    <a:pt x="4838"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4;p44">
              <a:extLst>
                <a:ext uri="{FF2B5EF4-FFF2-40B4-BE49-F238E27FC236}">
                  <a16:creationId xmlns:a16="http://schemas.microsoft.com/office/drawing/2014/main" id="{83163872-E80A-D506-7789-1D084D80D3C6}"/>
                </a:ext>
              </a:extLst>
            </p:cNvPr>
            <p:cNvSpPr/>
            <p:nvPr/>
          </p:nvSpPr>
          <p:spPr>
            <a:xfrm>
              <a:off x="8006325" y="3244565"/>
              <a:ext cx="71061" cy="19"/>
            </a:xfrm>
            <a:custGeom>
              <a:avLst/>
              <a:gdLst/>
              <a:ahLst/>
              <a:cxnLst/>
              <a:rect l="l" t="t" r="r" b="b"/>
              <a:pathLst>
                <a:path w="3837" h="1" extrusionOk="0">
                  <a:moveTo>
                    <a:pt x="0" y="1"/>
                  </a:moveTo>
                  <a:lnTo>
                    <a:pt x="383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5;p44">
              <a:extLst>
                <a:ext uri="{FF2B5EF4-FFF2-40B4-BE49-F238E27FC236}">
                  <a16:creationId xmlns:a16="http://schemas.microsoft.com/office/drawing/2014/main" id="{0072206E-634E-29C0-0FB3-4E027EA9CCB6}"/>
                </a:ext>
              </a:extLst>
            </p:cNvPr>
            <p:cNvSpPr/>
            <p:nvPr/>
          </p:nvSpPr>
          <p:spPr>
            <a:xfrm>
              <a:off x="8002603" y="3240250"/>
              <a:ext cx="78488" cy="8056"/>
            </a:xfrm>
            <a:custGeom>
              <a:avLst/>
              <a:gdLst/>
              <a:ahLst/>
              <a:cxnLst/>
              <a:rect l="l" t="t" r="r" b="b"/>
              <a:pathLst>
                <a:path w="4238" h="435" extrusionOk="0">
                  <a:moveTo>
                    <a:pt x="4037" y="0"/>
                  </a:moveTo>
                  <a:lnTo>
                    <a:pt x="201" y="34"/>
                  </a:lnTo>
                  <a:cubicBezTo>
                    <a:pt x="101" y="34"/>
                    <a:pt x="1" y="100"/>
                    <a:pt x="1" y="234"/>
                  </a:cubicBezTo>
                  <a:cubicBezTo>
                    <a:pt x="1" y="334"/>
                    <a:pt x="101" y="434"/>
                    <a:pt x="201" y="434"/>
                  </a:cubicBezTo>
                  <a:lnTo>
                    <a:pt x="4037" y="434"/>
                  </a:lnTo>
                  <a:cubicBezTo>
                    <a:pt x="4171" y="434"/>
                    <a:pt x="4237" y="334"/>
                    <a:pt x="4237" y="234"/>
                  </a:cubicBezTo>
                  <a:cubicBezTo>
                    <a:pt x="4237" y="100"/>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6;p44">
              <a:extLst>
                <a:ext uri="{FF2B5EF4-FFF2-40B4-BE49-F238E27FC236}">
                  <a16:creationId xmlns:a16="http://schemas.microsoft.com/office/drawing/2014/main" id="{52A07AF9-4A23-C7C6-D09B-69EC7AD36D35}"/>
                </a:ext>
              </a:extLst>
            </p:cNvPr>
            <p:cNvSpPr/>
            <p:nvPr/>
          </p:nvSpPr>
          <p:spPr>
            <a:xfrm>
              <a:off x="7898813" y="3207505"/>
              <a:ext cx="78488" cy="8056"/>
            </a:xfrm>
            <a:custGeom>
              <a:avLst/>
              <a:gdLst/>
              <a:ahLst/>
              <a:cxnLst/>
              <a:rect l="l" t="t" r="r" b="b"/>
              <a:pathLst>
                <a:path w="4238" h="435" extrusionOk="0">
                  <a:moveTo>
                    <a:pt x="201" y="0"/>
                  </a:moveTo>
                  <a:cubicBezTo>
                    <a:pt x="101" y="0"/>
                    <a:pt x="1" y="101"/>
                    <a:pt x="1" y="201"/>
                  </a:cubicBezTo>
                  <a:cubicBezTo>
                    <a:pt x="1" y="334"/>
                    <a:pt x="101" y="434"/>
                    <a:pt x="201" y="434"/>
                  </a:cubicBezTo>
                  <a:lnTo>
                    <a:pt x="4037" y="401"/>
                  </a:lnTo>
                  <a:cubicBezTo>
                    <a:pt x="4171" y="401"/>
                    <a:pt x="4237" y="334"/>
                    <a:pt x="4237" y="201"/>
                  </a:cubicBezTo>
                  <a:cubicBezTo>
                    <a:pt x="4237" y="101"/>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27;p44">
              <a:extLst>
                <a:ext uri="{FF2B5EF4-FFF2-40B4-BE49-F238E27FC236}">
                  <a16:creationId xmlns:a16="http://schemas.microsoft.com/office/drawing/2014/main" id="{969D77E2-D049-1466-D289-EC87F63C286D}"/>
                </a:ext>
              </a:extLst>
            </p:cNvPr>
            <p:cNvSpPr/>
            <p:nvPr/>
          </p:nvSpPr>
          <p:spPr>
            <a:xfrm>
              <a:off x="8028550" y="3083324"/>
              <a:ext cx="128529" cy="128510"/>
            </a:xfrm>
            <a:custGeom>
              <a:avLst/>
              <a:gdLst/>
              <a:ahLst/>
              <a:cxnLst/>
              <a:rect l="l" t="t" r="r" b="b"/>
              <a:pathLst>
                <a:path w="6940" h="6939" extrusionOk="0">
                  <a:moveTo>
                    <a:pt x="1" y="3470"/>
                  </a:moveTo>
                  <a:cubicBezTo>
                    <a:pt x="1" y="1535"/>
                    <a:pt x="1535" y="1"/>
                    <a:pt x="3470" y="1"/>
                  </a:cubicBezTo>
                  <a:cubicBezTo>
                    <a:pt x="5371" y="1"/>
                    <a:pt x="6939" y="1535"/>
                    <a:pt x="6939" y="3470"/>
                  </a:cubicBezTo>
                  <a:cubicBezTo>
                    <a:pt x="6939" y="5371"/>
                    <a:pt x="5371" y="6939"/>
                    <a:pt x="3470" y="6939"/>
                  </a:cubicBezTo>
                  <a:cubicBezTo>
                    <a:pt x="1535" y="6939"/>
                    <a:pt x="1" y="5371"/>
                    <a:pt x="1" y="34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8;p44">
              <a:extLst>
                <a:ext uri="{FF2B5EF4-FFF2-40B4-BE49-F238E27FC236}">
                  <a16:creationId xmlns:a16="http://schemas.microsoft.com/office/drawing/2014/main" id="{1B5CF860-6C9E-7225-B851-861586EC3F64}"/>
                </a:ext>
              </a:extLst>
            </p:cNvPr>
            <p:cNvSpPr/>
            <p:nvPr/>
          </p:nvSpPr>
          <p:spPr>
            <a:xfrm>
              <a:off x="8024235" y="3079009"/>
              <a:ext cx="136548" cy="136548"/>
            </a:xfrm>
            <a:custGeom>
              <a:avLst/>
              <a:gdLst/>
              <a:ahLst/>
              <a:cxnLst/>
              <a:rect l="l" t="t" r="r" b="b"/>
              <a:pathLst>
                <a:path w="7373" h="7373" extrusionOk="0">
                  <a:moveTo>
                    <a:pt x="3703" y="434"/>
                  </a:moveTo>
                  <a:cubicBezTo>
                    <a:pt x="5504" y="434"/>
                    <a:pt x="6939" y="1902"/>
                    <a:pt x="6939" y="3703"/>
                  </a:cubicBezTo>
                  <a:cubicBezTo>
                    <a:pt x="6939" y="5471"/>
                    <a:pt x="5504" y="6938"/>
                    <a:pt x="3703" y="6938"/>
                  </a:cubicBezTo>
                  <a:cubicBezTo>
                    <a:pt x="1902" y="6938"/>
                    <a:pt x="434" y="5504"/>
                    <a:pt x="434" y="3703"/>
                  </a:cubicBezTo>
                  <a:cubicBezTo>
                    <a:pt x="434" y="1902"/>
                    <a:pt x="1902" y="434"/>
                    <a:pt x="3703" y="434"/>
                  </a:cubicBezTo>
                  <a:close/>
                  <a:moveTo>
                    <a:pt x="3703" y="0"/>
                  </a:moveTo>
                  <a:cubicBezTo>
                    <a:pt x="1668" y="0"/>
                    <a:pt x="0" y="1668"/>
                    <a:pt x="0" y="3703"/>
                  </a:cubicBezTo>
                  <a:cubicBezTo>
                    <a:pt x="0" y="5704"/>
                    <a:pt x="1668" y="7372"/>
                    <a:pt x="3703" y="7372"/>
                  </a:cubicBezTo>
                  <a:cubicBezTo>
                    <a:pt x="5704" y="7372"/>
                    <a:pt x="7372" y="5704"/>
                    <a:pt x="7372" y="3703"/>
                  </a:cubicBezTo>
                  <a:cubicBezTo>
                    <a:pt x="7372" y="1668"/>
                    <a:pt x="570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29;p44">
              <a:extLst>
                <a:ext uri="{FF2B5EF4-FFF2-40B4-BE49-F238E27FC236}">
                  <a16:creationId xmlns:a16="http://schemas.microsoft.com/office/drawing/2014/main" id="{DC84C72D-181D-9D4E-1419-BE5A41C87C61}"/>
                </a:ext>
              </a:extLst>
            </p:cNvPr>
            <p:cNvSpPr/>
            <p:nvPr/>
          </p:nvSpPr>
          <p:spPr>
            <a:xfrm>
              <a:off x="8057591" y="3146350"/>
              <a:ext cx="72302" cy="6797"/>
            </a:xfrm>
            <a:custGeom>
              <a:avLst/>
              <a:gdLst/>
              <a:ahLst/>
              <a:cxnLst/>
              <a:rect l="l" t="t" r="r" b="b"/>
              <a:pathLst>
                <a:path w="3904" h="367" extrusionOk="0">
                  <a:moveTo>
                    <a:pt x="201" y="0"/>
                  </a:moveTo>
                  <a:cubicBezTo>
                    <a:pt x="101" y="0"/>
                    <a:pt x="1" y="67"/>
                    <a:pt x="1" y="167"/>
                  </a:cubicBezTo>
                  <a:cubicBezTo>
                    <a:pt x="1" y="300"/>
                    <a:pt x="101" y="367"/>
                    <a:pt x="201" y="367"/>
                  </a:cubicBezTo>
                  <a:lnTo>
                    <a:pt x="3703" y="367"/>
                  </a:lnTo>
                  <a:cubicBezTo>
                    <a:pt x="3837" y="367"/>
                    <a:pt x="3903" y="300"/>
                    <a:pt x="3903" y="167"/>
                  </a:cubicBezTo>
                  <a:cubicBezTo>
                    <a:pt x="3903" y="67"/>
                    <a:pt x="3837"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0;p44">
              <a:extLst>
                <a:ext uri="{FF2B5EF4-FFF2-40B4-BE49-F238E27FC236}">
                  <a16:creationId xmlns:a16="http://schemas.microsoft.com/office/drawing/2014/main" id="{B8CC7A2C-892D-3847-B940-42804BFFE1D0}"/>
                </a:ext>
              </a:extLst>
            </p:cNvPr>
            <p:cNvSpPr/>
            <p:nvPr/>
          </p:nvSpPr>
          <p:spPr>
            <a:xfrm>
              <a:off x="8090335" y="3113605"/>
              <a:ext cx="6815" cy="72284"/>
            </a:xfrm>
            <a:custGeom>
              <a:avLst/>
              <a:gdLst/>
              <a:ahLst/>
              <a:cxnLst/>
              <a:rect l="l" t="t" r="r" b="b"/>
              <a:pathLst>
                <a:path w="368" h="3903" extrusionOk="0">
                  <a:moveTo>
                    <a:pt x="201" y="0"/>
                  </a:moveTo>
                  <a:cubicBezTo>
                    <a:pt x="67" y="0"/>
                    <a:pt x="1" y="100"/>
                    <a:pt x="1" y="200"/>
                  </a:cubicBezTo>
                  <a:lnTo>
                    <a:pt x="1" y="3703"/>
                  </a:lnTo>
                  <a:cubicBezTo>
                    <a:pt x="1" y="3803"/>
                    <a:pt x="67" y="3903"/>
                    <a:pt x="201" y="3903"/>
                  </a:cubicBezTo>
                  <a:cubicBezTo>
                    <a:pt x="301" y="3903"/>
                    <a:pt x="368" y="3803"/>
                    <a:pt x="368" y="3703"/>
                  </a:cubicBezTo>
                  <a:lnTo>
                    <a:pt x="368" y="200"/>
                  </a:lnTo>
                  <a:cubicBezTo>
                    <a:pt x="368" y="100"/>
                    <a:pt x="301"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1;p44">
              <a:extLst>
                <a:ext uri="{FF2B5EF4-FFF2-40B4-BE49-F238E27FC236}">
                  <a16:creationId xmlns:a16="http://schemas.microsoft.com/office/drawing/2014/main" id="{D9348E09-0B3D-D12C-80DD-75015E4DE886}"/>
                </a:ext>
              </a:extLst>
            </p:cNvPr>
            <p:cNvSpPr/>
            <p:nvPr/>
          </p:nvSpPr>
          <p:spPr>
            <a:xfrm>
              <a:off x="7634394"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6563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DFD702D-C06F-B1A2-3C62-3718CC41CE31}"/>
              </a:ext>
            </a:extLst>
          </p:cNvPr>
          <p:cNvSpPr txBox="1"/>
          <p:nvPr/>
        </p:nvSpPr>
        <p:spPr>
          <a:xfrm>
            <a:off x="727710" y="468931"/>
            <a:ext cx="7688580" cy="4205638"/>
          </a:xfrm>
          <a:prstGeom prst="rect">
            <a:avLst/>
          </a:prstGeom>
          <a:noFill/>
        </p:spPr>
        <p:txBody>
          <a:bodyPr wrap="square" rtlCol="0">
            <a:spAutoFit/>
          </a:bodyPr>
          <a:lstStyle/>
          <a:p>
            <a:pPr algn="ctr">
              <a:lnSpc>
                <a:spcPct val="200000"/>
              </a:lnSpc>
            </a:pPr>
            <a:r>
              <a:rPr lang="vi-VN" sz="2400" b="1">
                <a:solidFill>
                  <a:srgbClr val="002060"/>
                </a:solidFill>
                <a:effectLst/>
                <a:latin typeface="Montserrat" panose="00000500000000000000" pitchFamily="2" charset="0"/>
                <a:ea typeface="Calibri" panose="020F0502020204030204" pitchFamily="34" charset="0"/>
                <a:cs typeface="Times New Roman" panose="02020603050405020304" pitchFamily="18" charset="0"/>
              </a:rPr>
              <a:t>Web site</a:t>
            </a:r>
          </a:p>
          <a:p>
            <a:pPr>
              <a:lnSpc>
                <a:spcPct val="200000"/>
              </a:lnSpc>
            </a:pPr>
            <a:r>
              <a:rPr lang="vi-VN" sz="1600">
                <a:effectLst/>
                <a:latin typeface="Montserrat" panose="00000500000000000000" pitchFamily="2" charset="0"/>
                <a:ea typeface="Calibri" panose="020F0502020204030204" pitchFamily="34" charset="0"/>
                <a:cs typeface="Times New Roman" panose="02020603050405020304" pitchFamily="18" charset="0"/>
              </a:rPr>
              <a:t>       -   </a:t>
            </a:r>
            <a:r>
              <a:rPr lang="en-US" sz="1600">
                <a:effectLst/>
                <a:latin typeface="Montserrat" panose="00000500000000000000" pitchFamily="2" charset="0"/>
                <a:ea typeface="Calibri" panose="020F0502020204030204" pitchFamily="34" charset="0"/>
                <a:cs typeface="Times New Roman" panose="02020603050405020304" pitchFamily="18" charset="0"/>
              </a:rPr>
              <a:t>Chức năng chính của trang web là trình bày một cái nhìn tổng quan rõ ràng và dễ chịu về dự án, đồng thời liên kết các công cụ khác (hệ thống kiểm soát phiên bản, trình theo dõi lỗi, v.v.). </a:t>
            </a:r>
            <a:endParaRPr lang="vi-VN" sz="1600">
              <a:effectLst/>
              <a:latin typeface="Montserrat" panose="00000500000000000000" pitchFamily="2" charset="0"/>
              <a:ea typeface="Calibri" panose="020F0502020204030204" pitchFamily="34" charset="0"/>
              <a:cs typeface="Times New Roman" panose="02020603050405020304" pitchFamily="18" charset="0"/>
            </a:endParaRPr>
          </a:p>
          <a:p>
            <a:pPr>
              <a:lnSpc>
                <a:spcPct val="200000"/>
              </a:lnSpc>
            </a:pPr>
            <a:r>
              <a:rPr lang="vi-VN" sz="1600">
                <a:latin typeface="Montserrat" panose="00000500000000000000" pitchFamily="2" charset="0"/>
                <a:ea typeface="Calibri" panose="020F0502020204030204" pitchFamily="34" charset="0"/>
                <a:cs typeface="Times New Roman" panose="02020603050405020304" pitchFamily="18" charset="0"/>
              </a:rPr>
              <a:t>       -   </a:t>
            </a:r>
            <a:r>
              <a:rPr lang="en-US" sz="1600">
                <a:effectLst/>
                <a:latin typeface="Montserrat" panose="00000500000000000000" pitchFamily="2" charset="0"/>
                <a:ea typeface="Calibri" panose="020F0502020204030204" pitchFamily="34" charset="0"/>
                <a:cs typeface="Times New Roman" panose="02020603050405020304" pitchFamily="18" charset="0"/>
              </a:rPr>
              <a:t>Thiết lập một máy chủ web và viết các trang web là những công việc khá đơn giản, tuy nhiên, để tiết kiệm thời gian và công sức, mọi người thường thích sử dụng một trong những trang web lưu trữ đóng hộp.</a:t>
            </a:r>
          </a:p>
        </p:txBody>
      </p:sp>
    </p:spTree>
    <p:extLst>
      <p:ext uri="{BB962C8B-B14F-4D97-AF65-F5344CB8AC3E}">
        <p14:creationId xmlns:p14="http://schemas.microsoft.com/office/powerpoint/2010/main" val="143131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794CE2D-FCEF-C9D3-0248-FCE0887F321F}"/>
              </a:ext>
            </a:extLst>
          </p:cNvPr>
          <p:cNvSpPr txBox="1"/>
          <p:nvPr/>
        </p:nvSpPr>
        <p:spPr>
          <a:xfrm>
            <a:off x="715780" y="532474"/>
            <a:ext cx="7712439" cy="4078552"/>
          </a:xfrm>
          <a:prstGeom prst="rect">
            <a:avLst/>
          </a:prstGeom>
          <a:noFill/>
        </p:spPr>
        <p:txBody>
          <a:bodyPr wrap="square" rtlCol="0">
            <a:spAutoFit/>
          </a:bodyPr>
          <a:lstStyle/>
          <a:p>
            <a:pPr>
              <a:lnSpc>
                <a:spcPct val="200000"/>
              </a:lnSpc>
            </a:pPr>
            <a:r>
              <a:rPr lang="vi-VN" sz="1800" b="1">
                <a:latin typeface="Montserrat" panose="00000500000000000000" pitchFamily="2" charset="0"/>
              </a:rPr>
              <a:t>Phần mềm quản lý danh sách hiện đại thường cung cấp ít nhất các tính năng sau :</a:t>
            </a:r>
          </a:p>
          <a:p>
            <a:pPr>
              <a:lnSpc>
                <a:spcPct val="200000"/>
              </a:lnSpc>
            </a:pPr>
            <a:r>
              <a:rPr lang="vi-VN" sz="1600">
                <a:latin typeface="Montserrat" panose="00000500000000000000" pitchFamily="2" charset="0"/>
              </a:rPr>
              <a:t>       -   Đăng ký cả qua email và trên web Khi người dùng</a:t>
            </a:r>
          </a:p>
          <a:p>
            <a:pPr>
              <a:lnSpc>
                <a:spcPct val="200000"/>
              </a:lnSpc>
            </a:pPr>
            <a:r>
              <a:rPr lang="vi-VN" sz="1600">
                <a:latin typeface="Montserrat" panose="00000500000000000000" pitchFamily="2" charset="0"/>
              </a:rPr>
              <a:t>       -   </a:t>
            </a:r>
            <a:r>
              <a:rPr lang="en-US" sz="1600">
                <a:latin typeface="Montserrat" panose="00000500000000000000" pitchFamily="2" charset="0"/>
              </a:rPr>
              <a:t>Đăng ký ở chế độ thông báo hoặc chế độ từng tin nhắn</a:t>
            </a:r>
            <a:endParaRPr lang="vi-VN" sz="1600">
              <a:latin typeface="Montserrat" panose="00000500000000000000" pitchFamily="2" charset="0"/>
            </a:endParaRPr>
          </a:p>
          <a:p>
            <a:pPr>
              <a:lnSpc>
                <a:spcPct val="200000"/>
              </a:lnSpc>
            </a:pPr>
            <a:r>
              <a:rPr lang="vi-VN" sz="1600">
                <a:latin typeface="Montserrat" panose="00000500000000000000" pitchFamily="2" charset="0"/>
              </a:rPr>
              <a:t>       -   </a:t>
            </a:r>
            <a:r>
              <a:rPr lang="en-US" sz="1600">
                <a:latin typeface="Montserrat" panose="00000500000000000000" pitchFamily="2" charset="0"/>
              </a:rPr>
              <a:t>Tính năng kiểm duyệt “</a:t>
            </a:r>
            <a:r>
              <a:rPr lang="vi-VN" sz="1600">
                <a:latin typeface="Montserrat" panose="00000500000000000000" pitchFamily="2" charset="0"/>
              </a:rPr>
              <a:t> Kiểm ”</a:t>
            </a:r>
            <a:r>
              <a:rPr lang="en-US" sz="1600">
                <a:latin typeface="Montserrat" panose="00000500000000000000" pitchFamily="2" charset="0"/>
              </a:rPr>
              <a:t> </a:t>
            </a:r>
            <a:endParaRPr lang="vi-VN" sz="1600">
              <a:latin typeface="Montserrat" panose="00000500000000000000" pitchFamily="2" charset="0"/>
            </a:endParaRPr>
          </a:p>
          <a:p>
            <a:pPr>
              <a:lnSpc>
                <a:spcPct val="200000"/>
              </a:lnSpc>
            </a:pPr>
            <a:r>
              <a:rPr lang="vi-VN" sz="1600">
                <a:latin typeface="Montserrat" panose="00000500000000000000" pitchFamily="2" charset="0"/>
              </a:rPr>
              <a:t>       -   </a:t>
            </a:r>
            <a:r>
              <a:rPr lang="en-US" sz="1600">
                <a:latin typeface="Montserrat" panose="00000500000000000000" pitchFamily="2" charset="0"/>
              </a:rPr>
              <a:t>Giao diện quản trị</a:t>
            </a:r>
            <a:endParaRPr lang="vi-VN" sz="1600">
              <a:latin typeface="Montserrat" panose="00000500000000000000" pitchFamily="2" charset="0"/>
            </a:endParaRPr>
          </a:p>
          <a:p>
            <a:pPr>
              <a:lnSpc>
                <a:spcPct val="200000"/>
              </a:lnSpc>
            </a:pPr>
            <a:r>
              <a:rPr lang="vi-VN" sz="1600">
                <a:latin typeface="Montserrat" panose="00000500000000000000" pitchFamily="2" charset="0"/>
              </a:rPr>
              <a:t>       -   </a:t>
            </a:r>
            <a:r>
              <a:rPr lang="en-US" sz="1600">
                <a:latin typeface="Montserrat" panose="00000500000000000000" pitchFamily="2" charset="0"/>
              </a:rPr>
              <a:t>Thao tác với tiêu đề</a:t>
            </a:r>
            <a:endParaRPr lang="vi-VN" sz="1600">
              <a:latin typeface="Montserrat" panose="00000500000000000000" pitchFamily="2" charset="0"/>
            </a:endParaRPr>
          </a:p>
          <a:p>
            <a:pPr>
              <a:lnSpc>
                <a:spcPct val="200000"/>
              </a:lnSpc>
            </a:pPr>
            <a:r>
              <a:rPr lang="vi-VN" sz="1600">
                <a:latin typeface="Montserrat" panose="00000500000000000000" pitchFamily="2" charset="0"/>
              </a:rPr>
              <a:t>       -   Lưu trữ tất</a:t>
            </a:r>
          </a:p>
        </p:txBody>
      </p:sp>
    </p:spTree>
    <p:extLst>
      <p:ext uri="{BB962C8B-B14F-4D97-AF65-F5344CB8AC3E}">
        <p14:creationId xmlns:p14="http://schemas.microsoft.com/office/powerpoint/2010/main" val="4110101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20A0532-A1C3-45D0-E3D8-9389F26FD56F}"/>
              </a:ext>
            </a:extLst>
          </p:cNvPr>
          <p:cNvSpPr txBox="1"/>
          <p:nvPr/>
        </p:nvSpPr>
        <p:spPr>
          <a:xfrm>
            <a:off x="662940" y="447739"/>
            <a:ext cx="7818120" cy="4248022"/>
          </a:xfrm>
          <a:prstGeom prst="rect">
            <a:avLst/>
          </a:prstGeom>
          <a:noFill/>
        </p:spPr>
        <p:txBody>
          <a:bodyPr wrap="square" rtlCol="0">
            <a:spAutoFit/>
          </a:bodyPr>
          <a:lstStyle/>
          <a:p>
            <a:pPr algn="ctr">
              <a:lnSpc>
                <a:spcPct val="150000"/>
              </a:lnSpc>
            </a:pPr>
            <a:r>
              <a:rPr lang="vi-VN" sz="2400" b="1">
                <a:solidFill>
                  <a:srgbClr val="002060"/>
                </a:solidFill>
                <a:latin typeface="Montserrat" panose="00000500000000000000" pitchFamily="2" charset="0"/>
              </a:rPr>
              <a:t>Canned Hosting </a:t>
            </a:r>
          </a:p>
          <a:p>
            <a:pPr>
              <a:lnSpc>
                <a:spcPct val="150000"/>
              </a:lnSpc>
              <a:spcAft>
                <a:spcPts val="800"/>
              </a:spcAft>
            </a:pPr>
            <a:r>
              <a:rPr lang="vi-VN" sz="1600">
                <a:effectLst/>
                <a:latin typeface="Montserrat" panose="00000500000000000000" pitchFamily="2" charset="0"/>
                <a:ea typeface="Calibri" panose="020F0502020204030204" pitchFamily="34" charset="0"/>
                <a:cs typeface="Times New Roman" panose="02020603050405020304" pitchFamily="18" charset="0"/>
              </a:rPr>
              <a:t>       </a:t>
            </a:r>
            <a:r>
              <a:rPr lang="vi-VN" sz="1550">
                <a:effectLst/>
                <a:latin typeface="Montserrat" panose="00000500000000000000" pitchFamily="2" charset="0"/>
                <a:ea typeface="Calibri" panose="020F0502020204030204" pitchFamily="34" charset="0"/>
                <a:cs typeface="Times New Roman" panose="02020603050405020304" pitchFamily="18" charset="0"/>
              </a:rPr>
              <a:t>-   </a:t>
            </a:r>
            <a:r>
              <a:rPr lang="en-US" sz="1550">
                <a:effectLst/>
                <a:latin typeface="Montserrat" panose="00000500000000000000" pitchFamily="2" charset="0"/>
                <a:ea typeface="Calibri" panose="020F0502020204030204" pitchFamily="34" charset="0"/>
                <a:cs typeface="Times New Roman" panose="02020603050405020304" pitchFamily="18" charset="0"/>
              </a:rPr>
              <a:t>Có hai ưu điểm chính khi sử dụng trang web đóng hộp.</a:t>
            </a:r>
          </a:p>
          <a:p>
            <a:pPr>
              <a:lnSpc>
                <a:spcPct val="150000"/>
              </a:lnSpc>
              <a:spcAft>
                <a:spcPts val="800"/>
              </a:spcAft>
            </a:pPr>
            <a:r>
              <a:rPr lang="vi-VN" sz="1550">
                <a:effectLst/>
                <a:latin typeface="Montserrat" panose="00000500000000000000" pitchFamily="2" charset="0"/>
                <a:ea typeface="Calibri" panose="020F0502020204030204" pitchFamily="34" charset="0"/>
                <a:cs typeface="Times New Roman" panose="02020603050405020304" pitchFamily="18" charset="0"/>
              </a:rPr>
              <a:t>   	+   </a:t>
            </a:r>
            <a:r>
              <a:rPr lang="en-US" sz="1550">
                <a:effectLst/>
                <a:latin typeface="Montserrat" panose="00000500000000000000" pitchFamily="2" charset="0"/>
                <a:ea typeface="Calibri" panose="020F0502020204030204" pitchFamily="34" charset="0"/>
                <a:cs typeface="Times New Roman" panose="02020603050405020304" pitchFamily="18" charset="0"/>
              </a:rPr>
              <a:t>Đầu tiên là dung lượng máy chủ và băng thông.</a:t>
            </a:r>
          </a:p>
          <a:p>
            <a:pPr>
              <a:lnSpc>
                <a:spcPct val="150000"/>
              </a:lnSpc>
              <a:spcAft>
                <a:spcPts val="800"/>
              </a:spcAft>
            </a:pPr>
            <a:r>
              <a:rPr lang="vi-VN" sz="1550">
                <a:effectLst/>
                <a:latin typeface="Montserrat" panose="00000500000000000000" pitchFamily="2" charset="0"/>
                <a:ea typeface="Calibri" panose="020F0502020204030204" pitchFamily="34" charset="0"/>
                <a:cs typeface="Times New Roman" panose="02020603050405020304" pitchFamily="18" charset="0"/>
              </a:rPr>
              <a:t>   	+   </a:t>
            </a:r>
            <a:r>
              <a:rPr lang="en-US" sz="1550">
                <a:effectLst/>
                <a:latin typeface="Montserrat" panose="00000500000000000000" pitchFamily="2" charset="0"/>
                <a:ea typeface="Calibri" panose="020F0502020204030204" pitchFamily="34" charset="0"/>
                <a:cs typeface="Times New Roman" panose="02020603050405020304" pitchFamily="18" charset="0"/>
              </a:rPr>
              <a:t>Ưu điểm thứ hai là sự đơn giản.</a:t>
            </a:r>
          </a:p>
          <a:p>
            <a:pPr>
              <a:lnSpc>
                <a:spcPct val="150000"/>
              </a:lnSpc>
              <a:spcAft>
                <a:spcPts val="800"/>
              </a:spcAft>
            </a:pPr>
            <a:r>
              <a:rPr lang="vi-VN" sz="1550">
                <a:effectLst/>
                <a:latin typeface="Montserrat" panose="00000500000000000000" pitchFamily="2" charset="0"/>
                <a:ea typeface="Calibri" panose="020F0502020204030204" pitchFamily="34" charset="0"/>
                <a:cs typeface="Times New Roman" panose="02020603050405020304" pitchFamily="18" charset="0"/>
              </a:rPr>
              <a:t>       -   </a:t>
            </a:r>
            <a:r>
              <a:rPr lang="en-US" sz="1550">
                <a:effectLst/>
                <a:latin typeface="Montserrat" panose="00000500000000000000" pitchFamily="2" charset="0"/>
                <a:ea typeface="Calibri" panose="020F0502020204030204" pitchFamily="34" charset="0"/>
                <a:cs typeface="Times New Roman" panose="02020603050405020304" pitchFamily="18" charset="0"/>
              </a:rPr>
              <a:t>Tất nhiên, nhược điểm là bạn phải chấp nhận các lựa chọn và cấu hình của họ , ngay cả khi điều gì đó khác biệt sẽ tốt hơn cho dự án của bạn.</a:t>
            </a:r>
          </a:p>
          <a:p>
            <a:pPr>
              <a:lnSpc>
                <a:spcPct val="150000"/>
              </a:lnSpc>
              <a:spcAft>
                <a:spcPts val="800"/>
              </a:spcAft>
            </a:pPr>
            <a:r>
              <a:rPr lang="vi-VN" sz="1550">
                <a:effectLst/>
                <a:latin typeface="Montserrat" panose="00000500000000000000" pitchFamily="2" charset="0"/>
                <a:ea typeface="Calibri" panose="020F0502020204030204" pitchFamily="34" charset="0"/>
                <a:cs typeface="Times New Roman" panose="02020603050405020304" pitchFamily="18" charset="0"/>
              </a:rPr>
              <a:t>       -   </a:t>
            </a:r>
            <a:r>
              <a:rPr lang="en-US" sz="1550">
                <a:effectLst/>
                <a:latin typeface="Montserrat" panose="00000500000000000000" pitchFamily="2" charset="0"/>
                <a:ea typeface="Calibri" panose="020F0502020204030204" pitchFamily="34" charset="0"/>
                <a:cs typeface="Times New Roman" panose="02020603050405020304" pitchFamily="18" charset="0"/>
              </a:rPr>
              <a:t>Bạn có thể không có nhiều quyền kiểm soát việc trình bày như bạn mong muốn. Một số trang web lưu trữ đóng hộp cho phép bạn tùy chỉnh các trang web của mình, nhưng bố cục lỗi của trang web thường hiển thị theo nhiều cách khó xử.</a:t>
            </a:r>
          </a:p>
        </p:txBody>
      </p:sp>
      <p:grpSp>
        <p:nvGrpSpPr>
          <p:cNvPr id="3" name="Google Shape;2312;p44">
            <a:extLst>
              <a:ext uri="{FF2B5EF4-FFF2-40B4-BE49-F238E27FC236}">
                <a16:creationId xmlns:a16="http://schemas.microsoft.com/office/drawing/2014/main" id="{84031E35-9BBF-693E-C632-66122508B607}"/>
              </a:ext>
            </a:extLst>
          </p:cNvPr>
          <p:cNvGrpSpPr/>
          <p:nvPr/>
        </p:nvGrpSpPr>
        <p:grpSpPr>
          <a:xfrm>
            <a:off x="7191687" y="845037"/>
            <a:ext cx="1289373" cy="1142949"/>
            <a:chOff x="4592964" y="1289643"/>
            <a:chExt cx="1289373" cy="1142949"/>
          </a:xfrm>
        </p:grpSpPr>
        <p:sp>
          <p:nvSpPr>
            <p:cNvPr id="4" name="Google Shape;2313;p44">
              <a:extLst>
                <a:ext uri="{FF2B5EF4-FFF2-40B4-BE49-F238E27FC236}">
                  <a16:creationId xmlns:a16="http://schemas.microsoft.com/office/drawing/2014/main" id="{2900B588-6056-C1AC-E98A-47B4C9D6504B}"/>
                </a:ext>
              </a:extLst>
            </p:cNvPr>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14;p44">
              <a:extLst>
                <a:ext uri="{FF2B5EF4-FFF2-40B4-BE49-F238E27FC236}">
                  <a16:creationId xmlns:a16="http://schemas.microsoft.com/office/drawing/2014/main" id="{CB56DFD4-8E5B-0315-7339-AEAC6BB849B1}"/>
                </a:ext>
              </a:extLst>
            </p:cNvPr>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15;p44">
              <a:extLst>
                <a:ext uri="{FF2B5EF4-FFF2-40B4-BE49-F238E27FC236}">
                  <a16:creationId xmlns:a16="http://schemas.microsoft.com/office/drawing/2014/main" id="{2A7C24BC-CD28-0E46-731F-FEF305FD10D1}"/>
                </a:ext>
              </a:extLst>
            </p:cNvPr>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16;p44">
              <a:extLst>
                <a:ext uri="{FF2B5EF4-FFF2-40B4-BE49-F238E27FC236}">
                  <a16:creationId xmlns:a16="http://schemas.microsoft.com/office/drawing/2014/main" id="{1F9FD914-C041-FA11-C6E3-EB26AD5BA913}"/>
                </a:ext>
              </a:extLst>
            </p:cNvPr>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17;p44">
              <a:extLst>
                <a:ext uri="{FF2B5EF4-FFF2-40B4-BE49-F238E27FC236}">
                  <a16:creationId xmlns:a16="http://schemas.microsoft.com/office/drawing/2014/main" id="{FC2D48AB-A734-2C15-BECC-D01C97950DCF}"/>
                </a:ext>
              </a:extLst>
            </p:cNvPr>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8;p44">
              <a:extLst>
                <a:ext uri="{FF2B5EF4-FFF2-40B4-BE49-F238E27FC236}">
                  <a16:creationId xmlns:a16="http://schemas.microsoft.com/office/drawing/2014/main" id="{DF27A9C6-8DD9-D8DD-1B18-B830E7261423}"/>
                </a:ext>
              </a:extLst>
            </p:cNvPr>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19;p44">
              <a:extLst>
                <a:ext uri="{FF2B5EF4-FFF2-40B4-BE49-F238E27FC236}">
                  <a16:creationId xmlns:a16="http://schemas.microsoft.com/office/drawing/2014/main" id="{0445BDCC-2235-B6CB-45DE-35EFA2813834}"/>
                </a:ext>
              </a:extLst>
            </p:cNvPr>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20;p44">
              <a:extLst>
                <a:ext uri="{FF2B5EF4-FFF2-40B4-BE49-F238E27FC236}">
                  <a16:creationId xmlns:a16="http://schemas.microsoft.com/office/drawing/2014/main" id="{AA95D131-DACC-90FC-BA1B-77BD31E3D83F}"/>
                </a:ext>
              </a:extLst>
            </p:cNvPr>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21;p44">
              <a:extLst>
                <a:ext uri="{FF2B5EF4-FFF2-40B4-BE49-F238E27FC236}">
                  <a16:creationId xmlns:a16="http://schemas.microsoft.com/office/drawing/2014/main" id="{27759432-B3A4-4A86-E19F-D4F22A589371}"/>
                </a:ext>
              </a:extLst>
            </p:cNvPr>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2;p44">
              <a:extLst>
                <a:ext uri="{FF2B5EF4-FFF2-40B4-BE49-F238E27FC236}">
                  <a16:creationId xmlns:a16="http://schemas.microsoft.com/office/drawing/2014/main" id="{06D606A0-2302-716A-1A99-E10FE65C0768}"/>
                </a:ext>
              </a:extLst>
            </p:cNvPr>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3;p44">
              <a:extLst>
                <a:ext uri="{FF2B5EF4-FFF2-40B4-BE49-F238E27FC236}">
                  <a16:creationId xmlns:a16="http://schemas.microsoft.com/office/drawing/2014/main" id="{42B0EC86-FA3C-5CFE-7959-8583B3AF9CF4}"/>
                </a:ext>
              </a:extLst>
            </p:cNvPr>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24;p44">
              <a:extLst>
                <a:ext uri="{FF2B5EF4-FFF2-40B4-BE49-F238E27FC236}">
                  <a16:creationId xmlns:a16="http://schemas.microsoft.com/office/drawing/2014/main" id="{2AA92102-4D5C-E585-A7E0-88273C0BF694}"/>
                </a:ext>
              </a:extLst>
            </p:cNvPr>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25;p44">
              <a:extLst>
                <a:ext uri="{FF2B5EF4-FFF2-40B4-BE49-F238E27FC236}">
                  <a16:creationId xmlns:a16="http://schemas.microsoft.com/office/drawing/2014/main" id="{900DD772-63EA-CD3A-6F02-A40B4E9F357A}"/>
                </a:ext>
              </a:extLst>
            </p:cNvPr>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6;p44">
              <a:extLst>
                <a:ext uri="{FF2B5EF4-FFF2-40B4-BE49-F238E27FC236}">
                  <a16:creationId xmlns:a16="http://schemas.microsoft.com/office/drawing/2014/main" id="{B6B83C06-D9DF-D33C-97F2-42C38523AF87}"/>
                </a:ext>
              </a:extLst>
            </p:cNvPr>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7;p44">
              <a:extLst>
                <a:ext uri="{FF2B5EF4-FFF2-40B4-BE49-F238E27FC236}">
                  <a16:creationId xmlns:a16="http://schemas.microsoft.com/office/drawing/2014/main" id="{2889F6F1-F1B3-5357-42D9-2D15DF4A7A0F}"/>
                </a:ext>
              </a:extLst>
            </p:cNvPr>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8;p44">
              <a:extLst>
                <a:ext uri="{FF2B5EF4-FFF2-40B4-BE49-F238E27FC236}">
                  <a16:creationId xmlns:a16="http://schemas.microsoft.com/office/drawing/2014/main" id="{BE3A56DA-CE36-AFA0-3A08-055255BFD18F}"/>
                </a:ext>
              </a:extLst>
            </p:cNvPr>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29;p44">
              <a:extLst>
                <a:ext uri="{FF2B5EF4-FFF2-40B4-BE49-F238E27FC236}">
                  <a16:creationId xmlns:a16="http://schemas.microsoft.com/office/drawing/2014/main" id="{A8A2AA1B-0C9E-6B91-DF38-1D5DC992D8D6}"/>
                </a:ext>
              </a:extLst>
            </p:cNvPr>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0;p44">
              <a:extLst>
                <a:ext uri="{FF2B5EF4-FFF2-40B4-BE49-F238E27FC236}">
                  <a16:creationId xmlns:a16="http://schemas.microsoft.com/office/drawing/2014/main" id="{2C469A7A-F968-1275-15A0-0BFD82A8FD71}"/>
                </a:ext>
              </a:extLst>
            </p:cNvPr>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31;p44">
              <a:extLst>
                <a:ext uri="{FF2B5EF4-FFF2-40B4-BE49-F238E27FC236}">
                  <a16:creationId xmlns:a16="http://schemas.microsoft.com/office/drawing/2014/main" id="{FD3937AF-5EDF-D925-69A9-2D5A7990E20C}"/>
                </a:ext>
              </a:extLst>
            </p:cNvPr>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32;p44">
              <a:extLst>
                <a:ext uri="{FF2B5EF4-FFF2-40B4-BE49-F238E27FC236}">
                  <a16:creationId xmlns:a16="http://schemas.microsoft.com/office/drawing/2014/main" id="{C7EC4B79-0AA9-1F1F-3E3B-DE155F6B8ED4}"/>
                </a:ext>
              </a:extLst>
            </p:cNvPr>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3;p44">
              <a:extLst>
                <a:ext uri="{FF2B5EF4-FFF2-40B4-BE49-F238E27FC236}">
                  <a16:creationId xmlns:a16="http://schemas.microsoft.com/office/drawing/2014/main" id="{681D73BA-C71D-C5AB-6F4E-32D6531DE917}"/>
                </a:ext>
              </a:extLst>
            </p:cNvPr>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4;p44">
              <a:extLst>
                <a:ext uri="{FF2B5EF4-FFF2-40B4-BE49-F238E27FC236}">
                  <a16:creationId xmlns:a16="http://schemas.microsoft.com/office/drawing/2014/main" id="{DA2D119D-1EE7-6C5A-A72B-7838318002C6}"/>
                </a:ext>
              </a:extLst>
            </p:cNvPr>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5;p44">
              <a:extLst>
                <a:ext uri="{FF2B5EF4-FFF2-40B4-BE49-F238E27FC236}">
                  <a16:creationId xmlns:a16="http://schemas.microsoft.com/office/drawing/2014/main" id="{383CEC9F-8E0E-8A43-E17E-5F3BC277C1A5}"/>
                </a:ext>
              </a:extLst>
            </p:cNvPr>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6;p44">
              <a:extLst>
                <a:ext uri="{FF2B5EF4-FFF2-40B4-BE49-F238E27FC236}">
                  <a16:creationId xmlns:a16="http://schemas.microsoft.com/office/drawing/2014/main" id="{389B5D62-AA95-396F-8B48-8C8A5FC17EDF}"/>
                </a:ext>
              </a:extLst>
            </p:cNvPr>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7;p44">
              <a:extLst>
                <a:ext uri="{FF2B5EF4-FFF2-40B4-BE49-F238E27FC236}">
                  <a16:creationId xmlns:a16="http://schemas.microsoft.com/office/drawing/2014/main" id="{5993B842-AF16-4EA3-10BF-CD5735C32E4B}"/>
                </a:ext>
              </a:extLst>
            </p:cNvPr>
            <p:cNvSpPr/>
            <p:nvPr/>
          </p:nvSpPr>
          <p:spPr>
            <a:xfrm>
              <a:off x="5336181" y="2381919"/>
              <a:ext cx="243436" cy="8038"/>
            </a:xfrm>
            <a:custGeom>
              <a:avLst/>
              <a:gdLst/>
              <a:ahLst/>
              <a:cxnLst/>
              <a:rect l="l" t="t" r="r" b="b"/>
              <a:pathLst>
                <a:path w="13144" h="434" extrusionOk="0">
                  <a:moveTo>
                    <a:pt x="201" y="0"/>
                  </a:moveTo>
                  <a:cubicBezTo>
                    <a:pt x="101" y="0"/>
                    <a:pt x="1" y="100"/>
                    <a:pt x="1" y="234"/>
                  </a:cubicBezTo>
                  <a:cubicBezTo>
                    <a:pt x="1" y="334"/>
                    <a:pt x="101" y="434"/>
                    <a:pt x="201" y="434"/>
                  </a:cubicBezTo>
                  <a:lnTo>
                    <a:pt x="12943" y="434"/>
                  </a:lnTo>
                  <a:cubicBezTo>
                    <a:pt x="13043" y="434"/>
                    <a:pt x="13143" y="334"/>
                    <a:pt x="13143" y="234"/>
                  </a:cubicBezTo>
                  <a:cubicBezTo>
                    <a:pt x="13143" y="100"/>
                    <a:pt x="13043" y="0"/>
                    <a:pt x="1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8;p44">
              <a:extLst>
                <a:ext uri="{FF2B5EF4-FFF2-40B4-BE49-F238E27FC236}">
                  <a16:creationId xmlns:a16="http://schemas.microsoft.com/office/drawing/2014/main" id="{01583691-756B-EEC3-5292-6BC2A32BA2F9}"/>
                </a:ext>
              </a:extLst>
            </p:cNvPr>
            <p:cNvSpPr/>
            <p:nvPr/>
          </p:nvSpPr>
          <p:spPr>
            <a:xfrm>
              <a:off x="5380668" y="2424535"/>
              <a:ext cx="155092" cy="8056"/>
            </a:xfrm>
            <a:custGeom>
              <a:avLst/>
              <a:gdLst/>
              <a:ahLst/>
              <a:cxnLst/>
              <a:rect l="l" t="t" r="r" b="b"/>
              <a:pathLst>
                <a:path w="8374" h="435" extrusionOk="0">
                  <a:moveTo>
                    <a:pt x="200" y="1"/>
                  </a:moveTo>
                  <a:cubicBezTo>
                    <a:pt x="67" y="1"/>
                    <a:pt x="0" y="101"/>
                    <a:pt x="0" y="234"/>
                  </a:cubicBezTo>
                  <a:cubicBezTo>
                    <a:pt x="0" y="334"/>
                    <a:pt x="67" y="434"/>
                    <a:pt x="200" y="434"/>
                  </a:cubicBezTo>
                  <a:lnTo>
                    <a:pt x="8140" y="434"/>
                  </a:lnTo>
                  <a:cubicBezTo>
                    <a:pt x="8273" y="434"/>
                    <a:pt x="8373" y="334"/>
                    <a:pt x="8373" y="234"/>
                  </a:cubicBezTo>
                  <a:cubicBezTo>
                    <a:pt x="8373" y="101"/>
                    <a:pt x="8273" y="1"/>
                    <a:pt x="8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39;p44">
              <a:extLst>
                <a:ext uri="{FF2B5EF4-FFF2-40B4-BE49-F238E27FC236}">
                  <a16:creationId xmlns:a16="http://schemas.microsoft.com/office/drawing/2014/main" id="{61A09A47-1518-C8BB-F8D3-BCC6DEEE335A}"/>
                </a:ext>
              </a:extLst>
            </p:cNvPr>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40;p44">
              <a:extLst>
                <a:ext uri="{FF2B5EF4-FFF2-40B4-BE49-F238E27FC236}">
                  <a16:creationId xmlns:a16="http://schemas.microsoft.com/office/drawing/2014/main" id="{26DF7EA4-F68C-EBA2-F318-7070C7A5CE51}"/>
                </a:ext>
              </a:extLst>
            </p:cNvPr>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41;p44">
              <a:extLst>
                <a:ext uri="{FF2B5EF4-FFF2-40B4-BE49-F238E27FC236}">
                  <a16:creationId xmlns:a16="http://schemas.microsoft.com/office/drawing/2014/main" id="{544F4D83-80B4-DBEC-B03B-F24E13B18A8F}"/>
                </a:ext>
              </a:extLst>
            </p:cNvPr>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2;p44">
              <a:extLst>
                <a:ext uri="{FF2B5EF4-FFF2-40B4-BE49-F238E27FC236}">
                  <a16:creationId xmlns:a16="http://schemas.microsoft.com/office/drawing/2014/main" id="{39FDE131-AC2A-E4F4-B3B9-84E29CBDBB71}"/>
                </a:ext>
              </a:extLst>
            </p:cNvPr>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3;p44">
              <a:extLst>
                <a:ext uri="{FF2B5EF4-FFF2-40B4-BE49-F238E27FC236}">
                  <a16:creationId xmlns:a16="http://schemas.microsoft.com/office/drawing/2014/main" id="{2BC36803-E3FE-F5AE-FEE1-D2545368C795}"/>
                </a:ext>
              </a:extLst>
            </p:cNvPr>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44;p44">
              <a:extLst>
                <a:ext uri="{FF2B5EF4-FFF2-40B4-BE49-F238E27FC236}">
                  <a16:creationId xmlns:a16="http://schemas.microsoft.com/office/drawing/2014/main" id="{988C0AF0-9980-CD7B-BCFA-B1977C079EC4}"/>
                </a:ext>
              </a:extLst>
            </p:cNvPr>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45;p44">
              <a:extLst>
                <a:ext uri="{FF2B5EF4-FFF2-40B4-BE49-F238E27FC236}">
                  <a16:creationId xmlns:a16="http://schemas.microsoft.com/office/drawing/2014/main" id="{95E94284-E40F-2DE5-F112-F757159F97B6}"/>
                </a:ext>
              </a:extLst>
            </p:cNvPr>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6;p44">
              <a:extLst>
                <a:ext uri="{FF2B5EF4-FFF2-40B4-BE49-F238E27FC236}">
                  <a16:creationId xmlns:a16="http://schemas.microsoft.com/office/drawing/2014/main" id="{1C395B28-D5DB-383C-7D15-4A441B9EE947}"/>
                </a:ext>
              </a:extLst>
            </p:cNvPr>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7;p44">
              <a:extLst>
                <a:ext uri="{FF2B5EF4-FFF2-40B4-BE49-F238E27FC236}">
                  <a16:creationId xmlns:a16="http://schemas.microsoft.com/office/drawing/2014/main" id="{83C21546-1C79-9AE5-3C85-263EAC5F5090}"/>
                </a:ext>
              </a:extLst>
            </p:cNvPr>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48;p44">
              <a:extLst>
                <a:ext uri="{FF2B5EF4-FFF2-40B4-BE49-F238E27FC236}">
                  <a16:creationId xmlns:a16="http://schemas.microsoft.com/office/drawing/2014/main" id="{EDBAD561-2DF2-42D0-8792-4B730C59E035}"/>
                </a:ext>
              </a:extLst>
            </p:cNvPr>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49;p44">
              <a:extLst>
                <a:ext uri="{FF2B5EF4-FFF2-40B4-BE49-F238E27FC236}">
                  <a16:creationId xmlns:a16="http://schemas.microsoft.com/office/drawing/2014/main" id="{3E846B2E-982C-1B91-0A06-211400FE1549}"/>
                </a:ext>
              </a:extLst>
            </p:cNvPr>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50;p44">
              <a:extLst>
                <a:ext uri="{FF2B5EF4-FFF2-40B4-BE49-F238E27FC236}">
                  <a16:creationId xmlns:a16="http://schemas.microsoft.com/office/drawing/2014/main" id="{58C1523D-F520-9024-E8A5-F8B160DDDACC}"/>
                </a:ext>
              </a:extLst>
            </p:cNvPr>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51;p44">
              <a:extLst>
                <a:ext uri="{FF2B5EF4-FFF2-40B4-BE49-F238E27FC236}">
                  <a16:creationId xmlns:a16="http://schemas.microsoft.com/office/drawing/2014/main" id="{C2CC2823-8DC8-F7DA-D76B-2F638F94730C}"/>
                </a:ext>
              </a:extLst>
            </p:cNvPr>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4911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5AFB8388-001A-110F-105E-CACBB0537B60}"/>
              </a:ext>
            </a:extLst>
          </p:cNvPr>
          <p:cNvSpPr txBox="1"/>
          <p:nvPr/>
        </p:nvSpPr>
        <p:spPr>
          <a:xfrm>
            <a:off x="742950" y="740800"/>
            <a:ext cx="7658100" cy="3661900"/>
          </a:xfrm>
          <a:prstGeom prst="rect">
            <a:avLst/>
          </a:prstGeom>
          <a:noFill/>
        </p:spPr>
        <p:txBody>
          <a:bodyPr wrap="square" rtlCol="0">
            <a:spAutoFit/>
          </a:bodyPr>
          <a:lstStyle/>
          <a:p>
            <a:pPr algn="ctr">
              <a:lnSpc>
                <a:spcPct val="150000"/>
              </a:lnSpc>
            </a:pPr>
            <a:r>
              <a:rPr lang="en-US" sz="2400" b="1">
                <a:solidFill>
                  <a:srgbClr val="002060"/>
                </a:solidFill>
                <a:latin typeface="Montserrat" panose="00000500000000000000" pitchFamily="2" charset="0"/>
              </a:rPr>
              <a:t>Anonymity and involvement</a:t>
            </a:r>
            <a:endParaRPr lang="vi-VN" sz="2400" b="1">
              <a:solidFill>
                <a:srgbClr val="002060"/>
              </a:solidFill>
              <a:latin typeface="Montserrat" panose="00000500000000000000" pitchFamily="2" charset="0"/>
            </a:endParaRPr>
          </a:p>
          <a:p>
            <a:pPr>
              <a:lnSpc>
                <a:spcPct val="150000"/>
              </a:lnSpc>
              <a:spcAft>
                <a:spcPts val="800"/>
              </a:spcAft>
            </a:pPr>
            <a:r>
              <a:rPr lang="vi-VN" sz="1600">
                <a:effectLst/>
                <a:latin typeface="Montserrat" panose="00000500000000000000" pitchFamily="2" charset="0"/>
                <a:ea typeface="Calibri" panose="020F0502020204030204" pitchFamily="34" charset="0"/>
                <a:cs typeface="Times New Roman" panose="02020603050405020304" pitchFamily="18" charset="0"/>
              </a:rPr>
              <a:t>       -   </a:t>
            </a:r>
            <a:r>
              <a:rPr lang="en-US" sz="1600">
                <a:effectLst/>
                <a:latin typeface="Montserrat" panose="00000500000000000000" pitchFamily="2" charset="0"/>
                <a:ea typeface="Calibri" panose="020F0502020204030204" pitchFamily="34" charset="0"/>
                <a:cs typeface="Times New Roman" panose="02020603050405020304" pitchFamily="18" charset="0"/>
              </a:rPr>
              <a:t>Đây là một trong những lợi thế hàng đầu của dịch vụ lưu trữ đóng hộp. Đôi khi việc đăng nhập của người dùng trở nên bắt buộc đối với các tác vụ lẽ ra phải được phép đối với khách truy cập chưa đăng ký, đặc biệt là khả năng gửi các vấn đề trong trình theo dõi lỗi.</a:t>
            </a:r>
          </a:p>
          <a:p>
            <a:pPr>
              <a:lnSpc>
                <a:spcPct val="150000"/>
              </a:lnSpc>
              <a:spcAft>
                <a:spcPts val="800"/>
              </a:spcAft>
            </a:pPr>
            <a:r>
              <a:rPr lang="vi-VN" sz="1600">
                <a:effectLst/>
                <a:latin typeface="Montserrat" panose="00000500000000000000" pitchFamily="2" charset="0"/>
                <a:ea typeface="Calibri" panose="020F0502020204030204" pitchFamily="34" charset="0"/>
                <a:cs typeface="Times New Roman" panose="02020603050405020304" pitchFamily="18" charset="0"/>
              </a:rPr>
              <a:t>       -   </a:t>
            </a:r>
            <a:r>
              <a:rPr lang="en-US" sz="1600">
                <a:effectLst/>
                <a:latin typeface="Montserrat" panose="00000500000000000000" pitchFamily="2" charset="0"/>
                <a:ea typeface="Calibri" panose="020F0502020204030204" pitchFamily="34" charset="0"/>
                <a:cs typeface="Times New Roman" panose="02020603050405020304" pitchFamily="18" charset="0"/>
              </a:rPr>
              <a:t>Ưu điểm của việc quản lý người dùng nhìn chung lớn hơn những nhược điểm. Bạn có thể chọn hành động nào có thể được thực hiện ẩn danh hoặc không, dự án sẽ nâng cao mức độ tham gia cho người dùng nên là những công việc sẽ nhanh chóng, thuận tiện.</a:t>
            </a:r>
          </a:p>
        </p:txBody>
      </p:sp>
    </p:spTree>
    <p:extLst>
      <p:ext uri="{BB962C8B-B14F-4D97-AF65-F5344CB8AC3E}">
        <p14:creationId xmlns:p14="http://schemas.microsoft.com/office/powerpoint/2010/main" val="870618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4" name="Google Shape;2124;p43">
            <a:extLst>
              <a:ext uri="{FF2B5EF4-FFF2-40B4-BE49-F238E27FC236}">
                <a16:creationId xmlns:a16="http://schemas.microsoft.com/office/drawing/2014/main" id="{D38DB5B7-62F8-5AA2-0263-0CCAEE03C225}"/>
              </a:ext>
            </a:extLst>
          </p:cNvPr>
          <p:cNvGrpSpPr/>
          <p:nvPr/>
        </p:nvGrpSpPr>
        <p:grpSpPr>
          <a:xfrm>
            <a:off x="713188" y="1198193"/>
            <a:ext cx="2994401" cy="2992970"/>
            <a:chOff x="699850" y="2299150"/>
            <a:chExt cx="1046225" cy="1045725"/>
          </a:xfrm>
        </p:grpSpPr>
        <p:sp>
          <p:nvSpPr>
            <p:cNvPr id="5" name="Google Shape;2125;p43">
              <a:extLst>
                <a:ext uri="{FF2B5EF4-FFF2-40B4-BE49-F238E27FC236}">
                  <a16:creationId xmlns:a16="http://schemas.microsoft.com/office/drawing/2014/main" id="{51F5B033-9051-96A3-0247-49F21C43298A}"/>
                </a:ext>
              </a:extLst>
            </p:cNvPr>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6;p43">
              <a:extLst>
                <a:ext uri="{FF2B5EF4-FFF2-40B4-BE49-F238E27FC236}">
                  <a16:creationId xmlns:a16="http://schemas.microsoft.com/office/drawing/2014/main" id="{38E23135-ECF4-71C7-B8F0-2D98FF882728}"/>
                </a:ext>
              </a:extLst>
            </p:cNvPr>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27;p43">
              <a:extLst>
                <a:ext uri="{FF2B5EF4-FFF2-40B4-BE49-F238E27FC236}">
                  <a16:creationId xmlns:a16="http://schemas.microsoft.com/office/drawing/2014/main" id="{114FCEBE-CC0D-133B-B4D9-BAA6AD48F168}"/>
                </a:ext>
              </a:extLst>
            </p:cNvPr>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28;p43">
              <a:extLst>
                <a:ext uri="{FF2B5EF4-FFF2-40B4-BE49-F238E27FC236}">
                  <a16:creationId xmlns:a16="http://schemas.microsoft.com/office/drawing/2014/main" id="{FC8482E4-A6EA-8542-7C19-039AAED572F4}"/>
                </a:ext>
              </a:extLst>
            </p:cNvPr>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29;p43">
              <a:extLst>
                <a:ext uri="{FF2B5EF4-FFF2-40B4-BE49-F238E27FC236}">
                  <a16:creationId xmlns:a16="http://schemas.microsoft.com/office/drawing/2014/main" id="{A03AC358-79EA-E732-385E-37FC8E2EC496}"/>
                </a:ext>
              </a:extLst>
            </p:cNvPr>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30;p43">
              <a:extLst>
                <a:ext uri="{FF2B5EF4-FFF2-40B4-BE49-F238E27FC236}">
                  <a16:creationId xmlns:a16="http://schemas.microsoft.com/office/drawing/2014/main" id="{649C34AB-D140-BA80-3841-38E3E348BC6F}"/>
                </a:ext>
              </a:extLst>
            </p:cNvPr>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1;p43">
              <a:extLst>
                <a:ext uri="{FF2B5EF4-FFF2-40B4-BE49-F238E27FC236}">
                  <a16:creationId xmlns:a16="http://schemas.microsoft.com/office/drawing/2014/main" id="{28153205-FD37-CF18-DF4F-E0A97215AF11}"/>
                </a:ext>
              </a:extLst>
            </p:cNvPr>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32;p43">
              <a:extLst>
                <a:ext uri="{FF2B5EF4-FFF2-40B4-BE49-F238E27FC236}">
                  <a16:creationId xmlns:a16="http://schemas.microsoft.com/office/drawing/2014/main" id="{F97818D1-17C6-E8D1-44DB-E056253A8026}"/>
                </a:ext>
              </a:extLst>
            </p:cNvPr>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33;p43">
              <a:extLst>
                <a:ext uri="{FF2B5EF4-FFF2-40B4-BE49-F238E27FC236}">
                  <a16:creationId xmlns:a16="http://schemas.microsoft.com/office/drawing/2014/main" id="{179B4329-ECDA-5C6F-7414-FE00DE699EC9}"/>
                </a:ext>
              </a:extLst>
            </p:cNvPr>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34;p43">
              <a:extLst>
                <a:ext uri="{FF2B5EF4-FFF2-40B4-BE49-F238E27FC236}">
                  <a16:creationId xmlns:a16="http://schemas.microsoft.com/office/drawing/2014/main" id="{ACC36911-6D6D-9440-6967-F34C1DCC2484}"/>
                </a:ext>
              </a:extLst>
            </p:cNvPr>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35;p43">
              <a:extLst>
                <a:ext uri="{FF2B5EF4-FFF2-40B4-BE49-F238E27FC236}">
                  <a16:creationId xmlns:a16="http://schemas.microsoft.com/office/drawing/2014/main" id="{88055382-31E8-8E47-A750-AD19935E3331}"/>
                </a:ext>
              </a:extLst>
            </p:cNvPr>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36;p43">
              <a:extLst>
                <a:ext uri="{FF2B5EF4-FFF2-40B4-BE49-F238E27FC236}">
                  <a16:creationId xmlns:a16="http://schemas.microsoft.com/office/drawing/2014/main" id="{CDDB2021-06DD-A827-C837-B4A40A3285AD}"/>
                </a:ext>
              </a:extLst>
            </p:cNvPr>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37;p43">
              <a:extLst>
                <a:ext uri="{FF2B5EF4-FFF2-40B4-BE49-F238E27FC236}">
                  <a16:creationId xmlns:a16="http://schemas.microsoft.com/office/drawing/2014/main" id="{92E7B706-8D3D-0794-D83D-8EAD7A0A1C27}"/>
                </a:ext>
              </a:extLst>
            </p:cNvPr>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38;p43">
              <a:extLst>
                <a:ext uri="{FF2B5EF4-FFF2-40B4-BE49-F238E27FC236}">
                  <a16:creationId xmlns:a16="http://schemas.microsoft.com/office/drawing/2014/main" id="{12BE221C-0B0F-8F6F-88E7-880FEBCDE95F}"/>
                </a:ext>
              </a:extLst>
            </p:cNvPr>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39;p43">
              <a:extLst>
                <a:ext uri="{FF2B5EF4-FFF2-40B4-BE49-F238E27FC236}">
                  <a16:creationId xmlns:a16="http://schemas.microsoft.com/office/drawing/2014/main" id="{A50388DF-E2AD-7F79-3A3F-E3B099037325}"/>
                </a:ext>
              </a:extLst>
            </p:cNvPr>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0;p43">
              <a:extLst>
                <a:ext uri="{FF2B5EF4-FFF2-40B4-BE49-F238E27FC236}">
                  <a16:creationId xmlns:a16="http://schemas.microsoft.com/office/drawing/2014/main" id="{F5A8FD9E-34ED-3433-7D94-68FBEE699651}"/>
                </a:ext>
              </a:extLst>
            </p:cNvPr>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1;p43">
              <a:extLst>
                <a:ext uri="{FF2B5EF4-FFF2-40B4-BE49-F238E27FC236}">
                  <a16:creationId xmlns:a16="http://schemas.microsoft.com/office/drawing/2014/main" id="{EBDBE468-ACD9-B48A-8B41-74A6D24C7693}"/>
                </a:ext>
              </a:extLst>
            </p:cNvPr>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2;p43">
              <a:extLst>
                <a:ext uri="{FF2B5EF4-FFF2-40B4-BE49-F238E27FC236}">
                  <a16:creationId xmlns:a16="http://schemas.microsoft.com/office/drawing/2014/main" id="{19220F3B-3904-A408-ECDF-3CEE78755B4D}"/>
                </a:ext>
              </a:extLst>
            </p:cNvPr>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43;p43">
              <a:extLst>
                <a:ext uri="{FF2B5EF4-FFF2-40B4-BE49-F238E27FC236}">
                  <a16:creationId xmlns:a16="http://schemas.microsoft.com/office/drawing/2014/main" id="{F4C7B550-FCC3-DADC-A9F1-9FD79B0C5E66}"/>
                </a:ext>
              </a:extLst>
            </p:cNvPr>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4;p43">
              <a:extLst>
                <a:ext uri="{FF2B5EF4-FFF2-40B4-BE49-F238E27FC236}">
                  <a16:creationId xmlns:a16="http://schemas.microsoft.com/office/drawing/2014/main" id="{32AE10CC-544E-20A0-6D66-288747D55A6F}"/>
                </a:ext>
              </a:extLst>
            </p:cNvPr>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45;p43">
              <a:extLst>
                <a:ext uri="{FF2B5EF4-FFF2-40B4-BE49-F238E27FC236}">
                  <a16:creationId xmlns:a16="http://schemas.microsoft.com/office/drawing/2014/main" id="{C10398FC-CD6C-2889-3E45-F7910A592631}"/>
                </a:ext>
              </a:extLst>
            </p:cNvPr>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46;p43">
              <a:extLst>
                <a:ext uri="{FF2B5EF4-FFF2-40B4-BE49-F238E27FC236}">
                  <a16:creationId xmlns:a16="http://schemas.microsoft.com/office/drawing/2014/main" id="{B9876B1D-A99A-8BCF-2F2D-63D5F57A5EFD}"/>
                </a:ext>
              </a:extLst>
            </p:cNvPr>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47;p43">
              <a:extLst>
                <a:ext uri="{FF2B5EF4-FFF2-40B4-BE49-F238E27FC236}">
                  <a16:creationId xmlns:a16="http://schemas.microsoft.com/office/drawing/2014/main" id="{65B2D893-13E2-0ADB-8901-FE6E961B93B3}"/>
                </a:ext>
              </a:extLst>
            </p:cNvPr>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8;p43">
              <a:extLst>
                <a:ext uri="{FF2B5EF4-FFF2-40B4-BE49-F238E27FC236}">
                  <a16:creationId xmlns:a16="http://schemas.microsoft.com/office/drawing/2014/main" id="{9D05785A-FB98-B2E9-E77E-429AF1A39FAD}"/>
                </a:ext>
              </a:extLst>
            </p:cNvPr>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9;p43">
              <a:extLst>
                <a:ext uri="{FF2B5EF4-FFF2-40B4-BE49-F238E27FC236}">
                  <a16:creationId xmlns:a16="http://schemas.microsoft.com/office/drawing/2014/main" id="{263FD369-41A5-667D-AFE1-FF551747BF4B}"/>
                </a:ext>
              </a:extLst>
            </p:cNvPr>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0;p43">
              <a:extLst>
                <a:ext uri="{FF2B5EF4-FFF2-40B4-BE49-F238E27FC236}">
                  <a16:creationId xmlns:a16="http://schemas.microsoft.com/office/drawing/2014/main" id="{A17EF631-AE99-268F-852B-C180A5540E2F}"/>
                </a:ext>
              </a:extLst>
            </p:cNvPr>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1;p43">
              <a:extLst>
                <a:ext uri="{FF2B5EF4-FFF2-40B4-BE49-F238E27FC236}">
                  <a16:creationId xmlns:a16="http://schemas.microsoft.com/office/drawing/2014/main" id="{68DBFED0-38BD-5865-95A1-6AD464A037D0}"/>
                </a:ext>
              </a:extLst>
            </p:cNvPr>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2;p43">
              <a:extLst>
                <a:ext uri="{FF2B5EF4-FFF2-40B4-BE49-F238E27FC236}">
                  <a16:creationId xmlns:a16="http://schemas.microsoft.com/office/drawing/2014/main" id="{E790C0FE-A157-1A53-9BCD-59EDF8515D45}"/>
                </a:ext>
              </a:extLst>
            </p:cNvPr>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3;p43">
              <a:extLst>
                <a:ext uri="{FF2B5EF4-FFF2-40B4-BE49-F238E27FC236}">
                  <a16:creationId xmlns:a16="http://schemas.microsoft.com/office/drawing/2014/main" id="{255B2F68-97DA-3F5E-00CF-9F50AC2AF641}"/>
                </a:ext>
              </a:extLst>
            </p:cNvPr>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4;p43">
              <a:extLst>
                <a:ext uri="{FF2B5EF4-FFF2-40B4-BE49-F238E27FC236}">
                  <a16:creationId xmlns:a16="http://schemas.microsoft.com/office/drawing/2014/main" id="{5D015B1A-7FC8-CB36-D72D-F5DEC3D2F2B4}"/>
                </a:ext>
              </a:extLst>
            </p:cNvPr>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5;p43">
              <a:extLst>
                <a:ext uri="{FF2B5EF4-FFF2-40B4-BE49-F238E27FC236}">
                  <a16:creationId xmlns:a16="http://schemas.microsoft.com/office/drawing/2014/main" id="{7AEF821F-1489-E36B-9D38-BB5427CD9A7A}"/>
                </a:ext>
              </a:extLst>
            </p:cNvPr>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6;p43">
              <a:extLst>
                <a:ext uri="{FF2B5EF4-FFF2-40B4-BE49-F238E27FC236}">
                  <a16:creationId xmlns:a16="http://schemas.microsoft.com/office/drawing/2014/main" id="{954454E1-5713-E465-BDB0-11B0F5035DE8}"/>
                </a:ext>
              </a:extLst>
            </p:cNvPr>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57;p43">
              <a:extLst>
                <a:ext uri="{FF2B5EF4-FFF2-40B4-BE49-F238E27FC236}">
                  <a16:creationId xmlns:a16="http://schemas.microsoft.com/office/drawing/2014/main" id="{13FBDDE8-8AF9-E1AB-6B7E-6CA09207E8D7}"/>
                </a:ext>
              </a:extLst>
            </p:cNvPr>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58;p43">
              <a:extLst>
                <a:ext uri="{FF2B5EF4-FFF2-40B4-BE49-F238E27FC236}">
                  <a16:creationId xmlns:a16="http://schemas.microsoft.com/office/drawing/2014/main" id="{247A5E03-E138-34B1-880F-FDDD5345538C}"/>
                </a:ext>
              </a:extLst>
            </p:cNvPr>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9;p43">
              <a:extLst>
                <a:ext uri="{FF2B5EF4-FFF2-40B4-BE49-F238E27FC236}">
                  <a16:creationId xmlns:a16="http://schemas.microsoft.com/office/drawing/2014/main" id="{1B4EB031-5792-409A-7D23-AB774E8F271B}"/>
                </a:ext>
              </a:extLst>
            </p:cNvPr>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0;p43">
              <a:extLst>
                <a:ext uri="{FF2B5EF4-FFF2-40B4-BE49-F238E27FC236}">
                  <a16:creationId xmlns:a16="http://schemas.microsoft.com/office/drawing/2014/main" id="{30F01D19-4A0C-39FD-876B-6BBC142606DD}"/>
                </a:ext>
              </a:extLst>
            </p:cNvPr>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1;p43">
              <a:extLst>
                <a:ext uri="{FF2B5EF4-FFF2-40B4-BE49-F238E27FC236}">
                  <a16:creationId xmlns:a16="http://schemas.microsoft.com/office/drawing/2014/main" id="{26985515-BD67-CF98-8C50-0410D05B5385}"/>
                </a:ext>
              </a:extLst>
            </p:cNvPr>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2;p43">
              <a:extLst>
                <a:ext uri="{FF2B5EF4-FFF2-40B4-BE49-F238E27FC236}">
                  <a16:creationId xmlns:a16="http://schemas.microsoft.com/office/drawing/2014/main" id="{60CB8078-E5D0-4B25-177F-279F19FCDC2B}"/>
                </a:ext>
              </a:extLst>
            </p:cNvPr>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3;p43">
              <a:extLst>
                <a:ext uri="{FF2B5EF4-FFF2-40B4-BE49-F238E27FC236}">
                  <a16:creationId xmlns:a16="http://schemas.microsoft.com/office/drawing/2014/main" id="{76F0012C-3365-98B0-E9CC-6A9F63BAE934}"/>
                </a:ext>
              </a:extLst>
            </p:cNvPr>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4;p43">
              <a:extLst>
                <a:ext uri="{FF2B5EF4-FFF2-40B4-BE49-F238E27FC236}">
                  <a16:creationId xmlns:a16="http://schemas.microsoft.com/office/drawing/2014/main" id="{7F346076-6109-7EF4-31D4-7F4D89BBDFC2}"/>
                </a:ext>
              </a:extLst>
            </p:cNvPr>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5;p43">
              <a:extLst>
                <a:ext uri="{FF2B5EF4-FFF2-40B4-BE49-F238E27FC236}">
                  <a16:creationId xmlns:a16="http://schemas.microsoft.com/office/drawing/2014/main" id="{1E1F2565-8B96-4631-2149-1AF70177BFE4}"/>
                </a:ext>
              </a:extLst>
            </p:cNvPr>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6;p43">
              <a:extLst>
                <a:ext uri="{FF2B5EF4-FFF2-40B4-BE49-F238E27FC236}">
                  <a16:creationId xmlns:a16="http://schemas.microsoft.com/office/drawing/2014/main" id="{D10CBA88-E84E-3FE4-BF63-93863C07AD5E}"/>
                </a:ext>
              </a:extLst>
            </p:cNvPr>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7;p43">
              <a:extLst>
                <a:ext uri="{FF2B5EF4-FFF2-40B4-BE49-F238E27FC236}">
                  <a16:creationId xmlns:a16="http://schemas.microsoft.com/office/drawing/2014/main" id="{1FA86EFC-AB77-6B2D-6D0B-A528CE17012D}"/>
                </a:ext>
              </a:extLst>
            </p:cNvPr>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68;p43">
              <a:extLst>
                <a:ext uri="{FF2B5EF4-FFF2-40B4-BE49-F238E27FC236}">
                  <a16:creationId xmlns:a16="http://schemas.microsoft.com/office/drawing/2014/main" id="{22B8AA79-DE7C-AC54-235E-DA99199B2739}"/>
                </a:ext>
              </a:extLst>
            </p:cNvPr>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9;p43">
              <a:extLst>
                <a:ext uri="{FF2B5EF4-FFF2-40B4-BE49-F238E27FC236}">
                  <a16:creationId xmlns:a16="http://schemas.microsoft.com/office/drawing/2014/main" id="{A72B8CBD-206F-038C-7707-4F678D778BE8}"/>
                </a:ext>
              </a:extLst>
            </p:cNvPr>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0;p43">
              <a:extLst>
                <a:ext uri="{FF2B5EF4-FFF2-40B4-BE49-F238E27FC236}">
                  <a16:creationId xmlns:a16="http://schemas.microsoft.com/office/drawing/2014/main" id="{E40B32EE-05A2-A93B-0E91-906C62E9E803}"/>
                </a:ext>
              </a:extLst>
            </p:cNvPr>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1;p43">
              <a:extLst>
                <a:ext uri="{FF2B5EF4-FFF2-40B4-BE49-F238E27FC236}">
                  <a16:creationId xmlns:a16="http://schemas.microsoft.com/office/drawing/2014/main" id="{15CE7340-4756-C9F7-138C-F42E546DB5D7}"/>
                </a:ext>
              </a:extLst>
            </p:cNvPr>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2;p43">
              <a:extLst>
                <a:ext uri="{FF2B5EF4-FFF2-40B4-BE49-F238E27FC236}">
                  <a16:creationId xmlns:a16="http://schemas.microsoft.com/office/drawing/2014/main" id="{5D0E9BF2-869E-513F-7FA1-31BF51500B17}"/>
                </a:ext>
              </a:extLst>
            </p:cNvPr>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3;p43">
              <a:extLst>
                <a:ext uri="{FF2B5EF4-FFF2-40B4-BE49-F238E27FC236}">
                  <a16:creationId xmlns:a16="http://schemas.microsoft.com/office/drawing/2014/main" id="{A82CC434-5C60-E2DB-C30B-A62A8E525C87}"/>
                </a:ext>
              </a:extLst>
            </p:cNvPr>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4;p43">
              <a:extLst>
                <a:ext uri="{FF2B5EF4-FFF2-40B4-BE49-F238E27FC236}">
                  <a16:creationId xmlns:a16="http://schemas.microsoft.com/office/drawing/2014/main" id="{8CAF5E33-E73E-5DC8-5DBF-D2F84F83C488}"/>
                </a:ext>
              </a:extLst>
            </p:cNvPr>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5;p43">
              <a:extLst>
                <a:ext uri="{FF2B5EF4-FFF2-40B4-BE49-F238E27FC236}">
                  <a16:creationId xmlns:a16="http://schemas.microsoft.com/office/drawing/2014/main" id="{009B124A-F2D2-961C-85CE-E0ECF943E9BF}"/>
                </a:ext>
              </a:extLst>
            </p:cNvPr>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6;p43">
              <a:extLst>
                <a:ext uri="{FF2B5EF4-FFF2-40B4-BE49-F238E27FC236}">
                  <a16:creationId xmlns:a16="http://schemas.microsoft.com/office/drawing/2014/main" id="{A4AE8BD2-ADB6-2125-A1D7-67AF8D7427DB}"/>
                </a:ext>
              </a:extLst>
            </p:cNvPr>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77;p43">
              <a:extLst>
                <a:ext uri="{FF2B5EF4-FFF2-40B4-BE49-F238E27FC236}">
                  <a16:creationId xmlns:a16="http://schemas.microsoft.com/office/drawing/2014/main" id="{328EE57D-193F-4638-9D7B-78FA7E63441B}"/>
                </a:ext>
              </a:extLst>
            </p:cNvPr>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8;p43">
              <a:extLst>
                <a:ext uri="{FF2B5EF4-FFF2-40B4-BE49-F238E27FC236}">
                  <a16:creationId xmlns:a16="http://schemas.microsoft.com/office/drawing/2014/main" id="{4F54B8C5-DC9F-207D-4733-E9FD7B129B45}"/>
                </a:ext>
              </a:extLst>
            </p:cNvPr>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9;p43">
              <a:extLst>
                <a:ext uri="{FF2B5EF4-FFF2-40B4-BE49-F238E27FC236}">
                  <a16:creationId xmlns:a16="http://schemas.microsoft.com/office/drawing/2014/main" id="{C1EFC651-72FA-29B3-1E54-6A2237097AE4}"/>
                </a:ext>
              </a:extLst>
            </p:cNvPr>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0;p43">
              <a:extLst>
                <a:ext uri="{FF2B5EF4-FFF2-40B4-BE49-F238E27FC236}">
                  <a16:creationId xmlns:a16="http://schemas.microsoft.com/office/drawing/2014/main" id="{88DC5764-1111-E3F2-B6D3-B128ECED2420}"/>
                </a:ext>
              </a:extLst>
            </p:cNvPr>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1;p43">
              <a:extLst>
                <a:ext uri="{FF2B5EF4-FFF2-40B4-BE49-F238E27FC236}">
                  <a16:creationId xmlns:a16="http://schemas.microsoft.com/office/drawing/2014/main" id="{AB58D32B-CA5C-71AF-253D-FB2A37B6CEA4}"/>
                </a:ext>
              </a:extLst>
            </p:cNvPr>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2;p43">
              <a:extLst>
                <a:ext uri="{FF2B5EF4-FFF2-40B4-BE49-F238E27FC236}">
                  <a16:creationId xmlns:a16="http://schemas.microsoft.com/office/drawing/2014/main" id="{277DFF27-3270-BC6C-79F4-D589830950DD}"/>
                </a:ext>
              </a:extLst>
            </p:cNvPr>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183;p43">
              <a:extLst>
                <a:ext uri="{FF2B5EF4-FFF2-40B4-BE49-F238E27FC236}">
                  <a16:creationId xmlns:a16="http://schemas.microsoft.com/office/drawing/2014/main" id="{816AEE61-95E0-0757-0A0D-4F461766E42B}"/>
                </a:ext>
              </a:extLst>
            </p:cNvPr>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184;p43">
              <a:extLst>
                <a:ext uri="{FF2B5EF4-FFF2-40B4-BE49-F238E27FC236}">
                  <a16:creationId xmlns:a16="http://schemas.microsoft.com/office/drawing/2014/main" id="{CE4D3614-FD87-152C-C117-B5A03C5447CF}"/>
                </a:ext>
              </a:extLst>
            </p:cNvPr>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185;p43">
              <a:extLst>
                <a:ext uri="{FF2B5EF4-FFF2-40B4-BE49-F238E27FC236}">
                  <a16:creationId xmlns:a16="http://schemas.microsoft.com/office/drawing/2014/main" id="{FD85FF44-7DD9-37D2-D83E-A2FFD647739B}"/>
                </a:ext>
              </a:extLst>
            </p:cNvPr>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186;p43">
              <a:extLst>
                <a:ext uri="{FF2B5EF4-FFF2-40B4-BE49-F238E27FC236}">
                  <a16:creationId xmlns:a16="http://schemas.microsoft.com/office/drawing/2014/main" id="{6B8F16AB-282E-08DF-367A-9A67B2EC717D}"/>
                </a:ext>
              </a:extLst>
            </p:cNvPr>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187;p43">
              <a:extLst>
                <a:ext uri="{FF2B5EF4-FFF2-40B4-BE49-F238E27FC236}">
                  <a16:creationId xmlns:a16="http://schemas.microsoft.com/office/drawing/2014/main" id="{2AD59A01-9AD4-F88F-F9D7-6CA9E423AD1B}"/>
                </a:ext>
              </a:extLst>
            </p:cNvPr>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188;p43">
              <a:extLst>
                <a:ext uri="{FF2B5EF4-FFF2-40B4-BE49-F238E27FC236}">
                  <a16:creationId xmlns:a16="http://schemas.microsoft.com/office/drawing/2014/main" id="{3D0FD2D1-2290-6F1A-6460-BBF54CCC4D96}"/>
                </a:ext>
              </a:extLst>
            </p:cNvPr>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189;p43">
              <a:extLst>
                <a:ext uri="{FF2B5EF4-FFF2-40B4-BE49-F238E27FC236}">
                  <a16:creationId xmlns:a16="http://schemas.microsoft.com/office/drawing/2014/main" id="{20A36553-AEB5-52CF-35BF-96093A7EBEEA}"/>
                </a:ext>
              </a:extLst>
            </p:cNvPr>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190;p43">
              <a:extLst>
                <a:ext uri="{FF2B5EF4-FFF2-40B4-BE49-F238E27FC236}">
                  <a16:creationId xmlns:a16="http://schemas.microsoft.com/office/drawing/2014/main" id="{E61661E9-C65D-E455-9550-877DAE3922EF}"/>
                </a:ext>
              </a:extLst>
            </p:cNvPr>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191;p43">
              <a:extLst>
                <a:ext uri="{FF2B5EF4-FFF2-40B4-BE49-F238E27FC236}">
                  <a16:creationId xmlns:a16="http://schemas.microsoft.com/office/drawing/2014/main" id="{9EE7C3C7-3107-9EA6-4EC9-91615CCC60D1}"/>
                </a:ext>
              </a:extLst>
            </p:cNvPr>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192;p43">
              <a:extLst>
                <a:ext uri="{FF2B5EF4-FFF2-40B4-BE49-F238E27FC236}">
                  <a16:creationId xmlns:a16="http://schemas.microsoft.com/office/drawing/2014/main" id="{4FE84E83-793A-E1ED-78DF-0B318A6B6DC3}"/>
                </a:ext>
              </a:extLst>
            </p:cNvPr>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193;p43">
              <a:extLst>
                <a:ext uri="{FF2B5EF4-FFF2-40B4-BE49-F238E27FC236}">
                  <a16:creationId xmlns:a16="http://schemas.microsoft.com/office/drawing/2014/main" id="{407C128E-C496-2AAA-41A8-3EDA46579FE1}"/>
                </a:ext>
              </a:extLst>
            </p:cNvPr>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194;p43">
              <a:extLst>
                <a:ext uri="{FF2B5EF4-FFF2-40B4-BE49-F238E27FC236}">
                  <a16:creationId xmlns:a16="http://schemas.microsoft.com/office/drawing/2014/main" id="{1E39C040-91A3-4403-5DA5-F9E376C9E151}"/>
                </a:ext>
              </a:extLst>
            </p:cNvPr>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195;p43">
              <a:extLst>
                <a:ext uri="{FF2B5EF4-FFF2-40B4-BE49-F238E27FC236}">
                  <a16:creationId xmlns:a16="http://schemas.microsoft.com/office/drawing/2014/main" id="{62613957-5F46-9531-94E8-CC3F83C341E0}"/>
                </a:ext>
              </a:extLst>
            </p:cNvPr>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196;p43">
              <a:extLst>
                <a:ext uri="{FF2B5EF4-FFF2-40B4-BE49-F238E27FC236}">
                  <a16:creationId xmlns:a16="http://schemas.microsoft.com/office/drawing/2014/main" id="{6616BDFF-5221-89B2-7D7B-09DAFC5B7167}"/>
                </a:ext>
              </a:extLst>
            </p:cNvPr>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197;p43">
              <a:extLst>
                <a:ext uri="{FF2B5EF4-FFF2-40B4-BE49-F238E27FC236}">
                  <a16:creationId xmlns:a16="http://schemas.microsoft.com/office/drawing/2014/main" id="{A4FC0973-FD8C-54B7-5ADE-BC13E1E44AFD}"/>
                </a:ext>
              </a:extLst>
            </p:cNvPr>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198;p43">
              <a:extLst>
                <a:ext uri="{FF2B5EF4-FFF2-40B4-BE49-F238E27FC236}">
                  <a16:creationId xmlns:a16="http://schemas.microsoft.com/office/drawing/2014/main" id="{E8235456-131B-D5B9-44F3-ADB0B75FA2BC}"/>
                </a:ext>
              </a:extLst>
            </p:cNvPr>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199;p43">
              <a:extLst>
                <a:ext uri="{FF2B5EF4-FFF2-40B4-BE49-F238E27FC236}">
                  <a16:creationId xmlns:a16="http://schemas.microsoft.com/office/drawing/2014/main" id="{923CEB16-569A-7473-D0B0-F34769FC9370}"/>
                </a:ext>
              </a:extLst>
            </p:cNvPr>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200;p43">
              <a:extLst>
                <a:ext uri="{FF2B5EF4-FFF2-40B4-BE49-F238E27FC236}">
                  <a16:creationId xmlns:a16="http://schemas.microsoft.com/office/drawing/2014/main" id="{50C28506-7F8B-2E7C-5ABD-C36A68610A3F}"/>
                </a:ext>
              </a:extLst>
            </p:cNvPr>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201;p43">
              <a:extLst>
                <a:ext uri="{FF2B5EF4-FFF2-40B4-BE49-F238E27FC236}">
                  <a16:creationId xmlns:a16="http://schemas.microsoft.com/office/drawing/2014/main" id="{B30A436F-D83F-D3CC-D0B2-E599D3CA8331}"/>
                </a:ext>
              </a:extLst>
            </p:cNvPr>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202;p43">
              <a:extLst>
                <a:ext uri="{FF2B5EF4-FFF2-40B4-BE49-F238E27FC236}">
                  <a16:creationId xmlns:a16="http://schemas.microsoft.com/office/drawing/2014/main" id="{000DD98F-231C-BEFF-AD0A-25CC55F82BBD}"/>
                </a:ext>
              </a:extLst>
            </p:cNvPr>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203;p43">
              <a:extLst>
                <a:ext uri="{FF2B5EF4-FFF2-40B4-BE49-F238E27FC236}">
                  <a16:creationId xmlns:a16="http://schemas.microsoft.com/office/drawing/2014/main" id="{55B0A770-F45D-6AA4-A8CC-C7B347010D7F}"/>
                </a:ext>
              </a:extLst>
            </p:cNvPr>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204;p43">
              <a:extLst>
                <a:ext uri="{FF2B5EF4-FFF2-40B4-BE49-F238E27FC236}">
                  <a16:creationId xmlns:a16="http://schemas.microsoft.com/office/drawing/2014/main" id="{F9483AF6-204A-EA13-9038-A4A532A9E9C0}"/>
                </a:ext>
              </a:extLst>
            </p:cNvPr>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205;p43">
              <a:extLst>
                <a:ext uri="{FF2B5EF4-FFF2-40B4-BE49-F238E27FC236}">
                  <a16:creationId xmlns:a16="http://schemas.microsoft.com/office/drawing/2014/main" id="{45E3A29B-BAFC-2D9B-3846-245D5A0AA1D8}"/>
                </a:ext>
              </a:extLst>
            </p:cNvPr>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206;p43">
              <a:extLst>
                <a:ext uri="{FF2B5EF4-FFF2-40B4-BE49-F238E27FC236}">
                  <a16:creationId xmlns:a16="http://schemas.microsoft.com/office/drawing/2014/main" id="{ABF8A389-22C0-2EC2-B971-DA5CB668D822}"/>
                </a:ext>
              </a:extLst>
            </p:cNvPr>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207;p43">
              <a:extLst>
                <a:ext uri="{FF2B5EF4-FFF2-40B4-BE49-F238E27FC236}">
                  <a16:creationId xmlns:a16="http://schemas.microsoft.com/office/drawing/2014/main" id="{06D252ED-383D-B441-F0E6-F6B4EF9D1FAA}"/>
                </a:ext>
              </a:extLst>
            </p:cNvPr>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208;p43">
              <a:extLst>
                <a:ext uri="{FF2B5EF4-FFF2-40B4-BE49-F238E27FC236}">
                  <a16:creationId xmlns:a16="http://schemas.microsoft.com/office/drawing/2014/main" id="{07344502-B7B8-D50F-EA33-5FC24BF3ED47}"/>
                </a:ext>
              </a:extLst>
            </p:cNvPr>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209;p43">
              <a:extLst>
                <a:ext uri="{FF2B5EF4-FFF2-40B4-BE49-F238E27FC236}">
                  <a16:creationId xmlns:a16="http://schemas.microsoft.com/office/drawing/2014/main" id="{EA147431-2C86-745D-0F2A-862388E2D316}"/>
                </a:ext>
              </a:extLst>
            </p:cNvPr>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210;p43">
              <a:extLst>
                <a:ext uri="{FF2B5EF4-FFF2-40B4-BE49-F238E27FC236}">
                  <a16:creationId xmlns:a16="http://schemas.microsoft.com/office/drawing/2014/main" id="{5F61A1CE-EF4D-C61D-14C4-1C2E0E789FAE}"/>
                </a:ext>
              </a:extLst>
            </p:cNvPr>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211;p43">
              <a:extLst>
                <a:ext uri="{FF2B5EF4-FFF2-40B4-BE49-F238E27FC236}">
                  <a16:creationId xmlns:a16="http://schemas.microsoft.com/office/drawing/2014/main" id="{4683C1D5-D1EF-DB02-4D83-9A91951E672C}"/>
                </a:ext>
              </a:extLst>
            </p:cNvPr>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212;p43">
              <a:extLst>
                <a:ext uri="{FF2B5EF4-FFF2-40B4-BE49-F238E27FC236}">
                  <a16:creationId xmlns:a16="http://schemas.microsoft.com/office/drawing/2014/main" id="{C67C4353-346A-16A7-5C51-9A010A2DF7CF}"/>
                </a:ext>
              </a:extLst>
            </p:cNvPr>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213;p43">
              <a:extLst>
                <a:ext uri="{FF2B5EF4-FFF2-40B4-BE49-F238E27FC236}">
                  <a16:creationId xmlns:a16="http://schemas.microsoft.com/office/drawing/2014/main" id="{9AF26DC3-67F4-2D18-CC59-F1E8C8656A48}"/>
                </a:ext>
              </a:extLst>
            </p:cNvPr>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214;p43">
              <a:extLst>
                <a:ext uri="{FF2B5EF4-FFF2-40B4-BE49-F238E27FC236}">
                  <a16:creationId xmlns:a16="http://schemas.microsoft.com/office/drawing/2014/main" id="{E1D42572-BD5F-D696-2A5B-36CB2DAFA1FD}"/>
                </a:ext>
              </a:extLst>
            </p:cNvPr>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215;p43">
              <a:extLst>
                <a:ext uri="{FF2B5EF4-FFF2-40B4-BE49-F238E27FC236}">
                  <a16:creationId xmlns:a16="http://schemas.microsoft.com/office/drawing/2014/main" id="{1F7FC766-6D19-5BA3-9A53-31007784C1C5}"/>
                </a:ext>
              </a:extLst>
            </p:cNvPr>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216;p43">
              <a:extLst>
                <a:ext uri="{FF2B5EF4-FFF2-40B4-BE49-F238E27FC236}">
                  <a16:creationId xmlns:a16="http://schemas.microsoft.com/office/drawing/2014/main" id="{0DD43D1D-B57B-7695-2567-272990D99786}"/>
                </a:ext>
              </a:extLst>
            </p:cNvPr>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217;p43">
              <a:extLst>
                <a:ext uri="{FF2B5EF4-FFF2-40B4-BE49-F238E27FC236}">
                  <a16:creationId xmlns:a16="http://schemas.microsoft.com/office/drawing/2014/main" id="{C113676E-B20C-A237-9ECE-2B3C939FFF16}"/>
                </a:ext>
              </a:extLst>
            </p:cNvPr>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218;p43">
              <a:extLst>
                <a:ext uri="{FF2B5EF4-FFF2-40B4-BE49-F238E27FC236}">
                  <a16:creationId xmlns:a16="http://schemas.microsoft.com/office/drawing/2014/main" id="{67EDCE04-D3A7-2ECB-283A-AF593AB8A586}"/>
                </a:ext>
              </a:extLst>
            </p:cNvPr>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219;p43">
              <a:extLst>
                <a:ext uri="{FF2B5EF4-FFF2-40B4-BE49-F238E27FC236}">
                  <a16:creationId xmlns:a16="http://schemas.microsoft.com/office/drawing/2014/main" id="{084D2080-9A6A-3F0E-C052-9D8705263E1F}"/>
                </a:ext>
              </a:extLst>
            </p:cNvPr>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220;p43">
              <a:extLst>
                <a:ext uri="{FF2B5EF4-FFF2-40B4-BE49-F238E27FC236}">
                  <a16:creationId xmlns:a16="http://schemas.microsoft.com/office/drawing/2014/main" id="{2AF65189-D4DB-7E65-371B-B008825C32C4}"/>
                </a:ext>
              </a:extLst>
            </p:cNvPr>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221;p43">
              <a:extLst>
                <a:ext uri="{FF2B5EF4-FFF2-40B4-BE49-F238E27FC236}">
                  <a16:creationId xmlns:a16="http://schemas.microsoft.com/office/drawing/2014/main" id="{10941C7C-6D27-9F84-270B-E1E73B51BB12}"/>
                </a:ext>
              </a:extLst>
            </p:cNvPr>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222;p43">
              <a:extLst>
                <a:ext uri="{FF2B5EF4-FFF2-40B4-BE49-F238E27FC236}">
                  <a16:creationId xmlns:a16="http://schemas.microsoft.com/office/drawing/2014/main" id="{50541EB2-08B2-B75A-6825-56981E9DD979}"/>
                </a:ext>
              </a:extLst>
            </p:cNvPr>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223;p43">
              <a:extLst>
                <a:ext uri="{FF2B5EF4-FFF2-40B4-BE49-F238E27FC236}">
                  <a16:creationId xmlns:a16="http://schemas.microsoft.com/office/drawing/2014/main" id="{EC6F53BA-D106-7133-F0D6-B7DEA39BBD38}"/>
                </a:ext>
              </a:extLst>
            </p:cNvPr>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224;p43">
              <a:extLst>
                <a:ext uri="{FF2B5EF4-FFF2-40B4-BE49-F238E27FC236}">
                  <a16:creationId xmlns:a16="http://schemas.microsoft.com/office/drawing/2014/main" id="{7C06CC45-8160-3DC6-D5D7-D1115EC02207}"/>
                </a:ext>
              </a:extLst>
            </p:cNvPr>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225;p43">
              <a:extLst>
                <a:ext uri="{FF2B5EF4-FFF2-40B4-BE49-F238E27FC236}">
                  <a16:creationId xmlns:a16="http://schemas.microsoft.com/office/drawing/2014/main" id="{0CF3D461-ECBF-67D2-E39D-C602D76DD020}"/>
                </a:ext>
              </a:extLst>
            </p:cNvPr>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226;p43">
              <a:extLst>
                <a:ext uri="{FF2B5EF4-FFF2-40B4-BE49-F238E27FC236}">
                  <a16:creationId xmlns:a16="http://schemas.microsoft.com/office/drawing/2014/main" id="{71E3A7AA-4615-963C-D4D3-8A36600E7CD0}"/>
                </a:ext>
              </a:extLst>
            </p:cNvPr>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227;p43">
              <a:extLst>
                <a:ext uri="{FF2B5EF4-FFF2-40B4-BE49-F238E27FC236}">
                  <a16:creationId xmlns:a16="http://schemas.microsoft.com/office/drawing/2014/main" id="{0DC14175-AB25-74C2-4C06-6346E395ACC0}"/>
                </a:ext>
              </a:extLst>
            </p:cNvPr>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228;p43">
              <a:extLst>
                <a:ext uri="{FF2B5EF4-FFF2-40B4-BE49-F238E27FC236}">
                  <a16:creationId xmlns:a16="http://schemas.microsoft.com/office/drawing/2014/main" id="{7C053D6C-5663-64AC-6AF9-AED8FFCFC8BE}"/>
                </a:ext>
              </a:extLst>
            </p:cNvPr>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229;p43">
              <a:extLst>
                <a:ext uri="{FF2B5EF4-FFF2-40B4-BE49-F238E27FC236}">
                  <a16:creationId xmlns:a16="http://schemas.microsoft.com/office/drawing/2014/main" id="{85C4B277-2A04-5E68-6D37-CFA5FA0DC3F1}"/>
                </a:ext>
              </a:extLst>
            </p:cNvPr>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230;p43">
              <a:extLst>
                <a:ext uri="{FF2B5EF4-FFF2-40B4-BE49-F238E27FC236}">
                  <a16:creationId xmlns:a16="http://schemas.microsoft.com/office/drawing/2014/main" id="{AA24019E-D99F-5605-0723-B999B2405D77}"/>
                </a:ext>
              </a:extLst>
            </p:cNvPr>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231;p43">
              <a:extLst>
                <a:ext uri="{FF2B5EF4-FFF2-40B4-BE49-F238E27FC236}">
                  <a16:creationId xmlns:a16="http://schemas.microsoft.com/office/drawing/2014/main" id="{31A91B88-C07C-5C55-F56B-005D9C461D49}"/>
                </a:ext>
              </a:extLst>
            </p:cNvPr>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232;p43">
              <a:extLst>
                <a:ext uri="{FF2B5EF4-FFF2-40B4-BE49-F238E27FC236}">
                  <a16:creationId xmlns:a16="http://schemas.microsoft.com/office/drawing/2014/main" id="{369ED9C1-70D1-FD1A-BF75-34E61C73C7BE}"/>
                </a:ext>
              </a:extLst>
            </p:cNvPr>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233;p43">
              <a:extLst>
                <a:ext uri="{FF2B5EF4-FFF2-40B4-BE49-F238E27FC236}">
                  <a16:creationId xmlns:a16="http://schemas.microsoft.com/office/drawing/2014/main" id="{3083254D-FC00-9F6F-200B-7D9B4F8CE83A}"/>
                </a:ext>
              </a:extLst>
            </p:cNvPr>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234;p43">
              <a:extLst>
                <a:ext uri="{FF2B5EF4-FFF2-40B4-BE49-F238E27FC236}">
                  <a16:creationId xmlns:a16="http://schemas.microsoft.com/office/drawing/2014/main" id="{53B60CCC-3EDC-EBBA-020A-B2093212A115}"/>
                </a:ext>
              </a:extLst>
            </p:cNvPr>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235;p43">
              <a:extLst>
                <a:ext uri="{FF2B5EF4-FFF2-40B4-BE49-F238E27FC236}">
                  <a16:creationId xmlns:a16="http://schemas.microsoft.com/office/drawing/2014/main" id="{D9B714A2-B6F6-4816-D8CB-00B58B5FE5F2}"/>
                </a:ext>
              </a:extLst>
            </p:cNvPr>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236;p43">
              <a:extLst>
                <a:ext uri="{FF2B5EF4-FFF2-40B4-BE49-F238E27FC236}">
                  <a16:creationId xmlns:a16="http://schemas.microsoft.com/office/drawing/2014/main" id="{57606679-D45D-B8E3-C3C3-B386475C0CD4}"/>
                </a:ext>
              </a:extLst>
            </p:cNvPr>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237;p43">
              <a:extLst>
                <a:ext uri="{FF2B5EF4-FFF2-40B4-BE49-F238E27FC236}">
                  <a16:creationId xmlns:a16="http://schemas.microsoft.com/office/drawing/2014/main" id="{6875B078-2FE5-BEB2-3D7D-C5550909E284}"/>
                </a:ext>
              </a:extLst>
            </p:cNvPr>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238;p43">
              <a:extLst>
                <a:ext uri="{FF2B5EF4-FFF2-40B4-BE49-F238E27FC236}">
                  <a16:creationId xmlns:a16="http://schemas.microsoft.com/office/drawing/2014/main" id="{BFD12F63-90BE-3DC1-01EA-F62235D0D0C5}"/>
                </a:ext>
              </a:extLst>
            </p:cNvPr>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239;p43">
              <a:extLst>
                <a:ext uri="{FF2B5EF4-FFF2-40B4-BE49-F238E27FC236}">
                  <a16:creationId xmlns:a16="http://schemas.microsoft.com/office/drawing/2014/main" id="{247CC96B-2B6B-7AA8-D666-7906A25E5650}"/>
                </a:ext>
              </a:extLst>
            </p:cNvPr>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240;p43">
              <a:extLst>
                <a:ext uri="{FF2B5EF4-FFF2-40B4-BE49-F238E27FC236}">
                  <a16:creationId xmlns:a16="http://schemas.microsoft.com/office/drawing/2014/main" id="{5EA878E6-7AFA-8917-5160-299794C35A1F}"/>
                </a:ext>
              </a:extLst>
            </p:cNvPr>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241;p43">
              <a:extLst>
                <a:ext uri="{FF2B5EF4-FFF2-40B4-BE49-F238E27FC236}">
                  <a16:creationId xmlns:a16="http://schemas.microsoft.com/office/drawing/2014/main" id="{A1EF20DF-C5B9-D486-CDB3-B6D38C9A2E4F}"/>
                </a:ext>
              </a:extLst>
            </p:cNvPr>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242;p43">
              <a:extLst>
                <a:ext uri="{FF2B5EF4-FFF2-40B4-BE49-F238E27FC236}">
                  <a16:creationId xmlns:a16="http://schemas.microsoft.com/office/drawing/2014/main" id="{82BF80D4-D369-C7EC-5F63-C0A087F20772}"/>
                </a:ext>
              </a:extLst>
            </p:cNvPr>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243;p43">
              <a:extLst>
                <a:ext uri="{FF2B5EF4-FFF2-40B4-BE49-F238E27FC236}">
                  <a16:creationId xmlns:a16="http://schemas.microsoft.com/office/drawing/2014/main" id="{7B5DEB4C-15F2-FB44-2ADD-6D1EE906C2F5}"/>
                </a:ext>
              </a:extLst>
            </p:cNvPr>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244;p43">
              <a:extLst>
                <a:ext uri="{FF2B5EF4-FFF2-40B4-BE49-F238E27FC236}">
                  <a16:creationId xmlns:a16="http://schemas.microsoft.com/office/drawing/2014/main" id="{3F5044B2-0B99-AEA9-D01D-433DECFBC915}"/>
                </a:ext>
              </a:extLst>
            </p:cNvPr>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245;p43">
              <a:extLst>
                <a:ext uri="{FF2B5EF4-FFF2-40B4-BE49-F238E27FC236}">
                  <a16:creationId xmlns:a16="http://schemas.microsoft.com/office/drawing/2014/main" id="{EE51BC04-196E-90AB-1482-9E834C850BF3}"/>
                </a:ext>
              </a:extLst>
            </p:cNvPr>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246;p43">
              <a:extLst>
                <a:ext uri="{FF2B5EF4-FFF2-40B4-BE49-F238E27FC236}">
                  <a16:creationId xmlns:a16="http://schemas.microsoft.com/office/drawing/2014/main" id="{A39C8C6F-41B6-0BB9-2B95-5FD1CA1F8C4E}"/>
                </a:ext>
              </a:extLst>
            </p:cNvPr>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2247;p43">
              <a:extLst>
                <a:ext uri="{FF2B5EF4-FFF2-40B4-BE49-F238E27FC236}">
                  <a16:creationId xmlns:a16="http://schemas.microsoft.com/office/drawing/2014/main" id="{DB8A923B-6210-40F7-F798-FF838F5309ED}"/>
                </a:ext>
              </a:extLst>
            </p:cNvPr>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2248;p43">
              <a:extLst>
                <a:ext uri="{FF2B5EF4-FFF2-40B4-BE49-F238E27FC236}">
                  <a16:creationId xmlns:a16="http://schemas.microsoft.com/office/drawing/2014/main" id="{2722EEF7-ABC5-65C2-74BF-0B8BF16734A2}"/>
                </a:ext>
              </a:extLst>
            </p:cNvPr>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2249;p43">
              <a:extLst>
                <a:ext uri="{FF2B5EF4-FFF2-40B4-BE49-F238E27FC236}">
                  <a16:creationId xmlns:a16="http://schemas.microsoft.com/office/drawing/2014/main" id="{C7402C7E-654D-5FE2-ED37-70A3D8DCD8E2}"/>
                </a:ext>
              </a:extLst>
            </p:cNvPr>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2250;p43">
              <a:extLst>
                <a:ext uri="{FF2B5EF4-FFF2-40B4-BE49-F238E27FC236}">
                  <a16:creationId xmlns:a16="http://schemas.microsoft.com/office/drawing/2014/main" id="{1B507B2F-A452-B1D8-E813-4F03B8670DC2}"/>
                </a:ext>
              </a:extLst>
            </p:cNvPr>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2251;p43">
              <a:extLst>
                <a:ext uri="{FF2B5EF4-FFF2-40B4-BE49-F238E27FC236}">
                  <a16:creationId xmlns:a16="http://schemas.microsoft.com/office/drawing/2014/main" id="{B193CB71-5860-D7D9-ED7A-F89D3C7813A4}"/>
                </a:ext>
              </a:extLst>
            </p:cNvPr>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2252;p43">
              <a:extLst>
                <a:ext uri="{FF2B5EF4-FFF2-40B4-BE49-F238E27FC236}">
                  <a16:creationId xmlns:a16="http://schemas.microsoft.com/office/drawing/2014/main" id="{3A125E09-1DE8-A618-EA4C-858C99BDB5DA}"/>
                </a:ext>
              </a:extLst>
            </p:cNvPr>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2253;p43">
              <a:extLst>
                <a:ext uri="{FF2B5EF4-FFF2-40B4-BE49-F238E27FC236}">
                  <a16:creationId xmlns:a16="http://schemas.microsoft.com/office/drawing/2014/main" id="{31600233-FB69-6A1F-650B-DECE832502E2}"/>
                </a:ext>
              </a:extLst>
            </p:cNvPr>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2254;p43">
              <a:extLst>
                <a:ext uri="{FF2B5EF4-FFF2-40B4-BE49-F238E27FC236}">
                  <a16:creationId xmlns:a16="http://schemas.microsoft.com/office/drawing/2014/main" id="{E9C65D28-FDA3-0761-589A-CE8B9DBED0E2}"/>
                </a:ext>
              </a:extLst>
            </p:cNvPr>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2255;p43">
              <a:extLst>
                <a:ext uri="{FF2B5EF4-FFF2-40B4-BE49-F238E27FC236}">
                  <a16:creationId xmlns:a16="http://schemas.microsoft.com/office/drawing/2014/main" id="{A03EF786-456B-7561-7324-54D0AE37784B}"/>
                </a:ext>
              </a:extLst>
            </p:cNvPr>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2256;p43">
              <a:extLst>
                <a:ext uri="{FF2B5EF4-FFF2-40B4-BE49-F238E27FC236}">
                  <a16:creationId xmlns:a16="http://schemas.microsoft.com/office/drawing/2014/main" id="{B67746A9-FCBE-2811-C578-E6C1723EDA32}"/>
                </a:ext>
              </a:extLst>
            </p:cNvPr>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2257;p43">
              <a:extLst>
                <a:ext uri="{FF2B5EF4-FFF2-40B4-BE49-F238E27FC236}">
                  <a16:creationId xmlns:a16="http://schemas.microsoft.com/office/drawing/2014/main" id="{B7FD6A72-CB9A-0A69-56A9-EA6977047D1D}"/>
                </a:ext>
              </a:extLst>
            </p:cNvPr>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2258;p43">
              <a:extLst>
                <a:ext uri="{FF2B5EF4-FFF2-40B4-BE49-F238E27FC236}">
                  <a16:creationId xmlns:a16="http://schemas.microsoft.com/office/drawing/2014/main" id="{E75CE10D-2C16-21DC-FFA4-FB509AF6D7FB}"/>
                </a:ext>
              </a:extLst>
            </p:cNvPr>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2259;p43">
              <a:extLst>
                <a:ext uri="{FF2B5EF4-FFF2-40B4-BE49-F238E27FC236}">
                  <a16:creationId xmlns:a16="http://schemas.microsoft.com/office/drawing/2014/main" id="{965A184C-ACE0-662F-4C82-FE38217B563E}"/>
                </a:ext>
              </a:extLst>
            </p:cNvPr>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2260;p43">
              <a:extLst>
                <a:ext uri="{FF2B5EF4-FFF2-40B4-BE49-F238E27FC236}">
                  <a16:creationId xmlns:a16="http://schemas.microsoft.com/office/drawing/2014/main" id="{72D90D77-91FB-8B89-AA95-C211E99A11F2}"/>
                </a:ext>
              </a:extLst>
            </p:cNvPr>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2261;p43">
              <a:extLst>
                <a:ext uri="{FF2B5EF4-FFF2-40B4-BE49-F238E27FC236}">
                  <a16:creationId xmlns:a16="http://schemas.microsoft.com/office/drawing/2014/main" id="{32135121-60D2-38B1-3477-A9D927EAF40C}"/>
                </a:ext>
              </a:extLst>
            </p:cNvPr>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2262;p43">
              <a:extLst>
                <a:ext uri="{FF2B5EF4-FFF2-40B4-BE49-F238E27FC236}">
                  <a16:creationId xmlns:a16="http://schemas.microsoft.com/office/drawing/2014/main" id="{3C316859-2224-5376-83A9-BF1B1F9B4094}"/>
                </a:ext>
              </a:extLst>
            </p:cNvPr>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2263;p43">
              <a:extLst>
                <a:ext uri="{FF2B5EF4-FFF2-40B4-BE49-F238E27FC236}">
                  <a16:creationId xmlns:a16="http://schemas.microsoft.com/office/drawing/2014/main" id="{6B8C6851-EFFB-05D0-AD24-AAE1AC12B706}"/>
                </a:ext>
              </a:extLst>
            </p:cNvPr>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2264;p43">
              <a:extLst>
                <a:ext uri="{FF2B5EF4-FFF2-40B4-BE49-F238E27FC236}">
                  <a16:creationId xmlns:a16="http://schemas.microsoft.com/office/drawing/2014/main" id="{028D1802-55CF-23D0-6B9D-A2A75BCD3AD5}"/>
                </a:ext>
              </a:extLst>
            </p:cNvPr>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2265;p43">
              <a:extLst>
                <a:ext uri="{FF2B5EF4-FFF2-40B4-BE49-F238E27FC236}">
                  <a16:creationId xmlns:a16="http://schemas.microsoft.com/office/drawing/2014/main" id="{44CF3300-3E4E-E83F-A63B-5E61FEF8D368}"/>
                </a:ext>
              </a:extLst>
            </p:cNvPr>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2266;p43">
              <a:extLst>
                <a:ext uri="{FF2B5EF4-FFF2-40B4-BE49-F238E27FC236}">
                  <a16:creationId xmlns:a16="http://schemas.microsoft.com/office/drawing/2014/main" id="{1D8EF407-F8C7-1B05-5C09-2530DE4646FE}"/>
                </a:ext>
              </a:extLst>
            </p:cNvPr>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2267;p43">
              <a:extLst>
                <a:ext uri="{FF2B5EF4-FFF2-40B4-BE49-F238E27FC236}">
                  <a16:creationId xmlns:a16="http://schemas.microsoft.com/office/drawing/2014/main" id="{6281AA9D-F86B-DBA1-D1D7-DE65F2EC8F68}"/>
                </a:ext>
              </a:extLst>
            </p:cNvPr>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2268;p43">
              <a:extLst>
                <a:ext uri="{FF2B5EF4-FFF2-40B4-BE49-F238E27FC236}">
                  <a16:creationId xmlns:a16="http://schemas.microsoft.com/office/drawing/2014/main" id="{C13C0A2A-6428-182F-87B4-C6760D6C53CE}"/>
                </a:ext>
              </a:extLst>
            </p:cNvPr>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2269;p43">
              <a:extLst>
                <a:ext uri="{FF2B5EF4-FFF2-40B4-BE49-F238E27FC236}">
                  <a16:creationId xmlns:a16="http://schemas.microsoft.com/office/drawing/2014/main" id="{64D13A2D-778E-0936-3E0B-5169CA594640}"/>
                </a:ext>
              </a:extLst>
            </p:cNvPr>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2270;p43">
              <a:extLst>
                <a:ext uri="{FF2B5EF4-FFF2-40B4-BE49-F238E27FC236}">
                  <a16:creationId xmlns:a16="http://schemas.microsoft.com/office/drawing/2014/main" id="{8ABE5E46-F6F1-0F9C-0191-7B78A1970627}"/>
                </a:ext>
              </a:extLst>
            </p:cNvPr>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2271;p43">
              <a:extLst>
                <a:ext uri="{FF2B5EF4-FFF2-40B4-BE49-F238E27FC236}">
                  <a16:creationId xmlns:a16="http://schemas.microsoft.com/office/drawing/2014/main" id="{4026D7EA-7E18-803F-22D2-F40BD6F16531}"/>
                </a:ext>
              </a:extLst>
            </p:cNvPr>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2272;p43">
              <a:extLst>
                <a:ext uri="{FF2B5EF4-FFF2-40B4-BE49-F238E27FC236}">
                  <a16:creationId xmlns:a16="http://schemas.microsoft.com/office/drawing/2014/main" id="{DFD568BA-40DC-8D47-3BE1-1B7ABE94AA46}"/>
                </a:ext>
              </a:extLst>
            </p:cNvPr>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2273;p43">
              <a:extLst>
                <a:ext uri="{FF2B5EF4-FFF2-40B4-BE49-F238E27FC236}">
                  <a16:creationId xmlns:a16="http://schemas.microsoft.com/office/drawing/2014/main" id="{FD39DCBE-0B52-5ED2-F966-6FE3721667C5}"/>
                </a:ext>
              </a:extLst>
            </p:cNvPr>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2274;p43">
              <a:extLst>
                <a:ext uri="{FF2B5EF4-FFF2-40B4-BE49-F238E27FC236}">
                  <a16:creationId xmlns:a16="http://schemas.microsoft.com/office/drawing/2014/main" id="{1073D00F-5820-0DD7-FA93-9C3C46FFCEBC}"/>
                </a:ext>
              </a:extLst>
            </p:cNvPr>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2275;p43">
              <a:extLst>
                <a:ext uri="{FF2B5EF4-FFF2-40B4-BE49-F238E27FC236}">
                  <a16:creationId xmlns:a16="http://schemas.microsoft.com/office/drawing/2014/main" id="{4DAF2E8A-1EC6-43F6-740D-A7A7DC04098A}"/>
                </a:ext>
              </a:extLst>
            </p:cNvPr>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2276;p43">
              <a:extLst>
                <a:ext uri="{FF2B5EF4-FFF2-40B4-BE49-F238E27FC236}">
                  <a16:creationId xmlns:a16="http://schemas.microsoft.com/office/drawing/2014/main" id="{CB4CDB6F-B1FE-0460-76C3-3E80D7A29CE8}"/>
                </a:ext>
              </a:extLst>
            </p:cNvPr>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2277;p43">
              <a:extLst>
                <a:ext uri="{FF2B5EF4-FFF2-40B4-BE49-F238E27FC236}">
                  <a16:creationId xmlns:a16="http://schemas.microsoft.com/office/drawing/2014/main" id="{BF4C2EAB-D028-7089-2E16-CAEB5511E1FF}"/>
                </a:ext>
              </a:extLst>
            </p:cNvPr>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2278;p43">
              <a:extLst>
                <a:ext uri="{FF2B5EF4-FFF2-40B4-BE49-F238E27FC236}">
                  <a16:creationId xmlns:a16="http://schemas.microsoft.com/office/drawing/2014/main" id="{1750AE9A-F4CC-C89E-3557-75F35B9D7CB3}"/>
                </a:ext>
              </a:extLst>
            </p:cNvPr>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2279;p43">
              <a:extLst>
                <a:ext uri="{FF2B5EF4-FFF2-40B4-BE49-F238E27FC236}">
                  <a16:creationId xmlns:a16="http://schemas.microsoft.com/office/drawing/2014/main" id="{662E5C1B-A9B7-C25D-DF20-71A10D320F5F}"/>
                </a:ext>
              </a:extLst>
            </p:cNvPr>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2280;p43">
              <a:extLst>
                <a:ext uri="{FF2B5EF4-FFF2-40B4-BE49-F238E27FC236}">
                  <a16:creationId xmlns:a16="http://schemas.microsoft.com/office/drawing/2014/main" id="{15760F4F-B9F4-CB53-6991-996F3A61FC93}"/>
                </a:ext>
              </a:extLst>
            </p:cNvPr>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2281;p43">
              <a:extLst>
                <a:ext uri="{FF2B5EF4-FFF2-40B4-BE49-F238E27FC236}">
                  <a16:creationId xmlns:a16="http://schemas.microsoft.com/office/drawing/2014/main" id="{E2FD1DA5-2144-2985-4AE8-0E554004D5F0}"/>
                </a:ext>
              </a:extLst>
            </p:cNvPr>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282;p43">
              <a:extLst>
                <a:ext uri="{FF2B5EF4-FFF2-40B4-BE49-F238E27FC236}">
                  <a16:creationId xmlns:a16="http://schemas.microsoft.com/office/drawing/2014/main" id="{A96A3C19-2836-07BF-C951-7ED683F96AE1}"/>
                </a:ext>
              </a:extLst>
            </p:cNvPr>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283;p43">
              <a:extLst>
                <a:ext uri="{FF2B5EF4-FFF2-40B4-BE49-F238E27FC236}">
                  <a16:creationId xmlns:a16="http://schemas.microsoft.com/office/drawing/2014/main" id="{28BEEF3C-EAD2-3693-39A9-1AFA87E26E12}"/>
                </a:ext>
              </a:extLst>
            </p:cNvPr>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284;p43">
              <a:extLst>
                <a:ext uri="{FF2B5EF4-FFF2-40B4-BE49-F238E27FC236}">
                  <a16:creationId xmlns:a16="http://schemas.microsoft.com/office/drawing/2014/main" id="{40244B6B-608A-663C-4D24-BCF7ADF7AE72}"/>
                </a:ext>
              </a:extLst>
            </p:cNvPr>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285;p43">
              <a:extLst>
                <a:ext uri="{FF2B5EF4-FFF2-40B4-BE49-F238E27FC236}">
                  <a16:creationId xmlns:a16="http://schemas.microsoft.com/office/drawing/2014/main" id="{7FD44205-1657-F13E-C8D9-CB2E8D0BEF03}"/>
                </a:ext>
              </a:extLst>
            </p:cNvPr>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286;p43">
              <a:extLst>
                <a:ext uri="{FF2B5EF4-FFF2-40B4-BE49-F238E27FC236}">
                  <a16:creationId xmlns:a16="http://schemas.microsoft.com/office/drawing/2014/main" id="{BB50698E-5DE3-A3F3-F286-DF21CE6621C7}"/>
                </a:ext>
              </a:extLst>
            </p:cNvPr>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287;p43">
              <a:extLst>
                <a:ext uri="{FF2B5EF4-FFF2-40B4-BE49-F238E27FC236}">
                  <a16:creationId xmlns:a16="http://schemas.microsoft.com/office/drawing/2014/main" id="{F5FB1C86-6B1B-DAD1-7206-F01B9568D22F}"/>
                </a:ext>
              </a:extLst>
            </p:cNvPr>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288;p43">
              <a:extLst>
                <a:ext uri="{FF2B5EF4-FFF2-40B4-BE49-F238E27FC236}">
                  <a16:creationId xmlns:a16="http://schemas.microsoft.com/office/drawing/2014/main" id="{2C7389DF-CD19-8A6B-FD59-1C0C2D82B092}"/>
                </a:ext>
              </a:extLst>
            </p:cNvPr>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289;p43">
              <a:extLst>
                <a:ext uri="{FF2B5EF4-FFF2-40B4-BE49-F238E27FC236}">
                  <a16:creationId xmlns:a16="http://schemas.microsoft.com/office/drawing/2014/main" id="{6347098E-7C79-EFD2-18D9-FCD6BEFD3320}"/>
                </a:ext>
              </a:extLst>
            </p:cNvPr>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290;p43">
              <a:extLst>
                <a:ext uri="{FF2B5EF4-FFF2-40B4-BE49-F238E27FC236}">
                  <a16:creationId xmlns:a16="http://schemas.microsoft.com/office/drawing/2014/main" id="{B7D4D092-0C9D-5842-E422-5B85ED1C1D13}"/>
                </a:ext>
              </a:extLst>
            </p:cNvPr>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291;p43">
              <a:extLst>
                <a:ext uri="{FF2B5EF4-FFF2-40B4-BE49-F238E27FC236}">
                  <a16:creationId xmlns:a16="http://schemas.microsoft.com/office/drawing/2014/main" id="{0AAB6195-4402-8621-F54A-8FFBA6383771}"/>
                </a:ext>
              </a:extLst>
            </p:cNvPr>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292;p43">
              <a:extLst>
                <a:ext uri="{FF2B5EF4-FFF2-40B4-BE49-F238E27FC236}">
                  <a16:creationId xmlns:a16="http://schemas.microsoft.com/office/drawing/2014/main" id="{83E3A044-4469-6F34-1D04-DD415EE7AC02}"/>
                </a:ext>
              </a:extLst>
            </p:cNvPr>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7" name="Google Shape;2121;p43">
            <a:extLst>
              <a:ext uri="{FF2B5EF4-FFF2-40B4-BE49-F238E27FC236}">
                <a16:creationId xmlns:a16="http://schemas.microsoft.com/office/drawing/2014/main" id="{C6C22E2D-DE13-1AD8-1EBB-9A3313314B26}"/>
              </a:ext>
            </a:extLst>
          </p:cNvPr>
          <p:cNvSpPr txBox="1">
            <a:spLocks noGrp="1"/>
          </p:cNvSpPr>
          <p:nvPr>
            <p:ph type="title"/>
          </p:nvPr>
        </p:nvSpPr>
        <p:spPr>
          <a:xfrm>
            <a:off x="3811770" y="1151550"/>
            <a:ext cx="4680417" cy="2696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800">
                <a:solidFill>
                  <a:schemeClr val="accent1">
                    <a:lumMod val="75000"/>
                  </a:schemeClr>
                </a:solidFill>
                <a:latin typeface="Montserrat" panose="00000500000000000000" pitchFamily="2" charset="0"/>
              </a:rPr>
              <a:t>Cám ơn </a:t>
            </a:r>
            <a:br>
              <a:rPr lang="vi-VN" sz="4800">
                <a:solidFill>
                  <a:schemeClr val="accent1">
                    <a:lumMod val="75000"/>
                  </a:schemeClr>
                </a:solidFill>
                <a:latin typeface="Montserrat" panose="00000500000000000000" pitchFamily="2" charset="0"/>
              </a:rPr>
            </a:br>
            <a:r>
              <a:rPr lang="vi-VN" sz="4800">
                <a:solidFill>
                  <a:schemeClr val="accent1">
                    <a:lumMod val="75000"/>
                  </a:schemeClr>
                </a:solidFill>
                <a:latin typeface="Montserrat" panose="00000500000000000000" pitchFamily="2" charset="0"/>
              </a:rPr>
              <a:t>các bạn </a:t>
            </a:r>
            <a:br>
              <a:rPr lang="vi-VN" sz="4800">
                <a:solidFill>
                  <a:schemeClr val="accent1">
                    <a:lumMod val="75000"/>
                  </a:schemeClr>
                </a:solidFill>
                <a:latin typeface="Montserrat" panose="00000500000000000000" pitchFamily="2" charset="0"/>
              </a:rPr>
            </a:br>
            <a:r>
              <a:rPr lang="vi-VN" sz="4800">
                <a:solidFill>
                  <a:schemeClr val="accent1">
                    <a:lumMod val="75000"/>
                  </a:schemeClr>
                </a:solidFill>
                <a:latin typeface="Montserrat" panose="00000500000000000000" pitchFamily="2" charset="0"/>
              </a:rPr>
              <a:t>đã theo dõi !</a:t>
            </a:r>
            <a:endParaRPr sz="4800">
              <a:solidFill>
                <a:schemeClr val="accent1">
                  <a:lumMod val="75000"/>
                </a:schemeClr>
              </a:solidFill>
              <a:latin typeface="Montserrat" panose="00000500000000000000" pitchFamily="2" charset="0"/>
            </a:endParaRPr>
          </a:p>
        </p:txBody>
      </p:sp>
    </p:spTree>
    <p:extLst>
      <p:ext uri="{BB962C8B-B14F-4D97-AF65-F5344CB8AC3E}">
        <p14:creationId xmlns:p14="http://schemas.microsoft.com/office/powerpoint/2010/main" val="2758636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311" name="Google Shape;2311;p44"/>
          <p:cNvSpPr txBox="1">
            <a:spLocks noGrp="1"/>
          </p:cNvSpPr>
          <p:nvPr>
            <p:ph type="body" idx="4294967295"/>
          </p:nvPr>
        </p:nvSpPr>
        <p:spPr>
          <a:xfrm>
            <a:off x="713225" y="1200825"/>
            <a:ext cx="7710900" cy="10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0" lvl="0" indent="0" algn="l" rtl="0">
              <a:spcBef>
                <a:spcPts val="1000"/>
              </a:spcBef>
              <a:spcAft>
                <a:spcPts val="0"/>
              </a:spcAft>
              <a:buNone/>
            </a:pPr>
            <a:r>
              <a:rPr lang="en" b="1"/>
              <a:t>Vectors</a:t>
            </a:r>
            <a:endParaRPr b="1"/>
          </a:p>
          <a:p>
            <a:pPr marL="457200" lvl="0" indent="-304800" algn="l" rtl="0">
              <a:spcBef>
                <a:spcPts val="1000"/>
              </a:spcBef>
              <a:spcAft>
                <a:spcPts val="0"/>
              </a:spcAft>
              <a:buSzPts val="1200"/>
              <a:buChar char="●"/>
            </a:pPr>
            <a:r>
              <a:rPr lang="en" u="sng">
                <a:hlinkClick r:id="rId3"/>
              </a:rPr>
              <a:t>Gradient omnichannel illustration</a:t>
            </a:r>
            <a:endParaRPr/>
          </a:p>
        </p:txBody>
      </p:sp>
      <p:grpSp>
        <p:nvGrpSpPr>
          <p:cNvPr id="2312" name="Google Shape;2312;p44"/>
          <p:cNvGrpSpPr/>
          <p:nvPr/>
        </p:nvGrpSpPr>
        <p:grpSpPr>
          <a:xfrm>
            <a:off x="1372100" y="2231627"/>
            <a:ext cx="1289373" cy="1142949"/>
            <a:chOff x="4592964" y="1289643"/>
            <a:chExt cx="1289373" cy="1142949"/>
          </a:xfrm>
        </p:grpSpPr>
        <p:sp>
          <p:nvSpPr>
            <p:cNvPr id="2313" name="Google Shape;2313;p44"/>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5336181" y="2381919"/>
              <a:ext cx="243436" cy="8038"/>
            </a:xfrm>
            <a:custGeom>
              <a:avLst/>
              <a:gdLst/>
              <a:ahLst/>
              <a:cxnLst/>
              <a:rect l="l" t="t" r="r" b="b"/>
              <a:pathLst>
                <a:path w="13144" h="434" extrusionOk="0">
                  <a:moveTo>
                    <a:pt x="201" y="0"/>
                  </a:moveTo>
                  <a:cubicBezTo>
                    <a:pt x="101" y="0"/>
                    <a:pt x="1" y="100"/>
                    <a:pt x="1" y="234"/>
                  </a:cubicBezTo>
                  <a:cubicBezTo>
                    <a:pt x="1" y="334"/>
                    <a:pt x="101" y="434"/>
                    <a:pt x="201" y="434"/>
                  </a:cubicBezTo>
                  <a:lnTo>
                    <a:pt x="12943" y="434"/>
                  </a:lnTo>
                  <a:cubicBezTo>
                    <a:pt x="13043" y="434"/>
                    <a:pt x="13143" y="334"/>
                    <a:pt x="13143" y="234"/>
                  </a:cubicBezTo>
                  <a:cubicBezTo>
                    <a:pt x="13143" y="100"/>
                    <a:pt x="13043" y="0"/>
                    <a:pt x="1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5380668" y="2424535"/>
              <a:ext cx="155092" cy="8056"/>
            </a:xfrm>
            <a:custGeom>
              <a:avLst/>
              <a:gdLst/>
              <a:ahLst/>
              <a:cxnLst/>
              <a:rect l="l" t="t" r="r" b="b"/>
              <a:pathLst>
                <a:path w="8374" h="435" extrusionOk="0">
                  <a:moveTo>
                    <a:pt x="200" y="1"/>
                  </a:moveTo>
                  <a:cubicBezTo>
                    <a:pt x="67" y="1"/>
                    <a:pt x="0" y="101"/>
                    <a:pt x="0" y="234"/>
                  </a:cubicBezTo>
                  <a:cubicBezTo>
                    <a:pt x="0" y="334"/>
                    <a:pt x="67" y="434"/>
                    <a:pt x="200" y="434"/>
                  </a:cubicBezTo>
                  <a:lnTo>
                    <a:pt x="8140" y="434"/>
                  </a:lnTo>
                  <a:cubicBezTo>
                    <a:pt x="8273" y="434"/>
                    <a:pt x="8373" y="334"/>
                    <a:pt x="8373" y="234"/>
                  </a:cubicBezTo>
                  <a:cubicBezTo>
                    <a:pt x="8373" y="101"/>
                    <a:pt x="8273" y="1"/>
                    <a:pt x="8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2" name="Google Shape;2352;p44"/>
          <p:cNvSpPr/>
          <p:nvPr/>
        </p:nvSpPr>
        <p:spPr>
          <a:xfrm>
            <a:off x="6428661" y="3608859"/>
            <a:ext cx="71080" cy="19"/>
          </a:xfrm>
          <a:custGeom>
            <a:avLst/>
            <a:gdLst/>
            <a:ahLst/>
            <a:cxnLst/>
            <a:rect l="l" t="t" r="r" b="b"/>
            <a:pathLst>
              <a:path w="3838" h="1" extrusionOk="0">
                <a:moveTo>
                  <a:pt x="1" y="1"/>
                </a:moveTo>
                <a:lnTo>
                  <a:pt x="3837"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44"/>
          <p:cNvGrpSpPr/>
          <p:nvPr/>
        </p:nvGrpSpPr>
        <p:grpSpPr>
          <a:xfrm>
            <a:off x="2462822" y="3631988"/>
            <a:ext cx="857495" cy="742447"/>
            <a:chOff x="5616047" y="2074865"/>
            <a:chExt cx="1676104" cy="1451225"/>
          </a:xfrm>
        </p:grpSpPr>
        <p:sp>
          <p:nvSpPr>
            <p:cNvPr id="2354" name="Google Shape;2354;p44"/>
            <p:cNvSpPr/>
            <p:nvPr/>
          </p:nvSpPr>
          <p:spPr>
            <a:xfrm>
              <a:off x="5616047" y="2074865"/>
              <a:ext cx="1676104" cy="1451225"/>
            </a:xfrm>
            <a:custGeom>
              <a:avLst/>
              <a:gdLst/>
              <a:ahLst/>
              <a:cxnLst/>
              <a:rect l="l" t="t" r="r" b="b"/>
              <a:pathLst>
                <a:path w="90499" h="78357" extrusionOk="0">
                  <a:moveTo>
                    <a:pt x="90499" y="78357"/>
                  </a:moveTo>
                  <a:lnTo>
                    <a:pt x="0" y="78357"/>
                  </a:lnTo>
                  <a:lnTo>
                    <a:pt x="0" y="1"/>
                  </a:lnTo>
                  <a:lnTo>
                    <a:pt x="90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5684629" y="2140965"/>
              <a:ext cx="1538328" cy="1331989"/>
            </a:xfrm>
            <a:custGeom>
              <a:avLst/>
              <a:gdLst/>
              <a:ahLst/>
              <a:cxnLst/>
              <a:rect l="l" t="t" r="r" b="b"/>
              <a:pathLst>
                <a:path w="83060" h="71919" extrusionOk="0">
                  <a:moveTo>
                    <a:pt x="0" y="1"/>
                  </a:moveTo>
                  <a:lnTo>
                    <a:pt x="0" y="71919"/>
                  </a:lnTo>
                  <a:lnTo>
                    <a:pt x="83060" y="71919"/>
                  </a:lnTo>
                  <a:lnTo>
                    <a:pt x="830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5680906" y="2137261"/>
              <a:ext cx="1546385" cy="1340027"/>
            </a:xfrm>
            <a:custGeom>
              <a:avLst/>
              <a:gdLst/>
              <a:ahLst/>
              <a:cxnLst/>
              <a:rect l="l" t="t" r="r" b="b"/>
              <a:pathLst>
                <a:path w="83495" h="72353" extrusionOk="0">
                  <a:moveTo>
                    <a:pt x="83060" y="401"/>
                  </a:moveTo>
                  <a:lnTo>
                    <a:pt x="83060" y="71919"/>
                  </a:lnTo>
                  <a:lnTo>
                    <a:pt x="401" y="71919"/>
                  </a:lnTo>
                  <a:lnTo>
                    <a:pt x="401" y="401"/>
                  </a:lnTo>
                  <a:close/>
                  <a:moveTo>
                    <a:pt x="1" y="1"/>
                  </a:moveTo>
                  <a:lnTo>
                    <a:pt x="1" y="72353"/>
                  </a:lnTo>
                  <a:lnTo>
                    <a:pt x="83494" y="72353"/>
                  </a:lnTo>
                  <a:lnTo>
                    <a:pt x="83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5684629" y="2140965"/>
              <a:ext cx="1538271" cy="122954"/>
            </a:xfrm>
            <a:custGeom>
              <a:avLst/>
              <a:gdLst/>
              <a:ahLst/>
              <a:cxnLst/>
              <a:rect l="l" t="t" r="r" b="b"/>
              <a:pathLst>
                <a:path w="83060" h="6639" extrusionOk="0">
                  <a:moveTo>
                    <a:pt x="0" y="1"/>
                  </a:moveTo>
                  <a:lnTo>
                    <a:pt x="83060" y="1"/>
                  </a:lnTo>
                  <a:lnTo>
                    <a:pt x="83060" y="6639"/>
                  </a:lnTo>
                  <a:lnTo>
                    <a:pt x="0" y="6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5680906" y="2137261"/>
              <a:ext cx="1546385" cy="130386"/>
            </a:xfrm>
            <a:custGeom>
              <a:avLst/>
              <a:gdLst/>
              <a:ahLst/>
              <a:cxnLst/>
              <a:rect l="l" t="t" r="r" b="b"/>
              <a:pathLst>
                <a:path w="83495" h="7040" extrusionOk="0">
                  <a:moveTo>
                    <a:pt x="83060" y="401"/>
                  </a:moveTo>
                  <a:lnTo>
                    <a:pt x="83060" y="6639"/>
                  </a:lnTo>
                  <a:lnTo>
                    <a:pt x="401" y="6639"/>
                  </a:lnTo>
                  <a:lnTo>
                    <a:pt x="401" y="401"/>
                  </a:lnTo>
                  <a:close/>
                  <a:moveTo>
                    <a:pt x="201" y="1"/>
                  </a:moveTo>
                  <a:cubicBezTo>
                    <a:pt x="101" y="1"/>
                    <a:pt x="1" y="67"/>
                    <a:pt x="1" y="201"/>
                  </a:cubicBezTo>
                  <a:lnTo>
                    <a:pt x="1" y="6839"/>
                  </a:lnTo>
                  <a:cubicBezTo>
                    <a:pt x="1" y="6939"/>
                    <a:pt x="101" y="7039"/>
                    <a:pt x="201" y="7039"/>
                  </a:cubicBezTo>
                  <a:lnTo>
                    <a:pt x="83261" y="7039"/>
                  </a:lnTo>
                  <a:cubicBezTo>
                    <a:pt x="83394" y="7039"/>
                    <a:pt x="83494" y="6939"/>
                    <a:pt x="83494" y="6839"/>
                  </a:cubicBezTo>
                  <a:lnTo>
                    <a:pt x="83494" y="201"/>
                  </a:lnTo>
                  <a:cubicBezTo>
                    <a:pt x="83494" y="67"/>
                    <a:pt x="83394" y="1"/>
                    <a:pt x="83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6345040" y="2389328"/>
              <a:ext cx="302739" cy="292238"/>
            </a:xfrm>
            <a:custGeom>
              <a:avLst/>
              <a:gdLst/>
              <a:ahLst/>
              <a:cxnLst/>
              <a:rect l="l" t="t" r="r" b="b"/>
              <a:pathLst>
                <a:path w="16346" h="15779" extrusionOk="0">
                  <a:moveTo>
                    <a:pt x="8173" y="0"/>
                  </a:moveTo>
                  <a:cubicBezTo>
                    <a:pt x="3670" y="0"/>
                    <a:pt x="1" y="3436"/>
                    <a:pt x="1" y="7673"/>
                  </a:cubicBezTo>
                  <a:lnTo>
                    <a:pt x="1" y="15512"/>
                  </a:lnTo>
                  <a:cubicBezTo>
                    <a:pt x="1" y="15678"/>
                    <a:pt x="134" y="15778"/>
                    <a:pt x="268" y="15778"/>
                  </a:cubicBezTo>
                  <a:cubicBezTo>
                    <a:pt x="401" y="15778"/>
                    <a:pt x="501" y="15678"/>
                    <a:pt x="501" y="15512"/>
                  </a:cubicBezTo>
                  <a:lnTo>
                    <a:pt x="501" y="7673"/>
                  </a:lnTo>
                  <a:cubicBezTo>
                    <a:pt x="501" y="3703"/>
                    <a:pt x="3937" y="501"/>
                    <a:pt x="8173" y="501"/>
                  </a:cubicBezTo>
                  <a:cubicBezTo>
                    <a:pt x="12410" y="501"/>
                    <a:pt x="15846" y="3703"/>
                    <a:pt x="15846" y="7673"/>
                  </a:cubicBezTo>
                  <a:lnTo>
                    <a:pt x="15846" y="15178"/>
                  </a:lnTo>
                  <a:cubicBezTo>
                    <a:pt x="15846" y="15311"/>
                    <a:pt x="15946" y="15411"/>
                    <a:pt x="16112" y="15411"/>
                  </a:cubicBezTo>
                  <a:cubicBezTo>
                    <a:pt x="16246" y="15411"/>
                    <a:pt x="16346" y="15311"/>
                    <a:pt x="16346" y="15178"/>
                  </a:cubicBezTo>
                  <a:lnTo>
                    <a:pt x="16346" y="7673"/>
                  </a:lnTo>
                  <a:cubicBezTo>
                    <a:pt x="16346" y="3436"/>
                    <a:pt x="12677" y="0"/>
                    <a:pt x="8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6605755" y="2556125"/>
              <a:ext cx="231694" cy="675283"/>
            </a:xfrm>
            <a:custGeom>
              <a:avLst/>
              <a:gdLst/>
              <a:ahLst/>
              <a:cxnLst/>
              <a:rect l="l" t="t" r="r" b="b"/>
              <a:pathLst>
                <a:path w="12510" h="36461" extrusionOk="0">
                  <a:moveTo>
                    <a:pt x="2936" y="1"/>
                  </a:moveTo>
                  <a:lnTo>
                    <a:pt x="2769" y="31690"/>
                  </a:lnTo>
                  <a:lnTo>
                    <a:pt x="1" y="36460"/>
                  </a:lnTo>
                  <a:lnTo>
                    <a:pt x="12510" y="36460"/>
                  </a:lnTo>
                  <a:lnTo>
                    <a:pt x="10375" y="31390"/>
                  </a:lnTo>
                  <a:lnTo>
                    <a:pt x="10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6600810" y="2551198"/>
              <a:ext cx="241584" cy="685154"/>
            </a:xfrm>
            <a:custGeom>
              <a:avLst/>
              <a:gdLst/>
              <a:ahLst/>
              <a:cxnLst/>
              <a:rect l="l" t="t" r="r" b="b"/>
              <a:pathLst>
                <a:path w="13044" h="36994" extrusionOk="0">
                  <a:moveTo>
                    <a:pt x="10842" y="500"/>
                  </a:moveTo>
                  <a:lnTo>
                    <a:pt x="10375" y="31656"/>
                  </a:lnTo>
                  <a:cubicBezTo>
                    <a:pt x="10375" y="31689"/>
                    <a:pt x="10408" y="31723"/>
                    <a:pt x="10408" y="31756"/>
                  </a:cubicBezTo>
                  <a:lnTo>
                    <a:pt x="12410" y="36493"/>
                  </a:lnTo>
                  <a:lnTo>
                    <a:pt x="701" y="36493"/>
                  </a:lnTo>
                  <a:lnTo>
                    <a:pt x="3236" y="32090"/>
                  </a:lnTo>
                  <a:cubicBezTo>
                    <a:pt x="3270" y="32023"/>
                    <a:pt x="3270" y="31990"/>
                    <a:pt x="3270" y="31956"/>
                  </a:cubicBezTo>
                  <a:lnTo>
                    <a:pt x="3437" y="500"/>
                  </a:lnTo>
                  <a:close/>
                  <a:moveTo>
                    <a:pt x="3203" y="0"/>
                  </a:moveTo>
                  <a:cubicBezTo>
                    <a:pt x="3070" y="0"/>
                    <a:pt x="2936" y="100"/>
                    <a:pt x="2936" y="234"/>
                  </a:cubicBezTo>
                  <a:lnTo>
                    <a:pt x="2769" y="31890"/>
                  </a:lnTo>
                  <a:lnTo>
                    <a:pt x="68" y="36593"/>
                  </a:lnTo>
                  <a:cubicBezTo>
                    <a:pt x="1" y="36693"/>
                    <a:pt x="1" y="36760"/>
                    <a:pt x="68" y="36860"/>
                  </a:cubicBezTo>
                  <a:cubicBezTo>
                    <a:pt x="101" y="36926"/>
                    <a:pt x="168" y="36993"/>
                    <a:pt x="268" y="36993"/>
                  </a:cubicBezTo>
                  <a:lnTo>
                    <a:pt x="12777" y="36993"/>
                  </a:lnTo>
                  <a:cubicBezTo>
                    <a:pt x="12877" y="36993"/>
                    <a:pt x="12943" y="36926"/>
                    <a:pt x="13010" y="36860"/>
                  </a:cubicBezTo>
                  <a:cubicBezTo>
                    <a:pt x="13044" y="36793"/>
                    <a:pt x="13044" y="36693"/>
                    <a:pt x="13010" y="36626"/>
                  </a:cubicBezTo>
                  <a:lnTo>
                    <a:pt x="10909" y="31589"/>
                  </a:lnTo>
                  <a:lnTo>
                    <a:pt x="11342" y="267"/>
                  </a:lnTo>
                  <a:cubicBezTo>
                    <a:pt x="11342" y="200"/>
                    <a:pt x="11342" y="133"/>
                    <a:pt x="11276" y="67"/>
                  </a:cubicBezTo>
                  <a:cubicBezTo>
                    <a:pt x="11242" y="33"/>
                    <a:pt x="11176" y="0"/>
                    <a:pt x="1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6052820" y="2556125"/>
              <a:ext cx="612887" cy="675283"/>
            </a:xfrm>
            <a:custGeom>
              <a:avLst/>
              <a:gdLst/>
              <a:ahLst/>
              <a:cxnLst/>
              <a:rect l="l" t="t" r="r" b="b"/>
              <a:pathLst>
                <a:path w="33092" h="36461" extrusionOk="0">
                  <a:moveTo>
                    <a:pt x="11142" y="1"/>
                  </a:moveTo>
                  <a:lnTo>
                    <a:pt x="2069" y="1"/>
                  </a:lnTo>
                  <a:lnTo>
                    <a:pt x="1702" y="1"/>
                  </a:lnTo>
                  <a:lnTo>
                    <a:pt x="2069" y="25052"/>
                  </a:lnTo>
                  <a:lnTo>
                    <a:pt x="2069" y="31323"/>
                  </a:lnTo>
                  <a:lnTo>
                    <a:pt x="1" y="36460"/>
                  </a:lnTo>
                  <a:lnTo>
                    <a:pt x="2069" y="36460"/>
                  </a:lnTo>
                  <a:lnTo>
                    <a:pt x="12510" y="36460"/>
                  </a:lnTo>
                  <a:lnTo>
                    <a:pt x="33091" y="36460"/>
                  </a:lnTo>
                  <a:lnTo>
                    <a:pt x="33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4"/>
            <p:cNvSpPr/>
            <p:nvPr/>
          </p:nvSpPr>
          <p:spPr>
            <a:xfrm>
              <a:off x="6047894" y="2551198"/>
              <a:ext cx="622758" cy="685154"/>
            </a:xfrm>
            <a:custGeom>
              <a:avLst/>
              <a:gdLst/>
              <a:ahLst/>
              <a:cxnLst/>
              <a:rect l="l" t="t" r="r" b="b"/>
              <a:pathLst>
                <a:path w="33625" h="36994" extrusionOk="0">
                  <a:moveTo>
                    <a:pt x="33124" y="500"/>
                  </a:moveTo>
                  <a:lnTo>
                    <a:pt x="33124" y="36493"/>
                  </a:lnTo>
                  <a:lnTo>
                    <a:pt x="634" y="36493"/>
                  </a:lnTo>
                  <a:lnTo>
                    <a:pt x="2569" y="31689"/>
                  </a:lnTo>
                  <a:cubicBezTo>
                    <a:pt x="2569" y="31656"/>
                    <a:pt x="2569" y="31623"/>
                    <a:pt x="2569" y="31589"/>
                  </a:cubicBezTo>
                  <a:lnTo>
                    <a:pt x="2569" y="25318"/>
                  </a:lnTo>
                  <a:lnTo>
                    <a:pt x="2202" y="500"/>
                  </a:lnTo>
                  <a:close/>
                  <a:moveTo>
                    <a:pt x="1968" y="0"/>
                  </a:moveTo>
                  <a:cubicBezTo>
                    <a:pt x="1902" y="0"/>
                    <a:pt x="1835" y="33"/>
                    <a:pt x="1768" y="67"/>
                  </a:cubicBezTo>
                  <a:cubicBezTo>
                    <a:pt x="1735" y="133"/>
                    <a:pt x="1701" y="200"/>
                    <a:pt x="1701" y="267"/>
                  </a:cubicBezTo>
                  <a:lnTo>
                    <a:pt x="2068" y="25318"/>
                  </a:lnTo>
                  <a:lnTo>
                    <a:pt x="2068" y="31556"/>
                  </a:lnTo>
                  <a:lnTo>
                    <a:pt x="33" y="36626"/>
                  </a:lnTo>
                  <a:cubicBezTo>
                    <a:pt x="0" y="36726"/>
                    <a:pt x="33" y="36793"/>
                    <a:pt x="67" y="36860"/>
                  </a:cubicBezTo>
                  <a:cubicBezTo>
                    <a:pt x="100" y="36926"/>
                    <a:pt x="200" y="36993"/>
                    <a:pt x="267" y="36993"/>
                  </a:cubicBezTo>
                  <a:lnTo>
                    <a:pt x="33357" y="36993"/>
                  </a:lnTo>
                  <a:cubicBezTo>
                    <a:pt x="33524" y="36993"/>
                    <a:pt x="33624" y="36860"/>
                    <a:pt x="33624" y="36726"/>
                  </a:cubicBezTo>
                  <a:lnTo>
                    <a:pt x="33624" y="267"/>
                  </a:lnTo>
                  <a:cubicBezTo>
                    <a:pt x="33624" y="133"/>
                    <a:pt x="33491" y="0"/>
                    <a:pt x="3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4"/>
            <p:cNvSpPr/>
            <p:nvPr/>
          </p:nvSpPr>
          <p:spPr>
            <a:xfrm>
              <a:off x="6721287" y="2594444"/>
              <a:ext cx="55006" cy="627685"/>
            </a:xfrm>
            <a:custGeom>
              <a:avLst/>
              <a:gdLst/>
              <a:ahLst/>
              <a:cxnLst/>
              <a:rect l="l" t="t" r="r" b="b"/>
              <a:pathLst>
                <a:path w="2970" h="33891" extrusionOk="0">
                  <a:moveTo>
                    <a:pt x="501" y="0"/>
                  </a:moveTo>
                  <a:cubicBezTo>
                    <a:pt x="367" y="0"/>
                    <a:pt x="234" y="100"/>
                    <a:pt x="234" y="267"/>
                  </a:cubicBezTo>
                  <a:lnTo>
                    <a:pt x="1" y="29888"/>
                  </a:lnTo>
                  <a:cubicBezTo>
                    <a:pt x="1" y="29955"/>
                    <a:pt x="1" y="29988"/>
                    <a:pt x="34" y="30022"/>
                  </a:cubicBezTo>
                  <a:lnTo>
                    <a:pt x="2469" y="33758"/>
                  </a:lnTo>
                  <a:cubicBezTo>
                    <a:pt x="2536" y="33824"/>
                    <a:pt x="2602" y="33891"/>
                    <a:pt x="2702" y="33891"/>
                  </a:cubicBezTo>
                  <a:cubicBezTo>
                    <a:pt x="2736" y="33891"/>
                    <a:pt x="2803" y="33858"/>
                    <a:pt x="2836" y="33824"/>
                  </a:cubicBezTo>
                  <a:cubicBezTo>
                    <a:pt x="2936" y="33758"/>
                    <a:pt x="2969" y="33591"/>
                    <a:pt x="2903" y="33491"/>
                  </a:cubicBezTo>
                  <a:lnTo>
                    <a:pt x="501" y="29821"/>
                  </a:lnTo>
                  <a:lnTo>
                    <a:pt x="734" y="267"/>
                  </a:lnTo>
                  <a:cubicBezTo>
                    <a:pt x="734" y="100"/>
                    <a:pt x="634"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4"/>
            <p:cNvSpPr/>
            <p:nvPr/>
          </p:nvSpPr>
          <p:spPr>
            <a:xfrm>
              <a:off x="6483426" y="2642617"/>
              <a:ext cx="55636" cy="52543"/>
            </a:xfrm>
            <a:custGeom>
              <a:avLst/>
              <a:gdLst/>
              <a:ahLst/>
              <a:cxnLst/>
              <a:rect l="l" t="t" r="r" b="b"/>
              <a:pathLst>
                <a:path w="3004" h="2837" extrusionOk="0">
                  <a:moveTo>
                    <a:pt x="1502" y="501"/>
                  </a:moveTo>
                  <a:cubicBezTo>
                    <a:pt x="2069" y="501"/>
                    <a:pt x="2503" y="902"/>
                    <a:pt x="2503" y="1435"/>
                  </a:cubicBezTo>
                  <a:cubicBezTo>
                    <a:pt x="2503" y="1936"/>
                    <a:pt x="2069" y="2336"/>
                    <a:pt x="1502" y="2336"/>
                  </a:cubicBezTo>
                  <a:cubicBezTo>
                    <a:pt x="935" y="2336"/>
                    <a:pt x="501" y="1936"/>
                    <a:pt x="501" y="1435"/>
                  </a:cubicBezTo>
                  <a:cubicBezTo>
                    <a:pt x="501" y="902"/>
                    <a:pt x="968" y="501"/>
                    <a:pt x="1502" y="501"/>
                  </a:cubicBezTo>
                  <a:close/>
                  <a:moveTo>
                    <a:pt x="1502" y="1"/>
                  </a:moveTo>
                  <a:cubicBezTo>
                    <a:pt x="668" y="1"/>
                    <a:pt x="1" y="635"/>
                    <a:pt x="1" y="1435"/>
                  </a:cubicBezTo>
                  <a:cubicBezTo>
                    <a:pt x="1" y="2202"/>
                    <a:pt x="668" y="2836"/>
                    <a:pt x="1502" y="2836"/>
                  </a:cubicBezTo>
                  <a:cubicBezTo>
                    <a:pt x="2336" y="2836"/>
                    <a:pt x="3003" y="2202"/>
                    <a:pt x="3003" y="1435"/>
                  </a:cubicBezTo>
                  <a:cubicBezTo>
                    <a:pt x="3003" y="635"/>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4"/>
            <p:cNvSpPr/>
            <p:nvPr/>
          </p:nvSpPr>
          <p:spPr>
            <a:xfrm>
              <a:off x="6180094" y="2642617"/>
              <a:ext cx="56247" cy="52543"/>
            </a:xfrm>
            <a:custGeom>
              <a:avLst/>
              <a:gdLst/>
              <a:ahLst/>
              <a:cxnLst/>
              <a:rect l="l" t="t" r="r" b="b"/>
              <a:pathLst>
                <a:path w="3037" h="2837" extrusionOk="0">
                  <a:moveTo>
                    <a:pt x="1502" y="501"/>
                  </a:moveTo>
                  <a:cubicBezTo>
                    <a:pt x="2069" y="501"/>
                    <a:pt x="2536" y="902"/>
                    <a:pt x="2536" y="1435"/>
                  </a:cubicBezTo>
                  <a:cubicBezTo>
                    <a:pt x="2536" y="1936"/>
                    <a:pt x="2069" y="2336"/>
                    <a:pt x="1502" y="2336"/>
                  </a:cubicBezTo>
                  <a:cubicBezTo>
                    <a:pt x="968" y="2336"/>
                    <a:pt x="501" y="1936"/>
                    <a:pt x="501" y="1435"/>
                  </a:cubicBezTo>
                  <a:cubicBezTo>
                    <a:pt x="501" y="902"/>
                    <a:pt x="968" y="501"/>
                    <a:pt x="1502" y="501"/>
                  </a:cubicBezTo>
                  <a:close/>
                  <a:moveTo>
                    <a:pt x="1502" y="1"/>
                  </a:moveTo>
                  <a:cubicBezTo>
                    <a:pt x="668" y="1"/>
                    <a:pt x="1" y="635"/>
                    <a:pt x="1" y="1435"/>
                  </a:cubicBezTo>
                  <a:cubicBezTo>
                    <a:pt x="1" y="2202"/>
                    <a:pt x="668" y="2836"/>
                    <a:pt x="1502" y="2836"/>
                  </a:cubicBezTo>
                  <a:cubicBezTo>
                    <a:pt x="2336" y="2836"/>
                    <a:pt x="3036" y="2202"/>
                    <a:pt x="3036" y="1435"/>
                  </a:cubicBezTo>
                  <a:cubicBezTo>
                    <a:pt x="3036" y="635"/>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6203579" y="2380067"/>
              <a:ext cx="311999" cy="301498"/>
            </a:xfrm>
            <a:custGeom>
              <a:avLst/>
              <a:gdLst/>
              <a:ahLst/>
              <a:cxnLst/>
              <a:rect l="l" t="t" r="r" b="b"/>
              <a:pathLst>
                <a:path w="16846" h="16279" extrusionOk="0">
                  <a:moveTo>
                    <a:pt x="8406" y="0"/>
                  </a:moveTo>
                  <a:cubicBezTo>
                    <a:pt x="3770" y="0"/>
                    <a:pt x="0" y="3569"/>
                    <a:pt x="0" y="7906"/>
                  </a:cubicBezTo>
                  <a:lnTo>
                    <a:pt x="0" y="16012"/>
                  </a:lnTo>
                  <a:cubicBezTo>
                    <a:pt x="0" y="16178"/>
                    <a:pt x="100" y="16278"/>
                    <a:pt x="234" y="16278"/>
                  </a:cubicBezTo>
                  <a:cubicBezTo>
                    <a:pt x="400" y="16278"/>
                    <a:pt x="501" y="16178"/>
                    <a:pt x="501" y="16012"/>
                  </a:cubicBezTo>
                  <a:lnTo>
                    <a:pt x="501" y="7906"/>
                  </a:lnTo>
                  <a:cubicBezTo>
                    <a:pt x="501" y="3836"/>
                    <a:pt x="4036" y="500"/>
                    <a:pt x="8406" y="500"/>
                  </a:cubicBezTo>
                  <a:cubicBezTo>
                    <a:pt x="12776" y="500"/>
                    <a:pt x="16345" y="3836"/>
                    <a:pt x="16345" y="7906"/>
                  </a:cubicBezTo>
                  <a:lnTo>
                    <a:pt x="16345" y="15645"/>
                  </a:lnTo>
                  <a:cubicBezTo>
                    <a:pt x="16345" y="15778"/>
                    <a:pt x="16445" y="15911"/>
                    <a:pt x="16579" y="15911"/>
                  </a:cubicBezTo>
                  <a:cubicBezTo>
                    <a:pt x="16712" y="15911"/>
                    <a:pt x="16846" y="15778"/>
                    <a:pt x="16846" y="15645"/>
                  </a:cubicBezTo>
                  <a:lnTo>
                    <a:pt x="16846" y="7906"/>
                  </a:lnTo>
                  <a:cubicBezTo>
                    <a:pt x="16846" y="3569"/>
                    <a:pt x="13076" y="0"/>
                    <a:pt x="8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6191837" y="2734053"/>
              <a:ext cx="321278" cy="76639"/>
            </a:xfrm>
            <a:custGeom>
              <a:avLst/>
              <a:gdLst/>
              <a:ahLst/>
              <a:cxnLst/>
              <a:rect l="l" t="t" r="r" b="b"/>
              <a:pathLst>
                <a:path w="17347" h="4138" extrusionOk="0">
                  <a:moveTo>
                    <a:pt x="15345" y="501"/>
                  </a:moveTo>
                  <a:cubicBezTo>
                    <a:pt x="16179" y="501"/>
                    <a:pt x="16846" y="1168"/>
                    <a:pt x="16846" y="2002"/>
                  </a:cubicBezTo>
                  <a:lnTo>
                    <a:pt x="16846" y="2136"/>
                  </a:lnTo>
                  <a:cubicBezTo>
                    <a:pt x="16846" y="2970"/>
                    <a:pt x="16179" y="3637"/>
                    <a:pt x="15345" y="3637"/>
                  </a:cubicBezTo>
                  <a:lnTo>
                    <a:pt x="2035" y="3637"/>
                  </a:lnTo>
                  <a:cubicBezTo>
                    <a:pt x="1201" y="3637"/>
                    <a:pt x="501" y="2970"/>
                    <a:pt x="501" y="2136"/>
                  </a:cubicBezTo>
                  <a:lnTo>
                    <a:pt x="501" y="2002"/>
                  </a:lnTo>
                  <a:cubicBezTo>
                    <a:pt x="501" y="1168"/>
                    <a:pt x="1201" y="501"/>
                    <a:pt x="2035" y="501"/>
                  </a:cubicBezTo>
                  <a:close/>
                  <a:moveTo>
                    <a:pt x="2035" y="1"/>
                  </a:moveTo>
                  <a:cubicBezTo>
                    <a:pt x="934" y="1"/>
                    <a:pt x="0" y="901"/>
                    <a:pt x="0" y="2002"/>
                  </a:cubicBezTo>
                  <a:lnTo>
                    <a:pt x="0" y="2136"/>
                  </a:lnTo>
                  <a:cubicBezTo>
                    <a:pt x="0" y="3236"/>
                    <a:pt x="901" y="4137"/>
                    <a:pt x="2035" y="4137"/>
                  </a:cubicBezTo>
                  <a:lnTo>
                    <a:pt x="15345" y="4137"/>
                  </a:lnTo>
                  <a:cubicBezTo>
                    <a:pt x="16445" y="4137"/>
                    <a:pt x="17346" y="3236"/>
                    <a:pt x="17346" y="2136"/>
                  </a:cubicBezTo>
                  <a:lnTo>
                    <a:pt x="17346" y="2002"/>
                  </a:lnTo>
                  <a:cubicBezTo>
                    <a:pt x="17346" y="901"/>
                    <a:pt x="16445" y="1"/>
                    <a:pt x="1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44"/>
          <p:cNvGrpSpPr/>
          <p:nvPr/>
        </p:nvGrpSpPr>
        <p:grpSpPr>
          <a:xfrm>
            <a:off x="713225" y="3402419"/>
            <a:ext cx="857526" cy="1201585"/>
            <a:chOff x="4673900" y="2428869"/>
            <a:chExt cx="857526" cy="1201585"/>
          </a:xfrm>
        </p:grpSpPr>
        <p:sp>
          <p:nvSpPr>
            <p:cNvPr id="2370" name="Google Shape;2370;p44"/>
            <p:cNvSpPr/>
            <p:nvPr/>
          </p:nvSpPr>
          <p:spPr>
            <a:xfrm>
              <a:off x="4673900" y="3316695"/>
              <a:ext cx="336113" cy="313759"/>
            </a:xfrm>
            <a:custGeom>
              <a:avLst/>
              <a:gdLst/>
              <a:ahLst/>
              <a:cxnLst/>
              <a:rect l="l" t="t" r="r" b="b"/>
              <a:pathLst>
                <a:path w="18148" h="16941" extrusionOk="0">
                  <a:moveTo>
                    <a:pt x="9090" y="1"/>
                  </a:moveTo>
                  <a:cubicBezTo>
                    <a:pt x="4967" y="1"/>
                    <a:pt x="1370" y="2998"/>
                    <a:pt x="735" y="7203"/>
                  </a:cubicBezTo>
                  <a:cubicBezTo>
                    <a:pt x="1" y="11806"/>
                    <a:pt x="3170" y="16143"/>
                    <a:pt x="7806" y="16843"/>
                  </a:cubicBezTo>
                  <a:cubicBezTo>
                    <a:pt x="8236" y="16908"/>
                    <a:pt x="8663" y="16940"/>
                    <a:pt x="9084" y="16940"/>
                  </a:cubicBezTo>
                  <a:cubicBezTo>
                    <a:pt x="13187" y="16940"/>
                    <a:pt x="16811" y="13945"/>
                    <a:pt x="17447" y="9771"/>
                  </a:cubicBezTo>
                  <a:cubicBezTo>
                    <a:pt x="18147" y="5135"/>
                    <a:pt x="14978" y="832"/>
                    <a:pt x="10375" y="98"/>
                  </a:cubicBezTo>
                  <a:cubicBezTo>
                    <a:pt x="9943" y="32"/>
                    <a:pt x="9513" y="1"/>
                    <a:pt x="9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4706033" y="3297489"/>
              <a:ext cx="313240" cy="313240"/>
            </a:xfrm>
            <a:custGeom>
              <a:avLst/>
              <a:gdLst/>
              <a:ahLst/>
              <a:cxnLst/>
              <a:rect l="l" t="t" r="r" b="b"/>
              <a:pathLst>
                <a:path w="16913" h="16913" extrusionOk="0">
                  <a:moveTo>
                    <a:pt x="16912" y="8473"/>
                  </a:moveTo>
                  <a:cubicBezTo>
                    <a:pt x="16912" y="13143"/>
                    <a:pt x="13110" y="16913"/>
                    <a:pt x="8440" y="16913"/>
                  </a:cubicBezTo>
                  <a:cubicBezTo>
                    <a:pt x="3770" y="16913"/>
                    <a:pt x="0" y="13143"/>
                    <a:pt x="0" y="8473"/>
                  </a:cubicBezTo>
                  <a:cubicBezTo>
                    <a:pt x="0" y="3803"/>
                    <a:pt x="3770" y="1"/>
                    <a:pt x="8440" y="1"/>
                  </a:cubicBezTo>
                  <a:cubicBezTo>
                    <a:pt x="13110" y="1"/>
                    <a:pt x="16912" y="3803"/>
                    <a:pt x="16912" y="84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4697384" y="3293619"/>
              <a:ext cx="337336" cy="321445"/>
            </a:xfrm>
            <a:custGeom>
              <a:avLst/>
              <a:gdLst/>
              <a:ahLst/>
              <a:cxnLst/>
              <a:rect l="l" t="t" r="r" b="b"/>
              <a:pathLst>
                <a:path w="18214" h="17356" extrusionOk="0">
                  <a:moveTo>
                    <a:pt x="8907" y="410"/>
                  </a:moveTo>
                  <a:cubicBezTo>
                    <a:pt x="9307" y="410"/>
                    <a:pt x="9741" y="443"/>
                    <a:pt x="10174" y="510"/>
                  </a:cubicBezTo>
                  <a:cubicBezTo>
                    <a:pt x="14677" y="1210"/>
                    <a:pt x="17780" y="5413"/>
                    <a:pt x="17079" y="9917"/>
                  </a:cubicBezTo>
                  <a:cubicBezTo>
                    <a:pt x="16746" y="12085"/>
                    <a:pt x="15578" y="14019"/>
                    <a:pt x="13810" y="15320"/>
                  </a:cubicBezTo>
                  <a:cubicBezTo>
                    <a:pt x="12386" y="16368"/>
                    <a:pt x="10681" y="16918"/>
                    <a:pt x="8938" y="16918"/>
                  </a:cubicBezTo>
                  <a:cubicBezTo>
                    <a:pt x="8517" y="16918"/>
                    <a:pt x="8094" y="16886"/>
                    <a:pt x="7672" y="16821"/>
                  </a:cubicBezTo>
                  <a:cubicBezTo>
                    <a:pt x="5504" y="16488"/>
                    <a:pt x="3569" y="15320"/>
                    <a:pt x="2269" y="13552"/>
                  </a:cubicBezTo>
                  <a:cubicBezTo>
                    <a:pt x="968" y="11785"/>
                    <a:pt x="434" y="9616"/>
                    <a:pt x="767" y="7415"/>
                  </a:cubicBezTo>
                  <a:cubicBezTo>
                    <a:pt x="1101" y="5246"/>
                    <a:pt x="2269" y="3312"/>
                    <a:pt x="4036" y="2011"/>
                  </a:cubicBezTo>
                  <a:cubicBezTo>
                    <a:pt x="5471" y="977"/>
                    <a:pt x="7172" y="410"/>
                    <a:pt x="8907" y="410"/>
                  </a:cubicBezTo>
                  <a:close/>
                  <a:moveTo>
                    <a:pt x="8872" y="0"/>
                  </a:moveTo>
                  <a:cubicBezTo>
                    <a:pt x="7050" y="0"/>
                    <a:pt x="5292" y="582"/>
                    <a:pt x="3770" y="1677"/>
                  </a:cubicBezTo>
                  <a:cubicBezTo>
                    <a:pt x="1902" y="3045"/>
                    <a:pt x="701" y="5080"/>
                    <a:pt x="334" y="7348"/>
                  </a:cubicBezTo>
                  <a:cubicBezTo>
                    <a:pt x="0" y="9650"/>
                    <a:pt x="567" y="11951"/>
                    <a:pt x="1935" y="13819"/>
                  </a:cubicBezTo>
                  <a:cubicBezTo>
                    <a:pt x="3303" y="15687"/>
                    <a:pt x="5304" y="16888"/>
                    <a:pt x="7606" y="17255"/>
                  </a:cubicBezTo>
                  <a:cubicBezTo>
                    <a:pt x="8039" y="17322"/>
                    <a:pt x="8506" y="17355"/>
                    <a:pt x="8940" y="17355"/>
                  </a:cubicBezTo>
                  <a:cubicBezTo>
                    <a:pt x="10775" y="17355"/>
                    <a:pt x="12543" y="16755"/>
                    <a:pt x="14044" y="15654"/>
                  </a:cubicBezTo>
                  <a:cubicBezTo>
                    <a:pt x="15912" y="14286"/>
                    <a:pt x="17146" y="12285"/>
                    <a:pt x="17479" y="9983"/>
                  </a:cubicBezTo>
                  <a:cubicBezTo>
                    <a:pt x="18213" y="5246"/>
                    <a:pt x="14944" y="843"/>
                    <a:pt x="10241" y="109"/>
                  </a:cubicBezTo>
                  <a:cubicBezTo>
                    <a:pt x="9782" y="36"/>
                    <a:pt x="9325" y="0"/>
                    <a:pt x="8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4786968" y="3369998"/>
              <a:ext cx="157555" cy="155018"/>
            </a:xfrm>
            <a:custGeom>
              <a:avLst/>
              <a:gdLst/>
              <a:ahLst/>
              <a:cxnLst/>
              <a:rect l="l" t="t" r="r" b="b"/>
              <a:pathLst>
                <a:path w="8507" h="8370" extrusionOk="0">
                  <a:moveTo>
                    <a:pt x="1578" y="1"/>
                  </a:moveTo>
                  <a:cubicBezTo>
                    <a:pt x="1447" y="1"/>
                    <a:pt x="1312" y="42"/>
                    <a:pt x="1201" y="122"/>
                  </a:cubicBezTo>
                  <a:cubicBezTo>
                    <a:pt x="534" y="489"/>
                    <a:pt x="200" y="1022"/>
                    <a:pt x="100" y="1756"/>
                  </a:cubicBezTo>
                  <a:cubicBezTo>
                    <a:pt x="0" y="2657"/>
                    <a:pt x="267" y="3491"/>
                    <a:pt x="734" y="4258"/>
                  </a:cubicBezTo>
                  <a:cubicBezTo>
                    <a:pt x="1168" y="4992"/>
                    <a:pt x="1735" y="5592"/>
                    <a:pt x="2335" y="6193"/>
                  </a:cubicBezTo>
                  <a:cubicBezTo>
                    <a:pt x="2869" y="6760"/>
                    <a:pt x="3436" y="7260"/>
                    <a:pt x="4103" y="7694"/>
                  </a:cubicBezTo>
                  <a:cubicBezTo>
                    <a:pt x="4682" y="8060"/>
                    <a:pt x="5317" y="8370"/>
                    <a:pt x="6058" y="8370"/>
                  </a:cubicBezTo>
                  <a:cubicBezTo>
                    <a:pt x="6128" y="8370"/>
                    <a:pt x="6199" y="8367"/>
                    <a:pt x="6271" y="8361"/>
                  </a:cubicBezTo>
                  <a:cubicBezTo>
                    <a:pt x="6349" y="8367"/>
                    <a:pt x="6425" y="8370"/>
                    <a:pt x="6501" y="8370"/>
                  </a:cubicBezTo>
                  <a:cubicBezTo>
                    <a:pt x="7268" y="8370"/>
                    <a:pt x="7914" y="8056"/>
                    <a:pt x="8339" y="7327"/>
                  </a:cubicBezTo>
                  <a:cubicBezTo>
                    <a:pt x="8473" y="7060"/>
                    <a:pt x="8506" y="6727"/>
                    <a:pt x="8306" y="6526"/>
                  </a:cubicBezTo>
                  <a:cubicBezTo>
                    <a:pt x="7839" y="6026"/>
                    <a:pt x="7372" y="5559"/>
                    <a:pt x="6905" y="5092"/>
                  </a:cubicBezTo>
                  <a:cubicBezTo>
                    <a:pt x="6750" y="4954"/>
                    <a:pt x="6595" y="4887"/>
                    <a:pt x="6444" y="4887"/>
                  </a:cubicBezTo>
                  <a:cubicBezTo>
                    <a:pt x="6303" y="4887"/>
                    <a:pt x="6167" y="4946"/>
                    <a:pt x="6038" y="5059"/>
                  </a:cubicBezTo>
                  <a:cubicBezTo>
                    <a:pt x="5804" y="5225"/>
                    <a:pt x="5604" y="5426"/>
                    <a:pt x="5404" y="5592"/>
                  </a:cubicBezTo>
                  <a:cubicBezTo>
                    <a:pt x="5371" y="5626"/>
                    <a:pt x="5271" y="5626"/>
                    <a:pt x="5237" y="5626"/>
                  </a:cubicBezTo>
                  <a:cubicBezTo>
                    <a:pt x="4203" y="5092"/>
                    <a:pt x="3403" y="4291"/>
                    <a:pt x="2835" y="3291"/>
                  </a:cubicBezTo>
                  <a:cubicBezTo>
                    <a:pt x="2802" y="3191"/>
                    <a:pt x="2802" y="3124"/>
                    <a:pt x="2869" y="3057"/>
                  </a:cubicBezTo>
                  <a:cubicBezTo>
                    <a:pt x="3036" y="2857"/>
                    <a:pt x="3236" y="2657"/>
                    <a:pt x="3403" y="2457"/>
                  </a:cubicBezTo>
                  <a:cubicBezTo>
                    <a:pt x="3636" y="2123"/>
                    <a:pt x="3669" y="1856"/>
                    <a:pt x="3369" y="1556"/>
                  </a:cubicBezTo>
                  <a:cubicBezTo>
                    <a:pt x="2936" y="1056"/>
                    <a:pt x="2435" y="622"/>
                    <a:pt x="1968" y="155"/>
                  </a:cubicBezTo>
                  <a:cubicBezTo>
                    <a:pt x="1864" y="51"/>
                    <a:pt x="1722" y="1"/>
                    <a:pt x="1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4783246" y="3366109"/>
              <a:ext cx="164982" cy="163075"/>
            </a:xfrm>
            <a:custGeom>
              <a:avLst/>
              <a:gdLst/>
              <a:ahLst/>
              <a:cxnLst/>
              <a:rect l="l" t="t" r="r" b="b"/>
              <a:pathLst>
                <a:path w="8908" h="8805" extrusionOk="0">
                  <a:moveTo>
                    <a:pt x="1772" y="411"/>
                  </a:moveTo>
                  <a:cubicBezTo>
                    <a:pt x="1857" y="411"/>
                    <a:pt x="1940" y="437"/>
                    <a:pt x="2002" y="499"/>
                  </a:cubicBezTo>
                  <a:cubicBezTo>
                    <a:pt x="2436" y="899"/>
                    <a:pt x="2936" y="1399"/>
                    <a:pt x="3437" y="1900"/>
                  </a:cubicBezTo>
                  <a:cubicBezTo>
                    <a:pt x="3604" y="2066"/>
                    <a:pt x="3670" y="2233"/>
                    <a:pt x="3437" y="2533"/>
                  </a:cubicBezTo>
                  <a:cubicBezTo>
                    <a:pt x="3270" y="2733"/>
                    <a:pt x="3070" y="2934"/>
                    <a:pt x="2903" y="3134"/>
                  </a:cubicBezTo>
                  <a:cubicBezTo>
                    <a:pt x="2770" y="3267"/>
                    <a:pt x="2770" y="3434"/>
                    <a:pt x="2870" y="3601"/>
                  </a:cubicBezTo>
                  <a:cubicBezTo>
                    <a:pt x="3437" y="4635"/>
                    <a:pt x="4271" y="5469"/>
                    <a:pt x="5305" y="6003"/>
                  </a:cubicBezTo>
                  <a:cubicBezTo>
                    <a:pt x="5356" y="6028"/>
                    <a:pt x="5416" y="6039"/>
                    <a:pt x="5478" y="6039"/>
                  </a:cubicBezTo>
                  <a:cubicBezTo>
                    <a:pt x="5576" y="6039"/>
                    <a:pt x="5677" y="6010"/>
                    <a:pt x="5738" y="5969"/>
                  </a:cubicBezTo>
                  <a:cubicBezTo>
                    <a:pt x="5838" y="5869"/>
                    <a:pt x="5939" y="5769"/>
                    <a:pt x="6039" y="5702"/>
                  </a:cubicBezTo>
                  <a:cubicBezTo>
                    <a:pt x="6139" y="5602"/>
                    <a:pt x="6239" y="5502"/>
                    <a:pt x="6339" y="5435"/>
                  </a:cubicBezTo>
                  <a:cubicBezTo>
                    <a:pt x="6456" y="5352"/>
                    <a:pt x="6556" y="5310"/>
                    <a:pt x="6652" y="5310"/>
                  </a:cubicBezTo>
                  <a:cubicBezTo>
                    <a:pt x="6747" y="5310"/>
                    <a:pt x="6839" y="5352"/>
                    <a:pt x="6939" y="5435"/>
                  </a:cubicBezTo>
                  <a:cubicBezTo>
                    <a:pt x="7373" y="5836"/>
                    <a:pt x="7807" y="6303"/>
                    <a:pt x="8340" y="6870"/>
                  </a:cubicBezTo>
                  <a:cubicBezTo>
                    <a:pt x="8474" y="7037"/>
                    <a:pt x="8440" y="7270"/>
                    <a:pt x="8340" y="7404"/>
                  </a:cubicBezTo>
                  <a:cubicBezTo>
                    <a:pt x="7960" y="8069"/>
                    <a:pt x="7399" y="8373"/>
                    <a:pt x="6571" y="8373"/>
                  </a:cubicBezTo>
                  <a:cubicBezTo>
                    <a:pt x="6528" y="8373"/>
                    <a:pt x="6484" y="8373"/>
                    <a:pt x="6439" y="8371"/>
                  </a:cubicBezTo>
                  <a:cubicBezTo>
                    <a:pt x="6402" y="8372"/>
                    <a:pt x="6365" y="8373"/>
                    <a:pt x="6328" y="8373"/>
                  </a:cubicBezTo>
                  <a:cubicBezTo>
                    <a:pt x="5580" y="8373"/>
                    <a:pt x="4977" y="8054"/>
                    <a:pt x="4404" y="7704"/>
                  </a:cubicBezTo>
                  <a:cubicBezTo>
                    <a:pt x="3704" y="7270"/>
                    <a:pt x="3103" y="6703"/>
                    <a:pt x="2670" y="6236"/>
                  </a:cubicBezTo>
                  <a:cubicBezTo>
                    <a:pt x="2102" y="5669"/>
                    <a:pt x="1535" y="5069"/>
                    <a:pt x="1102" y="4335"/>
                  </a:cubicBezTo>
                  <a:cubicBezTo>
                    <a:pt x="601" y="3501"/>
                    <a:pt x="435" y="2767"/>
                    <a:pt x="535" y="1966"/>
                  </a:cubicBezTo>
                  <a:cubicBezTo>
                    <a:pt x="601" y="1299"/>
                    <a:pt x="935" y="799"/>
                    <a:pt x="1502" y="499"/>
                  </a:cubicBezTo>
                  <a:cubicBezTo>
                    <a:pt x="1573" y="445"/>
                    <a:pt x="1673" y="411"/>
                    <a:pt x="1772" y="411"/>
                  </a:cubicBezTo>
                  <a:close/>
                  <a:moveTo>
                    <a:pt x="1761" y="0"/>
                  </a:moveTo>
                  <a:cubicBezTo>
                    <a:pt x="1600" y="0"/>
                    <a:pt x="1431" y="43"/>
                    <a:pt x="1269" y="132"/>
                  </a:cubicBezTo>
                  <a:cubicBezTo>
                    <a:pt x="601" y="499"/>
                    <a:pt x="201" y="1099"/>
                    <a:pt x="101" y="1933"/>
                  </a:cubicBezTo>
                  <a:cubicBezTo>
                    <a:pt x="1" y="2800"/>
                    <a:pt x="201" y="3634"/>
                    <a:pt x="735" y="4568"/>
                  </a:cubicBezTo>
                  <a:cubicBezTo>
                    <a:pt x="1202" y="5302"/>
                    <a:pt x="1802" y="5936"/>
                    <a:pt x="2369" y="6536"/>
                  </a:cubicBezTo>
                  <a:cubicBezTo>
                    <a:pt x="2836" y="7003"/>
                    <a:pt x="3437" y="7604"/>
                    <a:pt x="4171" y="8071"/>
                  </a:cubicBezTo>
                  <a:cubicBezTo>
                    <a:pt x="4784" y="8439"/>
                    <a:pt x="5427" y="8779"/>
                    <a:pt x="6227" y="8779"/>
                  </a:cubicBezTo>
                  <a:cubicBezTo>
                    <a:pt x="6296" y="8779"/>
                    <a:pt x="6367" y="8776"/>
                    <a:pt x="6439" y="8771"/>
                  </a:cubicBezTo>
                  <a:cubicBezTo>
                    <a:pt x="6506" y="8805"/>
                    <a:pt x="6572" y="8805"/>
                    <a:pt x="6639" y="8805"/>
                  </a:cubicBezTo>
                  <a:cubicBezTo>
                    <a:pt x="7573" y="8805"/>
                    <a:pt x="8274" y="8404"/>
                    <a:pt x="8707" y="7604"/>
                  </a:cubicBezTo>
                  <a:cubicBezTo>
                    <a:pt x="8907" y="7237"/>
                    <a:pt x="8874" y="6836"/>
                    <a:pt x="8640" y="6570"/>
                  </a:cubicBezTo>
                  <a:cubicBezTo>
                    <a:pt x="8107" y="6003"/>
                    <a:pt x="7673" y="5569"/>
                    <a:pt x="7239" y="5135"/>
                  </a:cubicBezTo>
                  <a:cubicBezTo>
                    <a:pt x="7068" y="4964"/>
                    <a:pt x="6871" y="4881"/>
                    <a:pt x="6665" y="4881"/>
                  </a:cubicBezTo>
                  <a:cubicBezTo>
                    <a:pt x="6470" y="4881"/>
                    <a:pt x="6267" y="4956"/>
                    <a:pt x="6072" y="5102"/>
                  </a:cubicBezTo>
                  <a:cubicBezTo>
                    <a:pt x="5972" y="5202"/>
                    <a:pt x="5872" y="5302"/>
                    <a:pt x="5772" y="5369"/>
                  </a:cubicBezTo>
                  <a:cubicBezTo>
                    <a:pt x="5672" y="5469"/>
                    <a:pt x="5572" y="5536"/>
                    <a:pt x="5472" y="5602"/>
                  </a:cubicBezTo>
                  <a:cubicBezTo>
                    <a:pt x="4538" y="5135"/>
                    <a:pt x="3804" y="4368"/>
                    <a:pt x="3237" y="3401"/>
                  </a:cubicBezTo>
                  <a:cubicBezTo>
                    <a:pt x="3403" y="3200"/>
                    <a:pt x="3570" y="3000"/>
                    <a:pt x="3737" y="2800"/>
                  </a:cubicBezTo>
                  <a:cubicBezTo>
                    <a:pt x="4071" y="2400"/>
                    <a:pt x="4071" y="1966"/>
                    <a:pt x="3737" y="1599"/>
                  </a:cubicBezTo>
                  <a:cubicBezTo>
                    <a:pt x="3237" y="1099"/>
                    <a:pt x="2736" y="632"/>
                    <a:pt x="2303" y="198"/>
                  </a:cubicBezTo>
                  <a:cubicBezTo>
                    <a:pt x="2154" y="68"/>
                    <a:pt x="1964" y="0"/>
                    <a:pt x="1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5384372" y="2428869"/>
              <a:ext cx="147054" cy="19"/>
            </a:xfrm>
            <a:custGeom>
              <a:avLst/>
              <a:gdLst/>
              <a:ahLst/>
              <a:cxnLst/>
              <a:rect l="l" t="t" r="r" b="b"/>
              <a:pathLst>
                <a:path w="7940" h="1" extrusionOk="0">
                  <a:moveTo>
                    <a:pt x="0" y="0"/>
                  </a:moveTo>
                  <a:lnTo>
                    <a:pt x="794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4856773" y="2557366"/>
              <a:ext cx="647465" cy="573345"/>
            </a:xfrm>
            <a:custGeom>
              <a:avLst/>
              <a:gdLst/>
              <a:ahLst/>
              <a:cxnLst/>
              <a:rect l="l" t="t" r="r" b="b"/>
              <a:pathLst>
                <a:path w="34959" h="30957" extrusionOk="0">
                  <a:moveTo>
                    <a:pt x="534" y="1"/>
                  </a:moveTo>
                  <a:cubicBezTo>
                    <a:pt x="234" y="1"/>
                    <a:pt x="34" y="234"/>
                    <a:pt x="34" y="501"/>
                  </a:cubicBezTo>
                  <a:lnTo>
                    <a:pt x="0" y="30456"/>
                  </a:lnTo>
                  <a:cubicBezTo>
                    <a:pt x="0" y="30723"/>
                    <a:pt x="234" y="30923"/>
                    <a:pt x="501" y="30923"/>
                  </a:cubicBezTo>
                  <a:lnTo>
                    <a:pt x="34458" y="30956"/>
                  </a:lnTo>
                  <a:cubicBezTo>
                    <a:pt x="34725" y="30956"/>
                    <a:pt x="34959" y="30723"/>
                    <a:pt x="34959" y="30456"/>
                  </a:cubicBezTo>
                  <a:lnTo>
                    <a:pt x="34959" y="501"/>
                  </a:lnTo>
                  <a:cubicBezTo>
                    <a:pt x="34959" y="234"/>
                    <a:pt x="34759" y="34"/>
                    <a:pt x="34492" y="34"/>
                  </a:cubicBezTo>
                  <a:lnTo>
                    <a:pt x="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4840086" y="2541920"/>
              <a:ext cx="647483" cy="573345"/>
            </a:xfrm>
            <a:custGeom>
              <a:avLst/>
              <a:gdLst/>
              <a:ahLst/>
              <a:cxnLst/>
              <a:rect l="l" t="t" r="r" b="b"/>
              <a:pathLst>
                <a:path w="34960" h="30957" extrusionOk="0">
                  <a:moveTo>
                    <a:pt x="501" y="1"/>
                  </a:moveTo>
                  <a:cubicBezTo>
                    <a:pt x="234" y="1"/>
                    <a:pt x="34" y="234"/>
                    <a:pt x="34" y="501"/>
                  </a:cubicBezTo>
                  <a:lnTo>
                    <a:pt x="1" y="30456"/>
                  </a:lnTo>
                  <a:cubicBezTo>
                    <a:pt x="1" y="30723"/>
                    <a:pt x="234" y="30923"/>
                    <a:pt x="501" y="30923"/>
                  </a:cubicBezTo>
                  <a:lnTo>
                    <a:pt x="34459" y="30956"/>
                  </a:lnTo>
                  <a:cubicBezTo>
                    <a:pt x="34726" y="30956"/>
                    <a:pt x="34959" y="30723"/>
                    <a:pt x="34959" y="30456"/>
                  </a:cubicBezTo>
                  <a:lnTo>
                    <a:pt x="34959" y="501"/>
                  </a:lnTo>
                  <a:cubicBezTo>
                    <a:pt x="34959" y="234"/>
                    <a:pt x="34759" y="34"/>
                    <a:pt x="34492" y="34"/>
                  </a:cubicBezTo>
                  <a:lnTo>
                    <a:pt x="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4836382" y="2538215"/>
              <a:ext cx="654891" cy="580753"/>
            </a:xfrm>
            <a:custGeom>
              <a:avLst/>
              <a:gdLst/>
              <a:ahLst/>
              <a:cxnLst/>
              <a:rect l="l" t="t" r="r" b="b"/>
              <a:pathLst>
                <a:path w="35360" h="31357" extrusionOk="0">
                  <a:moveTo>
                    <a:pt x="735" y="401"/>
                  </a:moveTo>
                  <a:lnTo>
                    <a:pt x="34692" y="434"/>
                  </a:lnTo>
                  <a:cubicBezTo>
                    <a:pt x="34826" y="434"/>
                    <a:pt x="34959" y="568"/>
                    <a:pt x="34959" y="701"/>
                  </a:cubicBezTo>
                  <a:lnTo>
                    <a:pt x="34959" y="30656"/>
                  </a:lnTo>
                  <a:cubicBezTo>
                    <a:pt x="34959" y="30823"/>
                    <a:pt x="34826" y="30956"/>
                    <a:pt x="34659" y="30956"/>
                  </a:cubicBezTo>
                  <a:lnTo>
                    <a:pt x="701" y="30923"/>
                  </a:lnTo>
                  <a:cubicBezTo>
                    <a:pt x="534" y="30923"/>
                    <a:pt x="434" y="30789"/>
                    <a:pt x="434" y="30656"/>
                  </a:cubicBezTo>
                  <a:lnTo>
                    <a:pt x="434" y="701"/>
                  </a:lnTo>
                  <a:cubicBezTo>
                    <a:pt x="434" y="534"/>
                    <a:pt x="568" y="401"/>
                    <a:pt x="735" y="401"/>
                  </a:cubicBezTo>
                  <a:close/>
                  <a:moveTo>
                    <a:pt x="701" y="1"/>
                  </a:moveTo>
                  <a:cubicBezTo>
                    <a:pt x="334" y="1"/>
                    <a:pt x="34" y="301"/>
                    <a:pt x="34" y="701"/>
                  </a:cubicBezTo>
                  <a:lnTo>
                    <a:pt x="1" y="30656"/>
                  </a:lnTo>
                  <a:cubicBezTo>
                    <a:pt x="1" y="31023"/>
                    <a:pt x="301" y="31356"/>
                    <a:pt x="701" y="31356"/>
                  </a:cubicBezTo>
                  <a:lnTo>
                    <a:pt x="34659" y="31356"/>
                  </a:lnTo>
                  <a:cubicBezTo>
                    <a:pt x="35059" y="31356"/>
                    <a:pt x="35359" y="31056"/>
                    <a:pt x="35359" y="30656"/>
                  </a:cubicBezTo>
                  <a:lnTo>
                    <a:pt x="35359" y="701"/>
                  </a:lnTo>
                  <a:cubicBezTo>
                    <a:pt x="35359" y="334"/>
                    <a:pt x="350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4840716" y="2541920"/>
              <a:ext cx="646853" cy="56859"/>
            </a:xfrm>
            <a:custGeom>
              <a:avLst/>
              <a:gdLst/>
              <a:ahLst/>
              <a:cxnLst/>
              <a:rect l="l" t="t" r="r" b="b"/>
              <a:pathLst>
                <a:path w="34926" h="3070" extrusionOk="0">
                  <a:moveTo>
                    <a:pt x="34925" y="3070"/>
                  </a:moveTo>
                  <a:lnTo>
                    <a:pt x="0" y="3070"/>
                  </a:lnTo>
                  <a:lnTo>
                    <a:pt x="0" y="501"/>
                  </a:lnTo>
                  <a:cubicBezTo>
                    <a:pt x="0" y="234"/>
                    <a:pt x="200" y="1"/>
                    <a:pt x="467" y="1"/>
                  </a:cubicBezTo>
                  <a:lnTo>
                    <a:pt x="34458" y="34"/>
                  </a:lnTo>
                  <a:cubicBezTo>
                    <a:pt x="34725" y="34"/>
                    <a:pt x="34925" y="234"/>
                    <a:pt x="34925" y="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4836382" y="2538215"/>
              <a:ext cx="655503" cy="64267"/>
            </a:xfrm>
            <a:custGeom>
              <a:avLst/>
              <a:gdLst/>
              <a:ahLst/>
              <a:cxnLst/>
              <a:rect l="l" t="t" r="r" b="b"/>
              <a:pathLst>
                <a:path w="35393" h="3470" extrusionOk="0">
                  <a:moveTo>
                    <a:pt x="735" y="401"/>
                  </a:moveTo>
                  <a:lnTo>
                    <a:pt x="34692" y="434"/>
                  </a:lnTo>
                  <a:cubicBezTo>
                    <a:pt x="34759" y="434"/>
                    <a:pt x="34826" y="468"/>
                    <a:pt x="34892" y="501"/>
                  </a:cubicBezTo>
                  <a:cubicBezTo>
                    <a:pt x="34926" y="568"/>
                    <a:pt x="34959" y="634"/>
                    <a:pt x="34959" y="701"/>
                  </a:cubicBezTo>
                  <a:lnTo>
                    <a:pt x="34959" y="3069"/>
                  </a:lnTo>
                  <a:lnTo>
                    <a:pt x="434" y="3036"/>
                  </a:lnTo>
                  <a:lnTo>
                    <a:pt x="434" y="701"/>
                  </a:lnTo>
                  <a:cubicBezTo>
                    <a:pt x="434" y="534"/>
                    <a:pt x="568" y="401"/>
                    <a:pt x="735" y="401"/>
                  </a:cubicBezTo>
                  <a:close/>
                  <a:moveTo>
                    <a:pt x="701" y="1"/>
                  </a:moveTo>
                  <a:cubicBezTo>
                    <a:pt x="334" y="1"/>
                    <a:pt x="34" y="301"/>
                    <a:pt x="34" y="701"/>
                  </a:cubicBezTo>
                  <a:lnTo>
                    <a:pt x="1" y="3270"/>
                  </a:lnTo>
                  <a:cubicBezTo>
                    <a:pt x="1" y="3303"/>
                    <a:pt x="34" y="3370"/>
                    <a:pt x="67" y="3403"/>
                  </a:cubicBezTo>
                  <a:cubicBezTo>
                    <a:pt x="101" y="3436"/>
                    <a:pt x="167" y="3470"/>
                    <a:pt x="234" y="3470"/>
                  </a:cubicBezTo>
                  <a:lnTo>
                    <a:pt x="35159" y="3470"/>
                  </a:lnTo>
                  <a:cubicBezTo>
                    <a:pt x="35293" y="3470"/>
                    <a:pt x="35359" y="3403"/>
                    <a:pt x="35393" y="3270"/>
                  </a:cubicBezTo>
                  <a:lnTo>
                    <a:pt x="35393" y="701"/>
                  </a:lnTo>
                  <a:cubicBezTo>
                    <a:pt x="35393" y="534"/>
                    <a:pt x="35293" y="367"/>
                    <a:pt x="35193" y="234"/>
                  </a:cubicBezTo>
                  <a:cubicBezTo>
                    <a:pt x="35059" y="101"/>
                    <a:pt x="348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5441823" y="2558440"/>
              <a:ext cx="22873" cy="23040"/>
            </a:xfrm>
            <a:custGeom>
              <a:avLst/>
              <a:gdLst/>
              <a:ahLst/>
              <a:cxnLst/>
              <a:rect l="l" t="t" r="r" b="b"/>
              <a:pathLst>
                <a:path w="1235" h="1244" extrusionOk="0">
                  <a:moveTo>
                    <a:pt x="218" y="1"/>
                  </a:moveTo>
                  <a:cubicBezTo>
                    <a:pt x="168" y="1"/>
                    <a:pt x="117" y="26"/>
                    <a:pt x="67" y="76"/>
                  </a:cubicBezTo>
                  <a:cubicBezTo>
                    <a:pt x="1" y="143"/>
                    <a:pt x="1" y="276"/>
                    <a:pt x="67" y="376"/>
                  </a:cubicBezTo>
                  <a:lnTo>
                    <a:pt x="868" y="1177"/>
                  </a:lnTo>
                  <a:cubicBezTo>
                    <a:pt x="901" y="1210"/>
                    <a:pt x="968" y="1244"/>
                    <a:pt x="1001" y="1244"/>
                  </a:cubicBezTo>
                  <a:cubicBezTo>
                    <a:pt x="1068" y="1244"/>
                    <a:pt x="1135" y="1210"/>
                    <a:pt x="1168" y="1177"/>
                  </a:cubicBezTo>
                  <a:cubicBezTo>
                    <a:pt x="1235" y="1077"/>
                    <a:pt x="1235" y="943"/>
                    <a:pt x="1168" y="877"/>
                  </a:cubicBezTo>
                  <a:lnTo>
                    <a:pt x="368" y="76"/>
                  </a:lnTo>
                  <a:cubicBezTo>
                    <a:pt x="318" y="26"/>
                    <a:pt x="268"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5441823" y="2558440"/>
              <a:ext cx="22873" cy="23040"/>
            </a:xfrm>
            <a:custGeom>
              <a:avLst/>
              <a:gdLst/>
              <a:ahLst/>
              <a:cxnLst/>
              <a:rect l="l" t="t" r="r" b="b"/>
              <a:pathLst>
                <a:path w="1235" h="1244" extrusionOk="0">
                  <a:moveTo>
                    <a:pt x="1018" y="1"/>
                  </a:moveTo>
                  <a:cubicBezTo>
                    <a:pt x="968" y="1"/>
                    <a:pt x="918" y="26"/>
                    <a:pt x="868" y="76"/>
                  </a:cubicBezTo>
                  <a:lnTo>
                    <a:pt x="67" y="877"/>
                  </a:lnTo>
                  <a:cubicBezTo>
                    <a:pt x="1" y="943"/>
                    <a:pt x="1" y="1077"/>
                    <a:pt x="67" y="1177"/>
                  </a:cubicBezTo>
                  <a:cubicBezTo>
                    <a:pt x="101" y="1210"/>
                    <a:pt x="168" y="1244"/>
                    <a:pt x="201" y="1244"/>
                  </a:cubicBezTo>
                  <a:cubicBezTo>
                    <a:pt x="268" y="1244"/>
                    <a:pt x="334" y="1210"/>
                    <a:pt x="368" y="1177"/>
                  </a:cubicBezTo>
                  <a:lnTo>
                    <a:pt x="1168" y="376"/>
                  </a:lnTo>
                  <a:cubicBezTo>
                    <a:pt x="1235" y="276"/>
                    <a:pt x="1235" y="143"/>
                    <a:pt x="1168" y="76"/>
                  </a:cubicBezTo>
                  <a:cubicBezTo>
                    <a:pt x="1118" y="26"/>
                    <a:pt x="1068" y="1"/>
                    <a:pt x="1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4987122" y="2683399"/>
              <a:ext cx="317574" cy="326223"/>
            </a:xfrm>
            <a:custGeom>
              <a:avLst/>
              <a:gdLst/>
              <a:ahLst/>
              <a:cxnLst/>
              <a:rect l="l" t="t" r="r" b="b"/>
              <a:pathLst>
                <a:path w="17147" h="17614" extrusionOk="0">
                  <a:moveTo>
                    <a:pt x="901" y="10441"/>
                  </a:moveTo>
                  <a:cubicBezTo>
                    <a:pt x="1802" y="14811"/>
                    <a:pt x="6072" y="17613"/>
                    <a:pt x="10442" y="16712"/>
                  </a:cubicBezTo>
                  <a:cubicBezTo>
                    <a:pt x="11743" y="16446"/>
                    <a:pt x="12910" y="15879"/>
                    <a:pt x="13877" y="15111"/>
                  </a:cubicBezTo>
                  <a:lnTo>
                    <a:pt x="16613" y="16112"/>
                  </a:lnTo>
                  <a:lnTo>
                    <a:pt x="15645" y="13077"/>
                  </a:lnTo>
                  <a:cubicBezTo>
                    <a:pt x="16713" y="11375"/>
                    <a:pt x="17146" y="9307"/>
                    <a:pt x="16713" y="7206"/>
                  </a:cubicBezTo>
                  <a:cubicBezTo>
                    <a:pt x="15812" y="2836"/>
                    <a:pt x="11542" y="0"/>
                    <a:pt x="7173" y="901"/>
                  </a:cubicBezTo>
                  <a:cubicBezTo>
                    <a:pt x="2803" y="1802"/>
                    <a:pt x="1" y="6071"/>
                    <a:pt x="901" y="104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4991455" y="2692974"/>
              <a:ext cx="316944" cy="307369"/>
            </a:xfrm>
            <a:custGeom>
              <a:avLst/>
              <a:gdLst/>
              <a:ahLst/>
              <a:cxnLst/>
              <a:rect l="l" t="t" r="r" b="b"/>
              <a:pathLst>
                <a:path w="17113" h="16596" extrusionOk="0">
                  <a:moveTo>
                    <a:pt x="8573" y="417"/>
                  </a:moveTo>
                  <a:cubicBezTo>
                    <a:pt x="10108" y="417"/>
                    <a:pt x="11609" y="884"/>
                    <a:pt x="12910" y="1718"/>
                  </a:cubicBezTo>
                  <a:cubicBezTo>
                    <a:pt x="14644" y="2886"/>
                    <a:pt x="15845" y="4654"/>
                    <a:pt x="16279" y="6722"/>
                  </a:cubicBezTo>
                  <a:cubicBezTo>
                    <a:pt x="16679" y="8690"/>
                    <a:pt x="16312" y="10725"/>
                    <a:pt x="15245" y="12459"/>
                  </a:cubicBezTo>
                  <a:cubicBezTo>
                    <a:pt x="15211" y="12493"/>
                    <a:pt x="15211" y="12560"/>
                    <a:pt x="15245" y="12626"/>
                  </a:cubicBezTo>
                  <a:lnTo>
                    <a:pt x="16078" y="15261"/>
                  </a:lnTo>
                  <a:lnTo>
                    <a:pt x="13710" y="14394"/>
                  </a:lnTo>
                  <a:cubicBezTo>
                    <a:pt x="13691" y="14384"/>
                    <a:pt x="13668" y="14380"/>
                    <a:pt x="13645" y="14380"/>
                  </a:cubicBezTo>
                  <a:cubicBezTo>
                    <a:pt x="13591" y="14380"/>
                    <a:pt x="13534" y="14404"/>
                    <a:pt x="13510" y="14428"/>
                  </a:cubicBezTo>
                  <a:cubicBezTo>
                    <a:pt x="12509" y="15228"/>
                    <a:pt x="11408" y="15762"/>
                    <a:pt x="10141" y="15995"/>
                  </a:cubicBezTo>
                  <a:cubicBezTo>
                    <a:pt x="9606" y="16109"/>
                    <a:pt x="9067" y="16166"/>
                    <a:pt x="8530" y="16166"/>
                  </a:cubicBezTo>
                  <a:cubicBezTo>
                    <a:pt x="7025" y="16166"/>
                    <a:pt x="5540" y="15722"/>
                    <a:pt x="4237" y="14861"/>
                  </a:cubicBezTo>
                  <a:cubicBezTo>
                    <a:pt x="2502" y="13694"/>
                    <a:pt x="1301" y="11926"/>
                    <a:pt x="868" y="9891"/>
                  </a:cubicBezTo>
                  <a:cubicBezTo>
                    <a:pt x="434" y="7823"/>
                    <a:pt x="834" y="5721"/>
                    <a:pt x="2002" y="3953"/>
                  </a:cubicBezTo>
                  <a:cubicBezTo>
                    <a:pt x="3169" y="2219"/>
                    <a:pt x="4937" y="1018"/>
                    <a:pt x="6972" y="584"/>
                  </a:cubicBezTo>
                  <a:cubicBezTo>
                    <a:pt x="7506" y="484"/>
                    <a:pt x="8039" y="417"/>
                    <a:pt x="8573" y="417"/>
                  </a:cubicBezTo>
                  <a:close/>
                  <a:moveTo>
                    <a:pt x="8617" y="1"/>
                  </a:moveTo>
                  <a:cubicBezTo>
                    <a:pt x="8049" y="1"/>
                    <a:pt x="7476" y="61"/>
                    <a:pt x="6905" y="184"/>
                  </a:cubicBezTo>
                  <a:cubicBezTo>
                    <a:pt x="4737" y="618"/>
                    <a:pt x="2869" y="1885"/>
                    <a:pt x="1668" y="3720"/>
                  </a:cubicBezTo>
                  <a:cubicBezTo>
                    <a:pt x="434" y="5588"/>
                    <a:pt x="0" y="7789"/>
                    <a:pt x="467" y="9958"/>
                  </a:cubicBezTo>
                  <a:cubicBezTo>
                    <a:pt x="901" y="12126"/>
                    <a:pt x="2169" y="13994"/>
                    <a:pt x="4003" y="15195"/>
                  </a:cubicBezTo>
                  <a:cubicBezTo>
                    <a:pt x="5371" y="16129"/>
                    <a:pt x="6939" y="16596"/>
                    <a:pt x="8540" y="16596"/>
                  </a:cubicBezTo>
                  <a:cubicBezTo>
                    <a:pt x="9107" y="16596"/>
                    <a:pt x="9674" y="16529"/>
                    <a:pt x="10241" y="16396"/>
                  </a:cubicBezTo>
                  <a:cubicBezTo>
                    <a:pt x="11509" y="16129"/>
                    <a:pt x="12643" y="15595"/>
                    <a:pt x="13677" y="14828"/>
                  </a:cubicBezTo>
                  <a:lnTo>
                    <a:pt x="16312" y="15795"/>
                  </a:lnTo>
                  <a:cubicBezTo>
                    <a:pt x="16379" y="15795"/>
                    <a:pt x="16479" y="15795"/>
                    <a:pt x="16512" y="15728"/>
                  </a:cubicBezTo>
                  <a:cubicBezTo>
                    <a:pt x="16579" y="15695"/>
                    <a:pt x="16612" y="15595"/>
                    <a:pt x="16579" y="15528"/>
                  </a:cubicBezTo>
                  <a:lnTo>
                    <a:pt x="15645" y="12593"/>
                  </a:lnTo>
                  <a:cubicBezTo>
                    <a:pt x="16746" y="10792"/>
                    <a:pt x="17113" y="8690"/>
                    <a:pt x="16679" y="6622"/>
                  </a:cubicBezTo>
                  <a:cubicBezTo>
                    <a:pt x="16245" y="4454"/>
                    <a:pt x="14978" y="2586"/>
                    <a:pt x="13143" y="1385"/>
                  </a:cubicBezTo>
                  <a:cubicBezTo>
                    <a:pt x="11767" y="475"/>
                    <a:pt x="10209" y="1"/>
                    <a:pt x="8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5063112" y="2830435"/>
              <a:ext cx="32152" cy="32152"/>
            </a:xfrm>
            <a:custGeom>
              <a:avLst/>
              <a:gdLst/>
              <a:ahLst/>
              <a:cxnLst/>
              <a:rect l="l" t="t" r="r" b="b"/>
              <a:pathLst>
                <a:path w="1736" h="1736" extrusionOk="0">
                  <a:moveTo>
                    <a:pt x="868" y="434"/>
                  </a:moveTo>
                  <a:cubicBezTo>
                    <a:pt x="1102" y="434"/>
                    <a:pt x="1302" y="634"/>
                    <a:pt x="1302" y="868"/>
                  </a:cubicBezTo>
                  <a:cubicBezTo>
                    <a:pt x="1302" y="1135"/>
                    <a:pt x="1102" y="1335"/>
                    <a:pt x="868" y="1335"/>
                  </a:cubicBezTo>
                  <a:cubicBezTo>
                    <a:pt x="601" y="1335"/>
                    <a:pt x="401" y="1135"/>
                    <a:pt x="401" y="868"/>
                  </a:cubicBezTo>
                  <a:cubicBezTo>
                    <a:pt x="401" y="634"/>
                    <a:pt x="601" y="434"/>
                    <a:pt x="868" y="434"/>
                  </a:cubicBezTo>
                  <a:close/>
                  <a:moveTo>
                    <a:pt x="868" y="1"/>
                  </a:moveTo>
                  <a:cubicBezTo>
                    <a:pt x="368" y="1"/>
                    <a:pt x="1" y="401"/>
                    <a:pt x="1" y="868"/>
                  </a:cubicBezTo>
                  <a:cubicBezTo>
                    <a:pt x="1" y="1335"/>
                    <a:pt x="368"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5205832" y="2830435"/>
              <a:ext cx="32133" cy="32152"/>
            </a:xfrm>
            <a:custGeom>
              <a:avLst/>
              <a:gdLst/>
              <a:ahLst/>
              <a:cxnLst/>
              <a:rect l="l" t="t" r="r" b="b"/>
              <a:pathLst>
                <a:path w="1735" h="1736" extrusionOk="0">
                  <a:moveTo>
                    <a:pt x="868" y="434"/>
                  </a:moveTo>
                  <a:cubicBezTo>
                    <a:pt x="1101" y="434"/>
                    <a:pt x="1301" y="634"/>
                    <a:pt x="1301" y="868"/>
                  </a:cubicBezTo>
                  <a:cubicBezTo>
                    <a:pt x="1301" y="1135"/>
                    <a:pt x="1101" y="1335"/>
                    <a:pt x="868" y="1335"/>
                  </a:cubicBezTo>
                  <a:cubicBezTo>
                    <a:pt x="601" y="1335"/>
                    <a:pt x="401" y="1135"/>
                    <a:pt x="401" y="868"/>
                  </a:cubicBezTo>
                  <a:cubicBezTo>
                    <a:pt x="401" y="634"/>
                    <a:pt x="601" y="434"/>
                    <a:pt x="868" y="434"/>
                  </a:cubicBezTo>
                  <a:close/>
                  <a:moveTo>
                    <a:pt x="868" y="1"/>
                  </a:moveTo>
                  <a:cubicBezTo>
                    <a:pt x="401" y="1"/>
                    <a:pt x="0" y="401"/>
                    <a:pt x="0" y="868"/>
                  </a:cubicBezTo>
                  <a:cubicBezTo>
                    <a:pt x="0" y="1335"/>
                    <a:pt x="401"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5137250" y="2830435"/>
              <a:ext cx="32152" cy="32152"/>
            </a:xfrm>
            <a:custGeom>
              <a:avLst/>
              <a:gdLst/>
              <a:ahLst/>
              <a:cxnLst/>
              <a:rect l="l" t="t" r="r" b="b"/>
              <a:pathLst>
                <a:path w="1736" h="1736" extrusionOk="0">
                  <a:moveTo>
                    <a:pt x="868" y="434"/>
                  </a:moveTo>
                  <a:cubicBezTo>
                    <a:pt x="1101" y="434"/>
                    <a:pt x="1302" y="634"/>
                    <a:pt x="1302" y="868"/>
                  </a:cubicBezTo>
                  <a:cubicBezTo>
                    <a:pt x="1302" y="1135"/>
                    <a:pt x="1101" y="1335"/>
                    <a:pt x="868" y="1335"/>
                  </a:cubicBezTo>
                  <a:cubicBezTo>
                    <a:pt x="601" y="1335"/>
                    <a:pt x="401" y="1135"/>
                    <a:pt x="401" y="868"/>
                  </a:cubicBezTo>
                  <a:cubicBezTo>
                    <a:pt x="401" y="634"/>
                    <a:pt x="601" y="434"/>
                    <a:pt x="868" y="434"/>
                  </a:cubicBezTo>
                  <a:close/>
                  <a:moveTo>
                    <a:pt x="868" y="1"/>
                  </a:moveTo>
                  <a:cubicBezTo>
                    <a:pt x="368" y="1"/>
                    <a:pt x="1" y="401"/>
                    <a:pt x="1" y="868"/>
                  </a:cubicBezTo>
                  <a:cubicBezTo>
                    <a:pt x="1" y="1335"/>
                    <a:pt x="368"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4954377" y="2674898"/>
              <a:ext cx="400880" cy="348374"/>
            </a:xfrm>
            <a:custGeom>
              <a:avLst/>
              <a:gdLst/>
              <a:ahLst/>
              <a:cxnLst/>
              <a:rect l="l" t="t" r="r" b="b"/>
              <a:pathLst>
                <a:path w="21645" h="18810" extrusionOk="0">
                  <a:moveTo>
                    <a:pt x="10865" y="1"/>
                  </a:moveTo>
                  <a:cubicBezTo>
                    <a:pt x="10448" y="1"/>
                    <a:pt x="10028" y="31"/>
                    <a:pt x="9608" y="93"/>
                  </a:cubicBezTo>
                  <a:cubicBezTo>
                    <a:pt x="6005" y="626"/>
                    <a:pt x="3537" y="2628"/>
                    <a:pt x="2169" y="5963"/>
                  </a:cubicBezTo>
                  <a:cubicBezTo>
                    <a:pt x="1991" y="6468"/>
                    <a:pt x="1787" y="6708"/>
                    <a:pt x="1297" y="6708"/>
                  </a:cubicBezTo>
                  <a:cubicBezTo>
                    <a:pt x="1237" y="6708"/>
                    <a:pt x="1172" y="6705"/>
                    <a:pt x="1102" y="6697"/>
                  </a:cubicBezTo>
                  <a:cubicBezTo>
                    <a:pt x="1081" y="6696"/>
                    <a:pt x="1060" y="6696"/>
                    <a:pt x="1039" y="6696"/>
                  </a:cubicBezTo>
                  <a:cubicBezTo>
                    <a:pt x="408" y="6696"/>
                    <a:pt x="1" y="7185"/>
                    <a:pt x="1" y="7831"/>
                  </a:cubicBezTo>
                  <a:cubicBezTo>
                    <a:pt x="1" y="8799"/>
                    <a:pt x="1" y="9733"/>
                    <a:pt x="1" y="10667"/>
                  </a:cubicBezTo>
                  <a:cubicBezTo>
                    <a:pt x="1" y="11334"/>
                    <a:pt x="468" y="11801"/>
                    <a:pt x="1102" y="11801"/>
                  </a:cubicBezTo>
                  <a:cubicBezTo>
                    <a:pt x="1302" y="11801"/>
                    <a:pt x="1502" y="11816"/>
                    <a:pt x="1702" y="11816"/>
                  </a:cubicBezTo>
                  <a:cubicBezTo>
                    <a:pt x="1802" y="11816"/>
                    <a:pt x="1902" y="11812"/>
                    <a:pt x="2002" y="11801"/>
                  </a:cubicBezTo>
                  <a:cubicBezTo>
                    <a:pt x="2036" y="11797"/>
                    <a:pt x="2066" y="11795"/>
                    <a:pt x="2093" y="11795"/>
                  </a:cubicBezTo>
                  <a:cubicBezTo>
                    <a:pt x="2286" y="11795"/>
                    <a:pt x="2348" y="11897"/>
                    <a:pt x="2436" y="12101"/>
                  </a:cubicBezTo>
                  <a:cubicBezTo>
                    <a:pt x="3670" y="15404"/>
                    <a:pt x="6005" y="17372"/>
                    <a:pt x="9474" y="18005"/>
                  </a:cubicBezTo>
                  <a:cubicBezTo>
                    <a:pt x="9608" y="18039"/>
                    <a:pt x="9708" y="18105"/>
                    <a:pt x="9775" y="18206"/>
                  </a:cubicBezTo>
                  <a:cubicBezTo>
                    <a:pt x="10018" y="18585"/>
                    <a:pt x="10394" y="18810"/>
                    <a:pt x="10794" y="18810"/>
                  </a:cubicBezTo>
                  <a:cubicBezTo>
                    <a:pt x="10887" y="18810"/>
                    <a:pt x="10981" y="18798"/>
                    <a:pt x="11075" y="18773"/>
                  </a:cubicBezTo>
                  <a:cubicBezTo>
                    <a:pt x="11576" y="18639"/>
                    <a:pt x="11943" y="18206"/>
                    <a:pt x="11943" y="17705"/>
                  </a:cubicBezTo>
                  <a:cubicBezTo>
                    <a:pt x="11976" y="17205"/>
                    <a:pt x="11709" y="16738"/>
                    <a:pt x="11242" y="16571"/>
                  </a:cubicBezTo>
                  <a:cubicBezTo>
                    <a:pt x="11090" y="16510"/>
                    <a:pt x="10934" y="16480"/>
                    <a:pt x="10782" y="16480"/>
                  </a:cubicBezTo>
                  <a:cubicBezTo>
                    <a:pt x="10435" y="16480"/>
                    <a:pt x="10107" y="16636"/>
                    <a:pt x="9875" y="16938"/>
                  </a:cubicBezTo>
                  <a:cubicBezTo>
                    <a:pt x="9798" y="17040"/>
                    <a:pt x="9722" y="17083"/>
                    <a:pt x="9616" y="17083"/>
                  </a:cubicBezTo>
                  <a:cubicBezTo>
                    <a:pt x="9583" y="17083"/>
                    <a:pt x="9547" y="17079"/>
                    <a:pt x="9508" y="17071"/>
                  </a:cubicBezTo>
                  <a:cubicBezTo>
                    <a:pt x="5305" y="16438"/>
                    <a:pt x="2336" y="12401"/>
                    <a:pt x="2970" y="8132"/>
                  </a:cubicBezTo>
                  <a:cubicBezTo>
                    <a:pt x="3536" y="4018"/>
                    <a:pt x="7068" y="1323"/>
                    <a:pt x="10824" y="1323"/>
                  </a:cubicBezTo>
                  <a:cubicBezTo>
                    <a:pt x="12154" y="1323"/>
                    <a:pt x="13513" y="1661"/>
                    <a:pt x="14778" y="2394"/>
                  </a:cubicBezTo>
                  <a:cubicBezTo>
                    <a:pt x="17947" y="4262"/>
                    <a:pt x="19415" y="7965"/>
                    <a:pt x="18381" y="11501"/>
                  </a:cubicBezTo>
                  <a:cubicBezTo>
                    <a:pt x="18381" y="11601"/>
                    <a:pt x="18347" y="11668"/>
                    <a:pt x="18314" y="11801"/>
                  </a:cubicBezTo>
                  <a:lnTo>
                    <a:pt x="20382" y="11801"/>
                  </a:lnTo>
                  <a:cubicBezTo>
                    <a:pt x="21116" y="11801"/>
                    <a:pt x="21583" y="11367"/>
                    <a:pt x="21583" y="10633"/>
                  </a:cubicBezTo>
                  <a:cubicBezTo>
                    <a:pt x="21583" y="9833"/>
                    <a:pt x="21550" y="9032"/>
                    <a:pt x="21583" y="8232"/>
                  </a:cubicBezTo>
                  <a:cubicBezTo>
                    <a:pt x="21644" y="7192"/>
                    <a:pt x="21201" y="6685"/>
                    <a:pt x="20304" y="6685"/>
                  </a:cubicBezTo>
                  <a:cubicBezTo>
                    <a:pt x="20222" y="6685"/>
                    <a:pt x="20137" y="6689"/>
                    <a:pt x="20049" y="6697"/>
                  </a:cubicBezTo>
                  <a:cubicBezTo>
                    <a:pt x="20012" y="6701"/>
                    <a:pt x="19978" y="6703"/>
                    <a:pt x="19946" y="6703"/>
                  </a:cubicBezTo>
                  <a:cubicBezTo>
                    <a:pt x="19717" y="6703"/>
                    <a:pt x="19607" y="6594"/>
                    <a:pt x="19548" y="6330"/>
                  </a:cubicBezTo>
                  <a:cubicBezTo>
                    <a:pt x="18314" y="2568"/>
                    <a:pt x="14717" y="1"/>
                    <a:pt x="10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5059408" y="3160955"/>
              <a:ext cx="208839" cy="19"/>
            </a:xfrm>
            <a:custGeom>
              <a:avLst/>
              <a:gdLst/>
              <a:ahLst/>
              <a:cxnLst/>
              <a:rect l="l" t="t" r="r" b="b"/>
              <a:pathLst>
                <a:path w="11276" h="1" extrusionOk="0">
                  <a:moveTo>
                    <a:pt x="1" y="1"/>
                  </a:moveTo>
                  <a:lnTo>
                    <a:pt x="1127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5055704" y="3157251"/>
              <a:ext cx="216248" cy="8056"/>
            </a:xfrm>
            <a:custGeom>
              <a:avLst/>
              <a:gdLst/>
              <a:ahLst/>
              <a:cxnLst/>
              <a:rect l="l" t="t" r="r" b="b"/>
              <a:pathLst>
                <a:path w="11676" h="435" extrusionOk="0">
                  <a:moveTo>
                    <a:pt x="234" y="0"/>
                  </a:moveTo>
                  <a:cubicBezTo>
                    <a:pt x="101" y="0"/>
                    <a:pt x="0" y="101"/>
                    <a:pt x="0" y="201"/>
                  </a:cubicBezTo>
                  <a:cubicBezTo>
                    <a:pt x="0" y="334"/>
                    <a:pt x="101" y="434"/>
                    <a:pt x="234" y="434"/>
                  </a:cubicBezTo>
                  <a:lnTo>
                    <a:pt x="11475" y="434"/>
                  </a:lnTo>
                  <a:cubicBezTo>
                    <a:pt x="11609" y="434"/>
                    <a:pt x="11675" y="334"/>
                    <a:pt x="11675" y="201"/>
                  </a:cubicBezTo>
                  <a:cubicBezTo>
                    <a:pt x="11675" y="101"/>
                    <a:pt x="11609" y="0"/>
                    <a:pt x="1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5098949"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5095245" y="3194940"/>
              <a:ext cx="137775" cy="8038"/>
            </a:xfrm>
            <a:custGeom>
              <a:avLst/>
              <a:gdLst/>
              <a:ahLst/>
              <a:cxnLst/>
              <a:rect l="l" t="t" r="r" b="b"/>
              <a:pathLst>
                <a:path w="7439" h="434" extrusionOk="0">
                  <a:moveTo>
                    <a:pt x="200" y="0"/>
                  </a:moveTo>
                  <a:cubicBezTo>
                    <a:pt x="67" y="0"/>
                    <a:pt x="0" y="100"/>
                    <a:pt x="0" y="200"/>
                  </a:cubicBezTo>
                  <a:cubicBezTo>
                    <a:pt x="0" y="334"/>
                    <a:pt x="67" y="434"/>
                    <a:pt x="200" y="434"/>
                  </a:cubicBezTo>
                  <a:lnTo>
                    <a:pt x="7239" y="434"/>
                  </a:lnTo>
                  <a:cubicBezTo>
                    <a:pt x="7339" y="434"/>
                    <a:pt x="7439" y="334"/>
                    <a:pt x="7439" y="200"/>
                  </a:cubicBezTo>
                  <a:cubicBezTo>
                    <a:pt x="7439" y="100"/>
                    <a:pt x="7339" y="0"/>
                    <a:pt x="7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4"/>
          <p:cNvGrpSpPr/>
          <p:nvPr/>
        </p:nvGrpSpPr>
        <p:grpSpPr>
          <a:xfrm>
            <a:off x="7181071" y="3477777"/>
            <a:ext cx="1249828" cy="1050869"/>
            <a:chOff x="7599796" y="2922083"/>
            <a:chExt cx="1249828" cy="1050869"/>
          </a:xfrm>
        </p:grpSpPr>
        <p:sp>
          <p:nvSpPr>
            <p:cNvPr id="2394" name="Google Shape;2394;p44"/>
            <p:cNvSpPr/>
            <p:nvPr/>
          </p:nvSpPr>
          <p:spPr>
            <a:xfrm>
              <a:off x="7890164" y="3121013"/>
              <a:ext cx="854402" cy="851939"/>
            </a:xfrm>
            <a:custGeom>
              <a:avLst/>
              <a:gdLst/>
              <a:ahLst/>
              <a:cxnLst/>
              <a:rect l="l" t="t" r="r" b="b"/>
              <a:pathLst>
                <a:path w="46134" h="46001" extrusionOk="0">
                  <a:moveTo>
                    <a:pt x="20149" y="46000"/>
                  </a:moveTo>
                  <a:cubicBezTo>
                    <a:pt x="20015" y="46000"/>
                    <a:pt x="19882" y="46000"/>
                    <a:pt x="19782" y="45967"/>
                  </a:cubicBezTo>
                  <a:lnTo>
                    <a:pt x="16579" y="45266"/>
                  </a:lnTo>
                  <a:cubicBezTo>
                    <a:pt x="16112" y="45166"/>
                    <a:pt x="15745" y="44899"/>
                    <a:pt x="15479" y="44499"/>
                  </a:cubicBezTo>
                  <a:cubicBezTo>
                    <a:pt x="15245" y="44099"/>
                    <a:pt x="15145" y="43665"/>
                    <a:pt x="15245" y="43198"/>
                  </a:cubicBezTo>
                  <a:lnTo>
                    <a:pt x="16179" y="39028"/>
                  </a:lnTo>
                  <a:cubicBezTo>
                    <a:pt x="14044" y="38094"/>
                    <a:pt x="12143" y="36760"/>
                    <a:pt x="10542" y="35092"/>
                  </a:cubicBezTo>
                  <a:lnTo>
                    <a:pt x="6939" y="37394"/>
                  </a:lnTo>
                  <a:cubicBezTo>
                    <a:pt x="6539" y="37661"/>
                    <a:pt x="6072" y="37727"/>
                    <a:pt x="5638" y="37627"/>
                  </a:cubicBezTo>
                  <a:cubicBezTo>
                    <a:pt x="5171" y="37527"/>
                    <a:pt x="4804" y="37260"/>
                    <a:pt x="4537" y="36894"/>
                  </a:cubicBezTo>
                  <a:lnTo>
                    <a:pt x="2769" y="34125"/>
                  </a:lnTo>
                  <a:cubicBezTo>
                    <a:pt x="2269" y="33324"/>
                    <a:pt x="2503" y="32257"/>
                    <a:pt x="3303" y="31723"/>
                  </a:cubicBezTo>
                  <a:lnTo>
                    <a:pt x="6906" y="29421"/>
                  </a:lnTo>
                  <a:cubicBezTo>
                    <a:pt x="6039" y="27253"/>
                    <a:pt x="5638" y="24985"/>
                    <a:pt x="5705" y="22683"/>
                  </a:cubicBezTo>
                  <a:lnTo>
                    <a:pt x="1502" y="21749"/>
                  </a:lnTo>
                  <a:cubicBezTo>
                    <a:pt x="568" y="21549"/>
                    <a:pt x="1" y="20615"/>
                    <a:pt x="201" y="19681"/>
                  </a:cubicBezTo>
                  <a:lnTo>
                    <a:pt x="901" y="16512"/>
                  </a:lnTo>
                  <a:cubicBezTo>
                    <a:pt x="1002" y="16045"/>
                    <a:pt x="1268" y="15678"/>
                    <a:pt x="1669" y="15411"/>
                  </a:cubicBezTo>
                  <a:cubicBezTo>
                    <a:pt x="2036" y="15178"/>
                    <a:pt x="2503" y="15078"/>
                    <a:pt x="2970" y="15178"/>
                  </a:cubicBezTo>
                  <a:lnTo>
                    <a:pt x="7139" y="16079"/>
                  </a:lnTo>
                  <a:cubicBezTo>
                    <a:pt x="8073" y="13977"/>
                    <a:pt x="9374" y="12076"/>
                    <a:pt x="11075" y="10475"/>
                  </a:cubicBezTo>
                  <a:lnTo>
                    <a:pt x="8740" y="6872"/>
                  </a:lnTo>
                  <a:cubicBezTo>
                    <a:pt x="8507" y="6472"/>
                    <a:pt x="8407" y="6005"/>
                    <a:pt x="8507" y="5538"/>
                  </a:cubicBezTo>
                  <a:cubicBezTo>
                    <a:pt x="8607" y="5104"/>
                    <a:pt x="8874" y="4704"/>
                    <a:pt x="9274" y="4470"/>
                  </a:cubicBezTo>
                  <a:lnTo>
                    <a:pt x="12043" y="2702"/>
                  </a:lnTo>
                  <a:cubicBezTo>
                    <a:pt x="12843" y="2169"/>
                    <a:pt x="13911" y="2436"/>
                    <a:pt x="14411" y="3236"/>
                  </a:cubicBezTo>
                  <a:lnTo>
                    <a:pt x="16746" y="6839"/>
                  </a:lnTo>
                  <a:cubicBezTo>
                    <a:pt x="18881" y="5971"/>
                    <a:pt x="21183" y="5571"/>
                    <a:pt x="23484" y="5604"/>
                  </a:cubicBezTo>
                  <a:lnTo>
                    <a:pt x="24385" y="1435"/>
                  </a:lnTo>
                  <a:cubicBezTo>
                    <a:pt x="24485" y="1001"/>
                    <a:pt x="24752" y="601"/>
                    <a:pt x="25152" y="334"/>
                  </a:cubicBezTo>
                  <a:cubicBezTo>
                    <a:pt x="25552" y="101"/>
                    <a:pt x="26019" y="0"/>
                    <a:pt x="26453" y="101"/>
                  </a:cubicBezTo>
                  <a:lnTo>
                    <a:pt x="29655" y="801"/>
                  </a:lnTo>
                  <a:cubicBezTo>
                    <a:pt x="30122" y="901"/>
                    <a:pt x="30489" y="1168"/>
                    <a:pt x="30756" y="1568"/>
                  </a:cubicBezTo>
                  <a:cubicBezTo>
                    <a:pt x="30990" y="1969"/>
                    <a:pt x="31090" y="2436"/>
                    <a:pt x="30990" y="2869"/>
                  </a:cubicBezTo>
                  <a:lnTo>
                    <a:pt x="30056" y="7072"/>
                  </a:lnTo>
                  <a:cubicBezTo>
                    <a:pt x="32191" y="7973"/>
                    <a:pt x="34092" y="9307"/>
                    <a:pt x="35693" y="10975"/>
                  </a:cubicBezTo>
                  <a:lnTo>
                    <a:pt x="39296" y="8673"/>
                  </a:lnTo>
                  <a:cubicBezTo>
                    <a:pt x="40096" y="8140"/>
                    <a:pt x="41164" y="8373"/>
                    <a:pt x="41697" y="9174"/>
                  </a:cubicBezTo>
                  <a:lnTo>
                    <a:pt x="43465" y="11942"/>
                  </a:lnTo>
                  <a:cubicBezTo>
                    <a:pt x="43966" y="12743"/>
                    <a:pt x="43732" y="13810"/>
                    <a:pt x="42932" y="14344"/>
                  </a:cubicBezTo>
                  <a:lnTo>
                    <a:pt x="39329" y="16646"/>
                  </a:lnTo>
                  <a:cubicBezTo>
                    <a:pt x="40196" y="18814"/>
                    <a:pt x="40597" y="21082"/>
                    <a:pt x="40530" y="23384"/>
                  </a:cubicBezTo>
                  <a:lnTo>
                    <a:pt x="44700" y="24318"/>
                  </a:lnTo>
                  <a:cubicBezTo>
                    <a:pt x="45167" y="24418"/>
                    <a:pt x="45567" y="24685"/>
                    <a:pt x="45800" y="25085"/>
                  </a:cubicBezTo>
                  <a:cubicBezTo>
                    <a:pt x="46067" y="25452"/>
                    <a:pt x="46134" y="25919"/>
                    <a:pt x="46034" y="26386"/>
                  </a:cubicBezTo>
                  <a:lnTo>
                    <a:pt x="45333" y="29588"/>
                  </a:lnTo>
                  <a:cubicBezTo>
                    <a:pt x="45133" y="30522"/>
                    <a:pt x="44199" y="31089"/>
                    <a:pt x="43265" y="30889"/>
                  </a:cubicBezTo>
                  <a:lnTo>
                    <a:pt x="39095" y="29989"/>
                  </a:lnTo>
                  <a:cubicBezTo>
                    <a:pt x="38161" y="32123"/>
                    <a:pt x="36861" y="33991"/>
                    <a:pt x="35159" y="35593"/>
                  </a:cubicBezTo>
                  <a:lnTo>
                    <a:pt x="37494" y="39229"/>
                  </a:lnTo>
                  <a:cubicBezTo>
                    <a:pt x="37728" y="39595"/>
                    <a:pt x="37828" y="40062"/>
                    <a:pt x="37728" y="40529"/>
                  </a:cubicBezTo>
                  <a:cubicBezTo>
                    <a:pt x="37628" y="40963"/>
                    <a:pt x="37361" y="41363"/>
                    <a:pt x="36961" y="41597"/>
                  </a:cubicBezTo>
                  <a:lnTo>
                    <a:pt x="34192" y="43365"/>
                  </a:lnTo>
                  <a:cubicBezTo>
                    <a:pt x="33391" y="43899"/>
                    <a:pt x="32324" y="43665"/>
                    <a:pt x="31824" y="42831"/>
                  </a:cubicBezTo>
                  <a:lnTo>
                    <a:pt x="29489" y="39229"/>
                  </a:lnTo>
                  <a:cubicBezTo>
                    <a:pt x="27354" y="40096"/>
                    <a:pt x="25085" y="40496"/>
                    <a:pt x="22750" y="40463"/>
                  </a:cubicBezTo>
                  <a:lnTo>
                    <a:pt x="21816" y="44632"/>
                  </a:lnTo>
                  <a:cubicBezTo>
                    <a:pt x="21716" y="45066"/>
                    <a:pt x="21450" y="45466"/>
                    <a:pt x="21083" y="45733"/>
                  </a:cubicBezTo>
                  <a:cubicBezTo>
                    <a:pt x="20782" y="45900"/>
                    <a:pt x="20482" y="46000"/>
                    <a:pt x="20149" y="46000"/>
                  </a:cubicBezTo>
                  <a:close/>
                  <a:moveTo>
                    <a:pt x="10575" y="34625"/>
                  </a:moveTo>
                  <a:cubicBezTo>
                    <a:pt x="10642" y="34625"/>
                    <a:pt x="10675" y="34625"/>
                    <a:pt x="10709" y="34692"/>
                  </a:cubicBezTo>
                  <a:cubicBezTo>
                    <a:pt x="12343" y="36427"/>
                    <a:pt x="14278" y="37761"/>
                    <a:pt x="16479" y="38695"/>
                  </a:cubicBezTo>
                  <a:cubicBezTo>
                    <a:pt x="16579" y="38728"/>
                    <a:pt x="16646" y="38828"/>
                    <a:pt x="16613" y="38928"/>
                  </a:cubicBezTo>
                  <a:lnTo>
                    <a:pt x="15645" y="43298"/>
                  </a:lnTo>
                  <a:cubicBezTo>
                    <a:pt x="15579" y="43632"/>
                    <a:pt x="15645" y="43999"/>
                    <a:pt x="15846" y="44265"/>
                  </a:cubicBezTo>
                  <a:cubicBezTo>
                    <a:pt x="16012" y="44566"/>
                    <a:pt x="16313" y="44766"/>
                    <a:pt x="16679" y="44866"/>
                  </a:cubicBezTo>
                  <a:lnTo>
                    <a:pt x="19848" y="45566"/>
                  </a:lnTo>
                  <a:cubicBezTo>
                    <a:pt x="20215" y="45633"/>
                    <a:pt x="20549" y="45566"/>
                    <a:pt x="20849" y="45366"/>
                  </a:cubicBezTo>
                  <a:cubicBezTo>
                    <a:pt x="21149" y="45199"/>
                    <a:pt x="21349" y="44899"/>
                    <a:pt x="21416" y="44566"/>
                  </a:cubicBezTo>
                  <a:lnTo>
                    <a:pt x="22384" y="40196"/>
                  </a:lnTo>
                  <a:cubicBezTo>
                    <a:pt x="22384" y="40096"/>
                    <a:pt x="22484" y="40029"/>
                    <a:pt x="22584" y="40029"/>
                  </a:cubicBezTo>
                  <a:cubicBezTo>
                    <a:pt x="24985" y="40129"/>
                    <a:pt x="27287" y="39696"/>
                    <a:pt x="29489" y="38795"/>
                  </a:cubicBezTo>
                  <a:cubicBezTo>
                    <a:pt x="29589" y="38762"/>
                    <a:pt x="29689" y="38795"/>
                    <a:pt x="29755" y="38862"/>
                  </a:cubicBezTo>
                  <a:lnTo>
                    <a:pt x="32157" y="42631"/>
                  </a:lnTo>
                  <a:cubicBezTo>
                    <a:pt x="32557" y="43231"/>
                    <a:pt x="33358" y="43398"/>
                    <a:pt x="33992" y="43031"/>
                  </a:cubicBezTo>
                  <a:lnTo>
                    <a:pt x="36727" y="41263"/>
                  </a:lnTo>
                  <a:cubicBezTo>
                    <a:pt x="37027" y="41063"/>
                    <a:pt x="37227" y="40763"/>
                    <a:pt x="37294" y="40429"/>
                  </a:cubicBezTo>
                  <a:cubicBezTo>
                    <a:pt x="37394" y="40096"/>
                    <a:pt x="37328" y="39729"/>
                    <a:pt x="37127" y="39429"/>
                  </a:cubicBezTo>
                  <a:lnTo>
                    <a:pt x="34726" y="35693"/>
                  </a:lnTo>
                  <a:cubicBezTo>
                    <a:pt x="34659" y="35593"/>
                    <a:pt x="34692" y="35493"/>
                    <a:pt x="34759" y="35426"/>
                  </a:cubicBezTo>
                  <a:cubicBezTo>
                    <a:pt x="36494" y="33791"/>
                    <a:pt x="37828" y="31857"/>
                    <a:pt x="38762" y="29655"/>
                  </a:cubicBezTo>
                  <a:cubicBezTo>
                    <a:pt x="38795" y="29555"/>
                    <a:pt x="38895" y="29522"/>
                    <a:pt x="38995" y="29522"/>
                  </a:cubicBezTo>
                  <a:lnTo>
                    <a:pt x="43365" y="30489"/>
                  </a:lnTo>
                  <a:cubicBezTo>
                    <a:pt x="44066" y="30656"/>
                    <a:pt x="44766" y="30189"/>
                    <a:pt x="44933" y="29488"/>
                  </a:cubicBezTo>
                  <a:lnTo>
                    <a:pt x="45634" y="26286"/>
                  </a:lnTo>
                  <a:cubicBezTo>
                    <a:pt x="45700" y="25952"/>
                    <a:pt x="45634" y="25585"/>
                    <a:pt x="45433" y="25285"/>
                  </a:cubicBezTo>
                  <a:cubicBezTo>
                    <a:pt x="45267" y="24985"/>
                    <a:pt x="44966" y="24785"/>
                    <a:pt x="44633" y="24718"/>
                  </a:cubicBezTo>
                  <a:lnTo>
                    <a:pt x="44633" y="24718"/>
                  </a:lnTo>
                  <a:lnTo>
                    <a:pt x="40263" y="23784"/>
                  </a:lnTo>
                  <a:cubicBezTo>
                    <a:pt x="40163" y="23751"/>
                    <a:pt x="40096" y="23651"/>
                    <a:pt x="40096" y="23551"/>
                  </a:cubicBezTo>
                  <a:cubicBezTo>
                    <a:pt x="40163" y="21182"/>
                    <a:pt x="39763" y="18847"/>
                    <a:pt x="38862" y="16646"/>
                  </a:cubicBezTo>
                  <a:cubicBezTo>
                    <a:pt x="38829" y="16546"/>
                    <a:pt x="38862" y="16446"/>
                    <a:pt x="38929" y="16379"/>
                  </a:cubicBezTo>
                  <a:lnTo>
                    <a:pt x="42698" y="13977"/>
                  </a:lnTo>
                  <a:cubicBezTo>
                    <a:pt x="42998" y="13810"/>
                    <a:pt x="43198" y="13510"/>
                    <a:pt x="43265" y="13177"/>
                  </a:cubicBezTo>
                  <a:cubicBezTo>
                    <a:pt x="43332" y="12810"/>
                    <a:pt x="43265" y="12476"/>
                    <a:pt x="43098" y="12176"/>
                  </a:cubicBezTo>
                  <a:lnTo>
                    <a:pt x="41330" y="9407"/>
                  </a:lnTo>
                  <a:cubicBezTo>
                    <a:pt x="40930" y="8807"/>
                    <a:pt x="40130" y="8640"/>
                    <a:pt x="39496" y="9007"/>
                  </a:cubicBezTo>
                  <a:lnTo>
                    <a:pt x="35760" y="11409"/>
                  </a:lnTo>
                  <a:cubicBezTo>
                    <a:pt x="35660" y="11475"/>
                    <a:pt x="35560" y="11475"/>
                    <a:pt x="35493" y="11375"/>
                  </a:cubicBezTo>
                  <a:cubicBezTo>
                    <a:pt x="33858" y="9641"/>
                    <a:pt x="31924" y="8306"/>
                    <a:pt x="29722" y="7372"/>
                  </a:cubicBezTo>
                  <a:cubicBezTo>
                    <a:pt x="29622" y="7339"/>
                    <a:pt x="29589" y="7239"/>
                    <a:pt x="29622" y="7139"/>
                  </a:cubicBezTo>
                  <a:lnTo>
                    <a:pt x="30556" y="2802"/>
                  </a:lnTo>
                  <a:cubicBezTo>
                    <a:pt x="30723" y="2069"/>
                    <a:pt x="30256" y="1368"/>
                    <a:pt x="29555" y="1235"/>
                  </a:cubicBezTo>
                  <a:lnTo>
                    <a:pt x="26353" y="534"/>
                  </a:lnTo>
                  <a:cubicBezTo>
                    <a:pt x="25653" y="367"/>
                    <a:pt x="24952" y="834"/>
                    <a:pt x="24785" y="1535"/>
                  </a:cubicBezTo>
                  <a:lnTo>
                    <a:pt x="23851" y="5871"/>
                  </a:lnTo>
                  <a:cubicBezTo>
                    <a:pt x="23818" y="5971"/>
                    <a:pt x="23751" y="6038"/>
                    <a:pt x="23651" y="6038"/>
                  </a:cubicBezTo>
                  <a:cubicBezTo>
                    <a:pt x="21249" y="5971"/>
                    <a:pt x="18914" y="6372"/>
                    <a:pt x="16713" y="7272"/>
                  </a:cubicBezTo>
                  <a:cubicBezTo>
                    <a:pt x="16613" y="7306"/>
                    <a:pt x="16513" y="7272"/>
                    <a:pt x="16479" y="7206"/>
                  </a:cubicBezTo>
                  <a:lnTo>
                    <a:pt x="14078" y="3470"/>
                  </a:lnTo>
                  <a:cubicBezTo>
                    <a:pt x="13677" y="2836"/>
                    <a:pt x="12843" y="2669"/>
                    <a:pt x="12243" y="3069"/>
                  </a:cubicBezTo>
                  <a:lnTo>
                    <a:pt x="9474" y="4837"/>
                  </a:lnTo>
                  <a:cubicBezTo>
                    <a:pt x="9207" y="5004"/>
                    <a:pt x="9007" y="5304"/>
                    <a:pt x="8907" y="5638"/>
                  </a:cubicBezTo>
                  <a:cubicBezTo>
                    <a:pt x="8841" y="6005"/>
                    <a:pt x="8907" y="6338"/>
                    <a:pt x="9107" y="6639"/>
                  </a:cubicBezTo>
                  <a:lnTo>
                    <a:pt x="11509" y="10408"/>
                  </a:lnTo>
                  <a:cubicBezTo>
                    <a:pt x="11542" y="10475"/>
                    <a:pt x="11542" y="10575"/>
                    <a:pt x="11476" y="10641"/>
                  </a:cubicBezTo>
                  <a:cubicBezTo>
                    <a:pt x="9708" y="12276"/>
                    <a:pt x="8374" y="14244"/>
                    <a:pt x="7440" y="16412"/>
                  </a:cubicBezTo>
                  <a:cubicBezTo>
                    <a:pt x="7406" y="16512"/>
                    <a:pt x="7306" y="16546"/>
                    <a:pt x="7206" y="16546"/>
                  </a:cubicBezTo>
                  <a:lnTo>
                    <a:pt x="2870" y="15578"/>
                  </a:lnTo>
                  <a:cubicBezTo>
                    <a:pt x="2536" y="15512"/>
                    <a:pt x="2169" y="15578"/>
                    <a:pt x="1869" y="15778"/>
                  </a:cubicBezTo>
                  <a:cubicBezTo>
                    <a:pt x="1569" y="15945"/>
                    <a:pt x="1368" y="16245"/>
                    <a:pt x="1302" y="16612"/>
                  </a:cubicBezTo>
                  <a:lnTo>
                    <a:pt x="601" y="19781"/>
                  </a:lnTo>
                  <a:cubicBezTo>
                    <a:pt x="434" y="20515"/>
                    <a:pt x="901" y="21216"/>
                    <a:pt x="1602" y="21349"/>
                  </a:cubicBezTo>
                  <a:lnTo>
                    <a:pt x="5938" y="22316"/>
                  </a:lnTo>
                  <a:cubicBezTo>
                    <a:pt x="6039" y="22316"/>
                    <a:pt x="6105" y="22416"/>
                    <a:pt x="6105" y="22517"/>
                  </a:cubicBezTo>
                  <a:cubicBezTo>
                    <a:pt x="6039" y="24885"/>
                    <a:pt x="6472" y="27220"/>
                    <a:pt x="7339" y="29421"/>
                  </a:cubicBezTo>
                  <a:cubicBezTo>
                    <a:pt x="7406" y="29522"/>
                    <a:pt x="7373" y="29622"/>
                    <a:pt x="7273" y="29688"/>
                  </a:cubicBezTo>
                  <a:lnTo>
                    <a:pt x="3537" y="32090"/>
                  </a:lnTo>
                  <a:cubicBezTo>
                    <a:pt x="2903" y="32490"/>
                    <a:pt x="2736" y="33291"/>
                    <a:pt x="3136" y="33891"/>
                  </a:cubicBezTo>
                  <a:lnTo>
                    <a:pt x="4904" y="36660"/>
                  </a:lnTo>
                  <a:cubicBezTo>
                    <a:pt x="5071" y="36960"/>
                    <a:pt x="5371" y="37160"/>
                    <a:pt x="5705" y="37227"/>
                  </a:cubicBezTo>
                  <a:cubicBezTo>
                    <a:pt x="6072" y="37294"/>
                    <a:pt x="6405" y="37260"/>
                    <a:pt x="6706" y="37060"/>
                  </a:cubicBezTo>
                  <a:lnTo>
                    <a:pt x="10475" y="34659"/>
                  </a:lnTo>
                  <a:cubicBezTo>
                    <a:pt x="10508" y="34625"/>
                    <a:pt x="10542" y="34625"/>
                    <a:pt x="10575" y="34625"/>
                  </a:cubicBezTo>
                  <a:close/>
                  <a:moveTo>
                    <a:pt x="23117" y="32090"/>
                  </a:moveTo>
                  <a:cubicBezTo>
                    <a:pt x="22617" y="32090"/>
                    <a:pt x="22083" y="32057"/>
                    <a:pt x="21583" y="31957"/>
                  </a:cubicBezTo>
                  <a:lnTo>
                    <a:pt x="21583" y="31957"/>
                  </a:lnTo>
                  <a:cubicBezTo>
                    <a:pt x="16646" y="31123"/>
                    <a:pt x="13344" y="26419"/>
                    <a:pt x="14178" y="21482"/>
                  </a:cubicBezTo>
                  <a:cubicBezTo>
                    <a:pt x="15045" y="16579"/>
                    <a:pt x="19748" y="13277"/>
                    <a:pt x="24652" y="14111"/>
                  </a:cubicBezTo>
                  <a:cubicBezTo>
                    <a:pt x="27020" y="14544"/>
                    <a:pt x="29122" y="15845"/>
                    <a:pt x="30523" y="17813"/>
                  </a:cubicBezTo>
                  <a:cubicBezTo>
                    <a:pt x="31890" y="19815"/>
                    <a:pt x="32457" y="22183"/>
                    <a:pt x="32024" y="24585"/>
                  </a:cubicBezTo>
                  <a:cubicBezTo>
                    <a:pt x="31257" y="28988"/>
                    <a:pt x="27420" y="32090"/>
                    <a:pt x="23117" y="32090"/>
                  </a:cubicBezTo>
                  <a:close/>
                  <a:moveTo>
                    <a:pt x="21650" y="31556"/>
                  </a:moveTo>
                  <a:cubicBezTo>
                    <a:pt x="26320" y="32357"/>
                    <a:pt x="30823" y="29188"/>
                    <a:pt x="31623" y="24518"/>
                  </a:cubicBezTo>
                  <a:cubicBezTo>
                    <a:pt x="32024" y="22250"/>
                    <a:pt x="31490" y="19948"/>
                    <a:pt x="30156" y="18080"/>
                  </a:cubicBezTo>
                  <a:cubicBezTo>
                    <a:pt x="28855" y="16179"/>
                    <a:pt x="26853" y="14911"/>
                    <a:pt x="24585" y="14544"/>
                  </a:cubicBezTo>
                  <a:cubicBezTo>
                    <a:pt x="19882" y="13710"/>
                    <a:pt x="15412" y="16879"/>
                    <a:pt x="14611" y="21583"/>
                  </a:cubicBezTo>
                  <a:cubicBezTo>
                    <a:pt x="13777" y="26253"/>
                    <a:pt x="16946" y="30722"/>
                    <a:pt x="21650" y="315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7622669" y="2943696"/>
              <a:ext cx="731466" cy="646830"/>
            </a:xfrm>
            <a:custGeom>
              <a:avLst/>
              <a:gdLst/>
              <a:ahLst/>
              <a:cxnLst/>
              <a:rect l="l" t="t" r="r" b="b"/>
              <a:pathLst>
                <a:path w="39496" h="34926" extrusionOk="0">
                  <a:moveTo>
                    <a:pt x="567" y="1"/>
                  </a:moveTo>
                  <a:cubicBezTo>
                    <a:pt x="267" y="1"/>
                    <a:pt x="34" y="234"/>
                    <a:pt x="34" y="535"/>
                  </a:cubicBezTo>
                  <a:lnTo>
                    <a:pt x="0" y="34359"/>
                  </a:lnTo>
                  <a:cubicBezTo>
                    <a:pt x="0" y="34692"/>
                    <a:pt x="234" y="34926"/>
                    <a:pt x="567" y="34926"/>
                  </a:cubicBezTo>
                  <a:lnTo>
                    <a:pt x="38895" y="34926"/>
                  </a:lnTo>
                  <a:cubicBezTo>
                    <a:pt x="39228" y="34926"/>
                    <a:pt x="39462" y="34692"/>
                    <a:pt x="39462" y="34392"/>
                  </a:cubicBezTo>
                  <a:lnTo>
                    <a:pt x="39495" y="568"/>
                  </a:lnTo>
                  <a:cubicBezTo>
                    <a:pt x="39495" y="268"/>
                    <a:pt x="39228" y="1"/>
                    <a:pt x="38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7604130" y="2926398"/>
              <a:ext cx="730855" cy="646830"/>
            </a:xfrm>
            <a:custGeom>
              <a:avLst/>
              <a:gdLst/>
              <a:ahLst/>
              <a:cxnLst/>
              <a:rect l="l" t="t" r="r" b="b"/>
              <a:pathLst>
                <a:path w="39463" h="34926" extrusionOk="0">
                  <a:moveTo>
                    <a:pt x="568" y="1"/>
                  </a:moveTo>
                  <a:cubicBezTo>
                    <a:pt x="267" y="1"/>
                    <a:pt x="0" y="234"/>
                    <a:pt x="0" y="535"/>
                  </a:cubicBezTo>
                  <a:lnTo>
                    <a:pt x="0" y="34359"/>
                  </a:lnTo>
                  <a:cubicBezTo>
                    <a:pt x="0" y="34659"/>
                    <a:pt x="234" y="34926"/>
                    <a:pt x="534" y="34926"/>
                  </a:cubicBezTo>
                  <a:lnTo>
                    <a:pt x="38895" y="34926"/>
                  </a:lnTo>
                  <a:cubicBezTo>
                    <a:pt x="39195" y="34926"/>
                    <a:pt x="39429" y="34692"/>
                    <a:pt x="39429" y="34392"/>
                  </a:cubicBezTo>
                  <a:lnTo>
                    <a:pt x="39462" y="568"/>
                  </a:lnTo>
                  <a:cubicBezTo>
                    <a:pt x="39462" y="234"/>
                    <a:pt x="39229" y="1"/>
                    <a:pt x="38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7757352" y="3114828"/>
              <a:ext cx="192756" cy="68598"/>
            </a:xfrm>
            <a:custGeom>
              <a:avLst/>
              <a:gdLst/>
              <a:ahLst/>
              <a:cxnLst/>
              <a:rect l="l" t="t" r="r" b="b"/>
              <a:pathLst>
                <a:path w="10408" h="3704" extrusionOk="0">
                  <a:moveTo>
                    <a:pt x="1368" y="1"/>
                  </a:moveTo>
                  <a:cubicBezTo>
                    <a:pt x="600" y="1"/>
                    <a:pt x="0" y="1068"/>
                    <a:pt x="0" y="2369"/>
                  </a:cubicBezTo>
                  <a:lnTo>
                    <a:pt x="33" y="3704"/>
                  </a:lnTo>
                  <a:lnTo>
                    <a:pt x="1668" y="3670"/>
                  </a:lnTo>
                  <a:lnTo>
                    <a:pt x="9373" y="3670"/>
                  </a:lnTo>
                  <a:lnTo>
                    <a:pt x="9373" y="2336"/>
                  </a:lnTo>
                  <a:cubicBezTo>
                    <a:pt x="9373" y="1202"/>
                    <a:pt x="9707" y="234"/>
                    <a:pt x="10341" y="34"/>
                  </a:cubicBezTo>
                  <a:cubicBezTo>
                    <a:pt x="10341" y="34"/>
                    <a:pt x="10407"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8758802" y="3264956"/>
              <a:ext cx="90822" cy="90841"/>
            </a:xfrm>
            <a:custGeom>
              <a:avLst/>
              <a:gdLst/>
              <a:ahLst/>
              <a:cxnLst/>
              <a:rect l="l" t="t" r="r" b="b"/>
              <a:pathLst>
                <a:path w="4904" h="4905" extrusionOk="0">
                  <a:moveTo>
                    <a:pt x="2469" y="4904"/>
                  </a:moveTo>
                  <a:lnTo>
                    <a:pt x="2469" y="4904"/>
                  </a:lnTo>
                  <a:cubicBezTo>
                    <a:pt x="2368" y="4904"/>
                    <a:pt x="2302" y="4837"/>
                    <a:pt x="2268" y="4771"/>
                  </a:cubicBezTo>
                  <a:lnTo>
                    <a:pt x="1501" y="3403"/>
                  </a:lnTo>
                  <a:lnTo>
                    <a:pt x="100" y="2636"/>
                  </a:lnTo>
                  <a:cubicBezTo>
                    <a:pt x="33" y="2603"/>
                    <a:pt x="0" y="2502"/>
                    <a:pt x="0" y="2436"/>
                  </a:cubicBezTo>
                  <a:cubicBezTo>
                    <a:pt x="0" y="2369"/>
                    <a:pt x="33" y="2302"/>
                    <a:pt x="100" y="2269"/>
                  </a:cubicBezTo>
                  <a:lnTo>
                    <a:pt x="1501" y="1502"/>
                  </a:lnTo>
                  <a:lnTo>
                    <a:pt x="2268" y="101"/>
                  </a:lnTo>
                  <a:cubicBezTo>
                    <a:pt x="2335" y="34"/>
                    <a:pt x="2402" y="1"/>
                    <a:pt x="2469" y="1"/>
                  </a:cubicBezTo>
                  <a:lnTo>
                    <a:pt x="2469" y="1"/>
                  </a:lnTo>
                  <a:cubicBezTo>
                    <a:pt x="2535" y="1"/>
                    <a:pt x="2602" y="34"/>
                    <a:pt x="2635" y="101"/>
                  </a:cubicBezTo>
                  <a:lnTo>
                    <a:pt x="3403" y="1502"/>
                  </a:lnTo>
                  <a:lnTo>
                    <a:pt x="4804" y="2269"/>
                  </a:lnTo>
                  <a:cubicBezTo>
                    <a:pt x="4870" y="2302"/>
                    <a:pt x="4904" y="2369"/>
                    <a:pt x="4904" y="2469"/>
                  </a:cubicBezTo>
                  <a:cubicBezTo>
                    <a:pt x="4904" y="2536"/>
                    <a:pt x="4870" y="2603"/>
                    <a:pt x="4804" y="2636"/>
                  </a:cubicBezTo>
                  <a:lnTo>
                    <a:pt x="3403" y="3403"/>
                  </a:lnTo>
                  <a:lnTo>
                    <a:pt x="2635" y="4804"/>
                  </a:lnTo>
                  <a:cubicBezTo>
                    <a:pt x="2602" y="4837"/>
                    <a:pt x="2535" y="4904"/>
                    <a:pt x="2469" y="4904"/>
                  </a:cubicBezTo>
                  <a:close/>
                  <a:moveTo>
                    <a:pt x="667" y="2436"/>
                  </a:moveTo>
                  <a:lnTo>
                    <a:pt x="1768" y="3070"/>
                  </a:lnTo>
                  <a:cubicBezTo>
                    <a:pt x="1801" y="3070"/>
                    <a:pt x="1835" y="3103"/>
                    <a:pt x="1835" y="3136"/>
                  </a:cubicBezTo>
                  <a:lnTo>
                    <a:pt x="2469" y="4237"/>
                  </a:lnTo>
                  <a:lnTo>
                    <a:pt x="3069" y="3136"/>
                  </a:lnTo>
                  <a:cubicBezTo>
                    <a:pt x="3102" y="3103"/>
                    <a:pt x="3102" y="3070"/>
                    <a:pt x="3136" y="3070"/>
                  </a:cubicBezTo>
                  <a:lnTo>
                    <a:pt x="4270" y="2469"/>
                  </a:lnTo>
                  <a:lnTo>
                    <a:pt x="3169" y="1835"/>
                  </a:lnTo>
                  <a:cubicBezTo>
                    <a:pt x="3136" y="1802"/>
                    <a:pt x="3102" y="1802"/>
                    <a:pt x="3069" y="1769"/>
                  </a:cubicBezTo>
                  <a:lnTo>
                    <a:pt x="2469" y="634"/>
                  </a:lnTo>
                  <a:lnTo>
                    <a:pt x="1868" y="1769"/>
                  </a:lnTo>
                  <a:cubicBezTo>
                    <a:pt x="1835" y="1802"/>
                    <a:pt x="1801" y="1802"/>
                    <a:pt x="1768"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7599796" y="2922083"/>
              <a:ext cx="738892" cy="654867"/>
            </a:xfrm>
            <a:custGeom>
              <a:avLst/>
              <a:gdLst/>
              <a:ahLst/>
              <a:cxnLst/>
              <a:rect l="l" t="t" r="r" b="b"/>
              <a:pathLst>
                <a:path w="39897" h="35360" extrusionOk="0">
                  <a:moveTo>
                    <a:pt x="802" y="434"/>
                  </a:moveTo>
                  <a:lnTo>
                    <a:pt x="39162" y="467"/>
                  </a:lnTo>
                  <a:cubicBezTo>
                    <a:pt x="39329" y="467"/>
                    <a:pt x="39496" y="601"/>
                    <a:pt x="39496" y="801"/>
                  </a:cubicBezTo>
                  <a:lnTo>
                    <a:pt x="39463" y="34625"/>
                  </a:lnTo>
                  <a:cubicBezTo>
                    <a:pt x="39463" y="34792"/>
                    <a:pt x="39329" y="34959"/>
                    <a:pt x="39129" y="34959"/>
                  </a:cubicBezTo>
                  <a:lnTo>
                    <a:pt x="768" y="34959"/>
                  </a:lnTo>
                  <a:cubicBezTo>
                    <a:pt x="668" y="34959"/>
                    <a:pt x="601" y="34892"/>
                    <a:pt x="535" y="34859"/>
                  </a:cubicBezTo>
                  <a:cubicBezTo>
                    <a:pt x="468" y="34792"/>
                    <a:pt x="435" y="34692"/>
                    <a:pt x="435" y="34592"/>
                  </a:cubicBezTo>
                  <a:lnTo>
                    <a:pt x="468" y="768"/>
                  </a:lnTo>
                  <a:cubicBezTo>
                    <a:pt x="468" y="668"/>
                    <a:pt x="501" y="601"/>
                    <a:pt x="568" y="534"/>
                  </a:cubicBezTo>
                  <a:cubicBezTo>
                    <a:pt x="601" y="467"/>
                    <a:pt x="701" y="434"/>
                    <a:pt x="802" y="434"/>
                  </a:cubicBezTo>
                  <a:close/>
                  <a:moveTo>
                    <a:pt x="802" y="0"/>
                  </a:moveTo>
                  <a:cubicBezTo>
                    <a:pt x="601" y="0"/>
                    <a:pt x="401" y="100"/>
                    <a:pt x="268" y="234"/>
                  </a:cubicBezTo>
                  <a:cubicBezTo>
                    <a:pt x="101" y="367"/>
                    <a:pt x="34" y="567"/>
                    <a:pt x="34" y="768"/>
                  </a:cubicBezTo>
                  <a:lnTo>
                    <a:pt x="1" y="34592"/>
                  </a:lnTo>
                  <a:cubicBezTo>
                    <a:pt x="1" y="34792"/>
                    <a:pt x="101" y="34992"/>
                    <a:pt x="234" y="35126"/>
                  </a:cubicBezTo>
                  <a:cubicBezTo>
                    <a:pt x="368" y="35292"/>
                    <a:pt x="568" y="35359"/>
                    <a:pt x="768" y="35359"/>
                  </a:cubicBezTo>
                  <a:lnTo>
                    <a:pt x="39129" y="35359"/>
                  </a:lnTo>
                  <a:cubicBezTo>
                    <a:pt x="39529" y="35359"/>
                    <a:pt x="39896" y="35025"/>
                    <a:pt x="39863" y="34625"/>
                  </a:cubicBezTo>
                  <a:lnTo>
                    <a:pt x="39896" y="801"/>
                  </a:lnTo>
                  <a:cubicBezTo>
                    <a:pt x="39896" y="367"/>
                    <a:pt x="39563" y="34"/>
                    <a:pt x="39129" y="34"/>
                  </a:cubicBez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7604130" y="2926398"/>
              <a:ext cx="730855" cy="64283"/>
            </a:xfrm>
            <a:custGeom>
              <a:avLst/>
              <a:gdLst/>
              <a:ahLst/>
              <a:cxnLst/>
              <a:rect l="l" t="t" r="r" b="b"/>
              <a:pathLst>
                <a:path w="39463" h="3471" extrusionOk="0">
                  <a:moveTo>
                    <a:pt x="39462" y="3470"/>
                  </a:moveTo>
                  <a:lnTo>
                    <a:pt x="0" y="3437"/>
                  </a:lnTo>
                  <a:lnTo>
                    <a:pt x="0" y="535"/>
                  </a:lnTo>
                  <a:cubicBezTo>
                    <a:pt x="0" y="234"/>
                    <a:pt x="267" y="1"/>
                    <a:pt x="568" y="1"/>
                  </a:cubicBezTo>
                  <a:lnTo>
                    <a:pt x="38928" y="1"/>
                  </a:lnTo>
                  <a:cubicBezTo>
                    <a:pt x="39229" y="1"/>
                    <a:pt x="39462" y="268"/>
                    <a:pt x="39462" y="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7600426" y="2922083"/>
              <a:ext cx="738263" cy="72302"/>
            </a:xfrm>
            <a:custGeom>
              <a:avLst/>
              <a:gdLst/>
              <a:ahLst/>
              <a:cxnLst/>
              <a:rect l="l" t="t" r="r" b="b"/>
              <a:pathLst>
                <a:path w="39863" h="3904" extrusionOk="0">
                  <a:moveTo>
                    <a:pt x="39095" y="434"/>
                  </a:moveTo>
                  <a:cubicBezTo>
                    <a:pt x="39195" y="434"/>
                    <a:pt x="39295" y="501"/>
                    <a:pt x="39362" y="534"/>
                  </a:cubicBezTo>
                  <a:cubicBezTo>
                    <a:pt x="39429" y="601"/>
                    <a:pt x="39462" y="701"/>
                    <a:pt x="39462" y="801"/>
                  </a:cubicBezTo>
                  <a:lnTo>
                    <a:pt x="39462" y="3470"/>
                  </a:lnTo>
                  <a:lnTo>
                    <a:pt x="401" y="3470"/>
                  </a:lnTo>
                  <a:lnTo>
                    <a:pt x="401" y="768"/>
                  </a:lnTo>
                  <a:cubicBezTo>
                    <a:pt x="401" y="567"/>
                    <a:pt x="567" y="434"/>
                    <a:pt x="768" y="434"/>
                  </a:cubicBezTo>
                  <a:close/>
                  <a:moveTo>
                    <a:pt x="768" y="0"/>
                  </a:moveTo>
                  <a:cubicBezTo>
                    <a:pt x="334" y="0"/>
                    <a:pt x="0" y="367"/>
                    <a:pt x="0" y="768"/>
                  </a:cubicBezTo>
                  <a:lnTo>
                    <a:pt x="0" y="3670"/>
                  </a:lnTo>
                  <a:cubicBezTo>
                    <a:pt x="0" y="3736"/>
                    <a:pt x="34" y="3770"/>
                    <a:pt x="67" y="3803"/>
                  </a:cubicBezTo>
                  <a:cubicBezTo>
                    <a:pt x="100" y="3836"/>
                    <a:pt x="167" y="3870"/>
                    <a:pt x="200" y="3870"/>
                  </a:cubicBezTo>
                  <a:lnTo>
                    <a:pt x="39662" y="3903"/>
                  </a:lnTo>
                  <a:cubicBezTo>
                    <a:pt x="39762" y="3903"/>
                    <a:pt x="39862" y="3803"/>
                    <a:pt x="39862" y="3703"/>
                  </a:cubicBezTo>
                  <a:lnTo>
                    <a:pt x="39862" y="801"/>
                  </a:lnTo>
                  <a:cubicBezTo>
                    <a:pt x="39862" y="601"/>
                    <a:pt x="39795" y="401"/>
                    <a:pt x="39662" y="267"/>
                  </a:cubicBezTo>
                  <a:cubicBezTo>
                    <a:pt x="39495" y="100"/>
                    <a:pt x="39328" y="34"/>
                    <a:pt x="39128" y="34"/>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8191032" y="2944937"/>
              <a:ext cx="25965" cy="25965"/>
            </a:xfrm>
            <a:custGeom>
              <a:avLst/>
              <a:gdLst/>
              <a:ahLst/>
              <a:cxnLst/>
              <a:rect l="l" t="t" r="r" b="b"/>
              <a:pathLst>
                <a:path w="1402" h="1402" extrusionOk="0">
                  <a:moveTo>
                    <a:pt x="701" y="401"/>
                  </a:moveTo>
                  <a:cubicBezTo>
                    <a:pt x="868" y="401"/>
                    <a:pt x="1002" y="534"/>
                    <a:pt x="1002" y="701"/>
                  </a:cubicBezTo>
                  <a:cubicBezTo>
                    <a:pt x="1002"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8234278" y="2944937"/>
              <a:ext cx="25965" cy="25965"/>
            </a:xfrm>
            <a:custGeom>
              <a:avLst/>
              <a:gdLst/>
              <a:ahLst/>
              <a:cxnLst/>
              <a:rect l="l" t="t" r="r" b="b"/>
              <a:pathLst>
                <a:path w="1402" h="1402" extrusionOk="0">
                  <a:moveTo>
                    <a:pt x="701" y="401"/>
                  </a:moveTo>
                  <a:cubicBezTo>
                    <a:pt x="835" y="401"/>
                    <a:pt x="968" y="534"/>
                    <a:pt x="968" y="701"/>
                  </a:cubicBezTo>
                  <a:cubicBezTo>
                    <a:pt x="968" y="835"/>
                    <a:pt x="835" y="968"/>
                    <a:pt x="701" y="968"/>
                  </a:cubicBezTo>
                  <a:cubicBezTo>
                    <a:pt x="535" y="968"/>
                    <a:pt x="401" y="835"/>
                    <a:pt x="401" y="701"/>
                  </a:cubicBezTo>
                  <a:cubicBezTo>
                    <a:pt x="401" y="534"/>
                    <a:pt x="535" y="401"/>
                    <a:pt x="701" y="401"/>
                  </a:cubicBezTo>
                  <a:close/>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8275672" y="2944937"/>
              <a:ext cx="25965" cy="25965"/>
            </a:xfrm>
            <a:custGeom>
              <a:avLst/>
              <a:gdLst/>
              <a:ahLst/>
              <a:cxnLst/>
              <a:rect l="l" t="t" r="r" b="b"/>
              <a:pathLst>
                <a:path w="1402" h="1402" extrusionOk="0">
                  <a:moveTo>
                    <a:pt x="701" y="401"/>
                  </a:moveTo>
                  <a:cubicBezTo>
                    <a:pt x="868" y="401"/>
                    <a:pt x="1001" y="534"/>
                    <a:pt x="1001" y="701"/>
                  </a:cubicBezTo>
                  <a:cubicBezTo>
                    <a:pt x="1001"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7851863" y="3625128"/>
              <a:ext cx="235389"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7848159" y="3621424"/>
              <a:ext cx="242797"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10"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7895738" y="3667763"/>
              <a:ext cx="147049"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7892016" y="3664059"/>
              <a:ext cx="155086" cy="7427"/>
            </a:xfrm>
            <a:custGeom>
              <a:avLst/>
              <a:gdLst/>
              <a:ahLst/>
              <a:cxnLst/>
              <a:rect l="l" t="t" r="r" b="b"/>
              <a:pathLst>
                <a:path w="8374" h="401" extrusionOk="0">
                  <a:moveTo>
                    <a:pt x="201" y="0"/>
                  </a:moveTo>
                  <a:cubicBezTo>
                    <a:pt x="101" y="0"/>
                    <a:pt x="1" y="100"/>
                    <a:pt x="1" y="201"/>
                  </a:cubicBezTo>
                  <a:cubicBezTo>
                    <a:pt x="1" y="334"/>
                    <a:pt x="101" y="401"/>
                    <a:pt x="201" y="401"/>
                  </a:cubicBezTo>
                  <a:lnTo>
                    <a:pt x="8140" y="401"/>
                  </a:lnTo>
                  <a:cubicBezTo>
                    <a:pt x="8274" y="401"/>
                    <a:pt x="8374" y="334"/>
                    <a:pt x="8374" y="201"/>
                  </a:cubicBezTo>
                  <a:cubicBezTo>
                    <a:pt x="8374" y="100"/>
                    <a:pt x="8274" y="0"/>
                    <a:pt x="8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7753629" y="3111123"/>
              <a:ext cx="200183" cy="76006"/>
            </a:xfrm>
            <a:custGeom>
              <a:avLst/>
              <a:gdLst/>
              <a:ahLst/>
              <a:cxnLst/>
              <a:rect l="l" t="t" r="r" b="b"/>
              <a:pathLst>
                <a:path w="10809" h="4104" extrusionOk="0">
                  <a:moveTo>
                    <a:pt x="9941" y="401"/>
                  </a:moveTo>
                  <a:cubicBezTo>
                    <a:pt x="9574" y="868"/>
                    <a:pt x="9374" y="1602"/>
                    <a:pt x="9374" y="2536"/>
                  </a:cubicBezTo>
                  <a:lnTo>
                    <a:pt x="9374" y="3670"/>
                  </a:lnTo>
                  <a:lnTo>
                    <a:pt x="435" y="3670"/>
                  </a:lnTo>
                  <a:lnTo>
                    <a:pt x="435" y="2569"/>
                  </a:lnTo>
                  <a:cubicBezTo>
                    <a:pt x="435" y="1402"/>
                    <a:pt x="935" y="434"/>
                    <a:pt x="1569" y="401"/>
                  </a:cubicBezTo>
                  <a:close/>
                  <a:moveTo>
                    <a:pt x="1569" y="1"/>
                  </a:moveTo>
                  <a:cubicBezTo>
                    <a:pt x="701" y="1"/>
                    <a:pt x="1" y="1135"/>
                    <a:pt x="1" y="2569"/>
                  </a:cubicBezTo>
                  <a:lnTo>
                    <a:pt x="1" y="4104"/>
                  </a:lnTo>
                  <a:lnTo>
                    <a:pt x="9808" y="4070"/>
                  </a:lnTo>
                  <a:lnTo>
                    <a:pt x="9775" y="2569"/>
                  </a:lnTo>
                  <a:cubicBezTo>
                    <a:pt x="9775" y="1435"/>
                    <a:pt x="10108" y="601"/>
                    <a:pt x="10575" y="434"/>
                  </a:cubicBezTo>
                  <a:lnTo>
                    <a:pt x="10809" y="401"/>
                  </a:lnTo>
                  <a:lnTo>
                    <a:pt x="10775" y="201"/>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7788855" y="3115457"/>
              <a:ext cx="330526" cy="344731"/>
            </a:xfrm>
            <a:custGeom>
              <a:avLst/>
              <a:gdLst/>
              <a:ahLst/>
              <a:cxnLst/>
              <a:rect l="l" t="t" r="r" b="b"/>
              <a:pathLst>
                <a:path w="17847" h="18614" extrusionOk="0">
                  <a:moveTo>
                    <a:pt x="13577" y="0"/>
                  </a:moveTo>
                  <a:lnTo>
                    <a:pt x="0" y="0"/>
                  </a:lnTo>
                  <a:lnTo>
                    <a:pt x="0" y="0"/>
                  </a:lnTo>
                  <a:cubicBezTo>
                    <a:pt x="1635" y="0"/>
                    <a:pt x="2969" y="1435"/>
                    <a:pt x="2969" y="3203"/>
                  </a:cubicBezTo>
                  <a:lnTo>
                    <a:pt x="2969" y="16545"/>
                  </a:lnTo>
                  <a:cubicBezTo>
                    <a:pt x="2969" y="17713"/>
                    <a:pt x="3836" y="18614"/>
                    <a:pt x="4870" y="18614"/>
                  </a:cubicBezTo>
                  <a:lnTo>
                    <a:pt x="17846" y="18614"/>
                  </a:lnTo>
                  <a:lnTo>
                    <a:pt x="17846" y="4604"/>
                  </a:lnTo>
                  <a:cubicBezTo>
                    <a:pt x="17846" y="2068"/>
                    <a:pt x="15945" y="0"/>
                    <a:pt x="13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7785151" y="3111753"/>
              <a:ext cx="337934" cy="352769"/>
            </a:xfrm>
            <a:custGeom>
              <a:avLst/>
              <a:gdLst/>
              <a:ahLst/>
              <a:cxnLst/>
              <a:rect l="l" t="t" r="r" b="b"/>
              <a:pathLst>
                <a:path w="18247" h="19048" extrusionOk="0">
                  <a:moveTo>
                    <a:pt x="13777" y="400"/>
                  </a:moveTo>
                  <a:cubicBezTo>
                    <a:pt x="16012" y="400"/>
                    <a:pt x="17846" y="2368"/>
                    <a:pt x="17846" y="4804"/>
                  </a:cubicBezTo>
                  <a:lnTo>
                    <a:pt x="17846" y="18613"/>
                  </a:lnTo>
                  <a:lnTo>
                    <a:pt x="5070" y="18613"/>
                  </a:lnTo>
                  <a:cubicBezTo>
                    <a:pt x="4136" y="18613"/>
                    <a:pt x="3369" y="17779"/>
                    <a:pt x="3369" y="16745"/>
                  </a:cubicBezTo>
                  <a:lnTo>
                    <a:pt x="3369" y="3403"/>
                  </a:lnTo>
                  <a:cubicBezTo>
                    <a:pt x="3369" y="2102"/>
                    <a:pt x="2702" y="1001"/>
                    <a:pt x="1735" y="400"/>
                  </a:cubicBezTo>
                  <a:close/>
                  <a:moveTo>
                    <a:pt x="200" y="0"/>
                  </a:moveTo>
                  <a:cubicBezTo>
                    <a:pt x="100" y="0"/>
                    <a:pt x="0" y="67"/>
                    <a:pt x="0" y="200"/>
                  </a:cubicBezTo>
                  <a:cubicBezTo>
                    <a:pt x="0" y="300"/>
                    <a:pt x="100" y="400"/>
                    <a:pt x="200" y="400"/>
                  </a:cubicBezTo>
                  <a:cubicBezTo>
                    <a:pt x="1735" y="400"/>
                    <a:pt x="2969" y="1735"/>
                    <a:pt x="2969" y="3403"/>
                  </a:cubicBezTo>
                  <a:lnTo>
                    <a:pt x="2969" y="16745"/>
                  </a:lnTo>
                  <a:cubicBezTo>
                    <a:pt x="2969" y="18013"/>
                    <a:pt x="3903" y="19047"/>
                    <a:pt x="5070" y="19047"/>
                  </a:cubicBezTo>
                  <a:lnTo>
                    <a:pt x="18046" y="19047"/>
                  </a:lnTo>
                  <a:cubicBezTo>
                    <a:pt x="18146" y="19047"/>
                    <a:pt x="18247" y="18947"/>
                    <a:pt x="18247" y="18814"/>
                  </a:cubicBezTo>
                  <a:lnTo>
                    <a:pt x="18247" y="4804"/>
                  </a:lnTo>
                  <a:cubicBezTo>
                    <a:pt x="18247" y="2168"/>
                    <a:pt x="16245"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7891405" y="3391601"/>
              <a:ext cx="303339" cy="68598"/>
            </a:xfrm>
            <a:custGeom>
              <a:avLst/>
              <a:gdLst/>
              <a:ahLst/>
              <a:cxnLst/>
              <a:rect l="l" t="t" r="r" b="b"/>
              <a:pathLst>
                <a:path w="16379" h="3704" extrusionOk="0">
                  <a:moveTo>
                    <a:pt x="16379" y="1"/>
                  </a:moveTo>
                  <a:lnTo>
                    <a:pt x="13777" y="34"/>
                  </a:lnTo>
                  <a:lnTo>
                    <a:pt x="1535" y="34"/>
                  </a:lnTo>
                  <a:lnTo>
                    <a:pt x="1535" y="1335"/>
                  </a:lnTo>
                  <a:cubicBezTo>
                    <a:pt x="1535" y="2469"/>
                    <a:pt x="1001" y="3470"/>
                    <a:pt x="1" y="3670"/>
                  </a:cubicBezTo>
                  <a:lnTo>
                    <a:pt x="334" y="3670"/>
                  </a:lnTo>
                  <a:lnTo>
                    <a:pt x="10008" y="3704"/>
                  </a:lnTo>
                  <a:cubicBezTo>
                    <a:pt x="10041" y="3704"/>
                    <a:pt x="10108" y="3670"/>
                    <a:pt x="10141" y="3670"/>
                  </a:cubicBezTo>
                  <a:lnTo>
                    <a:pt x="14211" y="3704"/>
                  </a:lnTo>
                  <a:cubicBezTo>
                    <a:pt x="15412" y="3670"/>
                    <a:pt x="16379" y="2636"/>
                    <a:pt x="16379" y="1335"/>
                  </a:cubicBezTo>
                  <a:lnTo>
                    <a:pt x="16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7886459" y="3387897"/>
              <a:ext cx="312006" cy="76006"/>
            </a:xfrm>
            <a:custGeom>
              <a:avLst/>
              <a:gdLst/>
              <a:ahLst/>
              <a:cxnLst/>
              <a:rect l="l" t="t" r="r" b="b"/>
              <a:pathLst>
                <a:path w="16847" h="4104" extrusionOk="0">
                  <a:moveTo>
                    <a:pt x="16412" y="401"/>
                  </a:moveTo>
                  <a:lnTo>
                    <a:pt x="16446" y="1535"/>
                  </a:lnTo>
                  <a:cubicBezTo>
                    <a:pt x="16446" y="2703"/>
                    <a:pt x="15579" y="3670"/>
                    <a:pt x="14511" y="3670"/>
                  </a:cubicBezTo>
                  <a:lnTo>
                    <a:pt x="10408" y="3670"/>
                  </a:lnTo>
                  <a:cubicBezTo>
                    <a:pt x="10341" y="3670"/>
                    <a:pt x="10308" y="3670"/>
                    <a:pt x="10275" y="3703"/>
                  </a:cubicBezTo>
                  <a:lnTo>
                    <a:pt x="1135" y="3670"/>
                  </a:lnTo>
                  <a:cubicBezTo>
                    <a:pt x="1702" y="3236"/>
                    <a:pt x="2002" y="2469"/>
                    <a:pt x="2002" y="1535"/>
                  </a:cubicBezTo>
                  <a:lnTo>
                    <a:pt x="2002" y="434"/>
                  </a:lnTo>
                  <a:lnTo>
                    <a:pt x="14044" y="434"/>
                  </a:lnTo>
                  <a:lnTo>
                    <a:pt x="16412" y="401"/>
                  </a:lnTo>
                  <a:close/>
                  <a:moveTo>
                    <a:pt x="1568" y="1"/>
                  </a:moveTo>
                  <a:lnTo>
                    <a:pt x="1568" y="1535"/>
                  </a:lnTo>
                  <a:cubicBezTo>
                    <a:pt x="1602" y="2436"/>
                    <a:pt x="1235" y="3470"/>
                    <a:pt x="234" y="3670"/>
                  </a:cubicBezTo>
                  <a:lnTo>
                    <a:pt x="1" y="3703"/>
                  </a:lnTo>
                  <a:lnTo>
                    <a:pt x="1" y="3870"/>
                  </a:lnTo>
                  <a:cubicBezTo>
                    <a:pt x="1" y="4004"/>
                    <a:pt x="101" y="4070"/>
                    <a:pt x="268" y="4104"/>
                  </a:cubicBezTo>
                  <a:lnTo>
                    <a:pt x="14511" y="4104"/>
                  </a:lnTo>
                  <a:cubicBezTo>
                    <a:pt x="15812" y="4104"/>
                    <a:pt x="16846" y="2936"/>
                    <a:pt x="16846" y="1535"/>
                  </a:cubicBezTo>
                  <a:lnTo>
                    <a:pt x="16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7902517" y="3344040"/>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7898202" y="3340335"/>
              <a:ext cx="165587" cy="8038"/>
            </a:xfrm>
            <a:custGeom>
              <a:avLst/>
              <a:gdLst/>
              <a:ahLst/>
              <a:cxnLst/>
              <a:rect l="l" t="t" r="r" b="b"/>
              <a:pathLst>
                <a:path w="8941" h="434" extrusionOk="0">
                  <a:moveTo>
                    <a:pt x="234" y="0"/>
                  </a:moveTo>
                  <a:cubicBezTo>
                    <a:pt x="101" y="0"/>
                    <a:pt x="0" y="100"/>
                    <a:pt x="0" y="200"/>
                  </a:cubicBezTo>
                  <a:cubicBezTo>
                    <a:pt x="0" y="334"/>
                    <a:pt x="101" y="434"/>
                    <a:pt x="234" y="434"/>
                  </a:cubicBezTo>
                  <a:lnTo>
                    <a:pt x="8707" y="401"/>
                  </a:lnTo>
                  <a:cubicBezTo>
                    <a:pt x="8840" y="401"/>
                    <a:pt x="8940" y="300"/>
                    <a:pt x="8940" y="200"/>
                  </a:cubicBezTo>
                  <a:cubicBezTo>
                    <a:pt x="8940" y="67"/>
                    <a:pt x="8840" y="0"/>
                    <a:pt x="8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7902517" y="3277939"/>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4"/>
            <p:cNvSpPr/>
            <p:nvPr/>
          </p:nvSpPr>
          <p:spPr>
            <a:xfrm>
              <a:off x="7898202" y="3273605"/>
              <a:ext cx="164958" cy="8056"/>
            </a:xfrm>
            <a:custGeom>
              <a:avLst/>
              <a:gdLst/>
              <a:ahLst/>
              <a:cxnLst/>
              <a:rect l="l" t="t" r="r" b="b"/>
              <a:pathLst>
                <a:path w="8907" h="435" extrusionOk="0">
                  <a:moveTo>
                    <a:pt x="8707" y="1"/>
                  </a:moveTo>
                  <a:lnTo>
                    <a:pt x="234" y="34"/>
                  </a:lnTo>
                  <a:cubicBezTo>
                    <a:pt x="101" y="34"/>
                    <a:pt x="0" y="134"/>
                    <a:pt x="0" y="234"/>
                  </a:cubicBezTo>
                  <a:cubicBezTo>
                    <a:pt x="0" y="368"/>
                    <a:pt x="101" y="434"/>
                    <a:pt x="234" y="434"/>
                  </a:cubicBezTo>
                  <a:lnTo>
                    <a:pt x="8707" y="434"/>
                  </a:lnTo>
                  <a:cubicBezTo>
                    <a:pt x="8840" y="434"/>
                    <a:pt x="8907" y="334"/>
                    <a:pt x="8907" y="234"/>
                  </a:cubicBezTo>
                  <a:cubicBezTo>
                    <a:pt x="8907" y="101"/>
                    <a:pt x="884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4"/>
            <p:cNvSpPr/>
            <p:nvPr/>
          </p:nvSpPr>
          <p:spPr>
            <a:xfrm>
              <a:off x="7902517" y="3310684"/>
              <a:ext cx="83433" cy="630"/>
            </a:xfrm>
            <a:custGeom>
              <a:avLst/>
              <a:gdLst/>
              <a:ahLst/>
              <a:cxnLst/>
              <a:rect l="l" t="t" r="r" b="b"/>
              <a:pathLst>
                <a:path w="4505" h="34" extrusionOk="0">
                  <a:moveTo>
                    <a:pt x="1" y="33"/>
                  </a:moveTo>
                  <a:lnTo>
                    <a:pt x="45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4"/>
            <p:cNvSpPr/>
            <p:nvPr/>
          </p:nvSpPr>
          <p:spPr>
            <a:xfrm>
              <a:off x="7898202" y="3306961"/>
              <a:ext cx="91452" cy="8056"/>
            </a:xfrm>
            <a:custGeom>
              <a:avLst/>
              <a:gdLst/>
              <a:ahLst/>
              <a:cxnLst/>
              <a:rect l="l" t="t" r="r" b="b"/>
              <a:pathLst>
                <a:path w="4938" h="435" extrusionOk="0">
                  <a:moveTo>
                    <a:pt x="4737" y="1"/>
                  </a:moveTo>
                  <a:lnTo>
                    <a:pt x="234" y="34"/>
                  </a:lnTo>
                  <a:cubicBezTo>
                    <a:pt x="101" y="34"/>
                    <a:pt x="0" y="101"/>
                    <a:pt x="0" y="234"/>
                  </a:cubicBezTo>
                  <a:cubicBezTo>
                    <a:pt x="0" y="335"/>
                    <a:pt x="101" y="435"/>
                    <a:pt x="234" y="435"/>
                  </a:cubicBezTo>
                  <a:lnTo>
                    <a:pt x="4737" y="435"/>
                  </a:lnTo>
                  <a:cubicBezTo>
                    <a:pt x="4837" y="435"/>
                    <a:pt x="4937" y="335"/>
                    <a:pt x="4937" y="234"/>
                  </a:cubicBezTo>
                  <a:cubicBezTo>
                    <a:pt x="4937" y="101"/>
                    <a:pt x="4837"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4"/>
            <p:cNvSpPr/>
            <p:nvPr/>
          </p:nvSpPr>
          <p:spPr>
            <a:xfrm>
              <a:off x="8006325" y="3310684"/>
              <a:ext cx="70432" cy="19"/>
            </a:xfrm>
            <a:custGeom>
              <a:avLst/>
              <a:gdLst/>
              <a:ahLst/>
              <a:cxnLst/>
              <a:rect l="l" t="t" r="r" b="b"/>
              <a:pathLst>
                <a:path w="3803" h="1" extrusionOk="0">
                  <a:moveTo>
                    <a:pt x="0" y="0"/>
                  </a:moveTo>
                  <a:lnTo>
                    <a:pt x="380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8001992" y="3306961"/>
              <a:ext cx="79099" cy="8056"/>
            </a:xfrm>
            <a:custGeom>
              <a:avLst/>
              <a:gdLst/>
              <a:ahLst/>
              <a:cxnLst/>
              <a:rect l="l" t="t" r="r" b="b"/>
              <a:pathLst>
                <a:path w="4271" h="435" extrusionOk="0">
                  <a:moveTo>
                    <a:pt x="234" y="1"/>
                  </a:moveTo>
                  <a:cubicBezTo>
                    <a:pt x="101" y="1"/>
                    <a:pt x="1" y="101"/>
                    <a:pt x="1" y="234"/>
                  </a:cubicBezTo>
                  <a:cubicBezTo>
                    <a:pt x="1" y="335"/>
                    <a:pt x="101" y="435"/>
                    <a:pt x="234" y="435"/>
                  </a:cubicBezTo>
                  <a:lnTo>
                    <a:pt x="4037" y="435"/>
                  </a:lnTo>
                  <a:cubicBezTo>
                    <a:pt x="4170" y="435"/>
                    <a:pt x="4270" y="335"/>
                    <a:pt x="4270" y="201"/>
                  </a:cubicBezTo>
                  <a:cubicBezTo>
                    <a:pt x="4270" y="101"/>
                    <a:pt x="4170"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7902517" y="3244565"/>
              <a:ext cx="84044" cy="19"/>
            </a:xfrm>
            <a:custGeom>
              <a:avLst/>
              <a:gdLst/>
              <a:ahLst/>
              <a:cxnLst/>
              <a:rect l="l" t="t" r="r" b="b"/>
              <a:pathLst>
                <a:path w="4538" h="1" extrusionOk="0">
                  <a:moveTo>
                    <a:pt x="1" y="1"/>
                  </a:moveTo>
                  <a:lnTo>
                    <a:pt x="45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7898813" y="3240861"/>
              <a:ext cx="91452" cy="8056"/>
            </a:xfrm>
            <a:custGeom>
              <a:avLst/>
              <a:gdLst/>
              <a:ahLst/>
              <a:cxnLst/>
              <a:rect l="l" t="t" r="r" b="b"/>
              <a:pathLst>
                <a:path w="4938" h="435" extrusionOk="0">
                  <a:moveTo>
                    <a:pt x="201" y="1"/>
                  </a:moveTo>
                  <a:cubicBezTo>
                    <a:pt x="101" y="1"/>
                    <a:pt x="1" y="101"/>
                    <a:pt x="1" y="201"/>
                  </a:cubicBezTo>
                  <a:cubicBezTo>
                    <a:pt x="1" y="334"/>
                    <a:pt x="101" y="434"/>
                    <a:pt x="201" y="434"/>
                  </a:cubicBezTo>
                  <a:lnTo>
                    <a:pt x="4738" y="401"/>
                  </a:lnTo>
                  <a:cubicBezTo>
                    <a:pt x="4838" y="401"/>
                    <a:pt x="4938" y="334"/>
                    <a:pt x="4938" y="201"/>
                  </a:cubicBezTo>
                  <a:cubicBezTo>
                    <a:pt x="4938" y="101"/>
                    <a:pt x="4838"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8006325" y="3244565"/>
              <a:ext cx="71061" cy="19"/>
            </a:xfrm>
            <a:custGeom>
              <a:avLst/>
              <a:gdLst/>
              <a:ahLst/>
              <a:cxnLst/>
              <a:rect l="l" t="t" r="r" b="b"/>
              <a:pathLst>
                <a:path w="3837" h="1" extrusionOk="0">
                  <a:moveTo>
                    <a:pt x="0" y="1"/>
                  </a:moveTo>
                  <a:lnTo>
                    <a:pt x="383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8002603" y="3240250"/>
              <a:ext cx="78488" cy="8056"/>
            </a:xfrm>
            <a:custGeom>
              <a:avLst/>
              <a:gdLst/>
              <a:ahLst/>
              <a:cxnLst/>
              <a:rect l="l" t="t" r="r" b="b"/>
              <a:pathLst>
                <a:path w="4238" h="435" extrusionOk="0">
                  <a:moveTo>
                    <a:pt x="4037" y="0"/>
                  </a:moveTo>
                  <a:lnTo>
                    <a:pt x="201" y="34"/>
                  </a:lnTo>
                  <a:cubicBezTo>
                    <a:pt x="101" y="34"/>
                    <a:pt x="1" y="100"/>
                    <a:pt x="1" y="234"/>
                  </a:cubicBezTo>
                  <a:cubicBezTo>
                    <a:pt x="1" y="334"/>
                    <a:pt x="101" y="434"/>
                    <a:pt x="201" y="434"/>
                  </a:cubicBezTo>
                  <a:lnTo>
                    <a:pt x="4037" y="434"/>
                  </a:lnTo>
                  <a:cubicBezTo>
                    <a:pt x="4171" y="434"/>
                    <a:pt x="4237" y="334"/>
                    <a:pt x="4237" y="234"/>
                  </a:cubicBezTo>
                  <a:cubicBezTo>
                    <a:pt x="4237" y="100"/>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7898813" y="3207505"/>
              <a:ext cx="78488" cy="8056"/>
            </a:xfrm>
            <a:custGeom>
              <a:avLst/>
              <a:gdLst/>
              <a:ahLst/>
              <a:cxnLst/>
              <a:rect l="l" t="t" r="r" b="b"/>
              <a:pathLst>
                <a:path w="4238" h="435" extrusionOk="0">
                  <a:moveTo>
                    <a:pt x="201" y="0"/>
                  </a:moveTo>
                  <a:cubicBezTo>
                    <a:pt x="101" y="0"/>
                    <a:pt x="1" y="101"/>
                    <a:pt x="1" y="201"/>
                  </a:cubicBezTo>
                  <a:cubicBezTo>
                    <a:pt x="1" y="334"/>
                    <a:pt x="101" y="434"/>
                    <a:pt x="201" y="434"/>
                  </a:cubicBezTo>
                  <a:lnTo>
                    <a:pt x="4037" y="401"/>
                  </a:lnTo>
                  <a:cubicBezTo>
                    <a:pt x="4171" y="401"/>
                    <a:pt x="4237" y="334"/>
                    <a:pt x="4237" y="201"/>
                  </a:cubicBezTo>
                  <a:cubicBezTo>
                    <a:pt x="4237" y="101"/>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8028550" y="3083324"/>
              <a:ext cx="128529" cy="128510"/>
            </a:xfrm>
            <a:custGeom>
              <a:avLst/>
              <a:gdLst/>
              <a:ahLst/>
              <a:cxnLst/>
              <a:rect l="l" t="t" r="r" b="b"/>
              <a:pathLst>
                <a:path w="6940" h="6939" extrusionOk="0">
                  <a:moveTo>
                    <a:pt x="1" y="3470"/>
                  </a:moveTo>
                  <a:cubicBezTo>
                    <a:pt x="1" y="1535"/>
                    <a:pt x="1535" y="1"/>
                    <a:pt x="3470" y="1"/>
                  </a:cubicBezTo>
                  <a:cubicBezTo>
                    <a:pt x="5371" y="1"/>
                    <a:pt x="6939" y="1535"/>
                    <a:pt x="6939" y="3470"/>
                  </a:cubicBezTo>
                  <a:cubicBezTo>
                    <a:pt x="6939" y="5371"/>
                    <a:pt x="5371" y="6939"/>
                    <a:pt x="3470" y="6939"/>
                  </a:cubicBezTo>
                  <a:cubicBezTo>
                    <a:pt x="1535" y="6939"/>
                    <a:pt x="1" y="5371"/>
                    <a:pt x="1" y="34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8024235" y="3079009"/>
              <a:ext cx="136548" cy="136548"/>
            </a:xfrm>
            <a:custGeom>
              <a:avLst/>
              <a:gdLst/>
              <a:ahLst/>
              <a:cxnLst/>
              <a:rect l="l" t="t" r="r" b="b"/>
              <a:pathLst>
                <a:path w="7373" h="7373" extrusionOk="0">
                  <a:moveTo>
                    <a:pt x="3703" y="434"/>
                  </a:moveTo>
                  <a:cubicBezTo>
                    <a:pt x="5504" y="434"/>
                    <a:pt x="6939" y="1902"/>
                    <a:pt x="6939" y="3703"/>
                  </a:cubicBezTo>
                  <a:cubicBezTo>
                    <a:pt x="6939" y="5471"/>
                    <a:pt x="5504" y="6938"/>
                    <a:pt x="3703" y="6938"/>
                  </a:cubicBezTo>
                  <a:cubicBezTo>
                    <a:pt x="1902" y="6938"/>
                    <a:pt x="434" y="5504"/>
                    <a:pt x="434" y="3703"/>
                  </a:cubicBezTo>
                  <a:cubicBezTo>
                    <a:pt x="434" y="1902"/>
                    <a:pt x="1902" y="434"/>
                    <a:pt x="3703" y="434"/>
                  </a:cubicBezTo>
                  <a:close/>
                  <a:moveTo>
                    <a:pt x="3703" y="0"/>
                  </a:moveTo>
                  <a:cubicBezTo>
                    <a:pt x="1668" y="0"/>
                    <a:pt x="0" y="1668"/>
                    <a:pt x="0" y="3703"/>
                  </a:cubicBezTo>
                  <a:cubicBezTo>
                    <a:pt x="0" y="5704"/>
                    <a:pt x="1668" y="7372"/>
                    <a:pt x="3703" y="7372"/>
                  </a:cubicBezTo>
                  <a:cubicBezTo>
                    <a:pt x="5704" y="7372"/>
                    <a:pt x="7372" y="5704"/>
                    <a:pt x="7372" y="3703"/>
                  </a:cubicBezTo>
                  <a:cubicBezTo>
                    <a:pt x="7372" y="1668"/>
                    <a:pt x="570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8057591" y="3146350"/>
              <a:ext cx="72302" cy="6797"/>
            </a:xfrm>
            <a:custGeom>
              <a:avLst/>
              <a:gdLst/>
              <a:ahLst/>
              <a:cxnLst/>
              <a:rect l="l" t="t" r="r" b="b"/>
              <a:pathLst>
                <a:path w="3904" h="367" extrusionOk="0">
                  <a:moveTo>
                    <a:pt x="201" y="0"/>
                  </a:moveTo>
                  <a:cubicBezTo>
                    <a:pt x="101" y="0"/>
                    <a:pt x="1" y="67"/>
                    <a:pt x="1" y="167"/>
                  </a:cubicBezTo>
                  <a:cubicBezTo>
                    <a:pt x="1" y="300"/>
                    <a:pt x="101" y="367"/>
                    <a:pt x="201" y="367"/>
                  </a:cubicBezTo>
                  <a:lnTo>
                    <a:pt x="3703" y="367"/>
                  </a:lnTo>
                  <a:cubicBezTo>
                    <a:pt x="3837" y="367"/>
                    <a:pt x="3903" y="300"/>
                    <a:pt x="3903" y="167"/>
                  </a:cubicBezTo>
                  <a:cubicBezTo>
                    <a:pt x="3903" y="67"/>
                    <a:pt x="3837"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8090335" y="3113605"/>
              <a:ext cx="6815" cy="72284"/>
            </a:xfrm>
            <a:custGeom>
              <a:avLst/>
              <a:gdLst/>
              <a:ahLst/>
              <a:cxnLst/>
              <a:rect l="l" t="t" r="r" b="b"/>
              <a:pathLst>
                <a:path w="368" h="3903" extrusionOk="0">
                  <a:moveTo>
                    <a:pt x="201" y="0"/>
                  </a:moveTo>
                  <a:cubicBezTo>
                    <a:pt x="67" y="0"/>
                    <a:pt x="1" y="100"/>
                    <a:pt x="1" y="200"/>
                  </a:cubicBezTo>
                  <a:lnTo>
                    <a:pt x="1" y="3703"/>
                  </a:lnTo>
                  <a:cubicBezTo>
                    <a:pt x="1" y="3803"/>
                    <a:pt x="67" y="3903"/>
                    <a:pt x="201" y="3903"/>
                  </a:cubicBezTo>
                  <a:cubicBezTo>
                    <a:pt x="301" y="3903"/>
                    <a:pt x="368" y="3803"/>
                    <a:pt x="368" y="3703"/>
                  </a:cubicBezTo>
                  <a:lnTo>
                    <a:pt x="368" y="200"/>
                  </a:lnTo>
                  <a:cubicBezTo>
                    <a:pt x="368" y="100"/>
                    <a:pt x="301"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7634394"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2" name="Google Shape;2432;p44"/>
          <p:cNvGrpSpPr/>
          <p:nvPr/>
        </p:nvGrpSpPr>
        <p:grpSpPr>
          <a:xfrm>
            <a:off x="6301092" y="2335436"/>
            <a:ext cx="1078630" cy="935331"/>
            <a:chOff x="7371827" y="2267647"/>
            <a:chExt cx="1078630" cy="935331"/>
          </a:xfrm>
        </p:grpSpPr>
        <p:sp>
          <p:nvSpPr>
            <p:cNvPr id="2433" name="Google Shape;2433;p44"/>
            <p:cNvSpPr/>
            <p:nvPr/>
          </p:nvSpPr>
          <p:spPr>
            <a:xfrm>
              <a:off x="8184236" y="2739609"/>
              <a:ext cx="19" cy="34004"/>
            </a:xfrm>
            <a:custGeom>
              <a:avLst/>
              <a:gdLst/>
              <a:ahLst/>
              <a:cxnLst/>
              <a:rect l="l" t="t" r="r" b="b"/>
              <a:pathLst>
                <a:path w="1" h="1836" extrusionOk="0">
                  <a:moveTo>
                    <a:pt x="0" y="1"/>
                  </a:moveTo>
                  <a:lnTo>
                    <a:pt x="0" y="183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8180532" y="2735905"/>
              <a:ext cx="7427" cy="41412"/>
            </a:xfrm>
            <a:custGeom>
              <a:avLst/>
              <a:gdLst/>
              <a:ahLst/>
              <a:cxnLst/>
              <a:rect l="l" t="t" r="r" b="b"/>
              <a:pathLst>
                <a:path w="401" h="2236" extrusionOk="0">
                  <a:moveTo>
                    <a:pt x="200" y="1"/>
                  </a:moveTo>
                  <a:cubicBezTo>
                    <a:pt x="100" y="1"/>
                    <a:pt x="0" y="101"/>
                    <a:pt x="0" y="234"/>
                  </a:cubicBezTo>
                  <a:lnTo>
                    <a:pt x="0" y="2036"/>
                  </a:lnTo>
                  <a:cubicBezTo>
                    <a:pt x="0" y="2169"/>
                    <a:pt x="100" y="2236"/>
                    <a:pt x="200" y="2236"/>
                  </a:cubicBezTo>
                  <a:cubicBezTo>
                    <a:pt x="300" y="2236"/>
                    <a:pt x="401" y="2136"/>
                    <a:pt x="401" y="2036"/>
                  </a:cubicBezTo>
                  <a:lnTo>
                    <a:pt x="401" y="234"/>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8184236" y="2826119"/>
              <a:ext cx="19" cy="33985"/>
            </a:xfrm>
            <a:custGeom>
              <a:avLst/>
              <a:gdLst/>
              <a:ahLst/>
              <a:cxnLst/>
              <a:rect l="l" t="t" r="r" b="b"/>
              <a:pathLst>
                <a:path w="1" h="1835" extrusionOk="0">
                  <a:moveTo>
                    <a:pt x="0" y="0"/>
                  </a:moveTo>
                  <a:lnTo>
                    <a:pt x="0" y="183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8180532" y="2822397"/>
              <a:ext cx="7427" cy="41412"/>
            </a:xfrm>
            <a:custGeom>
              <a:avLst/>
              <a:gdLst/>
              <a:ahLst/>
              <a:cxnLst/>
              <a:rect l="l" t="t" r="r" b="b"/>
              <a:pathLst>
                <a:path w="401" h="2236" extrusionOk="0">
                  <a:moveTo>
                    <a:pt x="200" y="1"/>
                  </a:moveTo>
                  <a:cubicBezTo>
                    <a:pt x="100" y="1"/>
                    <a:pt x="0" y="101"/>
                    <a:pt x="0" y="201"/>
                  </a:cubicBezTo>
                  <a:lnTo>
                    <a:pt x="0" y="2036"/>
                  </a:lnTo>
                  <a:cubicBezTo>
                    <a:pt x="0" y="2136"/>
                    <a:pt x="100" y="2236"/>
                    <a:pt x="200" y="2236"/>
                  </a:cubicBezTo>
                  <a:cubicBezTo>
                    <a:pt x="300" y="2236"/>
                    <a:pt x="401" y="2136"/>
                    <a:pt x="401" y="2036"/>
                  </a:cubicBezTo>
                  <a:lnTo>
                    <a:pt x="401" y="201"/>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8210795" y="2800153"/>
              <a:ext cx="33393" cy="19"/>
            </a:xfrm>
            <a:custGeom>
              <a:avLst/>
              <a:gdLst/>
              <a:ahLst/>
              <a:cxnLst/>
              <a:rect l="l" t="t" r="r" b="b"/>
              <a:pathLst>
                <a:path w="1803"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8207091" y="2795838"/>
              <a:ext cx="40801" cy="8056"/>
            </a:xfrm>
            <a:custGeom>
              <a:avLst/>
              <a:gdLst/>
              <a:ahLst/>
              <a:cxnLst/>
              <a:rect l="l" t="t" r="r" b="b"/>
              <a:pathLst>
                <a:path w="2203" h="435" extrusionOk="0">
                  <a:moveTo>
                    <a:pt x="201" y="0"/>
                  </a:moveTo>
                  <a:cubicBezTo>
                    <a:pt x="67" y="0"/>
                    <a:pt x="1" y="101"/>
                    <a:pt x="1" y="234"/>
                  </a:cubicBezTo>
                  <a:cubicBezTo>
                    <a:pt x="1" y="334"/>
                    <a:pt x="67" y="434"/>
                    <a:pt x="201" y="434"/>
                  </a:cubicBezTo>
                  <a:lnTo>
                    <a:pt x="2002" y="434"/>
                  </a:lnTo>
                  <a:cubicBezTo>
                    <a:pt x="2135" y="434"/>
                    <a:pt x="2202" y="334"/>
                    <a:pt x="2202" y="234"/>
                  </a:cubicBezTo>
                  <a:cubicBezTo>
                    <a:pt x="2202"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4"/>
            <p:cNvSpPr/>
            <p:nvPr/>
          </p:nvSpPr>
          <p:spPr>
            <a:xfrm>
              <a:off x="8124304" y="2800153"/>
              <a:ext cx="33374" cy="19"/>
            </a:xfrm>
            <a:custGeom>
              <a:avLst/>
              <a:gdLst/>
              <a:ahLst/>
              <a:cxnLst/>
              <a:rect l="l" t="t" r="r" b="b"/>
              <a:pathLst>
                <a:path w="1802"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4"/>
            <p:cNvSpPr/>
            <p:nvPr/>
          </p:nvSpPr>
          <p:spPr>
            <a:xfrm>
              <a:off x="8120599" y="2795838"/>
              <a:ext cx="41412" cy="8056"/>
            </a:xfrm>
            <a:custGeom>
              <a:avLst/>
              <a:gdLst/>
              <a:ahLst/>
              <a:cxnLst/>
              <a:rect l="l" t="t" r="r" b="b"/>
              <a:pathLst>
                <a:path w="2236" h="435" extrusionOk="0">
                  <a:moveTo>
                    <a:pt x="201" y="0"/>
                  </a:moveTo>
                  <a:cubicBezTo>
                    <a:pt x="67" y="0"/>
                    <a:pt x="1" y="101"/>
                    <a:pt x="1" y="234"/>
                  </a:cubicBezTo>
                  <a:cubicBezTo>
                    <a:pt x="1" y="334"/>
                    <a:pt x="67" y="434"/>
                    <a:pt x="201" y="434"/>
                  </a:cubicBezTo>
                  <a:lnTo>
                    <a:pt x="2002" y="434"/>
                  </a:lnTo>
                  <a:cubicBezTo>
                    <a:pt x="2135" y="434"/>
                    <a:pt x="2236" y="334"/>
                    <a:pt x="2236" y="234"/>
                  </a:cubicBezTo>
                  <a:cubicBezTo>
                    <a:pt x="2236"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141602" y="2818693"/>
              <a:ext cx="24114" cy="23503"/>
            </a:xfrm>
            <a:custGeom>
              <a:avLst/>
              <a:gdLst/>
              <a:ahLst/>
              <a:cxnLst/>
              <a:rect l="l" t="t" r="r" b="b"/>
              <a:pathLst>
                <a:path w="1302" h="1269" extrusionOk="0">
                  <a:moveTo>
                    <a:pt x="1" y="1268"/>
                  </a:moveTo>
                  <a:lnTo>
                    <a:pt x="130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137287" y="2814674"/>
              <a:ext cx="32763" cy="31837"/>
            </a:xfrm>
            <a:custGeom>
              <a:avLst/>
              <a:gdLst/>
              <a:ahLst/>
              <a:cxnLst/>
              <a:rect l="l" t="t" r="r" b="b"/>
              <a:pathLst>
                <a:path w="1769" h="1719" extrusionOk="0">
                  <a:moveTo>
                    <a:pt x="1530" y="1"/>
                  </a:moveTo>
                  <a:cubicBezTo>
                    <a:pt x="1476" y="1"/>
                    <a:pt x="1418" y="18"/>
                    <a:pt x="1368" y="51"/>
                  </a:cubicBezTo>
                  <a:lnTo>
                    <a:pt x="100" y="1352"/>
                  </a:lnTo>
                  <a:cubicBezTo>
                    <a:pt x="0" y="1419"/>
                    <a:pt x="0" y="1552"/>
                    <a:pt x="100" y="1652"/>
                  </a:cubicBezTo>
                  <a:cubicBezTo>
                    <a:pt x="134" y="1685"/>
                    <a:pt x="200" y="1719"/>
                    <a:pt x="234" y="1719"/>
                  </a:cubicBezTo>
                  <a:cubicBezTo>
                    <a:pt x="300" y="1719"/>
                    <a:pt x="334" y="1685"/>
                    <a:pt x="401" y="1652"/>
                  </a:cubicBezTo>
                  <a:lnTo>
                    <a:pt x="1668" y="351"/>
                  </a:lnTo>
                  <a:cubicBezTo>
                    <a:pt x="1768" y="284"/>
                    <a:pt x="1768" y="151"/>
                    <a:pt x="1668" y="51"/>
                  </a:cubicBezTo>
                  <a:cubicBezTo>
                    <a:pt x="1635" y="18"/>
                    <a:pt x="1585"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202776" y="2757537"/>
              <a:ext cx="24114" cy="24114"/>
            </a:xfrm>
            <a:custGeom>
              <a:avLst/>
              <a:gdLst/>
              <a:ahLst/>
              <a:cxnLst/>
              <a:rect l="l" t="t" r="r" b="b"/>
              <a:pathLst>
                <a:path w="1302" h="1302" extrusionOk="0">
                  <a:moveTo>
                    <a:pt x="0" y="1301"/>
                  </a:moveTo>
                  <a:lnTo>
                    <a:pt x="130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4"/>
            <p:cNvSpPr/>
            <p:nvPr/>
          </p:nvSpPr>
          <p:spPr>
            <a:xfrm>
              <a:off x="8198442" y="2753518"/>
              <a:ext cx="32763" cy="31837"/>
            </a:xfrm>
            <a:custGeom>
              <a:avLst/>
              <a:gdLst/>
              <a:ahLst/>
              <a:cxnLst/>
              <a:rect l="l" t="t" r="r" b="b"/>
              <a:pathLst>
                <a:path w="1769" h="1719" extrusionOk="0">
                  <a:moveTo>
                    <a:pt x="1531" y="1"/>
                  </a:moveTo>
                  <a:cubicBezTo>
                    <a:pt x="1477" y="1"/>
                    <a:pt x="1418" y="17"/>
                    <a:pt x="1368" y="51"/>
                  </a:cubicBezTo>
                  <a:lnTo>
                    <a:pt x="101" y="1351"/>
                  </a:lnTo>
                  <a:cubicBezTo>
                    <a:pt x="1" y="1452"/>
                    <a:pt x="1" y="1552"/>
                    <a:pt x="101" y="1652"/>
                  </a:cubicBezTo>
                  <a:cubicBezTo>
                    <a:pt x="134" y="1685"/>
                    <a:pt x="201" y="1718"/>
                    <a:pt x="234" y="1718"/>
                  </a:cubicBezTo>
                  <a:cubicBezTo>
                    <a:pt x="301" y="1718"/>
                    <a:pt x="334" y="1685"/>
                    <a:pt x="401" y="1652"/>
                  </a:cubicBezTo>
                  <a:lnTo>
                    <a:pt x="1668" y="351"/>
                  </a:lnTo>
                  <a:cubicBezTo>
                    <a:pt x="1769" y="284"/>
                    <a:pt x="1769" y="151"/>
                    <a:pt x="1668" y="51"/>
                  </a:cubicBezTo>
                  <a:cubicBezTo>
                    <a:pt x="1635" y="17"/>
                    <a:pt x="1585"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4"/>
            <p:cNvSpPr/>
            <p:nvPr/>
          </p:nvSpPr>
          <p:spPr>
            <a:xfrm>
              <a:off x="8141602" y="2757537"/>
              <a:ext cx="24114" cy="24114"/>
            </a:xfrm>
            <a:custGeom>
              <a:avLst/>
              <a:gdLst/>
              <a:ahLst/>
              <a:cxnLst/>
              <a:rect l="l" t="t" r="r" b="b"/>
              <a:pathLst>
                <a:path w="1302" h="1302" extrusionOk="0">
                  <a:moveTo>
                    <a:pt x="1" y="0"/>
                  </a:moveTo>
                  <a:lnTo>
                    <a:pt x="1302" y="130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137287" y="2753518"/>
              <a:ext cx="32763" cy="31837"/>
            </a:xfrm>
            <a:custGeom>
              <a:avLst/>
              <a:gdLst/>
              <a:ahLst/>
              <a:cxnLst/>
              <a:rect l="l" t="t" r="r" b="b"/>
              <a:pathLst>
                <a:path w="1769" h="1719" extrusionOk="0">
                  <a:moveTo>
                    <a:pt x="238" y="1"/>
                  </a:moveTo>
                  <a:cubicBezTo>
                    <a:pt x="184" y="1"/>
                    <a:pt x="134" y="17"/>
                    <a:pt x="100" y="51"/>
                  </a:cubicBezTo>
                  <a:cubicBezTo>
                    <a:pt x="0" y="151"/>
                    <a:pt x="0" y="284"/>
                    <a:pt x="100" y="351"/>
                  </a:cubicBezTo>
                  <a:lnTo>
                    <a:pt x="1368" y="1652"/>
                  </a:lnTo>
                  <a:cubicBezTo>
                    <a:pt x="1435" y="1685"/>
                    <a:pt x="1468" y="1718"/>
                    <a:pt x="1535" y="1718"/>
                  </a:cubicBezTo>
                  <a:cubicBezTo>
                    <a:pt x="1568" y="1718"/>
                    <a:pt x="1635" y="1685"/>
                    <a:pt x="1668" y="1652"/>
                  </a:cubicBezTo>
                  <a:cubicBezTo>
                    <a:pt x="1768" y="1552"/>
                    <a:pt x="1768" y="1418"/>
                    <a:pt x="1668" y="1351"/>
                  </a:cubicBezTo>
                  <a:lnTo>
                    <a:pt x="401" y="51"/>
                  </a:lnTo>
                  <a:cubicBezTo>
                    <a:pt x="350" y="17"/>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202776" y="2818693"/>
              <a:ext cx="24114" cy="23503"/>
            </a:xfrm>
            <a:custGeom>
              <a:avLst/>
              <a:gdLst/>
              <a:ahLst/>
              <a:cxnLst/>
              <a:rect l="l" t="t" r="r" b="b"/>
              <a:pathLst>
                <a:path w="1302" h="1269" extrusionOk="0">
                  <a:moveTo>
                    <a:pt x="0" y="1"/>
                  </a:moveTo>
                  <a:lnTo>
                    <a:pt x="1301" y="12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4"/>
            <p:cNvSpPr/>
            <p:nvPr/>
          </p:nvSpPr>
          <p:spPr>
            <a:xfrm>
              <a:off x="8198442" y="2814674"/>
              <a:ext cx="32763" cy="31837"/>
            </a:xfrm>
            <a:custGeom>
              <a:avLst/>
              <a:gdLst/>
              <a:ahLst/>
              <a:cxnLst/>
              <a:rect l="l" t="t" r="r" b="b"/>
              <a:pathLst>
                <a:path w="1769" h="1719" extrusionOk="0">
                  <a:moveTo>
                    <a:pt x="238" y="1"/>
                  </a:moveTo>
                  <a:cubicBezTo>
                    <a:pt x="184" y="1"/>
                    <a:pt x="134" y="18"/>
                    <a:pt x="101" y="51"/>
                  </a:cubicBezTo>
                  <a:cubicBezTo>
                    <a:pt x="1" y="151"/>
                    <a:pt x="1" y="284"/>
                    <a:pt x="101" y="351"/>
                  </a:cubicBezTo>
                  <a:lnTo>
                    <a:pt x="1368" y="1652"/>
                  </a:lnTo>
                  <a:cubicBezTo>
                    <a:pt x="1402" y="1685"/>
                    <a:pt x="1468" y="1719"/>
                    <a:pt x="1535" y="1719"/>
                  </a:cubicBezTo>
                  <a:cubicBezTo>
                    <a:pt x="1568" y="1719"/>
                    <a:pt x="1635" y="1685"/>
                    <a:pt x="1668" y="1652"/>
                  </a:cubicBezTo>
                  <a:cubicBezTo>
                    <a:pt x="1769" y="1552"/>
                    <a:pt x="1769" y="1419"/>
                    <a:pt x="1668" y="1352"/>
                  </a:cubicBezTo>
                  <a:lnTo>
                    <a:pt x="401" y="51"/>
                  </a:lnTo>
                  <a:cubicBezTo>
                    <a:pt x="351" y="18"/>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4"/>
            <p:cNvSpPr/>
            <p:nvPr/>
          </p:nvSpPr>
          <p:spPr>
            <a:xfrm>
              <a:off x="8088408" y="2294725"/>
              <a:ext cx="335471" cy="312673"/>
            </a:xfrm>
            <a:custGeom>
              <a:avLst/>
              <a:gdLst/>
              <a:ahLst/>
              <a:cxnLst/>
              <a:rect l="l" t="t" r="r" b="b"/>
              <a:pathLst>
                <a:path w="18114" h="16883" extrusionOk="0">
                  <a:moveTo>
                    <a:pt x="9101" y="1"/>
                  </a:moveTo>
                  <a:cubicBezTo>
                    <a:pt x="8663" y="1"/>
                    <a:pt x="8220" y="35"/>
                    <a:pt x="7773" y="107"/>
                  </a:cubicBezTo>
                  <a:cubicBezTo>
                    <a:pt x="3170" y="807"/>
                    <a:pt x="1" y="5110"/>
                    <a:pt x="701" y="9713"/>
                  </a:cubicBezTo>
                  <a:cubicBezTo>
                    <a:pt x="1367" y="13887"/>
                    <a:pt x="4967" y="16882"/>
                    <a:pt x="9064" y="16882"/>
                  </a:cubicBezTo>
                  <a:cubicBezTo>
                    <a:pt x="9486" y="16882"/>
                    <a:pt x="9912" y="16850"/>
                    <a:pt x="10342" y="16785"/>
                  </a:cubicBezTo>
                  <a:cubicBezTo>
                    <a:pt x="14945" y="16085"/>
                    <a:pt x="18114" y="11782"/>
                    <a:pt x="17413" y="7145"/>
                  </a:cubicBezTo>
                  <a:cubicBezTo>
                    <a:pt x="16751" y="2988"/>
                    <a:pt x="13178" y="1"/>
                    <a:pt x="9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4"/>
            <p:cNvSpPr/>
            <p:nvPr/>
          </p:nvSpPr>
          <p:spPr>
            <a:xfrm>
              <a:off x="8111281" y="2267647"/>
              <a:ext cx="335471" cy="334860"/>
            </a:xfrm>
            <a:custGeom>
              <a:avLst/>
              <a:gdLst/>
              <a:ahLst/>
              <a:cxnLst/>
              <a:rect l="l" t="t" r="r" b="b"/>
              <a:pathLst>
                <a:path w="18114" h="18081" extrusionOk="0">
                  <a:moveTo>
                    <a:pt x="17413" y="7773"/>
                  </a:moveTo>
                  <a:cubicBezTo>
                    <a:pt x="18113" y="12376"/>
                    <a:pt x="14944" y="16679"/>
                    <a:pt x="10341" y="17380"/>
                  </a:cubicBezTo>
                  <a:cubicBezTo>
                    <a:pt x="5738" y="18080"/>
                    <a:pt x="1434" y="14945"/>
                    <a:pt x="701" y="10308"/>
                  </a:cubicBezTo>
                  <a:cubicBezTo>
                    <a:pt x="0" y="5705"/>
                    <a:pt x="3169" y="1402"/>
                    <a:pt x="7772" y="701"/>
                  </a:cubicBezTo>
                  <a:cubicBezTo>
                    <a:pt x="12376" y="1"/>
                    <a:pt x="16712" y="3170"/>
                    <a:pt x="17413" y="7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4"/>
            <p:cNvSpPr/>
            <p:nvPr/>
          </p:nvSpPr>
          <p:spPr>
            <a:xfrm>
              <a:off x="8114356" y="2274889"/>
              <a:ext cx="336101" cy="320822"/>
            </a:xfrm>
            <a:custGeom>
              <a:avLst/>
              <a:gdLst/>
              <a:ahLst/>
              <a:cxnLst/>
              <a:rect l="l" t="t" r="r" b="b"/>
              <a:pathLst>
                <a:path w="18148" h="17323" extrusionOk="0">
                  <a:moveTo>
                    <a:pt x="8907" y="410"/>
                  </a:moveTo>
                  <a:cubicBezTo>
                    <a:pt x="10642" y="410"/>
                    <a:pt x="12343" y="977"/>
                    <a:pt x="13777" y="2011"/>
                  </a:cubicBezTo>
                  <a:cubicBezTo>
                    <a:pt x="15545" y="3312"/>
                    <a:pt x="16680" y="5247"/>
                    <a:pt x="17013" y="7415"/>
                  </a:cubicBezTo>
                  <a:cubicBezTo>
                    <a:pt x="17714" y="11885"/>
                    <a:pt x="14611" y="16088"/>
                    <a:pt x="10142" y="16789"/>
                  </a:cubicBezTo>
                  <a:cubicBezTo>
                    <a:pt x="9720" y="16854"/>
                    <a:pt x="9298" y="16886"/>
                    <a:pt x="8879" y="16886"/>
                  </a:cubicBezTo>
                  <a:cubicBezTo>
                    <a:pt x="7144" y="16886"/>
                    <a:pt x="5455" y="16336"/>
                    <a:pt x="4004" y="15288"/>
                  </a:cubicBezTo>
                  <a:cubicBezTo>
                    <a:pt x="2236" y="13987"/>
                    <a:pt x="1102" y="12085"/>
                    <a:pt x="768" y="9917"/>
                  </a:cubicBezTo>
                  <a:cubicBezTo>
                    <a:pt x="435" y="7716"/>
                    <a:pt x="968" y="5547"/>
                    <a:pt x="2269" y="3779"/>
                  </a:cubicBezTo>
                  <a:cubicBezTo>
                    <a:pt x="3570" y="2011"/>
                    <a:pt x="5471" y="844"/>
                    <a:pt x="7640" y="510"/>
                  </a:cubicBezTo>
                  <a:cubicBezTo>
                    <a:pt x="8073" y="444"/>
                    <a:pt x="8474" y="410"/>
                    <a:pt x="8907" y="410"/>
                  </a:cubicBezTo>
                  <a:close/>
                  <a:moveTo>
                    <a:pt x="8942" y="1"/>
                  </a:moveTo>
                  <a:cubicBezTo>
                    <a:pt x="8489" y="1"/>
                    <a:pt x="8032" y="37"/>
                    <a:pt x="7573" y="110"/>
                  </a:cubicBezTo>
                  <a:cubicBezTo>
                    <a:pt x="5305" y="444"/>
                    <a:pt x="3270" y="1678"/>
                    <a:pt x="1902" y="3546"/>
                  </a:cubicBezTo>
                  <a:cubicBezTo>
                    <a:pt x="568" y="5414"/>
                    <a:pt x="1" y="7682"/>
                    <a:pt x="334" y="9951"/>
                  </a:cubicBezTo>
                  <a:cubicBezTo>
                    <a:pt x="701" y="12252"/>
                    <a:pt x="1902" y="14254"/>
                    <a:pt x="3770" y="15621"/>
                  </a:cubicBezTo>
                  <a:cubicBezTo>
                    <a:pt x="5271" y="16722"/>
                    <a:pt x="7039" y="17322"/>
                    <a:pt x="8874" y="17322"/>
                  </a:cubicBezTo>
                  <a:cubicBezTo>
                    <a:pt x="9308" y="17322"/>
                    <a:pt x="9775" y="17256"/>
                    <a:pt x="10208" y="17189"/>
                  </a:cubicBezTo>
                  <a:cubicBezTo>
                    <a:pt x="14912" y="16489"/>
                    <a:pt x="18147" y="12052"/>
                    <a:pt x="17447" y="7349"/>
                  </a:cubicBezTo>
                  <a:cubicBezTo>
                    <a:pt x="17080" y="5047"/>
                    <a:pt x="15879" y="3046"/>
                    <a:pt x="14011" y="1678"/>
                  </a:cubicBezTo>
                  <a:cubicBezTo>
                    <a:pt x="12515" y="583"/>
                    <a:pt x="10763" y="1"/>
                    <a:pt x="8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8211349" y="2380716"/>
              <a:ext cx="137789" cy="114305"/>
            </a:xfrm>
            <a:custGeom>
              <a:avLst/>
              <a:gdLst/>
              <a:ahLst/>
              <a:cxnLst/>
              <a:rect l="l" t="t" r="r" b="b"/>
              <a:pathLst>
                <a:path w="7440" h="6172" extrusionOk="0">
                  <a:moveTo>
                    <a:pt x="1936" y="0"/>
                  </a:moveTo>
                  <a:cubicBezTo>
                    <a:pt x="935" y="0"/>
                    <a:pt x="134" y="734"/>
                    <a:pt x="68" y="1735"/>
                  </a:cubicBezTo>
                  <a:cubicBezTo>
                    <a:pt x="1" y="2669"/>
                    <a:pt x="668" y="3436"/>
                    <a:pt x="1335" y="4036"/>
                  </a:cubicBezTo>
                  <a:cubicBezTo>
                    <a:pt x="2103" y="4737"/>
                    <a:pt x="2903" y="5471"/>
                    <a:pt x="3737" y="6171"/>
                  </a:cubicBezTo>
                  <a:cubicBezTo>
                    <a:pt x="3738" y="6172"/>
                    <a:pt x="3738" y="6172"/>
                    <a:pt x="3739" y="6172"/>
                  </a:cubicBezTo>
                  <a:cubicBezTo>
                    <a:pt x="3840" y="6172"/>
                    <a:pt x="5840" y="4335"/>
                    <a:pt x="6039" y="4136"/>
                  </a:cubicBezTo>
                  <a:cubicBezTo>
                    <a:pt x="6672" y="3569"/>
                    <a:pt x="7406" y="2836"/>
                    <a:pt x="7440" y="1902"/>
                  </a:cubicBezTo>
                  <a:cubicBezTo>
                    <a:pt x="7440" y="1668"/>
                    <a:pt x="7373" y="1435"/>
                    <a:pt x="7273" y="1168"/>
                  </a:cubicBezTo>
                  <a:cubicBezTo>
                    <a:pt x="6973" y="467"/>
                    <a:pt x="6272" y="0"/>
                    <a:pt x="5505" y="0"/>
                  </a:cubicBezTo>
                  <a:cubicBezTo>
                    <a:pt x="4704" y="0"/>
                    <a:pt x="4004" y="500"/>
                    <a:pt x="3737" y="1234"/>
                  </a:cubicBezTo>
                  <a:cubicBezTo>
                    <a:pt x="3470" y="500"/>
                    <a:pt x="2770" y="0"/>
                    <a:pt x="1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8207644" y="2376382"/>
              <a:ext cx="145197" cy="122343"/>
            </a:xfrm>
            <a:custGeom>
              <a:avLst/>
              <a:gdLst/>
              <a:ahLst/>
              <a:cxnLst/>
              <a:rect l="l" t="t" r="r" b="b"/>
              <a:pathLst>
                <a:path w="7840" h="6606" extrusionOk="0">
                  <a:moveTo>
                    <a:pt x="5705" y="434"/>
                  </a:moveTo>
                  <a:cubicBezTo>
                    <a:pt x="6405" y="434"/>
                    <a:pt x="7006" y="868"/>
                    <a:pt x="7273" y="1502"/>
                  </a:cubicBezTo>
                  <a:cubicBezTo>
                    <a:pt x="7373" y="1702"/>
                    <a:pt x="7406" y="1935"/>
                    <a:pt x="7406" y="2136"/>
                  </a:cubicBezTo>
                  <a:cubicBezTo>
                    <a:pt x="7373" y="2969"/>
                    <a:pt x="6739" y="3637"/>
                    <a:pt x="6105" y="4237"/>
                  </a:cubicBezTo>
                  <a:lnTo>
                    <a:pt x="5972" y="4337"/>
                  </a:lnTo>
                  <a:cubicBezTo>
                    <a:pt x="4638" y="5571"/>
                    <a:pt x="4137" y="6005"/>
                    <a:pt x="3937" y="6138"/>
                  </a:cubicBezTo>
                  <a:cubicBezTo>
                    <a:pt x="3203" y="5538"/>
                    <a:pt x="2503" y="4871"/>
                    <a:pt x="1802" y="4237"/>
                  </a:cubicBezTo>
                  <a:lnTo>
                    <a:pt x="1669" y="4104"/>
                  </a:lnTo>
                  <a:cubicBezTo>
                    <a:pt x="1068" y="3570"/>
                    <a:pt x="434" y="2869"/>
                    <a:pt x="468" y="1969"/>
                  </a:cubicBezTo>
                  <a:cubicBezTo>
                    <a:pt x="535" y="1068"/>
                    <a:pt x="1235" y="434"/>
                    <a:pt x="2136" y="434"/>
                  </a:cubicBezTo>
                  <a:cubicBezTo>
                    <a:pt x="2836" y="434"/>
                    <a:pt x="3470" y="868"/>
                    <a:pt x="3704" y="1535"/>
                  </a:cubicBezTo>
                  <a:cubicBezTo>
                    <a:pt x="3737" y="1635"/>
                    <a:pt x="3837" y="1702"/>
                    <a:pt x="3904" y="1702"/>
                  </a:cubicBezTo>
                  <a:cubicBezTo>
                    <a:pt x="4004" y="1702"/>
                    <a:pt x="4070" y="1635"/>
                    <a:pt x="4104" y="1535"/>
                  </a:cubicBezTo>
                  <a:cubicBezTo>
                    <a:pt x="4371" y="868"/>
                    <a:pt x="5004" y="434"/>
                    <a:pt x="5705" y="434"/>
                  </a:cubicBezTo>
                  <a:close/>
                  <a:moveTo>
                    <a:pt x="2136" y="1"/>
                  </a:moveTo>
                  <a:cubicBezTo>
                    <a:pt x="1035" y="1"/>
                    <a:pt x="134" y="835"/>
                    <a:pt x="68" y="1969"/>
                  </a:cubicBezTo>
                  <a:cubicBezTo>
                    <a:pt x="1" y="3003"/>
                    <a:pt x="735" y="3837"/>
                    <a:pt x="1368" y="4404"/>
                  </a:cubicBezTo>
                  <a:lnTo>
                    <a:pt x="1535" y="4537"/>
                  </a:lnTo>
                  <a:cubicBezTo>
                    <a:pt x="2269" y="5204"/>
                    <a:pt x="3036" y="5905"/>
                    <a:pt x="3804" y="6539"/>
                  </a:cubicBezTo>
                  <a:cubicBezTo>
                    <a:pt x="3837" y="6572"/>
                    <a:pt x="3870" y="6605"/>
                    <a:pt x="3937" y="6605"/>
                  </a:cubicBezTo>
                  <a:cubicBezTo>
                    <a:pt x="4104" y="6605"/>
                    <a:pt x="4504" y="6272"/>
                    <a:pt x="6272" y="4637"/>
                  </a:cubicBezTo>
                  <a:lnTo>
                    <a:pt x="6372" y="4537"/>
                  </a:lnTo>
                  <a:cubicBezTo>
                    <a:pt x="7073" y="3903"/>
                    <a:pt x="7806" y="3136"/>
                    <a:pt x="7840" y="2136"/>
                  </a:cubicBezTo>
                  <a:cubicBezTo>
                    <a:pt x="7840" y="1869"/>
                    <a:pt x="7773" y="1602"/>
                    <a:pt x="7673" y="1335"/>
                  </a:cubicBezTo>
                  <a:cubicBezTo>
                    <a:pt x="7339" y="534"/>
                    <a:pt x="6572" y="1"/>
                    <a:pt x="5705" y="1"/>
                  </a:cubicBezTo>
                  <a:cubicBezTo>
                    <a:pt x="4971" y="1"/>
                    <a:pt x="4304" y="401"/>
                    <a:pt x="3937" y="1001"/>
                  </a:cubicBezTo>
                  <a:cubicBezTo>
                    <a:pt x="3537" y="401"/>
                    <a:pt x="2870"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7392218" y="2557366"/>
              <a:ext cx="647465" cy="573345"/>
            </a:xfrm>
            <a:custGeom>
              <a:avLst/>
              <a:gdLst/>
              <a:ahLst/>
              <a:cxnLst/>
              <a:rect l="l" t="t" r="r" b="b"/>
              <a:pathLst>
                <a:path w="34959" h="30957" extrusionOk="0">
                  <a:moveTo>
                    <a:pt x="501" y="1"/>
                  </a:moveTo>
                  <a:cubicBezTo>
                    <a:pt x="234" y="1"/>
                    <a:pt x="34" y="234"/>
                    <a:pt x="34" y="501"/>
                  </a:cubicBezTo>
                  <a:lnTo>
                    <a:pt x="0" y="30456"/>
                  </a:lnTo>
                  <a:cubicBezTo>
                    <a:pt x="0" y="30723"/>
                    <a:pt x="234" y="30923"/>
                    <a:pt x="501" y="30923"/>
                  </a:cubicBezTo>
                  <a:lnTo>
                    <a:pt x="34458" y="30956"/>
                  </a:lnTo>
                  <a:cubicBezTo>
                    <a:pt x="34725" y="30956"/>
                    <a:pt x="34959" y="30723"/>
                    <a:pt x="34959" y="30456"/>
                  </a:cubicBezTo>
                  <a:lnTo>
                    <a:pt x="34959" y="501"/>
                  </a:lnTo>
                  <a:cubicBezTo>
                    <a:pt x="34959" y="234"/>
                    <a:pt x="34759" y="34"/>
                    <a:pt x="34492" y="34"/>
                  </a:cubicBez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7375531" y="2541920"/>
              <a:ext cx="647483" cy="573345"/>
            </a:xfrm>
            <a:custGeom>
              <a:avLst/>
              <a:gdLst/>
              <a:ahLst/>
              <a:cxnLst/>
              <a:rect l="l" t="t" r="r" b="b"/>
              <a:pathLst>
                <a:path w="34960" h="30957" extrusionOk="0">
                  <a:moveTo>
                    <a:pt x="501" y="1"/>
                  </a:moveTo>
                  <a:cubicBezTo>
                    <a:pt x="234" y="1"/>
                    <a:pt x="34" y="234"/>
                    <a:pt x="34" y="501"/>
                  </a:cubicBezTo>
                  <a:lnTo>
                    <a:pt x="1" y="30456"/>
                  </a:lnTo>
                  <a:cubicBezTo>
                    <a:pt x="1" y="30723"/>
                    <a:pt x="234" y="30923"/>
                    <a:pt x="501" y="30923"/>
                  </a:cubicBezTo>
                  <a:lnTo>
                    <a:pt x="34459" y="30956"/>
                  </a:lnTo>
                  <a:cubicBezTo>
                    <a:pt x="34726" y="30956"/>
                    <a:pt x="34959" y="30723"/>
                    <a:pt x="34959" y="30456"/>
                  </a:cubicBezTo>
                  <a:lnTo>
                    <a:pt x="34959" y="501"/>
                  </a:lnTo>
                  <a:cubicBezTo>
                    <a:pt x="34959" y="234"/>
                    <a:pt x="34759" y="34"/>
                    <a:pt x="34492" y="34"/>
                  </a:cubicBezTo>
                  <a:lnTo>
                    <a:pt x="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7371827" y="2538215"/>
              <a:ext cx="655503" cy="580753"/>
            </a:xfrm>
            <a:custGeom>
              <a:avLst/>
              <a:gdLst/>
              <a:ahLst/>
              <a:cxnLst/>
              <a:rect l="l" t="t" r="r" b="b"/>
              <a:pathLst>
                <a:path w="35393" h="31357" extrusionOk="0">
                  <a:moveTo>
                    <a:pt x="701" y="401"/>
                  </a:moveTo>
                  <a:lnTo>
                    <a:pt x="34692" y="434"/>
                  </a:lnTo>
                  <a:cubicBezTo>
                    <a:pt x="34759" y="434"/>
                    <a:pt x="34826" y="468"/>
                    <a:pt x="34892" y="501"/>
                  </a:cubicBezTo>
                  <a:cubicBezTo>
                    <a:pt x="34926" y="568"/>
                    <a:pt x="34959" y="634"/>
                    <a:pt x="34959" y="701"/>
                  </a:cubicBezTo>
                  <a:lnTo>
                    <a:pt x="34926" y="30656"/>
                  </a:lnTo>
                  <a:cubicBezTo>
                    <a:pt x="34926" y="30823"/>
                    <a:pt x="34826" y="30956"/>
                    <a:pt x="34659" y="30956"/>
                  </a:cubicBezTo>
                  <a:lnTo>
                    <a:pt x="701" y="30923"/>
                  </a:lnTo>
                  <a:cubicBezTo>
                    <a:pt x="634" y="30923"/>
                    <a:pt x="568" y="30889"/>
                    <a:pt x="501" y="30856"/>
                  </a:cubicBezTo>
                  <a:cubicBezTo>
                    <a:pt x="434" y="30789"/>
                    <a:pt x="434" y="30723"/>
                    <a:pt x="434" y="30656"/>
                  </a:cubicBezTo>
                  <a:lnTo>
                    <a:pt x="434" y="701"/>
                  </a:lnTo>
                  <a:cubicBezTo>
                    <a:pt x="434" y="534"/>
                    <a:pt x="568" y="401"/>
                    <a:pt x="701" y="401"/>
                  </a:cubicBezTo>
                  <a:close/>
                  <a:moveTo>
                    <a:pt x="701" y="1"/>
                  </a:moveTo>
                  <a:cubicBezTo>
                    <a:pt x="334" y="1"/>
                    <a:pt x="34" y="301"/>
                    <a:pt x="34" y="701"/>
                  </a:cubicBezTo>
                  <a:lnTo>
                    <a:pt x="1" y="30656"/>
                  </a:lnTo>
                  <a:cubicBezTo>
                    <a:pt x="1" y="30823"/>
                    <a:pt x="67" y="31023"/>
                    <a:pt x="201" y="31156"/>
                  </a:cubicBezTo>
                  <a:cubicBezTo>
                    <a:pt x="334" y="31290"/>
                    <a:pt x="501" y="31356"/>
                    <a:pt x="701" y="31356"/>
                  </a:cubicBezTo>
                  <a:lnTo>
                    <a:pt x="34659" y="31356"/>
                  </a:lnTo>
                  <a:cubicBezTo>
                    <a:pt x="35059" y="31356"/>
                    <a:pt x="35359" y="31056"/>
                    <a:pt x="35359" y="30656"/>
                  </a:cubicBezTo>
                  <a:lnTo>
                    <a:pt x="35393" y="701"/>
                  </a:lnTo>
                  <a:cubicBezTo>
                    <a:pt x="35393" y="534"/>
                    <a:pt x="35293" y="334"/>
                    <a:pt x="35159" y="234"/>
                  </a:cubicBezTo>
                  <a:cubicBezTo>
                    <a:pt x="35026" y="67"/>
                    <a:pt x="348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7376160" y="2541920"/>
              <a:ext cx="646853" cy="56859"/>
            </a:xfrm>
            <a:custGeom>
              <a:avLst/>
              <a:gdLst/>
              <a:ahLst/>
              <a:cxnLst/>
              <a:rect l="l" t="t" r="r" b="b"/>
              <a:pathLst>
                <a:path w="34926" h="3070" extrusionOk="0">
                  <a:moveTo>
                    <a:pt x="34925" y="3070"/>
                  </a:moveTo>
                  <a:lnTo>
                    <a:pt x="0" y="3070"/>
                  </a:lnTo>
                  <a:lnTo>
                    <a:pt x="0" y="501"/>
                  </a:lnTo>
                  <a:cubicBezTo>
                    <a:pt x="0" y="234"/>
                    <a:pt x="200" y="1"/>
                    <a:pt x="501" y="1"/>
                  </a:cubicBezTo>
                  <a:lnTo>
                    <a:pt x="34458" y="34"/>
                  </a:lnTo>
                  <a:cubicBezTo>
                    <a:pt x="34725" y="34"/>
                    <a:pt x="34925" y="234"/>
                    <a:pt x="34925"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7372438" y="2538215"/>
              <a:ext cx="654891" cy="64267"/>
            </a:xfrm>
            <a:custGeom>
              <a:avLst/>
              <a:gdLst/>
              <a:ahLst/>
              <a:cxnLst/>
              <a:rect l="l" t="t" r="r" b="b"/>
              <a:pathLst>
                <a:path w="35360" h="3470" extrusionOk="0">
                  <a:moveTo>
                    <a:pt x="668" y="401"/>
                  </a:moveTo>
                  <a:lnTo>
                    <a:pt x="34659" y="434"/>
                  </a:lnTo>
                  <a:cubicBezTo>
                    <a:pt x="34726" y="434"/>
                    <a:pt x="34793" y="468"/>
                    <a:pt x="34859" y="501"/>
                  </a:cubicBezTo>
                  <a:cubicBezTo>
                    <a:pt x="34893" y="568"/>
                    <a:pt x="34926" y="634"/>
                    <a:pt x="34926" y="701"/>
                  </a:cubicBezTo>
                  <a:lnTo>
                    <a:pt x="34926" y="3069"/>
                  </a:lnTo>
                  <a:lnTo>
                    <a:pt x="401" y="3036"/>
                  </a:lnTo>
                  <a:lnTo>
                    <a:pt x="401" y="701"/>
                  </a:lnTo>
                  <a:cubicBezTo>
                    <a:pt x="401" y="534"/>
                    <a:pt x="535" y="401"/>
                    <a:pt x="668" y="401"/>
                  </a:cubicBezTo>
                  <a:close/>
                  <a:moveTo>
                    <a:pt x="702" y="1"/>
                  </a:moveTo>
                  <a:cubicBezTo>
                    <a:pt x="301" y="1"/>
                    <a:pt x="1" y="301"/>
                    <a:pt x="1" y="701"/>
                  </a:cubicBezTo>
                  <a:lnTo>
                    <a:pt x="1" y="3270"/>
                  </a:lnTo>
                  <a:cubicBezTo>
                    <a:pt x="1" y="3303"/>
                    <a:pt x="1" y="3370"/>
                    <a:pt x="34" y="3403"/>
                  </a:cubicBezTo>
                  <a:cubicBezTo>
                    <a:pt x="101" y="3436"/>
                    <a:pt x="134" y="3470"/>
                    <a:pt x="201" y="3470"/>
                  </a:cubicBezTo>
                  <a:lnTo>
                    <a:pt x="35126" y="3470"/>
                  </a:lnTo>
                  <a:cubicBezTo>
                    <a:pt x="35260" y="3470"/>
                    <a:pt x="35326" y="3403"/>
                    <a:pt x="35360" y="3270"/>
                  </a:cubicBezTo>
                  <a:lnTo>
                    <a:pt x="35360" y="701"/>
                  </a:lnTo>
                  <a:cubicBezTo>
                    <a:pt x="35360" y="534"/>
                    <a:pt x="35260" y="367"/>
                    <a:pt x="35159" y="234"/>
                  </a:cubicBezTo>
                  <a:cubicBezTo>
                    <a:pt x="35026" y="101"/>
                    <a:pt x="34826" y="1"/>
                    <a:pt x="34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7979120" y="2560144"/>
              <a:ext cx="22873" cy="22577"/>
            </a:xfrm>
            <a:custGeom>
              <a:avLst/>
              <a:gdLst/>
              <a:ahLst/>
              <a:cxnLst/>
              <a:rect l="l" t="t" r="r" b="b"/>
              <a:pathLst>
                <a:path w="1235" h="1219" extrusionOk="0">
                  <a:moveTo>
                    <a:pt x="218" y="1"/>
                  </a:moveTo>
                  <a:cubicBezTo>
                    <a:pt x="168" y="1"/>
                    <a:pt x="118" y="17"/>
                    <a:pt x="67" y="51"/>
                  </a:cubicBezTo>
                  <a:cubicBezTo>
                    <a:pt x="1" y="151"/>
                    <a:pt x="1" y="284"/>
                    <a:pt x="67" y="351"/>
                  </a:cubicBezTo>
                  <a:lnTo>
                    <a:pt x="868" y="1152"/>
                  </a:lnTo>
                  <a:cubicBezTo>
                    <a:pt x="901" y="1185"/>
                    <a:pt x="968" y="1218"/>
                    <a:pt x="1001" y="1218"/>
                  </a:cubicBezTo>
                  <a:cubicBezTo>
                    <a:pt x="1068" y="1218"/>
                    <a:pt x="1135" y="1185"/>
                    <a:pt x="1168" y="1152"/>
                  </a:cubicBezTo>
                  <a:cubicBezTo>
                    <a:pt x="1235" y="1085"/>
                    <a:pt x="1235" y="951"/>
                    <a:pt x="1168" y="851"/>
                  </a:cubicBezTo>
                  <a:lnTo>
                    <a:pt x="368" y="51"/>
                  </a:lnTo>
                  <a:cubicBezTo>
                    <a:pt x="318" y="17"/>
                    <a:pt x="268"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7979120" y="2560144"/>
              <a:ext cx="22873" cy="22577"/>
            </a:xfrm>
            <a:custGeom>
              <a:avLst/>
              <a:gdLst/>
              <a:ahLst/>
              <a:cxnLst/>
              <a:rect l="l" t="t" r="r" b="b"/>
              <a:pathLst>
                <a:path w="1235" h="1219" extrusionOk="0">
                  <a:moveTo>
                    <a:pt x="1018" y="1"/>
                  </a:moveTo>
                  <a:cubicBezTo>
                    <a:pt x="968" y="1"/>
                    <a:pt x="918" y="17"/>
                    <a:pt x="868" y="51"/>
                  </a:cubicBezTo>
                  <a:lnTo>
                    <a:pt x="67" y="851"/>
                  </a:lnTo>
                  <a:cubicBezTo>
                    <a:pt x="1" y="951"/>
                    <a:pt x="1" y="1085"/>
                    <a:pt x="67" y="1152"/>
                  </a:cubicBezTo>
                  <a:cubicBezTo>
                    <a:pt x="101" y="1185"/>
                    <a:pt x="168" y="1218"/>
                    <a:pt x="201" y="1218"/>
                  </a:cubicBezTo>
                  <a:cubicBezTo>
                    <a:pt x="268" y="1218"/>
                    <a:pt x="334" y="1185"/>
                    <a:pt x="368" y="1152"/>
                  </a:cubicBezTo>
                  <a:lnTo>
                    <a:pt x="1168" y="351"/>
                  </a:lnTo>
                  <a:cubicBezTo>
                    <a:pt x="1235" y="284"/>
                    <a:pt x="1235" y="151"/>
                    <a:pt x="1168" y="51"/>
                  </a:cubicBezTo>
                  <a:cubicBezTo>
                    <a:pt x="1118" y="17"/>
                    <a:pt x="1068" y="1"/>
                    <a:pt x="1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7531216" y="2714903"/>
              <a:ext cx="350319" cy="248992"/>
            </a:xfrm>
            <a:custGeom>
              <a:avLst/>
              <a:gdLst/>
              <a:ahLst/>
              <a:cxnLst/>
              <a:rect l="l" t="t" r="r" b="b"/>
              <a:pathLst>
                <a:path w="18915" h="13444" extrusionOk="0">
                  <a:moveTo>
                    <a:pt x="968" y="13377"/>
                  </a:moveTo>
                  <a:lnTo>
                    <a:pt x="17880" y="13444"/>
                  </a:lnTo>
                  <a:cubicBezTo>
                    <a:pt x="18414" y="13444"/>
                    <a:pt x="18848" y="13010"/>
                    <a:pt x="18848" y="12476"/>
                  </a:cubicBezTo>
                  <a:lnTo>
                    <a:pt x="18914" y="1068"/>
                  </a:lnTo>
                  <a:cubicBezTo>
                    <a:pt x="18914" y="534"/>
                    <a:pt x="18481" y="101"/>
                    <a:pt x="17947" y="101"/>
                  </a:cubicBezTo>
                  <a:lnTo>
                    <a:pt x="1035" y="34"/>
                  </a:lnTo>
                  <a:cubicBezTo>
                    <a:pt x="501" y="1"/>
                    <a:pt x="34" y="434"/>
                    <a:pt x="34" y="1001"/>
                  </a:cubicBezTo>
                  <a:lnTo>
                    <a:pt x="1" y="12410"/>
                  </a:lnTo>
                  <a:cubicBezTo>
                    <a:pt x="1" y="12910"/>
                    <a:pt x="434" y="13377"/>
                    <a:pt x="968" y="13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7527511" y="2711199"/>
              <a:ext cx="357727" cy="256400"/>
            </a:xfrm>
            <a:custGeom>
              <a:avLst/>
              <a:gdLst/>
              <a:ahLst/>
              <a:cxnLst/>
              <a:rect l="l" t="t" r="r" b="b"/>
              <a:pathLst>
                <a:path w="19315" h="13844" extrusionOk="0">
                  <a:moveTo>
                    <a:pt x="1235" y="434"/>
                  </a:moveTo>
                  <a:lnTo>
                    <a:pt x="18114" y="501"/>
                  </a:lnTo>
                  <a:cubicBezTo>
                    <a:pt x="18547" y="501"/>
                    <a:pt x="18881" y="834"/>
                    <a:pt x="18881" y="1268"/>
                  </a:cubicBezTo>
                  <a:lnTo>
                    <a:pt x="18847" y="12676"/>
                  </a:lnTo>
                  <a:cubicBezTo>
                    <a:pt x="18847" y="12876"/>
                    <a:pt x="18781" y="13077"/>
                    <a:pt x="18614" y="13210"/>
                  </a:cubicBezTo>
                  <a:cubicBezTo>
                    <a:pt x="18481" y="13343"/>
                    <a:pt x="18280" y="13410"/>
                    <a:pt x="18080" y="13444"/>
                  </a:cubicBezTo>
                  <a:lnTo>
                    <a:pt x="1168" y="13377"/>
                  </a:lnTo>
                  <a:cubicBezTo>
                    <a:pt x="968" y="13377"/>
                    <a:pt x="768" y="13277"/>
                    <a:pt x="634" y="13143"/>
                  </a:cubicBezTo>
                  <a:cubicBezTo>
                    <a:pt x="501" y="12977"/>
                    <a:pt x="401" y="12810"/>
                    <a:pt x="401" y="12610"/>
                  </a:cubicBezTo>
                  <a:lnTo>
                    <a:pt x="468" y="1201"/>
                  </a:lnTo>
                  <a:cubicBezTo>
                    <a:pt x="468" y="968"/>
                    <a:pt x="534" y="801"/>
                    <a:pt x="668" y="634"/>
                  </a:cubicBezTo>
                  <a:cubicBezTo>
                    <a:pt x="835" y="501"/>
                    <a:pt x="1001" y="434"/>
                    <a:pt x="1235" y="434"/>
                  </a:cubicBezTo>
                  <a:close/>
                  <a:moveTo>
                    <a:pt x="1235" y="1"/>
                  </a:moveTo>
                  <a:cubicBezTo>
                    <a:pt x="901" y="1"/>
                    <a:pt x="601" y="134"/>
                    <a:pt x="401" y="334"/>
                  </a:cubicBezTo>
                  <a:cubicBezTo>
                    <a:pt x="167" y="568"/>
                    <a:pt x="34" y="868"/>
                    <a:pt x="34" y="1168"/>
                  </a:cubicBezTo>
                  <a:lnTo>
                    <a:pt x="1" y="12576"/>
                  </a:lnTo>
                  <a:cubicBezTo>
                    <a:pt x="1" y="12910"/>
                    <a:pt x="101" y="13210"/>
                    <a:pt x="334" y="13444"/>
                  </a:cubicBezTo>
                  <a:cubicBezTo>
                    <a:pt x="568" y="13644"/>
                    <a:pt x="868" y="13777"/>
                    <a:pt x="1168" y="13777"/>
                  </a:cubicBezTo>
                  <a:lnTo>
                    <a:pt x="18080" y="13844"/>
                  </a:lnTo>
                  <a:cubicBezTo>
                    <a:pt x="18380" y="13844"/>
                    <a:pt x="18681" y="13710"/>
                    <a:pt x="18914" y="13510"/>
                  </a:cubicBezTo>
                  <a:cubicBezTo>
                    <a:pt x="19148" y="13277"/>
                    <a:pt x="19281" y="12977"/>
                    <a:pt x="19281" y="12676"/>
                  </a:cubicBezTo>
                  <a:lnTo>
                    <a:pt x="19314" y="1268"/>
                  </a:lnTo>
                  <a:cubicBezTo>
                    <a:pt x="19314" y="601"/>
                    <a:pt x="18781" y="67"/>
                    <a:pt x="18147" y="67"/>
                  </a:cubicBezTo>
                  <a:lnTo>
                    <a:pt x="12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7535549" y="2827972"/>
              <a:ext cx="344744" cy="120477"/>
            </a:xfrm>
            <a:custGeom>
              <a:avLst/>
              <a:gdLst/>
              <a:ahLst/>
              <a:cxnLst/>
              <a:rect l="l" t="t" r="r" b="b"/>
              <a:pathLst>
                <a:path w="18614" h="6505" extrusionOk="0">
                  <a:moveTo>
                    <a:pt x="0" y="6371"/>
                  </a:moveTo>
                  <a:lnTo>
                    <a:pt x="9474" y="0"/>
                  </a:lnTo>
                  <a:lnTo>
                    <a:pt x="18614" y="650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7531216" y="2824156"/>
              <a:ext cx="353412" cy="128626"/>
            </a:xfrm>
            <a:custGeom>
              <a:avLst/>
              <a:gdLst/>
              <a:ahLst/>
              <a:cxnLst/>
              <a:rect l="l" t="t" r="r" b="b"/>
              <a:pathLst>
                <a:path w="19082" h="6945" extrusionOk="0">
                  <a:moveTo>
                    <a:pt x="9672" y="1"/>
                  </a:moveTo>
                  <a:cubicBezTo>
                    <a:pt x="9637" y="1"/>
                    <a:pt x="9603" y="11"/>
                    <a:pt x="9574" y="39"/>
                  </a:cubicBezTo>
                  <a:lnTo>
                    <a:pt x="134" y="6411"/>
                  </a:lnTo>
                  <a:cubicBezTo>
                    <a:pt x="34" y="6477"/>
                    <a:pt x="1" y="6577"/>
                    <a:pt x="68" y="6677"/>
                  </a:cubicBezTo>
                  <a:cubicBezTo>
                    <a:pt x="111" y="6742"/>
                    <a:pt x="181" y="6779"/>
                    <a:pt x="253" y="6779"/>
                  </a:cubicBezTo>
                  <a:cubicBezTo>
                    <a:pt x="293" y="6779"/>
                    <a:pt x="332" y="6768"/>
                    <a:pt x="368" y="6744"/>
                  </a:cubicBezTo>
                  <a:lnTo>
                    <a:pt x="9708" y="473"/>
                  </a:lnTo>
                  <a:lnTo>
                    <a:pt x="18748" y="6878"/>
                  </a:lnTo>
                  <a:cubicBezTo>
                    <a:pt x="18781" y="6911"/>
                    <a:pt x="18814" y="6944"/>
                    <a:pt x="18848" y="6944"/>
                  </a:cubicBezTo>
                  <a:cubicBezTo>
                    <a:pt x="18914" y="6944"/>
                    <a:pt x="18981" y="6911"/>
                    <a:pt x="19014" y="6844"/>
                  </a:cubicBezTo>
                  <a:cubicBezTo>
                    <a:pt x="19081" y="6744"/>
                    <a:pt x="19081" y="6611"/>
                    <a:pt x="18981" y="6544"/>
                  </a:cubicBezTo>
                  <a:lnTo>
                    <a:pt x="9808" y="39"/>
                  </a:lnTo>
                  <a:cubicBezTo>
                    <a:pt x="9769" y="20"/>
                    <a:pt x="9720" y="1"/>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7555311" y="2731590"/>
              <a:ext cx="307073" cy="133460"/>
            </a:xfrm>
            <a:custGeom>
              <a:avLst/>
              <a:gdLst/>
              <a:ahLst/>
              <a:cxnLst/>
              <a:rect l="l" t="t" r="r" b="b"/>
              <a:pathLst>
                <a:path w="16580" h="7206" extrusionOk="0">
                  <a:moveTo>
                    <a:pt x="16579" y="134"/>
                  </a:moveTo>
                  <a:lnTo>
                    <a:pt x="10241" y="6105"/>
                  </a:lnTo>
                  <a:cubicBezTo>
                    <a:pt x="9107" y="7206"/>
                    <a:pt x="7439" y="7172"/>
                    <a:pt x="6305" y="6071"/>
                  </a:cubicBez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7550996" y="2727571"/>
              <a:ext cx="315704" cy="135627"/>
            </a:xfrm>
            <a:custGeom>
              <a:avLst/>
              <a:gdLst/>
              <a:ahLst/>
              <a:cxnLst/>
              <a:rect l="l" t="t" r="r" b="b"/>
              <a:pathLst>
                <a:path w="17046" h="7323" extrusionOk="0">
                  <a:moveTo>
                    <a:pt x="234" y="1"/>
                  </a:moveTo>
                  <a:cubicBezTo>
                    <a:pt x="184" y="1"/>
                    <a:pt x="134" y="17"/>
                    <a:pt x="100" y="51"/>
                  </a:cubicBezTo>
                  <a:cubicBezTo>
                    <a:pt x="0" y="151"/>
                    <a:pt x="0" y="284"/>
                    <a:pt x="100" y="351"/>
                  </a:cubicBezTo>
                  <a:lnTo>
                    <a:pt x="6371" y="6422"/>
                  </a:lnTo>
                  <a:cubicBezTo>
                    <a:pt x="7005" y="7022"/>
                    <a:pt x="7772" y="7322"/>
                    <a:pt x="8506" y="7322"/>
                  </a:cubicBezTo>
                  <a:cubicBezTo>
                    <a:pt x="9274" y="7322"/>
                    <a:pt x="10007" y="7056"/>
                    <a:pt x="10641" y="6455"/>
                  </a:cubicBezTo>
                  <a:lnTo>
                    <a:pt x="16946" y="484"/>
                  </a:lnTo>
                  <a:cubicBezTo>
                    <a:pt x="17046" y="417"/>
                    <a:pt x="17046" y="284"/>
                    <a:pt x="16979" y="217"/>
                  </a:cubicBezTo>
                  <a:cubicBezTo>
                    <a:pt x="16924" y="162"/>
                    <a:pt x="16859" y="137"/>
                    <a:pt x="16800" y="137"/>
                  </a:cubicBezTo>
                  <a:cubicBezTo>
                    <a:pt x="16752" y="137"/>
                    <a:pt x="16709" y="154"/>
                    <a:pt x="16679" y="184"/>
                  </a:cubicBezTo>
                  <a:lnTo>
                    <a:pt x="10341" y="6155"/>
                  </a:lnTo>
                  <a:cubicBezTo>
                    <a:pt x="9799" y="6664"/>
                    <a:pt x="9161" y="6914"/>
                    <a:pt x="8525" y="6914"/>
                  </a:cubicBezTo>
                  <a:cubicBezTo>
                    <a:pt x="7868" y="6914"/>
                    <a:pt x="7214" y="6647"/>
                    <a:pt x="6672" y="6122"/>
                  </a:cubicBezTo>
                  <a:lnTo>
                    <a:pt x="367" y="51"/>
                  </a:lnTo>
                  <a:cubicBezTo>
                    <a:pt x="334" y="17"/>
                    <a:pt x="28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7591149" y="3157251"/>
              <a:ext cx="216248" cy="8056"/>
            </a:xfrm>
            <a:custGeom>
              <a:avLst/>
              <a:gdLst/>
              <a:ahLst/>
              <a:cxnLst/>
              <a:rect l="l" t="t" r="r" b="b"/>
              <a:pathLst>
                <a:path w="11676" h="435" extrusionOk="0">
                  <a:moveTo>
                    <a:pt x="201" y="0"/>
                  </a:moveTo>
                  <a:cubicBezTo>
                    <a:pt x="101" y="0"/>
                    <a:pt x="0" y="101"/>
                    <a:pt x="0" y="201"/>
                  </a:cubicBezTo>
                  <a:cubicBezTo>
                    <a:pt x="0" y="334"/>
                    <a:pt x="101" y="434"/>
                    <a:pt x="201" y="434"/>
                  </a:cubicBezTo>
                  <a:lnTo>
                    <a:pt x="11475" y="434"/>
                  </a:lnTo>
                  <a:cubicBezTo>
                    <a:pt x="11609" y="434"/>
                    <a:pt x="11675" y="334"/>
                    <a:pt x="11675" y="201"/>
                  </a:cubicBezTo>
                  <a:cubicBezTo>
                    <a:pt x="11675" y="101"/>
                    <a:pt x="11575" y="0"/>
                    <a:pt x="1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7630690" y="3194940"/>
              <a:ext cx="137775" cy="8038"/>
            </a:xfrm>
            <a:custGeom>
              <a:avLst/>
              <a:gdLst/>
              <a:ahLst/>
              <a:cxnLst/>
              <a:rect l="l" t="t" r="r" b="b"/>
              <a:pathLst>
                <a:path w="7439" h="434" extrusionOk="0">
                  <a:moveTo>
                    <a:pt x="200" y="0"/>
                  </a:moveTo>
                  <a:cubicBezTo>
                    <a:pt x="67" y="0"/>
                    <a:pt x="0" y="100"/>
                    <a:pt x="0" y="200"/>
                  </a:cubicBezTo>
                  <a:cubicBezTo>
                    <a:pt x="0" y="334"/>
                    <a:pt x="67" y="434"/>
                    <a:pt x="200" y="434"/>
                  </a:cubicBezTo>
                  <a:lnTo>
                    <a:pt x="7239" y="434"/>
                  </a:lnTo>
                  <a:cubicBezTo>
                    <a:pt x="7339" y="434"/>
                    <a:pt x="7439" y="334"/>
                    <a:pt x="7439" y="200"/>
                  </a:cubicBezTo>
                  <a:cubicBezTo>
                    <a:pt x="7439" y="100"/>
                    <a:pt x="7339" y="0"/>
                    <a:pt x="7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9" name="Google Shape;2469;p44"/>
          <p:cNvGrpSpPr/>
          <p:nvPr/>
        </p:nvGrpSpPr>
        <p:grpSpPr>
          <a:xfrm>
            <a:off x="5472011" y="3583357"/>
            <a:ext cx="1155302" cy="839709"/>
            <a:chOff x="6118309" y="3585394"/>
            <a:chExt cx="1155302" cy="839709"/>
          </a:xfrm>
        </p:grpSpPr>
        <p:sp>
          <p:nvSpPr>
            <p:cNvPr id="2470" name="Google Shape;2470;p44"/>
            <p:cNvSpPr/>
            <p:nvPr/>
          </p:nvSpPr>
          <p:spPr>
            <a:xfrm>
              <a:off x="6880065" y="4082433"/>
              <a:ext cx="366987" cy="342670"/>
            </a:xfrm>
            <a:custGeom>
              <a:avLst/>
              <a:gdLst/>
              <a:ahLst/>
              <a:cxnLst/>
              <a:rect l="l" t="t" r="r" b="b"/>
              <a:pathLst>
                <a:path w="19815" h="18502" extrusionOk="0">
                  <a:moveTo>
                    <a:pt x="9859" y="1"/>
                  </a:moveTo>
                  <a:cubicBezTo>
                    <a:pt x="5393" y="1"/>
                    <a:pt x="1461" y="3274"/>
                    <a:pt x="768" y="7855"/>
                  </a:cubicBezTo>
                  <a:cubicBezTo>
                    <a:pt x="0" y="12891"/>
                    <a:pt x="3469" y="17628"/>
                    <a:pt x="8506" y="18395"/>
                  </a:cubicBezTo>
                  <a:cubicBezTo>
                    <a:pt x="8976" y="18467"/>
                    <a:pt x="9444" y="18502"/>
                    <a:pt x="9905" y="18502"/>
                  </a:cubicBezTo>
                  <a:cubicBezTo>
                    <a:pt x="14393" y="18502"/>
                    <a:pt x="18352" y="15224"/>
                    <a:pt x="19047" y="10657"/>
                  </a:cubicBezTo>
                  <a:cubicBezTo>
                    <a:pt x="19814" y="5586"/>
                    <a:pt x="16345" y="883"/>
                    <a:pt x="11308" y="116"/>
                  </a:cubicBezTo>
                  <a:cubicBezTo>
                    <a:pt x="10821" y="38"/>
                    <a:pt x="10337" y="1"/>
                    <a:pt x="9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6902309" y="4048726"/>
              <a:ext cx="366987" cy="367617"/>
            </a:xfrm>
            <a:custGeom>
              <a:avLst/>
              <a:gdLst/>
              <a:ahLst/>
              <a:cxnLst/>
              <a:rect l="l" t="t" r="r" b="b"/>
              <a:pathLst>
                <a:path w="19815" h="19849" extrusionOk="0">
                  <a:moveTo>
                    <a:pt x="11308" y="768"/>
                  </a:moveTo>
                  <a:cubicBezTo>
                    <a:pt x="6271" y="1"/>
                    <a:pt x="1535" y="3470"/>
                    <a:pt x="767" y="8507"/>
                  </a:cubicBezTo>
                  <a:cubicBezTo>
                    <a:pt x="0" y="13577"/>
                    <a:pt x="3469" y="18281"/>
                    <a:pt x="8506" y="19081"/>
                  </a:cubicBezTo>
                  <a:cubicBezTo>
                    <a:pt x="13543" y="19848"/>
                    <a:pt x="18280" y="16379"/>
                    <a:pt x="19047" y="11309"/>
                  </a:cubicBezTo>
                  <a:cubicBezTo>
                    <a:pt x="19814" y="6272"/>
                    <a:pt x="16345" y="1569"/>
                    <a:pt x="11308" y="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6897975" y="4057301"/>
              <a:ext cx="375637" cy="350393"/>
            </a:xfrm>
            <a:custGeom>
              <a:avLst/>
              <a:gdLst/>
              <a:ahLst/>
              <a:cxnLst/>
              <a:rect l="l" t="t" r="r" b="b"/>
              <a:pathLst>
                <a:path w="20282" h="18919" extrusionOk="0">
                  <a:moveTo>
                    <a:pt x="10108" y="405"/>
                  </a:moveTo>
                  <a:cubicBezTo>
                    <a:pt x="10575" y="405"/>
                    <a:pt x="11042" y="472"/>
                    <a:pt x="11509" y="539"/>
                  </a:cubicBezTo>
                  <a:cubicBezTo>
                    <a:pt x="16446" y="1272"/>
                    <a:pt x="19815" y="5909"/>
                    <a:pt x="19081" y="10846"/>
                  </a:cubicBezTo>
                  <a:cubicBezTo>
                    <a:pt x="18387" y="15284"/>
                    <a:pt x="14522" y="18493"/>
                    <a:pt x="10159" y="18493"/>
                  </a:cubicBezTo>
                  <a:cubicBezTo>
                    <a:pt x="9702" y="18493"/>
                    <a:pt x="9239" y="18458"/>
                    <a:pt x="8774" y="18385"/>
                  </a:cubicBezTo>
                  <a:cubicBezTo>
                    <a:pt x="3837" y="17651"/>
                    <a:pt x="434" y="13014"/>
                    <a:pt x="1202" y="8077"/>
                  </a:cubicBezTo>
                  <a:cubicBezTo>
                    <a:pt x="1568" y="5709"/>
                    <a:pt x="2836" y="3608"/>
                    <a:pt x="4804" y="2173"/>
                  </a:cubicBezTo>
                  <a:cubicBezTo>
                    <a:pt x="6372" y="1039"/>
                    <a:pt x="8207" y="405"/>
                    <a:pt x="10108" y="405"/>
                  </a:cubicBezTo>
                  <a:close/>
                  <a:moveTo>
                    <a:pt x="10146" y="0"/>
                  </a:moveTo>
                  <a:cubicBezTo>
                    <a:pt x="8136" y="0"/>
                    <a:pt x="6184" y="625"/>
                    <a:pt x="4537" y="1840"/>
                  </a:cubicBezTo>
                  <a:cubicBezTo>
                    <a:pt x="2502" y="3341"/>
                    <a:pt x="1168" y="5542"/>
                    <a:pt x="801" y="8044"/>
                  </a:cubicBezTo>
                  <a:cubicBezTo>
                    <a:pt x="1" y="13181"/>
                    <a:pt x="3570" y="18018"/>
                    <a:pt x="8707" y="18818"/>
                  </a:cubicBezTo>
                  <a:cubicBezTo>
                    <a:pt x="9207" y="18885"/>
                    <a:pt x="9674" y="18918"/>
                    <a:pt x="10175" y="18918"/>
                  </a:cubicBezTo>
                  <a:cubicBezTo>
                    <a:pt x="12176" y="18918"/>
                    <a:pt x="14111" y="18285"/>
                    <a:pt x="15745" y="17084"/>
                  </a:cubicBezTo>
                  <a:cubicBezTo>
                    <a:pt x="17780" y="15583"/>
                    <a:pt x="19114" y="13381"/>
                    <a:pt x="19481" y="10879"/>
                  </a:cubicBezTo>
                  <a:cubicBezTo>
                    <a:pt x="20282" y="5742"/>
                    <a:pt x="16746" y="906"/>
                    <a:pt x="11576" y="105"/>
                  </a:cubicBezTo>
                  <a:cubicBezTo>
                    <a:pt x="11098" y="35"/>
                    <a:pt x="10620" y="0"/>
                    <a:pt x="10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7021545" y="4166110"/>
              <a:ext cx="144572" cy="144591"/>
            </a:xfrm>
            <a:custGeom>
              <a:avLst/>
              <a:gdLst/>
              <a:ahLst/>
              <a:cxnLst/>
              <a:rect l="l" t="t" r="r" b="b"/>
              <a:pathLst>
                <a:path w="7806" h="7807" extrusionOk="0">
                  <a:moveTo>
                    <a:pt x="0" y="1"/>
                  </a:moveTo>
                  <a:lnTo>
                    <a:pt x="2702" y="7806"/>
                  </a:lnTo>
                  <a:lnTo>
                    <a:pt x="3636" y="4904"/>
                  </a:lnTo>
                  <a:lnTo>
                    <a:pt x="6038" y="7406"/>
                  </a:lnTo>
                  <a:lnTo>
                    <a:pt x="6438" y="7006"/>
                  </a:lnTo>
                  <a:lnTo>
                    <a:pt x="7005" y="6439"/>
                  </a:lnTo>
                  <a:lnTo>
                    <a:pt x="7405" y="6038"/>
                  </a:lnTo>
                  <a:lnTo>
                    <a:pt x="4904" y="3637"/>
                  </a:lnTo>
                  <a:lnTo>
                    <a:pt x="7806" y="270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7017211" y="4161998"/>
              <a:ext cx="153240" cy="153018"/>
            </a:xfrm>
            <a:custGeom>
              <a:avLst/>
              <a:gdLst/>
              <a:ahLst/>
              <a:cxnLst/>
              <a:rect l="l" t="t" r="r" b="b"/>
              <a:pathLst>
                <a:path w="8274" h="8262" extrusionOk="0">
                  <a:moveTo>
                    <a:pt x="568" y="556"/>
                  </a:moveTo>
                  <a:lnTo>
                    <a:pt x="7373" y="2925"/>
                  </a:lnTo>
                  <a:lnTo>
                    <a:pt x="5071" y="3659"/>
                  </a:lnTo>
                  <a:cubicBezTo>
                    <a:pt x="5004" y="3659"/>
                    <a:pt x="4937" y="3725"/>
                    <a:pt x="4937" y="3792"/>
                  </a:cubicBezTo>
                  <a:cubicBezTo>
                    <a:pt x="4904" y="3859"/>
                    <a:pt x="4937" y="3959"/>
                    <a:pt x="5004" y="3992"/>
                  </a:cubicBezTo>
                  <a:lnTo>
                    <a:pt x="7339" y="6260"/>
                  </a:lnTo>
                  <a:lnTo>
                    <a:pt x="6272" y="7328"/>
                  </a:lnTo>
                  <a:lnTo>
                    <a:pt x="4003" y="4993"/>
                  </a:lnTo>
                  <a:cubicBezTo>
                    <a:pt x="3970" y="4926"/>
                    <a:pt x="3870" y="4926"/>
                    <a:pt x="3803" y="4926"/>
                  </a:cubicBezTo>
                  <a:cubicBezTo>
                    <a:pt x="3737" y="4960"/>
                    <a:pt x="3670" y="4993"/>
                    <a:pt x="3670" y="5060"/>
                  </a:cubicBezTo>
                  <a:lnTo>
                    <a:pt x="2936" y="7361"/>
                  </a:lnTo>
                  <a:lnTo>
                    <a:pt x="568" y="556"/>
                  </a:lnTo>
                  <a:close/>
                  <a:moveTo>
                    <a:pt x="208" y="1"/>
                  </a:moveTo>
                  <a:cubicBezTo>
                    <a:pt x="163" y="1"/>
                    <a:pt x="120" y="17"/>
                    <a:pt x="101" y="56"/>
                  </a:cubicBezTo>
                  <a:cubicBezTo>
                    <a:pt x="34" y="123"/>
                    <a:pt x="1" y="189"/>
                    <a:pt x="34" y="290"/>
                  </a:cubicBezTo>
                  <a:lnTo>
                    <a:pt x="2769" y="8095"/>
                  </a:lnTo>
                  <a:cubicBezTo>
                    <a:pt x="2769" y="8195"/>
                    <a:pt x="2869" y="8262"/>
                    <a:pt x="2936" y="8262"/>
                  </a:cubicBezTo>
                  <a:cubicBezTo>
                    <a:pt x="3036" y="8262"/>
                    <a:pt x="3136" y="8195"/>
                    <a:pt x="3136" y="8095"/>
                  </a:cubicBezTo>
                  <a:lnTo>
                    <a:pt x="3937" y="5527"/>
                  </a:lnTo>
                  <a:lnTo>
                    <a:pt x="6138" y="7762"/>
                  </a:lnTo>
                  <a:cubicBezTo>
                    <a:pt x="6172" y="7795"/>
                    <a:pt x="6238" y="7828"/>
                    <a:pt x="6272" y="7828"/>
                  </a:cubicBezTo>
                  <a:cubicBezTo>
                    <a:pt x="6338" y="7828"/>
                    <a:pt x="6372" y="7795"/>
                    <a:pt x="6439" y="7762"/>
                  </a:cubicBezTo>
                  <a:lnTo>
                    <a:pt x="7773" y="6427"/>
                  </a:lnTo>
                  <a:cubicBezTo>
                    <a:pt x="7806" y="6361"/>
                    <a:pt x="7840" y="6327"/>
                    <a:pt x="7840" y="6260"/>
                  </a:cubicBezTo>
                  <a:cubicBezTo>
                    <a:pt x="7840" y="6227"/>
                    <a:pt x="7806" y="6160"/>
                    <a:pt x="7773" y="6127"/>
                  </a:cubicBezTo>
                  <a:lnTo>
                    <a:pt x="5538" y="3925"/>
                  </a:lnTo>
                  <a:lnTo>
                    <a:pt x="8106" y="3125"/>
                  </a:lnTo>
                  <a:cubicBezTo>
                    <a:pt x="8206" y="3125"/>
                    <a:pt x="8273" y="3025"/>
                    <a:pt x="8273" y="2925"/>
                  </a:cubicBezTo>
                  <a:cubicBezTo>
                    <a:pt x="8273" y="2858"/>
                    <a:pt x="8206" y="2758"/>
                    <a:pt x="8140" y="2725"/>
                  </a:cubicBezTo>
                  <a:lnTo>
                    <a:pt x="301" y="23"/>
                  </a:lnTo>
                  <a:cubicBezTo>
                    <a:pt x="273" y="9"/>
                    <a:pt x="240"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6138701" y="3605100"/>
              <a:ext cx="647465" cy="572771"/>
            </a:xfrm>
            <a:custGeom>
              <a:avLst/>
              <a:gdLst/>
              <a:ahLst/>
              <a:cxnLst/>
              <a:rect l="l" t="t" r="r" b="b"/>
              <a:pathLst>
                <a:path w="34959" h="30926" extrusionOk="0">
                  <a:moveTo>
                    <a:pt x="450" y="0"/>
                  </a:moveTo>
                  <a:cubicBezTo>
                    <a:pt x="205" y="0"/>
                    <a:pt x="1" y="221"/>
                    <a:pt x="1" y="470"/>
                  </a:cubicBezTo>
                  <a:lnTo>
                    <a:pt x="1" y="30425"/>
                  </a:lnTo>
                  <a:cubicBezTo>
                    <a:pt x="1" y="30692"/>
                    <a:pt x="201" y="30926"/>
                    <a:pt x="468" y="30926"/>
                  </a:cubicBezTo>
                  <a:lnTo>
                    <a:pt x="34459" y="30926"/>
                  </a:lnTo>
                  <a:cubicBezTo>
                    <a:pt x="34726" y="30926"/>
                    <a:pt x="34926" y="30725"/>
                    <a:pt x="34926" y="30459"/>
                  </a:cubicBezTo>
                  <a:lnTo>
                    <a:pt x="34959" y="504"/>
                  </a:lnTo>
                  <a:cubicBezTo>
                    <a:pt x="34959" y="237"/>
                    <a:pt x="34726" y="3"/>
                    <a:pt x="34459" y="3"/>
                  </a:cubicBezTo>
                  <a:lnTo>
                    <a:pt x="501" y="3"/>
                  </a:lnTo>
                  <a:cubicBezTo>
                    <a:pt x="484" y="1"/>
                    <a:pt x="467"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6122032" y="3589653"/>
              <a:ext cx="647465" cy="572771"/>
            </a:xfrm>
            <a:custGeom>
              <a:avLst/>
              <a:gdLst/>
              <a:ahLst/>
              <a:cxnLst/>
              <a:rect l="l" t="t" r="r" b="b"/>
              <a:pathLst>
                <a:path w="34959" h="30926" extrusionOk="0">
                  <a:moveTo>
                    <a:pt x="449" y="0"/>
                  </a:moveTo>
                  <a:cubicBezTo>
                    <a:pt x="204" y="0"/>
                    <a:pt x="0" y="221"/>
                    <a:pt x="0" y="471"/>
                  </a:cubicBezTo>
                  <a:lnTo>
                    <a:pt x="0" y="30425"/>
                  </a:lnTo>
                  <a:cubicBezTo>
                    <a:pt x="0" y="30692"/>
                    <a:pt x="200" y="30926"/>
                    <a:pt x="467" y="30926"/>
                  </a:cubicBezTo>
                  <a:lnTo>
                    <a:pt x="34458" y="30926"/>
                  </a:lnTo>
                  <a:cubicBezTo>
                    <a:pt x="34725" y="30926"/>
                    <a:pt x="34925" y="30726"/>
                    <a:pt x="34925" y="30459"/>
                  </a:cubicBezTo>
                  <a:lnTo>
                    <a:pt x="34958" y="504"/>
                  </a:lnTo>
                  <a:cubicBezTo>
                    <a:pt x="34958" y="237"/>
                    <a:pt x="34725" y="4"/>
                    <a:pt x="34458" y="4"/>
                  </a:cubicBezTo>
                  <a:lnTo>
                    <a:pt x="500" y="4"/>
                  </a:lnTo>
                  <a:cubicBezTo>
                    <a:pt x="483" y="1"/>
                    <a:pt x="466" y="0"/>
                    <a:pt x="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6118309" y="3585394"/>
              <a:ext cx="654891" cy="581364"/>
            </a:xfrm>
            <a:custGeom>
              <a:avLst/>
              <a:gdLst/>
              <a:ahLst/>
              <a:cxnLst/>
              <a:rect l="l" t="t" r="r" b="b"/>
              <a:pathLst>
                <a:path w="35360" h="31390" extrusionOk="0">
                  <a:moveTo>
                    <a:pt x="34659" y="434"/>
                  </a:moveTo>
                  <a:cubicBezTo>
                    <a:pt x="34826" y="434"/>
                    <a:pt x="34926" y="567"/>
                    <a:pt x="34926" y="734"/>
                  </a:cubicBezTo>
                  <a:lnTo>
                    <a:pt x="34926" y="30689"/>
                  </a:lnTo>
                  <a:cubicBezTo>
                    <a:pt x="34926" y="30822"/>
                    <a:pt x="34792" y="30956"/>
                    <a:pt x="34626" y="30956"/>
                  </a:cubicBezTo>
                  <a:lnTo>
                    <a:pt x="668" y="30956"/>
                  </a:lnTo>
                  <a:cubicBezTo>
                    <a:pt x="535" y="30956"/>
                    <a:pt x="401" y="30822"/>
                    <a:pt x="401" y="30655"/>
                  </a:cubicBezTo>
                  <a:lnTo>
                    <a:pt x="401" y="701"/>
                  </a:lnTo>
                  <a:cubicBezTo>
                    <a:pt x="401" y="634"/>
                    <a:pt x="435" y="567"/>
                    <a:pt x="501" y="500"/>
                  </a:cubicBezTo>
                  <a:cubicBezTo>
                    <a:pt x="568" y="467"/>
                    <a:pt x="635" y="434"/>
                    <a:pt x="701" y="434"/>
                  </a:cubicBezTo>
                  <a:close/>
                  <a:moveTo>
                    <a:pt x="701" y="0"/>
                  </a:moveTo>
                  <a:cubicBezTo>
                    <a:pt x="501" y="0"/>
                    <a:pt x="334" y="67"/>
                    <a:pt x="201" y="200"/>
                  </a:cubicBezTo>
                  <a:cubicBezTo>
                    <a:pt x="68" y="334"/>
                    <a:pt x="1" y="500"/>
                    <a:pt x="1" y="701"/>
                  </a:cubicBezTo>
                  <a:lnTo>
                    <a:pt x="1" y="30655"/>
                  </a:lnTo>
                  <a:cubicBezTo>
                    <a:pt x="1" y="31056"/>
                    <a:pt x="301" y="31356"/>
                    <a:pt x="668" y="31356"/>
                  </a:cubicBezTo>
                  <a:lnTo>
                    <a:pt x="34659" y="31389"/>
                  </a:lnTo>
                  <a:cubicBezTo>
                    <a:pt x="35026" y="31389"/>
                    <a:pt x="35326" y="31056"/>
                    <a:pt x="35360" y="30689"/>
                  </a:cubicBezTo>
                  <a:lnTo>
                    <a:pt x="35360" y="734"/>
                  </a:lnTo>
                  <a:cubicBezTo>
                    <a:pt x="35360" y="334"/>
                    <a:pt x="35059" y="33"/>
                    <a:pt x="34659" y="33"/>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6526672" y="3689183"/>
              <a:ext cx="19187" cy="36467"/>
            </a:xfrm>
            <a:custGeom>
              <a:avLst/>
              <a:gdLst/>
              <a:ahLst/>
              <a:cxnLst/>
              <a:rect l="l" t="t" r="r" b="b"/>
              <a:pathLst>
                <a:path w="1036" h="1969" extrusionOk="0">
                  <a:moveTo>
                    <a:pt x="234" y="1968"/>
                  </a:moveTo>
                  <a:cubicBezTo>
                    <a:pt x="201" y="1968"/>
                    <a:pt x="168" y="1968"/>
                    <a:pt x="168" y="1935"/>
                  </a:cubicBezTo>
                  <a:cubicBezTo>
                    <a:pt x="34" y="1901"/>
                    <a:pt x="1" y="1801"/>
                    <a:pt x="34" y="1668"/>
                  </a:cubicBezTo>
                  <a:lnTo>
                    <a:pt x="601" y="167"/>
                  </a:lnTo>
                  <a:cubicBezTo>
                    <a:pt x="668" y="67"/>
                    <a:pt x="768" y="0"/>
                    <a:pt x="902" y="33"/>
                  </a:cubicBezTo>
                  <a:cubicBezTo>
                    <a:pt x="1002" y="100"/>
                    <a:pt x="1035" y="200"/>
                    <a:pt x="1002" y="300"/>
                  </a:cubicBezTo>
                  <a:lnTo>
                    <a:pt x="435" y="1835"/>
                  </a:lnTo>
                  <a:cubicBezTo>
                    <a:pt x="401" y="1901"/>
                    <a:pt x="335" y="1968"/>
                    <a:pt x="234" y="1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6564362" y="3770100"/>
              <a:ext cx="37708" cy="8668"/>
            </a:xfrm>
            <a:custGeom>
              <a:avLst/>
              <a:gdLst/>
              <a:ahLst/>
              <a:cxnLst/>
              <a:rect l="l" t="t" r="r" b="b"/>
              <a:pathLst>
                <a:path w="2036" h="468" extrusionOk="0">
                  <a:moveTo>
                    <a:pt x="201" y="468"/>
                  </a:moveTo>
                  <a:cubicBezTo>
                    <a:pt x="101" y="468"/>
                    <a:pt x="1" y="401"/>
                    <a:pt x="1" y="268"/>
                  </a:cubicBezTo>
                  <a:cubicBezTo>
                    <a:pt x="1" y="168"/>
                    <a:pt x="101" y="68"/>
                    <a:pt x="201" y="68"/>
                  </a:cubicBezTo>
                  <a:lnTo>
                    <a:pt x="1835" y="1"/>
                  </a:lnTo>
                  <a:cubicBezTo>
                    <a:pt x="1969" y="1"/>
                    <a:pt x="2036" y="101"/>
                    <a:pt x="2036" y="201"/>
                  </a:cubicBezTo>
                  <a:cubicBezTo>
                    <a:pt x="2036" y="334"/>
                    <a:pt x="1969" y="401"/>
                    <a:pt x="1835" y="434"/>
                  </a:cubicBezTo>
                  <a:lnTo>
                    <a:pt x="234" y="46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6550156" y="3715742"/>
              <a:ext cx="42023" cy="32763"/>
            </a:xfrm>
            <a:custGeom>
              <a:avLst/>
              <a:gdLst/>
              <a:ahLst/>
              <a:cxnLst/>
              <a:rect l="l" t="t" r="r" b="b"/>
              <a:pathLst>
                <a:path w="2269" h="1769" extrusionOk="0">
                  <a:moveTo>
                    <a:pt x="234" y="1768"/>
                  </a:moveTo>
                  <a:cubicBezTo>
                    <a:pt x="167" y="1768"/>
                    <a:pt x="101" y="1735"/>
                    <a:pt x="67" y="1702"/>
                  </a:cubicBezTo>
                  <a:cubicBezTo>
                    <a:pt x="1" y="1602"/>
                    <a:pt x="1" y="1468"/>
                    <a:pt x="101" y="1401"/>
                  </a:cubicBezTo>
                  <a:lnTo>
                    <a:pt x="1935" y="67"/>
                  </a:lnTo>
                  <a:cubicBezTo>
                    <a:pt x="2002" y="0"/>
                    <a:pt x="2135" y="34"/>
                    <a:pt x="2202" y="134"/>
                  </a:cubicBezTo>
                  <a:cubicBezTo>
                    <a:pt x="2269" y="201"/>
                    <a:pt x="2269" y="334"/>
                    <a:pt x="2169" y="401"/>
                  </a:cubicBezTo>
                  <a:lnTo>
                    <a:pt x="334" y="1735"/>
                  </a:lnTo>
                  <a:cubicBezTo>
                    <a:pt x="301" y="1768"/>
                    <a:pt x="267" y="1768"/>
                    <a:pt x="234" y="1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6334538" y="3690406"/>
              <a:ext cx="17317" cy="37097"/>
            </a:xfrm>
            <a:custGeom>
              <a:avLst/>
              <a:gdLst/>
              <a:ahLst/>
              <a:cxnLst/>
              <a:rect l="l" t="t" r="r" b="b"/>
              <a:pathLst>
                <a:path w="935" h="2003" extrusionOk="0">
                  <a:moveTo>
                    <a:pt x="735" y="2002"/>
                  </a:moveTo>
                  <a:cubicBezTo>
                    <a:pt x="635" y="2002"/>
                    <a:pt x="535" y="1935"/>
                    <a:pt x="535" y="1835"/>
                  </a:cubicBezTo>
                  <a:lnTo>
                    <a:pt x="34" y="301"/>
                  </a:lnTo>
                  <a:cubicBezTo>
                    <a:pt x="1" y="201"/>
                    <a:pt x="68" y="67"/>
                    <a:pt x="168" y="34"/>
                  </a:cubicBezTo>
                  <a:cubicBezTo>
                    <a:pt x="268" y="1"/>
                    <a:pt x="401" y="67"/>
                    <a:pt x="435" y="168"/>
                  </a:cubicBezTo>
                  <a:lnTo>
                    <a:pt x="902" y="1735"/>
                  </a:lnTo>
                  <a:cubicBezTo>
                    <a:pt x="935" y="1835"/>
                    <a:pt x="902" y="1935"/>
                    <a:pt x="768" y="1969"/>
                  </a:cubicBezTo>
                  <a:cubicBezTo>
                    <a:pt x="768" y="2002"/>
                    <a:pt x="735" y="2002"/>
                    <a:pt x="735" y="20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6273994" y="3768248"/>
              <a:ext cx="37708" cy="10520"/>
            </a:xfrm>
            <a:custGeom>
              <a:avLst/>
              <a:gdLst/>
              <a:ahLst/>
              <a:cxnLst/>
              <a:rect l="l" t="t" r="r" b="b"/>
              <a:pathLst>
                <a:path w="2036" h="568" extrusionOk="0">
                  <a:moveTo>
                    <a:pt x="1836" y="568"/>
                  </a:moveTo>
                  <a:lnTo>
                    <a:pt x="1802" y="568"/>
                  </a:lnTo>
                  <a:lnTo>
                    <a:pt x="201" y="401"/>
                  </a:lnTo>
                  <a:cubicBezTo>
                    <a:pt x="68" y="401"/>
                    <a:pt x="1" y="301"/>
                    <a:pt x="1" y="168"/>
                  </a:cubicBezTo>
                  <a:cubicBezTo>
                    <a:pt x="1" y="67"/>
                    <a:pt x="101" y="1"/>
                    <a:pt x="234" y="1"/>
                  </a:cubicBezTo>
                  <a:lnTo>
                    <a:pt x="1836" y="134"/>
                  </a:lnTo>
                  <a:cubicBezTo>
                    <a:pt x="1969" y="168"/>
                    <a:pt x="2036" y="268"/>
                    <a:pt x="2036" y="368"/>
                  </a:cubicBezTo>
                  <a:cubicBezTo>
                    <a:pt x="2002" y="468"/>
                    <a:pt x="1936" y="568"/>
                    <a:pt x="1836" y="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6286977" y="3714501"/>
              <a:ext cx="40783" cy="34615"/>
            </a:xfrm>
            <a:custGeom>
              <a:avLst/>
              <a:gdLst/>
              <a:ahLst/>
              <a:cxnLst/>
              <a:rect l="l" t="t" r="r" b="b"/>
              <a:pathLst>
                <a:path w="2202" h="1869" extrusionOk="0">
                  <a:moveTo>
                    <a:pt x="1968" y="1869"/>
                  </a:moveTo>
                  <a:cubicBezTo>
                    <a:pt x="1902" y="1869"/>
                    <a:pt x="1868" y="1835"/>
                    <a:pt x="1835" y="1835"/>
                  </a:cubicBezTo>
                  <a:lnTo>
                    <a:pt x="100" y="401"/>
                  </a:lnTo>
                  <a:cubicBezTo>
                    <a:pt x="0" y="334"/>
                    <a:pt x="0" y="201"/>
                    <a:pt x="67" y="101"/>
                  </a:cubicBezTo>
                  <a:cubicBezTo>
                    <a:pt x="134" y="34"/>
                    <a:pt x="267" y="1"/>
                    <a:pt x="367" y="67"/>
                  </a:cubicBezTo>
                  <a:lnTo>
                    <a:pt x="2102" y="1502"/>
                  </a:lnTo>
                  <a:cubicBezTo>
                    <a:pt x="2169" y="1568"/>
                    <a:pt x="2202" y="1702"/>
                    <a:pt x="2135" y="1802"/>
                  </a:cubicBezTo>
                  <a:cubicBezTo>
                    <a:pt x="2102" y="1835"/>
                    <a:pt x="2035" y="1869"/>
                    <a:pt x="1968" y="18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303035" y="3733022"/>
              <a:ext cx="266290" cy="307703"/>
            </a:xfrm>
            <a:custGeom>
              <a:avLst/>
              <a:gdLst/>
              <a:ahLst/>
              <a:cxnLst/>
              <a:rect l="l" t="t" r="r" b="b"/>
              <a:pathLst>
                <a:path w="14378" h="16614" extrusionOk="0">
                  <a:moveTo>
                    <a:pt x="7175" y="0"/>
                  </a:moveTo>
                  <a:cubicBezTo>
                    <a:pt x="7130" y="0"/>
                    <a:pt x="7085" y="1"/>
                    <a:pt x="7039" y="1"/>
                  </a:cubicBezTo>
                  <a:cubicBezTo>
                    <a:pt x="3236" y="68"/>
                    <a:pt x="134" y="2837"/>
                    <a:pt x="34" y="6239"/>
                  </a:cubicBezTo>
                  <a:cubicBezTo>
                    <a:pt x="1" y="7674"/>
                    <a:pt x="501" y="9041"/>
                    <a:pt x="1402" y="10109"/>
                  </a:cubicBezTo>
                  <a:cubicBezTo>
                    <a:pt x="2803" y="11843"/>
                    <a:pt x="3637" y="13878"/>
                    <a:pt x="3770" y="16013"/>
                  </a:cubicBezTo>
                  <a:cubicBezTo>
                    <a:pt x="3770" y="16346"/>
                    <a:pt x="4104" y="16613"/>
                    <a:pt x="4471" y="16613"/>
                  </a:cubicBezTo>
                  <a:lnTo>
                    <a:pt x="9841" y="16613"/>
                  </a:lnTo>
                  <a:cubicBezTo>
                    <a:pt x="10175" y="16613"/>
                    <a:pt x="10475" y="16380"/>
                    <a:pt x="10508" y="16080"/>
                  </a:cubicBezTo>
                  <a:cubicBezTo>
                    <a:pt x="10642" y="13978"/>
                    <a:pt x="11509" y="11877"/>
                    <a:pt x="12910" y="10209"/>
                  </a:cubicBezTo>
                  <a:cubicBezTo>
                    <a:pt x="13811" y="9141"/>
                    <a:pt x="14344" y="7840"/>
                    <a:pt x="14344" y="6406"/>
                  </a:cubicBezTo>
                  <a:cubicBezTo>
                    <a:pt x="14377" y="2877"/>
                    <a:pt x="11149" y="0"/>
                    <a:pt x="7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299331" y="3729318"/>
              <a:ext cx="273699" cy="315111"/>
            </a:xfrm>
            <a:custGeom>
              <a:avLst/>
              <a:gdLst/>
              <a:ahLst/>
              <a:cxnLst/>
              <a:rect l="l" t="t" r="r" b="b"/>
              <a:pathLst>
                <a:path w="14778" h="17014" extrusionOk="0">
                  <a:moveTo>
                    <a:pt x="7372" y="402"/>
                  </a:moveTo>
                  <a:cubicBezTo>
                    <a:pt x="9374" y="402"/>
                    <a:pt x="11242" y="1169"/>
                    <a:pt x="12576" y="2470"/>
                  </a:cubicBezTo>
                  <a:cubicBezTo>
                    <a:pt x="13710" y="3604"/>
                    <a:pt x="14344" y="5072"/>
                    <a:pt x="14344" y="6606"/>
                  </a:cubicBezTo>
                  <a:cubicBezTo>
                    <a:pt x="14344" y="7940"/>
                    <a:pt x="13844" y="9208"/>
                    <a:pt x="12943" y="10242"/>
                  </a:cubicBezTo>
                  <a:cubicBezTo>
                    <a:pt x="11509" y="11976"/>
                    <a:pt x="10641" y="14078"/>
                    <a:pt x="10508" y="16246"/>
                  </a:cubicBezTo>
                  <a:cubicBezTo>
                    <a:pt x="10475" y="16446"/>
                    <a:pt x="10275" y="16613"/>
                    <a:pt x="10041" y="16613"/>
                  </a:cubicBezTo>
                  <a:lnTo>
                    <a:pt x="4671" y="16580"/>
                  </a:lnTo>
                  <a:cubicBezTo>
                    <a:pt x="4404" y="16580"/>
                    <a:pt x="4204" y="16413"/>
                    <a:pt x="4170" y="16213"/>
                  </a:cubicBezTo>
                  <a:cubicBezTo>
                    <a:pt x="4070" y="14045"/>
                    <a:pt x="3236" y="11976"/>
                    <a:pt x="1768" y="10175"/>
                  </a:cubicBezTo>
                  <a:cubicBezTo>
                    <a:pt x="868" y="9074"/>
                    <a:pt x="401" y="7773"/>
                    <a:pt x="434" y="6439"/>
                  </a:cubicBezTo>
                  <a:cubicBezTo>
                    <a:pt x="534" y="3170"/>
                    <a:pt x="3603" y="468"/>
                    <a:pt x="7272" y="402"/>
                  </a:cubicBezTo>
                  <a:close/>
                  <a:moveTo>
                    <a:pt x="7367" y="0"/>
                  </a:moveTo>
                  <a:cubicBezTo>
                    <a:pt x="7325" y="0"/>
                    <a:pt x="7282" y="1"/>
                    <a:pt x="7239" y="1"/>
                  </a:cubicBezTo>
                  <a:cubicBezTo>
                    <a:pt x="3370" y="68"/>
                    <a:pt x="134" y="2937"/>
                    <a:pt x="34" y="6406"/>
                  </a:cubicBezTo>
                  <a:cubicBezTo>
                    <a:pt x="1" y="7874"/>
                    <a:pt x="468" y="9275"/>
                    <a:pt x="1435" y="10442"/>
                  </a:cubicBezTo>
                  <a:cubicBezTo>
                    <a:pt x="2836" y="12143"/>
                    <a:pt x="3636" y="14145"/>
                    <a:pt x="3770" y="16213"/>
                  </a:cubicBezTo>
                  <a:cubicBezTo>
                    <a:pt x="3770" y="16680"/>
                    <a:pt x="4170" y="17013"/>
                    <a:pt x="4671" y="17013"/>
                  </a:cubicBezTo>
                  <a:lnTo>
                    <a:pt x="10041" y="17013"/>
                  </a:lnTo>
                  <a:cubicBezTo>
                    <a:pt x="10508" y="17013"/>
                    <a:pt x="10875" y="16713"/>
                    <a:pt x="10908" y="16280"/>
                  </a:cubicBezTo>
                  <a:cubicBezTo>
                    <a:pt x="11042" y="14245"/>
                    <a:pt x="11909" y="12143"/>
                    <a:pt x="13277" y="10542"/>
                  </a:cubicBezTo>
                  <a:cubicBezTo>
                    <a:pt x="14244" y="9408"/>
                    <a:pt x="14744" y="8040"/>
                    <a:pt x="14744" y="6606"/>
                  </a:cubicBezTo>
                  <a:cubicBezTo>
                    <a:pt x="14778" y="4971"/>
                    <a:pt x="14077" y="3404"/>
                    <a:pt x="12843" y="2169"/>
                  </a:cubicBezTo>
                  <a:cubicBezTo>
                    <a:pt x="11470" y="797"/>
                    <a:pt x="9457" y="0"/>
                    <a:pt x="7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399416" y="3906635"/>
              <a:ext cx="72916" cy="132849"/>
            </a:xfrm>
            <a:custGeom>
              <a:avLst/>
              <a:gdLst/>
              <a:ahLst/>
              <a:cxnLst/>
              <a:rect l="l" t="t" r="r" b="b"/>
              <a:pathLst>
                <a:path w="3937" h="7173" extrusionOk="0">
                  <a:moveTo>
                    <a:pt x="0" y="1"/>
                  </a:moveTo>
                  <a:lnTo>
                    <a:pt x="834" y="7173"/>
                  </a:lnTo>
                  <a:lnTo>
                    <a:pt x="3036" y="7173"/>
                  </a:lnTo>
                  <a:lnTo>
                    <a:pt x="3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6395712" y="3902820"/>
              <a:ext cx="80324" cy="140368"/>
            </a:xfrm>
            <a:custGeom>
              <a:avLst/>
              <a:gdLst/>
              <a:ahLst/>
              <a:cxnLst/>
              <a:rect l="l" t="t" r="r" b="b"/>
              <a:pathLst>
                <a:path w="4337" h="7579" extrusionOk="0">
                  <a:moveTo>
                    <a:pt x="240" y="0"/>
                  </a:moveTo>
                  <a:cubicBezTo>
                    <a:pt x="227" y="0"/>
                    <a:pt x="214" y="2"/>
                    <a:pt x="200" y="7"/>
                  </a:cubicBezTo>
                  <a:cubicBezTo>
                    <a:pt x="67" y="7"/>
                    <a:pt x="0" y="107"/>
                    <a:pt x="0" y="240"/>
                  </a:cubicBezTo>
                  <a:lnTo>
                    <a:pt x="834" y="7379"/>
                  </a:lnTo>
                  <a:cubicBezTo>
                    <a:pt x="834" y="7512"/>
                    <a:pt x="934" y="7579"/>
                    <a:pt x="1034" y="7579"/>
                  </a:cubicBezTo>
                  <a:lnTo>
                    <a:pt x="3236" y="7579"/>
                  </a:lnTo>
                  <a:cubicBezTo>
                    <a:pt x="3336" y="7579"/>
                    <a:pt x="3436" y="7512"/>
                    <a:pt x="3436" y="7412"/>
                  </a:cubicBezTo>
                  <a:lnTo>
                    <a:pt x="4337" y="240"/>
                  </a:lnTo>
                  <a:cubicBezTo>
                    <a:pt x="4337" y="140"/>
                    <a:pt x="4270" y="7"/>
                    <a:pt x="4137" y="7"/>
                  </a:cubicBezTo>
                  <a:cubicBezTo>
                    <a:pt x="4036" y="7"/>
                    <a:pt x="3936" y="73"/>
                    <a:pt x="3903" y="173"/>
                  </a:cubicBezTo>
                  <a:lnTo>
                    <a:pt x="3036" y="7178"/>
                  </a:lnTo>
                  <a:lnTo>
                    <a:pt x="1234" y="7178"/>
                  </a:lnTo>
                  <a:lnTo>
                    <a:pt x="434" y="173"/>
                  </a:lnTo>
                  <a:cubicBezTo>
                    <a:pt x="405" y="87"/>
                    <a:pt x="326"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6398805" y="3838473"/>
              <a:ext cx="74765" cy="19779"/>
            </a:xfrm>
            <a:custGeom>
              <a:avLst/>
              <a:gdLst/>
              <a:ahLst/>
              <a:cxnLst/>
              <a:rect l="l" t="t" r="r" b="b"/>
              <a:pathLst>
                <a:path w="4037" h="1068" extrusionOk="0">
                  <a:moveTo>
                    <a:pt x="1568" y="0"/>
                  </a:moveTo>
                  <a:cubicBezTo>
                    <a:pt x="1468" y="0"/>
                    <a:pt x="1368" y="67"/>
                    <a:pt x="1334" y="134"/>
                  </a:cubicBezTo>
                  <a:lnTo>
                    <a:pt x="1067" y="467"/>
                  </a:lnTo>
                  <a:lnTo>
                    <a:pt x="834" y="201"/>
                  </a:lnTo>
                  <a:cubicBezTo>
                    <a:pt x="785" y="152"/>
                    <a:pt x="736" y="121"/>
                    <a:pt x="674" y="121"/>
                  </a:cubicBezTo>
                  <a:cubicBezTo>
                    <a:pt x="652" y="121"/>
                    <a:pt x="627" y="125"/>
                    <a:pt x="600" y="134"/>
                  </a:cubicBezTo>
                  <a:cubicBezTo>
                    <a:pt x="534" y="134"/>
                    <a:pt x="434" y="167"/>
                    <a:pt x="400" y="234"/>
                  </a:cubicBezTo>
                  <a:lnTo>
                    <a:pt x="67" y="634"/>
                  </a:lnTo>
                  <a:cubicBezTo>
                    <a:pt x="0" y="734"/>
                    <a:pt x="0" y="868"/>
                    <a:pt x="100" y="934"/>
                  </a:cubicBezTo>
                  <a:cubicBezTo>
                    <a:pt x="145" y="964"/>
                    <a:pt x="197" y="981"/>
                    <a:pt x="246" y="981"/>
                  </a:cubicBezTo>
                  <a:cubicBezTo>
                    <a:pt x="307" y="981"/>
                    <a:pt x="364" y="956"/>
                    <a:pt x="400" y="901"/>
                  </a:cubicBezTo>
                  <a:lnTo>
                    <a:pt x="634" y="601"/>
                  </a:lnTo>
                  <a:lnTo>
                    <a:pt x="867" y="834"/>
                  </a:lnTo>
                  <a:cubicBezTo>
                    <a:pt x="934" y="901"/>
                    <a:pt x="1034" y="934"/>
                    <a:pt x="1101" y="934"/>
                  </a:cubicBezTo>
                  <a:cubicBezTo>
                    <a:pt x="1201" y="934"/>
                    <a:pt x="1268" y="901"/>
                    <a:pt x="1334" y="834"/>
                  </a:cubicBezTo>
                  <a:lnTo>
                    <a:pt x="1568" y="501"/>
                  </a:lnTo>
                  <a:lnTo>
                    <a:pt x="1801" y="868"/>
                  </a:lnTo>
                  <a:cubicBezTo>
                    <a:pt x="1835" y="934"/>
                    <a:pt x="1901" y="968"/>
                    <a:pt x="2001" y="968"/>
                  </a:cubicBezTo>
                  <a:cubicBezTo>
                    <a:pt x="2021" y="974"/>
                    <a:pt x="2040" y="977"/>
                    <a:pt x="2058" y="977"/>
                  </a:cubicBezTo>
                  <a:cubicBezTo>
                    <a:pt x="2137" y="977"/>
                    <a:pt x="2208" y="928"/>
                    <a:pt x="2235" y="901"/>
                  </a:cubicBezTo>
                  <a:lnTo>
                    <a:pt x="2535" y="567"/>
                  </a:lnTo>
                  <a:lnTo>
                    <a:pt x="2769" y="868"/>
                  </a:lnTo>
                  <a:cubicBezTo>
                    <a:pt x="2802" y="934"/>
                    <a:pt x="2869" y="1001"/>
                    <a:pt x="2969" y="1001"/>
                  </a:cubicBezTo>
                  <a:cubicBezTo>
                    <a:pt x="3069" y="1001"/>
                    <a:pt x="3169" y="968"/>
                    <a:pt x="3202" y="901"/>
                  </a:cubicBezTo>
                  <a:lnTo>
                    <a:pt x="3436" y="668"/>
                  </a:lnTo>
                  <a:lnTo>
                    <a:pt x="3636" y="968"/>
                  </a:lnTo>
                  <a:cubicBezTo>
                    <a:pt x="3669" y="1034"/>
                    <a:pt x="3736" y="1068"/>
                    <a:pt x="3803" y="1068"/>
                  </a:cubicBezTo>
                  <a:cubicBezTo>
                    <a:pt x="3836" y="1068"/>
                    <a:pt x="3869" y="1068"/>
                    <a:pt x="3936" y="1001"/>
                  </a:cubicBezTo>
                  <a:cubicBezTo>
                    <a:pt x="4036" y="968"/>
                    <a:pt x="4036" y="834"/>
                    <a:pt x="3970" y="734"/>
                  </a:cubicBezTo>
                  <a:lnTo>
                    <a:pt x="3703" y="301"/>
                  </a:lnTo>
                  <a:cubicBezTo>
                    <a:pt x="3636" y="234"/>
                    <a:pt x="3569" y="201"/>
                    <a:pt x="3469" y="167"/>
                  </a:cubicBezTo>
                  <a:cubicBezTo>
                    <a:pt x="3369" y="167"/>
                    <a:pt x="3302" y="201"/>
                    <a:pt x="3236" y="267"/>
                  </a:cubicBezTo>
                  <a:lnTo>
                    <a:pt x="3036" y="501"/>
                  </a:lnTo>
                  <a:lnTo>
                    <a:pt x="2835" y="201"/>
                  </a:lnTo>
                  <a:cubicBezTo>
                    <a:pt x="2769" y="100"/>
                    <a:pt x="2702" y="67"/>
                    <a:pt x="2602" y="67"/>
                  </a:cubicBezTo>
                  <a:cubicBezTo>
                    <a:pt x="2502" y="67"/>
                    <a:pt x="2435" y="100"/>
                    <a:pt x="2368" y="134"/>
                  </a:cubicBezTo>
                  <a:lnTo>
                    <a:pt x="2035" y="501"/>
                  </a:lnTo>
                  <a:lnTo>
                    <a:pt x="1801" y="134"/>
                  </a:lnTo>
                  <a:cubicBezTo>
                    <a:pt x="1735" y="67"/>
                    <a:pt x="1668"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406214" y="4043799"/>
              <a:ext cx="57470" cy="58081"/>
            </a:xfrm>
            <a:custGeom>
              <a:avLst/>
              <a:gdLst/>
              <a:ahLst/>
              <a:cxnLst/>
              <a:rect l="l" t="t" r="r" b="b"/>
              <a:pathLst>
                <a:path w="3103" h="3136" extrusionOk="0">
                  <a:moveTo>
                    <a:pt x="3103" y="1568"/>
                  </a:moveTo>
                  <a:cubicBezTo>
                    <a:pt x="3103" y="2435"/>
                    <a:pt x="2402" y="3136"/>
                    <a:pt x="1535" y="3136"/>
                  </a:cubicBezTo>
                  <a:cubicBezTo>
                    <a:pt x="667" y="3136"/>
                    <a:pt x="0" y="2435"/>
                    <a:pt x="0" y="1568"/>
                  </a:cubicBezTo>
                  <a:cubicBezTo>
                    <a:pt x="0" y="701"/>
                    <a:pt x="701" y="0"/>
                    <a:pt x="1568" y="0"/>
                  </a:cubicBezTo>
                  <a:cubicBezTo>
                    <a:pt x="2402" y="0"/>
                    <a:pt x="3103" y="734"/>
                    <a:pt x="3103" y="1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6401880" y="4040076"/>
              <a:ext cx="65508" cy="65508"/>
            </a:xfrm>
            <a:custGeom>
              <a:avLst/>
              <a:gdLst/>
              <a:ahLst/>
              <a:cxnLst/>
              <a:rect l="l" t="t" r="r" b="b"/>
              <a:pathLst>
                <a:path w="3537" h="3537" extrusionOk="0">
                  <a:moveTo>
                    <a:pt x="1802" y="435"/>
                  </a:moveTo>
                  <a:cubicBezTo>
                    <a:pt x="2169" y="435"/>
                    <a:pt x="2503" y="568"/>
                    <a:pt x="2736" y="835"/>
                  </a:cubicBezTo>
                  <a:cubicBezTo>
                    <a:pt x="3003" y="1068"/>
                    <a:pt x="3136" y="1435"/>
                    <a:pt x="3136" y="1769"/>
                  </a:cubicBezTo>
                  <a:cubicBezTo>
                    <a:pt x="3136" y="2536"/>
                    <a:pt x="2536" y="3137"/>
                    <a:pt x="1802" y="3137"/>
                  </a:cubicBezTo>
                  <a:lnTo>
                    <a:pt x="1769" y="3137"/>
                  </a:lnTo>
                  <a:cubicBezTo>
                    <a:pt x="1402" y="3137"/>
                    <a:pt x="1068" y="2970"/>
                    <a:pt x="835" y="2736"/>
                  </a:cubicBezTo>
                  <a:cubicBezTo>
                    <a:pt x="568" y="2469"/>
                    <a:pt x="434" y="2136"/>
                    <a:pt x="434" y="1769"/>
                  </a:cubicBezTo>
                  <a:cubicBezTo>
                    <a:pt x="434" y="1402"/>
                    <a:pt x="568" y="1068"/>
                    <a:pt x="835" y="801"/>
                  </a:cubicBezTo>
                  <a:cubicBezTo>
                    <a:pt x="1068" y="568"/>
                    <a:pt x="1435" y="435"/>
                    <a:pt x="1769" y="435"/>
                  </a:cubicBezTo>
                  <a:close/>
                  <a:moveTo>
                    <a:pt x="1802" y="1"/>
                  </a:moveTo>
                  <a:cubicBezTo>
                    <a:pt x="1302" y="1"/>
                    <a:pt x="868" y="168"/>
                    <a:pt x="535" y="501"/>
                  </a:cubicBezTo>
                  <a:cubicBezTo>
                    <a:pt x="201" y="835"/>
                    <a:pt x="1" y="1302"/>
                    <a:pt x="1" y="1769"/>
                  </a:cubicBezTo>
                  <a:cubicBezTo>
                    <a:pt x="1" y="2236"/>
                    <a:pt x="201" y="2670"/>
                    <a:pt x="535" y="3003"/>
                  </a:cubicBezTo>
                  <a:cubicBezTo>
                    <a:pt x="868" y="3337"/>
                    <a:pt x="1302" y="3537"/>
                    <a:pt x="1769" y="3537"/>
                  </a:cubicBezTo>
                  <a:cubicBezTo>
                    <a:pt x="2769" y="3537"/>
                    <a:pt x="3537" y="2770"/>
                    <a:pt x="3537" y="1769"/>
                  </a:cubicBezTo>
                  <a:cubicBezTo>
                    <a:pt x="3537" y="1302"/>
                    <a:pt x="3370" y="868"/>
                    <a:pt x="3036" y="535"/>
                  </a:cubicBezTo>
                  <a:cubicBezTo>
                    <a:pt x="2703" y="201"/>
                    <a:pt x="2269" y="1"/>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6383970" y="4048726"/>
              <a:ext cx="101956" cy="22262"/>
            </a:xfrm>
            <a:custGeom>
              <a:avLst/>
              <a:gdLst/>
              <a:ahLst/>
              <a:cxnLst/>
              <a:rect l="l" t="t" r="r" b="b"/>
              <a:pathLst>
                <a:path w="5505" h="1202" extrusionOk="0">
                  <a:moveTo>
                    <a:pt x="5271" y="1202"/>
                  </a:moveTo>
                  <a:lnTo>
                    <a:pt x="201" y="1202"/>
                  </a:lnTo>
                  <a:cubicBezTo>
                    <a:pt x="101" y="1202"/>
                    <a:pt x="0" y="1102"/>
                    <a:pt x="0" y="968"/>
                  </a:cubicBezTo>
                  <a:lnTo>
                    <a:pt x="0" y="201"/>
                  </a:lnTo>
                  <a:cubicBezTo>
                    <a:pt x="0" y="101"/>
                    <a:pt x="101" y="1"/>
                    <a:pt x="234" y="1"/>
                  </a:cubicBezTo>
                  <a:lnTo>
                    <a:pt x="5271" y="34"/>
                  </a:lnTo>
                  <a:cubicBezTo>
                    <a:pt x="5404" y="34"/>
                    <a:pt x="5504" y="134"/>
                    <a:pt x="5504" y="234"/>
                  </a:cubicBezTo>
                  <a:lnTo>
                    <a:pt x="5504" y="1002"/>
                  </a:lnTo>
                  <a:cubicBezTo>
                    <a:pt x="5504" y="1102"/>
                    <a:pt x="5404" y="1202"/>
                    <a:pt x="5271"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6379636" y="4045021"/>
              <a:ext cx="109994" cy="30300"/>
            </a:xfrm>
            <a:custGeom>
              <a:avLst/>
              <a:gdLst/>
              <a:ahLst/>
              <a:cxnLst/>
              <a:rect l="l" t="t" r="r" b="b"/>
              <a:pathLst>
                <a:path w="5939" h="1636" extrusionOk="0">
                  <a:moveTo>
                    <a:pt x="468" y="401"/>
                  </a:moveTo>
                  <a:lnTo>
                    <a:pt x="5538" y="434"/>
                  </a:lnTo>
                  <a:lnTo>
                    <a:pt x="5538" y="1202"/>
                  </a:lnTo>
                  <a:lnTo>
                    <a:pt x="5505" y="1202"/>
                  </a:lnTo>
                  <a:lnTo>
                    <a:pt x="435" y="1168"/>
                  </a:lnTo>
                  <a:lnTo>
                    <a:pt x="468" y="401"/>
                  </a:lnTo>
                  <a:close/>
                  <a:moveTo>
                    <a:pt x="435" y="1"/>
                  </a:moveTo>
                  <a:cubicBezTo>
                    <a:pt x="335" y="1"/>
                    <a:pt x="234" y="34"/>
                    <a:pt x="134" y="101"/>
                  </a:cubicBezTo>
                  <a:cubicBezTo>
                    <a:pt x="68" y="201"/>
                    <a:pt x="34" y="301"/>
                    <a:pt x="34" y="401"/>
                  </a:cubicBezTo>
                  <a:lnTo>
                    <a:pt x="1" y="1168"/>
                  </a:lnTo>
                  <a:cubicBezTo>
                    <a:pt x="1" y="1402"/>
                    <a:pt x="201" y="1602"/>
                    <a:pt x="435" y="1602"/>
                  </a:cubicBezTo>
                  <a:lnTo>
                    <a:pt x="5505" y="1635"/>
                  </a:lnTo>
                  <a:cubicBezTo>
                    <a:pt x="5738" y="1635"/>
                    <a:pt x="5939" y="1435"/>
                    <a:pt x="5939" y="1202"/>
                  </a:cubicBezTo>
                  <a:lnTo>
                    <a:pt x="5939" y="434"/>
                  </a:lnTo>
                  <a:cubicBezTo>
                    <a:pt x="5939" y="201"/>
                    <a:pt x="5738" y="1"/>
                    <a:pt x="5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6369765" y="4019074"/>
              <a:ext cx="130367" cy="27818"/>
            </a:xfrm>
            <a:custGeom>
              <a:avLst/>
              <a:gdLst/>
              <a:ahLst/>
              <a:cxnLst/>
              <a:rect l="l" t="t" r="r" b="b"/>
              <a:pathLst>
                <a:path w="7039" h="1502" extrusionOk="0">
                  <a:moveTo>
                    <a:pt x="234" y="1"/>
                  </a:moveTo>
                  <a:lnTo>
                    <a:pt x="6805" y="34"/>
                  </a:lnTo>
                  <a:cubicBezTo>
                    <a:pt x="6939" y="34"/>
                    <a:pt x="7039" y="134"/>
                    <a:pt x="7039" y="268"/>
                  </a:cubicBezTo>
                  <a:lnTo>
                    <a:pt x="7039" y="1268"/>
                  </a:lnTo>
                  <a:cubicBezTo>
                    <a:pt x="7039" y="1402"/>
                    <a:pt x="6939" y="1502"/>
                    <a:pt x="6805" y="1502"/>
                  </a:cubicBezTo>
                  <a:lnTo>
                    <a:pt x="234" y="1468"/>
                  </a:lnTo>
                  <a:cubicBezTo>
                    <a:pt x="100" y="1468"/>
                    <a:pt x="0" y="1368"/>
                    <a:pt x="0" y="1235"/>
                  </a:cubicBezTo>
                  <a:lnTo>
                    <a:pt x="0" y="234"/>
                  </a:lnTo>
                  <a:cubicBezTo>
                    <a:pt x="0" y="101"/>
                    <a:pt x="100"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6366061" y="4015370"/>
              <a:ext cx="138405" cy="35226"/>
            </a:xfrm>
            <a:custGeom>
              <a:avLst/>
              <a:gdLst/>
              <a:ahLst/>
              <a:cxnLst/>
              <a:rect l="l" t="t" r="r" b="b"/>
              <a:pathLst>
                <a:path w="7473" h="1902" extrusionOk="0">
                  <a:moveTo>
                    <a:pt x="434" y="401"/>
                  </a:moveTo>
                  <a:lnTo>
                    <a:pt x="7038" y="468"/>
                  </a:lnTo>
                  <a:lnTo>
                    <a:pt x="7005" y="1468"/>
                  </a:lnTo>
                  <a:lnTo>
                    <a:pt x="400" y="1435"/>
                  </a:lnTo>
                  <a:lnTo>
                    <a:pt x="434" y="434"/>
                  </a:lnTo>
                  <a:cubicBezTo>
                    <a:pt x="434" y="401"/>
                    <a:pt x="434" y="401"/>
                    <a:pt x="434" y="401"/>
                  </a:cubicBezTo>
                  <a:close/>
                  <a:moveTo>
                    <a:pt x="434" y="1"/>
                  </a:moveTo>
                  <a:cubicBezTo>
                    <a:pt x="334" y="1"/>
                    <a:pt x="200" y="34"/>
                    <a:pt x="134" y="134"/>
                  </a:cubicBezTo>
                  <a:cubicBezTo>
                    <a:pt x="33" y="201"/>
                    <a:pt x="0" y="301"/>
                    <a:pt x="0" y="434"/>
                  </a:cubicBezTo>
                  <a:lnTo>
                    <a:pt x="0" y="1435"/>
                  </a:lnTo>
                  <a:cubicBezTo>
                    <a:pt x="0" y="1668"/>
                    <a:pt x="200" y="1869"/>
                    <a:pt x="434" y="1869"/>
                  </a:cubicBezTo>
                  <a:lnTo>
                    <a:pt x="7005" y="1902"/>
                  </a:lnTo>
                  <a:cubicBezTo>
                    <a:pt x="7139" y="1902"/>
                    <a:pt x="7239" y="1869"/>
                    <a:pt x="7305" y="1769"/>
                  </a:cubicBezTo>
                  <a:cubicBezTo>
                    <a:pt x="7405" y="1702"/>
                    <a:pt x="7439" y="1602"/>
                    <a:pt x="7439" y="1468"/>
                  </a:cubicBezTo>
                  <a:lnTo>
                    <a:pt x="7439" y="468"/>
                  </a:lnTo>
                  <a:cubicBezTo>
                    <a:pt x="7472" y="234"/>
                    <a:pt x="7272" y="34"/>
                    <a:pt x="7038" y="34"/>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6122032" y="3589709"/>
              <a:ext cx="647465" cy="56859"/>
            </a:xfrm>
            <a:custGeom>
              <a:avLst/>
              <a:gdLst/>
              <a:ahLst/>
              <a:cxnLst/>
              <a:rect l="l" t="t" r="r" b="b"/>
              <a:pathLst>
                <a:path w="34959" h="3070" extrusionOk="0">
                  <a:moveTo>
                    <a:pt x="34958" y="3069"/>
                  </a:moveTo>
                  <a:lnTo>
                    <a:pt x="0" y="3036"/>
                  </a:lnTo>
                  <a:lnTo>
                    <a:pt x="0" y="468"/>
                  </a:lnTo>
                  <a:cubicBezTo>
                    <a:pt x="0" y="201"/>
                    <a:pt x="234" y="1"/>
                    <a:pt x="500" y="1"/>
                  </a:cubicBezTo>
                  <a:lnTo>
                    <a:pt x="34458" y="1"/>
                  </a:lnTo>
                  <a:cubicBezTo>
                    <a:pt x="34725" y="1"/>
                    <a:pt x="34958" y="234"/>
                    <a:pt x="34958"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6118309" y="3585394"/>
              <a:ext cx="654891" cy="64878"/>
            </a:xfrm>
            <a:custGeom>
              <a:avLst/>
              <a:gdLst/>
              <a:ahLst/>
              <a:cxnLst/>
              <a:rect l="l" t="t" r="r" b="b"/>
              <a:pathLst>
                <a:path w="35360" h="3503" extrusionOk="0">
                  <a:moveTo>
                    <a:pt x="34659" y="434"/>
                  </a:moveTo>
                  <a:cubicBezTo>
                    <a:pt x="34726" y="434"/>
                    <a:pt x="34792" y="467"/>
                    <a:pt x="34859" y="534"/>
                  </a:cubicBezTo>
                  <a:cubicBezTo>
                    <a:pt x="34926" y="567"/>
                    <a:pt x="34926" y="634"/>
                    <a:pt x="34926" y="734"/>
                  </a:cubicBezTo>
                  <a:lnTo>
                    <a:pt x="34926" y="3069"/>
                  </a:lnTo>
                  <a:lnTo>
                    <a:pt x="401" y="3069"/>
                  </a:lnTo>
                  <a:lnTo>
                    <a:pt x="435" y="701"/>
                  </a:lnTo>
                  <a:cubicBezTo>
                    <a:pt x="435" y="534"/>
                    <a:pt x="535" y="434"/>
                    <a:pt x="701" y="434"/>
                  </a:cubicBezTo>
                  <a:close/>
                  <a:moveTo>
                    <a:pt x="701" y="0"/>
                  </a:moveTo>
                  <a:cubicBezTo>
                    <a:pt x="301" y="0"/>
                    <a:pt x="1" y="334"/>
                    <a:pt x="1" y="701"/>
                  </a:cubicBezTo>
                  <a:lnTo>
                    <a:pt x="1" y="3269"/>
                  </a:lnTo>
                  <a:cubicBezTo>
                    <a:pt x="1" y="3336"/>
                    <a:pt x="34" y="3369"/>
                    <a:pt x="68" y="3436"/>
                  </a:cubicBezTo>
                  <a:cubicBezTo>
                    <a:pt x="101" y="3469"/>
                    <a:pt x="168" y="3469"/>
                    <a:pt x="201" y="3469"/>
                  </a:cubicBezTo>
                  <a:lnTo>
                    <a:pt x="35159" y="3503"/>
                  </a:lnTo>
                  <a:cubicBezTo>
                    <a:pt x="35259" y="3503"/>
                    <a:pt x="35360" y="3402"/>
                    <a:pt x="35360" y="3302"/>
                  </a:cubicBezTo>
                  <a:lnTo>
                    <a:pt x="35360" y="734"/>
                  </a:lnTo>
                  <a:cubicBezTo>
                    <a:pt x="35360" y="534"/>
                    <a:pt x="35293" y="367"/>
                    <a:pt x="35159" y="234"/>
                  </a:cubicBezTo>
                  <a:cubicBezTo>
                    <a:pt x="35026" y="100"/>
                    <a:pt x="34859" y="33"/>
                    <a:pt x="34659" y="33"/>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6728085" y="3606081"/>
              <a:ext cx="23484" cy="22577"/>
            </a:xfrm>
            <a:custGeom>
              <a:avLst/>
              <a:gdLst/>
              <a:ahLst/>
              <a:cxnLst/>
              <a:rect l="l" t="t" r="r" b="b"/>
              <a:pathLst>
                <a:path w="1268" h="1219" extrusionOk="0">
                  <a:moveTo>
                    <a:pt x="234" y="0"/>
                  </a:moveTo>
                  <a:cubicBezTo>
                    <a:pt x="184" y="0"/>
                    <a:pt x="134" y="17"/>
                    <a:pt x="101" y="51"/>
                  </a:cubicBezTo>
                  <a:cubicBezTo>
                    <a:pt x="0" y="151"/>
                    <a:pt x="0" y="251"/>
                    <a:pt x="101" y="351"/>
                  </a:cubicBezTo>
                  <a:lnTo>
                    <a:pt x="901" y="1151"/>
                  </a:lnTo>
                  <a:cubicBezTo>
                    <a:pt x="934" y="1185"/>
                    <a:pt x="968" y="1218"/>
                    <a:pt x="1035" y="1218"/>
                  </a:cubicBezTo>
                  <a:cubicBezTo>
                    <a:pt x="1101" y="1218"/>
                    <a:pt x="1135" y="1185"/>
                    <a:pt x="1168" y="1151"/>
                  </a:cubicBezTo>
                  <a:cubicBezTo>
                    <a:pt x="1268" y="1051"/>
                    <a:pt x="1268" y="951"/>
                    <a:pt x="1168" y="851"/>
                  </a:cubicBezTo>
                  <a:lnTo>
                    <a:pt x="367" y="51"/>
                  </a:lnTo>
                  <a:cubicBezTo>
                    <a:pt x="334" y="17"/>
                    <a:pt x="284" y="0"/>
                    <a:pt x="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6728085" y="3606081"/>
              <a:ext cx="23484" cy="22577"/>
            </a:xfrm>
            <a:custGeom>
              <a:avLst/>
              <a:gdLst/>
              <a:ahLst/>
              <a:cxnLst/>
              <a:rect l="l" t="t" r="r" b="b"/>
              <a:pathLst>
                <a:path w="1268" h="1219" extrusionOk="0">
                  <a:moveTo>
                    <a:pt x="1039" y="0"/>
                  </a:moveTo>
                  <a:cubicBezTo>
                    <a:pt x="984" y="0"/>
                    <a:pt x="934" y="17"/>
                    <a:pt x="901" y="51"/>
                  </a:cubicBezTo>
                  <a:lnTo>
                    <a:pt x="101" y="851"/>
                  </a:lnTo>
                  <a:cubicBezTo>
                    <a:pt x="0" y="951"/>
                    <a:pt x="0" y="1051"/>
                    <a:pt x="101" y="1151"/>
                  </a:cubicBezTo>
                  <a:cubicBezTo>
                    <a:pt x="134" y="1185"/>
                    <a:pt x="167" y="1218"/>
                    <a:pt x="234" y="1218"/>
                  </a:cubicBezTo>
                  <a:cubicBezTo>
                    <a:pt x="301" y="1218"/>
                    <a:pt x="334" y="1185"/>
                    <a:pt x="401" y="1151"/>
                  </a:cubicBezTo>
                  <a:lnTo>
                    <a:pt x="1201" y="351"/>
                  </a:lnTo>
                  <a:cubicBezTo>
                    <a:pt x="1268" y="251"/>
                    <a:pt x="1268" y="151"/>
                    <a:pt x="1201" y="51"/>
                  </a:cubicBezTo>
                  <a:cubicBezTo>
                    <a:pt x="1151" y="17"/>
                    <a:pt x="1093" y="0"/>
                    <a:pt x="1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6322185" y="4219857"/>
              <a:ext cx="235398"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6318481" y="4216153"/>
              <a:ext cx="242806"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43"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366061" y="4262491"/>
              <a:ext cx="147054"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362338" y="4258787"/>
              <a:ext cx="155092" cy="8056"/>
            </a:xfrm>
            <a:custGeom>
              <a:avLst/>
              <a:gdLst/>
              <a:ahLst/>
              <a:cxnLst/>
              <a:rect l="l" t="t" r="r" b="b"/>
              <a:pathLst>
                <a:path w="8374" h="435" extrusionOk="0">
                  <a:moveTo>
                    <a:pt x="201" y="0"/>
                  </a:moveTo>
                  <a:cubicBezTo>
                    <a:pt x="101" y="0"/>
                    <a:pt x="1" y="100"/>
                    <a:pt x="1" y="201"/>
                  </a:cubicBezTo>
                  <a:cubicBezTo>
                    <a:pt x="1" y="334"/>
                    <a:pt x="101" y="434"/>
                    <a:pt x="201" y="434"/>
                  </a:cubicBezTo>
                  <a:lnTo>
                    <a:pt x="8173" y="434"/>
                  </a:lnTo>
                  <a:cubicBezTo>
                    <a:pt x="8274" y="434"/>
                    <a:pt x="8374" y="334"/>
                    <a:pt x="8374" y="201"/>
                  </a:cubicBezTo>
                  <a:cubicBezTo>
                    <a:pt x="8374" y="100"/>
                    <a:pt x="8274" y="0"/>
                    <a:pt x="8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44"/>
          <p:cNvGrpSpPr/>
          <p:nvPr/>
        </p:nvGrpSpPr>
        <p:grpSpPr>
          <a:xfrm>
            <a:off x="3121665" y="2361985"/>
            <a:ext cx="1101536" cy="882233"/>
            <a:chOff x="5684629" y="1154350"/>
            <a:chExt cx="1101536" cy="882233"/>
          </a:xfrm>
        </p:grpSpPr>
        <p:sp>
          <p:nvSpPr>
            <p:cNvPr id="2504" name="Google Shape;2504;p44"/>
            <p:cNvSpPr/>
            <p:nvPr/>
          </p:nvSpPr>
          <p:spPr>
            <a:xfrm>
              <a:off x="6333316" y="1154350"/>
              <a:ext cx="130978" cy="130997"/>
            </a:xfrm>
            <a:custGeom>
              <a:avLst/>
              <a:gdLst/>
              <a:ahLst/>
              <a:cxnLst/>
              <a:rect l="l" t="t" r="r" b="b"/>
              <a:pathLst>
                <a:path w="7072" h="7073" extrusionOk="0">
                  <a:moveTo>
                    <a:pt x="3536" y="7072"/>
                  </a:moveTo>
                  <a:lnTo>
                    <a:pt x="3536" y="7072"/>
                  </a:lnTo>
                  <a:cubicBezTo>
                    <a:pt x="3469" y="7072"/>
                    <a:pt x="3369" y="7005"/>
                    <a:pt x="3336" y="6939"/>
                  </a:cubicBezTo>
                  <a:lnTo>
                    <a:pt x="2202" y="4871"/>
                  </a:lnTo>
                  <a:lnTo>
                    <a:pt x="134" y="3703"/>
                  </a:lnTo>
                  <a:cubicBezTo>
                    <a:pt x="34" y="3670"/>
                    <a:pt x="0" y="3603"/>
                    <a:pt x="0" y="3536"/>
                  </a:cubicBezTo>
                  <a:cubicBezTo>
                    <a:pt x="0" y="3436"/>
                    <a:pt x="67" y="3369"/>
                    <a:pt x="134" y="3336"/>
                  </a:cubicBezTo>
                  <a:lnTo>
                    <a:pt x="2202" y="2202"/>
                  </a:lnTo>
                  <a:lnTo>
                    <a:pt x="3369" y="100"/>
                  </a:lnTo>
                  <a:cubicBezTo>
                    <a:pt x="3403" y="34"/>
                    <a:pt x="3469" y="0"/>
                    <a:pt x="3536" y="0"/>
                  </a:cubicBezTo>
                  <a:lnTo>
                    <a:pt x="3536" y="0"/>
                  </a:lnTo>
                  <a:cubicBezTo>
                    <a:pt x="3603" y="0"/>
                    <a:pt x="3703" y="34"/>
                    <a:pt x="3736" y="100"/>
                  </a:cubicBezTo>
                  <a:lnTo>
                    <a:pt x="4870" y="2202"/>
                  </a:lnTo>
                  <a:lnTo>
                    <a:pt x="6938" y="3369"/>
                  </a:lnTo>
                  <a:cubicBezTo>
                    <a:pt x="7039" y="3403"/>
                    <a:pt x="7072" y="3470"/>
                    <a:pt x="7072" y="3536"/>
                  </a:cubicBezTo>
                  <a:cubicBezTo>
                    <a:pt x="7072" y="3603"/>
                    <a:pt x="7005" y="3703"/>
                    <a:pt x="6938" y="3736"/>
                  </a:cubicBezTo>
                  <a:lnTo>
                    <a:pt x="4870" y="4871"/>
                  </a:lnTo>
                  <a:lnTo>
                    <a:pt x="3703" y="6972"/>
                  </a:lnTo>
                  <a:cubicBezTo>
                    <a:pt x="3669" y="7039"/>
                    <a:pt x="3603" y="7072"/>
                    <a:pt x="3536" y="7072"/>
                  </a:cubicBezTo>
                  <a:close/>
                  <a:moveTo>
                    <a:pt x="667" y="3536"/>
                  </a:moveTo>
                  <a:lnTo>
                    <a:pt x="2469" y="4537"/>
                  </a:lnTo>
                  <a:cubicBezTo>
                    <a:pt x="2502" y="4537"/>
                    <a:pt x="2535" y="4570"/>
                    <a:pt x="2535" y="4604"/>
                  </a:cubicBezTo>
                  <a:lnTo>
                    <a:pt x="3536" y="6438"/>
                  </a:lnTo>
                  <a:lnTo>
                    <a:pt x="4537" y="4604"/>
                  </a:lnTo>
                  <a:cubicBezTo>
                    <a:pt x="4537" y="4570"/>
                    <a:pt x="4570" y="4537"/>
                    <a:pt x="4603" y="4537"/>
                  </a:cubicBezTo>
                  <a:lnTo>
                    <a:pt x="6438" y="3536"/>
                  </a:lnTo>
                  <a:lnTo>
                    <a:pt x="4603" y="2536"/>
                  </a:lnTo>
                  <a:cubicBezTo>
                    <a:pt x="4570" y="2536"/>
                    <a:pt x="4537" y="2502"/>
                    <a:pt x="4537" y="2469"/>
                  </a:cubicBezTo>
                  <a:lnTo>
                    <a:pt x="3536" y="668"/>
                  </a:lnTo>
                  <a:lnTo>
                    <a:pt x="2535" y="2469"/>
                  </a:lnTo>
                  <a:cubicBezTo>
                    <a:pt x="2535" y="2502"/>
                    <a:pt x="2502" y="2536"/>
                    <a:pt x="2469" y="2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5684629" y="1281661"/>
              <a:ext cx="335484" cy="309444"/>
            </a:xfrm>
            <a:custGeom>
              <a:avLst/>
              <a:gdLst/>
              <a:ahLst/>
              <a:cxnLst/>
              <a:rect l="l" t="t" r="r" b="b"/>
              <a:pathLst>
                <a:path w="18114" h="16708" extrusionOk="0">
                  <a:moveTo>
                    <a:pt x="9061" y="0"/>
                  </a:moveTo>
                  <a:cubicBezTo>
                    <a:pt x="8636" y="0"/>
                    <a:pt x="8206" y="32"/>
                    <a:pt x="7772" y="98"/>
                  </a:cubicBezTo>
                  <a:cubicBezTo>
                    <a:pt x="3169" y="799"/>
                    <a:pt x="0" y="5035"/>
                    <a:pt x="701" y="9605"/>
                  </a:cubicBezTo>
                  <a:cubicBezTo>
                    <a:pt x="1335" y="13745"/>
                    <a:pt x="4926" y="16708"/>
                    <a:pt x="9044" y="16708"/>
                  </a:cubicBezTo>
                  <a:cubicBezTo>
                    <a:pt x="9471" y="16708"/>
                    <a:pt x="9905" y="16676"/>
                    <a:pt x="10341" y="16610"/>
                  </a:cubicBezTo>
                  <a:cubicBezTo>
                    <a:pt x="14944" y="15909"/>
                    <a:pt x="18113" y="11640"/>
                    <a:pt x="17379" y="7070"/>
                  </a:cubicBezTo>
                  <a:cubicBezTo>
                    <a:pt x="16745" y="2960"/>
                    <a:pt x="13154" y="0"/>
                    <a:pt x="9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5707484" y="1255047"/>
              <a:ext cx="335484" cy="331168"/>
            </a:xfrm>
            <a:custGeom>
              <a:avLst/>
              <a:gdLst/>
              <a:ahLst/>
              <a:cxnLst/>
              <a:rect l="l" t="t" r="r" b="b"/>
              <a:pathLst>
                <a:path w="18114" h="17881" extrusionOk="0">
                  <a:moveTo>
                    <a:pt x="17379" y="7673"/>
                  </a:moveTo>
                  <a:cubicBezTo>
                    <a:pt x="18113" y="12243"/>
                    <a:pt x="14944" y="16479"/>
                    <a:pt x="10341" y="17180"/>
                  </a:cubicBezTo>
                  <a:cubicBezTo>
                    <a:pt x="5738" y="17880"/>
                    <a:pt x="1401" y="14744"/>
                    <a:pt x="701" y="10208"/>
                  </a:cubicBezTo>
                  <a:cubicBezTo>
                    <a:pt x="0" y="5638"/>
                    <a:pt x="3169" y="1368"/>
                    <a:pt x="7773" y="668"/>
                  </a:cubicBezTo>
                  <a:cubicBezTo>
                    <a:pt x="12376" y="1"/>
                    <a:pt x="16679" y="3103"/>
                    <a:pt x="17379" y="76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5710577" y="1261918"/>
              <a:ext cx="329298" cy="316870"/>
            </a:xfrm>
            <a:custGeom>
              <a:avLst/>
              <a:gdLst/>
              <a:ahLst/>
              <a:cxnLst/>
              <a:rect l="l" t="t" r="r" b="b"/>
              <a:pathLst>
                <a:path w="17780" h="17109" extrusionOk="0">
                  <a:moveTo>
                    <a:pt x="8873" y="430"/>
                  </a:moveTo>
                  <a:cubicBezTo>
                    <a:pt x="12876" y="430"/>
                    <a:pt x="16412" y="3299"/>
                    <a:pt x="17012" y="7335"/>
                  </a:cubicBezTo>
                  <a:cubicBezTo>
                    <a:pt x="17346" y="9470"/>
                    <a:pt x="16812" y="11605"/>
                    <a:pt x="15545" y="13339"/>
                  </a:cubicBezTo>
                  <a:cubicBezTo>
                    <a:pt x="14244" y="15107"/>
                    <a:pt x="12309" y="16275"/>
                    <a:pt x="10141" y="16608"/>
                  </a:cubicBezTo>
                  <a:cubicBezTo>
                    <a:pt x="9723" y="16670"/>
                    <a:pt x="9308" y="16700"/>
                    <a:pt x="8898" y="16700"/>
                  </a:cubicBezTo>
                  <a:cubicBezTo>
                    <a:pt x="4888" y="16700"/>
                    <a:pt x="1369" y="13829"/>
                    <a:pt x="734" y="9804"/>
                  </a:cubicBezTo>
                  <a:cubicBezTo>
                    <a:pt x="400" y="7669"/>
                    <a:pt x="934" y="5534"/>
                    <a:pt x="2202" y="3799"/>
                  </a:cubicBezTo>
                  <a:cubicBezTo>
                    <a:pt x="3503" y="2031"/>
                    <a:pt x="5437" y="864"/>
                    <a:pt x="7639" y="530"/>
                  </a:cubicBezTo>
                  <a:cubicBezTo>
                    <a:pt x="8039" y="464"/>
                    <a:pt x="8473" y="430"/>
                    <a:pt x="8873" y="430"/>
                  </a:cubicBezTo>
                  <a:close/>
                  <a:moveTo>
                    <a:pt x="8867" y="0"/>
                  </a:moveTo>
                  <a:cubicBezTo>
                    <a:pt x="8439" y="0"/>
                    <a:pt x="8007" y="32"/>
                    <a:pt x="7572" y="97"/>
                  </a:cubicBezTo>
                  <a:cubicBezTo>
                    <a:pt x="5271" y="464"/>
                    <a:pt x="3236" y="1664"/>
                    <a:pt x="1868" y="3532"/>
                  </a:cubicBezTo>
                  <a:cubicBezTo>
                    <a:pt x="534" y="5367"/>
                    <a:pt x="0" y="7635"/>
                    <a:pt x="334" y="9870"/>
                  </a:cubicBezTo>
                  <a:cubicBezTo>
                    <a:pt x="1001" y="14073"/>
                    <a:pt x="4670" y="17109"/>
                    <a:pt x="8873" y="17109"/>
                  </a:cubicBezTo>
                  <a:cubicBezTo>
                    <a:pt x="9307" y="17109"/>
                    <a:pt x="9740" y="17075"/>
                    <a:pt x="10207" y="17009"/>
                  </a:cubicBezTo>
                  <a:cubicBezTo>
                    <a:pt x="12509" y="16675"/>
                    <a:pt x="14510" y="15441"/>
                    <a:pt x="15878" y="13606"/>
                  </a:cubicBezTo>
                  <a:cubicBezTo>
                    <a:pt x="17246" y="11772"/>
                    <a:pt x="17779" y="9503"/>
                    <a:pt x="17446" y="7268"/>
                  </a:cubicBezTo>
                  <a:cubicBezTo>
                    <a:pt x="16780" y="3030"/>
                    <a:pt x="13064" y="0"/>
                    <a:pt x="8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5837832" y="1361522"/>
              <a:ext cx="106901" cy="117940"/>
            </a:xfrm>
            <a:custGeom>
              <a:avLst/>
              <a:gdLst/>
              <a:ahLst/>
              <a:cxnLst/>
              <a:rect l="l" t="t" r="r" b="b"/>
              <a:pathLst>
                <a:path w="5772" h="6368" extrusionOk="0">
                  <a:moveTo>
                    <a:pt x="475" y="1"/>
                  </a:moveTo>
                  <a:cubicBezTo>
                    <a:pt x="221" y="1"/>
                    <a:pt x="1" y="205"/>
                    <a:pt x="1" y="489"/>
                  </a:cubicBezTo>
                  <a:lnTo>
                    <a:pt x="1" y="5893"/>
                  </a:lnTo>
                  <a:cubicBezTo>
                    <a:pt x="1" y="6167"/>
                    <a:pt x="205" y="6367"/>
                    <a:pt x="448" y="6367"/>
                  </a:cubicBezTo>
                  <a:cubicBezTo>
                    <a:pt x="530" y="6367"/>
                    <a:pt x="617" y="6344"/>
                    <a:pt x="701" y="6294"/>
                  </a:cubicBezTo>
                  <a:lnTo>
                    <a:pt x="5438" y="3592"/>
                  </a:lnTo>
                  <a:cubicBezTo>
                    <a:pt x="5771" y="3425"/>
                    <a:pt x="5771" y="2958"/>
                    <a:pt x="5438" y="2791"/>
                  </a:cubicBezTo>
                  <a:lnTo>
                    <a:pt x="701" y="56"/>
                  </a:lnTo>
                  <a:cubicBezTo>
                    <a:pt x="626" y="18"/>
                    <a:pt x="549" y="1"/>
                    <a:pt x="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5834128" y="1357596"/>
              <a:ext cx="113069" cy="126052"/>
            </a:xfrm>
            <a:custGeom>
              <a:avLst/>
              <a:gdLst/>
              <a:ahLst/>
              <a:cxnLst/>
              <a:rect l="l" t="t" r="r" b="b"/>
              <a:pathLst>
                <a:path w="6105" h="6806" extrusionOk="0">
                  <a:moveTo>
                    <a:pt x="668" y="435"/>
                  </a:moveTo>
                  <a:cubicBezTo>
                    <a:pt x="701" y="435"/>
                    <a:pt x="734" y="435"/>
                    <a:pt x="801" y="468"/>
                  </a:cubicBezTo>
                  <a:lnTo>
                    <a:pt x="5538" y="3170"/>
                  </a:lnTo>
                  <a:cubicBezTo>
                    <a:pt x="5671" y="3237"/>
                    <a:pt x="5671" y="3370"/>
                    <a:pt x="5671" y="3403"/>
                  </a:cubicBezTo>
                  <a:cubicBezTo>
                    <a:pt x="5671" y="3437"/>
                    <a:pt x="5671" y="3570"/>
                    <a:pt x="5538" y="3637"/>
                  </a:cubicBezTo>
                  <a:lnTo>
                    <a:pt x="801" y="6339"/>
                  </a:lnTo>
                  <a:cubicBezTo>
                    <a:pt x="745" y="6367"/>
                    <a:pt x="694" y="6377"/>
                    <a:pt x="652" y="6377"/>
                  </a:cubicBezTo>
                  <a:cubicBezTo>
                    <a:pt x="595" y="6377"/>
                    <a:pt x="554" y="6358"/>
                    <a:pt x="534" y="6339"/>
                  </a:cubicBezTo>
                  <a:cubicBezTo>
                    <a:pt x="501" y="6305"/>
                    <a:pt x="401" y="6239"/>
                    <a:pt x="401" y="6105"/>
                  </a:cubicBezTo>
                  <a:lnTo>
                    <a:pt x="401" y="701"/>
                  </a:lnTo>
                  <a:cubicBezTo>
                    <a:pt x="401" y="568"/>
                    <a:pt x="501" y="501"/>
                    <a:pt x="534" y="468"/>
                  </a:cubicBezTo>
                  <a:cubicBezTo>
                    <a:pt x="568" y="435"/>
                    <a:pt x="601" y="435"/>
                    <a:pt x="668" y="435"/>
                  </a:cubicBezTo>
                  <a:close/>
                  <a:moveTo>
                    <a:pt x="668" y="1"/>
                  </a:moveTo>
                  <a:cubicBezTo>
                    <a:pt x="551" y="1"/>
                    <a:pt x="434" y="34"/>
                    <a:pt x="334" y="101"/>
                  </a:cubicBezTo>
                  <a:cubicBezTo>
                    <a:pt x="101" y="234"/>
                    <a:pt x="1" y="435"/>
                    <a:pt x="1" y="701"/>
                  </a:cubicBezTo>
                  <a:lnTo>
                    <a:pt x="1" y="6105"/>
                  </a:lnTo>
                  <a:cubicBezTo>
                    <a:pt x="1" y="6372"/>
                    <a:pt x="101" y="6572"/>
                    <a:pt x="334" y="6706"/>
                  </a:cubicBezTo>
                  <a:cubicBezTo>
                    <a:pt x="434" y="6772"/>
                    <a:pt x="534" y="6806"/>
                    <a:pt x="668" y="6806"/>
                  </a:cubicBezTo>
                  <a:cubicBezTo>
                    <a:pt x="768" y="6806"/>
                    <a:pt x="901" y="6772"/>
                    <a:pt x="1001" y="6706"/>
                  </a:cubicBezTo>
                  <a:lnTo>
                    <a:pt x="5738" y="4004"/>
                  </a:lnTo>
                  <a:cubicBezTo>
                    <a:pt x="5971" y="3870"/>
                    <a:pt x="6105" y="3637"/>
                    <a:pt x="6105" y="3403"/>
                  </a:cubicBezTo>
                  <a:cubicBezTo>
                    <a:pt x="6105" y="3136"/>
                    <a:pt x="5971" y="2936"/>
                    <a:pt x="5738" y="2803"/>
                  </a:cubicBezTo>
                  <a:lnTo>
                    <a:pt x="1001" y="101"/>
                  </a:lnTo>
                  <a:cubicBezTo>
                    <a:pt x="901" y="34"/>
                    <a:pt x="784"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6138701" y="1463238"/>
              <a:ext cx="647465" cy="573345"/>
            </a:xfrm>
            <a:custGeom>
              <a:avLst/>
              <a:gdLst/>
              <a:ahLst/>
              <a:cxnLst/>
              <a:rect l="l" t="t" r="r" b="b"/>
              <a:pathLst>
                <a:path w="34959" h="30957" extrusionOk="0">
                  <a:moveTo>
                    <a:pt x="501" y="1"/>
                  </a:moveTo>
                  <a:cubicBezTo>
                    <a:pt x="234" y="1"/>
                    <a:pt x="1" y="234"/>
                    <a:pt x="1" y="501"/>
                  </a:cubicBezTo>
                  <a:lnTo>
                    <a:pt x="1" y="30456"/>
                  </a:lnTo>
                  <a:cubicBezTo>
                    <a:pt x="1" y="30723"/>
                    <a:pt x="201" y="30923"/>
                    <a:pt x="468" y="30923"/>
                  </a:cubicBezTo>
                  <a:lnTo>
                    <a:pt x="34459" y="30956"/>
                  </a:lnTo>
                  <a:cubicBezTo>
                    <a:pt x="34726" y="30956"/>
                    <a:pt x="34926" y="30723"/>
                    <a:pt x="34926" y="30456"/>
                  </a:cubicBezTo>
                  <a:lnTo>
                    <a:pt x="34959" y="501"/>
                  </a:lnTo>
                  <a:cubicBezTo>
                    <a:pt x="34959" y="234"/>
                    <a:pt x="34726" y="34"/>
                    <a:pt x="34459" y="34"/>
                  </a:cubicBez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6122032" y="1447810"/>
              <a:ext cx="647465" cy="573326"/>
            </a:xfrm>
            <a:custGeom>
              <a:avLst/>
              <a:gdLst/>
              <a:ahLst/>
              <a:cxnLst/>
              <a:rect l="l" t="t" r="r" b="b"/>
              <a:pathLst>
                <a:path w="34959" h="30956" extrusionOk="0">
                  <a:moveTo>
                    <a:pt x="500" y="0"/>
                  </a:moveTo>
                  <a:cubicBezTo>
                    <a:pt x="234" y="0"/>
                    <a:pt x="0" y="234"/>
                    <a:pt x="0" y="500"/>
                  </a:cubicBezTo>
                  <a:lnTo>
                    <a:pt x="0" y="30455"/>
                  </a:lnTo>
                  <a:cubicBezTo>
                    <a:pt x="0" y="30722"/>
                    <a:pt x="200" y="30922"/>
                    <a:pt x="467" y="30922"/>
                  </a:cubicBezTo>
                  <a:lnTo>
                    <a:pt x="34458" y="30956"/>
                  </a:lnTo>
                  <a:cubicBezTo>
                    <a:pt x="34725" y="30956"/>
                    <a:pt x="34925" y="30722"/>
                    <a:pt x="34925" y="30455"/>
                  </a:cubicBezTo>
                  <a:lnTo>
                    <a:pt x="34958" y="500"/>
                  </a:lnTo>
                  <a:cubicBezTo>
                    <a:pt x="34958" y="234"/>
                    <a:pt x="34725" y="0"/>
                    <a:pt x="34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4"/>
            <p:cNvSpPr/>
            <p:nvPr/>
          </p:nvSpPr>
          <p:spPr>
            <a:xfrm>
              <a:off x="6117698" y="1444087"/>
              <a:ext cx="655503" cy="580753"/>
            </a:xfrm>
            <a:custGeom>
              <a:avLst/>
              <a:gdLst/>
              <a:ahLst/>
              <a:cxnLst/>
              <a:rect l="l" t="t" r="r" b="b"/>
              <a:pathLst>
                <a:path w="35393" h="31357" extrusionOk="0">
                  <a:moveTo>
                    <a:pt x="734" y="401"/>
                  </a:moveTo>
                  <a:lnTo>
                    <a:pt x="34692" y="435"/>
                  </a:lnTo>
                  <a:cubicBezTo>
                    <a:pt x="34859" y="435"/>
                    <a:pt x="34992" y="535"/>
                    <a:pt x="34992" y="701"/>
                  </a:cubicBezTo>
                  <a:lnTo>
                    <a:pt x="34959" y="30656"/>
                  </a:lnTo>
                  <a:cubicBezTo>
                    <a:pt x="34959" y="30823"/>
                    <a:pt x="34825" y="30923"/>
                    <a:pt x="34692" y="30923"/>
                  </a:cubicBezTo>
                  <a:lnTo>
                    <a:pt x="701" y="30923"/>
                  </a:lnTo>
                  <a:cubicBezTo>
                    <a:pt x="568" y="30923"/>
                    <a:pt x="434" y="30790"/>
                    <a:pt x="434" y="30656"/>
                  </a:cubicBezTo>
                  <a:lnTo>
                    <a:pt x="434" y="668"/>
                  </a:lnTo>
                  <a:cubicBezTo>
                    <a:pt x="434" y="601"/>
                    <a:pt x="468" y="535"/>
                    <a:pt x="534" y="501"/>
                  </a:cubicBezTo>
                  <a:cubicBezTo>
                    <a:pt x="601" y="435"/>
                    <a:pt x="668" y="401"/>
                    <a:pt x="734" y="401"/>
                  </a:cubicBezTo>
                  <a:close/>
                  <a:moveTo>
                    <a:pt x="734" y="1"/>
                  </a:moveTo>
                  <a:cubicBezTo>
                    <a:pt x="534" y="1"/>
                    <a:pt x="367" y="68"/>
                    <a:pt x="234" y="201"/>
                  </a:cubicBezTo>
                  <a:cubicBezTo>
                    <a:pt x="101" y="334"/>
                    <a:pt x="34" y="501"/>
                    <a:pt x="34" y="701"/>
                  </a:cubicBezTo>
                  <a:lnTo>
                    <a:pt x="1" y="30656"/>
                  </a:lnTo>
                  <a:cubicBezTo>
                    <a:pt x="1" y="31023"/>
                    <a:pt x="334" y="31357"/>
                    <a:pt x="701" y="31357"/>
                  </a:cubicBezTo>
                  <a:lnTo>
                    <a:pt x="34692" y="31357"/>
                  </a:lnTo>
                  <a:cubicBezTo>
                    <a:pt x="35059" y="31357"/>
                    <a:pt x="35359" y="31056"/>
                    <a:pt x="35393" y="30656"/>
                  </a:cubicBezTo>
                  <a:lnTo>
                    <a:pt x="35393" y="701"/>
                  </a:lnTo>
                  <a:cubicBezTo>
                    <a:pt x="35393" y="334"/>
                    <a:pt x="35092"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4"/>
            <p:cNvSpPr/>
            <p:nvPr/>
          </p:nvSpPr>
          <p:spPr>
            <a:xfrm>
              <a:off x="6122032" y="1447810"/>
              <a:ext cx="647465" cy="56840"/>
            </a:xfrm>
            <a:custGeom>
              <a:avLst/>
              <a:gdLst/>
              <a:ahLst/>
              <a:cxnLst/>
              <a:rect l="l" t="t" r="r" b="b"/>
              <a:pathLst>
                <a:path w="34959" h="3069" extrusionOk="0">
                  <a:moveTo>
                    <a:pt x="34958" y="3069"/>
                  </a:moveTo>
                  <a:lnTo>
                    <a:pt x="0" y="3069"/>
                  </a:lnTo>
                  <a:lnTo>
                    <a:pt x="0" y="500"/>
                  </a:lnTo>
                  <a:cubicBezTo>
                    <a:pt x="0" y="234"/>
                    <a:pt x="234" y="0"/>
                    <a:pt x="500" y="0"/>
                  </a:cubicBezTo>
                  <a:lnTo>
                    <a:pt x="34458" y="33"/>
                  </a:lnTo>
                  <a:cubicBezTo>
                    <a:pt x="34725" y="33"/>
                    <a:pt x="34958" y="234"/>
                    <a:pt x="34958"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6118309" y="1444087"/>
              <a:ext cx="654891" cy="64285"/>
            </a:xfrm>
            <a:custGeom>
              <a:avLst/>
              <a:gdLst/>
              <a:ahLst/>
              <a:cxnLst/>
              <a:rect l="l" t="t" r="r" b="b"/>
              <a:pathLst>
                <a:path w="35360" h="3471" extrusionOk="0">
                  <a:moveTo>
                    <a:pt x="701" y="401"/>
                  </a:moveTo>
                  <a:lnTo>
                    <a:pt x="34659" y="435"/>
                  </a:lnTo>
                  <a:cubicBezTo>
                    <a:pt x="34726" y="435"/>
                    <a:pt x="34792" y="468"/>
                    <a:pt x="34859" y="501"/>
                  </a:cubicBezTo>
                  <a:cubicBezTo>
                    <a:pt x="34926" y="568"/>
                    <a:pt x="34926" y="635"/>
                    <a:pt x="34926" y="701"/>
                  </a:cubicBezTo>
                  <a:lnTo>
                    <a:pt x="34926" y="3070"/>
                  </a:lnTo>
                  <a:lnTo>
                    <a:pt x="401" y="3036"/>
                  </a:lnTo>
                  <a:lnTo>
                    <a:pt x="401" y="668"/>
                  </a:lnTo>
                  <a:cubicBezTo>
                    <a:pt x="435" y="535"/>
                    <a:pt x="535" y="401"/>
                    <a:pt x="701" y="401"/>
                  </a:cubicBezTo>
                  <a:close/>
                  <a:moveTo>
                    <a:pt x="701" y="1"/>
                  </a:moveTo>
                  <a:cubicBezTo>
                    <a:pt x="301" y="1"/>
                    <a:pt x="1" y="301"/>
                    <a:pt x="1" y="701"/>
                  </a:cubicBezTo>
                  <a:lnTo>
                    <a:pt x="1" y="3270"/>
                  </a:lnTo>
                  <a:cubicBezTo>
                    <a:pt x="1" y="3303"/>
                    <a:pt x="34" y="3370"/>
                    <a:pt x="68" y="3403"/>
                  </a:cubicBezTo>
                  <a:cubicBezTo>
                    <a:pt x="101" y="3437"/>
                    <a:pt x="168" y="3470"/>
                    <a:pt x="201" y="3470"/>
                  </a:cubicBezTo>
                  <a:lnTo>
                    <a:pt x="35159" y="3470"/>
                  </a:lnTo>
                  <a:cubicBezTo>
                    <a:pt x="35259" y="3470"/>
                    <a:pt x="35360" y="3370"/>
                    <a:pt x="35360" y="3270"/>
                  </a:cubicBezTo>
                  <a:lnTo>
                    <a:pt x="35360" y="701"/>
                  </a:lnTo>
                  <a:cubicBezTo>
                    <a:pt x="35360" y="535"/>
                    <a:pt x="35293" y="334"/>
                    <a:pt x="35159" y="201"/>
                  </a:cubicBezTo>
                  <a:cubicBezTo>
                    <a:pt x="35026" y="68"/>
                    <a:pt x="34859" y="1"/>
                    <a:pt x="34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6721287" y="1464942"/>
              <a:ext cx="23503" cy="22410"/>
            </a:xfrm>
            <a:custGeom>
              <a:avLst/>
              <a:gdLst/>
              <a:ahLst/>
              <a:cxnLst/>
              <a:rect l="l" t="t" r="r" b="b"/>
              <a:pathLst>
                <a:path w="1269" h="1210" extrusionOk="0">
                  <a:moveTo>
                    <a:pt x="230" y="1"/>
                  </a:moveTo>
                  <a:cubicBezTo>
                    <a:pt x="176" y="1"/>
                    <a:pt x="117" y="26"/>
                    <a:pt x="67" y="76"/>
                  </a:cubicBezTo>
                  <a:cubicBezTo>
                    <a:pt x="1" y="142"/>
                    <a:pt x="1" y="276"/>
                    <a:pt x="67" y="343"/>
                  </a:cubicBezTo>
                  <a:lnTo>
                    <a:pt x="868" y="1143"/>
                  </a:lnTo>
                  <a:cubicBezTo>
                    <a:pt x="901" y="1210"/>
                    <a:pt x="968" y="1210"/>
                    <a:pt x="1035" y="1210"/>
                  </a:cubicBezTo>
                  <a:cubicBezTo>
                    <a:pt x="1068" y="1210"/>
                    <a:pt x="1135" y="1210"/>
                    <a:pt x="1168" y="1143"/>
                  </a:cubicBezTo>
                  <a:cubicBezTo>
                    <a:pt x="1268" y="1076"/>
                    <a:pt x="1268" y="943"/>
                    <a:pt x="1168" y="876"/>
                  </a:cubicBezTo>
                  <a:lnTo>
                    <a:pt x="367" y="76"/>
                  </a:lnTo>
                  <a:cubicBezTo>
                    <a:pt x="334" y="26"/>
                    <a:pt x="284" y="1"/>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6721287" y="1464942"/>
              <a:ext cx="22873" cy="22410"/>
            </a:xfrm>
            <a:custGeom>
              <a:avLst/>
              <a:gdLst/>
              <a:ahLst/>
              <a:cxnLst/>
              <a:rect l="l" t="t" r="r" b="b"/>
              <a:pathLst>
                <a:path w="1235" h="1210" extrusionOk="0">
                  <a:moveTo>
                    <a:pt x="1030" y="1"/>
                  </a:moveTo>
                  <a:cubicBezTo>
                    <a:pt x="976" y="1"/>
                    <a:pt x="918" y="26"/>
                    <a:pt x="868" y="76"/>
                  </a:cubicBezTo>
                  <a:lnTo>
                    <a:pt x="67" y="876"/>
                  </a:lnTo>
                  <a:cubicBezTo>
                    <a:pt x="1" y="943"/>
                    <a:pt x="1" y="1076"/>
                    <a:pt x="67" y="1143"/>
                  </a:cubicBezTo>
                  <a:cubicBezTo>
                    <a:pt x="101" y="1210"/>
                    <a:pt x="167" y="1210"/>
                    <a:pt x="234" y="1210"/>
                  </a:cubicBezTo>
                  <a:cubicBezTo>
                    <a:pt x="267" y="1210"/>
                    <a:pt x="334" y="1210"/>
                    <a:pt x="367" y="1143"/>
                  </a:cubicBezTo>
                  <a:lnTo>
                    <a:pt x="1168" y="343"/>
                  </a:lnTo>
                  <a:cubicBezTo>
                    <a:pt x="1235" y="276"/>
                    <a:pt x="1235" y="142"/>
                    <a:pt x="1168" y="76"/>
                  </a:cubicBezTo>
                  <a:cubicBezTo>
                    <a:pt x="1135" y="26"/>
                    <a:pt x="1085" y="1"/>
                    <a:pt x="1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4"/>
            <p:cNvSpPr/>
            <p:nvPr/>
          </p:nvSpPr>
          <p:spPr>
            <a:xfrm>
              <a:off x="6271531" y="1572602"/>
              <a:ext cx="364524" cy="364506"/>
            </a:xfrm>
            <a:custGeom>
              <a:avLst/>
              <a:gdLst/>
              <a:ahLst/>
              <a:cxnLst/>
              <a:rect l="l" t="t" r="r" b="b"/>
              <a:pathLst>
                <a:path w="19682" h="19681" extrusionOk="0">
                  <a:moveTo>
                    <a:pt x="9841" y="434"/>
                  </a:moveTo>
                  <a:cubicBezTo>
                    <a:pt x="15045" y="434"/>
                    <a:pt x="19281" y="4637"/>
                    <a:pt x="19281" y="9841"/>
                  </a:cubicBezTo>
                  <a:cubicBezTo>
                    <a:pt x="19281" y="15044"/>
                    <a:pt x="15045" y="19281"/>
                    <a:pt x="9841" y="19281"/>
                  </a:cubicBezTo>
                  <a:cubicBezTo>
                    <a:pt x="4637" y="19281"/>
                    <a:pt x="434" y="15044"/>
                    <a:pt x="434" y="9841"/>
                  </a:cubicBezTo>
                  <a:cubicBezTo>
                    <a:pt x="434" y="4637"/>
                    <a:pt x="4637" y="434"/>
                    <a:pt x="9841" y="434"/>
                  </a:cubicBezTo>
                  <a:close/>
                  <a:moveTo>
                    <a:pt x="9841" y="0"/>
                  </a:moveTo>
                  <a:cubicBezTo>
                    <a:pt x="4404" y="0"/>
                    <a:pt x="0" y="4403"/>
                    <a:pt x="0" y="9841"/>
                  </a:cubicBezTo>
                  <a:cubicBezTo>
                    <a:pt x="0" y="15278"/>
                    <a:pt x="4437" y="19681"/>
                    <a:pt x="9841" y="19681"/>
                  </a:cubicBezTo>
                  <a:cubicBezTo>
                    <a:pt x="15278" y="19681"/>
                    <a:pt x="19681" y="15278"/>
                    <a:pt x="19681" y="9841"/>
                  </a:cubicBezTo>
                  <a:cubicBezTo>
                    <a:pt x="19681" y="4403"/>
                    <a:pt x="15278" y="0"/>
                    <a:pt x="9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4"/>
            <p:cNvSpPr/>
            <p:nvPr/>
          </p:nvSpPr>
          <p:spPr>
            <a:xfrm>
              <a:off x="6395712" y="1572602"/>
              <a:ext cx="114310" cy="364506"/>
            </a:xfrm>
            <a:custGeom>
              <a:avLst/>
              <a:gdLst/>
              <a:ahLst/>
              <a:cxnLst/>
              <a:rect l="l" t="t" r="r" b="b"/>
              <a:pathLst>
                <a:path w="6172" h="19681" extrusionOk="0">
                  <a:moveTo>
                    <a:pt x="3069" y="434"/>
                  </a:moveTo>
                  <a:cubicBezTo>
                    <a:pt x="4370" y="434"/>
                    <a:pt x="5738" y="4203"/>
                    <a:pt x="5738" y="9841"/>
                  </a:cubicBezTo>
                  <a:cubicBezTo>
                    <a:pt x="5738" y="15478"/>
                    <a:pt x="4370" y="19281"/>
                    <a:pt x="3069" y="19281"/>
                  </a:cubicBezTo>
                  <a:cubicBezTo>
                    <a:pt x="1802" y="19281"/>
                    <a:pt x="434" y="15478"/>
                    <a:pt x="434" y="9841"/>
                  </a:cubicBezTo>
                  <a:cubicBezTo>
                    <a:pt x="434" y="4203"/>
                    <a:pt x="1802" y="434"/>
                    <a:pt x="3069" y="434"/>
                  </a:cubicBezTo>
                  <a:close/>
                  <a:moveTo>
                    <a:pt x="3069" y="0"/>
                  </a:moveTo>
                  <a:cubicBezTo>
                    <a:pt x="1168" y="0"/>
                    <a:pt x="0" y="5004"/>
                    <a:pt x="0" y="9841"/>
                  </a:cubicBezTo>
                  <a:cubicBezTo>
                    <a:pt x="0" y="14677"/>
                    <a:pt x="1168" y="19681"/>
                    <a:pt x="3069" y="19681"/>
                  </a:cubicBezTo>
                  <a:cubicBezTo>
                    <a:pt x="5004" y="19681"/>
                    <a:pt x="6171" y="14677"/>
                    <a:pt x="6171" y="9841"/>
                  </a:cubicBezTo>
                  <a:cubicBezTo>
                    <a:pt x="6171" y="5004"/>
                    <a:pt x="5004" y="0"/>
                    <a:pt x="3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4"/>
            <p:cNvSpPr/>
            <p:nvPr/>
          </p:nvSpPr>
          <p:spPr>
            <a:xfrm>
              <a:off x="6283884" y="1693691"/>
              <a:ext cx="337336" cy="8038"/>
            </a:xfrm>
            <a:custGeom>
              <a:avLst/>
              <a:gdLst/>
              <a:ahLst/>
              <a:cxnLst/>
              <a:rect l="l" t="t" r="r" b="b"/>
              <a:pathLst>
                <a:path w="18214" h="434" extrusionOk="0">
                  <a:moveTo>
                    <a:pt x="1" y="0"/>
                  </a:moveTo>
                  <a:lnTo>
                    <a:pt x="1" y="434"/>
                  </a:lnTo>
                  <a:lnTo>
                    <a:pt x="18214" y="434"/>
                  </a:lnTo>
                  <a:lnTo>
                    <a:pt x="18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4"/>
            <p:cNvSpPr/>
            <p:nvPr/>
          </p:nvSpPr>
          <p:spPr>
            <a:xfrm>
              <a:off x="6283884" y="1814779"/>
              <a:ext cx="337336" cy="7427"/>
            </a:xfrm>
            <a:custGeom>
              <a:avLst/>
              <a:gdLst/>
              <a:ahLst/>
              <a:cxnLst/>
              <a:rect l="l" t="t" r="r" b="b"/>
              <a:pathLst>
                <a:path w="18214" h="401" extrusionOk="0">
                  <a:moveTo>
                    <a:pt x="1" y="0"/>
                  </a:moveTo>
                  <a:lnTo>
                    <a:pt x="1" y="401"/>
                  </a:lnTo>
                  <a:lnTo>
                    <a:pt x="18214" y="401"/>
                  </a:lnTo>
                  <a:lnTo>
                    <a:pt x="18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4"/>
            <p:cNvSpPr/>
            <p:nvPr/>
          </p:nvSpPr>
          <p:spPr>
            <a:xfrm>
              <a:off x="6380877" y="1675151"/>
              <a:ext cx="45116" cy="45116"/>
            </a:xfrm>
            <a:custGeom>
              <a:avLst/>
              <a:gdLst/>
              <a:ahLst/>
              <a:cxnLst/>
              <a:rect l="l" t="t" r="r" b="b"/>
              <a:pathLst>
                <a:path w="2436" h="2436" extrusionOk="0">
                  <a:moveTo>
                    <a:pt x="2436" y="1235"/>
                  </a:moveTo>
                  <a:cubicBezTo>
                    <a:pt x="2436" y="1902"/>
                    <a:pt x="1902" y="2436"/>
                    <a:pt x="1235" y="2436"/>
                  </a:cubicBezTo>
                  <a:cubicBezTo>
                    <a:pt x="534" y="2436"/>
                    <a:pt x="1" y="1902"/>
                    <a:pt x="1" y="1235"/>
                  </a:cubicBezTo>
                  <a:cubicBezTo>
                    <a:pt x="1" y="534"/>
                    <a:pt x="534" y="1"/>
                    <a:pt x="1235" y="1"/>
                  </a:cubicBezTo>
                  <a:cubicBezTo>
                    <a:pt x="1902" y="1"/>
                    <a:pt x="2436" y="534"/>
                    <a:pt x="2436" y="12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4"/>
            <p:cNvSpPr/>
            <p:nvPr/>
          </p:nvSpPr>
          <p:spPr>
            <a:xfrm>
              <a:off x="6377173" y="1671447"/>
              <a:ext cx="53154" cy="53154"/>
            </a:xfrm>
            <a:custGeom>
              <a:avLst/>
              <a:gdLst/>
              <a:ahLst/>
              <a:cxnLst/>
              <a:rect l="l" t="t" r="r" b="b"/>
              <a:pathLst>
                <a:path w="2870" h="2870" extrusionOk="0">
                  <a:moveTo>
                    <a:pt x="1435" y="401"/>
                  </a:moveTo>
                  <a:cubicBezTo>
                    <a:pt x="1969" y="401"/>
                    <a:pt x="2436" y="868"/>
                    <a:pt x="2436" y="1435"/>
                  </a:cubicBezTo>
                  <a:cubicBezTo>
                    <a:pt x="2436" y="2002"/>
                    <a:pt x="1969" y="2435"/>
                    <a:pt x="1435" y="2435"/>
                  </a:cubicBezTo>
                  <a:cubicBezTo>
                    <a:pt x="868" y="2435"/>
                    <a:pt x="401" y="1968"/>
                    <a:pt x="401" y="1435"/>
                  </a:cubicBezTo>
                  <a:cubicBezTo>
                    <a:pt x="401" y="868"/>
                    <a:pt x="868" y="401"/>
                    <a:pt x="1435" y="401"/>
                  </a:cubicBezTo>
                  <a:close/>
                  <a:moveTo>
                    <a:pt x="1435" y="0"/>
                  </a:moveTo>
                  <a:cubicBezTo>
                    <a:pt x="634" y="0"/>
                    <a:pt x="1" y="634"/>
                    <a:pt x="1" y="1435"/>
                  </a:cubicBezTo>
                  <a:cubicBezTo>
                    <a:pt x="1" y="2202"/>
                    <a:pt x="634" y="2869"/>
                    <a:pt x="1435" y="2869"/>
                  </a:cubicBezTo>
                  <a:cubicBezTo>
                    <a:pt x="2202" y="2869"/>
                    <a:pt x="2869" y="2202"/>
                    <a:pt x="2869" y="1435"/>
                  </a:cubicBezTo>
                  <a:cubicBezTo>
                    <a:pt x="2869" y="634"/>
                    <a:pt x="2202" y="0"/>
                    <a:pt x="1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4"/>
            <p:cNvSpPr/>
            <p:nvPr/>
          </p:nvSpPr>
          <p:spPr>
            <a:xfrm>
              <a:off x="6480352" y="1794999"/>
              <a:ext cx="45728" cy="45116"/>
            </a:xfrm>
            <a:custGeom>
              <a:avLst/>
              <a:gdLst/>
              <a:ahLst/>
              <a:cxnLst/>
              <a:rect l="l" t="t" r="r" b="b"/>
              <a:pathLst>
                <a:path w="2469" h="2436" extrusionOk="0">
                  <a:moveTo>
                    <a:pt x="2469" y="1235"/>
                  </a:moveTo>
                  <a:cubicBezTo>
                    <a:pt x="2469" y="1902"/>
                    <a:pt x="1902" y="2436"/>
                    <a:pt x="1234" y="2436"/>
                  </a:cubicBezTo>
                  <a:cubicBezTo>
                    <a:pt x="567" y="2436"/>
                    <a:pt x="0" y="1902"/>
                    <a:pt x="0" y="1235"/>
                  </a:cubicBezTo>
                  <a:cubicBezTo>
                    <a:pt x="0" y="535"/>
                    <a:pt x="567" y="1"/>
                    <a:pt x="1234" y="1"/>
                  </a:cubicBezTo>
                  <a:cubicBezTo>
                    <a:pt x="1902" y="1"/>
                    <a:pt x="2469" y="535"/>
                    <a:pt x="2469" y="12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4"/>
            <p:cNvSpPr/>
            <p:nvPr/>
          </p:nvSpPr>
          <p:spPr>
            <a:xfrm>
              <a:off x="6476648" y="1790683"/>
              <a:ext cx="53136" cy="53154"/>
            </a:xfrm>
            <a:custGeom>
              <a:avLst/>
              <a:gdLst/>
              <a:ahLst/>
              <a:cxnLst/>
              <a:rect l="l" t="t" r="r" b="b"/>
              <a:pathLst>
                <a:path w="2869" h="2870" extrusionOk="0">
                  <a:moveTo>
                    <a:pt x="1434" y="434"/>
                  </a:moveTo>
                  <a:cubicBezTo>
                    <a:pt x="2001" y="434"/>
                    <a:pt x="2468" y="901"/>
                    <a:pt x="2468" y="1468"/>
                  </a:cubicBezTo>
                  <a:cubicBezTo>
                    <a:pt x="2468" y="2002"/>
                    <a:pt x="2001" y="2469"/>
                    <a:pt x="1434" y="2469"/>
                  </a:cubicBezTo>
                  <a:cubicBezTo>
                    <a:pt x="867" y="2469"/>
                    <a:pt x="434" y="2002"/>
                    <a:pt x="434" y="1468"/>
                  </a:cubicBezTo>
                  <a:cubicBezTo>
                    <a:pt x="434" y="901"/>
                    <a:pt x="867" y="434"/>
                    <a:pt x="1434" y="434"/>
                  </a:cubicBezTo>
                  <a:close/>
                  <a:moveTo>
                    <a:pt x="1434" y="0"/>
                  </a:moveTo>
                  <a:cubicBezTo>
                    <a:pt x="634" y="0"/>
                    <a:pt x="0" y="667"/>
                    <a:pt x="0" y="1435"/>
                  </a:cubicBezTo>
                  <a:cubicBezTo>
                    <a:pt x="0" y="2235"/>
                    <a:pt x="634" y="2869"/>
                    <a:pt x="1434" y="2869"/>
                  </a:cubicBezTo>
                  <a:cubicBezTo>
                    <a:pt x="2235" y="2869"/>
                    <a:pt x="2869" y="2235"/>
                    <a:pt x="2869" y="1435"/>
                  </a:cubicBezTo>
                  <a:cubicBezTo>
                    <a:pt x="2869" y="667"/>
                    <a:pt x="2235" y="0"/>
                    <a:pt x="1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4"/>
            <p:cNvSpPr/>
            <p:nvPr/>
          </p:nvSpPr>
          <p:spPr>
            <a:xfrm>
              <a:off x="6557565" y="1609662"/>
              <a:ext cx="45746" cy="45746"/>
            </a:xfrm>
            <a:custGeom>
              <a:avLst/>
              <a:gdLst/>
              <a:ahLst/>
              <a:cxnLst/>
              <a:rect l="l" t="t" r="r" b="b"/>
              <a:pathLst>
                <a:path w="2470" h="2470" extrusionOk="0">
                  <a:moveTo>
                    <a:pt x="2469" y="1235"/>
                  </a:moveTo>
                  <a:cubicBezTo>
                    <a:pt x="2469" y="1902"/>
                    <a:pt x="1902" y="2469"/>
                    <a:pt x="1235" y="2469"/>
                  </a:cubicBezTo>
                  <a:cubicBezTo>
                    <a:pt x="568" y="2469"/>
                    <a:pt x="1" y="1902"/>
                    <a:pt x="1" y="1235"/>
                  </a:cubicBezTo>
                  <a:cubicBezTo>
                    <a:pt x="1" y="568"/>
                    <a:pt x="568" y="1"/>
                    <a:pt x="1235" y="1"/>
                  </a:cubicBezTo>
                  <a:cubicBezTo>
                    <a:pt x="1902" y="1"/>
                    <a:pt x="2469" y="568"/>
                    <a:pt x="2469" y="12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4"/>
            <p:cNvSpPr/>
            <p:nvPr/>
          </p:nvSpPr>
          <p:spPr>
            <a:xfrm>
              <a:off x="6553860" y="1605958"/>
              <a:ext cx="53154" cy="53154"/>
            </a:xfrm>
            <a:custGeom>
              <a:avLst/>
              <a:gdLst/>
              <a:ahLst/>
              <a:cxnLst/>
              <a:rect l="l" t="t" r="r" b="b"/>
              <a:pathLst>
                <a:path w="2870" h="2870" extrusionOk="0">
                  <a:moveTo>
                    <a:pt x="1435" y="401"/>
                  </a:moveTo>
                  <a:cubicBezTo>
                    <a:pt x="2002" y="401"/>
                    <a:pt x="2436" y="868"/>
                    <a:pt x="2469" y="1435"/>
                  </a:cubicBezTo>
                  <a:cubicBezTo>
                    <a:pt x="2469" y="2002"/>
                    <a:pt x="2002" y="2436"/>
                    <a:pt x="1435" y="2436"/>
                  </a:cubicBezTo>
                  <a:cubicBezTo>
                    <a:pt x="868" y="2436"/>
                    <a:pt x="434" y="2002"/>
                    <a:pt x="434" y="1435"/>
                  </a:cubicBezTo>
                  <a:cubicBezTo>
                    <a:pt x="434" y="868"/>
                    <a:pt x="868" y="401"/>
                    <a:pt x="1435" y="401"/>
                  </a:cubicBezTo>
                  <a:close/>
                  <a:moveTo>
                    <a:pt x="1435" y="1"/>
                  </a:moveTo>
                  <a:cubicBezTo>
                    <a:pt x="634" y="1"/>
                    <a:pt x="1" y="634"/>
                    <a:pt x="1" y="1435"/>
                  </a:cubicBezTo>
                  <a:cubicBezTo>
                    <a:pt x="1" y="2202"/>
                    <a:pt x="634" y="2869"/>
                    <a:pt x="1435" y="2869"/>
                  </a:cubicBezTo>
                  <a:cubicBezTo>
                    <a:pt x="2236" y="2869"/>
                    <a:pt x="2869" y="2202"/>
                    <a:pt x="2869" y="1435"/>
                  </a:cubicBezTo>
                  <a:cubicBezTo>
                    <a:pt x="2869" y="634"/>
                    <a:pt x="2236"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4"/>
            <p:cNvSpPr/>
            <p:nvPr/>
          </p:nvSpPr>
          <p:spPr>
            <a:xfrm>
              <a:off x="6304276" y="1859247"/>
              <a:ext cx="45728" cy="45746"/>
            </a:xfrm>
            <a:custGeom>
              <a:avLst/>
              <a:gdLst/>
              <a:ahLst/>
              <a:cxnLst/>
              <a:rect l="l" t="t" r="r" b="b"/>
              <a:pathLst>
                <a:path w="2469" h="2470" extrusionOk="0">
                  <a:moveTo>
                    <a:pt x="2469" y="1235"/>
                  </a:moveTo>
                  <a:cubicBezTo>
                    <a:pt x="2469" y="1902"/>
                    <a:pt x="1902" y="2469"/>
                    <a:pt x="1235" y="2469"/>
                  </a:cubicBezTo>
                  <a:cubicBezTo>
                    <a:pt x="567" y="2469"/>
                    <a:pt x="0" y="1902"/>
                    <a:pt x="0" y="1235"/>
                  </a:cubicBezTo>
                  <a:cubicBezTo>
                    <a:pt x="0" y="568"/>
                    <a:pt x="567" y="1"/>
                    <a:pt x="1235" y="1"/>
                  </a:cubicBezTo>
                  <a:cubicBezTo>
                    <a:pt x="1902" y="1"/>
                    <a:pt x="2469" y="568"/>
                    <a:pt x="2469" y="12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4"/>
            <p:cNvSpPr/>
            <p:nvPr/>
          </p:nvSpPr>
          <p:spPr>
            <a:xfrm>
              <a:off x="6300572" y="1855543"/>
              <a:ext cx="53136" cy="53154"/>
            </a:xfrm>
            <a:custGeom>
              <a:avLst/>
              <a:gdLst/>
              <a:ahLst/>
              <a:cxnLst/>
              <a:rect l="l" t="t" r="r" b="b"/>
              <a:pathLst>
                <a:path w="2869" h="2870" extrusionOk="0">
                  <a:moveTo>
                    <a:pt x="1435" y="401"/>
                  </a:moveTo>
                  <a:cubicBezTo>
                    <a:pt x="2002" y="401"/>
                    <a:pt x="2469" y="868"/>
                    <a:pt x="2469" y="1435"/>
                  </a:cubicBezTo>
                  <a:cubicBezTo>
                    <a:pt x="2469" y="2002"/>
                    <a:pt x="2002" y="2436"/>
                    <a:pt x="1435" y="2436"/>
                  </a:cubicBezTo>
                  <a:cubicBezTo>
                    <a:pt x="868" y="2436"/>
                    <a:pt x="434" y="2002"/>
                    <a:pt x="434" y="1435"/>
                  </a:cubicBezTo>
                  <a:cubicBezTo>
                    <a:pt x="434" y="868"/>
                    <a:pt x="868" y="401"/>
                    <a:pt x="1435" y="401"/>
                  </a:cubicBezTo>
                  <a:close/>
                  <a:moveTo>
                    <a:pt x="1435" y="1"/>
                  </a:moveTo>
                  <a:cubicBezTo>
                    <a:pt x="634" y="1"/>
                    <a:pt x="0" y="635"/>
                    <a:pt x="0" y="1435"/>
                  </a:cubicBezTo>
                  <a:cubicBezTo>
                    <a:pt x="0" y="2236"/>
                    <a:pt x="634" y="2870"/>
                    <a:pt x="1435" y="2870"/>
                  </a:cubicBezTo>
                  <a:cubicBezTo>
                    <a:pt x="2235" y="2870"/>
                    <a:pt x="2869" y="2236"/>
                    <a:pt x="2869" y="1435"/>
                  </a:cubicBezTo>
                  <a:cubicBezTo>
                    <a:pt x="2869" y="635"/>
                    <a:pt x="2235"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 name="Google Shape;2529;p44"/>
          <p:cNvGrpSpPr/>
          <p:nvPr/>
        </p:nvGrpSpPr>
        <p:grpSpPr>
          <a:xfrm>
            <a:off x="4024550" y="3437553"/>
            <a:ext cx="921775" cy="1131318"/>
            <a:chOff x="5134157" y="3316640"/>
            <a:chExt cx="921775" cy="1131318"/>
          </a:xfrm>
        </p:grpSpPr>
        <p:sp>
          <p:nvSpPr>
            <p:cNvPr id="2530" name="Google Shape;2530;p44"/>
            <p:cNvSpPr/>
            <p:nvPr/>
          </p:nvSpPr>
          <p:spPr>
            <a:xfrm>
              <a:off x="5355331" y="4243341"/>
              <a:ext cx="19" cy="25355"/>
            </a:xfrm>
            <a:custGeom>
              <a:avLst/>
              <a:gdLst/>
              <a:ahLst/>
              <a:cxnLst/>
              <a:rect l="l" t="t" r="r" b="b"/>
              <a:pathLst>
                <a:path w="1" h="1369" extrusionOk="0">
                  <a:moveTo>
                    <a:pt x="1" y="0"/>
                  </a:moveTo>
                  <a:lnTo>
                    <a:pt x="1" y="13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4"/>
            <p:cNvSpPr/>
            <p:nvPr/>
          </p:nvSpPr>
          <p:spPr>
            <a:xfrm>
              <a:off x="5351627" y="4239007"/>
              <a:ext cx="7427" cy="33393"/>
            </a:xfrm>
            <a:custGeom>
              <a:avLst/>
              <a:gdLst/>
              <a:ahLst/>
              <a:cxnLst/>
              <a:rect l="l" t="t" r="r" b="b"/>
              <a:pathLst>
                <a:path w="401" h="1803" extrusionOk="0">
                  <a:moveTo>
                    <a:pt x="201" y="1"/>
                  </a:moveTo>
                  <a:cubicBezTo>
                    <a:pt x="67" y="1"/>
                    <a:pt x="1" y="101"/>
                    <a:pt x="1" y="234"/>
                  </a:cubicBezTo>
                  <a:lnTo>
                    <a:pt x="1" y="1602"/>
                  </a:lnTo>
                  <a:cubicBezTo>
                    <a:pt x="1" y="1702"/>
                    <a:pt x="67" y="1802"/>
                    <a:pt x="201" y="1802"/>
                  </a:cubicBezTo>
                  <a:cubicBezTo>
                    <a:pt x="301" y="1802"/>
                    <a:pt x="401" y="1702"/>
                    <a:pt x="401" y="1602"/>
                  </a:cubicBezTo>
                  <a:lnTo>
                    <a:pt x="401" y="234"/>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4"/>
            <p:cNvSpPr/>
            <p:nvPr/>
          </p:nvSpPr>
          <p:spPr>
            <a:xfrm>
              <a:off x="5355331" y="4308200"/>
              <a:ext cx="19" cy="25966"/>
            </a:xfrm>
            <a:custGeom>
              <a:avLst/>
              <a:gdLst/>
              <a:ahLst/>
              <a:cxnLst/>
              <a:rect l="l" t="t" r="r" b="b"/>
              <a:pathLst>
                <a:path w="1" h="1402" extrusionOk="0">
                  <a:moveTo>
                    <a:pt x="1" y="1"/>
                  </a:moveTo>
                  <a:lnTo>
                    <a:pt x="1" y="14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4"/>
            <p:cNvSpPr/>
            <p:nvPr/>
          </p:nvSpPr>
          <p:spPr>
            <a:xfrm>
              <a:off x="5351627" y="4304496"/>
              <a:ext cx="7427" cy="33393"/>
            </a:xfrm>
            <a:custGeom>
              <a:avLst/>
              <a:gdLst/>
              <a:ahLst/>
              <a:cxnLst/>
              <a:rect l="l" t="t" r="r" b="b"/>
              <a:pathLst>
                <a:path w="401" h="1803" extrusionOk="0">
                  <a:moveTo>
                    <a:pt x="201" y="1"/>
                  </a:moveTo>
                  <a:cubicBezTo>
                    <a:pt x="67" y="1"/>
                    <a:pt x="1" y="101"/>
                    <a:pt x="1" y="201"/>
                  </a:cubicBezTo>
                  <a:lnTo>
                    <a:pt x="1" y="1602"/>
                  </a:lnTo>
                  <a:cubicBezTo>
                    <a:pt x="1" y="1702"/>
                    <a:pt x="67" y="1802"/>
                    <a:pt x="201" y="1802"/>
                  </a:cubicBezTo>
                  <a:cubicBezTo>
                    <a:pt x="301" y="1802"/>
                    <a:pt x="401" y="1702"/>
                    <a:pt x="401" y="1602"/>
                  </a:cubicBezTo>
                  <a:lnTo>
                    <a:pt x="401" y="201"/>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4"/>
            <p:cNvSpPr/>
            <p:nvPr/>
          </p:nvSpPr>
          <p:spPr>
            <a:xfrm>
              <a:off x="5375111" y="4288439"/>
              <a:ext cx="25336" cy="19"/>
            </a:xfrm>
            <a:custGeom>
              <a:avLst/>
              <a:gdLst/>
              <a:ahLst/>
              <a:cxnLst/>
              <a:rect l="l" t="t" r="r" b="b"/>
              <a:pathLst>
                <a:path w="1368" h="1" extrusionOk="0">
                  <a:moveTo>
                    <a:pt x="13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4"/>
            <p:cNvSpPr/>
            <p:nvPr/>
          </p:nvSpPr>
          <p:spPr>
            <a:xfrm>
              <a:off x="5371389" y="4284735"/>
              <a:ext cx="33393" cy="7427"/>
            </a:xfrm>
            <a:custGeom>
              <a:avLst/>
              <a:gdLst/>
              <a:ahLst/>
              <a:cxnLst/>
              <a:rect l="l" t="t" r="r" b="b"/>
              <a:pathLst>
                <a:path w="1803" h="401" extrusionOk="0">
                  <a:moveTo>
                    <a:pt x="201" y="0"/>
                  </a:moveTo>
                  <a:cubicBezTo>
                    <a:pt x="101" y="0"/>
                    <a:pt x="1" y="100"/>
                    <a:pt x="1" y="201"/>
                  </a:cubicBezTo>
                  <a:cubicBezTo>
                    <a:pt x="1" y="334"/>
                    <a:pt x="101" y="401"/>
                    <a:pt x="201" y="401"/>
                  </a:cubicBezTo>
                  <a:lnTo>
                    <a:pt x="1569" y="401"/>
                  </a:lnTo>
                  <a:cubicBezTo>
                    <a:pt x="1702" y="401"/>
                    <a:pt x="1802" y="334"/>
                    <a:pt x="1802" y="201"/>
                  </a:cubicBezTo>
                  <a:cubicBezTo>
                    <a:pt x="1802" y="100"/>
                    <a:pt x="1702"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4"/>
            <p:cNvSpPr/>
            <p:nvPr/>
          </p:nvSpPr>
          <p:spPr>
            <a:xfrm>
              <a:off x="5310233" y="4288439"/>
              <a:ext cx="25355" cy="19"/>
            </a:xfrm>
            <a:custGeom>
              <a:avLst/>
              <a:gdLst/>
              <a:ahLst/>
              <a:cxnLst/>
              <a:rect l="l" t="t" r="r" b="b"/>
              <a:pathLst>
                <a:path w="1369" h="1" extrusionOk="0">
                  <a:moveTo>
                    <a:pt x="13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4"/>
            <p:cNvSpPr/>
            <p:nvPr/>
          </p:nvSpPr>
          <p:spPr>
            <a:xfrm>
              <a:off x="5305918" y="4284735"/>
              <a:ext cx="33374" cy="7427"/>
            </a:xfrm>
            <a:custGeom>
              <a:avLst/>
              <a:gdLst/>
              <a:ahLst/>
              <a:cxnLst/>
              <a:rect l="l" t="t" r="r" b="b"/>
              <a:pathLst>
                <a:path w="1802" h="401" extrusionOk="0">
                  <a:moveTo>
                    <a:pt x="234" y="0"/>
                  </a:moveTo>
                  <a:cubicBezTo>
                    <a:pt x="100" y="0"/>
                    <a:pt x="0" y="100"/>
                    <a:pt x="0" y="201"/>
                  </a:cubicBezTo>
                  <a:cubicBezTo>
                    <a:pt x="0" y="334"/>
                    <a:pt x="100" y="401"/>
                    <a:pt x="234" y="401"/>
                  </a:cubicBezTo>
                  <a:lnTo>
                    <a:pt x="1601" y="401"/>
                  </a:lnTo>
                  <a:cubicBezTo>
                    <a:pt x="1701" y="401"/>
                    <a:pt x="1801" y="334"/>
                    <a:pt x="1801" y="201"/>
                  </a:cubicBezTo>
                  <a:cubicBezTo>
                    <a:pt x="1801" y="100"/>
                    <a:pt x="1701"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4"/>
            <p:cNvSpPr/>
            <p:nvPr/>
          </p:nvSpPr>
          <p:spPr>
            <a:xfrm>
              <a:off x="5323216" y="4302644"/>
              <a:ext cx="17928" cy="17947"/>
            </a:xfrm>
            <a:custGeom>
              <a:avLst/>
              <a:gdLst/>
              <a:ahLst/>
              <a:cxnLst/>
              <a:rect l="l" t="t" r="r" b="b"/>
              <a:pathLst>
                <a:path w="968" h="969" extrusionOk="0">
                  <a:moveTo>
                    <a:pt x="0" y="968"/>
                  </a:moveTo>
                  <a:lnTo>
                    <a:pt x="967"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4"/>
            <p:cNvSpPr/>
            <p:nvPr/>
          </p:nvSpPr>
          <p:spPr>
            <a:xfrm>
              <a:off x="5318883" y="4298625"/>
              <a:ext cx="26577" cy="25670"/>
            </a:xfrm>
            <a:custGeom>
              <a:avLst/>
              <a:gdLst/>
              <a:ahLst/>
              <a:cxnLst/>
              <a:rect l="l" t="t" r="r" b="b"/>
              <a:pathLst>
                <a:path w="1435" h="1386" extrusionOk="0">
                  <a:moveTo>
                    <a:pt x="1206" y="1"/>
                  </a:moveTo>
                  <a:cubicBezTo>
                    <a:pt x="1151" y="1"/>
                    <a:pt x="1101" y="18"/>
                    <a:pt x="1068" y="51"/>
                  </a:cubicBezTo>
                  <a:lnTo>
                    <a:pt x="101" y="1052"/>
                  </a:lnTo>
                  <a:cubicBezTo>
                    <a:pt x="1" y="1118"/>
                    <a:pt x="1" y="1252"/>
                    <a:pt x="101" y="1319"/>
                  </a:cubicBezTo>
                  <a:cubicBezTo>
                    <a:pt x="134" y="1385"/>
                    <a:pt x="167" y="1385"/>
                    <a:pt x="234" y="1385"/>
                  </a:cubicBezTo>
                  <a:cubicBezTo>
                    <a:pt x="301" y="1385"/>
                    <a:pt x="334" y="1385"/>
                    <a:pt x="401" y="1319"/>
                  </a:cubicBezTo>
                  <a:lnTo>
                    <a:pt x="1368" y="351"/>
                  </a:lnTo>
                  <a:cubicBezTo>
                    <a:pt x="1435" y="284"/>
                    <a:pt x="1435" y="151"/>
                    <a:pt x="1368" y="51"/>
                  </a:cubicBezTo>
                  <a:cubicBezTo>
                    <a:pt x="1318" y="18"/>
                    <a:pt x="1260" y="1"/>
                    <a:pt x="1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4"/>
            <p:cNvSpPr/>
            <p:nvPr/>
          </p:nvSpPr>
          <p:spPr>
            <a:xfrm>
              <a:off x="5369537" y="4256305"/>
              <a:ext cx="17947" cy="17947"/>
            </a:xfrm>
            <a:custGeom>
              <a:avLst/>
              <a:gdLst/>
              <a:ahLst/>
              <a:cxnLst/>
              <a:rect l="l" t="t" r="r" b="b"/>
              <a:pathLst>
                <a:path w="969" h="969" extrusionOk="0">
                  <a:moveTo>
                    <a:pt x="1" y="968"/>
                  </a:moveTo>
                  <a:lnTo>
                    <a:pt x="96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4"/>
            <p:cNvSpPr/>
            <p:nvPr/>
          </p:nvSpPr>
          <p:spPr>
            <a:xfrm>
              <a:off x="5365221" y="4252453"/>
              <a:ext cx="26577" cy="26114"/>
            </a:xfrm>
            <a:custGeom>
              <a:avLst/>
              <a:gdLst/>
              <a:ahLst/>
              <a:cxnLst/>
              <a:rect l="l" t="t" r="r" b="b"/>
              <a:pathLst>
                <a:path w="1435" h="1410" extrusionOk="0">
                  <a:moveTo>
                    <a:pt x="1201" y="0"/>
                  </a:moveTo>
                  <a:cubicBezTo>
                    <a:pt x="1151" y="0"/>
                    <a:pt x="1101" y="25"/>
                    <a:pt x="1068" y="76"/>
                  </a:cubicBezTo>
                  <a:lnTo>
                    <a:pt x="67" y="1043"/>
                  </a:lnTo>
                  <a:cubicBezTo>
                    <a:pt x="0" y="1110"/>
                    <a:pt x="0" y="1243"/>
                    <a:pt x="67" y="1343"/>
                  </a:cubicBezTo>
                  <a:cubicBezTo>
                    <a:pt x="134" y="1376"/>
                    <a:pt x="167" y="1410"/>
                    <a:pt x="234" y="1410"/>
                  </a:cubicBezTo>
                  <a:cubicBezTo>
                    <a:pt x="267" y="1410"/>
                    <a:pt x="334" y="1376"/>
                    <a:pt x="367" y="1343"/>
                  </a:cubicBezTo>
                  <a:lnTo>
                    <a:pt x="1335" y="376"/>
                  </a:lnTo>
                  <a:cubicBezTo>
                    <a:pt x="1435" y="276"/>
                    <a:pt x="1435" y="142"/>
                    <a:pt x="1335" y="76"/>
                  </a:cubicBezTo>
                  <a:cubicBezTo>
                    <a:pt x="1301" y="25"/>
                    <a:pt x="1251" y="0"/>
                    <a:pt x="1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4"/>
            <p:cNvSpPr/>
            <p:nvPr/>
          </p:nvSpPr>
          <p:spPr>
            <a:xfrm>
              <a:off x="5323216" y="4256305"/>
              <a:ext cx="17928" cy="17947"/>
            </a:xfrm>
            <a:custGeom>
              <a:avLst/>
              <a:gdLst/>
              <a:ahLst/>
              <a:cxnLst/>
              <a:rect l="l" t="t" r="r" b="b"/>
              <a:pathLst>
                <a:path w="968" h="969" extrusionOk="0">
                  <a:moveTo>
                    <a:pt x="0" y="1"/>
                  </a:moveTo>
                  <a:lnTo>
                    <a:pt x="967" y="9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4"/>
            <p:cNvSpPr/>
            <p:nvPr/>
          </p:nvSpPr>
          <p:spPr>
            <a:xfrm>
              <a:off x="5318883" y="4252453"/>
              <a:ext cx="26577" cy="26114"/>
            </a:xfrm>
            <a:custGeom>
              <a:avLst/>
              <a:gdLst/>
              <a:ahLst/>
              <a:cxnLst/>
              <a:rect l="l" t="t" r="r" b="b"/>
              <a:pathLst>
                <a:path w="1435" h="1410" extrusionOk="0">
                  <a:moveTo>
                    <a:pt x="238" y="0"/>
                  </a:moveTo>
                  <a:cubicBezTo>
                    <a:pt x="184" y="0"/>
                    <a:pt x="134" y="25"/>
                    <a:pt x="101" y="76"/>
                  </a:cubicBezTo>
                  <a:cubicBezTo>
                    <a:pt x="1" y="142"/>
                    <a:pt x="1" y="276"/>
                    <a:pt x="101" y="376"/>
                  </a:cubicBezTo>
                  <a:lnTo>
                    <a:pt x="1068" y="1343"/>
                  </a:lnTo>
                  <a:cubicBezTo>
                    <a:pt x="1101" y="1376"/>
                    <a:pt x="1168" y="1410"/>
                    <a:pt x="1201" y="1410"/>
                  </a:cubicBezTo>
                  <a:cubicBezTo>
                    <a:pt x="1268" y="1410"/>
                    <a:pt x="1302" y="1376"/>
                    <a:pt x="1368" y="1343"/>
                  </a:cubicBezTo>
                  <a:cubicBezTo>
                    <a:pt x="1435" y="1243"/>
                    <a:pt x="1435" y="1110"/>
                    <a:pt x="1368" y="1043"/>
                  </a:cubicBezTo>
                  <a:lnTo>
                    <a:pt x="401" y="76"/>
                  </a:lnTo>
                  <a:cubicBezTo>
                    <a:pt x="351" y="25"/>
                    <a:pt x="293"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4"/>
            <p:cNvSpPr/>
            <p:nvPr/>
          </p:nvSpPr>
          <p:spPr>
            <a:xfrm>
              <a:off x="5369537" y="4302644"/>
              <a:ext cx="17947" cy="17947"/>
            </a:xfrm>
            <a:custGeom>
              <a:avLst/>
              <a:gdLst/>
              <a:ahLst/>
              <a:cxnLst/>
              <a:rect l="l" t="t" r="r" b="b"/>
              <a:pathLst>
                <a:path w="969" h="969" extrusionOk="0">
                  <a:moveTo>
                    <a:pt x="1" y="1"/>
                  </a:moveTo>
                  <a:lnTo>
                    <a:pt x="968" y="9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4"/>
            <p:cNvSpPr/>
            <p:nvPr/>
          </p:nvSpPr>
          <p:spPr>
            <a:xfrm>
              <a:off x="5365221" y="4298625"/>
              <a:ext cx="26577" cy="25670"/>
            </a:xfrm>
            <a:custGeom>
              <a:avLst/>
              <a:gdLst/>
              <a:ahLst/>
              <a:cxnLst/>
              <a:rect l="l" t="t" r="r" b="b"/>
              <a:pathLst>
                <a:path w="1435" h="1386" extrusionOk="0">
                  <a:moveTo>
                    <a:pt x="230" y="1"/>
                  </a:moveTo>
                  <a:cubicBezTo>
                    <a:pt x="176" y="1"/>
                    <a:pt x="117" y="18"/>
                    <a:pt x="67" y="51"/>
                  </a:cubicBezTo>
                  <a:cubicBezTo>
                    <a:pt x="0" y="151"/>
                    <a:pt x="0" y="284"/>
                    <a:pt x="67" y="351"/>
                  </a:cubicBezTo>
                  <a:lnTo>
                    <a:pt x="1068" y="1319"/>
                  </a:lnTo>
                  <a:cubicBezTo>
                    <a:pt x="1101" y="1385"/>
                    <a:pt x="1135" y="1385"/>
                    <a:pt x="1201" y="1385"/>
                  </a:cubicBezTo>
                  <a:cubicBezTo>
                    <a:pt x="1235" y="1385"/>
                    <a:pt x="1301" y="1385"/>
                    <a:pt x="1335" y="1319"/>
                  </a:cubicBezTo>
                  <a:cubicBezTo>
                    <a:pt x="1435" y="1252"/>
                    <a:pt x="1435" y="1118"/>
                    <a:pt x="1335" y="1052"/>
                  </a:cubicBezTo>
                  <a:lnTo>
                    <a:pt x="367" y="51"/>
                  </a:lnTo>
                  <a:cubicBezTo>
                    <a:pt x="334" y="18"/>
                    <a:pt x="28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4"/>
            <p:cNvSpPr/>
            <p:nvPr/>
          </p:nvSpPr>
          <p:spPr>
            <a:xfrm>
              <a:off x="5625937" y="4085693"/>
              <a:ext cx="398491" cy="362265"/>
            </a:xfrm>
            <a:custGeom>
              <a:avLst/>
              <a:gdLst/>
              <a:ahLst/>
              <a:cxnLst/>
              <a:rect l="l" t="t" r="r" b="b"/>
              <a:pathLst>
                <a:path w="21516" h="19560" extrusionOk="0">
                  <a:moveTo>
                    <a:pt x="10718" y="0"/>
                  </a:moveTo>
                  <a:cubicBezTo>
                    <a:pt x="6289" y="0"/>
                    <a:pt x="2289" y="3038"/>
                    <a:pt x="1234" y="7512"/>
                  </a:cubicBezTo>
                  <a:cubicBezTo>
                    <a:pt x="0" y="12782"/>
                    <a:pt x="3236" y="18053"/>
                    <a:pt x="8506" y="19287"/>
                  </a:cubicBezTo>
                  <a:cubicBezTo>
                    <a:pt x="9274" y="19471"/>
                    <a:pt x="10041" y="19560"/>
                    <a:pt x="10796" y="19560"/>
                  </a:cubicBezTo>
                  <a:cubicBezTo>
                    <a:pt x="15226" y="19560"/>
                    <a:pt x="19227" y="16518"/>
                    <a:pt x="20281" y="12015"/>
                  </a:cubicBezTo>
                  <a:cubicBezTo>
                    <a:pt x="21516" y="6778"/>
                    <a:pt x="18280" y="1507"/>
                    <a:pt x="13009" y="273"/>
                  </a:cubicBezTo>
                  <a:cubicBezTo>
                    <a:pt x="12241" y="89"/>
                    <a:pt x="11473" y="0"/>
                    <a:pt x="10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4"/>
            <p:cNvSpPr/>
            <p:nvPr/>
          </p:nvSpPr>
          <p:spPr>
            <a:xfrm>
              <a:off x="5663608" y="4067876"/>
              <a:ext cx="362061" cy="362061"/>
            </a:xfrm>
            <a:custGeom>
              <a:avLst/>
              <a:gdLst/>
              <a:ahLst/>
              <a:cxnLst/>
              <a:rect l="l" t="t" r="r" b="b"/>
              <a:pathLst>
                <a:path w="19549" h="19549" extrusionOk="0">
                  <a:moveTo>
                    <a:pt x="19548" y="9775"/>
                  </a:moveTo>
                  <a:cubicBezTo>
                    <a:pt x="19548" y="15179"/>
                    <a:pt x="15178" y="19548"/>
                    <a:pt x="9775" y="19548"/>
                  </a:cubicBezTo>
                  <a:cubicBezTo>
                    <a:pt x="4371" y="19548"/>
                    <a:pt x="1" y="15179"/>
                    <a:pt x="1" y="9775"/>
                  </a:cubicBezTo>
                  <a:cubicBezTo>
                    <a:pt x="1" y="4371"/>
                    <a:pt x="4371" y="1"/>
                    <a:pt x="9775" y="1"/>
                  </a:cubicBezTo>
                  <a:cubicBezTo>
                    <a:pt x="15178" y="1"/>
                    <a:pt x="19548" y="4371"/>
                    <a:pt x="19548" y="9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4"/>
            <p:cNvSpPr/>
            <p:nvPr/>
          </p:nvSpPr>
          <p:spPr>
            <a:xfrm>
              <a:off x="5653737" y="4063838"/>
              <a:ext cx="402195" cy="370414"/>
            </a:xfrm>
            <a:custGeom>
              <a:avLst/>
              <a:gdLst/>
              <a:ahLst/>
              <a:cxnLst/>
              <a:rect l="l" t="t" r="r" b="b"/>
              <a:pathLst>
                <a:path w="21716" h="20000" extrusionOk="0">
                  <a:moveTo>
                    <a:pt x="10308" y="419"/>
                  </a:moveTo>
                  <a:cubicBezTo>
                    <a:pt x="11342" y="419"/>
                    <a:pt x="12376" y="586"/>
                    <a:pt x="13376" y="919"/>
                  </a:cubicBezTo>
                  <a:cubicBezTo>
                    <a:pt x="15778" y="1720"/>
                    <a:pt x="17746" y="3455"/>
                    <a:pt x="18880" y="5723"/>
                  </a:cubicBezTo>
                  <a:cubicBezTo>
                    <a:pt x="21249" y="10460"/>
                    <a:pt x="19314" y="16230"/>
                    <a:pt x="14577" y="18565"/>
                  </a:cubicBezTo>
                  <a:cubicBezTo>
                    <a:pt x="13214" y="19252"/>
                    <a:pt x="11761" y="19577"/>
                    <a:pt x="10327" y="19577"/>
                  </a:cubicBezTo>
                  <a:cubicBezTo>
                    <a:pt x="6815" y="19577"/>
                    <a:pt x="3417" y="17626"/>
                    <a:pt x="1735" y="14262"/>
                  </a:cubicBezTo>
                  <a:cubicBezTo>
                    <a:pt x="601" y="11961"/>
                    <a:pt x="434" y="9359"/>
                    <a:pt x="1234" y="6957"/>
                  </a:cubicBezTo>
                  <a:cubicBezTo>
                    <a:pt x="2068" y="4522"/>
                    <a:pt x="3770" y="2554"/>
                    <a:pt x="6071" y="1420"/>
                  </a:cubicBezTo>
                  <a:cubicBezTo>
                    <a:pt x="7406" y="753"/>
                    <a:pt x="8840" y="419"/>
                    <a:pt x="10308" y="419"/>
                  </a:cubicBezTo>
                  <a:close/>
                  <a:moveTo>
                    <a:pt x="10310" y="0"/>
                  </a:moveTo>
                  <a:cubicBezTo>
                    <a:pt x="8790" y="0"/>
                    <a:pt x="7279" y="349"/>
                    <a:pt x="5871" y="1053"/>
                  </a:cubicBezTo>
                  <a:cubicBezTo>
                    <a:pt x="3469" y="2254"/>
                    <a:pt x="1701" y="4289"/>
                    <a:pt x="834" y="6824"/>
                  </a:cubicBezTo>
                  <a:cubicBezTo>
                    <a:pt x="0" y="9359"/>
                    <a:pt x="200" y="12061"/>
                    <a:pt x="1368" y="14463"/>
                  </a:cubicBezTo>
                  <a:cubicBezTo>
                    <a:pt x="3102" y="17965"/>
                    <a:pt x="6672" y="20000"/>
                    <a:pt x="10341" y="20000"/>
                  </a:cubicBezTo>
                  <a:cubicBezTo>
                    <a:pt x="11842" y="20000"/>
                    <a:pt x="13343" y="19666"/>
                    <a:pt x="14777" y="18932"/>
                  </a:cubicBezTo>
                  <a:cubicBezTo>
                    <a:pt x="19714" y="16497"/>
                    <a:pt x="21716" y="10493"/>
                    <a:pt x="19281" y="5556"/>
                  </a:cubicBezTo>
                  <a:cubicBezTo>
                    <a:pt x="18080" y="3154"/>
                    <a:pt x="16045" y="1387"/>
                    <a:pt x="13510" y="519"/>
                  </a:cubicBezTo>
                  <a:cubicBezTo>
                    <a:pt x="12461" y="174"/>
                    <a:pt x="11383" y="0"/>
                    <a:pt x="10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4"/>
            <p:cNvSpPr/>
            <p:nvPr/>
          </p:nvSpPr>
          <p:spPr>
            <a:xfrm>
              <a:off x="5805088" y="4137754"/>
              <a:ext cx="151999" cy="185299"/>
            </a:xfrm>
            <a:custGeom>
              <a:avLst/>
              <a:gdLst/>
              <a:ahLst/>
              <a:cxnLst/>
              <a:rect l="l" t="t" r="r" b="b"/>
              <a:pathLst>
                <a:path w="8207" h="10005" extrusionOk="0">
                  <a:moveTo>
                    <a:pt x="1831" y="0"/>
                  </a:moveTo>
                  <a:cubicBezTo>
                    <a:pt x="1734" y="0"/>
                    <a:pt x="1635" y="10"/>
                    <a:pt x="1535" y="31"/>
                  </a:cubicBezTo>
                  <a:cubicBezTo>
                    <a:pt x="1335" y="64"/>
                    <a:pt x="1168" y="231"/>
                    <a:pt x="1202" y="464"/>
                  </a:cubicBezTo>
                  <a:lnTo>
                    <a:pt x="1302" y="1298"/>
                  </a:lnTo>
                  <a:cubicBezTo>
                    <a:pt x="1402" y="2432"/>
                    <a:pt x="935" y="3567"/>
                    <a:pt x="34" y="4234"/>
                  </a:cubicBezTo>
                  <a:cubicBezTo>
                    <a:pt x="67" y="4300"/>
                    <a:pt x="67" y="4367"/>
                    <a:pt x="67" y="4434"/>
                  </a:cubicBezTo>
                  <a:lnTo>
                    <a:pt x="1" y="9437"/>
                  </a:lnTo>
                  <a:cubicBezTo>
                    <a:pt x="101" y="9738"/>
                    <a:pt x="368" y="9938"/>
                    <a:pt x="701" y="9938"/>
                  </a:cubicBezTo>
                  <a:lnTo>
                    <a:pt x="6439" y="10005"/>
                  </a:lnTo>
                  <a:cubicBezTo>
                    <a:pt x="6739" y="10005"/>
                    <a:pt x="6972" y="9771"/>
                    <a:pt x="6972" y="9471"/>
                  </a:cubicBezTo>
                  <a:lnTo>
                    <a:pt x="6972" y="9271"/>
                  </a:lnTo>
                  <a:cubicBezTo>
                    <a:pt x="6972" y="9104"/>
                    <a:pt x="6872" y="8970"/>
                    <a:pt x="6706" y="8970"/>
                  </a:cubicBezTo>
                  <a:lnTo>
                    <a:pt x="6772" y="8970"/>
                  </a:lnTo>
                  <a:cubicBezTo>
                    <a:pt x="7139" y="8970"/>
                    <a:pt x="7406" y="8704"/>
                    <a:pt x="7406" y="8370"/>
                  </a:cubicBezTo>
                  <a:lnTo>
                    <a:pt x="7406" y="7903"/>
                  </a:lnTo>
                  <a:cubicBezTo>
                    <a:pt x="7406" y="7636"/>
                    <a:pt x="7173" y="7403"/>
                    <a:pt x="7173" y="7403"/>
                  </a:cubicBezTo>
                  <a:cubicBezTo>
                    <a:pt x="7506" y="7403"/>
                    <a:pt x="7806" y="7136"/>
                    <a:pt x="7806" y="6769"/>
                  </a:cubicBezTo>
                  <a:lnTo>
                    <a:pt x="7806" y="6135"/>
                  </a:lnTo>
                  <a:cubicBezTo>
                    <a:pt x="7806" y="5868"/>
                    <a:pt x="7439" y="5668"/>
                    <a:pt x="7439" y="5668"/>
                  </a:cubicBezTo>
                  <a:cubicBezTo>
                    <a:pt x="7873" y="5668"/>
                    <a:pt x="8207" y="5335"/>
                    <a:pt x="8207" y="4901"/>
                  </a:cubicBezTo>
                  <a:lnTo>
                    <a:pt x="8207" y="4634"/>
                  </a:lnTo>
                  <a:cubicBezTo>
                    <a:pt x="8207" y="4234"/>
                    <a:pt x="7873" y="3867"/>
                    <a:pt x="7473" y="3867"/>
                  </a:cubicBezTo>
                  <a:lnTo>
                    <a:pt x="3303" y="3833"/>
                  </a:lnTo>
                  <a:cubicBezTo>
                    <a:pt x="3570" y="3166"/>
                    <a:pt x="3637" y="2466"/>
                    <a:pt x="3437" y="1765"/>
                  </a:cubicBezTo>
                  <a:lnTo>
                    <a:pt x="3303" y="1165"/>
                  </a:lnTo>
                  <a:cubicBezTo>
                    <a:pt x="3128" y="493"/>
                    <a:pt x="2518" y="0"/>
                    <a:pt x="1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4"/>
            <p:cNvSpPr/>
            <p:nvPr/>
          </p:nvSpPr>
          <p:spPr>
            <a:xfrm>
              <a:off x="5800772" y="4133624"/>
              <a:ext cx="160019" cy="193134"/>
            </a:xfrm>
            <a:custGeom>
              <a:avLst/>
              <a:gdLst/>
              <a:ahLst/>
              <a:cxnLst/>
              <a:rect l="l" t="t" r="r" b="b"/>
              <a:pathLst>
                <a:path w="8640" h="10428" extrusionOk="0">
                  <a:moveTo>
                    <a:pt x="2003" y="406"/>
                  </a:moveTo>
                  <a:cubicBezTo>
                    <a:pt x="2626" y="406"/>
                    <a:pt x="3185" y="818"/>
                    <a:pt x="3336" y="1421"/>
                  </a:cubicBezTo>
                  <a:lnTo>
                    <a:pt x="3469" y="2022"/>
                  </a:lnTo>
                  <a:cubicBezTo>
                    <a:pt x="3636" y="2689"/>
                    <a:pt x="3603" y="3356"/>
                    <a:pt x="3336" y="3990"/>
                  </a:cubicBezTo>
                  <a:lnTo>
                    <a:pt x="3236" y="4257"/>
                  </a:lnTo>
                  <a:lnTo>
                    <a:pt x="7672" y="4290"/>
                  </a:lnTo>
                  <a:cubicBezTo>
                    <a:pt x="8006" y="4323"/>
                    <a:pt x="8239" y="4557"/>
                    <a:pt x="8239" y="4857"/>
                  </a:cubicBezTo>
                  <a:lnTo>
                    <a:pt x="8239" y="5124"/>
                  </a:lnTo>
                  <a:cubicBezTo>
                    <a:pt x="8239" y="5407"/>
                    <a:pt x="8032" y="5660"/>
                    <a:pt x="7728" y="5660"/>
                  </a:cubicBezTo>
                  <a:cubicBezTo>
                    <a:pt x="7710" y="5660"/>
                    <a:pt x="7691" y="5659"/>
                    <a:pt x="7672" y="5658"/>
                  </a:cubicBezTo>
                  <a:lnTo>
                    <a:pt x="6939" y="5658"/>
                  </a:lnTo>
                  <a:lnTo>
                    <a:pt x="7572" y="6058"/>
                  </a:lnTo>
                  <a:cubicBezTo>
                    <a:pt x="7672" y="6125"/>
                    <a:pt x="7839" y="6258"/>
                    <a:pt x="7839" y="6358"/>
                  </a:cubicBezTo>
                  <a:lnTo>
                    <a:pt x="7839" y="6992"/>
                  </a:lnTo>
                  <a:cubicBezTo>
                    <a:pt x="7839" y="7092"/>
                    <a:pt x="7772" y="7225"/>
                    <a:pt x="7706" y="7292"/>
                  </a:cubicBezTo>
                  <a:cubicBezTo>
                    <a:pt x="7606" y="7359"/>
                    <a:pt x="7506" y="7426"/>
                    <a:pt x="7406" y="7426"/>
                  </a:cubicBezTo>
                  <a:lnTo>
                    <a:pt x="6838" y="7392"/>
                  </a:lnTo>
                  <a:lnTo>
                    <a:pt x="6838" y="7392"/>
                  </a:lnTo>
                  <a:lnTo>
                    <a:pt x="7272" y="7792"/>
                  </a:lnTo>
                  <a:cubicBezTo>
                    <a:pt x="7305" y="7826"/>
                    <a:pt x="7439" y="7959"/>
                    <a:pt x="7439" y="8093"/>
                  </a:cubicBezTo>
                  <a:lnTo>
                    <a:pt x="7439" y="8560"/>
                  </a:lnTo>
                  <a:cubicBezTo>
                    <a:pt x="7439" y="8693"/>
                    <a:pt x="7372" y="8793"/>
                    <a:pt x="7305" y="8860"/>
                  </a:cubicBezTo>
                  <a:cubicBezTo>
                    <a:pt x="7239" y="8927"/>
                    <a:pt x="7105" y="8960"/>
                    <a:pt x="7005" y="8960"/>
                  </a:cubicBezTo>
                  <a:lnTo>
                    <a:pt x="6939" y="8960"/>
                  </a:lnTo>
                  <a:lnTo>
                    <a:pt x="6939" y="9394"/>
                  </a:lnTo>
                  <a:cubicBezTo>
                    <a:pt x="6972" y="9394"/>
                    <a:pt x="7005" y="9427"/>
                    <a:pt x="7005" y="9460"/>
                  </a:cubicBezTo>
                  <a:lnTo>
                    <a:pt x="7005" y="9694"/>
                  </a:lnTo>
                  <a:cubicBezTo>
                    <a:pt x="7005" y="9761"/>
                    <a:pt x="6972" y="9861"/>
                    <a:pt x="6905" y="9927"/>
                  </a:cubicBezTo>
                  <a:cubicBezTo>
                    <a:pt x="6856" y="9976"/>
                    <a:pt x="6808" y="10007"/>
                    <a:pt x="6746" y="10007"/>
                  </a:cubicBezTo>
                  <a:cubicBezTo>
                    <a:pt x="6723" y="10007"/>
                    <a:pt x="6699" y="10003"/>
                    <a:pt x="6672" y="9994"/>
                  </a:cubicBezTo>
                  <a:lnTo>
                    <a:pt x="934" y="9961"/>
                  </a:lnTo>
                  <a:cubicBezTo>
                    <a:pt x="734" y="9961"/>
                    <a:pt x="534" y="9827"/>
                    <a:pt x="467" y="9627"/>
                  </a:cubicBezTo>
                  <a:lnTo>
                    <a:pt x="501" y="4657"/>
                  </a:lnTo>
                  <a:cubicBezTo>
                    <a:pt x="501" y="4624"/>
                    <a:pt x="501" y="4590"/>
                    <a:pt x="501" y="4523"/>
                  </a:cubicBezTo>
                  <a:cubicBezTo>
                    <a:pt x="1401" y="3790"/>
                    <a:pt x="1835" y="2655"/>
                    <a:pt x="1735" y="1488"/>
                  </a:cubicBezTo>
                  <a:lnTo>
                    <a:pt x="1635" y="621"/>
                  </a:lnTo>
                  <a:cubicBezTo>
                    <a:pt x="1635" y="521"/>
                    <a:pt x="1701" y="454"/>
                    <a:pt x="1802" y="421"/>
                  </a:cubicBezTo>
                  <a:cubicBezTo>
                    <a:pt x="1869" y="411"/>
                    <a:pt x="1936" y="406"/>
                    <a:pt x="2003" y="406"/>
                  </a:cubicBezTo>
                  <a:close/>
                  <a:moveTo>
                    <a:pt x="1997" y="1"/>
                  </a:moveTo>
                  <a:cubicBezTo>
                    <a:pt x="1911" y="1"/>
                    <a:pt x="1823" y="7"/>
                    <a:pt x="1735" y="20"/>
                  </a:cubicBezTo>
                  <a:cubicBezTo>
                    <a:pt x="1401" y="87"/>
                    <a:pt x="1201" y="387"/>
                    <a:pt x="1234" y="687"/>
                  </a:cubicBezTo>
                  <a:lnTo>
                    <a:pt x="1301" y="1555"/>
                  </a:lnTo>
                  <a:cubicBezTo>
                    <a:pt x="1435" y="2622"/>
                    <a:pt x="968" y="3656"/>
                    <a:pt x="134" y="4290"/>
                  </a:cubicBezTo>
                  <a:lnTo>
                    <a:pt x="0" y="4390"/>
                  </a:lnTo>
                  <a:lnTo>
                    <a:pt x="67" y="4557"/>
                  </a:lnTo>
                  <a:cubicBezTo>
                    <a:pt x="67" y="4590"/>
                    <a:pt x="100" y="4624"/>
                    <a:pt x="100" y="4657"/>
                  </a:cubicBezTo>
                  <a:lnTo>
                    <a:pt x="34" y="9694"/>
                  </a:lnTo>
                  <a:lnTo>
                    <a:pt x="34" y="9727"/>
                  </a:lnTo>
                  <a:cubicBezTo>
                    <a:pt x="167" y="10094"/>
                    <a:pt x="534" y="10361"/>
                    <a:pt x="934" y="10361"/>
                  </a:cubicBezTo>
                  <a:lnTo>
                    <a:pt x="6672" y="10428"/>
                  </a:lnTo>
                  <a:cubicBezTo>
                    <a:pt x="6872" y="10428"/>
                    <a:pt x="7072" y="10361"/>
                    <a:pt x="7172" y="10228"/>
                  </a:cubicBezTo>
                  <a:cubicBezTo>
                    <a:pt x="7339" y="10094"/>
                    <a:pt x="7406" y="9894"/>
                    <a:pt x="7406" y="9694"/>
                  </a:cubicBezTo>
                  <a:lnTo>
                    <a:pt x="7406" y="9494"/>
                  </a:lnTo>
                  <a:cubicBezTo>
                    <a:pt x="7406" y="9427"/>
                    <a:pt x="7406" y="9360"/>
                    <a:pt x="7372" y="9294"/>
                  </a:cubicBezTo>
                  <a:cubicBezTo>
                    <a:pt x="7472" y="9260"/>
                    <a:pt x="7539" y="9227"/>
                    <a:pt x="7572" y="9160"/>
                  </a:cubicBezTo>
                  <a:cubicBezTo>
                    <a:pt x="7739" y="8993"/>
                    <a:pt x="7839" y="8793"/>
                    <a:pt x="7839" y="8593"/>
                  </a:cubicBezTo>
                  <a:lnTo>
                    <a:pt x="7839" y="8126"/>
                  </a:lnTo>
                  <a:cubicBezTo>
                    <a:pt x="7839" y="7993"/>
                    <a:pt x="7806" y="7859"/>
                    <a:pt x="7739" y="7759"/>
                  </a:cubicBezTo>
                  <a:cubicBezTo>
                    <a:pt x="7839" y="7726"/>
                    <a:pt x="7906" y="7659"/>
                    <a:pt x="7973" y="7592"/>
                  </a:cubicBezTo>
                  <a:cubicBezTo>
                    <a:pt x="8139" y="7426"/>
                    <a:pt x="8239" y="7225"/>
                    <a:pt x="8239" y="6992"/>
                  </a:cubicBezTo>
                  <a:lnTo>
                    <a:pt x="8239" y="6358"/>
                  </a:lnTo>
                  <a:cubicBezTo>
                    <a:pt x="8239" y="6225"/>
                    <a:pt x="8173" y="6091"/>
                    <a:pt x="8106" y="5991"/>
                  </a:cubicBezTo>
                  <a:cubicBezTo>
                    <a:pt x="8406" y="5824"/>
                    <a:pt x="8640" y="5524"/>
                    <a:pt x="8640" y="5124"/>
                  </a:cubicBezTo>
                  <a:lnTo>
                    <a:pt x="8640" y="4857"/>
                  </a:lnTo>
                  <a:cubicBezTo>
                    <a:pt x="8640" y="4323"/>
                    <a:pt x="8206" y="3890"/>
                    <a:pt x="7672" y="3890"/>
                  </a:cubicBezTo>
                  <a:lnTo>
                    <a:pt x="3836" y="3856"/>
                  </a:lnTo>
                  <a:cubicBezTo>
                    <a:pt x="4003" y="3223"/>
                    <a:pt x="4036" y="2589"/>
                    <a:pt x="3870" y="1955"/>
                  </a:cubicBezTo>
                  <a:lnTo>
                    <a:pt x="3736" y="1355"/>
                  </a:lnTo>
                  <a:cubicBezTo>
                    <a:pt x="3526" y="542"/>
                    <a:pt x="2799"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4"/>
            <p:cNvSpPr/>
            <p:nvPr/>
          </p:nvSpPr>
          <p:spPr>
            <a:xfrm>
              <a:off x="5740839" y="4211208"/>
              <a:ext cx="65508" cy="110606"/>
            </a:xfrm>
            <a:custGeom>
              <a:avLst/>
              <a:gdLst/>
              <a:ahLst/>
              <a:cxnLst/>
              <a:rect l="l" t="t" r="r" b="b"/>
              <a:pathLst>
                <a:path w="3537" h="5972" extrusionOk="0">
                  <a:moveTo>
                    <a:pt x="501" y="1"/>
                  </a:moveTo>
                  <a:cubicBezTo>
                    <a:pt x="267" y="1"/>
                    <a:pt x="67" y="201"/>
                    <a:pt x="67" y="435"/>
                  </a:cubicBezTo>
                  <a:lnTo>
                    <a:pt x="1" y="5471"/>
                  </a:lnTo>
                  <a:cubicBezTo>
                    <a:pt x="1" y="5738"/>
                    <a:pt x="201" y="5938"/>
                    <a:pt x="468" y="5938"/>
                  </a:cubicBezTo>
                  <a:lnTo>
                    <a:pt x="3036" y="5972"/>
                  </a:lnTo>
                  <a:cubicBezTo>
                    <a:pt x="3270" y="5972"/>
                    <a:pt x="3470" y="5772"/>
                    <a:pt x="3470" y="5505"/>
                  </a:cubicBezTo>
                  <a:lnTo>
                    <a:pt x="3470" y="5471"/>
                  </a:lnTo>
                  <a:lnTo>
                    <a:pt x="3536" y="468"/>
                  </a:lnTo>
                  <a:cubicBezTo>
                    <a:pt x="3536" y="401"/>
                    <a:pt x="3503" y="334"/>
                    <a:pt x="3503" y="268"/>
                  </a:cubicBezTo>
                  <a:cubicBezTo>
                    <a:pt x="3403" y="134"/>
                    <a:pt x="3270" y="1"/>
                    <a:pt x="3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4"/>
            <p:cNvSpPr/>
            <p:nvPr/>
          </p:nvSpPr>
          <p:spPr>
            <a:xfrm>
              <a:off x="5737135" y="4207503"/>
              <a:ext cx="72916" cy="118014"/>
            </a:xfrm>
            <a:custGeom>
              <a:avLst/>
              <a:gdLst/>
              <a:ahLst/>
              <a:cxnLst/>
              <a:rect l="l" t="t" r="r" b="b"/>
              <a:pathLst>
                <a:path w="3937" h="6372" extrusionOk="0">
                  <a:moveTo>
                    <a:pt x="701" y="401"/>
                  </a:moveTo>
                  <a:lnTo>
                    <a:pt x="3269" y="434"/>
                  </a:lnTo>
                  <a:cubicBezTo>
                    <a:pt x="3370" y="434"/>
                    <a:pt x="3470" y="468"/>
                    <a:pt x="3503" y="568"/>
                  </a:cubicBezTo>
                  <a:cubicBezTo>
                    <a:pt x="3503" y="601"/>
                    <a:pt x="3536" y="635"/>
                    <a:pt x="3536" y="668"/>
                  </a:cubicBezTo>
                  <a:lnTo>
                    <a:pt x="3470" y="5705"/>
                  </a:lnTo>
                  <a:cubicBezTo>
                    <a:pt x="3470" y="5772"/>
                    <a:pt x="3436" y="5838"/>
                    <a:pt x="3403" y="5872"/>
                  </a:cubicBezTo>
                  <a:cubicBezTo>
                    <a:pt x="3336" y="5938"/>
                    <a:pt x="3303" y="5972"/>
                    <a:pt x="3236" y="5972"/>
                  </a:cubicBezTo>
                  <a:lnTo>
                    <a:pt x="634" y="5938"/>
                  </a:lnTo>
                  <a:cubicBezTo>
                    <a:pt x="601" y="5938"/>
                    <a:pt x="534" y="5905"/>
                    <a:pt x="467" y="5872"/>
                  </a:cubicBezTo>
                  <a:cubicBezTo>
                    <a:pt x="434" y="5805"/>
                    <a:pt x="401" y="5738"/>
                    <a:pt x="401" y="5671"/>
                  </a:cubicBezTo>
                  <a:lnTo>
                    <a:pt x="467" y="635"/>
                  </a:lnTo>
                  <a:cubicBezTo>
                    <a:pt x="467" y="501"/>
                    <a:pt x="568" y="401"/>
                    <a:pt x="701" y="401"/>
                  </a:cubicBezTo>
                  <a:close/>
                  <a:moveTo>
                    <a:pt x="701" y="1"/>
                  </a:moveTo>
                  <a:cubicBezTo>
                    <a:pt x="534" y="1"/>
                    <a:pt x="367" y="34"/>
                    <a:pt x="234" y="168"/>
                  </a:cubicBezTo>
                  <a:cubicBezTo>
                    <a:pt x="101" y="301"/>
                    <a:pt x="34" y="468"/>
                    <a:pt x="34" y="635"/>
                  </a:cubicBezTo>
                  <a:lnTo>
                    <a:pt x="0" y="5671"/>
                  </a:lnTo>
                  <a:cubicBezTo>
                    <a:pt x="0" y="6038"/>
                    <a:pt x="267" y="6339"/>
                    <a:pt x="634" y="6339"/>
                  </a:cubicBezTo>
                  <a:lnTo>
                    <a:pt x="3236" y="6372"/>
                  </a:lnTo>
                  <a:cubicBezTo>
                    <a:pt x="3403" y="6372"/>
                    <a:pt x="3570" y="6305"/>
                    <a:pt x="3703" y="6205"/>
                  </a:cubicBezTo>
                  <a:cubicBezTo>
                    <a:pt x="3837" y="6072"/>
                    <a:pt x="3903" y="5905"/>
                    <a:pt x="3903" y="5671"/>
                  </a:cubicBezTo>
                  <a:lnTo>
                    <a:pt x="3937" y="668"/>
                  </a:lnTo>
                  <a:cubicBezTo>
                    <a:pt x="3937" y="568"/>
                    <a:pt x="3903" y="501"/>
                    <a:pt x="3870" y="401"/>
                  </a:cubicBezTo>
                  <a:cubicBezTo>
                    <a:pt x="3770" y="168"/>
                    <a:pt x="3536" y="1"/>
                    <a:pt x="3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4"/>
            <p:cNvSpPr/>
            <p:nvPr/>
          </p:nvSpPr>
          <p:spPr>
            <a:xfrm>
              <a:off x="5769269" y="4223579"/>
              <a:ext cx="17928" cy="17317"/>
            </a:xfrm>
            <a:custGeom>
              <a:avLst/>
              <a:gdLst/>
              <a:ahLst/>
              <a:cxnLst/>
              <a:rect l="l" t="t" r="r" b="b"/>
              <a:pathLst>
                <a:path w="968" h="935" extrusionOk="0">
                  <a:moveTo>
                    <a:pt x="500" y="0"/>
                  </a:moveTo>
                  <a:cubicBezTo>
                    <a:pt x="234" y="0"/>
                    <a:pt x="0" y="200"/>
                    <a:pt x="0" y="467"/>
                  </a:cubicBezTo>
                  <a:cubicBezTo>
                    <a:pt x="0" y="734"/>
                    <a:pt x="234" y="934"/>
                    <a:pt x="500" y="934"/>
                  </a:cubicBezTo>
                  <a:cubicBezTo>
                    <a:pt x="734" y="934"/>
                    <a:pt x="967" y="734"/>
                    <a:pt x="967" y="467"/>
                  </a:cubicBezTo>
                  <a:cubicBezTo>
                    <a:pt x="967" y="200"/>
                    <a:pt x="76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4"/>
            <p:cNvSpPr/>
            <p:nvPr/>
          </p:nvSpPr>
          <p:spPr>
            <a:xfrm>
              <a:off x="5765546" y="4219245"/>
              <a:ext cx="25355" cy="25355"/>
            </a:xfrm>
            <a:custGeom>
              <a:avLst/>
              <a:gdLst/>
              <a:ahLst/>
              <a:cxnLst/>
              <a:rect l="l" t="t" r="r" b="b"/>
              <a:pathLst>
                <a:path w="1369" h="1369" extrusionOk="0">
                  <a:moveTo>
                    <a:pt x="701" y="434"/>
                  </a:moveTo>
                  <a:cubicBezTo>
                    <a:pt x="835" y="434"/>
                    <a:pt x="968" y="568"/>
                    <a:pt x="968" y="701"/>
                  </a:cubicBezTo>
                  <a:cubicBezTo>
                    <a:pt x="968" y="834"/>
                    <a:pt x="835" y="968"/>
                    <a:pt x="701" y="968"/>
                  </a:cubicBezTo>
                  <a:cubicBezTo>
                    <a:pt x="535" y="968"/>
                    <a:pt x="435" y="834"/>
                    <a:pt x="435" y="701"/>
                  </a:cubicBezTo>
                  <a:cubicBezTo>
                    <a:pt x="435" y="534"/>
                    <a:pt x="535" y="434"/>
                    <a:pt x="701" y="434"/>
                  </a:cubicBezTo>
                  <a:close/>
                  <a:moveTo>
                    <a:pt x="701" y="1"/>
                  </a:moveTo>
                  <a:cubicBezTo>
                    <a:pt x="301" y="1"/>
                    <a:pt x="1" y="301"/>
                    <a:pt x="1" y="701"/>
                  </a:cubicBezTo>
                  <a:cubicBezTo>
                    <a:pt x="1" y="1068"/>
                    <a:pt x="301" y="1368"/>
                    <a:pt x="668" y="1368"/>
                  </a:cubicBezTo>
                  <a:lnTo>
                    <a:pt x="701" y="1368"/>
                  </a:lnTo>
                  <a:cubicBezTo>
                    <a:pt x="1068" y="1368"/>
                    <a:pt x="1369" y="1068"/>
                    <a:pt x="1369" y="701"/>
                  </a:cubicBezTo>
                  <a:cubicBezTo>
                    <a:pt x="1369" y="334"/>
                    <a:pt x="1068"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4"/>
            <p:cNvSpPr/>
            <p:nvPr/>
          </p:nvSpPr>
          <p:spPr>
            <a:xfrm>
              <a:off x="5905785" y="4303885"/>
              <a:ext cx="24114" cy="19"/>
            </a:xfrm>
            <a:custGeom>
              <a:avLst/>
              <a:gdLst/>
              <a:ahLst/>
              <a:cxnLst/>
              <a:rect l="l" t="t" r="r" b="b"/>
              <a:pathLst>
                <a:path w="1302" h="1" extrusionOk="0">
                  <a:moveTo>
                    <a:pt x="1" y="0"/>
                  </a:moveTo>
                  <a:lnTo>
                    <a:pt x="130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4"/>
            <p:cNvSpPr/>
            <p:nvPr/>
          </p:nvSpPr>
          <p:spPr>
            <a:xfrm>
              <a:off x="5905785" y="4299551"/>
              <a:ext cx="24114" cy="8056"/>
            </a:xfrm>
            <a:custGeom>
              <a:avLst/>
              <a:gdLst/>
              <a:ahLst/>
              <a:cxnLst/>
              <a:rect l="l" t="t" r="r" b="b"/>
              <a:pathLst>
                <a:path w="1302" h="435" extrusionOk="0">
                  <a:moveTo>
                    <a:pt x="1" y="1"/>
                  </a:moveTo>
                  <a:lnTo>
                    <a:pt x="1" y="435"/>
                  </a:lnTo>
                  <a:lnTo>
                    <a:pt x="1302" y="435"/>
                  </a:lnTo>
                  <a:lnTo>
                    <a:pt x="1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4"/>
            <p:cNvSpPr/>
            <p:nvPr/>
          </p:nvSpPr>
          <p:spPr>
            <a:xfrm>
              <a:off x="5913211" y="4274845"/>
              <a:ext cx="24114" cy="19"/>
            </a:xfrm>
            <a:custGeom>
              <a:avLst/>
              <a:gdLst/>
              <a:ahLst/>
              <a:cxnLst/>
              <a:rect l="l" t="t" r="r" b="b"/>
              <a:pathLst>
                <a:path w="1302" h="1" extrusionOk="0">
                  <a:moveTo>
                    <a:pt x="0" y="1"/>
                  </a:moveTo>
                  <a:lnTo>
                    <a:pt x="130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4"/>
            <p:cNvSpPr/>
            <p:nvPr/>
          </p:nvSpPr>
          <p:spPr>
            <a:xfrm>
              <a:off x="5913211" y="4271140"/>
              <a:ext cx="24114" cy="7427"/>
            </a:xfrm>
            <a:custGeom>
              <a:avLst/>
              <a:gdLst/>
              <a:ahLst/>
              <a:cxnLst/>
              <a:rect l="l" t="t" r="r" b="b"/>
              <a:pathLst>
                <a:path w="1302" h="401" extrusionOk="0">
                  <a:moveTo>
                    <a:pt x="0" y="1"/>
                  </a:moveTo>
                  <a:lnTo>
                    <a:pt x="0" y="401"/>
                  </a:lnTo>
                  <a:lnTo>
                    <a:pt x="1301" y="401"/>
                  </a:lnTo>
                  <a:lnTo>
                    <a:pt x="1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4"/>
            <p:cNvSpPr/>
            <p:nvPr/>
          </p:nvSpPr>
          <p:spPr>
            <a:xfrm>
              <a:off x="5918768" y="4242100"/>
              <a:ext cx="24114" cy="19"/>
            </a:xfrm>
            <a:custGeom>
              <a:avLst/>
              <a:gdLst/>
              <a:ahLst/>
              <a:cxnLst/>
              <a:rect l="l" t="t" r="r" b="b"/>
              <a:pathLst>
                <a:path w="1302" h="1" extrusionOk="0">
                  <a:moveTo>
                    <a:pt x="0" y="1"/>
                  </a:moveTo>
                  <a:lnTo>
                    <a:pt x="130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4"/>
            <p:cNvSpPr/>
            <p:nvPr/>
          </p:nvSpPr>
          <p:spPr>
            <a:xfrm>
              <a:off x="5918768" y="4238396"/>
              <a:ext cx="24114" cy="7427"/>
            </a:xfrm>
            <a:custGeom>
              <a:avLst/>
              <a:gdLst/>
              <a:ahLst/>
              <a:cxnLst/>
              <a:rect l="l" t="t" r="r" b="b"/>
              <a:pathLst>
                <a:path w="1302" h="401" extrusionOk="0">
                  <a:moveTo>
                    <a:pt x="0" y="1"/>
                  </a:moveTo>
                  <a:lnTo>
                    <a:pt x="0" y="401"/>
                  </a:lnTo>
                  <a:lnTo>
                    <a:pt x="1301" y="401"/>
                  </a:lnTo>
                  <a:lnTo>
                    <a:pt x="1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4"/>
            <p:cNvSpPr/>
            <p:nvPr/>
          </p:nvSpPr>
          <p:spPr>
            <a:xfrm>
              <a:off x="5157030" y="3337642"/>
              <a:ext cx="730863" cy="647483"/>
            </a:xfrm>
            <a:custGeom>
              <a:avLst/>
              <a:gdLst/>
              <a:ahLst/>
              <a:cxnLst/>
              <a:rect l="l" t="t" r="r" b="b"/>
              <a:pathLst>
                <a:path w="39462" h="34960" extrusionOk="0">
                  <a:moveTo>
                    <a:pt x="567" y="1"/>
                  </a:moveTo>
                  <a:cubicBezTo>
                    <a:pt x="267" y="1"/>
                    <a:pt x="0" y="268"/>
                    <a:pt x="0" y="568"/>
                  </a:cubicBezTo>
                  <a:lnTo>
                    <a:pt x="0" y="34392"/>
                  </a:lnTo>
                  <a:cubicBezTo>
                    <a:pt x="0" y="34692"/>
                    <a:pt x="234" y="34959"/>
                    <a:pt x="534" y="34959"/>
                  </a:cubicBezTo>
                  <a:lnTo>
                    <a:pt x="38895" y="34959"/>
                  </a:lnTo>
                  <a:cubicBezTo>
                    <a:pt x="39195" y="34959"/>
                    <a:pt x="39428" y="34726"/>
                    <a:pt x="39428" y="34425"/>
                  </a:cubicBezTo>
                  <a:lnTo>
                    <a:pt x="39462" y="568"/>
                  </a:lnTo>
                  <a:cubicBezTo>
                    <a:pt x="39462" y="268"/>
                    <a:pt x="39228" y="34"/>
                    <a:pt x="38895" y="34"/>
                  </a:cubicBezTo>
                  <a:lnTo>
                    <a:pt x="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4"/>
            <p:cNvSpPr/>
            <p:nvPr/>
          </p:nvSpPr>
          <p:spPr>
            <a:xfrm>
              <a:off x="5137861" y="3320344"/>
              <a:ext cx="730882" cy="647483"/>
            </a:xfrm>
            <a:custGeom>
              <a:avLst/>
              <a:gdLst/>
              <a:ahLst/>
              <a:cxnLst/>
              <a:rect l="l" t="t" r="r" b="b"/>
              <a:pathLst>
                <a:path w="39463" h="34960" extrusionOk="0">
                  <a:moveTo>
                    <a:pt x="568" y="1"/>
                  </a:moveTo>
                  <a:cubicBezTo>
                    <a:pt x="268" y="1"/>
                    <a:pt x="34" y="234"/>
                    <a:pt x="34" y="568"/>
                  </a:cubicBezTo>
                  <a:lnTo>
                    <a:pt x="1" y="34392"/>
                  </a:lnTo>
                  <a:cubicBezTo>
                    <a:pt x="1" y="34692"/>
                    <a:pt x="234" y="34926"/>
                    <a:pt x="568" y="34926"/>
                  </a:cubicBezTo>
                  <a:lnTo>
                    <a:pt x="38895" y="34959"/>
                  </a:lnTo>
                  <a:cubicBezTo>
                    <a:pt x="39196" y="34959"/>
                    <a:pt x="39463" y="34692"/>
                    <a:pt x="39463" y="34392"/>
                  </a:cubicBezTo>
                  <a:lnTo>
                    <a:pt x="39463" y="568"/>
                  </a:lnTo>
                  <a:cubicBezTo>
                    <a:pt x="39463" y="268"/>
                    <a:pt x="39229" y="34"/>
                    <a:pt x="38929" y="34"/>
                  </a:cubicBezTo>
                  <a:lnTo>
                    <a:pt x="5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4"/>
            <p:cNvSpPr/>
            <p:nvPr/>
          </p:nvSpPr>
          <p:spPr>
            <a:xfrm>
              <a:off x="5134157" y="3316640"/>
              <a:ext cx="738920" cy="654891"/>
            </a:xfrm>
            <a:custGeom>
              <a:avLst/>
              <a:gdLst/>
              <a:ahLst/>
              <a:cxnLst/>
              <a:rect l="l" t="t" r="r" b="b"/>
              <a:pathLst>
                <a:path w="39897" h="35360" extrusionOk="0">
                  <a:moveTo>
                    <a:pt x="39129" y="434"/>
                  </a:moveTo>
                  <a:cubicBezTo>
                    <a:pt x="39229" y="434"/>
                    <a:pt x="39296" y="468"/>
                    <a:pt x="39362" y="534"/>
                  </a:cubicBezTo>
                  <a:cubicBezTo>
                    <a:pt x="39429" y="601"/>
                    <a:pt x="39462" y="668"/>
                    <a:pt x="39462" y="768"/>
                  </a:cubicBezTo>
                  <a:lnTo>
                    <a:pt x="39462" y="34592"/>
                  </a:lnTo>
                  <a:cubicBezTo>
                    <a:pt x="39462" y="34692"/>
                    <a:pt x="39396" y="34792"/>
                    <a:pt x="39362" y="34859"/>
                  </a:cubicBezTo>
                  <a:cubicBezTo>
                    <a:pt x="39296" y="34926"/>
                    <a:pt x="39196" y="34959"/>
                    <a:pt x="39095" y="34959"/>
                  </a:cubicBezTo>
                  <a:lnTo>
                    <a:pt x="768" y="34926"/>
                  </a:lnTo>
                  <a:cubicBezTo>
                    <a:pt x="568" y="34926"/>
                    <a:pt x="401" y="34792"/>
                    <a:pt x="401" y="34592"/>
                  </a:cubicBezTo>
                  <a:lnTo>
                    <a:pt x="434" y="768"/>
                  </a:lnTo>
                  <a:cubicBezTo>
                    <a:pt x="434" y="568"/>
                    <a:pt x="601" y="434"/>
                    <a:pt x="768" y="434"/>
                  </a:cubicBezTo>
                  <a:close/>
                  <a:moveTo>
                    <a:pt x="768" y="1"/>
                  </a:moveTo>
                  <a:cubicBezTo>
                    <a:pt x="368" y="1"/>
                    <a:pt x="1" y="334"/>
                    <a:pt x="1" y="768"/>
                  </a:cubicBezTo>
                  <a:lnTo>
                    <a:pt x="1" y="34592"/>
                  </a:lnTo>
                  <a:cubicBezTo>
                    <a:pt x="1" y="34992"/>
                    <a:pt x="334" y="35359"/>
                    <a:pt x="768" y="35359"/>
                  </a:cubicBezTo>
                  <a:lnTo>
                    <a:pt x="39095" y="35359"/>
                  </a:lnTo>
                  <a:cubicBezTo>
                    <a:pt x="39296" y="35359"/>
                    <a:pt x="39496" y="35293"/>
                    <a:pt x="39629" y="35126"/>
                  </a:cubicBezTo>
                  <a:cubicBezTo>
                    <a:pt x="39796" y="34992"/>
                    <a:pt x="39863" y="34792"/>
                    <a:pt x="39863" y="34592"/>
                  </a:cubicBezTo>
                  <a:lnTo>
                    <a:pt x="39896" y="768"/>
                  </a:lnTo>
                  <a:cubicBezTo>
                    <a:pt x="39896" y="568"/>
                    <a:pt x="39796" y="368"/>
                    <a:pt x="39663"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4"/>
            <p:cNvSpPr/>
            <p:nvPr/>
          </p:nvSpPr>
          <p:spPr>
            <a:xfrm>
              <a:off x="5138491" y="3320344"/>
              <a:ext cx="730252" cy="64267"/>
            </a:xfrm>
            <a:custGeom>
              <a:avLst/>
              <a:gdLst/>
              <a:ahLst/>
              <a:cxnLst/>
              <a:rect l="l" t="t" r="r" b="b"/>
              <a:pathLst>
                <a:path w="39429" h="3470" extrusionOk="0">
                  <a:moveTo>
                    <a:pt x="39429" y="3470"/>
                  </a:moveTo>
                  <a:lnTo>
                    <a:pt x="0" y="3470"/>
                  </a:lnTo>
                  <a:lnTo>
                    <a:pt x="0" y="568"/>
                  </a:lnTo>
                  <a:cubicBezTo>
                    <a:pt x="0" y="234"/>
                    <a:pt x="234" y="1"/>
                    <a:pt x="534" y="1"/>
                  </a:cubicBezTo>
                  <a:lnTo>
                    <a:pt x="38895" y="34"/>
                  </a:lnTo>
                  <a:cubicBezTo>
                    <a:pt x="39195" y="34"/>
                    <a:pt x="39429" y="268"/>
                    <a:pt x="39429" y="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4"/>
            <p:cNvSpPr/>
            <p:nvPr/>
          </p:nvSpPr>
          <p:spPr>
            <a:xfrm>
              <a:off x="5134157" y="3316640"/>
              <a:ext cx="738920" cy="71694"/>
            </a:xfrm>
            <a:custGeom>
              <a:avLst/>
              <a:gdLst/>
              <a:ahLst/>
              <a:cxnLst/>
              <a:rect l="l" t="t" r="r" b="b"/>
              <a:pathLst>
                <a:path w="39897" h="3871" extrusionOk="0">
                  <a:moveTo>
                    <a:pt x="768" y="401"/>
                  </a:moveTo>
                  <a:lnTo>
                    <a:pt x="39129" y="434"/>
                  </a:lnTo>
                  <a:cubicBezTo>
                    <a:pt x="39196" y="434"/>
                    <a:pt x="39296" y="468"/>
                    <a:pt x="39362" y="534"/>
                  </a:cubicBezTo>
                  <a:cubicBezTo>
                    <a:pt x="39429" y="601"/>
                    <a:pt x="39462" y="668"/>
                    <a:pt x="39462" y="768"/>
                  </a:cubicBezTo>
                  <a:lnTo>
                    <a:pt x="39462" y="3470"/>
                  </a:lnTo>
                  <a:lnTo>
                    <a:pt x="434" y="3436"/>
                  </a:lnTo>
                  <a:lnTo>
                    <a:pt x="434" y="768"/>
                  </a:lnTo>
                  <a:cubicBezTo>
                    <a:pt x="434" y="568"/>
                    <a:pt x="568" y="401"/>
                    <a:pt x="768" y="401"/>
                  </a:cubicBezTo>
                  <a:close/>
                  <a:moveTo>
                    <a:pt x="768" y="1"/>
                  </a:moveTo>
                  <a:cubicBezTo>
                    <a:pt x="368" y="1"/>
                    <a:pt x="1" y="334"/>
                    <a:pt x="1" y="768"/>
                  </a:cubicBezTo>
                  <a:lnTo>
                    <a:pt x="1" y="3670"/>
                  </a:lnTo>
                  <a:cubicBezTo>
                    <a:pt x="1" y="3703"/>
                    <a:pt x="34" y="3770"/>
                    <a:pt x="68" y="3803"/>
                  </a:cubicBezTo>
                  <a:cubicBezTo>
                    <a:pt x="101" y="3837"/>
                    <a:pt x="168" y="3870"/>
                    <a:pt x="234" y="3870"/>
                  </a:cubicBezTo>
                  <a:lnTo>
                    <a:pt x="39663" y="3870"/>
                  </a:lnTo>
                  <a:cubicBezTo>
                    <a:pt x="39796" y="3870"/>
                    <a:pt x="39863" y="3770"/>
                    <a:pt x="39863" y="3670"/>
                  </a:cubicBezTo>
                  <a:lnTo>
                    <a:pt x="39896" y="768"/>
                  </a:lnTo>
                  <a:cubicBezTo>
                    <a:pt x="39896" y="568"/>
                    <a:pt x="39796" y="368"/>
                    <a:pt x="39663" y="234"/>
                  </a:cubicBezTo>
                  <a:cubicBezTo>
                    <a:pt x="39529" y="101"/>
                    <a:pt x="39329" y="34"/>
                    <a:pt x="39129" y="34"/>
                  </a:cubicBezTo>
                  <a:lnTo>
                    <a:pt x="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4"/>
            <p:cNvSpPr/>
            <p:nvPr/>
          </p:nvSpPr>
          <p:spPr>
            <a:xfrm>
              <a:off x="5733431" y="3340124"/>
              <a:ext cx="25966" cy="25966"/>
            </a:xfrm>
            <a:custGeom>
              <a:avLst/>
              <a:gdLst/>
              <a:ahLst/>
              <a:cxnLst/>
              <a:rect l="l" t="t" r="r" b="b"/>
              <a:pathLst>
                <a:path w="1402" h="1402" extrusionOk="0">
                  <a:moveTo>
                    <a:pt x="701" y="400"/>
                  </a:moveTo>
                  <a:cubicBezTo>
                    <a:pt x="834" y="400"/>
                    <a:pt x="968" y="534"/>
                    <a:pt x="968" y="701"/>
                  </a:cubicBezTo>
                  <a:cubicBezTo>
                    <a:pt x="968" y="834"/>
                    <a:pt x="834" y="968"/>
                    <a:pt x="701" y="968"/>
                  </a:cubicBezTo>
                  <a:cubicBezTo>
                    <a:pt x="534" y="968"/>
                    <a:pt x="401" y="834"/>
                    <a:pt x="401" y="701"/>
                  </a:cubicBezTo>
                  <a:cubicBezTo>
                    <a:pt x="401" y="534"/>
                    <a:pt x="534" y="400"/>
                    <a:pt x="701" y="400"/>
                  </a:cubicBezTo>
                  <a:close/>
                  <a:moveTo>
                    <a:pt x="701" y="0"/>
                  </a:moveTo>
                  <a:cubicBezTo>
                    <a:pt x="301" y="0"/>
                    <a:pt x="0" y="300"/>
                    <a:pt x="0" y="701"/>
                  </a:cubicBezTo>
                  <a:cubicBezTo>
                    <a:pt x="0" y="1068"/>
                    <a:pt x="301" y="1401"/>
                    <a:pt x="701" y="1401"/>
                  </a:cubicBezTo>
                  <a:cubicBezTo>
                    <a:pt x="1068" y="1401"/>
                    <a:pt x="1401" y="1068"/>
                    <a:pt x="1401" y="701"/>
                  </a:cubicBezTo>
                  <a:cubicBezTo>
                    <a:pt x="1401"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4"/>
            <p:cNvSpPr/>
            <p:nvPr/>
          </p:nvSpPr>
          <p:spPr>
            <a:xfrm>
              <a:off x="5776047" y="3340124"/>
              <a:ext cx="25966" cy="25966"/>
            </a:xfrm>
            <a:custGeom>
              <a:avLst/>
              <a:gdLst/>
              <a:ahLst/>
              <a:cxnLst/>
              <a:rect l="l" t="t" r="r" b="b"/>
              <a:pathLst>
                <a:path w="1402" h="1402" extrusionOk="0">
                  <a:moveTo>
                    <a:pt x="701" y="400"/>
                  </a:moveTo>
                  <a:cubicBezTo>
                    <a:pt x="835" y="400"/>
                    <a:pt x="968" y="534"/>
                    <a:pt x="968" y="701"/>
                  </a:cubicBezTo>
                  <a:cubicBezTo>
                    <a:pt x="968" y="834"/>
                    <a:pt x="868" y="968"/>
                    <a:pt x="701" y="968"/>
                  </a:cubicBezTo>
                  <a:cubicBezTo>
                    <a:pt x="535" y="968"/>
                    <a:pt x="401" y="834"/>
                    <a:pt x="401" y="701"/>
                  </a:cubicBezTo>
                  <a:cubicBezTo>
                    <a:pt x="401" y="534"/>
                    <a:pt x="535" y="400"/>
                    <a:pt x="701" y="400"/>
                  </a:cubicBezTo>
                  <a:close/>
                  <a:moveTo>
                    <a:pt x="701" y="0"/>
                  </a:moveTo>
                  <a:cubicBezTo>
                    <a:pt x="301" y="0"/>
                    <a:pt x="1" y="300"/>
                    <a:pt x="1" y="701"/>
                  </a:cubicBezTo>
                  <a:cubicBezTo>
                    <a:pt x="1" y="1068"/>
                    <a:pt x="301" y="1401"/>
                    <a:pt x="701" y="1401"/>
                  </a:cubicBezTo>
                  <a:cubicBezTo>
                    <a:pt x="1068" y="1401"/>
                    <a:pt x="1402" y="1068"/>
                    <a:pt x="1402" y="701"/>
                  </a:cubicBezTo>
                  <a:cubicBezTo>
                    <a:pt x="1402"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4"/>
            <p:cNvSpPr/>
            <p:nvPr/>
          </p:nvSpPr>
          <p:spPr>
            <a:xfrm>
              <a:off x="5818071" y="3340124"/>
              <a:ext cx="25966" cy="25966"/>
            </a:xfrm>
            <a:custGeom>
              <a:avLst/>
              <a:gdLst/>
              <a:ahLst/>
              <a:cxnLst/>
              <a:rect l="l" t="t" r="r" b="b"/>
              <a:pathLst>
                <a:path w="1402" h="1402" extrusionOk="0">
                  <a:moveTo>
                    <a:pt x="701" y="400"/>
                  </a:moveTo>
                  <a:cubicBezTo>
                    <a:pt x="834" y="400"/>
                    <a:pt x="968" y="534"/>
                    <a:pt x="968" y="701"/>
                  </a:cubicBezTo>
                  <a:cubicBezTo>
                    <a:pt x="968" y="834"/>
                    <a:pt x="834" y="968"/>
                    <a:pt x="701" y="968"/>
                  </a:cubicBezTo>
                  <a:cubicBezTo>
                    <a:pt x="534" y="968"/>
                    <a:pt x="401" y="834"/>
                    <a:pt x="401" y="701"/>
                  </a:cubicBezTo>
                  <a:cubicBezTo>
                    <a:pt x="401" y="534"/>
                    <a:pt x="534" y="400"/>
                    <a:pt x="701" y="400"/>
                  </a:cubicBezTo>
                  <a:close/>
                  <a:moveTo>
                    <a:pt x="701" y="0"/>
                  </a:moveTo>
                  <a:cubicBezTo>
                    <a:pt x="300" y="0"/>
                    <a:pt x="0" y="300"/>
                    <a:pt x="0" y="701"/>
                  </a:cubicBezTo>
                  <a:cubicBezTo>
                    <a:pt x="0" y="1068"/>
                    <a:pt x="300" y="1401"/>
                    <a:pt x="701" y="1401"/>
                  </a:cubicBezTo>
                  <a:cubicBezTo>
                    <a:pt x="1068" y="1401"/>
                    <a:pt x="1401" y="1068"/>
                    <a:pt x="1401" y="701"/>
                  </a:cubicBezTo>
                  <a:cubicBezTo>
                    <a:pt x="1401"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4"/>
            <p:cNvSpPr/>
            <p:nvPr/>
          </p:nvSpPr>
          <p:spPr>
            <a:xfrm>
              <a:off x="5385613" y="4019704"/>
              <a:ext cx="235398" cy="19"/>
            </a:xfrm>
            <a:custGeom>
              <a:avLst/>
              <a:gdLst/>
              <a:ahLst/>
              <a:cxnLst/>
              <a:rect l="l" t="t" r="r" b="b"/>
              <a:pathLst>
                <a:path w="12710" h="1" extrusionOk="0">
                  <a:moveTo>
                    <a:pt x="0" y="0"/>
                  </a:moveTo>
                  <a:lnTo>
                    <a:pt x="1270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4"/>
            <p:cNvSpPr/>
            <p:nvPr/>
          </p:nvSpPr>
          <p:spPr>
            <a:xfrm>
              <a:off x="5381908" y="4015981"/>
              <a:ext cx="243417" cy="7445"/>
            </a:xfrm>
            <a:custGeom>
              <a:avLst/>
              <a:gdLst/>
              <a:ahLst/>
              <a:cxnLst/>
              <a:rect l="l" t="t" r="r" b="b"/>
              <a:pathLst>
                <a:path w="13143" h="402" extrusionOk="0">
                  <a:moveTo>
                    <a:pt x="200" y="1"/>
                  </a:moveTo>
                  <a:cubicBezTo>
                    <a:pt x="100" y="1"/>
                    <a:pt x="0" y="68"/>
                    <a:pt x="0" y="201"/>
                  </a:cubicBezTo>
                  <a:cubicBezTo>
                    <a:pt x="0" y="301"/>
                    <a:pt x="100" y="401"/>
                    <a:pt x="200" y="401"/>
                  </a:cubicBezTo>
                  <a:lnTo>
                    <a:pt x="12909" y="401"/>
                  </a:lnTo>
                  <a:cubicBezTo>
                    <a:pt x="13043" y="401"/>
                    <a:pt x="13143" y="301"/>
                    <a:pt x="13143" y="201"/>
                  </a:cubicBezTo>
                  <a:cubicBezTo>
                    <a:pt x="13143" y="68"/>
                    <a:pt x="13043" y="1"/>
                    <a:pt x="1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4"/>
            <p:cNvSpPr/>
            <p:nvPr/>
          </p:nvSpPr>
          <p:spPr>
            <a:xfrm>
              <a:off x="5430081" y="4062320"/>
              <a:ext cx="147054" cy="19"/>
            </a:xfrm>
            <a:custGeom>
              <a:avLst/>
              <a:gdLst/>
              <a:ahLst/>
              <a:cxnLst/>
              <a:rect l="l" t="t" r="r" b="b"/>
              <a:pathLst>
                <a:path w="7940" h="1" extrusionOk="0">
                  <a:moveTo>
                    <a:pt x="1" y="1"/>
                  </a:moveTo>
                  <a:lnTo>
                    <a:pt x="794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4"/>
            <p:cNvSpPr/>
            <p:nvPr/>
          </p:nvSpPr>
          <p:spPr>
            <a:xfrm>
              <a:off x="5425765" y="4058616"/>
              <a:ext cx="155092" cy="7427"/>
            </a:xfrm>
            <a:custGeom>
              <a:avLst/>
              <a:gdLst/>
              <a:ahLst/>
              <a:cxnLst/>
              <a:rect l="l" t="t" r="r" b="b"/>
              <a:pathLst>
                <a:path w="8374" h="401" extrusionOk="0">
                  <a:moveTo>
                    <a:pt x="234" y="1"/>
                  </a:moveTo>
                  <a:cubicBezTo>
                    <a:pt x="100" y="1"/>
                    <a:pt x="0" y="67"/>
                    <a:pt x="0" y="201"/>
                  </a:cubicBezTo>
                  <a:cubicBezTo>
                    <a:pt x="0" y="301"/>
                    <a:pt x="100" y="401"/>
                    <a:pt x="234" y="401"/>
                  </a:cubicBezTo>
                  <a:lnTo>
                    <a:pt x="8173" y="401"/>
                  </a:lnTo>
                  <a:cubicBezTo>
                    <a:pt x="8273" y="401"/>
                    <a:pt x="8373" y="301"/>
                    <a:pt x="8373" y="201"/>
                  </a:cubicBezTo>
                  <a:cubicBezTo>
                    <a:pt x="8373" y="67"/>
                    <a:pt x="8273" y="1"/>
                    <a:pt x="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4"/>
            <p:cNvSpPr/>
            <p:nvPr/>
          </p:nvSpPr>
          <p:spPr>
            <a:xfrm>
              <a:off x="5381279" y="3447618"/>
              <a:ext cx="255789" cy="458424"/>
            </a:xfrm>
            <a:custGeom>
              <a:avLst/>
              <a:gdLst/>
              <a:ahLst/>
              <a:cxnLst/>
              <a:rect l="l" t="t" r="r" b="b"/>
              <a:pathLst>
                <a:path w="13811" h="24752" extrusionOk="0">
                  <a:moveTo>
                    <a:pt x="1735" y="0"/>
                  </a:moveTo>
                  <a:cubicBezTo>
                    <a:pt x="768" y="0"/>
                    <a:pt x="1" y="668"/>
                    <a:pt x="1" y="1501"/>
                  </a:cubicBezTo>
                  <a:lnTo>
                    <a:pt x="1" y="23250"/>
                  </a:lnTo>
                  <a:cubicBezTo>
                    <a:pt x="1" y="24084"/>
                    <a:pt x="768" y="24751"/>
                    <a:pt x="1735" y="24751"/>
                  </a:cubicBezTo>
                  <a:lnTo>
                    <a:pt x="12076" y="24751"/>
                  </a:lnTo>
                  <a:cubicBezTo>
                    <a:pt x="13010" y="24751"/>
                    <a:pt x="13777" y="24084"/>
                    <a:pt x="13777" y="23250"/>
                  </a:cubicBezTo>
                  <a:lnTo>
                    <a:pt x="13811" y="1501"/>
                  </a:lnTo>
                  <a:cubicBezTo>
                    <a:pt x="13811" y="668"/>
                    <a:pt x="130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4"/>
            <p:cNvSpPr/>
            <p:nvPr/>
          </p:nvSpPr>
          <p:spPr>
            <a:xfrm>
              <a:off x="5377575" y="3443914"/>
              <a:ext cx="263197" cy="465832"/>
            </a:xfrm>
            <a:custGeom>
              <a:avLst/>
              <a:gdLst/>
              <a:ahLst/>
              <a:cxnLst/>
              <a:rect l="l" t="t" r="r" b="b"/>
              <a:pathLst>
                <a:path w="14211" h="25152" extrusionOk="0">
                  <a:moveTo>
                    <a:pt x="12276" y="401"/>
                  </a:moveTo>
                  <a:cubicBezTo>
                    <a:pt x="12676" y="401"/>
                    <a:pt x="13077" y="534"/>
                    <a:pt x="13343" y="801"/>
                  </a:cubicBezTo>
                  <a:cubicBezTo>
                    <a:pt x="13644" y="1034"/>
                    <a:pt x="13777" y="1368"/>
                    <a:pt x="13777" y="1701"/>
                  </a:cubicBezTo>
                  <a:lnTo>
                    <a:pt x="13777" y="23450"/>
                  </a:lnTo>
                  <a:cubicBezTo>
                    <a:pt x="13777" y="24151"/>
                    <a:pt x="13110" y="24751"/>
                    <a:pt x="12276" y="24751"/>
                  </a:cubicBezTo>
                  <a:lnTo>
                    <a:pt x="1935" y="24751"/>
                  </a:lnTo>
                  <a:cubicBezTo>
                    <a:pt x="1502" y="24751"/>
                    <a:pt x="1135" y="24618"/>
                    <a:pt x="834" y="24351"/>
                  </a:cubicBezTo>
                  <a:cubicBezTo>
                    <a:pt x="568" y="24117"/>
                    <a:pt x="401" y="23784"/>
                    <a:pt x="401" y="23450"/>
                  </a:cubicBezTo>
                  <a:lnTo>
                    <a:pt x="401" y="1701"/>
                  </a:lnTo>
                  <a:cubicBezTo>
                    <a:pt x="401" y="1001"/>
                    <a:pt x="1101" y="401"/>
                    <a:pt x="1935" y="401"/>
                  </a:cubicBezTo>
                  <a:close/>
                  <a:moveTo>
                    <a:pt x="1935" y="0"/>
                  </a:moveTo>
                  <a:cubicBezTo>
                    <a:pt x="868" y="0"/>
                    <a:pt x="1" y="767"/>
                    <a:pt x="1" y="1701"/>
                  </a:cubicBezTo>
                  <a:lnTo>
                    <a:pt x="1" y="23450"/>
                  </a:lnTo>
                  <a:cubicBezTo>
                    <a:pt x="1" y="23917"/>
                    <a:pt x="201" y="24351"/>
                    <a:pt x="568" y="24651"/>
                  </a:cubicBezTo>
                  <a:cubicBezTo>
                    <a:pt x="935" y="24985"/>
                    <a:pt x="1402" y="25152"/>
                    <a:pt x="1935" y="25152"/>
                  </a:cubicBezTo>
                  <a:lnTo>
                    <a:pt x="12276" y="25152"/>
                  </a:lnTo>
                  <a:cubicBezTo>
                    <a:pt x="13343" y="25152"/>
                    <a:pt x="14211" y="24384"/>
                    <a:pt x="14211" y="23450"/>
                  </a:cubicBezTo>
                  <a:lnTo>
                    <a:pt x="14211" y="1701"/>
                  </a:lnTo>
                  <a:cubicBezTo>
                    <a:pt x="14211" y="1234"/>
                    <a:pt x="14011" y="801"/>
                    <a:pt x="13644" y="501"/>
                  </a:cubicBezTo>
                  <a:cubicBezTo>
                    <a:pt x="13277" y="167"/>
                    <a:pt x="12776" y="0"/>
                    <a:pt x="1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4"/>
            <p:cNvSpPr/>
            <p:nvPr/>
          </p:nvSpPr>
          <p:spPr>
            <a:xfrm>
              <a:off x="5480753" y="3468621"/>
              <a:ext cx="56859" cy="11131"/>
            </a:xfrm>
            <a:custGeom>
              <a:avLst/>
              <a:gdLst/>
              <a:ahLst/>
              <a:cxnLst/>
              <a:rect l="l" t="t" r="r" b="b"/>
              <a:pathLst>
                <a:path w="3070" h="601" extrusionOk="0">
                  <a:moveTo>
                    <a:pt x="300" y="1"/>
                  </a:moveTo>
                  <a:cubicBezTo>
                    <a:pt x="134" y="1"/>
                    <a:pt x="0" y="134"/>
                    <a:pt x="0" y="301"/>
                  </a:cubicBezTo>
                  <a:cubicBezTo>
                    <a:pt x="0" y="468"/>
                    <a:pt x="134" y="601"/>
                    <a:pt x="300" y="601"/>
                  </a:cubicBezTo>
                  <a:lnTo>
                    <a:pt x="2769" y="601"/>
                  </a:lnTo>
                  <a:cubicBezTo>
                    <a:pt x="2936" y="601"/>
                    <a:pt x="3069" y="468"/>
                    <a:pt x="3069" y="301"/>
                  </a:cubicBezTo>
                  <a:cubicBezTo>
                    <a:pt x="3069" y="234"/>
                    <a:pt x="3036" y="167"/>
                    <a:pt x="3002" y="101"/>
                  </a:cubicBezTo>
                  <a:cubicBezTo>
                    <a:pt x="2936" y="34"/>
                    <a:pt x="2836" y="1"/>
                    <a:pt x="27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4"/>
            <p:cNvSpPr/>
            <p:nvPr/>
          </p:nvSpPr>
          <p:spPr>
            <a:xfrm>
              <a:off x="5472715" y="3864019"/>
              <a:ext cx="72305" cy="22243"/>
            </a:xfrm>
            <a:custGeom>
              <a:avLst/>
              <a:gdLst/>
              <a:ahLst/>
              <a:cxnLst/>
              <a:rect l="l" t="t" r="r" b="b"/>
              <a:pathLst>
                <a:path w="3904" h="1201" extrusionOk="0">
                  <a:moveTo>
                    <a:pt x="468" y="400"/>
                  </a:moveTo>
                  <a:lnTo>
                    <a:pt x="3470" y="434"/>
                  </a:lnTo>
                  <a:lnTo>
                    <a:pt x="3470" y="767"/>
                  </a:lnTo>
                  <a:lnTo>
                    <a:pt x="434" y="767"/>
                  </a:lnTo>
                  <a:lnTo>
                    <a:pt x="468" y="400"/>
                  </a:lnTo>
                  <a:close/>
                  <a:moveTo>
                    <a:pt x="468" y="0"/>
                  </a:moveTo>
                  <a:cubicBezTo>
                    <a:pt x="201" y="0"/>
                    <a:pt x="1" y="200"/>
                    <a:pt x="1" y="434"/>
                  </a:cubicBezTo>
                  <a:lnTo>
                    <a:pt x="1" y="767"/>
                  </a:lnTo>
                  <a:cubicBezTo>
                    <a:pt x="1" y="867"/>
                    <a:pt x="67" y="967"/>
                    <a:pt x="134" y="1068"/>
                  </a:cubicBezTo>
                  <a:cubicBezTo>
                    <a:pt x="234" y="1134"/>
                    <a:pt x="334" y="1201"/>
                    <a:pt x="468" y="1201"/>
                  </a:cubicBezTo>
                  <a:lnTo>
                    <a:pt x="3436" y="1201"/>
                  </a:lnTo>
                  <a:cubicBezTo>
                    <a:pt x="3703" y="1201"/>
                    <a:pt x="3903" y="1001"/>
                    <a:pt x="3903" y="767"/>
                  </a:cubicBezTo>
                  <a:lnTo>
                    <a:pt x="3903" y="434"/>
                  </a:lnTo>
                  <a:cubicBezTo>
                    <a:pt x="3903" y="200"/>
                    <a:pt x="3703" y="0"/>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4"/>
            <p:cNvSpPr/>
            <p:nvPr/>
          </p:nvSpPr>
          <p:spPr>
            <a:xfrm>
              <a:off x="5389928" y="3500124"/>
              <a:ext cx="239102" cy="342281"/>
            </a:xfrm>
            <a:custGeom>
              <a:avLst/>
              <a:gdLst/>
              <a:ahLst/>
              <a:cxnLst/>
              <a:rect l="l" t="t" r="r" b="b"/>
              <a:pathLst>
                <a:path w="12910" h="18481" extrusionOk="0">
                  <a:moveTo>
                    <a:pt x="1" y="1"/>
                  </a:moveTo>
                  <a:lnTo>
                    <a:pt x="12910" y="1"/>
                  </a:lnTo>
                  <a:lnTo>
                    <a:pt x="12910" y="18481"/>
                  </a:lnTo>
                  <a:lnTo>
                    <a:pt x="1" y="1848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4"/>
            <p:cNvSpPr/>
            <p:nvPr/>
          </p:nvSpPr>
          <p:spPr>
            <a:xfrm>
              <a:off x="5385613" y="3496420"/>
              <a:ext cx="247751" cy="350319"/>
            </a:xfrm>
            <a:custGeom>
              <a:avLst/>
              <a:gdLst/>
              <a:ahLst/>
              <a:cxnLst/>
              <a:rect l="l" t="t" r="r" b="b"/>
              <a:pathLst>
                <a:path w="13377" h="18915" extrusionOk="0">
                  <a:moveTo>
                    <a:pt x="12943" y="401"/>
                  </a:moveTo>
                  <a:lnTo>
                    <a:pt x="12943" y="18480"/>
                  </a:lnTo>
                  <a:lnTo>
                    <a:pt x="434" y="18480"/>
                  </a:lnTo>
                  <a:lnTo>
                    <a:pt x="434" y="401"/>
                  </a:lnTo>
                  <a:close/>
                  <a:moveTo>
                    <a:pt x="234" y="1"/>
                  </a:moveTo>
                  <a:cubicBezTo>
                    <a:pt x="100" y="1"/>
                    <a:pt x="34" y="101"/>
                    <a:pt x="34" y="201"/>
                  </a:cubicBezTo>
                  <a:lnTo>
                    <a:pt x="0" y="18714"/>
                  </a:lnTo>
                  <a:cubicBezTo>
                    <a:pt x="0" y="18747"/>
                    <a:pt x="34" y="18814"/>
                    <a:pt x="67" y="18847"/>
                  </a:cubicBezTo>
                  <a:cubicBezTo>
                    <a:pt x="100" y="18881"/>
                    <a:pt x="167" y="18914"/>
                    <a:pt x="234" y="18914"/>
                  </a:cubicBezTo>
                  <a:lnTo>
                    <a:pt x="13143" y="18914"/>
                  </a:lnTo>
                  <a:cubicBezTo>
                    <a:pt x="13276" y="18914"/>
                    <a:pt x="13343" y="18814"/>
                    <a:pt x="13343" y="18714"/>
                  </a:cubicBezTo>
                  <a:lnTo>
                    <a:pt x="13376" y="201"/>
                  </a:lnTo>
                  <a:cubicBezTo>
                    <a:pt x="13376" y="167"/>
                    <a:pt x="13343" y="101"/>
                    <a:pt x="13310" y="67"/>
                  </a:cubicBezTo>
                  <a:cubicBezTo>
                    <a:pt x="13276" y="34"/>
                    <a:pt x="13210" y="1"/>
                    <a:pt x="13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4"/>
            <p:cNvSpPr/>
            <p:nvPr/>
          </p:nvSpPr>
          <p:spPr>
            <a:xfrm>
              <a:off x="5435656" y="3606396"/>
              <a:ext cx="149517" cy="177947"/>
            </a:xfrm>
            <a:custGeom>
              <a:avLst/>
              <a:gdLst/>
              <a:ahLst/>
              <a:cxnLst/>
              <a:rect l="l" t="t" r="r" b="b"/>
              <a:pathLst>
                <a:path w="8073" h="9608" extrusionOk="0">
                  <a:moveTo>
                    <a:pt x="4036" y="3002"/>
                  </a:moveTo>
                  <a:cubicBezTo>
                    <a:pt x="4403" y="3002"/>
                    <a:pt x="4670" y="3136"/>
                    <a:pt x="4837" y="3336"/>
                  </a:cubicBezTo>
                  <a:cubicBezTo>
                    <a:pt x="5037" y="3569"/>
                    <a:pt x="5104" y="3903"/>
                    <a:pt x="5104" y="4370"/>
                  </a:cubicBezTo>
                  <a:lnTo>
                    <a:pt x="5104" y="5371"/>
                  </a:lnTo>
                  <a:cubicBezTo>
                    <a:pt x="5104" y="5804"/>
                    <a:pt x="5037" y="6171"/>
                    <a:pt x="4837" y="6371"/>
                  </a:cubicBezTo>
                  <a:cubicBezTo>
                    <a:pt x="4670" y="6605"/>
                    <a:pt x="4403" y="6705"/>
                    <a:pt x="4036" y="6705"/>
                  </a:cubicBezTo>
                  <a:cubicBezTo>
                    <a:pt x="3669" y="6705"/>
                    <a:pt x="3403" y="6605"/>
                    <a:pt x="3202" y="6371"/>
                  </a:cubicBezTo>
                  <a:cubicBezTo>
                    <a:pt x="3036" y="6171"/>
                    <a:pt x="2969" y="5804"/>
                    <a:pt x="2969" y="5371"/>
                  </a:cubicBezTo>
                  <a:lnTo>
                    <a:pt x="2969" y="4370"/>
                  </a:lnTo>
                  <a:cubicBezTo>
                    <a:pt x="2969" y="3469"/>
                    <a:pt x="3303" y="3002"/>
                    <a:pt x="4036" y="3002"/>
                  </a:cubicBezTo>
                  <a:close/>
                  <a:moveTo>
                    <a:pt x="4036" y="0"/>
                  </a:moveTo>
                  <a:cubicBezTo>
                    <a:pt x="3169" y="0"/>
                    <a:pt x="2402" y="167"/>
                    <a:pt x="1801" y="467"/>
                  </a:cubicBezTo>
                  <a:cubicBezTo>
                    <a:pt x="1201" y="801"/>
                    <a:pt x="767" y="1268"/>
                    <a:pt x="467" y="1868"/>
                  </a:cubicBezTo>
                  <a:cubicBezTo>
                    <a:pt x="167" y="2502"/>
                    <a:pt x="0" y="3303"/>
                    <a:pt x="0" y="4270"/>
                  </a:cubicBezTo>
                  <a:cubicBezTo>
                    <a:pt x="0" y="4503"/>
                    <a:pt x="0" y="4737"/>
                    <a:pt x="0" y="4970"/>
                  </a:cubicBezTo>
                  <a:lnTo>
                    <a:pt x="0" y="5704"/>
                  </a:lnTo>
                  <a:cubicBezTo>
                    <a:pt x="0" y="6572"/>
                    <a:pt x="167" y="7305"/>
                    <a:pt x="467" y="7872"/>
                  </a:cubicBezTo>
                  <a:cubicBezTo>
                    <a:pt x="767" y="8473"/>
                    <a:pt x="1201" y="8907"/>
                    <a:pt x="1801" y="9173"/>
                  </a:cubicBezTo>
                  <a:cubicBezTo>
                    <a:pt x="2402" y="9474"/>
                    <a:pt x="3136" y="9607"/>
                    <a:pt x="4036" y="9607"/>
                  </a:cubicBezTo>
                  <a:lnTo>
                    <a:pt x="5638" y="9607"/>
                  </a:lnTo>
                  <a:lnTo>
                    <a:pt x="5638" y="8673"/>
                  </a:lnTo>
                  <a:lnTo>
                    <a:pt x="4036" y="8673"/>
                  </a:lnTo>
                  <a:cubicBezTo>
                    <a:pt x="3369" y="8673"/>
                    <a:pt x="2802" y="8573"/>
                    <a:pt x="2335" y="8339"/>
                  </a:cubicBezTo>
                  <a:cubicBezTo>
                    <a:pt x="1902" y="8139"/>
                    <a:pt x="1535" y="7806"/>
                    <a:pt x="1334" y="7339"/>
                  </a:cubicBezTo>
                  <a:cubicBezTo>
                    <a:pt x="1101" y="6905"/>
                    <a:pt x="1001" y="6371"/>
                    <a:pt x="1001" y="5704"/>
                  </a:cubicBezTo>
                  <a:lnTo>
                    <a:pt x="1001" y="4970"/>
                  </a:lnTo>
                  <a:cubicBezTo>
                    <a:pt x="1001" y="4737"/>
                    <a:pt x="1001" y="4503"/>
                    <a:pt x="1001" y="4270"/>
                  </a:cubicBezTo>
                  <a:cubicBezTo>
                    <a:pt x="1001" y="3503"/>
                    <a:pt x="1101" y="2902"/>
                    <a:pt x="1334" y="2402"/>
                  </a:cubicBezTo>
                  <a:cubicBezTo>
                    <a:pt x="1568" y="1902"/>
                    <a:pt x="1902" y="1535"/>
                    <a:pt x="2369" y="1301"/>
                  </a:cubicBezTo>
                  <a:cubicBezTo>
                    <a:pt x="2802" y="1034"/>
                    <a:pt x="3369" y="901"/>
                    <a:pt x="4036" y="901"/>
                  </a:cubicBezTo>
                  <a:cubicBezTo>
                    <a:pt x="4704" y="901"/>
                    <a:pt x="5271" y="1034"/>
                    <a:pt x="5704" y="1301"/>
                  </a:cubicBezTo>
                  <a:cubicBezTo>
                    <a:pt x="6171" y="1535"/>
                    <a:pt x="6505" y="1902"/>
                    <a:pt x="6738" y="2402"/>
                  </a:cubicBezTo>
                  <a:cubicBezTo>
                    <a:pt x="6972" y="2902"/>
                    <a:pt x="7072" y="3503"/>
                    <a:pt x="7072" y="4237"/>
                  </a:cubicBezTo>
                  <a:lnTo>
                    <a:pt x="7072" y="6004"/>
                  </a:lnTo>
                  <a:cubicBezTo>
                    <a:pt x="7072" y="6271"/>
                    <a:pt x="7039" y="6471"/>
                    <a:pt x="6972" y="6572"/>
                  </a:cubicBezTo>
                  <a:cubicBezTo>
                    <a:pt x="6905" y="6705"/>
                    <a:pt x="6772" y="6772"/>
                    <a:pt x="6605" y="6772"/>
                  </a:cubicBezTo>
                  <a:cubicBezTo>
                    <a:pt x="6438" y="6772"/>
                    <a:pt x="6338" y="6705"/>
                    <a:pt x="6238" y="6572"/>
                  </a:cubicBezTo>
                  <a:cubicBezTo>
                    <a:pt x="6171" y="6438"/>
                    <a:pt x="6138" y="6238"/>
                    <a:pt x="6138" y="6004"/>
                  </a:cubicBezTo>
                  <a:lnTo>
                    <a:pt x="6138" y="4403"/>
                  </a:lnTo>
                  <a:cubicBezTo>
                    <a:pt x="6138" y="3603"/>
                    <a:pt x="5971" y="3036"/>
                    <a:pt x="5604" y="2635"/>
                  </a:cubicBezTo>
                  <a:cubicBezTo>
                    <a:pt x="5271" y="2235"/>
                    <a:pt x="4737" y="2035"/>
                    <a:pt x="4036" y="2035"/>
                  </a:cubicBezTo>
                  <a:cubicBezTo>
                    <a:pt x="3336" y="2035"/>
                    <a:pt x="2802" y="2235"/>
                    <a:pt x="2469" y="2635"/>
                  </a:cubicBezTo>
                  <a:cubicBezTo>
                    <a:pt x="2102" y="3002"/>
                    <a:pt x="1935" y="3603"/>
                    <a:pt x="1935" y="4403"/>
                  </a:cubicBezTo>
                  <a:lnTo>
                    <a:pt x="1935" y="5304"/>
                  </a:lnTo>
                  <a:cubicBezTo>
                    <a:pt x="1935" y="6105"/>
                    <a:pt x="2068" y="6705"/>
                    <a:pt x="2402" y="7072"/>
                  </a:cubicBezTo>
                  <a:cubicBezTo>
                    <a:pt x="2702" y="7472"/>
                    <a:pt x="3169" y="7672"/>
                    <a:pt x="3803" y="7672"/>
                  </a:cubicBezTo>
                  <a:cubicBezTo>
                    <a:pt x="4237" y="7672"/>
                    <a:pt x="4603" y="7572"/>
                    <a:pt x="4870" y="7372"/>
                  </a:cubicBezTo>
                  <a:cubicBezTo>
                    <a:pt x="5004" y="7239"/>
                    <a:pt x="5137" y="7105"/>
                    <a:pt x="5204" y="6938"/>
                  </a:cubicBezTo>
                  <a:cubicBezTo>
                    <a:pt x="5271" y="7072"/>
                    <a:pt x="5337" y="7172"/>
                    <a:pt x="5437" y="7272"/>
                  </a:cubicBezTo>
                  <a:cubicBezTo>
                    <a:pt x="5671" y="7539"/>
                    <a:pt x="6071" y="7672"/>
                    <a:pt x="6572" y="7672"/>
                  </a:cubicBezTo>
                  <a:cubicBezTo>
                    <a:pt x="7072" y="7672"/>
                    <a:pt x="7439" y="7539"/>
                    <a:pt x="7672" y="7239"/>
                  </a:cubicBezTo>
                  <a:cubicBezTo>
                    <a:pt x="7939" y="6972"/>
                    <a:pt x="8073" y="6505"/>
                    <a:pt x="8073" y="5904"/>
                  </a:cubicBezTo>
                  <a:lnTo>
                    <a:pt x="8073" y="4270"/>
                  </a:lnTo>
                  <a:cubicBezTo>
                    <a:pt x="8039" y="3303"/>
                    <a:pt x="7906" y="2535"/>
                    <a:pt x="7606" y="1902"/>
                  </a:cubicBezTo>
                  <a:cubicBezTo>
                    <a:pt x="7305" y="1268"/>
                    <a:pt x="6872" y="801"/>
                    <a:pt x="6271" y="467"/>
                  </a:cubicBezTo>
                  <a:cubicBezTo>
                    <a:pt x="5671" y="167"/>
                    <a:pt x="4937" y="0"/>
                    <a:pt x="40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4"/>
            <p:cNvSpPr/>
            <p:nvPr/>
          </p:nvSpPr>
          <p:spPr>
            <a:xfrm>
              <a:off x="5431951" y="3602692"/>
              <a:ext cx="156926" cy="185966"/>
            </a:xfrm>
            <a:custGeom>
              <a:avLst/>
              <a:gdLst/>
              <a:ahLst/>
              <a:cxnLst/>
              <a:rect l="l" t="t" r="r" b="b"/>
              <a:pathLst>
                <a:path w="8473" h="10041" extrusionOk="0">
                  <a:moveTo>
                    <a:pt x="4236" y="3436"/>
                  </a:moveTo>
                  <a:cubicBezTo>
                    <a:pt x="4537" y="3436"/>
                    <a:pt x="4737" y="3503"/>
                    <a:pt x="4870" y="3703"/>
                  </a:cubicBezTo>
                  <a:cubicBezTo>
                    <a:pt x="5037" y="3869"/>
                    <a:pt x="5104" y="4170"/>
                    <a:pt x="5104" y="4570"/>
                  </a:cubicBezTo>
                  <a:lnTo>
                    <a:pt x="5104" y="5571"/>
                  </a:lnTo>
                  <a:cubicBezTo>
                    <a:pt x="5104" y="5971"/>
                    <a:pt x="5037" y="6271"/>
                    <a:pt x="4870" y="6471"/>
                  </a:cubicBezTo>
                  <a:cubicBezTo>
                    <a:pt x="4737" y="6638"/>
                    <a:pt x="4537" y="6705"/>
                    <a:pt x="4236" y="6705"/>
                  </a:cubicBezTo>
                  <a:cubicBezTo>
                    <a:pt x="3936" y="6705"/>
                    <a:pt x="3736" y="6638"/>
                    <a:pt x="3569" y="6471"/>
                  </a:cubicBezTo>
                  <a:cubicBezTo>
                    <a:pt x="3436" y="6271"/>
                    <a:pt x="3369" y="5971"/>
                    <a:pt x="3369" y="5571"/>
                  </a:cubicBezTo>
                  <a:lnTo>
                    <a:pt x="3369" y="4570"/>
                  </a:lnTo>
                  <a:cubicBezTo>
                    <a:pt x="3369" y="3569"/>
                    <a:pt x="3836" y="3436"/>
                    <a:pt x="4236" y="3436"/>
                  </a:cubicBezTo>
                  <a:close/>
                  <a:moveTo>
                    <a:pt x="4236" y="3002"/>
                  </a:moveTo>
                  <a:cubicBezTo>
                    <a:pt x="3636" y="3002"/>
                    <a:pt x="2935" y="3269"/>
                    <a:pt x="2935" y="4570"/>
                  </a:cubicBezTo>
                  <a:lnTo>
                    <a:pt x="2935" y="5571"/>
                  </a:lnTo>
                  <a:cubicBezTo>
                    <a:pt x="2935" y="6071"/>
                    <a:pt x="3036" y="6438"/>
                    <a:pt x="3269" y="6705"/>
                  </a:cubicBezTo>
                  <a:cubicBezTo>
                    <a:pt x="3469" y="6972"/>
                    <a:pt x="3803" y="7138"/>
                    <a:pt x="4236" y="7138"/>
                  </a:cubicBezTo>
                  <a:cubicBezTo>
                    <a:pt x="4670" y="7138"/>
                    <a:pt x="4970" y="6972"/>
                    <a:pt x="5204" y="6705"/>
                  </a:cubicBezTo>
                  <a:cubicBezTo>
                    <a:pt x="5404" y="6438"/>
                    <a:pt x="5537" y="6071"/>
                    <a:pt x="5537" y="5571"/>
                  </a:cubicBezTo>
                  <a:lnTo>
                    <a:pt x="5537" y="4537"/>
                  </a:lnTo>
                  <a:cubicBezTo>
                    <a:pt x="5537" y="4070"/>
                    <a:pt x="5404" y="3669"/>
                    <a:pt x="5204" y="3402"/>
                  </a:cubicBezTo>
                  <a:cubicBezTo>
                    <a:pt x="4970" y="3136"/>
                    <a:pt x="4670" y="3002"/>
                    <a:pt x="4236" y="3002"/>
                  </a:cubicBezTo>
                  <a:close/>
                  <a:moveTo>
                    <a:pt x="4236" y="400"/>
                  </a:moveTo>
                  <a:cubicBezTo>
                    <a:pt x="5104" y="400"/>
                    <a:pt x="5804" y="567"/>
                    <a:pt x="6371" y="867"/>
                  </a:cubicBezTo>
                  <a:cubicBezTo>
                    <a:pt x="6905" y="1168"/>
                    <a:pt x="7339" y="1601"/>
                    <a:pt x="7605" y="2202"/>
                  </a:cubicBezTo>
                  <a:cubicBezTo>
                    <a:pt x="7906" y="2802"/>
                    <a:pt x="8039" y="3569"/>
                    <a:pt x="8039" y="4470"/>
                  </a:cubicBezTo>
                  <a:lnTo>
                    <a:pt x="8039" y="6104"/>
                  </a:lnTo>
                  <a:cubicBezTo>
                    <a:pt x="8039" y="6671"/>
                    <a:pt x="7939" y="7072"/>
                    <a:pt x="7706" y="7305"/>
                  </a:cubicBezTo>
                  <a:cubicBezTo>
                    <a:pt x="7505" y="7572"/>
                    <a:pt x="7205" y="7672"/>
                    <a:pt x="6772" y="7672"/>
                  </a:cubicBezTo>
                  <a:cubicBezTo>
                    <a:pt x="6305" y="7672"/>
                    <a:pt x="6004" y="7572"/>
                    <a:pt x="5771" y="7339"/>
                  </a:cubicBezTo>
                  <a:cubicBezTo>
                    <a:pt x="5704" y="7272"/>
                    <a:pt x="5671" y="7172"/>
                    <a:pt x="5604" y="7038"/>
                  </a:cubicBezTo>
                  <a:lnTo>
                    <a:pt x="5404" y="6638"/>
                  </a:lnTo>
                  <a:lnTo>
                    <a:pt x="5237" y="7038"/>
                  </a:lnTo>
                  <a:cubicBezTo>
                    <a:pt x="5137" y="7205"/>
                    <a:pt x="5070" y="7339"/>
                    <a:pt x="4937" y="7405"/>
                  </a:cubicBezTo>
                  <a:cubicBezTo>
                    <a:pt x="4703" y="7605"/>
                    <a:pt x="4403" y="7672"/>
                    <a:pt x="3970" y="7672"/>
                  </a:cubicBezTo>
                  <a:cubicBezTo>
                    <a:pt x="3436" y="7672"/>
                    <a:pt x="3036" y="7505"/>
                    <a:pt x="2769" y="7172"/>
                  </a:cubicBezTo>
                  <a:cubicBezTo>
                    <a:pt x="2468" y="6805"/>
                    <a:pt x="2335" y="6271"/>
                    <a:pt x="2335" y="5537"/>
                  </a:cubicBezTo>
                  <a:lnTo>
                    <a:pt x="2335" y="4603"/>
                  </a:lnTo>
                  <a:cubicBezTo>
                    <a:pt x="2335" y="3869"/>
                    <a:pt x="2502" y="3336"/>
                    <a:pt x="2802" y="2969"/>
                  </a:cubicBezTo>
                  <a:cubicBezTo>
                    <a:pt x="3136" y="2635"/>
                    <a:pt x="3603" y="2468"/>
                    <a:pt x="4236" y="2468"/>
                  </a:cubicBezTo>
                  <a:cubicBezTo>
                    <a:pt x="4870" y="2468"/>
                    <a:pt x="5337" y="2635"/>
                    <a:pt x="5671" y="2969"/>
                  </a:cubicBezTo>
                  <a:cubicBezTo>
                    <a:pt x="5971" y="3336"/>
                    <a:pt x="6138" y="3869"/>
                    <a:pt x="6138" y="4603"/>
                  </a:cubicBezTo>
                  <a:lnTo>
                    <a:pt x="6138" y="6204"/>
                  </a:lnTo>
                  <a:cubicBezTo>
                    <a:pt x="6138" y="6505"/>
                    <a:pt x="6171" y="6738"/>
                    <a:pt x="6271" y="6872"/>
                  </a:cubicBezTo>
                  <a:cubicBezTo>
                    <a:pt x="6405" y="7072"/>
                    <a:pt x="6571" y="7172"/>
                    <a:pt x="6805" y="7172"/>
                  </a:cubicBezTo>
                  <a:cubicBezTo>
                    <a:pt x="7105" y="7172"/>
                    <a:pt x="7272" y="7038"/>
                    <a:pt x="7339" y="6905"/>
                  </a:cubicBezTo>
                  <a:cubicBezTo>
                    <a:pt x="7439" y="6738"/>
                    <a:pt x="7505" y="6538"/>
                    <a:pt x="7505" y="6204"/>
                  </a:cubicBezTo>
                  <a:lnTo>
                    <a:pt x="7505" y="4470"/>
                  </a:lnTo>
                  <a:cubicBezTo>
                    <a:pt x="7505" y="3703"/>
                    <a:pt x="7372" y="3036"/>
                    <a:pt x="7138" y="2535"/>
                  </a:cubicBezTo>
                  <a:cubicBezTo>
                    <a:pt x="6872" y="2001"/>
                    <a:pt x="6505" y="1568"/>
                    <a:pt x="6038" y="1301"/>
                  </a:cubicBezTo>
                  <a:cubicBezTo>
                    <a:pt x="5537" y="1034"/>
                    <a:pt x="4937" y="901"/>
                    <a:pt x="4270" y="901"/>
                  </a:cubicBezTo>
                  <a:cubicBezTo>
                    <a:pt x="3536" y="901"/>
                    <a:pt x="2935" y="1034"/>
                    <a:pt x="2468" y="1301"/>
                  </a:cubicBezTo>
                  <a:cubicBezTo>
                    <a:pt x="1968" y="1568"/>
                    <a:pt x="1601" y="1968"/>
                    <a:pt x="1368" y="2502"/>
                  </a:cubicBezTo>
                  <a:cubicBezTo>
                    <a:pt x="1101" y="3036"/>
                    <a:pt x="1001" y="3669"/>
                    <a:pt x="967" y="4470"/>
                  </a:cubicBezTo>
                  <a:cubicBezTo>
                    <a:pt x="967" y="4703"/>
                    <a:pt x="967" y="4937"/>
                    <a:pt x="967" y="5170"/>
                  </a:cubicBezTo>
                  <a:lnTo>
                    <a:pt x="967" y="5904"/>
                  </a:lnTo>
                  <a:cubicBezTo>
                    <a:pt x="967" y="6605"/>
                    <a:pt x="1101" y="7172"/>
                    <a:pt x="1334" y="7639"/>
                  </a:cubicBezTo>
                  <a:cubicBezTo>
                    <a:pt x="1601" y="8139"/>
                    <a:pt x="1968" y="8506"/>
                    <a:pt x="2468" y="8740"/>
                  </a:cubicBezTo>
                  <a:cubicBezTo>
                    <a:pt x="2935" y="8973"/>
                    <a:pt x="3536" y="9107"/>
                    <a:pt x="4270" y="9107"/>
                  </a:cubicBezTo>
                  <a:lnTo>
                    <a:pt x="5637" y="9107"/>
                  </a:lnTo>
                  <a:lnTo>
                    <a:pt x="5637" y="9607"/>
                  </a:lnTo>
                  <a:lnTo>
                    <a:pt x="4270" y="9607"/>
                  </a:lnTo>
                  <a:cubicBezTo>
                    <a:pt x="3402" y="9607"/>
                    <a:pt x="2669" y="9473"/>
                    <a:pt x="2102" y="9207"/>
                  </a:cubicBezTo>
                  <a:cubicBezTo>
                    <a:pt x="1534" y="8940"/>
                    <a:pt x="1134" y="8539"/>
                    <a:pt x="834" y="8006"/>
                  </a:cubicBezTo>
                  <a:cubicBezTo>
                    <a:pt x="567" y="7439"/>
                    <a:pt x="434" y="6738"/>
                    <a:pt x="434" y="5904"/>
                  </a:cubicBezTo>
                  <a:lnTo>
                    <a:pt x="434" y="5170"/>
                  </a:lnTo>
                  <a:cubicBezTo>
                    <a:pt x="434" y="4937"/>
                    <a:pt x="434" y="4703"/>
                    <a:pt x="434" y="4470"/>
                  </a:cubicBezTo>
                  <a:cubicBezTo>
                    <a:pt x="434" y="3536"/>
                    <a:pt x="567" y="2769"/>
                    <a:pt x="867" y="2168"/>
                  </a:cubicBezTo>
                  <a:cubicBezTo>
                    <a:pt x="1134" y="1601"/>
                    <a:pt x="1568" y="1134"/>
                    <a:pt x="2102" y="867"/>
                  </a:cubicBezTo>
                  <a:cubicBezTo>
                    <a:pt x="2669" y="567"/>
                    <a:pt x="3402" y="400"/>
                    <a:pt x="4236" y="400"/>
                  </a:cubicBezTo>
                  <a:close/>
                  <a:moveTo>
                    <a:pt x="4236" y="0"/>
                  </a:moveTo>
                  <a:cubicBezTo>
                    <a:pt x="3336" y="0"/>
                    <a:pt x="2535" y="167"/>
                    <a:pt x="1935" y="500"/>
                  </a:cubicBezTo>
                  <a:cubicBezTo>
                    <a:pt x="1301" y="834"/>
                    <a:pt x="801" y="1334"/>
                    <a:pt x="500" y="2001"/>
                  </a:cubicBezTo>
                  <a:cubicBezTo>
                    <a:pt x="167" y="2635"/>
                    <a:pt x="0" y="3469"/>
                    <a:pt x="0" y="4437"/>
                  </a:cubicBezTo>
                  <a:cubicBezTo>
                    <a:pt x="0" y="4703"/>
                    <a:pt x="0" y="4937"/>
                    <a:pt x="0" y="5170"/>
                  </a:cubicBezTo>
                  <a:lnTo>
                    <a:pt x="0" y="5904"/>
                  </a:lnTo>
                  <a:cubicBezTo>
                    <a:pt x="0" y="6805"/>
                    <a:pt x="167" y="7572"/>
                    <a:pt x="467" y="8173"/>
                  </a:cubicBezTo>
                  <a:cubicBezTo>
                    <a:pt x="801" y="8806"/>
                    <a:pt x="1268" y="9273"/>
                    <a:pt x="1901" y="9574"/>
                  </a:cubicBezTo>
                  <a:cubicBezTo>
                    <a:pt x="2535" y="9874"/>
                    <a:pt x="3336" y="10041"/>
                    <a:pt x="4236" y="10041"/>
                  </a:cubicBezTo>
                  <a:lnTo>
                    <a:pt x="6038" y="10041"/>
                  </a:lnTo>
                  <a:lnTo>
                    <a:pt x="6038" y="8673"/>
                  </a:lnTo>
                  <a:lnTo>
                    <a:pt x="4270" y="8673"/>
                  </a:lnTo>
                  <a:cubicBezTo>
                    <a:pt x="3603" y="8673"/>
                    <a:pt x="3069" y="8573"/>
                    <a:pt x="2635" y="8373"/>
                  </a:cubicBezTo>
                  <a:cubicBezTo>
                    <a:pt x="2202" y="8173"/>
                    <a:pt x="1901" y="7872"/>
                    <a:pt x="1701" y="7472"/>
                  </a:cubicBezTo>
                  <a:cubicBezTo>
                    <a:pt x="1501" y="7038"/>
                    <a:pt x="1401" y="6538"/>
                    <a:pt x="1401" y="5904"/>
                  </a:cubicBezTo>
                  <a:lnTo>
                    <a:pt x="1401" y="5170"/>
                  </a:lnTo>
                  <a:cubicBezTo>
                    <a:pt x="1401" y="4937"/>
                    <a:pt x="1401" y="4703"/>
                    <a:pt x="1401" y="4470"/>
                  </a:cubicBezTo>
                  <a:cubicBezTo>
                    <a:pt x="1401" y="3736"/>
                    <a:pt x="1501" y="3136"/>
                    <a:pt x="1735" y="2669"/>
                  </a:cubicBezTo>
                  <a:cubicBezTo>
                    <a:pt x="1935" y="2235"/>
                    <a:pt x="2235" y="1901"/>
                    <a:pt x="2669" y="1668"/>
                  </a:cubicBezTo>
                  <a:cubicBezTo>
                    <a:pt x="3069" y="1434"/>
                    <a:pt x="3603" y="1334"/>
                    <a:pt x="4236" y="1334"/>
                  </a:cubicBezTo>
                  <a:cubicBezTo>
                    <a:pt x="4870" y="1334"/>
                    <a:pt x="5404" y="1434"/>
                    <a:pt x="5804" y="1668"/>
                  </a:cubicBezTo>
                  <a:cubicBezTo>
                    <a:pt x="6238" y="1901"/>
                    <a:pt x="6538" y="2235"/>
                    <a:pt x="6738" y="2702"/>
                  </a:cubicBezTo>
                  <a:cubicBezTo>
                    <a:pt x="6972" y="3169"/>
                    <a:pt x="7072" y="3736"/>
                    <a:pt x="7072" y="4470"/>
                  </a:cubicBezTo>
                  <a:lnTo>
                    <a:pt x="7072" y="6204"/>
                  </a:lnTo>
                  <a:cubicBezTo>
                    <a:pt x="7072" y="6505"/>
                    <a:pt x="7038" y="6638"/>
                    <a:pt x="7005" y="6671"/>
                  </a:cubicBezTo>
                  <a:cubicBezTo>
                    <a:pt x="6972" y="6705"/>
                    <a:pt x="6938" y="6772"/>
                    <a:pt x="6805" y="6772"/>
                  </a:cubicBezTo>
                  <a:cubicBezTo>
                    <a:pt x="6705" y="6772"/>
                    <a:pt x="6671" y="6705"/>
                    <a:pt x="6638" y="6671"/>
                  </a:cubicBezTo>
                  <a:cubicBezTo>
                    <a:pt x="6605" y="6605"/>
                    <a:pt x="6538" y="6471"/>
                    <a:pt x="6538" y="6204"/>
                  </a:cubicBezTo>
                  <a:lnTo>
                    <a:pt x="6538" y="4603"/>
                  </a:lnTo>
                  <a:cubicBezTo>
                    <a:pt x="6538" y="3769"/>
                    <a:pt x="6338" y="3136"/>
                    <a:pt x="5971" y="2702"/>
                  </a:cubicBezTo>
                  <a:cubicBezTo>
                    <a:pt x="5571" y="2268"/>
                    <a:pt x="5004" y="2035"/>
                    <a:pt x="4236" y="2035"/>
                  </a:cubicBezTo>
                  <a:cubicBezTo>
                    <a:pt x="3469" y="2035"/>
                    <a:pt x="2902" y="2268"/>
                    <a:pt x="2502" y="2702"/>
                  </a:cubicBezTo>
                  <a:cubicBezTo>
                    <a:pt x="2102" y="3136"/>
                    <a:pt x="1935" y="3769"/>
                    <a:pt x="1935" y="4603"/>
                  </a:cubicBezTo>
                  <a:lnTo>
                    <a:pt x="1935" y="5504"/>
                  </a:lnTo>
                  <a:cubicBezTo>
                    <a:pt x="1935" y="6338"/>
                    <a:pt x="2102" y="7005"/>
                    <a:pt x="2435" y="7405"/>
                  </a:cubicBezTo>
                  <a:cubicBezTo>
                    <a:pt x="2769" y="7872"/>
                    <a:pt x="3302" y="8106"/>
                    <a:pt x="3970" y="8106"/>
                  </a:cubicBezTo>
                  <a:cubicBezTo>
                    <a:pt x="4470" y="8106"/>
                    <a:pt x="4904" y="7972"/>
                    <a:pt x="5204" y="7739"/>
                  </a:cubicBezTo>
                  <a:cubicBezTo>
                    <a:pt x="5270" y="7672"/>
                    <a:pt x="5337" y="7605"/>
                    <a:pt x="5404" y="7539"/>
                  </a:cubicBezTo>
                  <a:cubicBezTo>
                    <a:pt x="5437" y="7572"/>
                    <a:pt x="5437" y="7605"/>
                    <a:pt x="5471" y="7605"/>
                  </a:cubicBezTo>
                  <a:cubicBezTo>
                    <a:pt x="5771" y="7939"/>
                    <a:pt x="6204" y="8106"/>
                    <a:pt x="6772" y="8106"/>
                  </a:cubicBezTo>
                  <a:cubicBezTo>
                    <a:pt x="7305" y="8106"/>
                    <a:pt x="7739" y="7939"/>
                    <a:pt x="8039" y="7605"/>
                  </a:cubicBezTo>
                  <a:cubicBezTo>
                    <a:pt x="8306" y="7272"/>
                    <a:pt x="8473" y="6772"/>
                    <a:pt x="8473" y="6104"/>
                  </a:cubicBezTo>
                  <a:lnTo>
                    <a:pt x="8473" y="4470"/>
                  </a:lnTo>
                  <a:cubicBezTo>
                    <a:pt x="8473" y="3503"/>
                    <a:pt x="8306" y="2669"/>
                    <a:pt x="8006" y="2001"/>
                  </a:cubicBezTo>
                  <a:cubicBezTo>
                    <a:pt x="7672" y="1334"/>
                    <a:pt x="7205" y="834"/>
                    <a:pt x="6571" y="500"/>
                  </a:cubicBezTo>
                  <a:cubicBezTo>
                    <a:pt x="5938" y="167"/>
                    <a:pt x="5170" y="0"/>
                    <a:pt x="4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4"/>
            <p:cNvSpPr/>
            <p:nvPr/>
          </p:nvSpPr>
          <p:spPr>
            <a:xfrm>
              <a:off x="5487550" y="3503217"/>
              <a:ext cx="40171" cy="42653"/>
            </a:xfrm>
            <a:custGeom>
              <a:avLst/>
              <a:gdLst/>
              <a:ahLst/>
              <a:cxnLst/>
              <a:rect l="l" t="t" r="r" b="b"/>
              <a:pathLst>
                <a:path w="2169" h="2303" extrusionOk="0">
                  <a:moveTo>
                    <a:pt x="0" y="1"/>
                  </a:moveTo>
                  <a:lnTo>
                    <a:pt x="0" y="2302"/>
                  </a:lnTo>
                  <a:lnTo>
                    <a:pt x="2168" y="2302"/>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4"/>
            <p:cNvSpPr/>
            <p:nvPr/>
          </p:nvSpPr>
          <p:spPr>
            <a:xfrm>
              <a:off x="5483846" y="3499513"/>
              <a:ext cx="48191" cy="50061"/>
            </a:xfrm>
            <a:custGeom>
              <a:avLst/>
              <a:gdLst/>
              <a:ahLst/>
              <a:cxnLst/>
              <a:rect l="l" t="t" r="r" b="b"/>
              <a:pathLst>
                <a:path w="2602" h="2703" extrusionOk="0">
                  <a:moveTo>
                    <a:pt x="2168" y="401"/>
                  </a:moveTo>
                  <a:lnTo>
                    <a:pt x="2168" y="2302"/>
                  </a:lnTo>
                  <a:lnTo>
                    <a:pt x="400" y="2302"/>
                  </a:lnTo>
                  <a:lnTo>
                    <a:pt x="400" y="401"/>
                  </a:lnTo>
                  <a:close/>
                  <a:moveTo>
                    <a:pt x="0" y="0"/>
                  </a:moveTo>
                  <a:lnTo>
                    <a:pt x="0" y="2702"/>
                  </a:lnTo>
                  <a:lnTo>
                    <a:pt x="2602" y="2702"/>
                  </a:lnTo>
                  <a:lnTo>
                    <a:pt x="2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4"/>
            <p:cNvSpPr/>
            <p:nvPr/>
          </p:nvSpPr>
          <p:spPr>
            <a:xfrm>
              <a:off x="5447379" y="3503217"/>
              <a:ext cx="40190" cy="42653"/>
            </a:xfrm>
            <a:custGeom>
              <a:avLst/>
              <a:gdLst/>
              <a:ahLst/>
              <a:cxnLst/>
              <a:rect l="l" t="t" r="r" b="b"/>
              <a:pathLst>
                <a:path w="2170" h="2303" extrusionOk="0">
                  <a:moveTo>
                    <a:pt x="2169" y="2302"/>
                  </a:moveTo>
                  <a:lnTo>
                    <a:pt x="1" y="2302"/>
                  </a:lnTo>
                  <a:lnTo>
                    <a:pt x="234" y="1"/>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4"/>
            <p:cNvSpPr/>
            <p:nvPr/>
          </p:nvSpPr>
          <p:spPr>
            <a:xfrm>
              <a:off x="5443064" y="3498902"/>
              <a:ext cx="48209" cy="50673"/>
            </a:xfrm>
            <a:custGeom>
              <a:avLst/>
              <a:gdLst/>
              <a:ahLst/>
              <a:cxnLst/>
              <a:rect l="l" t="t" r="r" b="b"/>
              <a:pathLst>
                <a:path w="2603" h="2736" extrusionOk="0">
                  <a:moveTo>
                    <a:pt x="2202" y="434"/>
                  </a:moveTo>
                  <a:lnTo>
                    <a:pt x="2202" y="2335"/>
                  </a:lnTo>
                  <a:lnTo>
                    <a:pt x="434" y="2335"/>
                  </a:lnTo>
                  <a:lnTo>
                    <a:pt x="634" y="434"/>
                  </a:lnTo>
                  <a:close/>
                  <a:moveTo>
                    <a:pt x="467" y="0"/>
                  </a:moveTo>
                  <a:cubicBezTo>
                    <a:pt x="367" y="0"/>
                    <a:pt x="267" y="100"/>
                    <a:pt x="267" y="200"/>
                  </a:cubicBezTo>
                  <a:lnTo>
                    <a:pt x="0" y="2502"/>
                  </a:lnTo>
                  <a:cubicBezTo>
                    <a:pt x="0" y="2569"/>
                    <a:pt x="34" y="2635"/>
                    <a:pt x="67" y="2669"/>
                  </a:cubicBezTo>
                  <a:cubicBezTo>
                    <a:pt x="101" y="2702"/>
                    <a:pt x="167" y="2735"/>
                    <a:pt x="234" y="2735"/>
                  </a:cubicBezTo>
                  <a:lnTo>
                    <a:pt x="2402" y="2735"/>
                  </a:lnTo>
                  <a:cubicBezTo>
                    <a:pt x="2502" y="2735"/>
                    <a:pt x="2602" y="2635"/>
                    <a:pt x="2602" y="2535"/>
                  </a:cubicBezTo>
                  <a:lnTo>
                    <a:pt x="2602" y="234"/>
                  </a:lnTo>
                  <a:cubicBezTo>
                    <a:pt x="2602" y="100"/>
                    <a:pt x="2502"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4"/>
            <p:cNvSpPr/>
            <p:nvPr/>
          </p:nvSpPr>
          <p:spPr>
            <a:xfrm>
              <a:off x="5405985" y="3503217"/>
              <a:ext cx="45135" cy="42653"/>
            </a:xfrm>
            <a:custGeom>
              <a:avLst/>
              <a:gdLst/>
              <a:ahLst/>
              <a:cxnLst/>
              <a:rect l="l" t="t" r="r" b="b"/>
              <a:pathLst>
                <a:path w="2437" h="2303" extrusionOk="0">
                  <a:moveTo>
                    <a:pt x="234" y="1"/>
                  </a:moveTo>
                  <a:lnTo>
                    <a:pt x="1" y="2302"/>
                  </a:lnTo>
                  <a:lnTo>
                    <a:pt x="2203" y="2302"/>
                  </a:ln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4"/>
            <p:cNvSpPr/>
            <p:nvPr/>
          </p:nvSpPr>
          <p:spPr>
            <a:xfrm>
              <a:off x="5401670" y="3499513"/>
              <a:ext cx="53766" cy="50061"/>
            </a:xfrm>
            <a:custGeom>
              <a:avLst/>
              <a:gdLst/>
              <a:ahLst/>
              <a:cxnLst/>
              <a:rect l="l" t="t" r="r" b="b"/>
              <a:pathLst>
                <a:path w="2903" h="2703" extrusionOk="0">
                  <a:moveTo>
                    <a:pt x="2436" y="401"/>
                  </a:moveTo>
                  <a:lnTo>
                    <a:pt x="2235" y="2302"/>
                  </a:lnTo>
                  <a:lnTo>
                    <a:pt x="467" y="2302"/>
                  </a:lnTo>
                  <a:lnTo>
                    <a:pt x="668" y="401"/>
                  </a:lnTo>
                  <a:close/>
                  <a:moveTo>
                    <a:pt x="301" y="0"/>
                  </a:moveTo>
                  <a:lnTo>
                    <a:pt x="0" y="2702"/>
                  </a:lnTo>
                  <a:lnTo>
                    <a:pt x="2602" y="2702"/>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4"/>
            <p:cNvSpPr/>
            <p:nvPr/>
          </p:nvSpPr>
          <p:spPr>
            <a:xfrm>
              <a:off x="5366462" y="3503217"/>
              <a:ext cx="45116" cy="42653"/>
            </a:xfrm>
            <a:custGeom>
              <a:avLst/>
              <a:gdLst/>
              <a:ahLst/>
              <a:cxnLst/>
              <a:rect l="l" t="t" r="r" b="b"/>
              <a:pathLst>
                <a:path w="2436" h="2303" extrusionOk="0">
                  <a:moveTo>
                    <a:pt x="2168" y="2302"/>
                  </a:moveTo>
                  <a:lnTo>
                    <a:pt x="0" y="2302"/>
                  </a:lnTo>
                  <a:lnTo>
                    <a:pt x="701" y="1"/>
                  </a:lnTo>
                  <a:lnTo>
                    <a:pt x="24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4"/>
            <p:cNvSpPr/>
            <p:nvPr/>
          </p:nvSpPr>
          <p:spPr>
            <a:xfrm>
              <a:off x="5362128" y="3499513"/>
              <a:ext cx="53154" cy="50061"/>
            </a:xfrm>
            <a:custGeom>
              <a:avLst/>
              <a:gdLst/>
              <a:ahLst/>
              <a:cxnLst/>
              <a:rect l="l" t="t" r="r" b="b"/>
              <a:pathLst>
                <a:path w="2870" h="2703" extrusionOk="0">
                  <a:moveTo>
                    <a:pt x="2436" y="401"/>
                  </a:moveTo>
                  <a:lnTo>
                    <a:pt x="2236" y="2302"/>
                  </a:lnTo>
                  <a:lnTo>
                    <a:pt x="501" y="2302"/>
                  </a:lnTo>
                  <a:lnTo>
                    <a:pt x="1068" y="401"/>
                  </a:lnTo>
                  <a:close/>
                  <a:moveTo>
                    <a:pt x="935" y="0"/>
                  </a:moveTo>
                  <a:cubicBezTo>
                    <a:pt x="835" y="0"/>
                    <a:pt x="734" y="34"/>
                    <a:pt x="734" y="134"/>
                  </a:cubicBezTo>
                  <a:lnTo>
                    <a:pt x="34" y="2435"/>
                  </a:lnTo>
                  <a:cubicBezTo>
                    <a:pt x="1" y="2502"/>
                    <a:pt x="34" y="2569"/>
                    <a:pt x="67" y="2636"/>
                  </a:cubicBezTo>
                  <a:cubicBezTo>
                    <a:pt x="101" y="2669"/>
                    <a:pt x="167" y="2702"/>
                    <a:pt x="234" y="2702"/>
                  </a:cubicBezTo>
                  <a:lnTo>
                    <a:pt x="2402" y="2702"/>
                  </a:lnTo>
                  <a:cubicBezTo>
                    <a:pt x="2502" y="2702"/>
                    <a:pt x="2602" y="2636"/>
                    <a:pt x="2602" y="2536"/>
                  </a:cubicBezTo>
                  <a:lnTo>
                    <a:pt x="2869" y="234"/>
                  </a:lnTo>
                  <a:cubicBezTo>
                    <a:pt x="2869" y="167"/>
                    <a:pt x="2836" y="100"/>
                    <a:pt x="2803" y="67"/>
                  </a:cubicBezTo>
                  <a:cubicBezTo>
                    <a:pt x="2769" y="0"/>
                    <a:pt x="2703"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4"/>
            <p:cNvSpPr/>
            <p:nvPr/>
          </p:nvSpPr>
          <p:spPr>
            <a:xfrm>
              <a:off x="5365833" y="3545852"/>
              <a:ext cx="40171" cy="12372"/>
            </a:xfrm>
            <a:custGeom>
              <a:avLst/>
              <a:gdLst/>
              <a:ahLst/>
              <a:cxnLst/>
              <a:rect l="l" t="t" r="r" b="b"/>
              <a:pathLst>
                <a:path w="2169" h="668" extrusionOk="0">
                  <a:moveTo>
                    <a:pt x="2169" y="0"/>
                  </a:moveTo>
                  <a:cubicBezTo>
                    <a:pt x="2169" y="367"/>
                    <a:pt x="1702" y="667"/>
                    <a:pt x="1102" y="667"/>
                  </a:cubicBezTo>
                  <a:cubicBezTo>
                    <a:pt x="501" y="667"/>
                    <a:pt x="1" y="367"/>
                    <a:pt x="1"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4"/>
            <p:cNvSpPr/>
            <p:nvPr/>
          </p:nvSpPr>
          <p:spPr>
            <a:xfrm>
              <a:off x="5362128" y="3542148"/>
              <a:ext cx="47598" cy="19780"/>
            </a:xfrm>
            <a:custGeom>
              <a:avLst/>
              <a:gdLst/>
              <a:ahLst/>
              <a:cxnLst/>
              <a:rect l="l" t="t" r="r" b="b"/>
              <a:pathLst>
                <a:path w="2570" h="1068" extrusionOk="0">
                  <a:moveTo>
                    <a:pt x="201" y="0"/>
                  </a:moveTo>
                  <a:cubicBezTo>
                    <a:pt x="101" y="0"/>
                    <a:pt x="1" y="100"/>
                    <a:pt x="1" y="200"/>
                  </a:cubicBezTo>
                  <a:cubicBezTo>
                    <a:pt x="1" y="701"/>
                    <a:pt x="568" y="1067"/>
                    <a:pt x="1302" y="1067"/>
                  </a:cubicBezTo>
                  <a:cubicBezTo>
                    <a:pt x="2002" y="1067"/>
                    <a:pt x="2569" y="701"/>
                    <a:pt x="2569" y="200"/>
                  </a:cubicBezTo>
                  <a:cubicBezTo>
                    <a:pt x="2569" y="100"/>
                    <a:pt x="2502" y="0"/>
                    <a:pt x="2369" y="0"/>
                  </a:cubicBezTo>
                  <a:cubicBezTo>
                    <a:pt x="2269" y="0"/>
                    <a:pt x="2169" y="100"/>
                    <a:pt x="2169" y="200"/>
                  </a:cubicBezTo>
                  <a:cubicBezTo>
                    <a:pt x="2169" y="434"/>
                    <a:pt x="1802" y="667"/>
                    <a:pt x="1302" y="667"/>
                  </a:cubicBezTo>
                  <a:cubicBezTo>
                    <a:pt x="801" y="667"/>
                    <a:pt x="401" y="434"/>
                    <a:pt x="401" y="200"/>
                  </a:cubicBezTo>
                  <a:cubicBezTo>
                    <a:pt x="401" y="100"/>
                    <a:pt x="33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4"/>
            <p:cNvSpPr/>
            <p:nvPr/>
          </p:nvSpPr>
          <p:spPr>
            <a:xfrm>
              <a:off x="5405985" y="3545852"/>
              <a:ext cx="40190" cy="12372"/>
            </a:xfrm>
            <a:custGeom>
              <a:avLst/>
              <a:gdLst/>
              <a:ahLst/>
              <a:cxnLst/>
              <a:rect l="l" t="t" r="r" b="b"/>
              <a:pathLst>
                <a:path w="2170" h="668" extrusionOk="0">
                  <a:moveTo>
                    <a:pt x="1" y="0"/>
                  </a:moveTo>
                  <a:cubicBezTo>
                    <a:pt x="1" y="367"/>
                    <a:pt x="501" y="667"/>
                    <a:pt x="1102" y="667"/>
                  </a:cubicBezTo>
                  <a:cubicBezTo>
                    <a:pt x="1702"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4"/>
            <p:cNvSpPr/>
            <p:nvPr/>
          </p:nvSpPr>
          <p:spPr>
            <a:xfrm>
              <a:off x="5402281" y="3545852"/>
              <a:ext cx="48209" cy="16076"/>
            </a:xfrm>
            <a:custGeom>
              <a:avLst/>
              <a:gdLst/>
              <a:ahLst/>
              <a:cxnLst/>
              <a:rect l="l" t="t" r="r" b="b"/>
              <a:pathLst>
                <a:path w="2603" h="868" extrusionOk="0">
                  <a:moveTo>
                    <a:pt x="1" y="0"/>
                  </a:moveTo>
                  <a:cubicBezTo>
                    <a:pt x="1" y="501"/>
                    <a:pt x="568" y="867"/>
                    <a:pt x="1302" y="867"/>
                  </a:cubicBezTo>
                  <a:cubicBezTo>
                    <a:pt x="2036" y="867"/>
                    <a:pt x="2603" y="501"/>
                    <a:pt x="2603" y="0"/>
                  </a:cubicBezTo>
                  <a:lnTo>
                    <a:pt x="2169" y="0"/>
                  </a:lnTo>
                  <a:cubicBezTo>
                    <a:pt x="2169" y="234"/>
                    <a:pt x="1802" y="467"/>
                    <a:pt x="1302" y="467"/>
                  </a:cubicBezTo>
                  <a:cubicBezTo>
                    <a:pt x="801" y="467"/>
                    <a:pt x="434" y="234"/>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4"/>
            <p:cNvSpPr/>
            <p:nvPr/>
          </p:nvSpPr>
          <p:spPr>
            <a:xfrm>
              <a:off x="5446768" y="3545852"/>
              <a:ext cx="40171" cy="12372"/>
            </a:xfrm>
            <a:custGeom>
              <a:avLst/>
              <a:gdLst/>
              <a:ahLst/>
              <a:cxnLst/>
              <a:rect l="l" t="t" r="r" b="b"/>
              <a:pathLst>
                <a:path w="2169" h="668" extrusionOk="0">
                  <a:moveTo>
                    <a:pt x="2169" y="0"/>
                  </a:moveTo>
                  <a:cubicBezTo>
                    <a:pt x="2169" y="367"/>
                    <a:pt x="1668" y="667"/>
                    <a:pt x="1068" y="667"/>
                  </a:cubicBezTo>
                  <a:cubicBezTo>
                    <a:pt x="468" y="667"/>
                    <a:pt x="1" y="367"/>
                    <a:pt x="1"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4"/>
            <p:cNvSpPr/>
            <p:nvPr/>
          </p:nvSpPr>
          <p:spPr>
            <a:xfrm>
              <a:off x="5443064" y="3542148"/>
              <a:ext cx="47580" cy="19780"/>
            </a:xfrm>
            <a:custGeom>
              <a:avLst/>
              <a:gdLst/>
              <a:ahLst/>
              <a:cxnLst/>
              <a:rect l="l" t="t" r="r" b="b"/>
              <a:pathLst>
                <a:path w="2569" h="1068" extrusionOk="0">
                  <a:moveTo>
                    <a:pt x="201" y="0"/>
                  </a:moveTo>
                  <a:cubicBezTo>
                    <a:pt x="67" y="0"/>
                    <a:pt x="0" y="100"/>
                    <a:pt x="0" y="200"/>
                  </a:cubicBezTo>
                  <a:cubicBezTo>
                    <a:pt x="0" y="701"/>
                    <a:pt x="568" y="1067"/>
                    <a:pt x="1268" y="1067"/>
                  </a:cubicBezTo>
                  <a:cubicBezTo>
                    <a:pt x="2002" y="1067"/>
                    <a:pt x="2569" y="701"/>
                    <a:pt x="2569" y="200"/>
                  </a:cubicBezTo>
                  <a:cubicBezTo>
                    <a:pt x="2569" y="100"/>
                    <a:pt x="2469" y="0"/>
                    <a:pt x="2369" y="0"/>
                  </a:cubicBezTo>
                  <a:cubicBezTo>
                    <a:pt x="2235" y="0"/>
                    <a:pt x="2169" y="100"/>
                    <a:pt x="2169" y="200"/>
                  </a:cubicBezTo>
                  <a:cubicBezTo>
                    <a:pt x="2169" y="434"/>
                    <a:pt x="1768" y="667"/>
                    <a:pt x="1268" y="667"/>
                  </a:cubicBezTo>
                  <a:cubicBezTo>
                    <a:pt x="768" y="667"/>
                    <a:pt x="401" y="434"/>
                    <a:pt x="401" y="200"/>
                  </a:cubicBez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4"/>
            <p:cNvSpPr/>
            <p:nvPr/>
          </p:nvSpPr>
          <p:spPr>
            <a:xfrm>
              <a:off x="5527703" y="3503217"/>
              <a:ext cx="40171" cy="42653"/>
            </a:xfrm>
            <a:custGeom>
              <a:avLst/>
              <a:gdLst/>
              <a:ahLst/>
              <a:cxnLst/>
              <a:rect l="l" t="t" r="r" b="b"/>
              <a:pathLst>
                <a:path w="2169" h="2303" extrusionOk="0">
                  <a:moveTo>
                    <a:pt x="0" y="2302"/>
                  </a:moveTo>
                  <a:lnTo>
                    <a:pt x="2169" y="2302"/>
                  </a:lnTo>
                  <a:lnTo>
                    <a:pt x="193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4"/>
            <p:cNvSpPr/>
            <p:nvPr/>
          </p:nvSpPr>
          <p:spPr>
            <a:xfrm>
              <a:off x="5523999" y="3499513"/>
              <a:ext cx="48209" cy="50061"/>
            </a:xfrm>
            <a:custGeom>
              <a:avLst/>
              <a:gdLst/>
              <a:ahLst/>
              <a:cxnLst/>
              <a:rect l="l" t="t" r="r" b="b"/>
              <a:pathLst>
                <a:path w="2603" h="2703" extrusionOk="0">
                  <a:moveTo>
                    <a:pt x="1935" y="401"/>
                  </a:moveTo>
                  <a:lnTo>
                    <a:pt x="2135" y="2302"/>
                  </a:lnTo>
                  <a:lnTo>
                    <a:pt x="401" y="2302"/>
                  </a:lnTo>
                  <a:lnTo>
                    <a:pt x="401" y="401"/>
                  </a:lnTo>
                  <a:close/>
                  <a:moveTo>
                    <a:pt x="200" y="0"/>
                  </a:moveTo>
                  <a:cubicBezTo>
                    <a:pt x="67" y="0"/>
                    <a:pt x="0" y="67"/>
                    <a:pt x="0" y="201"/>
                  </a:cubicBezTo>
                  <a:lnTo>
                    <a:pt x="0" y="2502"/>
                  </a:lnTo>
                  <a:cubicBezTo>
                    <a:pt x="0" y="2602"/>
                    <a:pt x="67" y="2702"/>
                    <a:pt x="200" y="2702"/>
                  </a:cubicBezTo>
                  <a:lnTo>
                    <a:pt x="2369" y="2702"/>
                  </a:lnTo>
                  <a:cubicBezTo>
                    <a:pt x="2435" y="2702"/>
                    <a:pt x="2502" y="2669"/>
                    <a:pt x="2535" y="2636"/>
                  </a:cubicBezTo>
                  <a:cubicBezTo>
                    <a:pt x="2569" y="2602"/>
                    <a:pt x="2602" y="2536"/>
                    <a:pt x="2569" y="2469"/>
                  </a:cubicBezTo>
                  <a:lnTo>
                    <a:pt x="2335" y="167"/>
                  </a:lnTo>
                  <a:cubicBezTo>
                    <a:pt x="2335" y="67"/>
                    <a:pt x="2235" y="0"/>
                    <a:pt x="2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4"/>
            <p:cNvSpPr/>
            <p:nvPr/>
          </p:nvSpPr>
          <p:spPr>
            <a:xfrm>
              <a:off x="5564152" y="3503217"/>
              <a:ext cx="45116" cy="42653"/>
            </a:xfrm>
            <a:custGeom>
              <a:avLst/>
              <a:gdLst/>
              <a:ahLst/>
              <a:cxnLst/>
              <a:rect l="l" t="t" r="r" b="b"/>
              <a:pathLst>
                <a:path w="2436" h="2303" extrusionOk="0">
                  <a:moveTo>
                    <a:pt x="0" y="1"/>
                  </a:moveTo>
                  <a:lnTo>
                    <a:pt x="234" y="2302"/>
                  </a:lnTo>
                  <a:lnTo>
                    <a:pt x="2436" y="2302"/>
                  </a:lnTo>
                  <a:lnTo>
                    <a:pt x="21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4"/>
            <p:cNvSpPr/>
            <p:nvPr/>
          </p:nvSpPr>
          <p:spPr>
            <a:xfrm>
              <a:off x="5559818" y="3499513"/>
              <a:ext cx="53784" cy="50061"/>
            </a:xfrm>
            <a:custGeom>
              <a:avLst/>
              <a:gdLst/>
              <a:ahLst/>
              <a:cxnLst/>
              <a:rect l="l" t="t" r="r" b="b"/>
              <a:pathLst>
                <a:path w="2904" h="2703" extrusionOk="0">
                  <a:moveTo>
                    <a:pt x="2236" y="401"/>
                  </a:moveTo>
                  <a:lnTo>
                    <a:pt x="2436" y="2302"/>
                  </a:lnTo>
                  <a:lnTo>
                    <a:pt x="668" y="2302"/>
                  </a:lnTo>
                  <a:lnTo>
                    <a:pt x="468" y="401"/>
                  </a:lnTo>
                  <a:close/>
                  <a:moveTo>
                    <a:pt x="1" y="0"/>
                  </a:moveTo>
                  <a:lnTo>
                    <a:pt x="301" y="2702"/>
                  </a:lnTo>
                  <a:lnTo>
                    <a:pt x="2903" y="2702"/>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4"/>
            <p:cNvSpPr/>
            <p:nvPr/>
          </p:nvSpPr>
          <p:spPr>
            <a:xfrm>
              <a:off x="5603694" y="3503217"/>
              <a:ext cx="45116" cy="42653"/>
            </a:xfrm>
            <a:custGeom>
              <a:avLst/>
              <a:gdLst/>
              <a:ahLst/>
              <a:cxnLst/>
              <a:rect l="l" t="t" r="r" b="b"/>
              <a:pathLst>
                <a:path w="2436" h="2303" extrusionOk="0">
                  <a:moveTo>
                    <a:pt x="234" y="2302"/>
                  </a:moveTo>
                  <a:lnTo>
                    <a:pt x="2435" y="2302"/>
                  </a:lnTo>
                  <a:lnTo>
                    <a:pt x="173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4"/>
            <p:cNvSpPr/>
            <p:nvPr/>
          </p:nvSpPr>
          <p:spPr>
            <a:xfrm>
              <a:off x="5599990" y="3498902"/>
              <a:ext cx="52525" cy="50673"/>
            </a:xfrm>
            <a:custGeom>
              <a:avLst/>
              <a:gdLst/>
              <a:ahLst/>
              <a:cxnLst/>
              <a:rect l="l" t="t" r="r" b="b"/>
              <a:pathLst>
                <a:path w="2836" h="2736" extrusionOk="0">
                  <a:moveTo>
                    <a:pt x="1768" y="434"/>
                  </a:moveTo>
                  <a:lnTo>
                    <a:pt x="2335" y="2335"/>
                  </a:lnTo>
                  <a:lnTo>
                    <a:pt x="634" y="2335"/>
                  </a:lnTo>
                  <a:lnTo>
                    <a:pt x="434" y="434"/>
                  </a:lnTo>
                  <a:close/>
                  <a:moveTo>
                    <a:pt x="200" y="0"/>
                  </a:moveTo>
                  <a:cubicBezTo>
                    <a:pt x="167" y="0"/>
                    <a:pt x="100" y="33"/>
                    <a:pt x="67" y="100"/>
                  </a:cubicBezTo>
                  <a:cubicBezTo>
                    <a:pt x="0" y="133"/>
                    <a:pt x="0" y="200"/>
                    <a:pt x="0" y="234"/>
                  </a:cubicBezTo>
                  <a:lnTo>
                    <a:pt x="234" y="2569"/>
                  </a:lnTo>
                  <a:cubicBezTo>
                    <a:pt x="267" y="2669"/>
                    <a:pt x="334" y="2735"/>
                    <a:pt x="467" y="2735"/>
                  </a:cubicBezTo>
                  <a:lnTo>
                    <a:pt x="2635" y="2735"/>
                  </a:lnTo>
                  <a:cubicBezTo>
                    <a:pt x="2702" y="2735"/>
                    <a:pt x="2769" y="2702"/>
                    <a:pt x="2802" y="2669"/>
                  </a:cubicBezTo>
                  <a:cubicBezTo>
                    <a:pt x="2836" y="2602"/>
                    <a:pt x="2836" y="2535"/>
                    <a:pt x="2836" y="2468"/>
                  </a:cubicBezTo>
                  <a:lnTo>
                    <a:pt x="2135" y="167"/>
                  </a:lnTo>
                  <a:cubicBezTo>
                    <a:pt x="2102" y="67"/>
                    <a:pt x="2035" y="0"/>
                    <a:pt x="1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4"/>
            <p:cNvSpPr/>
            <p:nvPr/>
          </p:nvSpPr>
          <p:spPr>
            <a:xfrm>
              <a:off x="5609250" y="3545852"/>
              <a:ext cx="40171" cy="12372"/>
            </a:xfrm>
            <a:custGeom>
              <a:avLst/>
              <a:gdLst/>
              <a:ahLst/>
              <a:cxnLst/>
              <a:rect l="l" t="t" r="r" b="b"/>
              <a:pathLst>
                <a:path w="2169" h="668" extrusionOk="0">
                  <a:moveTo>
                    <a:pt x="1" y="0"/>
                  </a:moveTo>
                  <a:cubicBezTo>
                    <a:pt x="1" y="367"/>
                    <a:pt x="468" y="667"/>
                    <a:pt x="1068" y="667"/>
                  </a:cubicBezTo>
                  <a:cubicBezTo>
                    <a:pt x="1668" y="667"/>
                    <a:pt x="2169" y="367"/>
                    <a:pt x="2169"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4"/>
            <p:cNvSpPr/>
            <p:nvPr/>
          </p:nvSpPr>
          <p:spPr>
            <a:xfrm>
              <a:off x="5604935" y="3542148"/>
              <a:ext cx="48191" cy="19780"/>
            </a:xfrm>
            <a:custGeom>
              <a:avLst/>
              <a:gdLst/>
              <a:ahLst/>
              <a:cxnLst/>
              <a:rect l="l" t="t" r="r" b="b"/>
              <a:pathLst>
                <a:path w="2602" h="1068" extrusionOk="0">
                  <a:moveTo>
                    <a:pt x="234" y="0"/>
                  </a:moveTo>
                  <a:cubicBezTo>
                    <a:pt x="100" y="0"/>
                    <a:pt x="0" y="100"/>
                    <a:pt x="0" y="200"/>
                  </a:cubicBezTo>
                  <a:cubicBezTo>
                    <a:pt x="0" y="701"/>
                    <a:pt x="567" y="1067"/>
                    <a:pt x="1301" y="1067"/>
                  </a:cubicBezTo>
                  <a:cubicBezTo>
                    <a:pt x="2035" y="1067"/>
                    <a:pt x="2602" y="701"/>
                    <a:pt x="2602" y="200"/>
                  </a:cubicBezTo>
                  <a:cubicBezTo>
                    <a:pt x="2602" y="100"/>
                    <a:pt x="2502" y="0"/>
                    <a:pt x="2402" y="0"/>
                  </a:cubicBezTo>
                  <a:cubicBezTo>
                    <a:pt x="2268" y="0"/>
                    <a:pt x="2168" y="100"/>
                    <a:pt x="2168" y="200"/>
                  </a:cubicBezTo>
                  <a:cubicBezTo>
                    <a:pt x="2168" y="434"/>
                    <a:pt x="1801" y="667"/>
                    <a:pt x="1301" y="667"/>
                  </a:cubicBezTo>
                  <a:cubicBezTo>
                    <a:pt x="801" y="667"/>
                    <a:pt x="434" y="434"/>
                    <a:pt x="434" y="200"/>
                  </a:cubicBezTo>
                  <a:cubicBezTo>
                    <a:pt x="434" y="100"/>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4"/>
            <p:cNvSpPr/>
            <p:nvPr/>
          </p:nvSpPr>
          <p:spPr>
            <a:xfrm>
              <a:off x="5568467" y="3545852"/>
              <a:ext cx="40190" cy="12372"/>
            </a:xfrm>
            <a:custGeom>
              <a:avLst/>
              <a:gdLst/>
              <a:ahLst/>
              <a:cxnLst/>
              <a:rect l="l" t="t" r="r" b="b"/>
              <a:pathLst>
                <a:path w="2170" h="668" extrusionOk="0">
                  <a:moveTo>
                    <a:pt x="1" y="0"/>
                  </a:moveTo>
                  <a:cubicBezTo>
                    <a:pt x="1" y="367"/>
                    <a:pt x="501" y="667"/>
                    <a:pt x="1102" y="667"/>
                  </a:cubicBezTo>
                  <a:cubicBezTo>
                    <a:pt x="1702"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4"/>
            <p:cNvSpPr/>
            <p:nvPr/>
          </p:nvSpPr>
          <p:spPr>
            <a:xfrm>
              <a:off x="5564763" y="3545852"/>
              <a:ext cx="48209" cy="16076"/>
            </a:xfrm>
            <a:custGeom>
              <a:avLst/>
              <a:gdLst/>
              <a:ahLst/>
              <a:cxnLst/>
              <a:rect l="l" t="t" r="r" b="b"/>
              <a:pathLst>
                <a:path w="2603" h="868" extrusionOk="0">
                  <a:moveTo>
                    <a:pt x="1" y="0"/>
                  </a:moveTo>
                  <a:cubicBezTo>
                    <a:pt x="1" y="501"/>
                    <a:pt x="568" y="867"/>
                    <a:pt x="1302" y="867"/>
                  </a:cubicBezTo>
                  <a:cubicBezTo>
                    <a:pt x="2036" y="867"/>
                    <a:pt x="2603" y="501"/>
                    <a:pt x="2603" y="0"/>
                  </a:cubicBezTo>
                  <a:lnTo>
                    <a:pt x="2169" y="0"/>
                  </a:lnTo>
                  <a:cubicBezTo>
                    <a:pt x="2169" y="234"/>
                    <a:pt x="1802" y="467"/>
                    <a:pt x="1302" y="467"/>
                  </a:cubicBezTo>
                  <a:cubicBezTo>
                    <a:pt x="801" y="467"/>
                    <a:pt x="434" y="234"/>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4"/>
            <p:cNvSpPr/>
            <p:nvPr/>
          </p:nvSpPr>
          <p:spPr>
            <a:xfrm>
              <a:off x="5528315" y="3545852"/>
              <a:ext cx="40171" cy="12372"/>
            </a:xfrm>
            <a:custGeom>
              <a:avLst/>
              <a:gdLst/>
              <a:ahLst/>
              <a:cxnLst/>
              <a:rect l="l" t="t" r="r" b="b"/>
              <a:pathLst>
                <a:path w="2169" h="668" extrusionOk="0">
                  <a:moveTo>
                    <a:pt x="1" y="0"/>
                  </a:moveTo>
                  <a:cubicBezTo>
                    <a:pt x="1" y="367"/>
                    <a:pt x="468" y="667"/>
                    <a:pt x="1068" y="667"/>
                  </a:cubicBezTo>
                  <a:cubicBezTo>
                    <a:pt x="1669" y="667"/>
                    <a:pt x="2169" y="367"/>
                    <a:pt x="2169"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4"/>
            <p:cNvSpPr/>
            <p:nvPr/>
          </p:nvSpPr>
          <p:spPr>
            <a:xfrm>
              <a:off x="5524610" y="3542148"/>
              <a:ext cx="47598" cy="19780"/>
            </a:xfrm>
            <a:custGeom>
              <a:avLst/>
              <a:gdLst/>
              <a:ahLst/>
              <a:cxnLst/>
              <a:rect l="l" t="t" r="r" b="b"/>
              <a:pathLst>
                <a:path w="2570" h="1068" extrusionOk="0">
                  <a:moveTo>
                    <a:pt x="201" y="0"/>
                  </a:moveTo>
                  <a:cubicBezTo>
                    <a:pt x="67" y="0"/>
                    <a:pt x="1" y="100"/>
                    <a:pt x="1" y="200"/>
                  </a:cubicBezTo>
                  <a:cubicBezTo>
                    <a:pt x="1" y="701"/>
                    <a:pt x="568" y="1067"/>
                    <a:pt x="1268" y="1067"/>
                  </a:cubicBezTo>
                  <a:cubicBezTo>
                    <a:pt x="2002" y="1067"/>
                    <a:pt x="2569" y="701"/>
                    <a:pt x="2569" y="200"/>
                  </a:cubicBezTo>
                  <a:cubicBezTo>
                    <a:pt x="2569" y="100"/>
                    <a:pt x="2469" y="0"/>
                    <a:pt x="2369" y="0"/>
                  </a:cubicBezTo>
                  <a:cubicBezTo>
                    <a:pt x="2236" y="0"/>
                    <a:pt x="2169" y="100"/>
                    <a:pt x="2169" y="200"/>
                  </a:cubicBezTo>
                  <a:cubicBezTo>
                    <a:pt x="2169" y="434"/>
                    <a:pt x="1769" y="667"/>
                    <a:pt x="1268" y="667"/>
                  </a:cubicBezTo>
                  <a:cubicBezTo>
                    <a:pt x="768" y="667"/>
                    <a:pt x="401" y="434"/>
                    <a:pt x="401" y="200"/>
                  </a:cubicBez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4"/>
            <p:cNvSpPr/>
            <p:nvPr/>
          </p:nvSpPr>
          <p:spPr>
            <a:xfrm>
              <a:off x="5486921" y="3545852"/>
              <a:ext cx="40190" cy="12372"/>
            </a:xfrm>
            <a:custGeom>
              <a:avLst/>
              <a:gdLst/>
              <a:ahLst/>
              <a:cxnLst/>
              <a:rect l="l" t="t" r="r" b="b"/>
              <a:pathLst>
                <a:path w="2170" h="668" extrusionOk="0">
                  <a:moveTo>
                    <a:pt x="1" y="0"/>
                  </a:moveTo>
                  <a:cubicBezTo>
                    <a:pt x="1" y="367"/>
                    <a:pt x="468" y="667"/>
                    <a:pt x="1068" y="667"/>
                  </a:cubicBezTo>
                  <a:cubicBezTo>
                    <a:pt x="1669"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4"/>
            <p:cNvSpPr/>
            <p:nvPr/>
          </p:nvSpPr>
          <p:spPr>
            <a:xfrm>
              <a:off x="5483217" y="3545852"/>
              <a:ext cx="47598" cy="16076"/>
            </a:xfrm>
            <a:custGeom>
              <a:avLst/>
              <a:gdLst/>
              <a:ahLst/>
              <a:cxnLst/>
              <a:rect l="l" t="t" r="r" b="b"/>
              <a:pathLst>
                <a:path w="2570" h="868" extrusionOk="0">
                  <a:moveTo>
                    <a:pt x="1" y="0"/>
                  </a:moveTo>
                  <a:cubicBezTo>
                    <a:pt x="1" y="501"/>
                    <a:pt x="568" y="867"/>
                    <a:pt x="1268" y="867"/>
                  </a:cubicBezTo>
                  <a:cubicBezTo>
                    <a:pt x="2002" y="867"/>
                    <a:pt x="2569" y="501"/>
                    <a:pt x="2569" y="0"/>
                  </a:cubicBezTo>
                  <a:lnTo>
                    <a:pt x="2169" y="0"/>
                  </a:lnTo>
                  <a:cubicBezTo>
                    <a:pt x="2169" y="234"/>
                    <a:pt x="1769" y="467"/>
                    <a:pt x="1268" y="467"/>
                  </a:cubicBezTo>
                  <a:cubicBezTo>
                    <a:pt x="768" y="467"/>
                    <a:pt x="401" y="234"/>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4"/>
          <p:cNvGrpSpPr/>
          <p:nvPr/>
        </p:nvGrpSpPr>
        <p:grpSpPr>
          <a:xfrm>
            <a:off x="4747673" y="2235343"/>
            <a:ext cx="922988" cy="1135516"/>
            <a:chOff x="6863378" y="1201911"/>
            <a:chExt cx="922988" cy="1135516"/>
          </a:xfrm>
        </p:grpSpPr>
        <p:sp>
          <p:nvSpPr>
            <p:cNvPr id="2610" name="Google Shape;2610;p44"/>
            <p:cNvSpPr/>
            <p:nvPr/>
          </p:nvSpPr>
          <p:spPr>
            <a:xfrm>
              <a:off x="7510213" y="1417529"/>
              <a:ext cx="19" cy="25354"/>
            </a:xfrm>
            <a:custGeom>
              <a:avLst/>
              <a:gdLst/>
              <a:ahLst/>
              <a:cxnLst/>
              <a:rect l="l" t="t" r="r" b="b"/>
              <a:pathLst>
                <a:path w="1" h="1369" extrusionOk="0">
                  <a:moveTo>
                    <a:pt x="1" y="1"/>
                  </a:moveTo>
                  <a:lnTo>
                    <a:pt x="1" y="13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4"/>
            <p:cNvSpPr/>
            <p:nvPr/>
          </p:nvSpPr>
          <p:spPr>
            <a:xfrm>
              <a:off x="7506509" y="1413213"/>
              <a:ext cx="7427" cy="33373"/>
            </a:xfrm>
            <a:custGeom>
              <a:avLst/>
              <a:gdLst/>
              <a:ahLst/>
              <a:cxnLst/>
              <a:rect l="l" t="t" r="r" b="b"/>
              <a:pathLst>
                <a:path w="401" h="1802" extrusionOk="0">
                  <a:moveTo>
                    <a:pt x="201" y="0"/>
                  </a:moveTo>
                  <a:cubicBezTo>
                    <a:pt x="67" y="0"/>
                    <a:pt x="1" y="100"/>
                    <a:pt x="1" y="234"/>
                  </a:cubicBezTo>
                  <a:lnTo>
                    <a:pt x="1" y="1601"/>
                  </a:lnTo>
                  <a:cubicBezTo>
                    <a:pt x="1" y="1701"/>
                    <a:pt x="67" y="1801"/>
                    <a:pt x="201" y="1801"/>
                  </a:cubicBezTo>
                  <a:cubicBezTo>
                    <a:pt x="301" y="1801"/>
                    <a:pt x="401" y="1701"/>
                    <a:pt x="401" y="1601"/>
                  </a:cubicBezTo>
                  <a:lnTo>
                    <a:pt x="401" y="234"/>
                  </a:ln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4"/>
            <p:cNvSpPr/>
            <p:nvPr/>
          </p:nvSpPr>
          <p:spPr>
            <a:xfrm>
              <a:off x="7510213" y="1482407"/>
              <a:ext cx="19" cy="25335"/>
            </a:xfrm>
            <a:custGeom>
              <a:avLst/>
              <a:gdLst/>
              <a:ahLst/>
              <a:cxnLst/>
              <a:rect l="l" t="t" r="r" b="b"/>
              <a:pathLst>
                <a:path w="1" h="1368" extrusionOk="0">
                  <a:moveTo>
                    <a:pt x="1" y="0"/>
                  </a:moveTo>
                  <a:lnTo>
                    <a:pt x="1" y="13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4"/>
            <p:cNvSpPr/>
            <p:nvPr/>
          </p:nvSpPr>
          <p:spPr>
            <a:xfrm>
              <a:off x="7506509" y="1478684"/>
              <a:ext cx="7427" cy="33392"/>
            </a:xfrm>
            <a:custGeom>
              <a:avLst/>
              <a:gdLst/>
              <a:ahLst/>
              <a:cxnLst/>
              <a:rect l="l" t="t" r="r" b="b"/>
              <a:pathLst>
                <a:path w="401" h="1803" extrusionOk="0">
                  <a:moveTo>
                    <a:pt x="201" y="1"/>
                  </a:moveTo>
                  <a:cubicBezTo>
                    <a:pt x="67" y="1"/>
                    <a:pt x="1" y="101"/>
                    <a:pt x="1" y="201"/>
                  </a:cubicBezTo>
                  <a:lnTo>
                    <a:pt x="1" y="1569"/>
                  </a:lnTo>
                  <a:cubicBezTo>
                    <a:pt x="1" y="1702"/>
                    <a:pt x="67" y="1802"/>
                    <a:pt x="201" y="1802"/>
                  </a:cubicBezTo>
                  <a:cubicBezTo>
                    <a:pt x="301" y="1802"/>
                    <a:pt x="401" y="1702"/>
                    <a:pt x="401" y="1569"/>
                  </a:cubicBezTo>
                  <a:lnTo>
                    <a:pt x="401" y="201"/>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4"/>
            <p:cNvSpPr/>
            <p:nvPr/>
          </p:nvSpPr>
          <p:spPr>
            <a:xfrm>
              <a:off x="7529993" y="1462627"/>
              <a:ext cx="25335" cy="19"/>
            </a:xfrm>
            <a:custGeom>
              <a:avLst/>
              <a:gdLst/>
              <a:ahLst/>
              <a:cxnLst/>
              <a:rect l="l" t="t" r="r" b="b"/>
              <a:pathLst>
                <a:path w="1368" h="1" extrusionOk="0">
                  <a:moveTo>
                    <a:pt x="1368"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7526271" y="1458922"/>
              <a:ext cx="33392" cy="7427"/>
            </a:xfrm>
            <a:custGeom>
              <a:avLst/>
              <a:gdLst/>
              <a:ahLst/>
              <a:cxnLst/>
              <a:rect l="l" t="t" r="r" b="b"/>
              <a:pathLst>
                <a:path w="1803" h="401" extrusionOk="0">
                  <a:moveTo>
                    <a:pt x="201" y="0"/>
                  </a:moveTo>
                  <a:cubicBezTo>
                    <a:pt x="101" y="0"/>
                    <a:pt x="1" y="67"/>
                    <a:pt x="1" y="201"/>
                  </a:cubicBezTo>
                  <a:cubicBezTo>
                    <a:pt x="1" y="334"/>
                    <a:pt x="101" y="401"/>
                    <a:pt x="201" y="401"/>
                  </a:cubicBezTo>
                  <a:lnTo>
                    <a:pt x="1569" y="401"/>
                  </a:lnTo>
                  <a:cubicBezTo>
                    <a:pt x="1702" y="401"/>
                    <a:pt x="1802" y="334"/>
                    <a:pt x="1802" y="201"/>
                  </a:cubicBezTo>
                  <a:cubicBezTo>
                    <a:pt x="1802" y="67"/>
                    <a:pt x="1702"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4"/>
            <p:cNvSpPr/>
            <p:nvPr/>
          </p:nvSpPr>
          <p:spPr>
            <a:xfrm>
              <a:off x="7465115" y="1462627"/>
              <a:ext cx="25354" cy="19"/>
            </a:xfrm>
            <a:custGeom>
              <a:avLst/>
              <a:gdLst/>
              <a:ahLst/>
              <a:cxnLst/>
              <a:rect l="l" t="t" r="r" b="b"/>
              <a:pathLst>
                <a:path w="1369" h="1" extrusionOk="0">
                  <a:moveTo>
                    <a:pt x="1368"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4"/>
            <p:cNvSpPr/>
            <p:nvPr/>
          </p:nvSpPr>
          <p:spPr>
            <a:xfrm>
              <a:off x="7460800" y="1458922"/>
              <a:ext cx="33373" cy="7427"/>
            </a:xfrm>
            <a:custGeom>
              <a:avLst/>
              <a:gdLst/>
              <a:ahLst/>
              <a:cxnLst/>
              <a:rect l="l" t="t" r="r" b="b"/>
              <a:pathLst>
                <a:path w="1802" h="401" extrusionOk="0">
                  <a:moveTo>
                    <a:pt x="234" y="0"/>
                  </a:moveTo>
                  <a:cubicBezTo>
                    <a:pt x="100" y="0"/>
                    <a:pt x="0" y="67"/>
                    <a:pt x="0" y="201"/>
                  </a:cubicBezTo>
                  <a:cubicBezTo>
                    <a:pt x="0" y="334"/>
                    <a:pt x="100" y="401"/>
                    <a:pt x="234" y="401"/>
                  </a:cubicBezTo>
                  <a:lnTo>
                    <a:pt x="1601" y="401"/>
                  </a:lnTo>
                  <a:cubicBezTo>
                    <a:pt x="1701" y="401"/>
                    <a:pt x="1801" y="334"/>
                    <a:pt x="1801" y="201"/>
                  </a:cubicBezTo>
                  <a:cubicBezTo>
                    <a:pt x="1801" y="67"/>
                    <a:pt x="1701"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4"/>
            <p:cNvSpPr/>
            <p:nvPr/>
          </p:nvSpPr>
          <p:spPr>
            <a:xfrm>
              <a:off x="7478098" y="1476832"/>
              <a:ext cx="17927" cy="17946"/>
            </a:xfrm>
            <a:custGeom>
              <a:avLst/>
              <a:gdLst/>
              <a:ahLst/>
              <a:cxnLst/>
              <a:rect l="l" t="t" r="r" b="b"/>
              <a:pathLst>
                <a:path w="968" h="969" extrusionOk="0">
                  <a:moveTo>
                    <a:pt x="0" y="968"/>
                  </a:moveTo>
                  <a:lnTo>
                    <a:pt x="96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4"/>
            <p:cNvSpPr/>
            <p:nvPr/>
          </p:nvSpPr>
          <p:spPr>
            <a:xfrm>
              <a:off x="7473764" y="1472831"/>
              <a:ext cx="26576" cy="25650"/>
            </a:xfrm>
            <a:custGeom>
              <a:avLst/>
              <a:gdLst/>
              <a:ahLst/>
              <a:cxnLst/>
              <a:rect l="l" t="t" r="r" b="b"/>
              <a:pathLst>
                <a:path w="1435" h="1385" extrusionOk="0">
                  <a:moveTo>
                    <a:pt x="1206" y="0"/>
                  </a:moveTo>
                  <a:cubicBezTo>
                    <a:pt x="1151" y="0"/>
                    <a:pt x="1101" y="17"/>
                    <a:pt x="1068" y="50"/>
                  </a:cubicBezTo>
                  <a:lnTo>
                    <a:pt x="101" y="1017"/>
                  </a:lnTo>
                  <a:cubicBezTo>
                    <a:pt x="1" y="1117"/>
                    <a:pt x="1" y="1251"/>
                    <a:pt x="101" y="1318"/>
                  </a:cubicBezTo>
                  <a:cubicBezTo>
                    <a:pt x="134" y="1384"/>
                    <a:pt x="167" y="1384"/>
                    <a:pt x="234" y="1384"/>
                  </a:cubicBezTo>
                  <a:cubicBezTo>
                    <a:pt x="301" y="1384"/>
                    <a:pt x="334" y="1384"/>
                    <a:pt x="401" y="1318"/>
                  </a:cubicBezTo>
                  <a:lnTo>
                    <a:pt x="1368" y="350"/>
                  </a:lnTo>
                  <a:cubicBezTo>
                    <a:pt x="1435" y="284"/>
                    <a:pt x="1435" y="150"/>
                    <a:pt x="1368" y="50"/>
                  </a:cubicBezTo>
                  <a:cubicBezTo>
                    <a:pt x="1318" y="17"/>
                    <a:pt x="126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4"/>
            <p:cNvSpPr/>
            <p:nvPr/>
          </p:nvSpPr>
          <p:spPr>
            <a:xfrm>
              <a:off x="7524418" y="1430512"/>
              <a:ext cx="17946" cy="17927"/>
            </a:xfrm>
            <a:custGeom>
              <a:avLst/>
              <a:gdLst/>
              <a:ahLst/>
              <a:cxnLst/>
              <a:rect l="l" t="t" r="r" b="b"/>
              <a:pathLst>
                <a:path w="969" h="968" extrusionOk="0">
                  <a:moveTo>
                    <a:pt x="1" y="967"/>
                  </a:moveTo>
                  <a:lnTo>
                    <a:pt x="968"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4"/>
            <p:cNvSpPr/>
            <p:nvPr/>
          </p:nvSpPr>
          <p:spPr>
            <a:xfrm>
              <a:off x="7520103" y="1426641"/>
              <a:ext cx="26576" cy="26113"/>
            </a:xfrm>
            <a:custGeom>
              <a:avLst/>
              <a:gdLst/>
              <a:ahLst/>
              <a:cxnLst/>
              <a:rect l="l" t="t" r="r" b="b"/>
              <a:pathLst>
                <a:path w="1435" h="1410" extrusionOk="0">
                  <a:moveTo>
                    <a:pt x="1197" y="1"/>
                  </a:moveTo>
                  <a:cubicBezTo>
                    <a:pt x="1143" y="1"/>
                    <a:pt x="1084" y="26"/>
                    <a:pt x="1034" y="76"/>
                  </a:cubicBezTo>
                  <a:lnTo>
                    <a:pt x="67" y="1043"/>
                  </a:lnTo>
                  <a:cubicBezTo>
                    <a:pt x="0" y="1110"/>
                    <a:pt x="0" y="1243"/>
                    <a:pt x="67" y="1343"/>
                  </a:cubicBezTo>
                  <a:cubicBezTo>
                    <a:pt x="134" y="1377"/>
                    <a:pt x="167" y="1410"/>
                    <a:pt x="234" y="1410"/>
                  </a:cubicBezTo>
                  <a:cubicBezTo>
                    <a:pt x="267" y="1410"/>
                    <a:pt x="334" y="1377"/>
                    <a:pt x="367" y="1343"/>
                  </a:cubicBezTo>
                  <a:lnTo>
                    <a:pt x="1335" y="376"/>
                  </a:lnTo>
                  <a:cubicBezTo>
                    <a:pt x="1435" y="276"/>
                    <a:pt x="1435" y="142"/>
                    <a:pt x="1335" y="76"/>
                  </a:cubicBezTo>
                  <a:cubicBezTo>
                    <a:pt x="1301" y="26"/>
                    <a:pt x="1251" y="1"/>
                    <a:pt x="1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4"/>
            <p:cNvSpPr/>
            <p:nvPr/>
          </p:nvSpPr>
          <p:spPr>
            <a:xfrm>
              <a:off x="7478098" y="1430512"/>
              <a:ext cx="17927" cy="17927"/>
            </a:xfrm>
            <a:custGeom>
              <a:avLst/>
              <a:gdLst/>
              <a:ahLst/>
              <a:cxnLst/>
              <a:rect l="l" t="t" r="r" b="b"/>
              <a:pathLst>
                <a:path w="968" h="968" extrusionOk="0">
                  <a:moveTo>
                    <a:pt x="0" y="0"/>
                  </a:moveTo>
                  <a:lnTo>
                    <a:pt x="967" y="96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4"/>
            <p:cNvSpPr/>
            <p:nvPr/>
          </p:nvSpPr>
          <p:spPr>
            <a:xfrm>
              <a:off x="7473764" y="1426641"/>
              <a:ext cx="26576" cy="26113"/>
            </a:xfrm>
            <a:custGeom>
              <a:avLst/>
              <a:gdLst/>
              <a:ahLst/>
              <a:cxnLst/>
              <a:rect l="l" t="t" r="r" b="b"/>
              <a:pathLst>
                <a:path w="1435" h="1410" extrusionOk="0">
                  <a:moveTo>
                    <a:pt x="238" y="1"/>
                  </a:moveTo>
                  <a:cubicBezTo>
                    <a:pt x="184" y="1"/>
                    <a:pt x="134" y="26"/>
                    <a:pt x="101" y="76"/>
                  </a:cubicBezTo>
                  <a:cubicBezTo>
                    <a:pt x="1" y="142"/>
                    <a:pt x="1" y="276"/>
                    <a:pt x="101" y="376"/>
                  </a:cubicBezTo>
                  <a:lnTo>
                    <a:pt x="1068" y="1343"/>
                  </a:lnTo>
                  <a:cubicBezTo>
                    <a:pt x="1101" y="1377"/>
                    <a:pt x="1168" y="1410"/>
                    <a:pt x="1201" y="1410"/>
                  </a:cubicBezTo>
                  <a:cubicBezTo>
                    <a:pt x="1268" y="1410"/>
                    <a:pt x="1302" y="1377"/>
                    <a:pt x="1368" y="1343"/>
                  </a:cubicBezTo>
                  <a:cubicBezTo>
                    <a:pt x="1435" y="1243"/>
                    <a:pt x="1435" y="1110"/>
                    <a:pt x="1368" y="1043"/>
                  </a:cubicBezTo>
                  <a:lnTo>
                    <a:pt x="401" y="76"/>
                  </a:lnTo>
                  <a:cubicBezTo>
                    <a:pt x="351" y="26"/>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4"/>
            <p:cNvSpPr/>
            <p:nvPr/>
          </p:nvSpPr>
          <p:spPr>
            <a:xfrm>
              <a:off x="7524418" y="1476832"/>
              <a:ext cx="17946" cy="17946"/>
            </a:xfrm>
            <a:custGeom>
              <a:avLst/>
              <a:gdLst/>
              <a:ahLst/>
              <a:cxnLst/>
              <a:rect l="l" t="t" r="r" b="b"/>
              <a:pathLst>
                <a:path w="969" h="969" extrusionOk="0">
                  <a:moveTo>
                    <a:pt x="1" y="1"/>
                  </a:moveTo>
                  <a:lnTo>
                    <a:pt x="968" y="9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4"/>
            <p:cNvSpPr/>
            <p:nvPr/>
          </p:nvSpPr>
          <p:spPr>
            <a:xfrm>
              <a:off x="7520103" y="1472831"/>
              <a:ext cx="26576" cy="25650"/>
            </a:xfrm>
            <a:custGeom>
              <a:avLst/>
              <a:gdLst/>
              <a:ahLst/>
              <a:cxnLst/>
              <a:rect l="l" t="t" r="r" b="b"/>
              <a:pathLst>
                <a:path w="1435" h="1385" extrusionOk="0">
                  <a:moveTo>
                    <a:pt x="230" y="0"/>
                  </a:moveTo>
                  <a:cubicBezTo>
                    <a:pt x="175" y="0"/>
                    <a:pt x="117" y="17"/>
                    <a:pt x="67" y="50"/>
                  </a:cubicBezTo>
                  <a:cubicBezTo>
                    <a:pt x="0" y="150"/>
                    <a:pt x="0" y="284"/>
                    <a:pt x="67" y="350"/>
                  </a:cubicBezTo>
                  <a:lnTo>
                    <a:pt x="1034" y="1318"/>
                  </a:lnTo>
                  <a:cubicBezTo>
                    <a:pt x="1101" y="1384"/>
                    <a:pt x="1135" y="1384"/>
                    <a:pt x="1201" y="1384"/>
                  </a:cubicBezTo>
                  <a:cubicBezTo>
                    <a:pt x="1235" y="1384"/>
                    <a:pt x="1301" y="1384"/>
                    <a:pt x="1335" y="1318"/>
                  </a:cubicBezTo>
                  <a:cubicBezTo>
                    <a:pt x="1435" y="1251"/>
                    <a:pt x="1435" y="1117"/>
                    <a:pt x="1335" y="1017"/>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4"/>
            <p:cNvSpPr/>
            <p:nvPr/>
          </p:nvSpPr>
          <p:spPr>
            <a:xfrm>
              <a:off x="6863378" y="1236933"/>
              <a:ext cx="384901" cy="359492"/>
            </a:xfrm>
            <a:custGeom>
              <a:avLst/>
              <a:gdLst/>
              <a:ahLst/>
              <a:cxnLst/>
              <a:rect l="l" t="t" r="r" b="b"/>
              <a:pathLst>
                <a:path w="20783" h="19411" extrusionOk="0">
                  <a:moveTo>
                    <a:pt x="10384" y="1"/>
                  </a:moveTo>
                  <a:cubicBezTo>
                    <a:pt x="5684" y="1"/>
                    <a:pt x="1527" y="3440"/>
                    <a:pt x="801" y="8250"/>
                  </a:cubicBezTo>
                  <a:cubicBezTo>
                    <a:pt x="1" y="13521"/>
                    <a:pt x="3637" y="18491"/>
                    <a:pt x="8907" y="19292"/>
                  </a:cubicBezTo>
                  <a:cubicBezTo>
                    <a:pt x="9417" y="19372"/>
                    <a:pt x="9924" y="19411"/>
                    <a:pt x="10424" y="19411"/>
                  </a:cubicBezTo>
                  <a:cubicBezTo>
                    <a:pt x="15123" y="19411"/>
                    <a:pt x="19228" y="15980"/>
                    <a:pt x="19982" y="11186"/>
                  </a:cubicBezTo>
                  <a:cubicBezTo>
                    <a:pt x="20782" y="5882"/>
                    <a:pt x="17146" y="945"/>
                    <a:pt x="11842" y="111"/>
                  </a:cubicBezTo>
                  <a:cubicBezTo>
                    <a:pt x="11353" y="37"/>
                    <a:pt x="10866" y="1"/>
                    <a:pt x="10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4"/>
            <p:cNvSpPr/>
            <p:nvPr/>
          </p:nvSpPr>
          <p:spPr>
            <a:xfrm>
              <a:off x="6886233" y="1201911"/>
              <a:ext cx="385512" cy="385512"/>
            </a:xfrm>
            <a:custGeom>
              <a:avLst/>
              <a:gdLst/>
              <a:ahLst/>
              <a:cxnLst/>
              <a:rect l="l" t="t" r="r" b="b"/>
              <a:pathLst>
                <a:path w="20816" h="20816" extrusionOk="0">
                  <a:moveTo>
                    <a:pt x="11876" y="835"/>
                  </a:moveTo>
                  <a:cubicBezTo>
                    <a:pt x="6606" y="1"/>
                    <a:pt x="1635" y="3637"/>
                    <a:pt x="835" y="8941"/>
                  </a:cubicBezTo>
                  <a:cubicBezTo>
                    <a:pt x="1" y="14244"/>
                    <a:pt x="3637" y="19181"/>
                    <a:pt x="8941" y="19982"/>
                  </a:cubicBezTo>
                  <a:cubicBezTo>
                    <a:pt x="14244" y="20816"/>
                    <a:pt x="19181" y="17180"/>
                    <a:pt x="19982" y="11876"/>
                  </a:cubicBezTo>
                  <a:cubicBezTo>
                    <a:pt x="20816" y="6572"/>
                    <a:pt x="17180" y="1635"/>
                    <a:pt x="11876" y="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4"/>
            <p:cNvSpPr/>
            <p:nvPr/>
          </p:nvSpPr>
          <p:spPr>
            <a:xfrm>
              <a:off x="6890567" y="1210875"/>
              <a:ext cx="384883" cy="367289"/>
            </a:xfrm>
            <a:custGeom>
              <a:avLst/>
              <a:gdLst/>
              <a:ahLst/>
              <a:cxnLst/>
              <a:rect l="l" t="t" r="r" b="b"/>
              <a:pathLst>
                <a:path w="20782" h="19832" extrusionOk="0">
                  <a:moveTo>
                    <a:pt x="10174" y="451"/>
                  </a:moveTo>
                  <a:cubicBezTo>
                    <a:pt x="10641" y="451"/>
                    <a:pt x="11142" y="484"/>
                    <a:pt x="11609" y="551"/>
                  </a:cubicBezTo>
                  <a:cubicBezTo>
                    <a:pt x="16779" y="1352"/>
                    <a:pt x="20348" y="6188"/>
                    <a:pt x="19548" y="11359"/>
                  </a:cubicBezTo>
                  <a:cubicBezTo>
                    <a:pt x="19181" y="13860"/>
                    <a:pt x="17846" y="16062"/>
                    <a:pt x="15778" y="17563"/>
                  </a:cubicBezTo>
                  <a:cubicBezTo>
                    <a:pt x="14144" y="18769"/>
                    <a:pt x="12208" y="19415"/>
                    <a:pt x="10212" y="19415"/>
                  </a:cubicBezTo>
                  <a:cubicBezTo>
                    <a:pt x="9724" y="19415"/>
                    <a:pt x="9232" y="19376"/>
                    <a:pt x="8740" y="19298"/>
                  </a:cubicBezTo>
                  <a:cubicBezTo>
                    <a:pt x="6238" y="18897"/>
                    <a:pt x="4037" y="17596"/>
                    <a:pt x="2536" y="15528"/>
                  </a:cubicBezTo>
                  <a:cubicBezTo>
                    <a:pt x="1034" y="13494"/>
                    <a:pt x="401" y="10992"/>
                    <a:pt x="801" y="8490"/>
                  </a:cubicBezTo>
                  <a:cubicBezTo>
                    <a:pt x="1535" y="3787"/>
                    <a:pt x="5571" y="451"/>
                    <a:pt x="10174" y="451"/>
                  </a:cubicBezTo>
                  <a:close/>
                  <a:moveTo>
                    <a:pt x="10163" y="1"/>
                  </a:moveTo>
                  <a:cubicBezTo>
                    <a:pt x="5356" y="1"/>
                    <a:pt x="1126" y="3528"/>
                    <a:pt x="401" y="8423"/>
                  </a:cubicBezTo>
                  <a:cubicBezTo>
                    <a:pt x="0" y="11025"/>
                    <a:pt x="634" y="13660"/>
                    <a:pt x="2202" y="15795"/>
                  </a:cubicBezTo>
                  <a:cubicBezTo>
                    <a:pt x="3770" y="17897"/>
                    <a:pt x="6071" y="19298"/>
                    <a:pt x="8673" y="19698"/>
                  </a:cubicBezTo>
                  <a:cubicBezTo>
                    <a:pt x="9174" y="19798"/>
                    <a:pt x="9707" y="19831"/>
                    <a:pt x="10208" y="19831"/>
                  </a:cubicBezTo>
                  <a:cubicBezTo>
                    <a:pt x="12276" y="19831"/>
                    <a:pt x="14311" y="19164"/>
                    <a:pt x="16045" y="17897"/>
                  </a:cubicBezTo>
                  <a:cubicBezTo>
                    <a:pt x="18180" y="16329"/>
                    <a:pt x="19581" y="14027"/>
                    <a:pt x="19981" y="11425"/>
                  </a:cubicBezTo>
                  <a:cubicBezTo>
                    <a:pt x="20782" y="6022"/>
                    <a:pt x="17079" y="951"/>
                    <a:pt x="11675" y="117"/>
                  </a:cubicBezTo>
                  <a:cubicBezTo>
                    <a:pt x="11167" y="39"/>
                    <a:pt x="10662" y="1"/>
                    <a:pt x="10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4"/>
            <p:cNvSpPr/>
            <p:nvPr/>
          </p:nvSpPr>
          <p:spPr>
            <a:xfrm>
              <a:off x="6994356" y="1332889"/>
              <a:ext cx="42022" cy="42652"/>
            </a:xfrm>
            <a:custGeom>
              <a:avLst/>
              <a:gdLst/>
              <a:ahLst/>
              <a:cxnLst/>
              <a:rect l="l" t="t" r="r" b="b"/>
              <a:pathLst>
                <a:path w="2269" h="2303" extrusionOk="0">
                  <a:moveTo>
                    <a:pt x="1135" y="1"/>
                  </a:moveTo>
                  <a:cubicBezTo>
                    <a:pt x="501" y="1"/>
                    <a:pt x="0" y="501"/>
                    <a:pt x="0" y="1135"/>
                  </a:cubicBezTo>
                  <a:cubicBezTo>
                    <a:pt x="0" y="1769"/>
                    <a:pt x="501" y="2302"/>
                    <a:pt x="1135" y="2302"/>
                  </a:cubicBezTo>
                  <a:cubicBezTo>
                    <a:pt x="1768" y="2302"/>
                    <a:pt x="2269" y="1769"/>
                    <a:pt x="2269" y="1135"/>
                  </a:cubicBezTo>
                  <a:cubicBezTo>
                    <a:pt x="2269" y="501"/>
                    <a:pt x="1768" y="1"/>
                    <a:pt x="1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4"/>
            <p:cNvSpPr/>
            <p:nvPr/>
          </p:nvSpPr>
          <p:spPr>
            <a:xfrm>
              <a:off x="6990023" y="1328574"/>
              <a:ext cx="50689" cy="50671"/>
            </a:xfrm>
            <a:custGeom>
              <a:avLst/>
              <a:gdLst/>
              <a:ahLst/>
              <a:cxnLst/>
              <a:rect l="l" t="t" r="r" b="b"/>
              <a:pathLst>
                <a:path w="2737" h="2736" extrusionOk="0">
                  <a:moveTo>
                    <a:pt x="1369" y="434"/>
                  </a:moveTo>
                  <a:cubicBezTo>
                    <a:pt x="1902" y="434"/>
                    <a:pt x="2303" y="867"/>
                    <a:pt x="2303" y="1368"/>
                  </a:cubicBezTo>
                  <a:cubicBezTo>
                    <a:pt x="2303" y="1901"/>
                    <a:pt x="1902" y="2302"/>
                    <a:pt x="1369" y="2302"/>
                  </a:cubicBezTo>
                  <a:cubicBezTo>
                    <a:pt x="868" y="2302"/>
                    <a:pt x="435" y="1901"/>
                    <a:pt x="435" y="1368"/>
                  </a:cubicBezTo>
                  <a:cubicBezTo>
                    <a:pt x="435" y="867"/>
                    <a:pt x="868" y="434"/>
                    <a:pt x="1369" y="434"/>
                  </a:cubicBezTo>
                  <a:close/>
                  <a:moveTo>
                    <a:pt x="1369" y="0"/>
                  </a:moveTo>
                  <a:cubicBezTo>
                    <a:pt x="635" y="0"/>
                    <a:pt x="1" y="634"/>
                    <a:pt x="1" y="1368"/>
                  </a:cubicBezTo>
                  <a:cubicBezTo>
                    <a:pt x="1" y="2102"/>
                    <a:pt x="635" y="2735"/>
                    <a:pt x="1369" y="2735"/>
                  </a:cubicBezTo>
                  <a:cubicBezTo>
                    <a:pt x="2102" y="2735"/>
                    <a:pt x="2736" y="2135"/>
                    <a:pt x="2736" y="1368"/>
                  </a:cubicBezTo>
                  <a:cubicBezTo>
                    <a:pt x="2736" y="634"/>
                    <a:pt x="210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4"/>
            <p:cNvSpPr/>
            <p:nvPr/>
          </p:nvSpPr>
          <p:spPr>
            <a:xfrm>
              <a:off x="6978299" y="1379228"/>
              <a:ext cx="74765" cy="50671"/>
            </a:xfrm>
            <a:custGeom>
              <a:avLst/>
              <a:gdLst/>
              <a:ahLst/>
              <a:cxnLst/>
              <a:rect l="l" t="t" r="r" b="b"/>
              <a:pathLst>
                <a:path w="4037" h="2736" extrusionOk="0">
                  <a:moveTo>
                    <a:pt x="1801" y="0"/>
                  </a:moveTo>
                  <a:cubicBezTo>
                    <a:pt x="801" y="0"/>
                    <a:pt x="0" y="834"/>
                    <a:pt x="0" y="1835"/>
                  </a:cubicBezTo>
                  <a:cubicBezTo>
                    <a:pt x="0" y="2335"/>
                    <a:pt x="400" y="2736"/>
                    <a:pt x="901" y="2736"/>
                  </a:cubicBezTo>
                  <a:lnTo>
                    <a:pt x="3102" y="2736"/>
                  </a:lnTo>
                  <a:cubicBezTo>
                    <a:pt x="3603" y="2736"/>
                    <a:pt x="4036" y="2335"/>
                    <a:pt x="4036" y="1835"/>
                  </a:cubicBezTo>
                  <a:cubicBezTo>
                    <a:pt x="4036" y="834"/>
                    <a:pt x="3202"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4"/>
            <p:cNvSpPr/>
            <p:nvPr/>
          </p:nvSpPr>
          <p:spPr>
            <a:xfrm>
              <a:off x="6973965" y="1375524"/>
              <a:ext cx="82803" cy="58079"/>
            </a:xfrm>
            <a:custGeom>
              <a:avLst/>
              <a:gdLst/>
              <a:ahLst/>
              <a:cxnLst/>
              <a:rect l="l" t="t" r="r" b="b"/>
              <a:pathLst>
                <a:path w="4471" h="3136" extrusionOk="0">
                  <a:moveTo>
                    <a:pt x="2436" y="401"/>
                  </a:moveTo>
                  <a:cubicBezTo>
                    <a:pt x="3336" y="401"/>
                    <a:pt x="4037" y="1134"/>
                    <a:pt x="4037" y="2035"/>
                  </a:cubicBezTo>
                  <a:cubicBezTo>
                    <a:pt x="4037" y="2402"/>
                    <a:pt x="3737" y="2736"/>
                    <a:pt x="3336" y="2736"/>
                  </a:cubicBezTo>
                  <a:lnTo>
                    <a:pt x="1135" y="2736"/>
                  </a:lnTo>
                  <a:cubicBezTo>
                    <a:pt x="734" y="2736"/>
                    <a:pt x="434" y="2402"/>
                    <a:pt x="434" y="2002"/>
                  </a:cubicBezTo>
                  <a:cubicBezTo>
                    <a:pt x="434" y="1134"/>
                    <a:pt x="1135" y="401"/>
                    <a:pt x="2035" y="401"/>
                  </a:cubicBezTo>
                  <a:close/>
                  <a:moveTo>
                    <a:pt x="2035" y="0"/>
                  </a:moveTo>
                  <a:cubicBezTo>
                    <a:pt x="935" y="0"/>
                    <a:pt x="1" y="901"/>
                    <a:pt x="1" y="2035"/>
                  </a:cubicBezTo>
                  <a:cubicBezTo>
                    <a:pt x="1" y="2635"/>
                    <a:pt x="501" y="3136"/>
                    <a:pt x="1135" y="3136"/>
                  </a:cubicBezTo>
                  <a:lnTo>
                    <a:pt x="3336" y="3136"/>
                  </a:lnTo>
                  <a:cubicBezTo>
                    <a:pt x="3970" y="3136"/>
                    <a:pt x="4470" y="2635"/>
                    <a:pt x="4470" y="2035"/>
                  </a:cubicBezTo>
                  <a:cubicBezTo>
                    <a:pt x="4470" y="901"/>
                    <a:pt x="35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4"/>
            <p:cNvSpPr/>
            <p:nvPr/>
          </p:nvSpPr>
          <p:spPr>
            <a:xfrm>
              <a:off x="7121612" y="1332889"/>
              <a:ext cx="42040" cy="42652"/>
            </a:xfrm>
            <a:custGeom>
              <a:avLst/>
              <a:gdLst/>
              <a:ahLst/>
              <a:cxnLst/>
              <a:rect l="l" t="t" r="r" b="b"/>
              <a:pathLst>
                <a:path w="2270" h="2303" extrusionOk="0">
                  <a:moveTo>
                    <a:pt x="1135" y="1"/>
                  </a:moveTo>
                  <a:cubicBezTo>
                    <a:pt x="501" y="1"/>
                    <a:pt x="1" y="501"/>
                    <a:pt x="1" y="1135"/>
                  </a:cubicBezTo>
                  <a:cubicBezTo>
                    <a:pt x="1" y="1769"/>
                    <a:pt x="501" y="2302"/>
                    <a:pt x="1135" y="2302"/>
                  </a:cubicBezTo>
                  <a:cubicBezTo>
                    <a:pt x="1769" y="2302"/>
                    <a:pt x="2269" y="1769"/>
                    <a:pt x="2269" y="1135"/>
                  </a:cubicBezTo>
                  <a:cubicBezTo>
                    <a:pt x="2269" y="501"/>
                    <a:pt x="1769" y="1"/>
                    <a:pt x="1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4"/>
            <p:cNvSpPr/>
            <p:nvPr/>
          </p:nvSpPr>
          <p:spPr>
            <a:xfrm>
              <a:off x="7117908" y="1328574"/>
              <a:ext cx="50060" cy="50671"/>
            </a:xfrm>
            <a:custGeom>
              <a:avLst/>
              <a:gdLst/>
              <a:ahLst/>
              <a:cxnLst/>
              <a:rect l="l" t="t" r="r" b="b"/>
              <a:pathLst>
                <a:path w="2703" h="2736" extrusionOk="0">
                  <a:moveTo>
                    <a:pt x="1335" y="434"/>
                  </a:moveTo>
                  <a:cubicBezTo>
                    <a:pt x="1869" y="434"/>
                    <a:pt x="2269" y="867"/>
                    <a:pt x="2269" y="1368"/>
                  </a:cubicBezTo>
                  <a:cubicBezTo>
                    <a:pt x="2269" y="1901"/>
                    <a:pt x="1869" y="2302"/>
                    <a:pt x="1335" y="2302"/>
                  </a:cubicBezTo>
                  <a:cubicBezTo>
                    <a:pt x="835" y="2302"/>
                    <a:pt x="401" y="1901"/>
                    <a:pt x="401" y="1368"/>
                  </a:cubicBezTo>
                  <a:cubicBezTo>
                    <a:pt x="401" y="867"/>
                    <a:pt x="835" y="434"/>
                    <a:pt x="1335" y="434"/>
                  </a:cubicBezTo>
                  <a:close/>
                  <a:moveTo>
                    <a:pt x="1335" y="0"/>
                  </a:moveTo>
                  <a:cubicBezTo>
                    <a:pt x="601" y="0"/>
                    <a:pt x="1" y="634"/>
                    <a:pt x="1" y="1368"/>
                  </a:cubicBezTo>
                  <a:cubicBezTo>
                    <a:pt x="1" y="2102"/>
                    <a:pt x="601" y="2735"/>
                    <a:pt x="1335" y="2735"/>
                  </a:cubicBezTo>
                  <a:cubicBezTo>
                    <a:pt x="2102" y="2735"/>
                    <a:pt x="2703" y="2135"/>
                    <a:pt x="2703" y="1368"/>
                  </a:cubicBezTo>
                  <a:cubicBezTo>
                    <a:pt x="2703" y="634"/>
                    <a:pt x="2102"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4"/>
            <p:cNvSpPr/>
            <p:nvPr/>
          </p:nvSpPr>
          <p:spPr>
            <a:xfrm>
              <a:off x="7105555" y="1379228"/>
              <a:ext cx="74765" cy="50671"/>
            </a:xfrm>
            <a:custGeom>
              <a:avLst/>
              <a:gdLst/>
              <a:ahLst/>
              <a:cxnLst/>
              <a:rect l="l" t="t" r="r" b="b"/>
              <a:pathLst>
                <a:path w="4037" h="2736" extrusionOk="0">
                  <a:moveTo>
                    <a:pt x="1802" y="0"/>
                  </a:moveTo>
                  <a:cubicBezTo>
                    <a:pt x="801" y="0"/>
                    <a:pt x="1" y="834"/>
                    <a:pt x="1" y="1835"/>
                  </a:cubicBezTo>
                  <a:cubicBezTo>
                    <a:pt x="1" y="2335"/>
                    <a:pt x="401" y="2736"/>
                    <a:pt x="901" y="2736"/>
                  </a:cubicBezTo>
                  <a:lnTo>
                    <a:pt x="3136" y="2736"/>
                  </a:lnTo>
                  <a:cubicBezTo>
                    <a:pt x="3637" y="2736"/>
                    <a:pt x="4037" y="2335"/>
                    <a:pt x="4037" y="1835"/>
                  </a:cubicBezTo>
                  <a:cubicBezTo>
                    <a:pt x="4037" y="834"/>
                    <a:pt x="3203"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4"/>
            <p:cNvSpPr/>
            <p:nvPr/>
          </p:nvSpPr>
          <p:spPr>
            <a:xfrm>
              <a:off x="7101239" y="1375524"/>
              <a:ext cx="82803" cy="58079"/>
            </a:xfrm>
            <a:custGeom>
              <a:avLst/>
              <a:gdLst/>
              <a:ahLst/>
              <a:cxnLst/>
              <a:rect l="l" t="t" r="r" b="b"/>
              <a:pathLst>
                <a:path w="4471" h="3136" extrusionOk="0">
                  <a:moveTo>
                    <a:pt x="2435" y="401"/>
                  </a:moveTo>
                  <a:cubicBezTo>
                    <a:pt x="3336" y="401"/>
                    <a:pt x="4036" y="1134"/>
                    <a:pt x="4036" y="2035"/>
                  </a:cubicBezTo>
                  <a:cubicBezTo>
                    <a:pt x="4036" y="2402"/>
                    <a:pt x="3736" y="2736"/>
                    <a:pt x="3369" y="2736"/>
                  </a:cubicBezTo>
                  <a:lnTo>
                    <a:pt x="1134" y="2736"/>
                  </a:lnTo>
                  <a:cubicBezTo>
                    <a:pt x="734" y="2736"/>
                    <a:pt x="434" y="2402"/>
                    <a:pt x="434" y="2002"/>
                  </a:cubicBezTo>
                  <a:cubicBezTo>
                    <a:pt x="434" y="1134"/>
                    <a:pt x="1168" y="401"/>
                    <a:pt x="2035" y="401"/>
                  </a:cubicBezTo>
                  <a:close/>
                  <a:moveTo>
                    <a:pt x="2035" y="0"/>
                  </a:moveTo>
                  <a:cubicBezTo>
                    <a:pt x="934" y="0"/>
                    <a:pt x="0" y="901"/>
                    <a:pt x="0" y="2035"/>
                  </a:cubicBezTo>
                  <a:cubicBezTo>
                    <a:pt x="0" y="2635"/>
                    <a:pt x="501" y="3136"/>
                    <a:pt x="1134" y="3136"/>
                  </a:cubicBezTo>
                  <a:lnTo>
                    <a:pt x="3369" y="3136"/>
                  </a:lnTo>
                  <a:cubicBezTo>
                    <a:pt x="3970" y="3136"/>
                    <a:pt x="4470" y="2635"/>
                    <a:pt x="4470" y="2035"/>
                  </a:cubicBezTo>
                  <a:cubicBezTo>
                    <a:pt x="4470" y="901"/>
                    <a:pt x="3569" y="0"/>
                    <a:pt x="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4"/>
            <p:cNvSpPr/>
            <p:nvPr/>
          </p:nvSpPr>
          <p:spPr>
            <a:xfrm>
              <a:off x="7049956" y="1331630"/>
              <a:ext cx="55004" cy="55023"/>
            </a:xfrm>
            <a:custGeom>
              <a:avLst/>
              <a:gdLst/>
              <a:ahLst/>
              <a:cxnLst/>
              <a:rect l="l" t="t" r="r" b="b"/>
              <a:pathLst>
                <a:path w="2970" h="2971" extrusionOk="0">
                  <a:moveTo>
                    <a:pt x="1557" y="1"/>
                  </a:moveTo>
                  <a:cubicBezTo>
                    <a:pt x="1538" y="1"/>
                    <a:pt x="1520" y="1"/>
                    <a:pt x="1502" y="2"/>
                  </a:cubicBezTo>
                  <a:cubicBezTo>
                    <a:pt x="668" y="2"/>
                    <a:pt x="1" y="669"/>
                    <a:pt x="1" y="1470"/>
                  </a:cubicBezTo>
                  <a:cubicBezTo>
                    <a:pt x="1" y="2304"/>
                    <a:pt x="668" y="2971"/>
                    <a:pt x="1502" y="2971"/>
                  </a:cubicBezTo>
                  <a:cubicBezTo>
                    <a:pt x="2302" y="2971"/>
                    <a:pt x="2969" y="2304"/>
                    <a:pt x="2969" y="1470"/>
                  </a:cubicBezTo>
                  <a:cubicBezTo>
                    <a:pt x="2969" y="687"/>
                    <a:pt x="2332" y="1"/>
                    <a:pt x="15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4"/>
            <p:cNvSpPr/>
            <p:nvPr/>
          </p:nvSpPr>
          <p:spPr>
            <a:xfrm>
              <a:off x="7046251" y="1327333"/>
              <a:ext cx="63024" cy="63024"/>
            </a:xfrm>
            <a:custGeom>
              <a:avLst/>
              <a:gdLst/>
              <a:ahLst/>
              <a:cxnLst/>
              <a:rect l="l" t="t" r="r" b="b"/>
              <a:pathLst>
                <a:path w="3403" h="3403" extrusionOk="0">
                  <a:moveTo>
                    <a:pt x="1702" y="434"/>
                  </a:moveTo>
                  <a:cubicBezTo>
                    <a:pt x="2402" y="434"/>
                    <a:pt x="2969" y="1001"/>
                    <a:pt x="2969" y="1702"/>
                  </a:cubicBezTo>
                  <a:cubicBezTo>
                    <a:pt x="2969" y="2402"/>
                    <a:pt x="2402" y="3003"/>
                    <a:pt x="1702" y="3003"/>
                  </a:cubicBezTo>
                  <a:cubicBezTo>
                    <a:pt x="968" y="3003"/>
                    <a:pt x="401" y="2402"/>
                    <a:pt x="401" y="1702"/>
                  </a:cubicBezTo>
                  <a:cubicBezTo>
                    <a:pt x="401" y="1001"/>
                    <a:pt x="968" y="434"/>
                    <a:pt x="1702" y="434"/>
                  </a:cubicBezTo>
                  <a:close/>
                  <a:moveTo>
                    <a:pt x="1702" y="0"/>
                  </a:moveTo>
                  <a:cubicBezTo>
                    <a:pt x="734" y="0"/>
                    <a:pt x="0" y="768"/>
                    <a:pt x="0" y="1702"/>
                  </a:cubicBezTo>
                  <a:cubicBezTo>
                    <a:pt x="0" y="2636"/>
                    <a:pt x="734" y="3403"/>
                    <a:pt x="1702" y="3403"/>
                  </a:cubicBezTo>
                  <a:cubicBezTo>
                    <a:pt x="2636" y="3403"/>
                    <a:pt x="3403" y="2636"/>
                    <a:pt x="3403" y="1702"/>
                  </a:cubicBezTo>
                  <a:cubicBezTo>
                    <a:pt x="3403" y="768"/>
                    <a:pt x="2636"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4"/>
            <p:cNvSpPr/>
            <p:nvPr/>
          </p:nvSpPr>
          <p:spPr>
            <a:xfrm>
              <a:off x="7028953" y="1392192"/>
              <a:ext cx="97619" cy="65505"/>
            </a:xfrm>
            <a:custGeom>
              <a:avLst/>
              <a:gdLst/>
              <a:ahLst/>
              <a:cxnLst/>
              <a:rect l="l" t="t" r="r" b="b"/>
              <a:pathLst>
                <a:path w="5271" h="3537" extrusionOk="0">
                  <a:moveTo>
                    <a:pt x="2235" y="1"/>
                  </a:moveTo>
                  <a:cubicBezTo>
                    <a:pt x="1001" y="1"/>
                    <a:pt x="0" y="1002"/>
                    <a:pt x="0" y="2236"/>
                  </a:cubicBezTo>
                  <a:lnTo>
                    <a:pt x="0" y="2503"/>
                  </a:lnTo>
                  <a:cubicBezTo>
                    <a:pt x="0" y="3070"/>
                    <a:pt x="467" y="3537"/>
                    <a:pt x="1034" y="3537"/>
                  </a:cubicBezTo>
                  <a:lnTo>
                    <a:pt x="4203" y="3537"/>
                  </a:lnTo>
                  <a:cubicBezTo>
                    <a:pt x="4804" y="3537"/>
                    <a:pt x="5271" y="3070"/>
                    <a:pt x="5271" y="2503"/>
                  </a:cubicBezTo>
                  <a:lnTo>
                    <a:pt x="5271" y="2236"/>
                  </a:lnTo>
                  <a:cubicBezTo>
                    <a:pt x="5271" y="1002"/>
                    <a:pt x="4270" y="1"/>
                    <a:pt x="3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4"/>
            <p:cNvSpPr/>
            <p:nvPr/>
          </p:nvSpPr>
          <p:spPr>
            <a:xfrm>
              <a:off x="7024619" y="1387877"/>
              <a:ext cx="105657" cy="74154"/>
            </a:xfrm>
            <a:custGeom>
              <a:avLst/>
              <a:gdLst/>
              <a:ahLst/>
              <a:cxnLst/>
              <a:rect l="l" t="t" r="r" b="b"/>
              <a:pathLst>
                <a:path w="5705" h="4004" extrusionOk="0">
                  <a:moveTo>
                    <a:pt x="3270" y="434"/>
                  </a:moveTo>
                  <a:cubicBezTo>
                    <a:pt x="4371" y="434"/>
                    <a:pt x="5271" y="1335"/>
                    <a:pt x="5271" y="2469"/>
                  </a:cubicBezTo>
                  <a:lnTo>
                    <a:pt x="5271" y="2736"/>
                  </a:lnTo>
                  <a:cubicBezTo>
                    <a:pt x="5271" y="3203"/>
                    <a:pt x="4904" y="3570"/>
                    <a:pt x="4437" y="3570"/>
                  </a:cubicBezTo>
                  <a:lnTo>
                    <a:pt x="1268" y="3570"/>
                  </a:lnTo>
                  <a:cubicBezTo>
                    <a:pt x="801" y="3570"/>
                    <a:pt x="435" y="3203"/>
                    <a:pt x="435" y="2736"/>
                  </a:cubicBezTo>
                  <a:lnTo>
                    <a:pt x="435" y="2469"/>
                  </a:lnTo>
                  <a:cubicBezTo>
                    <a:pt x="435" y="1335"/>
                    <a:pt x="1335" y="434"/>
                    <a:pt x="2469" y="434"/>
                  </a:cubicBezTo>
                  <a:close/>
                  <a:moveTo>
                    <a:pt x="2469" y="0"/>
                  </a:moveTo>
                  <a:cubicBezTo>
                    <a:pt x="1102" y="0"/>
                    <a:pt x="1" y="1101"/>
                    <a:pt x="1" y="2469"/>
                  </a:cubicBezTo>
                  <a:lnTo>
                    <a:pt x="1" y="2736"/>
                  </a:lnTo>
                  <a:cubicBezTo>
                    <a:pt x="1" y="3436"/>
                    <a:pt x="568" y="4003"/>
                    <a:pt x="1268" y="4003"/>
                  </a:cubicBezTo>
                  <a:lnTo>
                    <a:pt x="4437" y="4003"/>
                  </a:lnTo>
                  <a:cubicBezTo>
                    <a:pt x="5138" y="4003"/>
                    <a:pt x="5705" y="3436"/>
                    <a:pt x="5705" y="2736"/>
                  </a:cubicBezTo>
                  <a:lnTo>
                    <a:pt x="5705" y="2469"/>
                  </a:lnTo>
                  <a:cubicBezTo>
                    <a:pt x="5705" y="1101"/>
                    <a:pt x="4604" y="0"/>
                    <a:pt x="3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4"/>
            <p:cNvSpPr/>
            <p:nvPr/>
          </p:nvSpPr>
          <p:spPr>
            <a:xfrm>
              <a:off x="7055512" y="1689987"/>
              <a:ext cx="730855" cy="647441"/>
            </a:xfrm>
            <a:custGeom>
              <a:avLst/>
              <a:gdLst/>
              <a:ahLst/>
              <a:cxnLst/>
              <a:rect l="l" t="t" r="r" b="b"/>
              <a:pathLst>
                <a:path w="39463" h="34959" extrusionOk="0">
                  <a:moveTo>
                    <a:pt x="568" y="0"/>
                  </a:moveTo>
                  <a:cubicBezTo>
                    <a:pt x="268" y="0"/>
                    <a:pt x="34" y="234"/>
                    <a:pt x="34" y="567"/>
                  </a:cubicBezTo>
                  <a:lnTo>
                    <a:pt x="1" y="34391"/>
                  </a:lnTo>
                  <a:cubicBezTo>
                    <a:pt x="1" y="34692"/>
                    <a:pt x="234" y="34925"/>
                    <a:pt x="534" y="34925"/>
                  </a:cubicBezTo>
                  <a:lnTo>
                    <a:pt x="38895" y="34958"/>
                  </a:lnTo>
                  <a:cubicBezTo>
                    <a:pt x="39195" y="34958"/>
                    <a:pt x="39462"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4"/>
            <p:cNvSpPr/>
            <p:nvPr/>
          </p:nvSpPr>
          <p:spPr>
            <a:xfrm>
              <a:off x="7036361" y="1672688"/>
              <a:ext cx="731466" cy="646830"/>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4"/>
            <p:cNvSpPr/>
            <p:nvPr/>
          </p:nvSpPr>
          <p:spPr>
            <a:xfrm>
              <a:off x="7032657" y="1668966"/>
              <a:ext cx="738874" cy="654867"/>
            </a:xfrm>
            <a:custGeom>
              <a:avLst/>
              <a:gdLst/>
              <a:ahLst/>
              <a:cxnLst/>
              <a:rect l="l" t="t" r="r" b="b"/>
              <a:pathLst>
                <a:path w="39896" h="35360" extrusionOk="0">
                  <a:moveTo>
                    <a:pt x="768" y="401"/>
                  </a:moveTo>
                  <a:lnTo>
                    <a:pt x="39129" y="435"/>
                  </a:lnTo>
                  <a:cubicBezTo>
                    <a:pt x="39329" y="435"/>
                    <a:pt x="39462" y="568"/>
                    <a:pt x="39462" y="768"/>
                  </a:cubicBezTo>
                  <a:lnTo>
                    <a:pt x="39462" y="34592"/>
                  </a:lnTo>
                  <a:cubicBezTo>
                    <a:pt x="39462" y="34692"/>
                    <a:pt x="39429" y="34759"/>
                    <a:pt x="39362" y="34826"/>
                  </a:cubicBezTo>
                  <a:cubicBezTo>
                    <a:pt x="39295" y="34893"/>
                    <a:pt x="39195" y="34926"/>
                    <a:pt x="39129" y="34926"/>
                  </a:cubicBezTo>
                  <a:lnTo>
                    <a:pt x="768" y="34926"/>
                  </a:lnTo>
                  <a:cubicBezTo>
                    <a:pt x="568" y="34926"/>
                    <a:pt x="434" y="34759"/>
                    <a:pt x="434"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59"/>
                  </a:lnTo>
                  <a:cubicBezTo>
                    <a:pt x="1" y="34993"/>
                    <a:pt x="334" y="35326"/>
                    <a:pt x="768" y="35326"/>
                  </a:cubicBezTo>
                  <a:lnTo>
                    <a:pt x="39129" y="35360"/>
                  </a:lnTo>
                  <a:cubicBezTo>
                    <a:pt x="39329" y="35360"/>
                    <a:pt x="39495" y="35260"/>
                    <a:pt x="39662" y="35126"/>
                  </a:cubicBezTo>
                  <a:cubicBezTo>
                    <a:pt x="39796" y="34993"/>
                    <a:pt x="39862" y="34793"/>
                    <a:pt x="39862" y="34592"/>
                  </a:cubicBezTo>
                  <a:lnTo>
                    <a:pt x="39896" y="768"/>
                  </a:lnTo>
                  <a:cubicBezTo>
                    <a:pt x="39896" y="335"/>
                    <a:pt x="39562"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4"/>
            <p:cNvSpPr/>
            <p:nvPr/>
          </p:nvSpPr>
          <p:spPr>
            <a:xfrm>
              <a:off x="7036991" y="1672688"/>
              <a:ext cx="730836" cy="64264"/>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4"/>
            <p:cNvSpPr/>
            <p:nvPr/>
          </p:nvSpPr>
          <p:spPr>
            <a:xfrm>
              <a:off x="7033268" y="1668966"/>
              <a:ext cx="738263" cy="71691"/>
            </a:xfrm>
            <a:custGeom>
              <a:avLst/>
              <a:gdLst/>
              <a:ahLst/>
              <a:cxnLst/>
              <a:rect l="l" t="t" r="r" b="b"/>
              <a:pathLst>
                <a:path w="39863" h="3871" extrusionOk="0">
                  <a:moveTo>
                    <a:pt x="735" y="401"/>
                  </a:moveTo>
                  <a:lnTo>
                    <a:pt x="39096" y="435"/>
                  </a:lnTo>
                  <a:cubicBezTo>
                    <a:pt x="39196" y="435"/>
                    <a:pt x="39262" y="468"/>
                    <a:pt x="39329" y="535"/>
                  </a:cubicBezTo>
                  <a:cubicBezTo>
                    <a:pt x="39396" y="601"/>
                    <a:pt x="39429" y="668"/>
                    <a:pt x="39429" y="768"/>
                  </a:cubicBezTo>
                  <a:lnTo>
                    <a:pt x="39429" y="3470"/>
                  </a:lnTo>
                  <a:lnTo>
                    <a:pt x="401" y="3437"/>
                  </a:lnTo>
                  <a:lnTo>
                    <a:pt x="401" y="735"/>
                  </a:lnTo>
                  <a:cubicBezTo>
                    <a:pt x="401" y="568"/>
                    <a:pt x="568" y="401"/>
                    <a:pt x="735" y="401"/>
                  </a:cubicBezTo>
                  <a:close/>
                  <a:moveTo>
                    <a:pt x="735" y="1"/>
                  </a:moveTo>
                  <a:cubicBezTo>
                    <a:pt x="334" y="1"/>
                    <a:pt x="1" y="335"/>
                    <a:pt x="1" y="735"/>
                  </a:cubicBezTo>
                  <a:lnTo>
                    <a:pt x="1" y="3637"/>
                  </a:lnTo>
                  <a:cubicBezTo>
                    <a:pt x="1" y="3704"/>
                    <a:pt x="1" y="3737"/>
                    <a:pt x="34" y="3804"/>
                  </a:cubicBezTo>
                  <a:cubicBezTo>
                    <a:pt x="101" y="3837"/>
                    <a:pt x="134" y="3837"/>
                    <a:pt x="201" y="3837"/>
                  </a:cubicBezTo>
                  <a:lnTo>
                    <a:pt x="39629" y="3870"/>
                  </a:lnTo>
                  <a:cubicBezTo>
                    <a:pt x="39763" y="3870"/>
                    <a:pt x="39863" y="3770"/>
                    <a:pt x="39863" y="3670"/>
                  </a:cubicBezTo>
                  <a:lnTo>
                    <a:pt x="39863" y="768"/>
                  </a:lnTo>
                  <a:cubicBezTo>
                    <a:pt x="39863" y="568"/>
                    <a:pt x="39796" y="368"/>
                    <a:pt x="39629" y="234"/>
                  </a:cubicBezTo>
                  <a:cubicBezTo>
                    <a:pt x="39496" y="101"/>
                    <a:pt x="39296" y="1"/>
                    <a:pt x="39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4"/>
            <p:cNvSpPr/>
            <p:nvPr/>
          </p:nvSpPr>
          <p:spPr>
            <a:xfrm>
              <a:off x="7625745" y="1689987"/>
              <a:ext cx="25965" cy="25965"/>
            </a:xfrm>
            <a:custGeom>
              <a:avLst/>
              <a:gdLst/>
              <a:ahLst/>
              <a:cxnLst/>
              <a:rect l="l" t="t" r="r" b="b"/>
              <a:pathLst>
                <a:path w="1402" h="1402" extrusionOk="0">
                  <a:moveTo>
                    <a:pt x="701" y="400"/>
                  </a:moveTo>
                  <a:cubicBezTo>
                    <a:pt x="868" y="400"/>
                    <a:pt x="1001" y="534"/>
                    <a:pt x="1001" y="701"/>
                  </a:cubicBezTo>
                  <a:cubicBezTo>
                    <a:pt x="1001" y="834"/>
                    <a:pt x="868" y="967"/>
                    <a:pt x="701" y="967"/>
                  </a:cubicBezTo>
                  <a:cubicBezTo>
                    <a:pt x="568" y="967"/>
                    <a:pt x="434" y="834"/>
                    <a:pt x="434" y="701"/>
                  </a:cubicBezTo>
                  <a:cubicBezTo>
                    <a:pt x="434" y="534"/>
                    <a:pt x="568"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4"/>
            <p:cNvSpPr/>
            <p:nvPr/>
          </p:nvSpPr>
          <p:spPr>
            <a:xfrm>
              <a:off x="7668380" y="1689987"/>
              <a:ext cx="25965" cy="25965"/>
            </a:xfrm>
            <a:custGeom>
              <a:avLst/>
              <a:gdLst/>
              <a:ahLst/>
              <a:cxnLst/>
              <a:rect l="l" t="t" r="r" b="b"/>
              <a:pathLst>
                <a:path w="1402" h="1402" extrusionOk="0">
                  <a:moveTo>
                    <a:pt x="701" y="400"/>
                  </a:moveTo>
                  <a:cubicBezTo>
                    <a:pt x="867" y="400"/>
                    <a:pt x="1001" y="534"/>
                    <a:pt x="1001" y="701"/>
                  </a:cubicBezTo>
                  <a:cubicBezTo>
                    <a:pt x="1001" y="834"/>
                    <a:pt x="867" y="967"/>
                    <a:pt x="701" y="967"/>
                  </a:cubicBezTo>
                  <a:cubicBezTo>
                    <a:pt x="567" y="967"/>
                    <a:pt x="434" y="834"/>
                    <a:pt x="434" y="701"/>
                  </a:cubicBezTo>
                  <a:cubicBezTo>
                    <a:pt x="434" y="534"/>
                    <a:pt x="567"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4"/>
            <p:cNvSpPr/>
            <p:nvPr/>
          </p:nvSpPr>
          <p:spPr>
            <a:xfrm>
              <a:off x="7710385" y="1689987"/>
              <a:ext cx="25965" cy="25965"/>
            </a:xfrm>
            <a:custGeom>
              <a:avLst/>
              <a:gdLst/>
              <a:ahLst/>
              <a:cxnLst/>
              <a:rect l="l" t="t" r="r" b="b"/>
              <a:pathLst>
                <a:path w="1402" h="1402" extrusionOk="0">
                  <a:moveTo>
                    <a:pt x="701" y="400"/>
                  </a:moveTo>
                  <a:cubicBezTo>
                    <a:pt x="868" y="400"/>
                    <a:pt x="1001" y="534"/>
                    <a:pt x="1001" y="701"/>
                  </a:cubicBezTo>
                  <a:cubicBezTo>
                    <a:pt x="1001" y="834"/>
                    <a:pt x="868" y="967"/>
                    <a:pt x="701" y="967"/>
                  </a:cubicBezTo>
                  <a:cubicBezTo>
                    <a:pt x="567" y="967"/>
                    <a:pt x="434" y="834"/>
                    <a:pt x="434" y="701"/>
                  </a:cubicBezTo>
                  <a:cubicBezTo>
                    <a:pt x="434" y="534"/>
                    <a:pt x="534"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4"/>
            <p:cNvSpPr/>
            <p:nvPr/>
          </p:nvSpPr>
          <p:spPr>
            <a:xfrm>
              <a:off x="7221698" y="1807352"/>
              <a:ext cx="384290" cy="47596"/>
            </a:xfrm>
            <a:custGeom>
              <a:avLst/>
              <a:gdLst/>
              <a:ahLst/>
              <a:cxnLst/>
              <a:rect l="l" t="t" r="r" b="b"/>
              <a:pathLst>
                <a:path w="20750" h="2570" extrusionOk="0">
                  <a:moveTo>
                    <a:pt x="20749" y="2569"/>
                  </a:moveTo>
                  <a:lnTo>
                    <a:pt x="1" y="2569"/>
                  </a:lnTo>
                  <a:lnTo>
                    <a:pt x="1" y="1202"/>
                  </a:lnTo>
                  <a:cubicBezTo>
                    <a:pt x="1" y="535"/>
                    <a:pt x="568" y="1"/>
                    <a:pt x="1235" y="1"/>
                  </a:cubicBezTo>
                  <a:lnTo>
                    <a:pt x="19848" y="1"/>
                  </a:lnTo>
                  <a:cubicBezTo>
                    <a:pt x="20349" y="1"/>
                    <a:pt x="20749" y="401"/>
                    <a:pt x="20749" y="9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4"/>
            <p:cNvSpPr/>
            <p:nvPr/>
          </p:nvSpPr>
          <p:spPr>
            <a:xfrm>
              <a:off x="7217994" y="1803648"/>
              <a:ext cx="391698" cy="55004"/>
            </a:xfrm>
            <a:custGeom>
              <a:avLst/>
              <a:gdLst/>
              <a:ahLst/>
              <a:cxnLst/>
              <a:rect l="l" t="t" r="r" b="b"/>
              <a:pathLst>
                <a:path w="21150" h="2970" extrusionOk="0">
                  <a:moveTo>
                    <a:pt x="20048" y="401"/>
                  </a:moveTo>
                  <a:cubicBezTo>
                    <a:pt x="20415" y="401"/>
                    <a:pt x="20749" y="701"/>
                    <a:pt x="20749" y="1102"/>
                  </a:cubicBezTo>
                  <a:lnTo>
                    <a:pt x="20749" y="2536"/>
                  </a:lnTo>
                  <a:lnTo>
                    <a:pt x="434" y="2536"/>
                  </a:lnTo>
                  <a:lnTo>
                    <a:pt x="434" y="1402"/>
                  </a:lnTo>
                  <a:cubicBezTo>
                    <a:pt x="434" y="868"/>
                    <a:pt x="868" y="401"/>
                    <a:pt x="1435" y="401"/>
                  </a:cubicBezTo>
                  <a:close/>
                  <a:moveTo>
                    <a:pt x="1435" y="1"/>
                  </a:moveTo>
                  <a:cubicBezTo>
                    <a:pt x="634" y="1"/>
                    <a:pt x="1" y="635"/>
                    <a:pt x="1" y="1402"/>
                  </a:cubicBezTo>
                  <a:lnTo>
                    <a:pt x="1" y="2769"/>
                  </a:lnTo>
                  <a:cubicBezTo>
                    <a:pt x="1" y="2870"/>
                    <a:pt x="101" y="2970"/>
                    <a:pt x="201" y="2970"/>
                  </a:cubicBezTo>
                  <a:lnTo>
                    <a:pt x="20949" y="2970"/>
                  </a:lnTo>
                  <a:cubicBezTo>
                    <a:pt x="21049" y="2970"/>
                    <a:pt x="21149" y="2870"/>
                    <a:pt x="21149" y="2769"/>
                  </a:cubicBezTo>
                  <a:lnTo>
                    <a:pt x="21149" y="1102"/>
                  </a:lnTo>
                  <a:cubicBezTo>
                    <a:pt x="21149" y="501"/>
                    <a:pt x="20649" y="1"/>
                    <a:pt x="2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4"/>
            <p:cNvSpPr/>
            <p:nvPr/>
          </p:nvSpPr>
          <p:spPr>
            <a:xfrm>
              <a:off x="7216142" y="1938960"/>
              <a:ext cx="392309" cy="260095"/>
            </a:xfrm>
            <a:custGeom>
              <a:avLst/>
              <a:gdLst/>
              <a:ahLst/>
              <a:cxnLst/>
              <a:rect l="l" t="t" r="r" b="b"/>
              <a:pathLst>
                <a:path w="21183" h="14044" extrusionOk="0">
                  <a:moveTo>
                    <a:pt x="1" y="0"/>
                  </a:moveTo>
                  <a:lnTo>
                    <a:pt x="1" y="14043"/>
                  </a:lnTo>
                  <a:lnTo>
                    <a:pt x="21182" y="14043"/>
                  </a:lnTo>
                  <a:lnTo>
                    <a:pt x="211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4"/>
            <p:cNvSpPr/>
            <p:nvPr/>
          </p:nvSpPr>
          <p:spPr>
            <a:xfrm>
              <a:off x="7211826" y="1935237"/>
              <a:ext cx="400328" cy="268133"/>
            </a:xfrm>
            <a:custGeom>
              <a:avLst/>
              <a:gdLst/>
              <a:ahLst/>
              <a:cxnLst/>
              <a:rect l="l" t="t" r="r" b="b"/>
              <a:pathLst>
                <a:path w="21616" h="14478" extrusionOk="0">
                  <a:moveTo>
                    <a:pt x="21215" y="435"/>
                  </a:moveTo>
                  <a:lnTo>
                    <a:pt x="21215" y="14044"/>
                  </a:lnTo>
                  <a:lnTo>
                    <a:pt x="434" y="14044"/>
                  </a:lnTo>
                  <a:lnTo>
                    <a:pt x="434" y="435"/>
                  </a:lnTo>
                  <a:close/>
                  <a:moveTo>
                    <a:pt x="234" y="1"/>
                  </a:moveTo>
                  <a:cubicBezTo>
                    <a:pt x="100" y="1"/>
                    <a:pt x="0" y="101"/>
                    <a:pt x="0" y="201"/>
                  </a:cubicBezTo>
                  <a:lnTo>
                    <a:pt x="0" y="14278"/>
                  </a:lnTo>
                  <a:cubicBezTo>
                    <a:pt x="0" y="14378"/>
                    <a:pt x="100" y="14478"/>
                    <a:pt x="234" y="14478"/>
                  </a:cubicBezTo>
                  <a:lnTo>
                    <a:pt x="21415" y="14478"/>
                  </a:lnTo>
                  <a:cubicBezTo>
                    <a:pt x="21516" y="14478"/>
                    <a:pt x="21616" y="14378"/>
                    <a:pt x="21616" y="14278"/>
                  </a:cubicBezTo>
                  <a:lnTo>
                    <a:pt x="21616" y="201"/>
                  </a:lnTo>
                  <a:cubicBezTo>
                    <a:pt x="21616" y="101"/>
                    <a:pt x="21516" y="1"/>
                    <a:pt x="2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4"/>
            <p:cNvSpPr/>
            <p:nvPr/>
          </p:nvSpPr>
          <p:spPr>
            <a:xfrm>
              <a:off x="7203788" y="2198435"/>
              <a:ext cx="417015" cy="27817"/>
            </a:xfrm>
            <a:custGeom>
              <a:avLst/>
              <a:gdLst/>
              <a:ahLst/>
              <a:cxnLst/>
              <a:rect l="l" t="t" r="r" b="b"/>
              <a:pathLst>
                <a:path w="22517" h="1502" extrusionOk="0">
                  <a:moveTo>
                    <a:pt x="21783" y="1501"/>
                  </a:moveTo>
                  <a:lnTo>
                    <a:pt x="701" y="1501"/>
                  </a:lnTo>
                  <a:cubicBezTo>
                    <a:pt x="301" y="1501"/>
                    <a:pt x="0" y="1201"/>
                    <a:pt x="0" y="801"/>
                  </a:cubicBezTo>
                  <a:lnTo>
                    <a:pt x="0" y="701"/>
                  </a:lnTo>
                  <a:cubicBezTo>
                    <a:pt x="0" y="300"/>
                    <a:pt x="301" y="0"/>
                    <a:pt x="701" y="0"/>
                  </a:cubicBezTo>
                  <a:lnTo>
                    <a:pt x="21783" y="0"/>
                  </a:lnTo>
                  <a:cubicBezTo>
                    <a:pt x="22183" y="0"/>
                    <a:pt x="22517" y="300"/>
                    <a:pt x="22517" y="701"/>
                  </a:cubicBezTo>
                  <a:lnTo>
                    <a:pt x="22517" y="801"/>
                  </a:lnTo>
                  <a:cubicBezTo>
                    <a:pt x="22517" y="1201"/>
                    <a:pt x="22183" y="1501"/>
                    <a:pt x="21783" y="15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4"/>
            <p:cNvSpPr/>
            <p:nvPr/>
          </p:nvSpPr>
          <p:spPr>
            <a:xfrm>
              <a:off x="7200084" y="2194712"/>
              <a:ext cx="424423" cy="35855"/>
            </a:xfrm>
            <a:custGeom>
              <a:avLst/>
              <a:gdLst/>
              <a:ahLst/>
              <a:cxnLst/>
              <a:rect l="l" t="t" r="r" b="b"/>
              <a:pathLst>
                <a:path w="22917" h="1936" extrusionOk="0">
                  <a:moveTo>
                    <a:pt x="21983" y="401"/>
                  </a:moveTo>
                  <a:cubicBezTo>
                    <a:pt x="22250" y="401"/>
                    <a:pt x="22483" y="635"/>
                    <a:pt x="22483" y="902"/>
                  </a:cubicBezTo>
                  <a:lnTo>
                    <a:pt x="22483" y="1002"/>
                  </a:lnTo>
                  <a:cubicBezTo>
                    <a:pt x="22483" y="1269"/>
                    <a:pt x="22283" y="1502"/>
                    <a:pt x="21983" y="1502"/>
                  </a:cubicBezTo>
                  <a:lnTo>
                    <a:pt x="901" y="1502"/>
                  </a:lnTo>
                  <a:cubicBezTo>
                    <a:pt x="634" y="1502"/>
                    <a:pt x="401" y="1269"/>
                    <a:pt x="401" y="1002"/>
                  </a:cubicBezTo>
                  <a:lnTo>
                    <a:pt x="401" y="902"/>
                  </a:lnTo>
                  <a:cubicBezTo>
                    <a:pt x="401" y="635"/>
                    <a:pt x="634" y="401"/>
                    <a:pt x="901" y="401"/>
                  </a:cubicBezTo>
                  <a:close/>
                  <a:moveTo>
                    <a:pt x="901" y="1"/>
                  </a:moveTo>
                  <a:cubicBezTo>
                    <a:pt x="401" y="1"/>
                    <a:pt x="0" y="401"/>
                    <a:pt x="0" y="902"/>
                  </a:cubicBezTo>
                  <a:lnTo>
                    <a:pt x="0" y="1002"/>
                  </a:lnTo>
                  <a:cubicBezTo>
                    <a:pt x="0" y="1502"/>
                    <a:pt x="401" y="1936"/>
                    <a:pt x="901" y="1936"/>
                  </a:cubicBezTo>
                  <a:lnTo>
                    <a:pt x="21983" y="1936"/>
                  </a:lnTo>
                  <a:cubicBezTo>
                    <a:pt x="22483" y="1936"/>
                    <a:pt x="22917" y="1502"/>
                    <a:pt x="22917" y="1002"/>
                  </a:cubicBezTo>
                  <a:lnTo>
                    <a:pt x="22917" y="902"/>
                  </a:lnTo>
                  <a:cubicBezTo>
                    <a:pt x="22917" y="401"/>
                    <a:pt x="22483" y="1"/>
                    <a:pt x="2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4"/>
            <p:cNvSpPr/>
            <p:nvPr/>
          </p:nvSpPr>
          <p:spPr>
            <a:xfrm>
              <a:off x="7377383" y="1869137"/>
              <a:ext cx="69839" cy="73543"/>
            </a:xfrm>
            <a:custGeom>
              <a:avLst/>
              <a:gdLst/>
              <a:ahLst/>
              <a:cxnLst/>
              <a:rect l="l" t="t" r="r" b="b"/>
              <a:pathLst>
                <a:path w="3771" h="3971" extrusionOk="0">
                  <a:moveTo>
                    <a:pt x="1" y="1"/>
                  </a:moveTo>
                  <a:lnTo>
                    <a:pt x="1" y="3970"/>
                  </a:lnTo>
                  <a:lnTo>
                    <a:pt x="3770" y="3970"/>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4"/>
            <p:cNvSpPr/>
            <p:nvPr/>
          </p:nvSpPr>
          <p:spPr>
            <a:xfrm>
              <a:off x="7373679" y="1864822"/>
              <a:ext cx="77858" cy="81562"/>
            </a:xfrm>
            <a:custGeom>
              <a:avLst/>
              <a:gdLst/>
              <a:ahLst/>
              <a:cxnLst/>
              <a:rect l="l" t="t" r="r" b="b"/>
              <a:pathLst>
                <a:path w="4204" h="4404" extrusionOk="0">
                  <a:moveTo>
                    <a:pt x="3770" y="434"/>
                  </a:moveTo>
                  <a:lnTo>
                    <a:pt x="3770" y="4003"/>
                  </a:lnTo>
                  <a:lnTo>
                    <a:pt x="401" y="4003"/>
                  </a:lnTo>
                  <a:lnTo>
                    <a:pt x="401" y="434"/>
                  </a:lnTo>
                  <a:close/>
                  <a:moveTo>
                    <a:pt x="1" y="0"/>
                  </a:moveTo>
                  <a:lnTo>
                    <a:pt x="1" y="4403"/>
                  </a:lnTo>
                  <a:lnTo>
                    <a:pt x="4204" y="4403"/>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4"/>
            <p:cNvSpPr/>
            <p:nvPr/>
          </p:nvSpPr>
          <p:spPr>
            <a:xfrm>
              <a:off x="7307578" y="1869137"/>
              <a:ext cx="69820" cy="73543"/>
            </a:xfrm>
            <a:custGeom>
              <a:avLst/>
              <a:gdLst/>
              <a:ahLst/>
              <a:cxnLst/>
              <a:rect l="l" t="t" r="r" b="b"/>
              <a:pathLst>
                <a:path w="3770" h="3971" extrusionOk="0">
                  <a:moveTo>
                    <a:pt x="3770" y="3970"/>
                  </a:moveTo>
                  <a:lnTo>
                    <a:pt x="0" y="3970"/>
                  </a:lnTo>
                  <a:lnTo>
                    <a:pt x="434" y="1"/>
                  </a:lnTo>
                  <a:lnTo>
                    <a:pt x="3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4"/>
            <p:cNvSpPr/>
            <p:nvPr/>
          </p:nvSpPr>
          <p:spPr>
            <a:xfrm>
              <a:off x="7303874" y="1864822"/>
              <a:ext cx="77228" cy="81562"/>
            </a:xfrm>
            <a:custGeom>
              <a:avLst/>
              <a:gdLst/>
              <a:ahLst/>
              <a:cxnLst/>
              <a:rect l="l" t="t" r="r" b="b"/>
              <a:pathLst>
                <a:path w="4170" h="4404" extrusionOk="0">
                  <a:moveTo>
                    <a:pt x="3770" y="434"/>
                  </a:moveTo>
                  <a:lnTo>
                    <a:pt x="3770" y="4003"/>
                  </a:lnTo>
                  <a:lnTo>
                    <a:pt x="434" y="4003"/>
                  </a:lnTo>
                  <a:lnTo>
                    <a:pt x="801" y="434"/>
                  </a:lnTo>
                  <a:close/>
                  <a:moveTo>
                    <a:pt x="634" y="0"/>
                  </a:moveTo>
                  <a:cubicBezTo>
                    <a:pt x="501" y="0"/>
                    <a:pt x="434" y="100"/>
                    <a:pt x="401" y="200"/>
                  </a:cubicBezTo>
                  <a:lnTo>
                    <a:pt x="0" y="4170"/>
                  </a:lnTo>
                  <a:cubicBezTo>
                    <a:pt x="0" y="4237"/>
                    <a:pt x="0" y="4303"/>
                    <a:pt x="34" y="4337"/>
                  </a:cubicBezTo>
                  <a:cubicBezTo>
                    <a:pt x="67" y="4403"/>
                    <a:pt x="134" y="4403"/>
                    <a:pt x="200" y="4403"/>
                  </a:cubicBezTo>
                  <a:lnTo>
                    <a:pt x="3970" y="4403"/>
                  </a:lnTo>
                  <a:cubicBezTo>
                    <a:pt x="4103" y="4403"/>
                    <a:pt x="4170" y="4337"/>
                    <a:pt x="4170" y="4203"/>
                  </a:cubicBezTo>
                  <a:lnTo>
                    <a:pt x="4170" y="234"/>
                  </a:lnTo>
                  <a:cubicBezTo>
                    <a:pt x="4170" y="100"/>
                    <a:pt x="4103" y="0"/>
                    <a:pt x="3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4"/>
            <p:cNvSpPr/>
            <p:nvPr/>
          </p:nvSpPr>
          <p:spPr>
            <a:xfrm>
              <a:off x="7236533" y="1869137"/>
              <a:ext cx="77858" cy="73543"/>
            </a:xfrm>
            <a:custGeom>
              <a:avLst/>
              <a:gdLst/>
              <a:ahLst/>
              <a:cxnLst/>
              <a:rect l="l" t="t" r="r" b="b"/>
              <a:pathLst>
                <a:path w="4204" h="3971" extrusionOk="0">
                  <a:moveTo>
                    <a:pt x="434" y="1"/>
                  </a:moveTo>
                  <a:lnTo>
                    <a:pt x="0" y="3970"/>
                  </a:lnTo>
                  <a:lnTo>
                    <a:pt x="3770" y="3970"/>
                  </a:lnTo>
                  <a:lnTo>
                    <a:pt x="4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4"/>
            <p:cNvSpPr/>
            <p:nvPr/>
          </p:nvSpPr>
          <p:spPr>
            <a:xfrm>
              <a:off x="7232199" y="1864822"/>
              <a:ext cx="86507" cy="81562"/>
            </a:xfrm>
            <a:custGeom>
              <a:avLst/>
              <a:gdLst/>
              <a:ahLst/>
              <a:cxnLst/>
              <a:rect l="l" t="t" r="r" b="b"/>
              <a:pathLst>
                <a:path w="4671" h="4404" extrusionOk="0">
                  <a:moveTo>
                    <a:pt x="4204" y="434"/>
                  </a:moveTo>
                  <a:lnTo>
                    <a:pt x="3837" y="4003"/>
                  </a:lnTo>
                  <a:lnTo>
                    <a:pt x="468" y="4003"/>
                  </a:lnTo>
                  <a:lnTo>
                    <a:pt x="835" y="434"/>
                  </a:lnTo>
                  <a:close/>
                  <a:moveTo>
                    <a:pt x="468" y="0"/>
                  </a:moveTo>
                  <a:lnTo>
                    <a:pt x="1" y="4403"/>
                  </a:lnTo>
                  <a:lnTo>
                    <a:pt x="4204" y="4403"/>
                  </a:lnTo>
                  <a:lnTo>
                    <a:pt x="4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4"/>
            <p:cNvSpPr/>
            <p:nvPr/>
          </p:nvSpPr>
          <p:spPr>
            <a:xfrm>
              <a:off x="7167951" y="1869137"/>
              <a:ext cx="77858" cy="73543"/>
            </a:xfrm>
            <a:custGeom>
              <a:avLst/>
              <a:gdLst/>
              <a:ahLst/>
              <a:cxnLst/>
              <a:rect l="l" t="t" r="r" b="b"/>
              <a:pathLst>
                <a:path w="4204" h="3971" extrusionOk="0">
                  <a:moveTo>
                    <a:pt x="3770" y="3970"/>
                  </a:moveTo>
                  <a:lnTo>
                    <a:pt x="1" y="3970"/>
                  </a:lnTo>
                  <a:lnTo>
                    <a:pt x="1202" y="1"/>
                  </a:lnTo>
                  <a:lnTo>
                    <a:pt x="4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4"/>
            <p:cNvSpPr/>
            <p:nvPr/>
          </p:nvSpPr>
          <p:spPr>
            <a:xfrm>
              <a:off x="7163636" y="1865433"/>
              <a:ext cx="85877" cy="80951"/>
            </a:xfrm>
            <a:custGeom>
              <a:avLst/>
              <a:gdLst/>
              <a:ahLst/>
              <a:cxnLst/>
              <a:rect l="l" t="t" r="r" b="b"/>
              <a:pathLst>
                <a:path w="4637" h="4371" extrusionOk="0">
                  <a:moveTo>
                    <a:pt x="4203" y="401"/>
                  </a:moveTo>
                  <a:lnTo>
                    <a:pt x="3836" y="3970"/>
                  </a:lnTo>
                  <a:lnTo>
                    <a:pt x="501" y="3970"/>
                  </a:lnTo>
                  <a:lnTo>
                    <a:pt x="1601" y="401"/>
                  </a:lnTo>
                  <a:close/>
                  <a:moveTo>
                    <a:pt x="1435" y="1"/>
                  </a:moveTo>
                  <a:cubicBezTo>
                    <a:pt x="1335" y="1"/>
                    <a:pt x="1268" y="34"/>
                    <a:pt x="1234" y="134"/>
                  </a:cubicBezTo>
                  <a:lnTo>
                    <a:pt x="34" y="4103"/>
                  </a:lnTo>
                  <a:cubicBezTo>
                    <a:pt x="0" y="4170"/>
                    <a:pt x="34" y="4237"/>
                    <a:pt x="67" y="4304"/>
                  </a:cubicBezTo>
                  <a:cubicBezTo>
                    <a:pt x="100" y="4370"/>
                    <a:pt x="167" y="4370"/>
                    <a:pt x="234" y="4370"/>
                  </a:cubicBezTo>
                  <a:lnTo>
                    <a:pt x="4003" y="4370"/>
                  </a:lnTo>
                  <a:cubicBezTo>
                    <a:pt x="4103" y="4370"/>
                    <a:pt x="4203" y="4304"/>
                    <a:pt x="4203" y="4204"/>
                  </a:cubicBezTo>
                  <a:lnTo>
                    <a:pt x="4637" y="234"/>
                  </a:lnTo>
                  <a:cubicBezTo>
                    <a:pt x="4637" y="167"/>
                    <a:pt x="4604" y="101"/>
                    <a:pt x="4570" y="67"/>
                  </a:cubicBezTo>
                  <a:cubicBezTo>
                    <a:pt x="4537" y="1"/>
                    <a:pt x="44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4"/>
            <p:cNvSpPr/>
            <p:nvPr/>
          </p:nvSpPr>
          <p:spPr>
            <a:xfrm>
              <a:off x="7167340" y="1943275"/>
              <a:ext cx="69209" cy="21020"/>
            </a:xfrm>
            <a:custGeom>
              <a:avLst/>
              <a:gdLst/>
              <a:ahLst/>
              <a:cxnLst/>
              <a:rect l="l" t="t" r="r" b="b"/>
              <a:pathLst>
                <a:path w="3737" h="1135" extrusionOk="0">
                  <a:moveTo>
                    <a:pt x="3736" y="1"/>
                  </a:moveTo>
                  <a:cubicBezTo>
                    <a:pt x="3736" y="634"/>
                    <a:pt x="2902" y="1135"/>
                    <a:pt x="1868" y="1135"/>
                  </a:cubicBezTo>
                  <a:cubicBezTo>
                    <a:pt x="834" y="1135"/>
                    <a:pt x="0" y="634"/>
                    <a:pt x="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4"/>
            <p:cNvSpPr/>
            <p:nvPr/>
          </p:nvSpPr>
          <p:spPr>
            <a:xfrm>
              <a:off x="7163636" y="1938960"/>
              <a:ext cx="77228" cy="29039"/>
            </a:xfrm>
            <a:custGeom>
              <a:avLst/>
              <a:gdLst/>
              <a:ahLst/>
              <a:cxnLst/>
              <a:rect l="l" t="t" r="r" b="b"/>
              <a:pathLst>
                <a:path w="4170" h="1568" extrusionOk="0">
                  <a:moveTo>
                    <a:pt x="200" y="0"/>
                  </a:moveTo>
                  <a:cubicBezTo>
                    <a:pt x="67" y="0"/>
                    <a:pt x="0" y="100"/>
                    <a:pt x="0" y="234"/>
                  </a:cubicBezTo>
                  <a:cubicBezTo>
                    <a:pt x="0" y="967"/>
                    <a:pt x="901" y="1568"/>
                    <a:pt x="2068" y="1568"/>
                  </a:cubicBezTo>
                  <a:cubicBezTo>
                    <a:pt x="3236" y="1568"/>
                    <a:pt x="4170" y="967"/>
                    <a:pt x="4170" y="234"/>
                  </a:cubicBezTo>
                  <a:cubicBezTo>
                    <a:pt x="4170" y="100"/>
                    <a:pt x="4070" y="0"/>
                    <a:pt x="3936" y="0"/>
                  </a:cubicBezTo>
                  <a:cubicBezTo>
                    <a:pt x="3836" y="0"/>
                    <a:pt x="3736" y="100"/>
                    <a:pt x="3736" y="234"/>
                  </a:cubicBezTo>
                  <a:cubicBezTo>
                    <a:pt x="3736" y="734"/>
                    <a:pt x="2969" y="1134"/>
                    <a:pt x="2068" y="1134"/>
                  </a:cubicBezTo>
                  <a:cubicBezTo>
                    <a:pt x="1168" y="1134"/>
                    <a:pt x="401" y="734"/>
                    <a:pt x="401" y="234"/>
                  </a:cubicBezTo>
                  <a:cubicBezTo>
                    <a:pt x="401" y="100"/>
                    <a:pt x="300"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4"/>
            <p:cNvSpPr/>
            <p:nvPr/>
          </p:nvSpPr>
          <p:spPr>
            <a:xfrm>
              <a:off x="7236533" y="1943275"/>
              <a:ext cx="69820" cy="21020"/>
            </a:xfrm>
            <a:custGeom>
              <a:avLst/>
              <a:gdLst/>
              <a:ahLst/>
              <a:cxnLst/>
              <a:rect l="l" t="t" r="r" b="b"/>
              <a:pathLst>
                <a:path w="3770" h="1135" extrusionOk="0">
                  <a:moveTo>
                    <a:pt x="0" y="1"/>
                  </a:moveTo>
                  <a:cubicBezTo>
                    <a:pt x="0" y="634"/>
                    <a:pt x="868"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4"/>
            <p:cNvSpPr/>
            <p:nvPr/>
          </p:nvSpPr>
          <p:spPr>
            <a:xfrm>
              <a:off x="7232829" y="1943275"/>
              <a:ext cx="77228" cy="24724"/>
            </a:xfrm>
            <a:custGeom>
              <a:avLst/>
              <a:gdLst/>
              <a:ahLst/>
              <a:cxnLst/>
              <a:rect l="l" t="t" r="r" b="b"/>
              <a:pathLst>
                <a:path w="4170" h="1335" extrusionOk="0">
                  <a:moveTo>
                    <a:pt x="0" y="1"/>
                  </a:moveTo>
                  <a:cubicBezTo>
                    <a:pt x="0" y="734"/>
                    <a:pt x="934" y="1335"/>
                    <a:pt x="2102" y="1335"/>
                  </a:cubicBezTo>
                  <a:cubicBezTo>
                    <a:pt x="3269" y="1335"/>
                    <a:pt x="4170" y="734"/>
                    <a:pt x="4170" y="1"/>
                  </a:cubicBezTo>
                  <a:lnTo>
                    <a:pt x="3770" y="1"/>
                  </a:lnTo>
                  <a:cubicBezTo>
                    <a:pt x="3770" y="501"/>
                    <a:pt x="3002" y="901"/>
                    <a:pt x="2102" y="901"/>
                  </a:cubicBezTo>
                  <a:cubicBezTo>
                    <a:pt x="1201" y="901"/>
                    <a:pt x="434" y="50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4"/>
            <p:cNvSpPr/>
            <p:nvPr/>
          </p:nvSpPr>
          <p:spPr>
            <a:xfrm>
              <a:off x="7306967" y="1943275"/>
              <a:ext cx="69209" cy="21020"/>
            </a:xfrm>
            <a:custGeom>
              <a:avLst/>
              <a:gdLst/>
              <a:ahLst/>
              <a:cxnLst/>
              <a:rect l="l" t="t" r="r" b="b"/>
              <a:pathLst>
                <a:path w="3737" h="1135" extrusionOk="0">
                  <a:moveTo>
                    <a:pt x="3736" y="1"/>
                  </a:moveTo>
                  <a:cubicBezTo>
                    <a:pt x="3736" y="634"/>
                    <a:pt x="2902" y="1135"/>
                    <a:pt x="1868" y="1135"/>
                  </a:cubicBezTo>
                  <a:cubicBezTo>
                    <a:pt x="834" y="1135"/>
                    <a:pt x="0" y="634"/>
                    <a:pt x="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4"/>
            <p:cNvSpPr/>
            <p:nvPr/>
          </p:nvSpPr>
          <p:spPr>
            <a:xfrm>
              <a:off x="7302633" y="1938960"/>
              <a:ext cx="77247" cy="29039"/>
            </a:xfrm>
            <a:custGeom>
              <a:avLst/>
              <a:gdLst/>
              <a:ahLst/>
              <a:cxnLst/>
              <a:rect l="l" t="t" r="r" b="b"/>
              <a:pathLst>
                <a:path w="4171" h="1568" extrusionOk="0">
                  <a:moveTo>
                    <a:pt x="234" y="0"/>
                  </a:moveTo>
                  <a:cubicBezTo>
                    <a:pt x="101" y="0"/>
                    <a:pt x="1" y="100"/>
                    <a:pt x="1" y="234"/>
                  </a:cubicBezTo>
                  <a:cubicBezTo>
                    <a:pt x="1" y="967"/>
                    <a:pt x="935" y="1568"/>
                    <a:pt x="2102" y="1568"/>
                  </a:cubicBezTo>
                  <a:cubicBezTo>
                    <a:pt x="3270" y="1568"/>
                    <a:pt x="4170" y="967"/>
                    <a:pt x="4170" y="234"/>
                  </a:cubicBezTo>
                  <a:cubicBezTo>
                    <a:pt x="4170" y="100"/>
                    <a:pt x="4104" y="0"/>
                    <a:pt x="3970" y="0"/>
                  </a:cubicBezTo>
                  <a:cubicBezTo>
                    <a:pt x="3870" y="0"/>
                    <a:pt x="3770" y="100"/>
                    <a:pt x="3770" y="234"/>
                  </a:cubicBezTo>
                  <a:cubicBezTo>
                    <a:pt x="3770" y="734"/>
                    <a:pt x="3003" y="1134"/>
                    <a:pt x="2102" y="1134"/>
                  </a:cubicBezTo>
                  <a:cubicBezTo>
                    <a:pt x="1201" y="1134"/>
                    <a:pt x="434" y="734"/>
                    <a:pt x="434" y="234"/>
                  </a:cubicBezTo>
                  <a:cubicBezTo>
                    <a:pt x="434" y="100"/>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4"/>
            <p:cNvSpPr/>
            <p:nvPr/>
          </p:nvSpPr>
          <p:spPr>
            <a:xfrm>
              <a:off x="7446576" y="1869137"/>
              <a:ext cx="69839" cy="73543"/>
            </a:xfrm>
            <a:custGeom>
              <a:avLst/>
              <a:gdLst/>
              <a:ahLst/>
              <a:cxnLst/>
              <a:rect l="l" t="t" r="r" b="b"/>
              <a:pathLst>
                <a:path w="3771" h="3971" extrusionOk="0">
                  <a:moveTo>
                    <a:pt x="1" y="3970"/>
                  </a:moveTo>
                  <a:lnTo>
                    <a:pt x="3770" y="3970"/>
                  </a:lnTo>
                  <a:lnTo>
                    <a:pt x="3370"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4"/>
            <p:cNvSpPr/>
            <p:nvPr/>
          </p:nvSpPr>
          <p:spPr>
            <a:xfrm>
              <a:off x="7442872" y="1864822"/>
              <a:ext cx="77858" cy="81562"/>
            </a:xfrm>
            <a:custGeom>
              <a:avLst/>
              <a:gdLst/>
              <a:ahLst/>
              <a:cxnLst/>
              <a:rect l="l" t="t" r="r" b="b"/>
              <a:pathLst>
                <a:path w="4204" h="4404" extrusionOk="0">
                  <a:moveTo>
                    <a:pt x="3370" y="434"/>
                  </a:moveTo>
                  <a:lnTo>
                    <a:pt x="3770" y="4003"/>
                  </a:lnTo>
                  <a:lnTo>
                    <a:pt x="434" y="4003"/>
                  </a:lnTo>
                  <a:lnTo>
                    <a:pt x="434" y="434"/>
                  </a:lnTo>
                  <a:close/>
                  <a:moveTo>
                    <a:pt x="201" y="0"/>
                  </a:moveTo>
                  <a:cubicBezTo>
                    <a:pt x="101" y="0"/>
                    <a:pt x="1" y="100"/>
                    <a:pt x="1" y="234"/>
                  </a:cubicBezTo>
                  <a:lnTo>
                    <a:pt x="1" y="4203"/>
                  </a:lnTo>
                  <a:cubicBezTo>
                    <a:pt x="1" y="4337"/>
                    <a:pt x="101" y="4403"/>
                    <a:pt x="201" y="4403"/>
                  </a:cubicBezTo>
                  <a:lnTo>
                    <a:pt x="3970" y="4403"/>
                  </a:lnTo>
                  <a:cubicBezTo>
                    <a:pt x="4037" y="4403"/>
                    <a:pt x="4104" y="4403"/>
                    <a:pt x="4137" y="4337"/>
                  </a:cubicBezTo>
                  <a:cubicBezTo>
                    <a:pt x="4170" y="4303"/>
                    <a:pt x="4204" y="4237"/>
                    <a:pt x="4204" y="4170"/>
                  </a:cubicBezTo>
                  <a:lnTo>
                    <a:pt x="3770" y="200"/>
                  </a:lnTo>
                  <a:cubicBezTo>
                    <a:pt x="3770" y="100"/>
                    <a:pt x="3670"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4"/>
            <p:cNvSpPr/>
            <p:nvPr/>
          </p:nvSpPr>
          <p:spPr>
            <a:xfrm>
              <a:off x="7509602" y="1869137"/>
              <a:ext cx="77858" cy="73543"/>
            </a:xfrm>
            <a:custGeom>
              <a:avLst/>
              <a:gdLst/>
              <a:ahLst/>
              <a:cxnLst/>
              <a:rect l="l" t="t" r="r" b="b"/>
              <a:pathLst>
                <a:path w="4204" h="3971" extrusionOk="0">
                  <a:moveTo>
                    <a:pt x="0" y="1"/>
                  </a:moveTo>
                  <a:lnTo>
                    <a:pt x="434" y="3970"/>
                  </a:lnTo>
                  <a:lnTo>
                    <a:pt x="4203" y="3970"/>
                  </a:lnTo>
                  <a:lnTo>
                    <a:pt x="38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4"/>
            <p:cNvSpPr/>
            <p:nvPr/>
          </p:nvSpPr>
          <p:spPr>
            <a:xfrm>
              <a:off x="7505268" y="1864822"/>
              <a:ext cx="86507" cy="81562"/>
            </a:xfrm>
            <a:custGeom>
              <a:avLst/>
              <a:gdLst/>
              <a:ahLst/>
              <a:cxnLst/>
              <a:rect l="l" t="t" r="r" b="b"/>
              <a:pathLst>
                <a:path w="4671" h="4404" extrusionOk="0">
                  <a:moveTo>
                    <a:pt x="3837" y="434"/>
                  </a:moveTo>
                  <a:lnTo>
                    <a:pt x="4204" y="4003"/>
                  </a:lnTo>
                  <a:lnTo>
                    <a:pt x="868" y="4003"/>
                  </a:lnTo>
                  <a:lnTo>
                    <a:pt x="468" y="434"/>
                  </a:lnTo>
                  <a:close/>
                  <a:moveTo>
                    <a:pt x="1" y="0"/>
                  </a:moveTo>
                  <a:lnTo>
                    <a:pt x="468" y="4403"/>
                  </a:lnTo>
                  <a:lnTo>
                    <a:pt x="4671" y="4403"/>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4"/>
            <p:cNvSpPr/>
            <p:nvPr/>
          </p:nvSpPr>
          <p:spPr>
            <a:xfrm>
              <a:off x="7578795" y="1869137"/>
              <a:ext cx="77228" cy="73543"/>
            </a:xfrm>
            <a:custGeom>
              <a:avLst/>
              <a:gdLst/>
              <a:ahLst/>
              <a:cxnLst/>
              <a:rect l="l" t="t" r="r" b="b"/>
              <a:pathLst>
                <a:path w="4170" h="3971" extrusionOk="0">
                  <a:moveTo>
                    <a:pt x="401" y="3970"/>
                  </a:moveTo>
                  <a:lnTo>
                    <a:pt x="4170" y="3970"/>
                  </a:lnTo>
                  <a:lnTo>
                    <a:pt x="29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4"/>
            <p:cNvSpPr/>
            <p:nvPr/>
          </p:nvSpPr>
          <p:spPr>
            <a:xfrm>
              <a:off x="7574461" y="1864822"/>
              <a:ext cx="85896" cy="81562"/>
            </a:xfrm>
            <a:custGeom>
              <a:avLst/>
              <a:gdLst/>
              <a:ahLst/>
              <a:cxnLst/>
              <a:rect l="l" t="t" r="r" b="b"/>
              <a:pathLst>
                <a:path w="4638" h="4404" extrusionOk="0">
                  <a:moveTo>
                    <a:pt x="3070" y="434"/>
                  </a:moveTo>
                  <a:lnTo>
                    <a:pt x="4137" y="4003"/>
                  </a:lnTo>
                  <a:lnTo>
                    <a:pt x="835" y="4003"/>
                  </a:lnTo>
                  <a:lnTo>
                    <a:pt x="468" y="434"/>
                  </a:lnTo>
                  <a:close/>
                  <a:moveTo>
                    <a:pt x="234" y="0"/>
                  </a:moveTo>
                  <a:cubicBezTo>
                    <a:pt x="168" y="0"/>
                    <a:pt x="101" y="34"/>
                    <a:pt x="68" y="67"/>
                  </a:cubicBezTo>
                  <a:cubicBezTo>
                    <a:pt x="34" y="134"/>
                    <a:pt x="1" y="200"/>
                    <a:pt x="1" y="234"/>
                  </a:cubicBezTo>
                  <a:lnTo>
                    <a:pt x="434" y="4237"/>
                  </a:lnTo>
                  <a:cubicBezTo>
                    <a:pt x="434" y="4337"/>
                    <a:pt x="535" y="4403"/>
                    <a:pt x="635" y="4403"/>
                  </a:cubicBezTo>
                  <a:lnTo>
                    <a:pt x="4404" y="4403"/>
                  </a:lnTo>
                  <a:cubicBezTo>
                    <a:pt x="4471" y="4403"/>
                    <a:pt x="4537" y="4403"/>
                    <a:pt x="4571" y="4337"/>
                  </a:cubicBezTo>
                  <a:cubicBezTo>
                    <a:pt x="4637" y="4270"/>
                    <a:pt x="4637" y="4203"/>
                    <a:pt x="4604" y="4136"/>
                  </a:cubicBezTo>
                  <a:lnTo>
                    <a:pt x="3403" y="167"/>
                  </a:lnTo>
                  <a:cubicBezTo>
                    <a:pt x="3370" y="67"/>
                    <a:pt x="3303"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4"/>
            <p:cNvSpPr/>
            <p:nvPr/>
          </p:nvSpPr>
          <p:spPr>
            <a:xfrm>
              <a:off x="7587444" y="1943275"/>
              <a:ext cx="69820" cy="21020"/>
            </a:xfrm>
            <a:custGeom>
              <a:avLst/>
              <a:gdLst/>
              <a:ahLst/>
              <a:cxnLst/>
              <a:rect l="l" t="t" r="r" b="b"/>
              <a:pathLst>
                <a:path w="3770" h="1135" extrusionOk="0">
                  <a:moveTo>
                    <a:pt x="0" y="1"/>
                  </a:moveTo>
                  <a:cubicBezTo>
                    <a:pt x="0" y="634"/>
                    <a:pt x="834" y="1135"/>
                    <a:pt x="1868" y="1135"/>
                  </a:cubicBezTo>
                  <a:cubicBezTo>
                    <a:pt x="2902" y="1135"/>
                    <a:pt x="3770" y="634"/>
                    <a:pt x="377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4"/>
            <p:cNvSpPr/>
            <p:nvPr/>
          </p:nvSpPr>
          <p:spPr>
            <a:xfrm>
              <a:off x="7583740" y="1938960"/>
              <a:ext cx="77228" cy="29039"/>
            </a:xfrm>
            <a:custGeom>
              <a:avLst/>
              <a:gdLst/>
              <a:ahLst/>
              <a:cxnLst/>
              <a:rect l="l" t="t" r="r" b="b"/>
              <a:pathLst>
                <a:path w="4170" h="1568" extrusionOk="0">
                  <a:moveTo>
                    <a:pt x="200" y="0"/>
                  </a:moveTo>
                  <a:cubicBezTo>
                    <a:pt x="100" y="0"/>
                    <a:pt x="0" y="100"/>
                    <a:pt x="0" y="234"/>
                  </a:cubicBezTo>
                  <a:cubicBezTo>
                    <a:pt x="0" y="967"/>
                    <a:pt x="901" y="1568"/>
                    <a:pt x="2068" y="1568"/>
                  </a:cubicBezTo>
                  <a:cubicBezTo>
                    <a:pt x="3236" y="1568"/>
                    <a:pt x="4170" y="967"/>
                    <a:pt x="4170" y="234"/>
                  </a:cubicBezTo>
                  <a:cubicBezTo>
                    <a:pt x="4170" y="100"/>
                    <a:pt x="4070" y="0"/>
                    <a:pt x="3970" y="0"/>
                  </a:cubicBezTo>
                  <a:cubicBezTo>
                    <a:pt x="3836" y="0"/>
                    <a:pt x="3736" y="100"/>
                    <a:pt x="3736" y="234"/>
                  </a:cubicBezTo>
                  <a:cubicBezTo>
                    <a:pt x="3736" y="734"/>
                    <a:pt x="2969" y="1134"/>
                    <a:pt x="2068" y="1134"/>
                  </a:cubicBezTo>
                  <a:cubicBezTo>
                    <a:pt x="1168" y="1134"/>
                    <a:pt x="400" y="734"/>
                    <a:pt x="400" y="234"/>
                  </a:cubicBezTo>
                  <a:cubicBezTo>
                    <a:pt x="400" y="100"/>
                    <a:pt x="300"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4"/>
            <p:cNvSpPr/>
            <p:nvPr/>
          </p:nvSpPr>
          <p:spPr>
            <a:xfrm>
              <a:off x="7517621" y="1943275"/>
              <a:ext cx="69839" cy="21020"/>
            </a:xfrm>
            <a:custGeom>
              <a:avLst/>
              <a:gdLst/>
              <a:ahLst/>
              <a:cxnLst/>
              <a:rect l="l" t="t" r="r" b="b"/>
              <a:pathLst>
                <a:path w="3771" h="1135" extrusionOk="0">
                  <a:moveTo>
                    <a:pt x="1" y="1"/>
                  </a:moveTo>
                  <a:cubicBezTo>
                    <a:pt x="1" y="634"/>
                    <a:pt x="868"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4"/>
            <p:cNvSpPr/>
            <p:nvPr/>
          </p:nvSpPr>
          <p:spPr>
            <a:xfrm>
              <a:off x="7513917" y="1943275"/>
              <a:ext cx="77247" cy="24724"/>
            </a:xfrm>
            <a:custGeom>
              <a:avLst/>
              <a:gdLst/>
              <a:ahLst/>
              <a:cxnLst/>
              <a:rect l="l" t="t" r="r" b="b"/>
              <a:pathLst>
                <a:path w="4171" h="1335" extrusionOk="0">
                  <a:moveTo>
                    <a:pt x="1" y="1"/>
                  </a:moveTo>
                  <a:cubicBezTo>
                    <a:pt x="1" y="734"/>
                    <a:pt x="935" y="1335"/>
                    <a:pt x="2102" y="1335"/>
                  </a:cubicBezTo>
                  <a:cubicBezTo>
                    <a:pt x="3270" y="1335"/>
                    <a:pt x="4170" y="734"/>
                    <a:pt x="4170" y="1"/>
                  </a:cubicBezTo>
                  <a:lnTo>
                    <a:pt x="3770" y="1"/>
                  </a:lnTo>
                  <a:cubicBezTo>
                    <a:pt x="3770" y="501"/>
                    <a:pt x="3003" y="901"/>
                    <a:pt x="2102" y="901"/>
                  </a:cubicBezTo>
                  <a:cubicBezTo>
                    <a:pt x="1168" y="901"/>
                    <a:pt x="434" y="50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4"/>
            <p:cNvSpPr/>
            <p:nvPr/>
          </p:nvSpPr>
          <p:spPr>
            <a:xfrm>
              <a:off x="7447817" y="1943275"/>
              <a:ext cx="69820" cy="21020"/>
            </a:xfrm>
            <a:custGeom>
              <a:avLst/>
              <a:gdLst/>
              <a:ahLst/>
              <a:cxnLst/>
              <a:rect l="l" t="t" r="r" b="b"/>
              <a:pathLst>
                <a:path w="3770" h="1135" extrusionOk="0">
                  <a:moveTo>
                    <a:pt x="1" y="1"/>
                  </a:moveTo>
                  <a:cubicBezTo>
                    <a:pt x="1" y="634"/>
                    <a:pt x="835" y="1135"/>
                    <a:pt x="1869" y="1135"/>
                  </a:cubicBezTo>
                  <a:cubicBezTo>
                    <a:pt x="2936" y="1135"/>
                    <a:pt x="3770" y="634"/>
                    <a:pt x="377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4"/>
            <p:cNvSpPr/>
            <p:nvPr/>
          </p:nvSpPr>
          <p:spPr>
            <a:xfrm>
              <a:off x="7444113" y="1938960"/>
              <a:ext cx="77247" cy="29039"/>
            </a:xfrm>
            <a:custGeom>
              <a:avLst/>
              <a:gdLst/>
              <a:ahLst/>
              <a:cxnLst/>
              <a:rect l="l" t="t" r="r" b="b"/>
              <a:pathLst>
                <a:path w="4171" h="1568" extrusionOk="0">
                  <a:moveTo>
                    <a:pt x="201" y="0"/>
                  </a:moveTo>
                  <a:cubicBezTo>
                    <a:pt x="101" y="0"/>
                    <a:pt x="0" y="100"/>
                    <a:pt x="0" y="234"/>
                  </a:cubicBezTo>
                  <a:cubicBezTo>
                    <a:pt x="0" y="967"/>
                    <a:pt x="901" y="1568"/>
                    <a:pt x="2069" y="1568"/>
                  </a:cubicBezTo>
                  <a:cubicBezTo>
                    <a:pt x="3236" y="1568"/>
                    <a:pt x="4170" y="967"/>
                    <a:pt x="4170" y="234"/>
                  </a:cubicBezTo>
                  <a:cubicBezTo>
                    <a:pt x="4170" y="100"/>
                    <a:pt x="4070" y="0"/>
                    <a:pt x="3970" y="0"/>
                  </a:cubicBezTo>
                  <a:cubicBezTo>
                    <a:pt x="3837" y="0"/>
                    <a:pt x="3736" y="100"/>
                    <a:pt x="3736" y="234"/>
                  </a:cubicBezTo>
                  <a:cubicBezTo>
                    <a:pt x="3736" y="734"/>
                    <a:pt x="3003" y="1134"/>
                    <a:pt x="2069" y="1134"/>
                  </a:cubicBezTo>
                  <a:cubicBezTo>
                    <a:pt x="1168" y="1134"/>
                    <a:pt x="401" y="734"/>
                    <a:pt x="401" y="234"/>
                  </a:cubicBezTo>
                  <a:cubicBezTo>
                    <a:pt x="401" y="100"/>
                    <a:pt x="33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4"/>
            <p:cNvSpPr/>
            <p:nvPr/>
          </p:nvSpPr>
          <p:spPr>
            <a:xfrm>
              <a:off x="7376160" y="1943275"/>
              <a:ext cx="69820" cy="21020"/>
            </a:xfrm>
            <a:custGeom>
              <a:avLst/>
              <a:gdLst/>
              <a:ahLst/>
              <a:cxnLst/>
              <a:rect l="l" t="t" r="r" b="b"/>
              <a:pathLst>
                <a:path w="3770" h="1135" extrusionOk="0">
                  <a:moveTo>
                    <a:pt x="0" y="1"/>
                  </a:moveTo>
                  <a:cubicBezTo>
                    <a:pt x="0" y="634"/>
                    <a:pt x="867"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4"/>
            <p:cNvSpPr/>
            <p:nvPr/>
          </p:nvSpPr>
          <p:spPr>
            <a:xfrm>
              <a:off x="7372438" y="1943275"/>
              <a:ext cx="77247" cy="24724"/>
            </a:xfrm>
            <a:custGeom>
              <a:avLst/>
              <a:gdLst/>
              <a:ahLst/>
              <a:cxnLst/>
              <a:rect l="l" t="t" r="r" b="b"/>
              <a:pathLst>
                <a:path w="4171" h="1335" extrusionOk="0">
                  <a:moveTo>
                    <a:pt x="1" y="1"/>
                  </a:moveTo>
                  <a:cubicBezTo>
                    <a:pt x="1" y="734"/>
                    <a:pt x="935" y="1335"/>
                    <a:pt x="2103" y="1335"/>
                  </a:cubicBezTo>
                  <a:cubicBezTo>
                    <a:pt x="3270" y="1335"/>
                    <a:pt x="4171" y="734"/>
                    <a:pt x="4171" y="1"/>
                  </a:cubicBezTo>
                  <a:lnTo>
                    <a:pt x="3770" y="1"/>
                  </a:lnTo>
                  <a:cubicBezTo>
                    <a:pt x="3770" y="501"/>
                    <a:pt x="3003" y="901"/>
                    <a:pt x="2103" y="901"/>
                  </a:cubicBezTo>
                  <a:cubicBezTo>
                    <a:pt x="1169" y="901"/>
                    <a:pt x="435" y="501"/>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4"/>
            <p:cNvSpPr/>
            <p:nvPr/>
          </p:nvSpPr>
          <p:spPr>
            <a:xfrm>
              <a:off x="7186490" y="1850598"/>
              <a:ext cx="453462" cy="22261"/>
            </a:xfrm>
            <a:custGeom>
              <a:avLst/>
              <a:gdLst/>
              <a:ahLst/>
              <a:cxnLst/>
              <a:rect l="l" t="t" r="r" b="b"/>
              <a:pathLst>
                <a:path w="24485" h="1202" extrusionOk="0">
                  <a:moveTo>
                    <a:pt x="23918" y="1202"/>
                  </a:moveTo>
                  <a:lnTo>
                    <a:pt x="568" y="1202"/>
                  </a:lnTo>
                  <a:cubicBezTo>
                    <a:pt x="267" y="1202"/>
                    <a:pt x="0" y="935"/>
                    <a:pt x="0" y="635"/>
                  </a:cubicBezTo>
                  <a:lnTo>
                    <a:pt x="0" y="535"/>
                  </a:lnTo>
                  <a:cubicBezTo>
                    <a:pt x="0" y="234"/>
                    <a:pt x="234" y="1"/>
                    <a:pt x="568" y="1"/>
                  </a:cubicBezTo>
                  <a:lnTo>
                    <a:pt x="23918" y="1"/>
                  </a:lnTo>
                  <a:cubicBezTo>
                    <a:pt x="24218" y="1"/>
                    <a:pt x="24485" y="234"/>
                    <a:pt x="24485" y="535"/>
                  </a:cubicBezTo>
                  <a:lnTo>
                    <a:pt x="24485" y="635"/>
                  </a:lnTo>
                  <a:cubicBezTo>
                    <a:pt x="24485" y="935"/>
                    <a:pt x="24218" y="1202"/>
                    <a:pt x="23918" y="12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4"/>
            <p:cNvSpPr/>
            <p:nvPr/>
          </p:nvSpPr>
          <p:spPr>
            <a:xfrm>
              <a:off x="7182786" y="1846283"/>
              <a:ext cx="460870" cy="30280"/>
            </a:xfrm>
            <a:custGeom>
              <a:avLst/>
              <a:gdLst/>
              <a:ahLst/>
              <a:cxnLst/>
              <a:rect l="l" t="t" r="r" b="b"/>
              <a:pathLst>
                <a:path w="24885" h="1635" extrusionOk="0">
                  <a:moveTo>
                    <a:pt x="24118" y="434"/>
                  </a:moveTo>
                  <a:cubicBezTo>
                    <a:pt x="24318" y="434"/>
                    <a:pt x="24451" y="601"/>
                    <a:pt x="24451" y="801"/>
                  </a:cubicBezTo>
                  <a:lnTo>
                    <a:pt x="24451" y="868"/>
                  </a:lnTo>
                  <a:cubicBezTo>
                    <a:pt x="24451" y="1068"/>
                    <a:pt x="24318" y="1201"/>
                    <a:pt x="24118" y="1201"/>
                  </a:cubicBezTo>
                  <a:lnTo>
                    <a:pt x="768" y="1201"/>
                  </a:lnTo>
                  <a:cubicBezTo>
                    <a:pt x="567" y="1201"/>
                    <a:pt x="401" y="1068"/>
                    <a:pt x="401" y="868"/>
                  </a:cubicBezTo>
                  <a:lnTo>
                    <a:pt x="401" y="801"/>
                  </a:lnTo>
                  <a:cubicBezTo>
                    <a:pt x="401" y="601"/>
                    <a:pt x="567" y="434"/>
                    <a:pt x="768" y="434"/>
                  </a:cubicBezTo>
                  <a:close/>
                  <a:moveTo>
                    <a:pt x="768" y="0"/>
                  </a:moveTo>
                  <a:cubicBezTo>
                    <a:pt x="334" y="0"/>
                    <a:pt x="0" y="367"/>
                    <a:pt x="0" y="768"/>
                  </a:cubicBezTo>
                  <a:lnTo>
                    <a:pt x="0" y="868"/>
                  </a:lnTo>
                  <a:cubicBezTo>
                    <a:pt x="0" y="1301"/>
                    <a:pt x="334" y="1635"/>
                    <a:pt x="768" y="1635"/>
                  </a:cubicBezTo>
                  <a:lnTo>
                    <a:pt x="24118" y="1635"/>
                  </a:lnTo>
                  <a:cubicBezTo>
                    <a:pt x="24551" y="1635"/>
                    <a:pt x="24885" y="1301"/>
                    <a:pt x="24885" y="868"/>
                  </a:cubicBezTo>
                  <a:lnTo>
                    <a:pt x="24885" y="768"/>
                  </a:lnTo>
                  <a:cubicBezTo>
                    <a:pt x="24885" y="367"/>
                    <a:pt x="24551" y="0"/>
                    <a:pt x="24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4"/>
            <p:cNvSpPr/>
            <p:nvPr/>
          </p:nvSpPr>
          <p:spPr>
            <a:xfrm>
              <a:off x="7253220" y="1985280"/>
              <a:ext cx="143956" cy="192775"/>
            </a:xfrm>
            <a:custGeom>
              <a:avLst/>
              <a:gdLst/>
              <a:ahLst/>
              <a:cxnLst/>
              <a:rect l="l" t="t" r="r" b="b"/>
              <a:pathLst>
                <a:path w="7773" h="10409" extrusionOk="0">
                  <a:moveTo>
                    <a:pt x="7572" y="10408"/>
                  </a:moveTo>
                  <a:lnTo>
                    <a:pt x="200" y="10408"/>
                  </a:lnTo>
                  <a:cubicBezTo>
                    <a:pt x="67" y="10408"/>
                    <a:pt x="0" y="10342"/>
                    <a:pt x="0" y="10208"/>
                  </a:cubicBezTo>
                  <a:lnTo>
                    <a:pt x="0" y="201"/>
                  </a:lnTo>
                  <a:cubicBezTo>
                    <a:pt x="0" y="101"/>
                    <a:pt x="67" y="1"/>
                    <a:pt x="200" y="1"/>
                  </a:cubicBezTo>
                  <a:lnTo>
                    <a:pt x="7572" y="1"/>
                  </a:lnTo>
                  <a:cubicBezTo>
                    <a:pt x="7672" y="1"/>
                    <a:pt x="7772" y="101"/>
                    <a:pt x="7772" y="201"/>
                  </a:cubicBezTo>
                  <a:lnTo>
                    <a:pt x="7772" y="10208"/>
                  </a:lnTo>
                  <a:cubicBezTo>
                    <a:pt x="7772" y="10342"/>
                    <a:pt x="7672" y="10408"/>
                    <a:pt x="7572" y="10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4"/>
            <p:cNvSpPr/>
            <p:nvPr/>
          </p:nvSpPr>
          <p:spPr>
            <a:xfrm>
              <a:off x="7248886" y="1981576"/>
              <a:ext cx="151994" cy="200794"/>
            </a:xfrm>
            <a:custGeom>
              <a:avLst/>
              <a:gdLst/>
              <a:ahLst/>
              <a:cxnLst/>
              <a:rect l="l" t="t" r="r" b="b"/>
              <a:pathLst>
                <a:path w="8207" h="10842" extrusionOk="0">
                  <a:moveTo>
                    <a:pt x="7806" y="401"/>
                  </a:moveTo>
                  <a:lnTo>
                    <a:pt x="7806" y="10408"/>
                  </a:lnTo>
                  <a:lnTo>
                    <a:pt x="434" y="10408"/>
                  </a:lnTo>
                  <a:lnTo>
                    <a:pt x="434" y="401"/>
                  </a:lnTo>
                  <a:close/>
                  <a:moveTo>
                    <a:pt x="434" y="1"/>
                  </a:moveTo>
                  <a:cubicBezTo>
                    <a:pt x="201" y="1"/>
                    <a:pt x="1" y="167"/>
                    <a:pt x="1" y="401"/>
                  </a:cubicBezTo>
                  <a:lnTo>
                    <a:pt x="1" y="10408"/>
                  </a:lnTo>
                  <a:cubicBezTo>
                    <a:pt x="1" y="10642"/>
                    <a:pt x="201" y="10842"/>
                    <a:pt x="434" y="10842"/>
                  </a:cubicBezTo>
                  <a:lnTo>
                    <a:pt x="7806" y="10842"/>
                  </a:lnTo>
                  <a:cubicBezTo>
                    <a:pt x="8040" y="10842"/>
                    <a:pt x="8206" y="10642"/>
                    <a:pt x="8206" y="10408"/>
                  </a:cubicBezTo>
                  <a:lnTo>
                    <a:pt x="8206" y="401"/>
                  </a:lnTo>
                  <a:cubicBezTo>
                    <a:pt x="8206" y="167"/>
                    <a:pt x="8040" y="1"/>
                    <a:pt x="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4"/>
            <p:cNvSpPr/>
            <p:nvPr/>
          </p:nvSpPr>
          <p:spPr>
            <a:xfrm>
              <a:off x="7269278" y="1998875"/>
              <a:ext cx="113065" cy="61801"/>
            </a:xfrm>
            <a:custGeom>
              <a:avLst/>
              <a:gdLst/>
              <a:ahLst/>
              <a:cxnLst/>
              <a:rect l="l" t="t" r="r" b="b"/>
              <a:pathLst>
                <a:path w="6105" h="3337" extrusionOk="0">
                  <a:moveTo>
                    <a:pt x="0" y="1"/>
                  </a:moveTo>
                  <a:lnTo>
                    <a:pt x="0" y="3336"/>
                  </a:lnTo>
                  <a:lnTo>
                    <a:pt x="6105" y="3336"/>
                  </a:lnTo>
                  <a:lnTo>
                    <a:pt x="6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4"/>
            <p:cNvSpPr/>
            <p:nvPr/>
          </p:nvSpPr>
          <p:spPr>
            <a:xfrm>
              <a:off x="7265573" y="1995170"/>
              <a:ext cx="120473" cy="69209"/>
            </a:xfrm>
            <a:custGeom>
              <a:avLst/>
              <a:gdLst/>
              <a:ahLst/>
              <a:cxnLst/>
              <a:rect l="l" t="t" r="r" b="b"/>
              <a:pathLst>
                <a:path w="6505" h="3737" extrusionOk="0">
                  <a:moveTo>
                    <a:pt x="6105" y="401"/>
                  </a:moveTo>
                  <a:lnTo>
                    <a:pt x="6105" y="3303"/>
                  </a:lnTo>
                  <a:lnTo>
                    <a:pt x="400" y="3303"/>
                  </a:lnTo>
                  <a:lnTo>
                    <a:pt x="400" y="401"/>
                  </a:lnTo>
                  <a:close/>
                  <a:moveTo>
                    <a:pt x="200" y="1"/>
                  </a:moveTo>
                  <a:cubicBezTo>
                    <a:pt x="67" y="1"/>
                    <a:pt x="0" y="101"/>
                    <a:pt x="0" y="201"/>
                  </a:cubicBezTo>
                  <a:lnTo>
                    <a:pt x="0" y="3503"/>
                  </a:lnTo>
                  <a:cubicBezTo>
                    <a:pt x="0" y="3636"/>
                    <a:pt x="67" y="3737"/>
                    <a:pt x="200" y="3737"/>
                  </a:cubicBezTo>
                  <a:lnTo>
                    <a:pt x="6305" y="3737"/>
                  </a:lnTo>
                  <a:cubicBezTo>
                    <a:pt x="6405" y="3737"/>
                    <a:pt x="6505" y="3636"/>
                    <a:pt x="6505" y="3503"/>
                  </a:cubicBezTo>
                  <a:lnTo>
                    <a:pt x="6505" y="201"/>
                  </a:lnTo>
                  <a:cubicBezTo>
                    <a:pt x="6505" y="101"/>
                    <a:pt x="6405" y="1"/>
                    <a:pt x="6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4"/>
            <p:cNvSpPr/>
            <p:nvPr/>
          </p:nvSpPr>
          <p:spPr>
            <a:xfrm>
              <a:off x="7269278" y="2078569"/>
              <a:ext cx="113065" cy="85896"/>
            </a:xfrm>
            <a:custGeom>
              <a:avLst/>
              <a:gdLst/>
              <a:ahLst/>
              <a:cxnLst/>
              <a:rect l="l" t="t" r="r" b="b"/>
              <a:pathLst>
                <a:path w="6105" h="4638" extrusionOk="0">
                  <a:moveTo>
                    <a:pt x="0" y="1"/>
                  </a:moveTo>
                  <a:lnTo>
                    <a:pt x="0" y="4637"/>
                  </a:lnTo>
                  <a:lnTo>
                    <a:pt x="6105" y="4637"/>
                  </a:lnTo>
                  <a:lnTo>
                    <a:pt x="6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4"/>
            <p:cNvSpPr/>
            <p:nvPr/>
          </p:nvSpPr>
          <p:spPr>
            <a:xfrm>
              <a:off x="7265573" y="2074865"/>
              <a:ext cx="120473" cy="93304"/>
            </a:xfrm>
            <a:custGeom>
              <a:avLst/>
              <a:gdLst/>
              <a:ahLst/>
              <a:cxnLst/>
              <a:rect l="l" t="t" r="r" b="b"/>
              <a:pathLst>
                <a:path w="6505" h="5038" extrusionOk="0">
                  <a:moveTo>
                    <a:pt x="6105" y="401"/>
                  </a:moveTo>
                  <a:lnTo>
                    <a:pt x="6105" y="4637"/>
                  </a:lnTo>
                  <a:lnTo>
                    <a:pt x="400" y="4637"/>
                  </a:lnTo>
                  <a:lnTo>
                    <a:pt x="400" y="401"/>
                  </a:lnTo>
                  <a:close/>
                  <a:moveTo>
                    <a:pt x="200" y="1"/>
                  </a:moveTo>
                  <a:cubicBezTo>
                    <a:pt x="67" y="1"/>
                    <a:pt x="0" y="67"/>
                    <a:pt x="0" y="201"/>
                  </a:cubicBezTo>
                  <a:lnTo>
                    <a:pt x="0" y="4837"/>
                  </a:lnTo>
                  <a:cubicBezTo>
                    <a:pt x="0" y="4937"/>
                    <a:pt x="67" y="5038"/>
                    <a:pt x="200" y="5038"/>
                  </a:cubicBezTo>
                  <a:lnTo>
                    <a:pt x="6305" y="5038"/>
                  </a:lnTo>
                  <a:cubicBezTo>
                    <a:pt x="6405" y="5038"/>
                    <a:pt x="6505" y="4937"/>
                    <a:pt x="6505" y="4837"/>
                  </a:cubicBezTo>
                  <a:lnTo>
                    <a:pt x="6505" y="201"/>
                  </a:lnTo>
                  <a:cubicBezTo>
                    <a:pt x="6505" y="67"/>
                    <a:pt x="6405" y="1"/>
                    <a:pt x="6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4"/>
            <p:cNvSpPr/>
            <p:nvPr/>
          </p:nvSpPr>
          <p:spPr>
            <a:xfrm>
              <a:off x="7236533" y="2178044"/>
              <a:ext cx="177310" cy="22261"/>
            </a:xfrm>
            <a:custGeom>
              <a:avLst/>
              <a:gdLst/>
              <a:ahLst/>
              <a:cxnLst/>
              <a:rect l="l" t="t" r="r" b="b"/>
              <a:pathLst>
                <a:path w="9574" h="1202" extrusionOk="0">
                  <a:moveTo>
                    <a:pt x="234" y="0"/>
                  </a:moveTo>
                  <a:cubicBezTo>
                    <a:pt x="100" y="0"/>
                    <a:pt x="0" y="100"/>
                    <a:pt x="0" y="234"/>
                  </a:cubicBezTo>
                  <a:lnTo>
                    <a:pt x="0" y="968"/>
                  </a:lnTo>
                  <a:cubicBezTo>
                    <a:pt x="0" y="1101"/>
                    <a:pt x="100" y="1201"/>
                    <a:pt x="234" y="1201"/>
                  </a:cubicBezTo>
                  <a:lnTo>
                    <a:pt x="9340" y="1201"/>
                  </a:lnTo>
                  <a:cubicBezTo>
                    <a:pt x="9474" y="1201"/>
                    <a:pt x="9574" y="1101"/>
                    <a:pt x="9574" y="968"/>
                  </a:cubicBezTo>
                  <a:lnTo>
                    <a:pt x="9574" y="234"/>
                  </a:lnTo>
                  <a:cubicBezTo>
                    <a:pt x="9574" y="100"/>
                    <a:pt x="9474" y="0"/>
                    <a:pt x="9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4"/>
            <p:cNvSpPr/>
            <p:nvPr/>
          </p:nvSpPr>
          <p:spPr>
            <a:xfrm>
              <a:off x="7232829" y="2174339"/>
              <a:ext cx="184737" cy="29669"/>
            </a:xfrm>
            <a:custGeom>
              <a:avLst/>
              <a:gdLst/>
              <a:ahLst/>
              <a:cxnLst/>
              <a:rect l="l" t="t" r="r" b="b"/>
              <a:pathLst>
                <a:path w="9975" h="1602" extrusionOk="0">
                  <a:moveTo>
                    <a:pt x="434" y="400"/>
                  </a:moveTo>
                  <a:lnTo>
                    <a:pt x="9540" y="434"/>
                  </a:lnTo>
                  <a:lnTo>
                    <a:pt x="9540" y="1168"/>
                  </a:lnTo>
                  <a:lnTo>
                    <a:pt x="401" y="1168"/>
                  </a:lnTo>
                  <a:lnTo>
                    <a:pt x="434" y="400"/>
                  </a:lnTo>
                  <a:close/>
                  <a:moveTo>
                    <a:pt x="434" y="0"/>
                  </a:moveTo>
                  <a:cubicBezTo>
                    <a:pt x="200" y="0"/>
                    <a:pt x="0" y="200"/>
                    <a:pt x="0" y="434"/>
                  </a:cubicBezTo>
                  <a:lnTo>
                    <a:pt x="0" y="1168"/>
                  </a:lnTo>
                  <a:cubicBezTo>
                    <a:pt x="0" y="1401"/>
                    <a:pt x="200" y="1601"/>
                    <a:pt x="434" y="1601"/>
                  </a:cubicBezTo>
                  <a:lnTo>
                    <a:pt x="9540" y="1601"/>
                  </a:lnTo>
                  <a:cubicBezTo>
                    <a:pt x="9774" y="1601"/>
                    <a:pt x="9974" y="1401"/>
                    <a:pt x="9974" y="1168"/>
                  </a:cubicBezTo>
                  <a:lnTo>
                    <a:pt x="9974" y="434"/>
                  </a:lnTo>
                  <a:cubicBezTo>
                    <a:pt x="9974" y="200"/>
                    <a:pt x="9774" y="0"/>
                    <a:pt x="9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4"/>
            <p:cNvSpPr/>
            <p:nvPr/>
          </p:nvSpPr>
          <p:spPr>
            <a:xfrm>
              <a:off x="7425574" y="1995170"/>
              <a:ext cx="155698" cy="143345"/>
            </a:xfrm>
            <a:custGeom>
              <a:avLst/>
              <a:gdLst/>
              <a:ahLst/>
              <a:cxnLst/>
              <a:rect l="l" t="t" r="r" b="b"/>
              <a:pathLst>
                <a:path w="8407" h="7740" extrusionOk="0">
                  <a:moveTo>
                    <a:pt x="8107" y="7739"/>
                  </a:moveTo>
                  <a:lnTo>
                    <a:pt x="268" y="7739"/>
                  </a:lnTo>
                  <a:cubicBezTo>
                    <a:pt x="101" y="7739"/>
                    <a:pt x="1" y="7606"/>
                    <a:pt x="1" y="7473"/>
                  </a:cubicBezTo>
                  <a:lnTo>
                    <a:pt x="1" y="301"/>
                  </a:lnTo>
                  <a:cubicBezTo>
                    <a:pt x="1" y="134"/>
                    <a:pt x="101" y="1"/>
                    <a:pt x="268" y="1"/>
                  </a:cubicBezTo>
                  <a:lnTo>
                    <a:pt x="8107" y="1"/>
                  </a:lnTo>
                  <a:cubicBezTo>
                    <a:pt x="8273" y="1"/>
                    <a:pt x="8407" y="134"/>
                    <a:pt x="8407" y="301"/>
                  </a:cubicBezTo>
                  <a:lnTo>
                    <a:pt x="8407" y="7473"/>
                  </a:lnTo>
                  <a:cubicBezTo>
                    <a:pt x="8407" y="7606"/>
                    <a:pt x="8273" y="7739"/>
                    <a:pt x="8107" y="77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4"/>
            <p:cNvSpPr/>
            <p:nvPr/>
          </p:nvSpPr>
          <p:spPr>
            <a:xfrm>
              <a:off x="7421258" y="1991466"/>
              <a:ext cx="163717" cy="150753"/>
            </a:xfrm>
            <a:custGeom>
              <a:avLst/>
              <a:gdLst/>
              <a:ahLst/>
              <a:cxnLst/>
              <a:rect l="l" t="t" r="r" b="b"/>
              <a:pathLst>
                <a:path w="8840" h="8140" extrusionOk="0">
                  <a:moveTo>
                    <a:pt x="8340" y="434"/>
                  </a:moveTo>
                  <a:cubicBezTo>
                    <a:pt x="8406" y="434"/>
                    <a:pt x="8440" y="434"/>
                    <a:pt x="8440" y="501"/>
                  </a:cubicBezTo>
                  <a:lnTo>
                    <a:pt x="8440" y="7639"/>
                  </a:lnTo>
                  <a:cubicBezTo>
                    <a:pt x="8440" y="7706"/>
                    <a:pt x="8373" y="7739"/>
                    <a:pt x="8340" y="7739"/>
                  </a:cubicBezTo>
                  <a:lnTo>
                    <a:pt x="501" y="7739"/>
                  </a:lnTo>
                  <a:cubicBezTo>
                    <a:pt x="467" y="7739"/>
                    <a:pt x="434" y="7706"/>
                    <a:pt x="434" y="7639"/>
                  </a:cubicBezTo>
                  <a:lnTo>
                    <a:pt x="434" y="501"/>
                  </a:lnTo>
                  <a:cubicBezTo>
                    <a:pt x="434" y="467"/>
                    <a:pt x="467" y="434"/>
                    <a:pt x="501" y="434"/>
                  </a:cubicBezTo>
                  <a:close/>
                  <a:moveTo>
                    <a:pt x="501" y="0"/>
                  </a:moveTo>
                  <a:cubicBezTo>
                    <a:pt x="234" y="0"/>
                    <a:pt x="0" y="234"/>
                    <a:pt x="0" y="501"/>
                  </a:cubicBezTo>
                  <a:lnTo>
                    <a:pt x="0" y="7673"/>
                  </a:lnTo>
                  <a:cubicBezTo>
                    <a:pt x="0" y="7939"/>
                    <a:pt x="234" y="8140"/>
                    <a:pt x="501" y="8140"/>
                  </a:cubicBezTo>
                  <a:lnTo>
                    <a:pt x="8340" y="8140"/>
                  </a:lnTo>
                  <a:cubicBezTo>
                    <a:pt x="8640" y="8140"/>
                    <a:pt x="8840" y="7939"/>
                    <a:pt x="8840" y="7673"/>
                  </a:cubicBezTo>
                  <a:lnTo>
                    <a:pt x="8840" y="501"/>
                  </a:lnTo>
                  <a:cubicBezTo>
                    <a:pt x="8840" y="234"/>
                    <a:pt x="8606" y="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4"/>
            <p:cNvSpPr/>
            <p:nvPr/>
          </p:nvSpPr>
          <p:spPr>
            <a:xfrm>
              <a:off x="7419406" y="2130464"/>
              <a:ext cx="170514" cy="16094"/>
            </a:xfrm>
            <a:custGeom>
              <a:avLst/>
              <a:gdLst/>
              <a:ahLst/>
              <a:cxnLst/>
              <a:rect l="l" t="t" r="r" b="b"/>
              <a:pathLst>
                <a:path w="9207" h="869" extrusionOk="0">
                  <a:moveTo>
                    <a:pt x="167" y="1"/>
                  </a:moveTo>
                  <a:cubicBezTo>
                    <a:pt x="67" y="1"/>
                    <a:pt x="0" y="67"/>
                    <a:pt x="0" y="168"/>
                  </a:cubicBezTo>
                  <a:lnTo>
                    <a:pt x="0" y="701"/>
                  </a:lnTo>
                  <a:cubicBezTo>
                    <a:pt x="0" y="801"/>
                    <a:pt x="67" y="868"/>
                    <a:pt x="167" y="868"/>
                  </a:cubicBezTo>
                  <a:lnTo>
                    <a:pt x="9040" y="868"/>
                  </a:lnTo>
                  <a:cubicBezTo>
                    <a:pt x="9140" y="868"/>
                    <a:pt x="9207" y="801"/>
                    <a:pt x="9207" y="701"/>
                  </a:cubicBezTo>
                  <a:lnTo>
                    <a:pt x="9207" y="168"/>
                  </a:lnTo>
                  <a:cubicBezTo>
                    <a:pt x="9207" y="67"/>
                    <a:pt x="9140" y="1"/>
                    <a:pt x="9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4"/>
            <p:cNvSpPr/>
            <p:nvPr/>
          </p:nvSpPr>
          <p:spPr>
            <a:xfrm>
              <a:off x="7415702" y="2126760"/>
              <a:ext cx="178551" cy="23502"/>
            </a:xfrm>
            <a:custGeom>
              <a:avLst/>
              <a:gdLst/>
              <a:ahLst/>
              <a:cxnLst/>
              <a:rect l="l" t="t" r="r" b="b"/>
              <a:pathLst>
                <a:path w="9641" h="1269" extrusionOk="0">
                  <a:moveTo>
                    <a:pt x="9207" y="401"/>
                  </a:moveTo>
                  <a:lnTo>
                    <a:pt x="9207" y="868"/>
                  </a:lnTo>
                  <a:lnTo>
                    <a:pt x="400" y="868"/>
                  </a:lnTo>
                  <a:lnTo>
                    <a:pt x="400" y="401"/>
                  </a:lnTo>
                  <a:close/>
                  <a:moveTo>
                    <a:pt x="367" y="1"/>
                  </a:moveTo>
                  <a:cubicBezTo>
                    <a:pt x="167" y="1"/>
                    <a:pt x="0" y="167"/>
                    <a:pt x="0" y="368"/>
                  </a:cubicBezTo>
                  <a:lnTo>
                    <a:pt x="0" y="901"/>
                  </a:lnTo>
                  <a:cubicBezTo>
                    <a:pt x="0" y="1101"/>
                    <a:pt x="167" y="1268"/>
                    <a:pt x="367" y="1268"/>
                  </a:cubicBezTo>
                  <a:lnTo>
                    <a:pt x="9240" y="1268"/>
                  </a:lnTo>
                  <a:cubicBezTo>
                    <a:pt x="9473" y="1268"/>
                    <a:pt x="9640" y="1101"/>
                    <a:pt x="9640" y="901"/>
                  </a:cubicBezTo>
                  <a:lnTo>
                    <a:pt x="9640" y="368"/>
                  </a:lnTo>
                  <a:cubicBezTo>
                    <a:pt x="9640" y="167"/>
                    <a:pt x="9440" y="1"/>
                    <a:pt x="9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7448428" y="2019877"/>
              <a:ext cx="109379" cy="88359"/>
            </a:xfrm>
            <a:custGeom>
              <a:avLst/>
              <a:gdLst/>
              <a:ahLst/>
              <a:cxnLst/>
              <a:rect l="l" t="t" r="r" b="b"/>
              <a:pathLst>
                <a:path w="5906" h="4771" extrusionOk="0">
                  <a:moveTo>
                    <a:pt x="1" y="1"/>
                  </a:moveTo>
                  <a:lnTo>
                    <a:pt x="1" y="4771"/>
                  </a:lnTo>
                  <a:lnTo>
                    <a:pt x="5905" y="4771"/>
                  </a:lnTo>
                  <a:lnTo>
                    <a:pt x="5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4"/>
            <p:cNvSpPr/>
            <p:nvPr/>
          </p:nvSpPr>
          <p:spPr>
            <a:xfrm>
              <a:off x="7444113" y="2016173"/>
              <a:ext cx="118009" cy="96397"/>
            </a:xfrm>
            <a:custGeom>
              <a:avLst/>
              <a:gdLst/>
              <a:ahLst/>
              <a:cxnLst/>
              <a:rect l="l" t="t" r="r" b="b"/>
              <a:pathLst>
                <a:path w="6372" h="5205" extrusionOk="0">
                  <a:moveTo>
                    <a:pt x="5938" y="401"/>
                  </a:moveTo>
                  <a:lnTo>
                    <a:pt x="5938" y="4771"/>
                  </a:lnTo>
                  <a:lnTo>
                    <a:pt x="434" y="4771"/>
                  </a:lnTo>
                  <a:lnTo>
                    <a:pt x="434" y="401"/>
                  </a:lnTo>
                  <a:close/>
                  <a:moveTo>
                    <a:pt x="234" y="1"/>
                  </a:moveTo>
                  <a:cubicBezTo>
                    <a:pt x="101" y="1"/>
                    <a:pt x="0" y="101"/>
                    <a:pt x="0" y="201"/>
                  </a:cubicBezTo>
                  <a:lnTo>
                    <a:pt x="0" y="4971"/>
                  </a:lnTo>
                  <a:cubicBezTo>
                    <a:pt x="0" y="5104"/>
                    <a:pt x="101" y="5204"/>
                    <a:pt x="234" y="5204"/>
                  </a:cubicBezTo>
                  <a:lnTo>
                    <a:pt x="6172" y="5204"/>
                  </a:lnTo>
                  <a:cubicBezTo>
                    <a:pt x="6272" y="5204"/>
                    <a:pt x="6372" y="5104"/>
                    <a:pt x="6372" y="4971"/>
                  </a:cubicBezTo>
                  <a:lnTo>
                    <a:pt x="6372" y="201"/>
                  </a:lnTo>
                  <a:cubicBezTo>
                    <a:pt x="6372" y="101"/>
                    <a:pt x="6272" y="1"/>
                    <a:pt x="6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5E818FF9-71D7-D3C8-D26A-DEFF8954DC62}"/>
              </a:ext>
            </a:extLst>
          </p:cNvPr>
          <p:cNvSpPr txBox="1"/>
          <p:nvPr/>
        </p:nvSpPr>
        <p:spPr>
          <a:xfrm>
            <a:off x="842010" y="509967"/>
            <a:ext cx="7459980" cy="4123565"/>
          </a:xfrm>
          <a:prstGeom prst="rect">
            <a:avLst/>
          </a:prstGeom>
          <a:noFill/>
        </p:spPr>
        <p:txBody>
          <a:bodyPr wrap="square" rtlCol="0">
            <a:spAutoFit/>
          </a:bodyPr>
          <a:lstStyle/>
          <a:p>
            <a:pPr algn="ctr">
              <a:lnSpc>
                <a:spcPct val="200000"/>
              </a:lnSpc>
              <a:spcAft>
                <a:spcPts val="800"/>
              </a:spcAft>
            </a:pPr>
            <a:r>
              <a:rPr lang="en-US"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rPr>
              <a:t>Spam Prevention</a:t>
            </a:r>
            <a:endParaRPr lang="vi-VN"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Ngăn chặn thư rác là bắt buộc.</a:t>
            </a: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Chúng tôi chia việc ngăn chặn thư rác thành hai loại: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1.   </a:t>
            </a:r>
            <a:r>
              <a:rPr lang="vi-VN" sz="1600" kern="100">
                <a:latin typeface="Montserrat" panose="00000500000000000000" pitchFamily="2" charset="0"/>
                <a:ea typeface="Arial" panose="020B0604020202020204" pitchFamily="34" charset="0"/>
                <a:cs typeface="Arial" panose="020B0604020202020204" pitchFamily="34" charset="0"/>
              </a:rPr>
              <a:t>N</a:t>
            </a:r>
            <a:r>
              <a:rPr lang="en-US" sz="1600" kern="100">
                <a:effectLst/>
                <a:latin typeface="Montserrat" panose="00000500000000000000" pitchFamily="2" charset="0"/>
                <a:ea typeface="Arial" panose="020B0604020202020204" pitchFamily="34" charset="0"/>
                <a:cs typeface="Arial" panose="020B0604020202020204" pitchFamily="34" charset="0"/>
              </a:rPr>
              <a:t>găn chặn các bài đăng spam xuất hiện trong danh sách gửi thư của bạn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2.   </a:t>
            </a:r>
            <a:r>
              <a:rPr lang="vi-VN" sz="1600" kern="100">
                <a:latin typeface="Montserrat" panose="00000500000000000000" pitchFamily="2" charset="0"/>
                <a:ea typeface="Arial" panose="020B0604020202020204" pitchFamily="34" charset="0"/>
                <a:cs typeface="Arial" panose="020B0604020202020204" pitchFamily="34" charset="0"/>
              </a:rPr>
              <a:t>N</a:t>
            </a:r>
            <a:r>
              <a:rPr lang="en-US" sz="1600" kern="100">
                <a:effectLst/>
                <a:latin typeface="Montserrat" panose="00000500000000000000" pitchFamily="2" charset="0"/>
                <a:ea typeface="Arial" panose="020B0604020202020204" pitchFamily="34" charset="0"/>
                <a:cs typeface="Arial" panose="020B0604020202020204" pitchFamily="34" charset="0"/>
              </a:rPr>
              <a:t>găn chặn danh sách gửi thư của bạn trở thành nguồn cung cấp địa chỉ email mới cho những kẻ thu thập thư rác.</a:t>
            </a:r>
          </a:p>
        </p:txBody>
      </p:sp>
    </p:spTree>
    <p:extLst>
      <p:ext uri="{BB962C8B-B14F-4D97-AF65-F5344CB8AC3E}">
        <p14:creationId xmlns:p14="http://schemas.microsoft.com/office/powerpoint/2010/main" val="116055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C1DD75DC-45A1-902D-B41C-8540382B8E5F}"/>
              </a:ext>
            </a:extLst>
          </p:cNvPr>
          <p:cNvSpPr txBox="1"/>
          <p:nvPr/>
        </p:nvSpPr>
        <p:spPr>
          <a:xfrm>
            <a:off x="1025548" y="1062731"/>
            <a:ext cx="6624301" cy="3016210"/>
          </a:xfrm>
          <a:prstGeom prst="rect">
            <a:avLst/>
          </a:prstGeom>
          <a:noFill/>
        </p:spPr>
        <p:txBody>
          <a:bodyPr wrap="square" rtlCol="0">
            <a:spAutoFit/>
          </a:bodyPr>
          <a:lstStyle/>
          <a:p>
            <a:pPr algn="ctr">
              <a:lnSpc>
                <a:spcPct val="200000"/>
              </a:lnSpc>
              <a:spcAft>
                <a:spcPts val="800"/>
              </a:spcAft>
            </a:pPr>
            <a:r>
              <a:rPr lang="en-US"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rPr>
              <a:t>Filtering posts</a:t>
            </a:r>
            <a:endParaRPr lang="vi-VN"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en-US" sz="1800" kern="100">
                <a:effectLst/>
                <a:latin typeface="Montserrat" panose="00000500000000000000" pitchFamily="2" charset="0"/>
                <a:ea typeface="Times New Roman" panose="02020603050405020304" pitchFamily="18" charset="0"/>
                <a:cs typeface="Arial" panose="020B0604020202020204" pitchFamily="34" charset="0"/>
              </a:rPr>
              <a:t>Chỉ nhận những bài viết đã đang kí trong danh sách.</a:t>
            </a:r>
          </a:p>
          <a:p>
            <a:pPr lvl="0">
              <a:lnSpc>
                <a:spcPct val="200000"/>
              </a:lnSpc>
              <a:buSzPts val="1200"/>
            </a:pPr>
            <a:r>
              <a:rPr lang="vi-VN" sz="1800" kern="100">
                <a:effectLst/>
                <a:latin typeface="Montserrat" panose="00000500000000000000" pitchFamily="2" charset="0"/>
                <a:ea typeface="Times New Roman" panose="02020603050405020304" pitchFamily="18" charset="0"/>
                <a:cs typeface="Arial" panose="020B0604020202020204" pitchFamily="34" charset="0"/>
              </a:rPr>
              <a:t>       -   </a:t>
            </a:r>
            <a:r>
              <a:rPr lang="en-US" sz="1800" kern="100">
                <a:effectLst/>
                <a:latin typeface="Montserrat" panose="00000500000000000000" pitchFamily="2" charset="0"/>
                <a:ea typeface="Times New Roman" panose="02020603050405020304" pitchFamily="18" charset="0"/>
                <a:cs typeface="Arial" panose="020B0604020202020204" pitchFamily="34" charset="0"/>
              </a:rPr>
              <a:t>Lọc thông qua phần mềm khác.</a:t>
            </a:r>
          </a:p>
          <a:p>
            <a:pPr lvl="0">
              <a:lnSpc>
                <a:spcPct val="200000"/>
              </a:lnSpc>
              <a:spcAft>
                <a:spcPts val="800"/>
              </a:spcAft>
              <a:buSzPts val="1200"/>
            </a:pPr>
            <a:r>
              <a:rPr lang="vi-VN" sz="1800" kern="100">
                <a:effectLst/>
                <a:latin typeface="Montserrat" panose="00000500000000000000" pitchFamily="2" charset="0"/>
                <a:ea typeface="Times New Roman" panose="02020603050405020304" pitchFamily="18" charset="0"/>
                <a:cs typeface="Arial" panose="020B0604020202020204" pitchFamily="34" charset="0"/>
              </a:rPr>
              <a:t>       -   </a:t>
            </a:r>
            <a:r>
              <a:rPr lang="en-US" sz="1800" kern="100">
                <a:effectLst/>
                <a:latin typeface="Montserrat" panose="00000500000000000000" pitchFamily="2" charset="0"/>
                <a:ea typeface="Times New Roman" panose="02020603050405020304" pitchFamily="18" charset="0"/>
                <a:cs typeface="Arial" panose="020B0604020202020204" pitchFamily="34" charset="0"/>
              </a:rPr>
              <a:t>Phương pháp đưa vào tin nhắn chờ.</a:t>
            </a:r>
          </a:p>
          <a:p>
            <a:endParaRPr lang="en-US"/>
          </a:p>
        </p:txBody>
      </p:sp>
      <p:grpSp>
        <p:nvGrpSpPr>
          <p:cNvPr id="53" name="Google Shape;1544;p29">
            <a:extLst>
              <a:ext uri="{FF2B5EF4-FFF2-40B4-BE49-F238E27FC236}">
                <a16:creationId xmlns:a16="http://schemas.microsoft.com/office/drawing/2014/main" id="{ADF7966B-ED81-EB1E-E709-FF70A5D82E2D}"/>
              </a:ext>
            </a:extLst>
          </p:cNvPr>
          <p:cNvGrpSpPr/>
          <p:nvPr/>
        </p:nvGrpSpPr>
        <p:grpSpPr>
          <a:xfrm>
            <a:off x="6946447" y="754821"/>
            <a:ext cx="1469314" cy="944106"/>
            <a:chOff x="5423018" y="1213448"/>
            <a:chExt cx="1203665" cy="773414"/>
          </a:xfrm>
        </p:grpSpPr>
        <p:sp>
          <p:nvSpPr>
            <p:cNvPr id="54" name="Google Shape;1545;p29">
              <a:extLst>
                <a:ext uri="{FF2B5EF4-FFF2-40B4-BE49-F238E27FC236}">
                  <a16:creationId xmlns:a16="http://schemas.microsoft.com/office/drawing/2014/main" id="{57722F4D-9AB6-5F23-FD97-83CD12E65190}"/>
                </a:ext>
              </a:extLst>
            </p:cNvPr>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46;p29">
              <a:extLst>
                <a:ext uri="{FF2B5EF4-FFF2-40B4-BE49-F238E27FC236}">
                  <a16:creationId xmlns:a16="http://schemas.microsoft.com/office/drawing/2014/main" id="{AF50634D-173C-62DA-BE37-808F7FEF16D9}"/>
                </a:ext>
              </a:extLst>
            </p:cNvPr>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47;p29">
              <a:extLst>
                <a:ext uri="{FF2B5EF4-FFF2-40B4-BE49-F238E27FC236}">
                  <a16:creationId xmlns:a16="http://schemas.microsoft.com/office/drawing/2014/main" id="{AD540A38-4647-B2DA-7C0E-BB665C8B5DA8}"/>
                </a:ext>
              </a:extLst>
            </p:cNvPr>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48;p29">
              <a:extLst>
                <a:ext uri="{FF2B5EF4-FFF2-40B4-BE49-F238E27FC236}">
                  <a16:creationId xmlns:a16="http://schemas.microsoft.com/office/drawing/2014/main" id="{CD70FD5F-261E-04E4-F002-21657FEB78C4}"/>
                </a:ext>
              </a:extLst>
            </p:cNvPr>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9;p29">
              <a:extLst>
                <a:ext uri="{FF2B5EF4-FFF2-40B4-BE49-F238E27FC236}">
                  <a16:creationId xmlns:a16="http://schemas.microsoft.com/office/drawing/2014/main" id="{1471CD63-4A07-4BAB-9C94-C0E12B51E316}"/>
                </a:ext>
              </a:extLst>
            </p:cNvPr>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0;p29">
              <a:extLst>
                <a:ext uri="{FF2B5EF4-FFF2-40B4-BE49-F238E27FC236}">
                  <a16:creationId xmlns:a16="http://schemas.microsoft.com/office/drawing/2014/main" id="{2E1764C9-4298-B4AA-AE58-CFD5AA464636}"/>
                </a:ext>
              </a:extLst>
            </p:cNvPr>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1;p29">
              <a:extLst>
                <a:ext uri="{FF2B5EF4-FFF2-40B4-BE49-F238E27FC236}">
                  <a16:creationId xmlns:a16="http://schemas.microsoft.com/office/drawing/2014/main" id="{3CFB3BD7-3A3A-33BD-6189-39F94DC92D4B}"/>
                </a:ext>
              </a:extLst>
            </p:cNvPr>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52;p29">
              <a:extLst>
                <a:ext uri="{FF2B5EF4-FFF2-40B4-BE49-F238E27FC236}">
                  <a16:creationId xmlns:a16="http://schemas.microsoft.com/office/drawing/2014/main" id="{10ADFE3B-9299-EA5D-4E6E-17FA0D631CDC}"/>
                </a:ext>
              </a:extLst>
            </p:cNvPr>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53;p29">
              <a:extLst>
                <a:ext uri="{FF2B5EF4-FFF2-40B4-BE49-F238E27FC236}">
                  <a16:creationId xmlns:a16="http://schemas.microsoft.com/office/drawing/2014/main" id="{E7A24355-66FF-C0FB-30D5-33A373D957CF}"/>
                </a:ext>
              </a:extLst>
            </p:cNvPr>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4;p29">
              <a:extLst>
                <a:ext uri="{FF2B5EF4-FFF2-40B4-BE49-F238E27FC236}">
                  <a16:creationId xmlns:a16="http://schemas.microsoft.com/office/drawing/2014/main" id="{F774E030-0F14-58B2-37E3-FD9B5FE17ED7}"/>
                </a:ext>
              </a:extLst>
            </p:cNvPr>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55;p29">
              <a:extLst>
                <a:ext uri="{FF2B5EF4-FFF2-40B4-BE49-F238E27FC236}">
                  <a16:creationId xmlns:a16="http://schemas.microsoft.com/office/drawing/2014/main" id="{03C66503-0250-AE63-2788-A07C237E46E0}"/>
                </a:ext>
              </a:extLst>
            </p:cNvPr>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56;p29">
              <a:extLst>
                <a:ext uri="{FF2B5EF4-FFF2-40B4-BE49-F238E27FC236}">
                  <a16:creationId xmlns:a16="http://schemas.microsoft.com/office/drawing/2014/main" id="{35B52EDE-DB76-A872-A1AA-638CC9395490}"/>
                </a:ext>
              </a:extLst>
            </p:cNvPr>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57;p29">
              <a:extLst>
                <a:ext uri="{FF2B5EF4-FFF2-40B4-BE49-F238E27FC236}">
                  <a16:creationId xmlns:a16="http://schemas.microsoft.com/office/drawing/2014/main" id="{331A9D00-516C-B66A-F427-E4AF71CDA9CA}"/>
                </a:ext>
              </a:extLst>
            </p:cNvPr>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58;p29">
              <a:extLst>
                <a:ext uri="{FF2B5EF4-FFF2-40B4-BE49-F238E27FC236}">
                  <a16:creationId xmlns:a16="http://schemas.microsoft.com/office/drawing/2014/main" id="{B3BDADD8-2785-A029-392F-1ED6D723F56B}"/>
                </a:ext>
              </a:extLst>
            </p:cNvPr>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59;p29">
              <a:extLst>
                <a:ext uri="{FF2B5EF4-FFF2-40B4-BE49-F238E27FC236}">
                  <a16:creationId xmlns:a16="http://schemas.microsoft.com/office/drawing/2014/main" id="{81ADC7F3-0C55-67AF-D0BC-75FBCFF9A675}"/>
                </a:ext>
              </a:extLst>
            </p:cNvPr>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60;p29">
              <a:extLst>
                <a:ext uri="{FF2B5EF4-FFF2-40B4-BE49-F238E27FC236}">
                  <a16:creationId xmlns:a16="http://schemas.microsoft.com/office/drawing/2014/main" id="{4703CA5E-9457-F466-652C-54258F1F36AF}"/>
                </a:ext>
              </a:extLst>
            </p:cNvPr>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61;p29">
              <a:extLst>
                <a:ext uri="{FF2B5EF4-FFF2-40B4-BE49-F238E27FC236}">
                  <a16:creationId xmlns:a16="http://schemas.microsoft.com/office/drawing/2014/main" id="{72AF0AC5-C8B0-E597-EAC4-9735A5313C84}"/>
                </a:ext>
              </a:extLst>
            </p:cNvPr>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62;p29">
              <a:extLst>
                <a:ext uri="{FF2B5EF4-FFF2-40B4-BE49-F238E27FC236}">
                  <a16:creationId xmlns:a16="http://schemas.microsoft.com/office/drawing/2014/main" id="{16968EF7-0D72-472B-5460-A973329BFCA6}"/>
                </a:ext>
              </a:extLst>
            </p:cNvPr>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63;p29">
              <a:extLst>
                <a:ext uri="{FF2B5EF4-FFF2-40B4-BE49-F238E27FC236}">
                  <a16:creationId xmlns:a16="http://schemas.microsoft.com/office/drawing/2014/main" id="{DFB7DBE9-DE21-CA20-00CA-778AA138DCFB}"/>
                </a:ext>
              </a:extLst>
            </p:cNvPr>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64;p29">
              <a:extLst>
                <a:ext uri="{FF2B5EF4-FFF2-40B4-BE49-F238E27FC236}">
                  <a16:creationId xmlns:a16="http://schemas.microsoft.com/office/drawing/2014/main" id="{98C398CC-149C-6187-333C-78505424B34D}"/>
                </a:ext>
              </a:extLst>
            </p:cNvPr>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65;p29">
              <a:extLst>
                <a:ext uri="{FF2B5EF4-FFF2-40B4-BE49-F238E27FC236}">
                  <a16:creationId xmlns:a16="http://schemas.microsoft.com/office/drawing/2014/main" id="{369EB486-3F64-AC11-A04E-7568C41AE14E}"/>
                </a:ext>
              </a:extLst>
            </p:cNvPr>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66;p29">
              <a:extLst>
                <a:ext uri="{FF2B5EF4-FFF2-40B4-BE49-F238E27FC236}">
                  <a16:creationId xmlns:a16="http://schemas.microsoft.com/office/drawing/2014/main" id="{B7F4ECDD-C914-F8D0-5957-5136426DFC60}"/>
                </a:ext>
              </a:extLst>
            </p:cNvPr>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67;p29">
              <a:extLst>
                <a:ext uri="{FF2B5EF4-FFF2-40B4-BE49-F238E27FC236}">
                  <a16:creationId xmlns:a16="http://schemas.microsoft.com/office/drawing/2014/main" id="{41E896F8-9686-0B55-1DBB-27992A18B2DA}"/>
                </a:ext>
              </a:extLst>
            </p:cNvPr>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68;p29">
              <a:extLst>
                <a:ext uri="{FF2B5EF4-FFF2-40B4-BE49-F238E27FC236}">
                  <a16:creationId xmlns:a16="http://schemas.microsoft.com/office/drawing/2014/main" id="{6ED612C5-E6C4-1D52-4673-1E9FDFC58BEE}"/>
                </a:ext>
              </a:extLst>
            </p:cNvPr>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69;p29">
              <a:extLst>
                <a:ext uri="{FF2B5EF4-FFF2-40B4-BE49-F238E27FC236}">
                  <a16:creationId xmlns:a16="http://schemas.microsoft.com/office/drawing/2014/main" id="{CE6B0BC8-300E-6B54-B3BB-4854C1D8E666}"/>
                </a:ext>
              </a:extLst>
            </p:cNvPr>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70;p29">
              <a:extLst>
                <a:ext uri="{FF2B5EF4-FFF2-40B4-BE49-F238E27FC236}">
                  <a16:creationId xmlns:a16="http://schemas.microsoft.com/office/drawing/2014/main" id="{DC6715F6-58AC-30B4-1B3B-31C961C41FEF}"/>
                </a:ext>
              </a:extLst>
            </p:cNvPr>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71;p29">
              <a:extLst>
                <a:ext uri="{FF2B5EF4-FFF2-40B4-BE49-F238E27FC236}">
                  <a16:creationId xmlns:a16="http://schemas.microsoft.com/office/drawing/2014/main" id="{4F644A57-FB73-8398-0E69-290A2F1A16E8}"/>
                </a:ext>
              </a:extLst>
            </p:cNvPr>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72;p29">
              <a:extLst>
                <a:ext uri="{FF2B5EF4-FFF2-40B4-BE49-F238E27FC236}">
                  <a16:creationId xmlns:a16="http://schemas.microsoft.com/office/drawing/2014/main" id="{A01A7E16-0B60-E2E0-15F4-790B1EF82E64}"/>
                </a:ext>
              </a:extLst>
            </p:cNvPr>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73;p29">
              <a:extLst>
                <a:ext uri="{FF2B5EF4-FFF2-40B4-BE49-F238E27FC236}">
                  <a16:creationId xmlns:a16="http://schemas.microsoft.com/office/drawing/2014/main" id="{6C35D3B4-7B86-6D4F-EB5A-1F631AB10B38}"/>
                </a:ext>
              </a:extLst>
            </p:cNvPr>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74;p29">
              <a:extLst>
                <a:ext uri="{FF2B5EF4-FFF2-40B4-BE49-F238E27FC236}">
                  <a16:creationId xmlns:a16="http://schemas.microsoft.com/office/drawing/2014/main" id="{E8F90CA2-E57D-FB43-E86F-153579EE1A08}"/>
                </a:ext>
              </a:extLst>
            </p:cNvPr>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75;p29">
              <a:extLst>
                <a:ext uri="{FF2B5EF4-FFF2-40B4-BE49-F238E27FC236}">
                  <a16:creationId xmlns:a16="http://schemas.microsoft.com/office/drawing/2014/main" id="{40BB2F44-6DEC-CDBF-E0E8-1515A08EBB5E}"/>
                </a:ext>
              </a:extLst>
            </p:cNvPr>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76;p29">
              <a:extLst>
                <a:ext uri="{FF2B5EF4-FFF2-40B4-BE49-F238E27FC236}">
                  <a16:creationId xmlns:a16="http://schemas.microsoft.com/office/drawing/2014/main" id="{2351715E-F809-FB32-C15B-851AC8F38C53}"/>
                </a:ext>
              </a:extLst>
            </p:cNvPr>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77;p29">
              <a:extLst>
                <a:ext uri="{FF2B5EF4-FFF2-40B4-BE49-F238E27FC236}">
                  <a16:creationId xmlns:a16="http://schemas.microsoft.com/office/drawing/2014/main" id="{32B5906E-251E-B8BB-A038-6F927978FE9F}"/>
                </a:ext>
              </a:extLst>
            </p:cNvPr>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78;p29">
              <a:extLst>
                <a:ext uri="{FF2B5EF4-FFF2-40B4-BE49-F238E27FC236}">
                  <a16:creationId xmlns:a16="http://schemas.microsoft.com/office/drawing/2014/main" id="{D5CC768F-B163-05E5-9CD5-26791B5F3F97}"/>
                </a:ext>
              </a:extLst>
            </p:cNvPr>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79;p29">
              <a:extLst>
                <a:ext uri="{FF2B5EF4-FFF2-40B4-BE49-F238E27FC236}">
                  <a16:creationId xmlns:a16="http://schemas.microsoft.com/office/drawing/2014/main" id="{DED1C0E9-9B4E-127A-84C5-498CE690A575}"/>
                </a:ext>
              </a:extLst>
            </p:cNvPr>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80;p29">
              <a:extLst>
                <a:ext uri="{FF2B5EF4-FFF2-40B4-BE49-F238E27FC236}">
                  <a16:creationId xmlns:a16="http://schemas.microsoft.com/office/drawing/2014/main" id="{9A36F541-B6E0-0D30-1EEB-B7251A676464}"/>
                </a:ext>
              </a:extLst>
            </p:cNvPr>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81;p29">
              <a:extLst>
                <a:ext uri="{FF2B5EF4-FFF2-40B4-BE49-F238E27FC236}">
                  <a16:creationId xmlns:a16="http://schemas.microsoft.com/office/drawing/2014/main" id="{94C5A766-9156-CB9D-A49D-80CCDDB4895F}"/>
                </a:ext>
              </a:extLst>
            </p:cNvPr>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82;p29">
              <a:extLst>
                <a:ext uri="{FF2B5EF4-FFF2-40B4-BE49-F238E27FC236}">
                  <a16:creationId xmlns:a16="http://schemas.microsoft.com/office/drawing/2014/main" id="{9EA9D907-8B20-5053-7362-C950C9FCEF5B}"/>
                </a:ext>
              </a:extLst>
            </p:cNvPr>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83;p29">
              <a:extLst>
                <a:ext uri="{FF2B5EF4-FFF2-40B4-BE49-F238E27FC236}">
                  <a16:creationId xmlns:a16="http://schemas.microsoft.com/office/drawing/2014/main" id="{0BFDF18F-4905-3A3E-750D-E8532CB91F5C}"/>
                </a:ext>
              </a:extLst>
            </p:cNvPr>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84;p29">
              <a:extLst>
                <a:ext uri="{FF2B5EF4-FFF2-40B4-BE49-F238E27FC236}">
                  <a16:creationId xmlns:a16="http://schemas.microsoft.com/office/drawing/2014/main" id="{FD1A2CFE-50E0-A378-7C9C-E95C9366E4EE}"/>
                </a:ext>
              </a:extLst>
            </p:cNvPr>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85;p29">
              <a:extLst>
                <a:ext uri="{FF2B5EF4-FFF2-40B4-BE49-F238E27FC236}">
                  <a16:creationId xmlns:a16="http://schemas.microsoft.com/office/drawing/2014/main" id="{01BD07B0-BB92-4B97-DA81-3C73665D869A}"/>
                </a:ext>
              </a:extLst>
            </p:cNvPr>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86;p29">
              <a:extLst>
                <a:ext uri="{FF2B5EF4-FFF2-40B4-BE49-F238E27FC236}">
                  <a16:creationId xmlns:a16="http://schemas.microsoft.com/office/drawing/2014/main" id="{88876D40-2BDC-33E4-D3FC-74CA8CE8D2F2}"/>
                </a:ext>
              </a:extLst>
            </p:cNvPr>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603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ED3DCE2D-BA44-19AC-3C24-C0D73F3EFF1C}"/>
              </a:ext>
            </a:extLst>
          </p:cNvPr>
          <p:cNvSpPr txBox="1"/>
          <p:nvPr/>
        </p:nvSpPr>
        <p:spPr>
          <a:xfrm>
            <a:off x="998220" y="579120"/>
            <a:ext cx="7688580" cy="4273157"/>
          </a:xfrm>
          <a:prstGeom prst="rect">
            <a:avLst/>
          </a:prstGeom>
          <a:noFill/>
        </p:spPr>
        <p:txBody>
          <a:bodyPr wrap="square" rtlCol="0">
            <a:spAutoFit/>
          </a:bodyPr>
          <a:lstStyle/>
          <a:p>
            <a:pPr algn="ctr">
              <a:lnSpc>
                <a:spcPct val="107000"/>
              </a:lnSpc>
              <a:spcAft>
                <a:spcPts val="800"/>
              </a:spcAft>
            </a:pPr>
            <a:r>
              <a:rPr lang="en-US"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rPr>
              <a:t>Address hiding in archives</a:t>
            </a:r>
            <a:endParaRPr lang="vi-VN" sz="2400" b="1" kern="100">
              <a:solidFill>
                <a:srgbClr val="002060"/>
              </a:solidFill>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en-US" sz="1600" kern="100">
                <a:effectLst/>
                <a:latin typeface="Montserrat" panose="00000500000000000000" pitchFamily="2" charset="0"/>
                <a:ea typeface="Arial" panose="020B0604020202020204" pitchFamily="34" charset="0"/>
                <a:cs typeface="Arial" panose="020B0604020202020204" pitchFamily="34" charset="0"/>
              </a:rPr>
              <a:t>Để ngăn danh sách gửi thư của bạn trở thành nguồn địa chỉ cho những kẻ gửi thư rác, một kỹ thuật phổ biến là dành </a:t>
            </a:r>
            <a:r>
              <a:rPr lang="vi-VN" sz="1600" kern="100">
                <a:effectLst/>
                <a:latin typeface="Montserrat" panose="00000500000000000000" pitchFamily="2" charset="0"/>
                <a:ea typeface="Arial" panose="020B0604020202020204" pitchFamily="34" charset="0"/>
                <a:cs typeface="Arial" panose="020B0604020202020204" pitchFamily="34" charset="0"/>
              </a:rPr>
              <a:t>cho.</a:t>
            </a:r>
            <a:endParaRPr lang="en-US" sz="1600" kern="100">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effectLst/>
                <a:latin typeface="Montserrat" panose="00000500000000000000" pitchFamily="2" charset="0"/>
                <a:ea typeface="Arial" panose="020B0604020202020204" pitchFamily="34" charset="0"/>
                <a:cs typeface="Arial" panose="020B0604020202020204" pitchFamily="34" charset="0"/>
              </a:rPr>
              <a:t>       -   </a:t>
            </a:r>
            <a:r>
              <a:rPr lang="vi-VN" sz="1600" kern="100">
                <a:latin typeface="Montserrat" panose="00000500000000000000" pitchFamily="2" charset="0"/>
                <a:ea typeface="Arial" panose="020B0604020202020204" pitchFamily="34" charset="0"/>
                <a:cs typeface="Arial" panose="020B0604020202020204" pitchFamily="34" charset="0"/>
              </a:rPr>
              <a:t>K</a:t>
            </a:r>
            <a:r>
              <a:rPr lang="en-US" sz="1600" kern="100">
                <a:effectLst/>
                <a:latin typeface="Montserrat" panose="00000500000000000000" pitchFamily="2" charset="0"/>
                <a:ea typeface="Arial" panose="020B0604020202020204" pitchFamily="34" charset="0"/>
                <a:cs typeface="Arial" panose="020B0604020202020204" pitchFamily="34" charset="0"/>
              </a:rPr>
              <a:t>ho lưu trữ để che khuất địa chỉ email của mọi người </a:t>
            </a:r>
            <a:endParaRPr lang="vi-VN" sz="1600" kern="100">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vi-VN" sz="1600" kern="100">
                <a:latin typeface="Montserrat" panose="00000500000000000000" pitchFamily="2" charset="0"/>
                <a:ea typeface="Arial" panose="020B0604020202020204" pitchFamily="34" charset="0"/>
                <a:cs typeface="Arial" panose="020B0604020202020204" pitchFamily="34" charset="0"/>
              </a:rPr>
              <a:t>       -   C</a:t>
            </a:r>
            <a:r>
              <a:rPr lang="en-US" sz="1600" kern="100">
                <a:effectLst/>
                <a:latin typeface="Montserrat" panose="00000500000000000000" pitchFamily="2" charset="0"/>
                <a:ea typeface="Arial" panose="020B0604020202020204" pitchFamily="34" charset="0"/>
                <a:cs typeface="Arial" panose="020B0604020202020204" pitchFamily="34" charset="0"/>
              </a:rPr>
              <a:t>hẳng hạn bằng cách thay thế</a:t>
            </a:r>
            <a:r>
              <a:rPr lang="vi-VN" sz="1600" kern="100">
                <a:effectLst/>
                <a:latin typeface="Montserrat" panose="00000500000000000000" pitchFamily="2" charset="0"/>
                <a:ea typeface="Arial" panose="020B0604020202020204" pitchFamily="34" charset="0"/>
                <a:cs typeface="Arial" panose="020B0604020202020204" pitchFamily="34" charset="0"/>
              </a:rPr>
              <a:t> :  </a:t>
            </a:r>
          </a:p>
          <a:p>
            <a:pPr>
              <a:lnSpc>
                <a:spcPct val="200000"/>
              </a:lnSpc>
              <a:spcAft>
                <a:spcPts val="800"/>
              </a:spcAft>
            </a:pPr>
            <a:r>
              <a:rPr lang="en-US"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rPr>
              <a:t>jrandom@somedomain.com</a:t>
            </a:r>
            <a:r>
              <a:rPr lang="vi-VN" sz="1600" i="1" kern="100">
                <a:effectLst/>
                <a:latin typeface="Montserrat" panose="00000500000000000000" pitchFamily="2" charset="0"/>
                <a:ea typeface="Arial" panose="020B0604020202020204" pitchFamily="34" charset="0"/>
                <a:cs typeface="Arial" panose="020B0604020202020204" pitchFamily="34" charset="0"/>
              </a:rPr>
              <a:t> </a:t>
            </a:r>
            <a:r>
              <a:rPr lang="en-US" sz="1600" kern="100">
                <a:effectLst/>
                <a:latin typeface="Montserrat" panose="00000500000000000000" pitchFamily="2" charset="0"/>
                <a:ea typeface="Arial" panose="020B0604020202020204" pitchFamily="34" charset="0"/>
                <a:cs typeface="Arial" panose="020B0604020202020204" pitchFamily="34" charset="0"/>
              </a:rPr>
              <a:t>với </a:t>
            </a:r>
            <a:r>
              <a:rPr lang="en-US"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rPr>
              <a:t>jrandom_AT_somedomain.com </a:t>
            </a:r>
            <a:endParaRPr lang="vi-VN"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endParaRPr>
          </a:p>
          <a:p>
            <a:pPr>
              <a:lnSpc>
                <a:spcPct val="200000"/>
              </a:lnSpc>
              <a:spcAft>
                <a:spcPts val="800"/>
              </a:spcAft>
            </a:pPr>
            <a:r>
              <a:rPr lang="en-US" sz="1600" kern="100">
                <a:effectLst/>
                <a:latin typeface="Montserrat" panose="00000500000000000000" pitchFamily="2" charset="0"/>
                <a:ea typeface="Arial" panose="020B0604020202020204" pitchFamily="34" charset="0"/>
                <a:cs typeface="Arial" panose="020B0604020202020204" pitchFamily="34" charset="0"/>
              </a:rPr>
              <a:t>hoặc </a:t>
            </a:r>
            <a:r>
              <a:rPr lang="en-US" sz="1600" i="1" kern="100">
                <a:solidFill>
                  <a:srgbClr val="C00000"/>
                </a:solidFill>
                <a:effectLst/>
                <a:latin typeface="Montserrat" panose="00000500000000000000" pitchFamily="2" charset="0"/>
                <a:ea typeface="Arial" panose="020B0604020202020204" pitchFamily="34" charset="0"/>
                <a:cs typeface="Arial" panose="020B0604020202020204" pitchFamily="34" charset="0"/>
              </a:rPr>
              <a:t>jrandomNOSPAM@somedomain.com</a:t>
            </a:r>
          </a:p>
          <a:p>
            <a:endParaRPr lang="en-US"/>
          </a:p>
        </p:txBody>
      </p:sp>
    </p:spTree>
    <p:extLst>
      <p:ext uri="{BB962C8B-B14F-4D97-AF65-F5344CB8AC3E}">
        <p14:creationId xmlns:p14="http://schemas.microsoft.com/office/powerpoint/2010/main" val="2668584832"/>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6990</Words>
  <Application>Microsoft Office PowerPoint</Application>
  <PresentationFormat>On-screen Show (16:9)</PresentationFormat>
  <Paragraphs>278</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Open Sans</vt:lpstr>
      <vt:lpstr>Sora</vt:lpstr>
      <vt:lpstr>Montserrat</vt:lpstr>
      <vt:lpstr>Arial</vt:lpstr>
      <vt:lpstr>Software Engineering Business Plan by Slidesgo</vt:lpstr>
      <vt:lpstr>CHƯƠNG 3 HẠ TẦNG KĨ THUẬT</vt:lpstr>
      <vt:lpstr>Nhóm 14   Nguyễn Thanh Tùng - DH52006150   Trần Như Nguyện - DH52007186   Lý Thị Ngọc Diễm - DH52005710   Đỗ Bảo Đại - DH51901753   Trần Nguyễn Gia Bảo - DH52005690 </vt:lpstr>
      <vt:lpstr>Phần mềm nguồn mở là gì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Version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a Version Control System(CVS)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Cám ơn  các bạn  đã theo dõi !</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HẠ TẦNG KĨ THUẬT</dc:title>
  <cp:lastModifiedBy>Thanh Tùng Nguyễn</cp:lastModifiedBy>
  <cp:revision>33</cp:revision>
  <dcterms:modified xsi:type="dcterms:W3CDTF">2023-11-23T16:54:14Z</dcterms:modified>
</cp:coreProperties>
</file>