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1" r:id="rId7"/>
    <p:sldId id="258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334A9-3CBF-44AB-88FE-4A342427C0F3}" v="131" dt="2024-03-21T23:09:12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398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n Jackson" userId="94d760126cd72535" providerId="LiveId" clId="{499334A9-3CBF-44AB-88FE-4A342427C0F3}"/>
    <pc:docChg chg="undo custSel addSld delSld modSld sldOrd">
      <pc:chgData name="Adrin Jackson" userId="94d760126cd72535" providerId="LiveId" clId="{499334A9-3CBF-44AB-88FE-4A342427C0F3}" dt="2024-03-22T02:14:20.799" v="1901" actId="20577"/>
      <pc:docMkLst>
        <pc:docMk/>
      </pc:docMkLst>
      <pc:sldChg chg="addSp delSp modSp mod ord">
        <pc:chgData name="Adrin Jackson" userId="94d760126cd72535" providerId="LiveId" clId="{499334A9-3CBF-44AB-88FE-4A342427C0F3}" dt="2024-03-21T01:42:47.572" v="625"/>
        <pc:sldMkLst>
          <pc:docMk/>
          <pc:sldMk cId="497607547" sldId="258"/>
        </pc:sldMkLst>
        <pc:spChg chg="mod">
          <ac:chgData name="Adrin Jackson" userId="94d760126cd72535" providerId="LiveId" clId="{499334A9-3CBF-44AB-88FE-4A342427C0F3}" dt="2024-03-21T01:00:03.339" v="12" actId="20577"/>
          <ac:spMkLst>
            <pc:docMk/>
            <pc:sldMk cId="497607547" sldId="258"/>
            <ac:spMk id="2" creationId="{921633EB-7DCB-4DDC-80AF-C885A3EE1245}"/>
          </ac:spMkLst>
        </pc:spChg>
        <pc:spChg chg="del mod">
          <ac:chgData name="Adrin Jackson" userId="94d760126cd72535" providerId="LiveId" clId="{499334A9-3CBF-44AB-88FE-4A342427C0F3}" dt="2024-03-21T01:39:56.542" v="593" actId="21"/>
          <ac:spMkLst>
            <pc:docMk/>
            <pc:sldMk cId="497607547" sldId="258"/>
            <ac:spMk id="8" creationId="{9D1C5165-6C4D-D91B-7666-2FAD47AA5F4E}"/>
          </ac:spMkLst>
        </pc:spChg>
        <pc:spChg chg="del mod">
          <ac:chgData name="Adrin Jackson" userId="94d760126cd72535" providerId="LiveId" clId="{499334A9-3CBF-44AB-88FE-4A342427C0F3}" dt="2024-03-21T01:40:00.881" v="594" actId="21"/>
          <ac:spMkLst>
            <pc:docMk/>
            <pc:sldMk cId="497607547" sldId="258"/>
            <ac:spMk id="12" creationId="{FDA415AE-74BE-358C-235E-01CC22CFBA94}"/>
          </ac:spMkLst>
        </pc:spChg>
        <pc:spChg chg="add del mod">
          <ac:chgData name="Adrin Jackson" userId="94d760126cd72535" providerId="LiveId" clId="{499334A9-3CBF-44AB-88FE-4A342427C0F3}" dt="2024-03-21T01:40:14.600" v="600" actId="21"/>
          <ac:spMkLst>
            <pc:docMk/>
            <pc:sldMk cId="497607547" sldId="258"/>
            <ac:spMk id="15" creationId="{391E95C5-F0BF-44C5-6F6F-4EC6322AAA6E}"/>
          </ac:spMkLst>
        </pc:spChg>
        <pc:spChg chg="del mod">
          <ac:chgData name="Adrin Jackson" userId="94d760126cd72535" providerId="LiveId" clId="{499334A9-3CBF-44AB-88FE-4A342427C0F3}" dt="2024-03-21T01:40:26.825" v="602" actId="21"/>
          <ac:spMkLst>
            <pc:docMk/>
            <pc:sldMk cId="497607547" sldId="258"/>
            <ac:spMk id="16" creationId="{D5C84291-6C65-D65A-2914-B30F93A0CCFB}"/>
          </ac:spMkLst>
        </pc:spChg>
        <pc:spChg chg="add del mod">
          <ac:chgData name="Adrin Jackson" userId="94d760126cd72535" providerId="LiveId" clId="{499334A9-3CBF-44AB-88FE-4A342427C0F3}" dt="2024-03-21T01:42:01.075" v="618" actId="14100"/>
          <ac:spMkLst>
            <pc:docMk/>
            <pc:sldMk cId="497607547" sldId="258"/>
            <ac:spMk id="33" creationId="{56D00AFC-82F0-4101-AD25-27D76E52BF70}"/>
          </ac:spMkLst>
        </pc:spChg>
        <pc:spChg chg="mod">
          <ac:chgData name="Adrin Jackson" userId="94d760126cd72535" providerId="LiveId" clId="{499334A9-3CBF-44AB-88FE-4A342427C0F3}" dt="2024-03-21T01:41:18.025" v="609" actId="1076"/>
          <ac:spMkLst>
            <pc:docMk/>
            <pc:sldMk cId="497607547" sldId="258"/>
            <ac:spMk id="38" creationId="{16C6DAEC-CED5-A77A-B353-E18BB4910FAD}"/>
          </ac:spMkLst>
        </pc:spChg>
        <pc:spChg chg="mod">
          <ac:chgData name="Adrin Jackson" userId="94d760126cd72535" providerId="LiveId" clId="{499334A9-3CBF-44AB-88FE-4A342427C0F3}" dt="2024-03-21T01:41:18.025" v="609" actId="1076"/>
          <ac:spMkLst>
            <pc:docMk/>
            <pc:sldMk cId="497607547" sldId="258"/>
            <ac:spMk id="39" creationId="{354A544F-F60D-5B9E-C576-E4C12B23A5D6}"/>
          </ac:spMkLst>
        </pc:spChg>
        <pc:spChg chg="mod">
          <ac:chgData name="Adrin Jackson" userId="94d760126cd72535" providerId="LiveId" clId="{499334A9-3CBF-44AB-88FE-4A342427C0F3}" dt="2024-03-21T01:41:18.025" v="609" actId="1076"/>
          <ac:spMkLst>
            <pc:docMk/>
            <pc:sldMk cId="497607547" sldId="258"/>
            <ac:spMk id="40" creationId="{0DDC82C0-5DCD-871A-FD74-ED95A9DDDC90}"/>
          </ac:spMkLst>
        </pc:spChg>
        <pc:spChg chg="mod">
          <ac:chgData name="Adrin Jackson" userId="94d760126cd72535" providerId="LiveId" clId="{499334A9-3CBF-44AB-88FE-4A342427C0F3}" dt="2024-03-21T01:41:23.491" v="610" actId="1076"/>
          <ac:spMkLst>
            <pc:docMk/>
            <pc:sldMk cId="497607547" sldId="258"/>
            <ac:spMk id="46" creationId="{CD55D5BD-CE42-B25C-F57F-7C56B56B7605}"/>
          </ac:spMkLst>
        </pc:spChg>
        <pc:spChg chg="mod">
          <ac:chgData name="Adrin Jackson" userId="94d760126cd72535" providerId="LiveId" clId="{499334A9-3CBF-44AB-88FE-4A342427C0F3}" dt="2024-03-21T01:41:18.025" v="609" actId="1076"/>
          <ac:spMkLst>
            <pc:docMk/>
            <pc:sldMk cId="497607547" sldId="258"/>
            <ac:spMk id="47" creationId="{E0F0C02A-D14D-358A-C9A0-4644355EB3D0}"/>
          </ac:spMkLst>
        </pc:spChg>
        <pc:spChg chg="mod">
          <ac:chgData name="Adrin Jackson" userId="94d760126cd72535" providerId="LiveId" clId="{499334A9-3CBF-44AB-88FE-4A342427C0F3}" dt="2024-03-21T01:41:18.025" v="609" actId="1076"/>
          <ac:spMkLst>
            <pc:docMk/>
            <pc:sldMk cId="497607547" sldId="258"/>
            <ac:spMk id="60" creationId="{0A40E649-97CE-7C55-FF0C-04561B8AD824}"/>
          </ac:spMkLst>
        </pc:spChg>
        <pc:spChg chg="mod">
          <ac:chgData name="Adrin Jackson" userId="94d760126cd72535" providerId="LiveId" clId="{499334A9-3CBF-44AB-88FE-4A342427C0F3}" dt="2024-03-21T01:41:18.025" v="609" actId="1076"/>
          <ac:spMkLst>
            <pc:docMk/>
            <pc:sldMk cId="497607547" sldId="258"/>
            <ac:spMk id="80" creationId="{5C53D369-741F-2D3B-0CCB-BE8239EE3296}"/>
          </ac:spMkLst>
        </pc:spChg>
        <pc:picChg chg="add mod">
          <ac:chgData name="Adrin Jackson" userId="94d760126cd72535" providerId="LiveId" clId="{499334A9-3CBF-44AB-88FE-4A342427C0F3}" dt="2024-03-21T01:42:04.137" v="619" actId="1076"/>
          <ac:picMkLst>
            <pc:docMk/>
            <pc:sldMk cId="497607547" sldId="258"/>
            <ac:picMk id="7" creationId="{E5F84C1D-44D2-C898-0422-D7D34DC7E5D9}"/>
          </ac:picMkLst>
        </pc:picChg>
        <pc:picChg chg="mod">
          <ac:chgData name="Adrin Jackson" userId="94d760126cd72535" providerId="LiveId" clId="{499334A9-3CBF-44AB-88FE-4A342427C0F3}" dt="2024-03-21T01:41:18.025" v="609" actId="1076"/>
          <ac:picMkLst>
            <pc:docMk/>
            <pc:sldMk cId="497607547" sldId="258"/>
            <ac:picMk id="44" creationId="{DB5B5159-6221-AC1C-3463-CD4FD95FE417}"/>
          </ac:picMkLst>
        </pc:picChg>
        <pc:picChg chg="mod">
          <ac:chgData name="Adrin Jackson" userId="94d760126cd72535" providerId="LiveId" clId="{499334A9-3CBF-44AB-88FE-4A342427C0F3}" dt="2024-03-21T01:41:18.025" v="609" actId="1076"/>
          <ac:picMkLst>
            <pc:docMk/>
            <pc:sldMk cId="497607547" sldId="258"/>
            <ac:picMk id="45" creationId="{2CEACE13-A37B-D5BF-B94D-DDF4028A243A}"/>
          </ac:picMkLst>
        </pc:picChg>
        <pc:inkChg chg="mod">
          <ac:chgData name="Adrin Jackson" userId="94d760126cd72535" providerId="LiveId" clId="{499334A9-3CBF-44AB-88FE-4A342427C0F3}" dt="2024-03-21T01:41:18.025" v="609" actId="1076"/>
          <ac:inkMkLst>
            <pc:docMk/>
            <pc:sldMk cId="497607547" sldId="258"/>
            <ac:inkMk id="67" creationId="{74840159-8B3C-3E7C-9CB6-D83FF60AD240}"/>
          </ac:inkMkLst>
        </pc:inkChg>
        <pc:cxnChg chg="add del mod">
          <ac:chgData name="Adrin Jackson" userId="94d760126cd72535" providerId="LiveId" clId="{499334A9-3CBF-44AB-88FE-4A342427C0F3}" dt="2024-03-21T01:41:31.646" v="612" actId="21"/>
          <ac:cxnSpMkLst>
            <pc:docMk/>
            <pc:sldMk cId="497607547" sldId="258"/>
            <ac:cxnSpMk id="4" creationId="{FB6BC784-F472-B0CE-E912-A4E40CA9D8DF}"/>
          </ac:cxnSpMkLst>
        </pc:cxnChg>
        <pc:cxnChg chg="add mod">
          <ac:chgData name="Adrin Jackson" userId="94d760126cd72535" providerId="LiveId" clId="{499334A9-3CBF-44AB-88FE-4A342427C0F3}" dt="2024-03-21T01:42:01.075" v="618" actId="14100"/>
          <ac:cxnSpMkLst>
            <pc:docMk/>
            <pc:sldMk cId="497607547" sldId="258"/>
            <ac:cxnSpMk id="11" creationId="{61A4A639-67AF-6EB2-072E-6544ED0E38A6}"/>
          </ac:cxnSpMkLst>
        </pc:cxnChg>
        <pc:cxnChg chg="del mod">
          <ac:chgData name="Adrin Jackson" userId="94d760126cd72535" providerId="LiveId" clId="{499334A9-3CBF-44AB-88FE-4A342427C0F3}" dt="2024-03-21T01:40:17.963" v="601" actId="21"/>
          <ac:cxnSpMkLst>
            <pc:docMk/>
            <pc:sldMk cId="497607547" sldId="258"/>
            <ac:cxnSpMk id="19" creationId="{AB6BB2C5-EA61-0EA7-F067-FE3AAC4C9509}"/>
          </ac:cxnSpMkLst>
        </pc:cxnChg>
        <pc:cxnChg chg="del mod">
          <ac:chgData name="Adrin Jackson" userId="94d760126cd72535" providerId="LiveId" clId="{499334A9-3CBF-44AB-88FE-4A342427C0F3}" dt="2024-03-21T01:40:17.963" v="601" actId="21"/>
          <ac:cxnSpMkLst>
            <pc:docMk/>
            <pc:sldMk cId="497607547" sldId="258"/>
            <ac:cxnSpMk id="20" creationId="{40CB1D3D-ED3A-A46D-65AD-BD3C11F0C91D}"/>
          </ac:cxnSpMkLst>
        </pc:cxnChg>
        <pc:cxnChg chg="add del mod">
          <ac:chgData name="Adrin Jackson" userId="94d760126cd72535" providerId="LiveId" clId="{499334A9-3CBF-44AB-88FE-4A342427C0F3}" dt="2024-03-21T01:40:17.963" v="601" actId="21"/>
          <ac:cxnSpMkLst>
            <pc:docMk/>
            <pc:sldMk cId="497607547" sldId="258"/>
            <ac:cxnSpMk id="36" creationId="{B0450E7D-8665-7CA4-7871-A42D929D89A8}"/>
          </ac:cxnSpMkLst>
        </pc:cxnChg>
        <pc:cxnChg chg="mod">
          <ac:chgData name="Adrin Jackson" userId="94d760126cd72535" providerId="LiveId" clId="{499334A9-3CBF-44AB-88FE-4A342427C0F3}" dt="2024-03-21T01:41:18.025" v="609" actId="1076"/>
          <ac:cxnSpMkLst>
            <pc:docMk/>
            <pc:sldMk cId="497607547" sldId="258"/>
            <ac:cxnSpMk id="49" creationId="{544051FB-2C95-2FEB-D192-9056750D2623}"/>
          </ac:cxnSpMkLst>
        </pc:cxnChg>
        <pc:cxnChg chg="mod">
          <ac:chgData name="Adrin Jackson" userId="94d760126cd72535" providerId="LiveId" clId="{499334A9-3CBF-44AB-88FE-4A342427C0F3}" dt="2024-03-21T01:41:18.025" v="609" actId="1076"/>
          <ac:cxnSpMkLst>
            <pc:docMk/>
            <pc:sldMk cId="497607547" sldId="258"/>
            <ac:cxnSpMk id="51" creationId="{E2E129E2-A151-34D8-A903-EC651FEB2B79}"/>
          </ac:cxnSpMkLst>
        </pc:cxnChg>
        <pc:cxnChg chg="mod">
          <ac:chgData name="Adrin Jackson" userId="94d760126cd72535" providerId="LiveId" clId="{499334A9-3CBF-44AB-88FE-4A342427C0F3}" dt="2024-03-21T01:41:18.025" v="609" actId="1076"/>
          <ac:cxnSpMkLst>
            <pc:docMk/>
            <pc:sldMk cId="497607547" sldId="258"/>
            <ac:cxnSpMk id="69" creationId="{D27F302C-9B22-FE00-FA55-D66C84093C30}"/>
          </ac:cxnSpMkLst>
        </pc:cxnChg>
        <pc:cxnChg chg="mod">
          <ac:chgData name="Adrin Jackson" userId="94d760126cd72535" providerId="LiveId" clId="{499334A9-3CBF-44AB-88FE-4A342427C0F3}" dt="2024-03-21T01:41:18.025" v="609" actId="1076"/>
          <ac:cxnSpMkLst>
            <pc:docMk/>
            <pc:sldMk cId="497607547" sldId="258"/>
            <ac:cxnSpMk id="72" creationId="{9111A879-27E2-0EB5-5D95-859979A3AB4F}"/>
          </ac:cxnSpMkLst>
        </pc:cxnChg>
        <pc:cxnChg chg="mod">
          <ac:chgData name="Adrin Jackson" userId="94d760126cd72535" providerId="LiveId" clId="{499334A9-3CBF-44AB-88FE-4A342427C0F3}" dt="2024-03-21T01:41:18.025" v="609" actId="1076"/>
          <ac:cxnSpMkLst>
            <pc:docMk/>
            <pc:sldMk cId="497607547" sldId="258"/>
            <ac:cxnSpMk id="78" creationId="{34CF1E35-22C7-ED42-1C11-72126A2C5CB9}"/>
          </ac:cxnSpMkLst>
        </pc:cxnChg>
      </pc:sldChg>
      <pc:sldChg chg="del ord">
        <pc:chgData name="Adrin Jackson" userId="94d760126cd72535" providerId="LiveId" clId="{499334A9-3CBF-44AB-88FE-4A342427C0F3}" dt="2024-03-21T20:50:00.180" v="1804" actId="2696"/>
        <pc:sldMkLst>
          <pc:docMk/>
          <pc:sldMk cId="4209322005" sldId="259"/>
        </pc:sldMkLst>
      </pc:sldChg>
      <pc:sldChg chg="del">
        <pc:chgData name="Adrin Jackson" userId="94d760126cd72535" providerId="LiveId" clId="{499334A9-3CBF-44AB-88FE-4A342427C0F3}" dt="2024-03-21T20:50:03.291" v="1805" actId="2696"/>
        <pc:sldMkLst>
          <pc:docMk/>
          <pc:sldMk cId="3501347425" sldId="260"/>
        </pc:sldMkLst>
      </pc:sldChg>
      <pc:sldChg chg="modSp mod ord">
        <pc:chgData name="Adrin Jackson" userId="94d760126cd72535" providerId="LiveId" clId="{499334A9-3CBF-44AB-88FE-4A342427C0F3}" dt="2024-03-21T01:42:45.599" v="623"/>
        <pc:sldMkLst>
          <pc:docMk/>
          <pc:sldMk cId="1703342593" sldId="261"/>
        </pc:sldMkLst>
        <pc:spChg chg="mod">
          <ac:chgData name="Adrin Jackson" userId="94d760126cd72535" providerId="LiveId" clId="{499334A9-3CBF-44AB-88FE-4A342427C0F3}" dt="2024-03-21T01:00:29.949" v="47" actId="20577"/>
          <ac:spMkLst>
            <pc:docMk/>
            <pc:sldMk cId="1703342593" sldId="261"/>
            <ac:spMk id="2" creationId="{5B040558-A365-4CCE-92FA-5A48CD98F9C9}"/>
          </ac:spMkLst>
        </pc:spChg>
      </pc:sldChg>
      <pc:sldChg chg="addSp delSp modSp add mod ord">
        <pc:chgData name="Adrin Jackson" userId="94d760126cd72535" providerId="LiveId" clId="{499334A9-3CBF-44AB-88FE-4A342427C0F3}" dt="2024-03-22T02:14:20.799" v="1901" actId="20577"/>
        <pc:sldMkLst>
          <pc:docMk/>
          <pc:sldMk cId="226345540" sldId="262"/>
        </pc:sldMkLst>
        <pc:spChg chg="mod">
          <ac:chgData name="Adrin Jackson" userId="94d760126cd72535" providerId="LiveId" clId="{499334A9-3CBF-44AB-88FE-4A342427C0F3}" dt="2024-03-21T01:52:52.403" v="1071" actId="20577"/>
          <ac:spMkLst>
            <pc:docMk/>
            <pc:sldMk cId="226345540" sldId="262"/>
            <ac:spMk id="2" creationId="{80C05C98-870E-8DDE-62D2-AC5B6DA3B8B8}"/>
          </ac:spMkLst>
        </pc:spChg>
        <pc:spChg chg="add del mod">
          <ac:chgData name="Adrin Jackson" userId="94d760126cd72535" providerId="LiveId" clId="{499334A9-3CBF-44AB-88FE-4A342427C0F3}" dt="2024-03-21T01:04:04.014" v="79"/>
          <ac:spMkLst>
            <pc:docMk/>
            <pc:sldMk cId="226345540" sldId="262"/>
            <ac:spMk id="3" creationId="{FC94789C-EFCB-7C40-42D1-621DE628E09C}"/>
          </ac:spMkLst>
        </pc:spChg>
        <pc:spChg chg="add mod">
          <ac:chgData name="Adrin Jackson" userId="94d760126cd72535" providerId="LiveId" clId="{499334A9-3CBF-44AB-88FE-4A342427C0F3}" dt="2024-03-21T23:09:12.621" v="1898" actId="20577"/>
          <ac:spMkLst>
            <pc:docMk/>
            <pc:sldMk cId="226345540" sldId="262"/>
            <ac:spMk id="5" creationId="{1CDE9325-E293-075D-23E6-2F12D9E7ECAF}"/>
          </ac:spMkLst>
        </pc:spChg>
        <pc:spChg chg="add mod">
          <ac:chgData name="Adrin Jackson" userId="94d760126cd72535" providerId="LiveId" clId="{499334A9-3CBF-44AB-88FE-4A342427C0F3}" dt="2024-03-21T01:08:11.789" v="191"/>
          <ac:spMkLst>
            <pc:docMk/>
            <pc:sldMk cId="226345540" sldId="262"/>
            <ac:spMk id="6" creationId="{FC498257-1539-3F1D-211E-28CE4C2AB042}"/>
          </ac:spMkLst>
        </pc:spChg>
        <pc:spChg chg="add del mod">
          <ac:chgData name="Adrin Jackson" userId="94d760126cd72535" providerId="LiveId" clId="{499334A9-3CBF-44AB-88FE-4A342427C0F3}" dt="2024-03-21T01:58:15.852" v="1075"/>
          <ac:spMkLst>
            <pc:docMk/>
            <pc:sldMk cId="226345540" sldId="262"/>
            <ac:spMk id="7" creationId="{87C2F97B-F1FC-352C-5DAC-3CEF3447D49D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8" creationId="{889670C7-04D7-6574-637B-3054FC3EE11D}"/>
          </ac:spMkLst>
        </pc:spChg>
        <pc:spChg chg="add mod">
          <ac:chgData name="Adrin Jackson" userId="94d760126cd72535" providerId="LiveId" clId="{499334A9-3CBF-44AB-88FE-4A342427C0F3}" dt="2024-03-21T02:01:02.507" v="1230" actId="20577"/>
          <ac:spMkLst>
            <pc:docMk/>
            <pc:sldMk cId="226345540" sldId="262"/>
            <ac:spMk id="9" creationId="{8B88FEA9-6B43-C7BB-C84D-73CB68916959}"/>
          </ac:spMkLst>
        </pc:spChg>
        <pc:spChg chg="add mod">
          <ac:chgData name="Adrin Jackson" userId="94d760126cd72535" providerId="LiveId" clId="{499334A9-3CBF-44AB-88FE-4A342427C0F3}" dt="2024-03-22T02:14:20.799" v="1901" actId="20577"/>
          <ac:spMkLst>
            <pc:docMk/>
            <pc:sldMk cId="226345540" sldId="262"/>
            <ac:spMk id="10" creationId="{30988CE5-BEBF-8168-EF95-81581BAC48A8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12" creationId="{0DB18C7C-0916-4531-BF48-931B9E22F820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15" creationId="{B6A4F060-8463-280E-319C-E977D274047D}"/>
          </ac:spMkLst>
        </pc:spChg>
        <pc:spChg chg="del">
          <ac:chgData name="Adrin Jackson" userId="94d760126cd72535" providerId="LiveId" clId="{499334A9-3CBF-44AB-88FE-4A342427C0F3}" dt="2024-03-21T01:03:29.552" v="76" actId="21"/>
          <ac:spMkLst>
            <pc:docMk/>
            <pc:sldMk cId="226345540" sldId="262"/>
            <ac:spMk id="16" creationId="{FC498257-1539-3F1D-211E-28CE4C2AB042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33" creationId="{A1DCF8E6-17FC-7853-B821-16AADB5006FD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38" creationId="{A86E2650-AF98-FF67-BF51-F5D25C6BC7DC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39" creationId="{85389ACF-9289-ECD4-29D3-AB4B79E413D0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40" creationId="{78A87B62-C7D5-A852-D6BB-A00974CE48C0}"/>
          </ac:spMkLst>
        </pc:spChg>
        <pc:spChg chg="del">
          <ac:chgData name="Adrin Jackson" userId="94d760126cd72535" providerId="LiveId" clId="{499334A9-3CBF-44AB-88FE-4A342427C0F3}" dt="2024-03-21T01:03:26.274" v="75" actId="21"/>
          <ac:spMkLst>
            <pc:docMk/>
            <pc:sldMk cId="226345540" sldId="262"/>
            <ac:spMk id="46" creationId="{A59E5392-A5F1-45EB-9A28-2AD826560731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47" creationId="{D11F2D9F-70F4-79D4-21E4-7672AC881267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60" creationId="{CE92B102-1730-E23D-FE79-BE5FF4878BE5}"/>
          </ac:spMkLst>
        </pc:spChg>
        <pc:spChg chg="del">
          <ac:chgData name="Adrin Jackson" userId="94d760126cd72535" providerId="LiveId" clId="{499334A9-3CBF-44AB-88FE-4A342427C0F3}" dt="2024-03-21T01:03:16.713" v="74" actId="21"/>
          <ac:spMkLst>
            <pc:docMk/>
            <pc:sldMk cId="226345540" sldId="262"/>
            <ac:spMk id="80" creationId="{51A92F86-171E-48B0-1F3B-96AE643EF8D4}"/>
          </ac:spMkLst>
        </pc:spChg>
        <pc:picChg chg="add mod">
          <ac:chgData name="Adrin Jackson" userId="94d760126cd72535" providerId="LiveId" clId="{499334A9-3CBF-44AB-88FE-4A342427C0F3}" dt="2024-03-21T19:37:14.500" v="1673" actId="1076"/>
          <ac:picMkLst>
            <pc:docMk/>
            <pc:sldMk cId="226345540" sldId="262"/>
            <ac:picMk id="4" creationId="{F0AEA7FC-2E4D-59E4-DAEC-045F4D9003E3}"/>
          </ac:picMkLst>
        </pc:picChg>
        <pc:picChg chg="del">
          <ac:chgData name="Adrin Jackson" userId="94d760126cd72535" providerId="LiveId" clId="{499334A9-3CBF-44AB-88FE-4A342427C0F3}" dt="2024-03-21T01:03:16.713" v="74" actId="21"/>
          <ac:picMkLst>
            <pc:docMk/>
            <pc:sldMk cId="226345540" sldId="262"/>
            <ac:picMk id="44" creationId="{C0274CCF-3460-614D-0127-D1CF1E5AC004}"/>
          </ac:picMkLst>
        </pc:picChg>
        <pc:picChg chg="del">
          <ac:chgData name="Adrin Jackson" userId="94d760126cd72535" providerId="LiveId" clId="{499334A9-3CBF-44AB-88FE-4A342427C0F3}" dt="2024-03-21T01:03:16.713" v="74" actId="21"/>
          <ac:picMkLst>
            <pc:docMk/>
            <pc:sldMk cId="226345540" sldId="262"/>
            <ac:picMk id="45" creationId="{88B3F7F7-B30F-953C-E57D-C9814027863C}"/>
          </ac:picMkLst>
        </pc:picChg>
        <pc:inkChg chg="del">
          <ac:chgData name="Adrin Jackson" userId="94d760126cd72535" providerId="LiveId" clId="{499334A9-3CBF-44AB-88FE-4A342427C0F3}" dt="2024-03-21T01:03:16.713" v="74" actId="21"/>
          <ac:inkMkLst>
            <pc:docMk/>
            <pc:sldMk cId="226345540" sldId="262"/>
            <ac:inkMk id="67" creationId="{32C45475-D389-59E5-E2BB-F6CEC5227D4F}"/>
          </ac:inkMkLst>
        </pc:inkChg>
        <pc:cxnChg chg="del mod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4" creationId="{118EB575-F969-384D-0AC2-2FACFD280AF3}"/>
          </ac:cxnSpMkLst>
        </pc:cxnChg>
        <pc:cxnChg chg="del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19" creationId="{83D5C91D-FC50-85C1-3C48-422416B7D499}"/>
          </ac:cxnSpMkLst>
        </pc:cxnChg>
        <pc:cxnChg chg="del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20" creationId="{F3F95172-B4F8-C6D7-6D46-CA4B248A2FDA}"/>
          </ac:cxnSpMkLst>
        </pc:cxnChg>
        <pc:cxnChg chg="del mod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36" creationId="{9545FD36-8E95-DB6D-307E-E9460A1405CB}"/>
          </ac:cxnSpMkLst>
        </pc:cxnChg>
        <pc:cxnChg chg="del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49" creationId="{53E11C9B-E96B-49BB-2D62-ACACAA951516}"/>
          </ac:cxnSpMkLst>
        </pc:cxnChg>
        <pc:cxnChg chg="del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51" creationId="{1E827E2F-6225-ED73-6E55-25BB5B6D3469}"/>
          </ac:cxnSpMkLst>
        </pc:cxnChg>
        <pc:cxnChg chg="del mod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69" creationId="{B5DA16B0-F8DB-DB42-B7A1-857E9D92A0AC}"/>
          </ac:cxnSpMkLst>
        </pc:cxnChg>
        <pc:cxnChg chg="del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72" creationId="{9E332011-7673-C09D-4F86-269D3780967E}"/>
          </ac:cxnSpMkLst>
        </pc:cxnChg>
        <pc:cxnChg chg="del mod">
          <ac:chgData name="Adrin Jackson" userId="94d760126cd72535" providerId="LiveId" clId="{499334A9-3CBF-44AB-88FE-4A342427C0F3}" dt="2024-03-21T01:03:16.713" v="74" actId="21"/>
          <ac:cxnSpMkLst>
            <pc:docMk/>
            <pc:sldMk cId="226345540" sldId="262"/>
            <ac:cxnSpMk id="78" creationId="{6DDEB2FB-0FC8-664A-D6A3-464A0FDDF412}"/>
          </ac:cxnSpMkLst>
        </pc:cxnChg>
      </pc:sldChg>
      <pc:sldChg chg="addSp delSp modSp add mod ord modClrScheme chgLayout">
        <pc:chgData name="Adrin Jackson" userId="94d760126cd72535" providerId="LiveId" clId="{499334A9-3CBF-44AB-88FE-4A342427C0F3}" dt="2024-03-21T01:42:43.229" v="621"/>
        <pc:sldMkLst>
          <pc:docMk/>
          <pc:sldMk cId="2127531321" sldId="263"/>
        </pc:sldMkLst>
        <pc:spChg chg="mod">
          <ac:chgData name="Adrin Jackson" userId="94d760126cd72535" providerId="LiveId" clId="{499334A9-3CBF-44AB-88FE-4A342427C0F3}" dt="2024-03-21T01:17:06.473" v="512" actId="26606"/>
          <ac:spMkLst>
            <pc:docMk/>
            <pc:sldMk cId="2127531321" sldId="263"/>
            <ac:spMk id="2" creationId="{47A14D6D-6FAE-3A65-5174-EACED24C4839}"/>
          </ac:spMkLst>
        </pc:spChg>
        <pc:spChg chg="add del mod">
          <ac:chgData name="Adrin Jackson" userId="94d760126cd72535" providerId="LiveId" clId="{499334A9-3CBF-44AB-88FE-4A342427C0F3}" dt="2024-03-21T01:09:42.257" v="242"/>
          <ac:spMkLst>
            <pc:docMk/>
            <pc:sldMk cId="2127531321" sldId="263"/>
            <ac:spMk id="3" creationId="{2D0293B6-675E-768F-D8F6-786B593E18C6}"/>
          </ac:spMkLst>
        </pc:spChg>
        <pc:spChg chg="add mod">
          <ac:chgData name="Adrin Jackson" userId="94d760126cd72535" providerId="LiveId" clId="{499334A9-3CBF-44AB-88FE-4A342427C0F3}" dt="2024-03-21T01:18:56.196" v="589" actId="20577"/>
          <ac:spMkLst>
            <pc:docMk/>
            <pc:sldMk cId="2127531321" sldId="263"/>
            <ac:spMk id="4" creationId="{F7381C23-C76B-E4BC-7EC4-C5BD13685642}"/>
          </ac:spMkLst>
        </pc:spChg>
        <pc:spChg chg="del mod">
          <ac:chgData name="Adrin Jackson" userId="94d760126cd72535" providerId="LiveId" clId="{499334A9-3CBF-44AB-88FE-4A342427C0F3}" dt="2024-03-21T01:08:44.026" v="239"/>
          <ac:spMkLst>
            <pc:docMk/>
            <pc:sldMk cId="2127531321" sldId="263"/>
            <ac:spMk id="5" creationId="{37293C9B-003D-2F80-2D67-ADB10D178EE4}"/>
          </ac:spMkLst>
        </pc:spChg>
        <pc:spChg chg="add mod">
          <ac:chgData name="Adrin Jackson" userId="94d760126cd72535" providerId="LiveId" clId="{499334A9-3CBF-44AB-88FE-4A342427C0F3}" dt="2024-03-21T01:17:19.097" v="527" actId="20577"/>
          <ac:spMkLst>
            <pc:docMk/>
            <pc:sldMk cId="2127531321" sldId="263"/>
            <ac:spMk id="12" creationId="{A2F079C9-1F2B-F23F-0638-0445BB342F72}"/>
          </ac:spMkLst>
        </pc:spChg>
        <pc:spChg chg="add mod">
          <ac:chgData name="Adrin Jackson" userId="94d760126cd72535" providerId="LiveId" clId="{499334A9-3CBF-44AB-88FE-4A342427C0F3}" dt="2024-03-21T01:17:51.344" v="563" actId="1076"/>
          <ac:spMkLst>
            <pc:docMk/>
            <pc:sldMk cId="2127531321" sldId="263"/>
            <ac:spMk id="14" creationId="{6018B0C3-902D-E968-4C9D-BCFAF898A72E}"/>
          </ac:spMkLst>
        </pc:spChg>
        <pc:picChg chg="add mod modCrop">
          <ac:chgData name="Adrin Jackson" userId="94d760126cd72535" providerId="LiveId" clId="{499334A9-3CBF-44AB-88FE-4A342427C0F3}" dt="2024-03-21T01:17:12.252" v="513" actId="27614"/>
          <ac:picMkLst>
            <pc:docMk/>
            <pc:sldMk cId="2127531321" sldId="263"/>
            <ac:picMk id="7" creationId="{047E4A53-6BFD-F929-AB78-680D18085EBA}"/>
          </ac:picMkLst>
        </pc:picChg>
      </pc:sldChg>
      <pc:sldChg chg="addSp delSp modSp add mod ord modClrScheme chgLayout">
        <pc:chgData name="Adrin Jackson" userId="94d760126cd72535" providerId="LiveId" clId="{499334A9-3CBF-44AB-88FE-4A342427C0F3}" dt="2024-03-21T19:27:39.766" v="1609" actId="20577"/>
        <pc:sldMkLst>
          <pc:docMk/>
          <pc:sldMk cId="1757194461" sldId="264"/>
        </pc:sldMkLst>
        <pc:spChg chg="mod">
          <ac:chgData name="Adrin Jackson" userId="94d760126cd72535" providerId="LiveId" clId="{499334A9-3CBF-44AB-88FE-4A342427C0F3}" dt="2024-03-21T19:08:17.304" v="1454" actId="26606"/>
          <ac:spMkLst>
            <pc:docMk/>
            <pc:sldMk cId="1757194461" sldId="264"/>
            <ac:spMk id="2" creationId="{4E0EA8B6-7822-64BA-91C5-55CDFA1D72C9}"/>
          </ac:spMkLst>
        </pc:spChg>
        <pc:spChg chg="add del mod">
          <ac:chgData name="Adrin Jackson" userId="94d760126cd72535" providerId="LiveId" clId="{499334A9-3CBF-44AB-88FE-4A342427C0F3}" dt="2024-03-21T02:08:07.392" v="1442"/>
          <ac:spMkLst>
            <pc:docMk/>
            <pc:sldMk cId="1757194461" sldId="264"/>
            <ac:spMk id="3" creationId="{AFEA6128-2F56-BD08-89A5-C1CE5B64649A}"/>
          </ac:spMkLst>
        </pc:spChg>
        <pc:spChg chg="del">
          <ac:chgData name="Adrin Jackson" userId="94d760126cd72535" providerId="LiveId" clId="{499334A9-3CBF-44AB-88FE-4A342427C0F3}" dt="2024-03-21T02:06:12.009" v="1438" actId="21"/>
          <ac:spMkLst>
            <pc:docMk/>
            <pc:sldMk cId="1757194461" sldId="264"/>
            <ac:spMk id="5" creationId="{2E05239E-B062-781F-94EA-AC32116C4E4F}"/>
          </ac:spMkLst>
        </pc:spChg>
        <pc:spChg chg="add mod">
          <ac:chgData name="Adrin Jackson" userId="94d760126cd72535" providerId="LiveId" clId="{499334A9-3CBF-44AB-88FE-4A342427C0F3}" dt="2024-03-21T19:27:39.766" v="1609" actId="20577"/>
          <ac:spMkLst>
            <pc:docMk/>
            <pc:sldMk cId="1757194461" sldId="264"/>
            <ac:spMk id="6" creationId="{4B674FEE-67A0-7A47-DCD9-4BE8C142E6CE}"/>
          </ac:spMkLst>
        </pc:spChg>
        <pc:spChg chg="del">
          <ac:chgData name="Adrin Jackson" userId="94d760126cd72535" providerId="LiveId" clId="{499334A9-3CBF-44AB-88FE-4A342427C0F3}" dt="2024-03-21T02:06:21.460" v="1439" actId="21"/>
          <ac:spMkLst>
            <pc:docMk/>
            <pc:sldMk cId="1757194461" sldId="264"/>
            <ac:spMk id="9" creationId="{E3DC51C6-0BD3-D0D9-4987-673D42276BB2}"/>
          </ac:spMkLst>
        </pc:spChg>
        <pc:spChg chg="del">
          <ac:chgData name="Adrin Jackson" userId="94d760126cd72535" providerId="LiveId" clId="{499334A9-3CBF-44AB-88FE-4A342427C0F3}" dt="2024-03-21T02:06:10.077" v="1437" actId="21"/>
          <ac:spMkLst>
            <pc:docMk/>
            <pc:sldMk cId="1757194461" sldId="264"/>
            <ac:spMk id="10" creationId="{44C61ED5-C8EA-051B-768A-8506C3EAB6EF}"/>
          </ac:spMkLst>
        </pc:spChg>
        <pc:spChg chg="add del mod">
          <ac:chgData name="Adrin Jackson" userId="94d760126cd72535" providerId="LiveId" clId="{499334A9-3CBF-44AB-88FE-4A342427C0F3}" dt="2024-03-21T19:08:25.432" v="1456" actId="21"/>
          <ac:spMkLst>
            <pc:docMk/>
            <pc:sldMk cId="1757194461" sldId="264"/>
            <ac:spMk id="11" creationId="{6C437088-E802-8AA1-953C-F6548394A429}"/>
          </ac:spMkLst>
        </pc:spChg>
        <pc:spChg chg="add mod">
          <ac:chgData name="Adrin Jackson" userId="94d760126cd72535" providerId="LiveId" clId="{499334A9-3CBF-44AB-88FE-4A342427C0F3}" dt="2024-03-21T19:27:34.005" v="1605" actId="20577"/>
          <ac:spMkLst>
            <pc:docMk/>
            <pc:sldMk cId="1757194461" sldId="264"/>
            <ac:spMk id="13" creationId="{3F82CA88-E9DE-AD86-C9CD-86A49AD97EC2}"/>
          </ac:spMkLst>
        </pc:spChg>
        <pc:picChg chg="add mod">
          <ac:chgData name="Adrin Jackson" userId="94d760126cd72535" providerId="LiveId" clId="{499334A9-3CBF-44AB-88FE-4A342427C0F3}" dt="2024-03-21T19:10:57.451" v="1513" actId="1076"/>
          <ac:picMkLst>
            <pc:docMk/>
            <pc:sldMk cId="1757194461" sldId="264"/>
            <ac:picMk id="4" creationId="{0A74683C-4120-A8F4-94C4-E50253A6F6BD}"/>
          </ac:picMkLst>
        </pc:picChg>
        <pc:picChg chg="add mod">
          <ac:chgData name="Adrin Jackson" userId="94d760126cd72535" providerId="LiveId" clId="{499334A9-3CBF-44AB-88FE-4A342427C0F3}" dt="2024-03-21T19:10:51.883" v="1511" actId="1076"/>
          <ac:picMkLst>
            <pc:docMk/>
            <pc:sldMk cId="1757194461" sldId="264"/>
            <ac:picMk id="7" creationId="{3D14A68A-B3C6-A472-4390-39B6E6A4F5E1}"/>
          </ac:picMkLst>
        </pc:picChg>
      </pc:sldChg>
      <pc:sldChg chg="addSp delSp modSp add mod ord">
        <pc:chgData name="Adrin Jackson" userId="94d760126cd72535" providerId="LiveId" clId="{499334A9-3CBF-44AB-88FE-4A342427C0F3}" dt="2024-03-21T19:53:27.801" v="1803" actId="20577"/>
        <pc:sldMkLst>
          <pc:docMk/>
          <pc:sldMk cId="607383408" sldId="265"/>
        </pc:sldMkLst>
        <pc:spChg chg="mod">
          <ac:chgData name="Adrin Jackson" userId="94d760126cd72535" providerId="LiveId" clId="{499334A9-3CBF-44AB-88FE-4A342427C0F3}" dt="2024-03-21T19:28:54.208" v="1635" actId="20577"/>
          <ac:spMkLst>
            <pc:docMk/>
            <pc:sldMk cId="607383408" sldId="265"/>
            <ac:spMk id="2" creationId="{3C426C51-F646-3C8F-8E20-156D6C024993}"/>
          </ac:spMkLst>
        </pc:spChg>
        <pc:spChg chg="del">
          <ac:chgData name="Adrin Jackson" userId="94d760126cd72535" providerId="LiveId" clId="{499334A9-3CBF-44AB-88FE-4A342427C0F3}" dt="2024-03-21T19:28:33.990" v="1613" actId="21"/>
          <ac:spMkLst>
            <pc:docMk/>
            <pc:sldMk cId="607383408" sldId="265"/>
            <ac:spMk id="5" creationId="{8FCF210A-670A-B6A7-277E-126B150056D4}"/>
          </ac:spMkLst>
        </pc:spChg>
        <pc:spChg chg="add mod">
          <ac:chgData name="Adrin Jackson" userId="94d760126cd72535" providerId="LiveId" clId="{499334A9-3CBF-44AB-88FE-4A342427C0F3}" dt="2024-03-21T19:53:27.801" v="1803" actId="20577"/>
          <ac:spMkLst>
            <pc:docMk/>
            <pc:sldMk cId="607383408" sldId="265"/>
            <ac:spMk id="8" creationId="{04C73572-72DB-B532-ABF0-CA62FE6F76B3}"/>
          </ac:spMkLst>
        </pc:spChg>
        <pc:spChg chg="del">
          <ac:chgData name="Adrin Jackson" userId="94d760126cd72535" providerId="LiveId" clId="{499334A9-3CBF-44AB-88FE-4A342427C0F3}" dt="2024-03-21T19:28:36.668" v="1614" actId="21"/>
          <ac:spMkLst>
            <pc:docMk/>
            <pc:sldMk cId="607383408" sldId="265"/>
            <ac:spMk id="9" creationId="{862AE564-1BE6-6F2E-3D6C-CA400D785BAB}"/>
          </ac:spMkLst>
        </pc:spChg>
        <pc:spChg chg="del">
          <ac:chgData name="Adrin Jackson" userId="94d760126cd72535" providerId="LiveId" clId="{499334A9-3CBF-44AB-88FE-4A342427C0F3}" dt="2024-03-21T19:28:39.708" v="1615" actId="21"/>
          <ac:spMkLst>
            <pc:docMk/>
            <pc:sldMk cId="607383408" sldId="265"/>
            <ac:spMk id="10" creationId="{C7945686-BA6E-6300-4439-F2C8E968B12F}"/>
          </ac:spMkLst>
        </pc:spChg>
        <pc:picChg chg="add del mod">
          <ac:chgData name="Adrin Jackson" userId="94d760126cd72535" providerId="LiveId" clId="{499334A9-3CBF-44AB-88FE-4A342427C0F3}" dt="2024-03-21T19:35:08.890" v="1640" actId="21"/>
          <ac:picMkLst>
            <pc:docMk/>
            <pc:sldMk cId="607383408" sldId="265"/>
            <ac:picMk id="4" creationId="{DF3A662D-154B-970E-ECB1-C3F9B80A905A}"/>
          </ac:picMkLst>
        </pc:picChg>
        <pc:picChg chg="add mod">
          <ac:chgData name="Adrin Jackson" userId="94d760126cd72535" providerId="LiveId" clId="{499334A9-3CBF-44AB-88FE-4A342427C0F3}" dt="2024-03-21T19:36:59.188" v="1672" actId="1076"/>
          <ac:picMkLst>
            <pc:docMk/>
            <pc:sldMk cId="607383408" sldId="265"/>
            <ac:picMk id="7" creationId="{41D56A38-AFBF-54A2-3A79-60D7C75A048B}"/>
          </ac:picMkLst>
        </pc:picChg>
        <pc:cxnChg chg="add del">
          <ac:chgData name="Adrin Jackson" userId="94d760126cd72535" providerId="LiveId" clId="{499334A9-3CBF-44AB-88FE-4A342427C0F3}" dt="2024-03-21T19:40:48.336" v="1779" actId="11529"/>
          <ac:cxnSpMkLst>
            <pc:docMk/>
            <pc:sldMk cId="607383408" sldId="265"/>
            <ac:cxnSpMk id="12" creationId="{27A8F321-0769-3762-995E-BFB0696D2EE7}"/>
          </ac:cxnSpMkLst>
        </pc:cxnChg>
        <pc:cxnChg chg="add del mod">
          <ac:chgData name="Adrin Jackson" userId="94d760126cd72535" providerId="LiveId" clId="{499334A9-3CBF-44AB-88FE-4A342427C0F3}" dt="2024-03-21T19:41:11.688" v="1789" actId="11529"/>
          <ac:cxnSpMkLst>
            <pc:docMk/>
            <pc:sldMk cId="607383408" sldId="265"/>
            <ac:cxnSpMk id="14" creationId="{48AE32AC-9481-BD98-2A4C-C79875E63834}"/>
          </ac:cxnSpMkLst>
        </pc:cxnChg>
        <pc:cxnChg chg="add del">
          <ac:chgData name="Adrin Jackson" userId="94d760126cd72535" providerId="LiveId" clId="{499334A9-3CBF-44AB-88FE-4A342427C0F3}" dt="2024-03-21T19:41:24.287" v="1794" actId="11529"/>
          <ac:cxnSpMkLst>
            <pc:docMk/>
            <pc:sldMk cId="607383408" sldId="265"/>
            <ac:cxnSpMk id="19" creationId="{1C6A68E0-364F-EA7E-E3DD-4F85EE2336EC}"/>
          </ac:cxnSpMkLst>
        </pc:cxnChg>
        <pc:cxnChg chg="add mod">
          <ac:chgData name="Adrin Jackson" userId="94d760126cd72535" providerId="LiveId" clId="{499334A9-3CBF-44AB-88FE-4A342427C0F3}" dt="2024-03-21T19:41:34.947" v="1796" actId="208"/>
          <ac:cxnSpMkLst>
            <pc:docMk/>
            <pc:sldMk cId="607383408" sldId="265"/>
            <ac:cxnSpMk id="21" creationId="{C2ACF503-0F94-71C7-3C56-D11DE5BBADF5}"/>
          </ac:cxnSpMkLst>
        </pc:cxnChg>
      </pc:sldChg>
      <pc:sldChg chg="delSp modSp new mod">
        <pc:chgData name="Adrin Jackson" userId="94d760126cd72535" providerId="LiveId" clId="{499334A9-3CBF-44AB-88FE-4A342427C0F3}" dt="2024-03-21T23:17:37.372" v="1900"/>
        <pc:sldMkLst>
          <pc:docMk/>
          <pc:sldMk cId="1465824751" sldId="266"/>
        </pc:sldMkLst>
        <pc:spChg chg="mod">
          <ac:chgData name="Adrin Jackson" userId="94d760126cd72535" providerId="LiveId" clId="{499334A9-3CBF-44AB-88FE-4A342427C0F3}" dt="2024-03-21T22:57:58.917" v="1873" actId="14100"/>
          <ac:spMkLst>
            <pc:docMk/>
            <pc:sldMk cId="1465824751" sldId="266"/>
            <ac:spMk id="2" creationId="{50254972-F9BF-25DC-43BC-DDC2AA984FDB}"/>
          </ac:spMkLst>
        </pc:spChg>
        <pc:spChg chg="mod">
          <ac:chgData name="Adrin Jackson" userId="94d760126cd72535" providerId="LiveId" clId="{499334A9-3CBF-44AB-88FE-4A342427C0F3}" dt="2024-03-21T23:17:37.372" v="1900"/>
          <ac:spMkLst>
            <pc:docMk/>
            <pc:sldMk cId="1465824751" sldId="266"/>
            <ac:spMk id="3" creationId="{47D809F1-C564-A929-8E0B-2E3B840E19F7}"/>
          </ac:spMkLst>
        </pc:spChg>
        <pc:spChg chg="del">
          <ac:chgData name="Adrin Jackson" userId="94d760126cd72535" providerId="LiveId" clId="{499334A9-3CBF-44AB-88FE-4A342427C0F3}" dt="2024-03-21T22:58:05.212" v="1874" actId="21"/>
          <ac:spMkLst>
            <pc:docMk/>
            <pc:sldMk cId="1465824751" sldId="266"/>
            <ac:spMk id="4" creationId="{F88287F1-9DFC-0E7E-8E33-81F638B2EF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9T18:31:15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1,'0'1265,"0"-1238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Vibrating Wire Piezometers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CE131-742B-2BE7-6927-EDC23F4F69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3" t="20686" r="4126" b="23032"/>
          <a:stretch/>
        </p:blipFill>
        <p:spPr>
          <a:xfrm>
            <a:off x="1334276" y="719269"/>
            <a:ext cx="9227975" cy="3538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2651-E1DD-67DB-AA93-A3ACBA8CA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4D6D-6FAE-3A65-5174-EACED24C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 dirty="0">
                <a:latin typeface="+mj-lt"/>
                <a:ea typeface="+mj-ea"/>
                <a:cs typeface="+mj-cs"/>
              </a:rPr>
              <a:t>When and where VWPZ are used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F079C9-1F2B-F23F-0638-0445BB342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/>
              <a:t>Where its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81C23-C76B-E4BC-7EC4-C5BD13685642}"/>
              </a:ext>
            </a:extLst>
          </p:cNvPr>
          <p:cNvSpPr txBox="1"/>
          <p:nvPr/>
        </p:nvSpPr>
        <p:spPr>
          <a:xfrm>
            <a:off x="581194" y="2926052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Used for monitoring dams' concrete integrity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Used in areas with high risk of sink holes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Used for measuring ground water level in boreholes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Used for measuring pressure in industrial water flowing pipes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018B0C3-902D-E968-4C9D-BCFAF898A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5102" y="2233524"/>
            <a:ext cx="2898311" cy="553373"/>
          </a:xfrm>
        </p:spPr>
        <p:txBody>
          <a:bodyPr/>
          <a:lstStyle/>
          <a:p>
            <a:r>
              <a:rPr lang="en-US" dirty="0"/>
              <a:t>Borehole installation</a:t>
            </a:r>
          </a:p>
        </p:txBody>
      </p:sp>
      <p:pic>
        <p:nvPicPr>
          <p:cNvPr id="7" name="Picture 6" descr="Diagram of a diagram of a ground array&#10;&#10;Description automatically generated">
            <a:extLst>
              <a:ext uri="{FF2B5EF4-FFF2-40B4-BE49-F238E27FC236}">
                <a16:creationId xmlns:a16="http://schemas.microsoft.com/office/drawing/2014/main" id="{047E4A53-6BFD-F929-AB78-680D18085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1" b="1611"/>
          <a:stretch/>
        </p:blipFill>
        <p:spPr>
          <a:xfrm>
            <a:off x="7465103" y="2926052"/>
            <a:ext cx="2898311" cy="2934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5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34473"/>
            <a:ext cx="11029616" cy="7488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Internal diagram of VWPZ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A6214-184C-2E5B-53C0-2D68DABC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81" y="1121339"/>
            <a:ext cx="10066892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D00AFC-82F0-4101-AD25-27D76E52BF70}"/>
              </a:ext>
            </a:extLst>
          </p:cNvPr>
          <p:cNvSpPr txBox="1"/>
          <p:nvPr/>
        </p:nvSpPr>
        <p:spPr>
          <a:xfrm>
            <a:off x="6587861" y="3966681"/>
            <a:ext cx="163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Vibrating Wire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6DAEC-CED5-A77A-B353-E18BB4910FAD}"/>
              </a:ext>
            </a:extLst>
          </p:cNvPr>
          <p:cNvSpPr/>
          <p:nvPr/>
        </p:nvSpPr>
        <p:spPr>
          <a:xfrm rot="5400000">
            <a:off x="8620444" y="1709918"/>
            <a:ext cx="447675" cy="1049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4A544F-F60D-5B9E-C576-E4C12B23A5D6}"/>
              </a:ext>
            </a:extLst>
          </p:cNvPr>
          <p:cNvSpPr/>
          <p:nvPr/>
        </p:nvSpPr>
        <p:spPr>
          <a:xfrm rot="5400000">
            <a:off x="8620444" y="4416567"/>
            <a:ext cx="447675" cy="1049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DC82C0-5DCD-871A-FD74-ED95A9DDDC90}"/>
              </a:ext>
            </a:extLst>
          </p:cNvPr>
          <p:cNvSpPr/>
          <p:nvPr/>
        </p:nvSpPr>
        <p:spPr>
          <a:xfrm>
            <a:off x="8813763" y="2458602"/>
            <a:ext cx="45719" cy="22589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B5B5159-6221-AC1C-3463-CD4FD95FE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1" t="-6516" r="7898" b="18837"/>
          <a:stretch/>
        </p:blipFill>
        <p:spPr>
          <a:xfrm rot="16200000">
            <a:off x="7286196" y="2771730"/>
            <a:ext cx="1348253" cy="27432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EACE13-A37B-D5BF-B94D-DDF4028A2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21" t="-6516" r="7898" b="18837"/>
          <a:stretch/>
        </p:blipFill>
        <p:spPr>
          <a:xfrm rot="5400000">
            <a:off x="9052168" y="2768134"/>
            <a:ext cx="1348253" cy="2743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D55D5BD-CE42-B25C-F57F-7C56B56B7605}"/>
              </a:ext>
            </a:extLst>
          </p:cNvPr>
          <p:cNvSpPr txBox="1"/>
          <p:nvPr/>
        </p:nvSpPr>
        <p:spPr>
          <a:xfrm>
            <a:off x="6418701" y="2046501"/>
            <a:ext cx="107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Pluck coil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F0C02A-D14D-358A-C9A0-4644355EB3D0}"/>
              </a:ext>
            </a:extLst>
          </p:cNvPr>
          <p:cNvSpPr txBox="1"/>
          <p:nvPr/>
        </p:nvSpPr>
        <p:spPr>
          <a:xfrm>
            <a:off x="10632074" y="2639827"/>
            <a:ext cx="119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coil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4051FB-2C95-2FEB-D192-9056750D2623}"/>
              </a:ext>
            </a:extLst>
          </p:cNvPr>
          <p:cNvCxnSpPr/>
          <p:nvPr/>
        </p:nvCxnSpPr>
        <p:spPr>
          <a:xfrm>
            <a:off x="7298325" y="2338659"/>
            <a:ext cx="400050" cy="23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E129E2-A151-34D8-A903-EC651FEB2B79}"/>
              </a:ext>
            </a:extLst>
          </p:cNvPr>
          <p:cNvCxnSpPr>
            <a:cxnSpLocks/>
          </p:cNvCxnSpPr>
          <p:nvPr/>
        </p:nvCxnSpPr>
        <p:spPr>
          <a:xfrm flipH="1" flipV="1">
            <a:off x="9863455" y="2795038"/>
            <a:ext cx="716278" cy="12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A40E649-97CE-7C55-FF0C-04561B8AD824}"/>
              </a:ext>
            </a:extLst>
          </p:cNvPr>
          <p:cNvSpPr/>
          <p:nvPr/>
        </p:nvSpPr>
        <p:spPr>
          <a:xfrm>
            <a:off x="9452134" y="3987474"/>
            <a:ext cx="440782" cy="6477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4840159-8B3C-3E7C-9CB6-D83FF60AD240}"/>
                  </a:ext>
                </a:extLst>
              </p14:cNvPr>
              <p14:cNvContentPartPr/>
              <p14:nvPr/>
            </p14:nvContentPartPr>
            <p14:xfrm>
              <a:off x="9672525" y="3521994"/>
              <a:ext cx="360" cy="465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4840159-8B3C-3E7C-9CB6-D83FF60AD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4525" y="3503994"/>
                <a:ext cx="36000" cy="501120"/>
              </a:xfrm>
              <a:prstGeom prst="rect">
                <a:avLst/>
              </a:prstGeom>
            </p:spPr>
          </p:pic>
        </mc:Fallback>
      </mc:AlternateContent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27F302C-9B22-FE00-FA55-D66C84093C30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10461142" y="3846557"/>
            <a:ext cx="306240" cy="18834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111A879-27E2-0EB5-5D95-859979A3AB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56089" y="1242951"/>
            <a:ext cx="116346" cy="1896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4CF1E35-22C7-ED42-1C11-72126A2C5CB9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9892916" y="4311324"/>
            <a:ext cx="647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C53D369-741F-2D3B-0CCB-BE8239EE3296}"/>
              </a:ext>
            </a:extLst>
          </p:cNvPr>
          <p:cNvSpPr txBox="1"/>
          <p:nvPr/>
        </p:nvSpPr>
        <p:spPr>
          <a:xfrm>
            <a:off x="10695677" y="4094876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84C1D-44D2-C898-0422-D7D34DC7E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34201" y="2610617"/>
            <a:ext cx="7544454" cy="333784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A4A639-67AF-6EB2-072E-6544ED0E38A6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221111" y="4151347"/>
            <a:ext cx="5102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576E-2D48-2193-705C-98A4DA89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5C98-870E-8DDE-62D2-AC5B6DA3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DE9325-E293-075D-23E6-2F12D9E7ECAF}"/>
                  </a:ext>
                </a:extLst>
              </p:cNvPr>
              <p:cNvSpPr txBox="1"/>
              <p:nvPr/>
            </p:nvSpPr>
            <p:spPr>
              <a:xfrm>
                <a:off x="513185" y="2304661"/>
                <a:ext cx="5582816" cy="1736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frequency of the wire=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2⋅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 = original length of the wire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 = volumetric weight of the wire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 = gravitational constant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strain of the wire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DE9325-E293-075D-23E6-2F12D9E7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85" y="2304661"/>
                <a:ext cx="5582816" cy="1736629"/>
              </a:xfrm>
              <a:prstGeom prst="rect">
                <a:avLst/>
              </a:prstGeom>
              <a:blipFill>
                <a:blip r:embed="rId2"/>
                <a:stretch>
                  <a:fillRect l="-655" b="-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88FEA9-6B43-C7BB-C84D-73CB68916959}"/>
                  </a:ext>
                </a:extLst>
              </p:cNvPr>
              <p:cNvSpPr txBox="1"/>
              <p:nvPr/>
            </p:nvSpPr>
            <p:spPr>
              <a:xfrm>
                <a:off x="6416040" y="2304661"/>
                <a:ext cx="5194769" cy="107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Units (Digits calculation)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Hz = resonant frequency of the wire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this equation for converting to pressure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88FEA9-6B43-C7BB-C84D-73CB68916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040" y="2304661"/>
                <a:ext cx="5194769" cy="1078437"/>
              </a:xfrm>
              <a:prstGeom prst="rect">
                <a:avLst/>
              </a:prstGeom>
              <a:blipFill>
                <a:blip r:embed="rId3"/>
                <a:stretch>
                  <a:fillRect l="-1056" b="-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88CE5-BEBF-8168-EF95-81581BAC48A8}"/>
                  </a:ext>
                </a:extLst>
              </p:cNvPr>
              <p:cNvSpPr txBox="1"/>
              <p:nvPr/>
            </p:nvSpPr>
            <p:spPr>
              <a:xfrm>
                <a:off x="419100" y="4396740"/>
                <a:ext cx="6769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Pressure conversion from digits calculation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𝑑𝑖𝑔𝑖𝑡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𝑑𝑖𝑔𝑖𝑡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G = linear gauge factor (dependent </a:t>
                </a:r>
                <a:r>
                  <a:rPr lang="en-US"/>
                  <a:t>on manufacturer) 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88CE5-BEBF-8168-EF95-81581BAC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4396740"/>
                <a:ext cx="6769100" cy="646331"/>
              </a:xfrm>
              <a:prstGeom prst="rect">
                <a:avLst/>
              </a:prstGeom>
              <a:blipFill>
                <a:blip r:embed="rId4"/>
                <a:stretch>
                  <a:fillRect l="-81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AEA7FC-2E4D-59E4-DAEC-045F4D900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269" y="3705645"/>
            <a:ext cx="451143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A138E-D1AB-7D55-8607-4181BDCE0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A8B6-7822-64BA-91C5-55CDFA1D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How its read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B674FEE-67A0-7A47-DCD9-4BE8C142E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019" y="2268260"/>
            <a:ext cx="5087075" cy="536005"/>
          </a:xfrm>
        </p:spPr>
        <p:txBody>
          <a:bodyPr/>
          <a:lstStyle/>
          <a:p>
            <a:r>
              <a:rPr lang="en-US" dirty="0"/>
              <a:t>Frequency Response and SNR Comparison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F82CA88-E9DE-AD86-C9CD-86A49AD97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0602" y="2259575"/>
            <a:ext cx="5087073" cy="553373"/>
          </a:xfrm>
        </p:spPr>
        <p:txBody>
          <a:bodyPr/>
          <a:lstStyle/>
          <a:p>
            <a:r>
              <a:rPr lang="en-US" dirty="0"/>
              <a:t>Frequency Response and SNR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4683C-4120-A8F4-94C4-E50253A6F6B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30602" y="3084790"/>
            <a:ext cx="5432836" cy="324612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4A68A-B3C6-A472-4390-39B6E6A4F5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0019" y="3080998"/>
            <a:ext cx="5431536" cy="324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AD0E0-BDBD-2490-02B1-E55F8BB7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C51-F646-3C8F-8E20-156D6C02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56A38-AFBF-54A2-3A79-60D7C75A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6" y="1871296"/>
            <a:ext cx="5473159" cy="43262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73572-72DB-B532-ABF0-CA62FE6F76B3}"/>
                  </a:ext>
                </a:extLst>
              </p:cNvPr>
              <p:cNvSpPr txBox="1"/>
              <p:nvPr/>
            </p:nvSpPr>
            <p:spPr>
              <a:xfrm>
                <a:off x="5924095" y="1947334"/>
                <a:ext cx="62086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Pressure calculation Example:</a:t>
                </a:r>
              </a:p>
              <a:p>
                <a:r>
                  <a:rPr lang="en-US" dirty="0"/>
                  <a:t>Pressure conversion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𝑑𝑖𝑔𝑖𝑡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𝑑𝑖𝑔𝑖𝑡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(8293 - 8888) * (-0.1168) = 69.5 kPa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4C73572-72DB-B532-ABF0-CA62FE6F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95" y="1947334"/>
                <a:ext cx="6208638" cy="1754326"/>
              </a:xfrm>
              <a:prstGeom prst="rect">
                <a:avLst/>
              </a:prstGeom>
              <a:blipFill>
                <a:blip r:embed="rId3"/>
                <a:stretch>
                  <a:fillRect l="-884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CF503-0F94-71C7-3C56-D11DE5BBADF5}"/>
              </a:ext>
            </a:extLst>
          </p:cNvPr>
          <p:cNvCxnSpPr/>
          <p:nvPr/>
        </p:nvCxnSpPr>
        <p:spPr>
          <a:xfrm>
            <a:off x="6646333" y="2556933"/>
            <a:ext cx="0" cy="465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38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4972-F9BF-25DC-43BC-DDC2AA984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3051007" cy="988332"/>
          </a:xfrm>
        </p:spPr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09F1-C564-A929-8E0B-2E3B840E1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81392" y="2219536"/>
            <a:ext cx="8359607" cy="3633047"/>
          </a:xfrm>
        </p:spPr>
        <p:txBody>
          <a:bodyPr/>
          <a:lstStyle/>
          <a:p>
            <a:r>
              <a:rPr lang="en-US" i="1" dirty="0">
                <a:effectLst/>
              </a:rPr>
              <a:t>Model 4500 Series Vibrating Wire Piezometer - GEOKON</a:t>
            </a:r>
            <a:r>
              <a:rPr lang="en-US" dirty="0">
                <a:effectLst/>
              </a:rPr>
              <a:t>, www.geokon.com/content/manuals/4500_Piezometer.pdf. Accessed 21 Mar. 2024. </a:t>
            </a:r>
          </a:p>
          <a:p>
            <a:r>
              <a:rPr lang="en-US" dirty="0"/>
              <a:t>“Reading Vibrating Wire Sensors: Spectral Analysis a Method to Determine the Resonant Frequency of Vibrating Wire Sensors with Improved Noise Immunity.” Reading Vibrating Wire Sensors: Spectral Analysis: A Method To..., www.campbellsci.com/vspect/spectral-analysis. Accessed 21 Mar. 2024. </a:t>
            </a:r>
          </a:p>
          <a:p>
            <a:r>
              <a:rPr lang="en-US" dirty="0">
                <a:effectLst/>
              </a:rPr>
              <a:t>“André Coyne.” </a:t>
            </a:r>
            <a:r>
              <a:rPr lang="en-US" i="1" dirty="0">
                <a:effectLst/>
              </a:rPr>
              <a:t>Wikipedia</a:t>
            </a:r>
            <a:r>
              <a:rPr lang="en-US" dirty="0">
                <a:effectLst/>
              </a:rPr>
              <a:t>, Wikimedia Foundation, 24 Aug. 2022, en.wikipedia.org/wiki/Andr%C3%A9_Coyne.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247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531</TotalTime>
  <Words>291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Gill Sans MT</vt:lpstr>
      <vt:lpstr>Wingdings 2</vt:lpstr>
      <vt:lpstr>Custom</vt:lpstr>
      <vt:lpstr>Vibrating Wire Piezometers</vt:lpstr>
      <vt:lpstr>When and where VWPZ are used</vt:lpstr>
      <vt:lpstr>Internal diagram of VWPZ</vt:lpstr>
      <vt:lpstr>How it works</vt:lpstr>
      <vt:lpstr>Equations </vt:lpstr>
      <vt:lpstr>How its read </vt:lpstr>
      <vt:lpstr>Calibration Example 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Vibrating Wire Piezometers</dc:title>
  <dc:creator>Adrin Jackson</dc:creator>
  <cp:lastModifiedBy>Adrin Jackson</cp:lastModifiedBy>
  <cp:revision>1</cp:revision>
  <dcterms:created xsi:type="dcterms:W3CDTF">2024-03-19T18:07:27Z</dcterms:created>
  <dcterms:modified xsi:type="dcterms:W3CDTF">2024-03-22T02:14:21Z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