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57" r:id="rId6"/>
    <p:sldId id="258" r:id="rId7"/>
    <p:sldId id="260" r:id="rId8"/>
    <p:sldId id="261" r:id="rId9"/>
    <p:sldId id="262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D3F84-ACA1-4F58-9687-D8F28879DD1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9D7B15-A8DD-4B1E-B69B-421A41F2C710}">
      <dgm:prSet/>
      <dgm:spPr/>
      <dgm:t>
        <a:bodyPr/>
        <a:lstStyle/>
        <a:p>
          <a:r>
            <a:rPr lang="en-US"/>
            <a:t>Project Introduction and my Role</a:t>
          </a:r>
        </a:p>
      </dgm:t>
    </dgm:pt>
    <dgm:pt modelId="{E5ADA8CA-0CF2-47F6-B272-1415274F8590}" type="parTrans" cxnId="{FCC8A1D0-AF40-4B8E-BDD5-D6DDEC478AEE}">
      <dgm:prSet/>
      <dgm:spPr/>
      <dgm:t>
        <a:bodyPr/>
        <a:lstStyle/>
        <a:p>
          <a:endParaRPr lang="en-US"/>
        </a:p>
      </dgm:t>
    </dgm:pt>
    <dgm:pt modelId="{4604EBE1-4C48-4941-A6E5-6AF21002C228}" type="sibTrans" cxnId="{FCC8A1D0-AF40-4B8E-BDD5-D6DDEC478AEE}">
      <dgm:prSet/>
      <dgm:spPr/>
      <dgm:t>
        <a:bodyPr/>
        <a:lstStyle/>
        <a:p>
          <a:endParaRPr lang="en-US"/>
        </a:p>
      </dgm:t>
    </dgm:pt>
    <dgm:pt modelId="{4040CA14-DAD3-4F46-813B-779EB3F7646F}">
      <dgm:prSet/>
      <dgm:spPr/>
      <dgm:t>
        <a:bodyPr/>
        <a:lstStyle/>
        <a:p>
          <a:r>
            <a:rPr lang="en-US"/>
            <a:t>What went well</a:t>
          </a:r>
        </a:p>
      </dgm:t>
    </dgm:pt>
    <dgm:pt modelId="{D63A70F5-1CFB-49DC-9943-D70917482767}" type="parTrans" cxnId="{EA97C0E1-9436-4692-9041-3E90996C1057}">
      <dgm:prSet/>
      <dgm:spPr/>
      <dgm:t>
        <a:bodyPr/>
        <a:lstStyle/>
        <a:p>
          <a:endParaRPr lang="en-US"/>
        </a:p>
      </dgm:t>
    </dgm:pt>
    <dgm:pt modelId="{0B3BC4A2-4758-47CE-BD62-7C060B72392B}" type="sibTrans" cxnId="{EA97C0E1-9436-4692-9041-3E90996C1057}">
      <dgm:prSet/>
      <dgm:spPr/>
      <dgm:t>
        <a:bodyPr/>
        <a:lstStyle/>
        <a:p>
          <a:endParaRPr lang="en-US"/>
        </a:p>
      </dgm:t>
    </dgm:pt>
    <dgm:pt modelId="{63BFC9B1-767A-45E4-BA97-9D635C93FD6A}">
      <dgm:prSet/>
      <dgm:spPr/>
      <dgm:t>
        <a:bodyPr/>
        <a:lstStyle/>
        <a:p>
          <a:r>
            <a:rPr lang="en-US"/>
            <a:t>What went poorly and how those were addressed</a:t>
          </a:r>
        </a:p>
      </dgm:t>
    </dgm:pt>
    <dgm:pt modelId="{5806D765-8C1E-4158-BCBB-1F63D29E833F}" type="parTrans" cxnId="{DD012C9B-A0D6-47F7-B03A-CA04EA352053}">
      <dgm:prSet/>
      <dgm:spPr/>
      <dgm:t>
        <a:bodyPr/>
        <a:lstStyle/>
        <a:p>
          <a:endParaRPr lang="en-US"/>
        </a:p>
      </dgm:t>
    </dgm:pt>
    <dgm:pt modelId="{D664BA62-C138-49E3-A4C5-25429916B519}" type="sibTrans" cxnId="{DD012C9B-A0D6-47F7-B03A-CA04EA352053}">
      <dgm:prSet/>
      <dgm:spPr/>
      <dgm:t>
        <a:bodyPr/>
        <a:lstStyle/>
        <a:p>
          <a:endParaRPr lang="en-US"/>
        </a:p>
      </dgm:t>
    </dgm:pt>
    <dgm:pt modelId="{EDBCDBA8-EB2E-4D9E-8F18-9487DD03BF10}">
      <dgm:prSet/>
      <dgm:spPr/>
      <dgm:t>
        <a:bodyPr/>
        <a:lstStyle/>
        <a:p>
          <a:r>
            <a:rPr lang="en-US"/>
            <a:t>Best Practices for Future Projects</a:t>
          </a:r>
        </a:p>
      </dgm:t>
    </dgm:pt>
    <dgm:pt modelId="{E04CFFA8-43EC-43E2-AA12-F63CBE002B32}" type="parTrans" cxnId="{8EB82072-84BE-4F9D-8605-DA6CD5F6E84D}">
      <dgm:prSet/>
      <dgm:spPr/>
      <dgm:t>
        <a:bodyPr/>
        <a:lstStyle/>
        <a:p>
          <a:endParaRPr lang="en-US"/>
        </a:p>
      </dgm:t>
    </dgm:pt>
    <dgm:pt modelId="{0A7BE471-55A2-4686-83DB-963CE8B3D15D}" type="sibTrans" cxnId="{8EB82072-84BE-4F9D-8605-DA6CD5F6E84D}">
      <dgm:prSet/>
      <dgm:spPr/>
      <dgm:t>
        <a:bodyPr/>
        <a:lstStyle/>
        <a:p>
          <a:endParaRPr lang="en-US"/>
        </a:p>
      </dgm:t>
    </dgm:pt>
    <dgm:pt modelId="{D1FFD5FC-9F8B-44B0-8332-4F0F2FE9F05A}">
      <dgm:prSet/>
      <dgm:spPr/>
      <dgm:t>
        <a:bodyPr/>
        <a:lstStyle/>
        <a:p>
          <a:r>
            <a:rPr lang="en-US"/>
            <a:t>Advice for Future Students</a:t>
          </a:r>
        </a:p>
      </dgm:t>
    </dgm:pt>
    <dgm:pt modelId="{9D9FF8ED-4031-40B4-98F0-9C94687467D3}" type="parTrans" cxnId="{2A2C537F-8901-4F1E-816A-F31BC4C76486}">
      <dgm:prSet/>
      <dgm:spPr/>
      <dgm:t>
        <a:bodyPr/>
        <a:lstStyle/>
        <a:p>
          <a:endParaRPr lang="en-US"/>
        </a:p>
      </dgm:t>
    </dgm:pt>
    <dgm:pt modelId="{2AD23ADB-73ED-4852-9692-7A2305FA0CB7}" type="sibTrans" cxnId="{2A2C537F-8901-4F1E-816A-F31BC4C76486}">
      <dgm:prSet/>
      <dgm:spPr/>
      <dgm:t>
        <a:bodyPr/>
        <a:lstStyle/>
        <a:p>
          <a:endParaRPr lang="en-US"/>
        </a:p>
      </dgm:t>
    </dgm:pt>
    <dgm:pt modelId="{38047D24-3924-47B4-A466-5821D86421EB}">
      <dgm:prSet/>
      <dgm:spPr/>
      <dgm:t>
        <a:bodyPr/>
        <a:lstStyle/>
        <a:p>
          <a:r>
            <a:rPr lang="en-US"/>
            <a:t>Knowledge or Skills Acquired</a:t>
          </a:r>
        </a:p>
      </dgm:t>
    </dgm:pt>
    <dgm:pt modelId="{8DE1C561-A8EB-4A95-84BD-7A23E8B0CF7C}" type="parTrans" cxnId="{39481B0C-A9F5-4952-A968-E51FE818379C}">
      <dgm:prSet/>
      <dgm:spPr/>
      <dgm:t>
        <a:bodyPr/>
        <a:lstStyle/>
        <a:p>
          <a:endParaRPr lang="en-US"/>
        </a:p>
      </dgm:t>
    </dgm:pt>
    <dgm:pt modelId="{E14EF079-608A-457F-8041-A44CF5A8CA03}" type="sibTrans" cxnId="{39481B0C-A9F5-4952-A968-E51FE818379C}">
      <dgm:prSet/>
      <dgm:spPr/>
      <dgm:t>
        <a:bodyPr/>
        <a:lstStyle/>
        <a:p>
          <a:endParaRPr lang="en-US"/>
        </a:p>
      </dgm:t>
    </dgm:pt>
    <dgm:pt modelId="{A860DA77-FC26-4960-AC88-AF60789777EF}">
      <dgm:prSet/>
      <dgm:spPr/>
      <dgm:t>
        <a:bodyPr/>
        <a:lstStyle/>
        <a:p>
          <a:r>
            <a:rPr lang="en-US"/>
            <a:t>Impact on Approach and Aspirations</a:t>
          </a:r>
        </a:p>
      </dgm:t>
    </dgm:pt>
    <dgm:pt modelId="{4E9F3D7B-B6DE-4132-AF73-4392B9A6A4BE}" type="parTrans" cxnId="{B99F128F-008A-4C8E-AF9E-F2B051D99D9E}">
      <dgm:prSet/>
      <dgm:spPr/>
      <dgm:t>
        <a:bodyPr/>
        <a:lstStyle/>
        <a:p>
          <a:endParaRPr lang="en-US"/>
        </a:p>
      </dgm:t>
    </dgm:pt>
    <dgm:pt modelId="{F54A5C7D-00C3-49FC-B6FF-5D44F6763A08}" type="sibTrans" cxnId="{B99F128F-008A-4C8E-AF9E-F2B051D99D9E}">
      <dgm:prSet/>
      <dgm:spPr/>
      <dgm:t>
        <a:bodyPr/>
        <a:lstStyle/>
        <a:p>
          <a:endParaRPr lang="en-US"/>
        </a:p>
      </dgm:t>
    </dgm:pt>
    <dgm:pt modelId="{18063AEF-2E6A-C148-A67D-F3A88B27624A}" type="pres">
      <dgm:prSet presAssocID="{B5ED3F84-ACA1-4F58-9687-D8F28879DD1C}" presName="linear" presStyleCnt="0">
        <dgm:presLayoutVars>
          <dgm:animLvl val="lvl"/>
          <dgm:resizeHandles val="exact"/>
        </dgm:presLayoutVars>
      </dgm:prSet>
      <dgm:spPr/>
    </dgm:pt>
    <dgm:pt modelId="{E5E64736-FBD3-824C-A58C-8D4BAC39F694}" type="pres">
      <dgm:prSet presAssocID="{7A9D7B15-A8DD-4B1E-B69B-421A41F2C71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6FFEE5E-8DE5-9240-9E91-73179BB13CF0}" type="pres">
      <dgm:prSet presAssocID="{4604EBE1-4C48-4941-A6E5-6AF21002C228}" presName="spacer" presStyleCnt="0"/>
      <dgm:spPr/>
    </dgm:pt>
    <dgm:pt modelId="{C1B26503-5EFE-C04E-B77A-F423F7A8DA80}" type="pres">
      <dgm:prSet presAssocID="{4040CA14-DAD3-4F46-813B-779EB3F7646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6445BA7-D74E-F44C-945F-986F75D4DF95}" type="pres">
      <dgm:prSet presAssocID="{0B3BC4A2-4758-47CE-BD62-7C060B72392B}" presName="spacer" presStyleCnt="0"/>
      <dgm:spPr/>
    </dgm:pt>
    <dgm:pt modelId="{78581262-6F9C-EB47-8339-6F9A3592FD36}" type="pres">
      <dgm:prSet presAssocID="{63BFC9B1-767A-45E4-BA97-9D635C93FD6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1BE7B29-C47A-B24C-B479-BB585776027E}" type="pres">
      <dgm:prSet presAssocID="{D664BA62-C138-49E3-A4C5-25429916B519}" presName="spacer" presStyleCnt="0"/>
      <dgm:spPr/>
    </dgm:pt>
    <dgm:pt modelId="{CC233ABA-BD4D-B94C-ACE3-C578AE2E7718}" type="pres">
      <dgm:prSet presAssocID="{EDBCDBA8-EB2E-4D9E-8F18-9487DD03BF1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23FA60A-1068-2246-A184-3FC7B3F61A9B}" type="pres">
      <dgm:prSet presAssocID="{0A7BE471-55A2-4686-83DB-963CE8B3D15D}" presName="spacer" presStyleCnt="0"/>
      <dgm:spPr/>
    </dgm:pt>
    <dgm:pt modelId="{C53CFB8B-874D-B44D-8BA1-84430FB26280}" type="pres">
      <dgm:prSet presAssocID="{D1FFD5FC-9F8B-44B0-8332-4F0F2FE9F05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6AF5F54-3538-D04D-AAA0-C1DB51920BCB}" type="pres">
      <dgm:prSet presAssocID="{2AD23ADB-73ED-4852-9692-7A2305FA0CB7}" presName="spacer" presStyleCnt="0"/>
      <dgm:spPr/>
    </dgm:pt>
    <dgm:pt modelId="{5D99A519-1A32-7242-A5A6-CCB8D0CF9CB2}" type="pres">
      <dgm:prSet presAssocID="{38047D24-3924-47B4-A466-5821D86421E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A4D57B7-853D-A14D-BC05-394C8E46DDAE}" type="pres">
      <dgm:prSet presAssocID="{E14EF079-608A-457F-8041-A44CF5A8CA03}" presName="spacer" presStyleCnt="0"/>
      <dgm:spPr/>
    </dgm:pt>
    <dgm:pt modelId="{7B280048-B06E-0F42-9637-9F242E67CF11}" type="pres">
      <dgm:prSet presAssocID="{A860DA77-FC26-4960-AC88-AF60789777E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9481B0C-A9F5-4952-A968-E51FE818379C}" srcId="{B5ED3F84-ACA1-4F58-9687-D8F28879DD1C}" destId="{38047D24-3924-47B4-A466-5821D86421EB}" srcOrd="5" destOrd="0" parTransId="{8DE1C561-A8EB-4A95-84BD-7A23E8B0CF7C}" sibTransId="{E14EF079-608A-457F-8041-A44CF5A8CA03}"/>
    <dgm:cxn modelId="{EFA97067-0294-F145-BFBF-91C291AE6F23}" type="presOf" srcId="{38047D24-3924-47B4-A466-5821D86421EB}" destId="{5D99A519-1A32-7242-A5A6-CCB8D0CF9CB2}" srcOrd="0" destOrd="0" presId="urn:microsoft.com/office/officeart/2005/8/layout/vList2"/>
    <dgm:cxn modelId="{FE758A6A-200B-F543-852C-C1C043861EA1}" type="presOf" srcId="{A860DA77-FC26-4960-AC88-AF60789777EF}" destId="{7B280048-B06E-0F42-9637-9F242E67CF11}" srcOrd="0" destOrd="0" presId="urn:microsoft.com/office/officeart/2005/8/layout/vList2"/>
    <dgm:cxn modelId="{B8E22F6D-2CA4-864E-BDCA-97E5F3C69790}" type="presOf" srcId="{EDBCDBA8-EB2E-4D9E-8F18-9487DD03BF10}" destId="{CC233ABA-BD4D-B94C-ACE3-C578AE2E7718}" srcOrd="0" destOrd="0" presId="urn:microsoft.com/office/officeart/2005/8/layout/vList2"/>
    <dgm:cxn modelId="{8EB82072-84BE-4F9D-8605-DA6CD5F6E84D}" srcId="{B5ED3F84-ACA1-4F58-9687-D8F28879DD1C}" destId="{EDBCDBA8-EB2E-4D9E-8F18-9487DD03BF10}" srcOrd="3" destOrd="0" parTransId="{E04CFFA8-43EC-43E2-AA12-F63CBE002B32}" sibTransId="{0A7BE471-55A2-4686-83DB-963CE8B3D15D}"/>
    <dgm:cxn modelId="{9BE4937A-EFAF-E54A-90D2-05FAC51B77CD}" type="presOf" srcId="{D1FFD5FC-9F8B-44B0-8332-4F0F2FE9F05A}" destId="{C53CFB8B-874D-B44D-8BA1-84430FB26280}" srcOrd="0" destOrd="0" presId="urn:microsoft.com/office/officeart/2005/8/layout/vList2"/>
    <dgm:cxn modelId="{2A2C537F-8901-4F1E-816A-F31BC4C76486}" srcId="{B5ED3F84-ACA1-4F58-9687-D8F28879DD1C}" destId="{D1FFD5FC-9F8B-44B0-8332-4F0F2FE9F05A}" srcOrd="4" destOrd="0" parTransId="{9D9FF8ED-4031-40B4-98F0-9C94687467D3}" sibTransId="{2AD23ADB-73ED-4852-9692-7A2305FA0CB7}"/>
    <dgm:cxn modelId="{673C2A8A-B121-D34B-AC75-5D61B6DE9522}" type="presOf" srcId="{7A9D7B15-A8DD-4B1E-B69B-421A41F2C710}" destId="{E5E64736-FBD3-824C-A58C-8D4BAC39F694}" srcOrd="0" destOrd="0" presId="urn:microsoft.com/office/officeart/2005/8/layout/vList2"/>
    <dgm:cxn modelId="{B99F128F-008A-4C8E-AF9E-F2B051D99D9E}" srcId="{B5ED3F84-ACA1-4F58-9687-D8F28879DD1C}" destId="{A860DA77-FC26-4960-AC88-AF60789777EF}" srcOrd="6" destOrd="0" parTransId="{4E9F3D7B-B6DE-4132-AF73-4392B9A6A4BE}" sibTransId="{F54A5C7D-00C3-49FC-B6FF-5D44F6763A08}"/>
    <dgm:cxn modelId="{DD012C9B-A0D6-47F7-B03A-CA04EA352053}" srcId="{B5ED3F84-ACA1-4F58-9687-D8F28879DD1C}" destId="{63BFC9B1-767A-45E4-BA97-9D635C93FD6A}" srcOrd="2" destOrd="0" parTransId="{5806D765-8C1E-4158-BCBB-1F63D29E833F}" sibTransId="{D664BA62-C138-49E3-A4C5-25429916B519}"/>
    <dgm:cxn modelId="{DD95E4C2-809C-D142-83A3-A37FA2B8AD1C}" type="presOf" srcId="{B5ED3F84-ACA1-4F58-9687-D8F28879DD1C}" destId="{18063AEF-2E6A-C148-A67D-F3A88B27624A}" srcOrd="0" destOrd="0" presId="urn:microsoft.com/office/officeart/2005/8/layout/vList2"/>
    <dgm:cxn modelId="{A55BAFC7-FF1B-3742-93F7-D72E88975852}" type="presOf" srcId="{4040CA14-DAD3-4F46-813B-779EB3F7646F}" destId="{C1B26503-5EFE-C04E-B77A-F423F7A8DA80}" srcOrd="0" destOrd="0" presId="urn:microsoft.com/office/officeart/2005/8/layout/vList2"/>
    <dgm:cxn modelId="{5DC1DDC7-3D3C-4B45-B2CA-7E5441FCDDB7}" type="presOf" srcId="{63BFC9B1-767A-45E4-BA97-9D635C93FD6A}" destId="{78581262-6F9C-EB47-8339-6F9A3592FD36}" srcOrd="0" destOrd="0" presId="urn:microsoft.com/office/officeart/2005/8/layout/vList2"/>
    <dgm:cxn modelId="{FCC8A1D0-AF40-4B8E-BDD5-D6DDEC478AEE}" srcId="{B5ED3F84-ACA1-4F58-9687-D8F28879DD1C}" destId="{7A9D7B15-A8DD-4B1E-B69B-421A41F2C710}" srcOrd="0" destOrd="0" parTransId="{E5ADA8CA-0CF2-47F6-B272-1415274F8590}" sibTransId="{4604EBE1-4C48-4941-A6E5-6AF21002C228}"/>
    <dgm:cxn modelId="{EA97C0E1-9436-4692-9041-3E90996C1057}" srcId="{B5ED3F84-ACA1-4F58-9687-D8F28879DD1C}" destId="{4040CA14-DAD3-4F46-813B-779EB3F7646F}" srcOrd="1" destOrd="0" parTransId="{D63A70F5-1CFB-49DC-9943-D70917482767}" sibTransId="{0B3BC4A2-4758-47CE-BD62-7C060B72392B}"/>
    <dgm:cxn modelId="{59A74126-D828-5C4C-A875-40F57293723A}" type="presParOf" srcId="{18063AEF-2E6A-C148-A67D-F3A88B27624A}" destId="{E5E64736-FBD3-824C-A58C-8D4BAC39F694}" srcOrd="0" destOrd="0" presId="urn:microsoft.com/office/officeart/2005/8/layout/vList2"/>
    <dgm:cxn modelId="{29C5D8B6-C77D-5445-AE49-58386978F2E9}" type="presParOf" srcId="{18063AEF-2E6A-C148-A67D-F3A88B27624A}" destId="{B6FFEE5E-8DE5-9240-9E91-73179BB13CF0}" srcOrd="1" destOrd="0" presId="urn:microsoft.com/office/officeart/2005/8/layout/vList2"/>
    <dgm:cxn modelId="{F3C9B094-CA9B-174C-92AA-F09B28678C18}" type="presParOf" srcId="{18063AEF-2E6A-C148-A67D-F3A88B27624A}" destId="{C1B26503-5EFE-C04E-B77A-F423F7A8DA80}" srcOrd="2" destOrd="0" presId="urn:microsoft.com/office/officeart/2005/8/layout/vList2"/>
    <dgm:cxn modelId="{9DF72B28-DC85-FA47-94D9-5F640DB10B73}" type="presParOf" srcId="{18063AEF-2E6A-C148-A67D-F3A88B27624A}" destId="{D6445BA7-D74E-F44C-945F-986F75D4DF95}" srcOrd="3" destOrd="0" presId="urn:microsoft.com/office/officeart/2005/8/layout/vList2"/>
    <dgm:cxn modelId="{964E2CAB-97EB-B34C-8ED4-F1B8006352E3}" type="presParOf" srcId="{18063AEF-2E6A-C148-A67D-F3A88B27624A}" destId="{78581262-6F9C-EB47-8339-6F9A3592FD36}" srcOrd="4" destOrd="0" presId="urn:microsoft.com/office/officeart/2005/8/layout/vList2"/>
    <dgm:cxn modelId="{89BF429D-8140-A443-8F08-819D3635C91E}" type="presParOf" srcId="{18063AEF-2E6A-C148-A67D-F3A88B27624A}" destId="{01BE7B29-C47A-B24C-B479-BB585776027E}" srcOrd="5" destOrd="0" presId="urn:microsoft.com/office/officeart/2005/8/layout/vList2"/>
    <dgm:cxn modelId="{F8E0657F-3D05-E745-BD58-62F0F614BB9B}" type="presParOf" srcId="{18063AEF-2E6A-C148-A67D-F3A88B27624A}" destId="{CC233ABA-BD4D-B94C-ACE3-C578AE2E7718}" srcOrd="6" destOrd="0" presId="urn:microsoft.com/office/officeart/2005/8/layout/vList2"/>
    <dgm:cxn modelId="{EC07B242-7E39-8845-821B-AAB91F6D7F43}" type="presParOf" srcId="{18063AEF-2E6A-C148-A67D-F3A88B27624A}" destId="{123FA60A-1068-2246-A184-3FC7B3F61A9B}" srcOrd="7" destOrd="0" presId="urn:microsoft.com/office/officeart/2005/8/layout/vList2"/>
    <dgm:cxn modelId="{BA18694B-2318-8C4F-84F3-090B79AD3151}" type="presParOf" srcId="{18063AEF-2E6A-C148-A67D-F3A88B27624A}" destId="{C53CFB8B-874D-B44D-8BA1-84430FB26280}" srcOrd="8" destOrd="0" presId="urn:microsoft.com/office/officeart/2005/8/layout/vList2"/>
    <dgm:cxn modelId="{F8F759A6-B505-BF4B-A381-71058E639350}" type="presParOf" srcId="{18063AEF-2E6A-C148-A67D-F3A88B27624A}" destId="{C6AF5F54-3538-D04D-AAA0-C1DB51920BCB}" srcOrd="9" destOrd="0" presId="urn:microsoft.com/office/officeart/2005/8/layout/vList2"/>
    <dgm:cxn modelId="{58ACDA4D-D1DD-274E-AE05-C9A32F3CF1F3}" type="presParOf" srcId="{18063AEF-2E6A-C148-A67D-F3A88B27624A}" destId="{5D99A519-1A32-7242-A5A6-CCB8D0CF9CB2}" srcOrd="10" destOrd="0" presId="urn:microsoft.com/office/officeart/2005/8/layout/vList2"/>
    <dgm:cxn modelId="{58AC490F-FDED-5E46-8BA1-046F2CDBDED3}" type="presParOf" srcId="{18063AEF-2E6A-C148-A67D-F3A88B27624A}" destId="{6A4D57B7-853D-A14D-BC05-394C8E46DDAE}" srcOrd="11" destOrd="0" presId="urn:microsoft.com/office/officeart/2005/8/layout/vList2"/>
    <dgm:cxn modelId="{4E7643FB-CB01-5346-AA01-E8B24305F039}" type="presParOf" srcId="{18063AEF-2E6A-C148-A67D-F3A88B27624A}" destId="{7B280048-B06E-0F42-9637-9F242E67CF1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E7241-E1B2-4507-9E9E-BEF4BCF4CE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27FD1A-0935-4AFF-A501-86257258F3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and Project Selection</a:t>
          </a:r>
        </a:p>
      </dgm:t>
    </dgm:pt>
    <dgm:pt modelId="{B50B163B-DB98-4E12-9167-89A9FAF55C35}" type="parTrans" cxnId="{FBD72BAA-98AC-4CC5-BB81-A70C2B5DFBFB}">
      <dgm:prSet/>
      <dgm:spPr/>
      <dgm:t>
        <a:bodyPr/>
        <a:lstStyle/>
        <a:p>
          <a:endParaRPr lang="en-US"/>
        </a:p>
      </dgm:t>
    </dgm:pt>
    <dgm:pt modelId="{2D4FFAF4-3A24-4827-8F28-7C5354494ED8}" type="sibTrans" cxnId="{FBD72BAA-98AC-4CC5-BB81-A70C2B5DFBFB}">
      <dgm:prSet/>
      <dgm:spPr/>
      <dgm:t>
        <a:bodyPr/>
        <a:lstStyle/>
        <a:p>
          <a:endParaRPr lang="en-US"/>
        </a:p>
      </dgm:t>
    </dgm:pt>
    <dgm:pt modelId="{1E6099C1-0A5A-453F-8AB3-B1326F698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definition</a:t>
          </a:r>
        </a:p>
      </dgm:t>
    </dgm:pt>
    <dgm:pt modelId="{E15592C3-58E2-4F3D-9992-5011FBE4F914}" type="parTrans" cxnId="{B9C6DB85-EE11-4C34-88D1-53218BB1414F}">
      <dgm:prSet/>
      <dgm:spPr/>
      <dgm:t>
        <a:bodyPr/>
        <a:lstStyle/>
        <a:p>
          <a:endParaRPr lang="en-US"/>
        </a:p>
      </dgm:t>
    </dgm:pt>
    <dgm:pt modelId="{923C6947-7B90-4BF9-8306-8F2BB9D2E0C3}" type="sibTrans" cxnId="{B9C6DB85-EE11-4C34-88D1-53218BB1414F}">
      <dgm:prSet/>
      <dgm:spPr/>
      <dgm:t>
        <a:bodyPr/>
        <a:lstStyle/>
        <a:p>
          <a:endParaRPr lang="en-US"/>
        </a:p>
      </dgm:t>
    </dgm:pt>
    <dgm:pt modelId="{70C8FBD1-DFE5-47F1-B510-A00BED7C2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</a:t>
          </a:r>
        </a:p>
      </dgm:t>
    </dgm:pt>
    <dgm:pt modelId="{B8E38594-0661-47ED-ACAE-4B23EEBE97A2}" type="parTrans" cxnId="{47BAB4C9-4B6B-4261-AFFD-246B1A131678}">
      <dgm:prSet/>
      <dgm:spPr/>
      <dgm:t>
        <a:bodyPr/>
        <a:lstStyle/>
        <a:p>
          <a:endParaRPr lang="en-US"/>
        </a:p>
      </dgm:t>
    </dgm:pt>
    <dgm:pt modelId="{E7BF0A1F-E428-465D-9824-2F64CCDD67BA}" type="sibTrans" cxnId="{47BAB4C9-4B6B-4261-AFFD-246B1A131678}">
      <dgm:prSet/>
      <dgm:spPr/>
      <dgm:t>
        <a:bodyPr/>
        <a:lstStyle/>
        <a:p>
          <a:endParaRPr lang="en-US"/>
        </a:p>
      </dgm:t>
    </dgm:pt>
    <dgm:pt modelId="{5875D8C8-682E-46C6-AC22-9F820CEA1B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Building and Testing the Power Systems</a:t>
          </a:r>
        </a:p>
      </dgm:t>
    </dgm:pt>
    <dgm:pt modelId="{A3217785-63F9-47BA-A863-EDF591E71307}" type="parTrans" cxnId="{2518DBFC-AE32-4326-B7EC-52A092D82994}">
      <dgm:prSet/>
      <dgm:spPr/>
      <dgm:t>
        <a:bodyPr/>
        <a:lstStyle/>
        <a:p>
          <a:endParaRPr lang="en-US"/>
        </a:p>
      </dgm:t>
    </dgm:pt>
    <dgm:pt modelId="{17597B88-F5AE-4A3D-AE6F-E0292C15BFF6}" type="sibTrans" cxnId="{2518DBFC-AE32-4326-B7EC-52A092D82994}">
      <dgm:prSet/>
      <dgm:spPr/>
      <dgm:t>
        <a:bodyPr/>
        <a:lstStyle/>
        <a:p>
          <a:endParaRPr lang="en-US"/>
        </a:p>
      </dgm:t>
    </dgm:pt>
    <dgm:pt modelId="{D3FBC440-B427-4E59-ABF3-01FD48C9FE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Dr. Austen as an advisor </a:t>
          </a:r>
        </a:p>
      </dgm:t>
    </dgm:pt>
    <dgm:pt modelId="{A943C9C8-7DA0-4125-8B1F-19EDD584CBDF}" type="parTrans" cxnId="{31C497AD-A773-4995-9720-EFE2B9660374}">
      <dgm:prSet/>
      <dgm:spPr/>
      <dgm:t>
        <a:bodyPr/>
        <a:lstStyle/>
        <a:p>
          <a:endParaRPr lang="en-US"/>
        </a:p>
      </dgm:t>
    </dgm:pt>
    <dgm:pt modelId="{C2919F2F-8BFC-42DA-BDAC-2663C76DF2B5}" type="sibTrans" cxnId="{31C497AD-A773-4995-9720-EFE2B9660374}">
      <dgm:prSet/>
      <dgm:spPr/>
      <dgm:t>
        <a:bodyPr/>
        <a:lstStyle/>
        <a:p>
          <a:endParaRPr lang="en-US"/>
        </a:p>
      </dgm:t>
    </dgm:pt>
    <dgm:pt modelId="{C37B8C2C-B342-4C1F-97BD-2082464F05C9}" type="pres">
      <dgm:prSet presAssocID="{6ADE7241-E1B2-4507-9E9E-BEF4BCF4CE6D}" presName="root" presStyleCnt="0">
        <dgm:presLayoutVars>
          <dgm:dir/>
          <dgm:resizeHandles val="exact"/>
        </dgm:presLayoutVars>
      </dgm:prSet>
      <dgm:spPr/>
    </dgm:pt>
    <dgm:pt modelId="{4E667D15-7183-4D5C-85EE-C0E54E200199}" type="pres">
      <dgm:prSet presAssocID="{AA27FD1A-0935-4AFF-A501-86257258F357}" presName="compNode" presStyleCnt="0"/>
      <dgm:spPr/>
    </dgm:pt>
    <dgm:pt modelId="{B20AA711-3891-4A4B-BB92-37A178694A6B}" type="pres">
      <dgm:prSet presAssocID="{AA27FD1A-0935-4AFF-A501-86257258F357}" presName="bgRect" presStyleLbl="bgShp" presStyleIdx="0" presStyleCnt="5"/>
      <dgm:spPr/>
    </dgm:pt>
    <dgm:pt modelId="{7EB8D95F-BD69-4802-A95A-9F02E66E94BC}" type="pres">
      <dgm:prSet presAssocID="{AA27FD1A-0935-4AFF-A501-86257258F3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B5A2FA3-46FD-42BF-A857-783882017AAF}" type="pres">
      <dgm:prSet presAssocID="{AA27FD1A-0935-4AFF-A501-86257258F357}" presName="spaceRect" presStyleCnt="0"/>
      <dgm:spPr/>
    </dgm:pt>
    <dgm:pt modelId="{C31C8AB4-F332-413F-85BC-D73D1994F50E}" type="pres">
      <dgm:prSet presAssocID="{AA27FD1A-0935-4AFF-A501-86257258F357}" presName="parTx" presStyleLbl="revTx" presStyleIdx="0" presStyleCnt="5">
        <dgm:presLayoutVars>
          <dgm:chMax val="0"/>
          <dgm:chPref val="0"/>
        </dgm:presLayoutVars>
      </dgm:prSet>
      <dgm:spPr/>
    </dgm:pt>
    <dgm:pt modelId="{2D3E159F-819C-4415-BB18-F6C3083FEF52}" type="pres">
      <dgm:prSet presAssocID="{2D4FFAF4-3A24-4827-8F28-7C5354494ED8}" presName="sibTrans" presStyleCnt="0"/>
      <dgm:spPr/>
    </dgm:pt>
    <dgm:pt modelId="{116D5F9B-1333-46FC-B59E-CAAE86A3E359}" type="pres">
      <dgm:prSet presAssocID="{1E6099C1-0A5A-453F-8AB3-B1326F698F14}" presName="compNode" presStyleCnt="0"/>
      <dgm:spPr/>
    </dgm:pt>
    <dgm:pt modelId="{D5A7C675-33D6-4360-84CA-053B57C784E5}" type="pres">
      <dgm:prSet presAssocID="{1E6099C1-0A5A-453F-8AB3-B1326F698F14}" presName="bgRect" presStyleLbl="bgShp" presStyleIdx="1" presStyleCnt="5"/>
      <dgm:spPr/>
    </dgm:pt>
    <dgm:pt modelId="{E4E8C1F0-2BCD-4B3F-B82B-2CB9FA524BCA}" type="pres">
      <dgm:prSet presAssocID="{1E6099C1-0A5A-453F-8AB3-B1326F698F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93208AD-EF70-4586-967F-95F3ECD8E4BF}" type="pres">
      <dgm:prSet presAssocID="{1E6099C1-0A5A-453F-8AB3-B1326F698F14}" presName="spaceRect" presStyleCnt="0"/>
      <dgm:spPr/>
    </dgm:pt>
    <dgm:pt modelId="{60C50264-7887-4A75-A3B6-39586B94D8C4}" type="pres">
      <dgm:prSet presAssocID="{1E6099C1-0A5A-453F-8AB3-B1326F698F14}" presName="parTx" presStyleLbl="revTx" presStyleIdx="1" presStyleCnt="5">
        <dgm:presLayoutVars>
          <dgm:chMax val="0"/>
          <dgm:chPref val="0"/>
        </dgm:presLayoutVars>
      </dgm:prSet>
      <dgm:spPr/>
    </dgm:pt>
    <dgm:pt modelId="{0AD42C3D-A8F2-48E8-A1E7-22C06D525501}" type="pres">
      <dgm:prSet presAssocID="{923C6947-7B90-4BF9-8306-8F2BB9D2E0C3}" presName="sibTrans" presStyleCnt="0"/>
      <dgm:spPr/>
    </dgm:pt>
    <dgm:pt modelId="{AE4FEADB-61CD-4CE9-BC63-764139ADEC7F}" type="pres">
      <dgm:prSet presAssocID="{70C8FBD1-DFE5-47F1-B510-A00BED7C299E}" presName="compNode" presStyleCnt="0"/>
      <dgm:spPr/>
    </dgm:pt>
    <dgm:pt modelId="{ECAB0E8E-2A20-4A48-90DA-A74C26F9C84B}" type="pres">
      <dgm:prSet presAssocID="{70C8FBD1-DFE5-47F1-B510-A00BED7C299E}" presName="bgRect" presStyleLbl="bgShp" presStyleIdx="2" presStyleCnt="5"/>
      <dgm:spPr/>
    </dgm:pt>
    <dgm:pt modelId="{32DA4E4E-2BF6-43A6-818E-6F1E7077652D}" type="pres">
      <dgm:prSet presAssocID="{70C8FBD1-DFE5-47F1-B510-A00BED7C29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AE666A31-4567-4BDA-9588-AA177DA9AA8E}" type="pres">
      <dgm:prSet presAssocID="{70C8FBD1-DFE5-47F1-B510-A00BED7C299E}" presName="spaceRect" presStyleCnt="0"/>
      <dgm:spPr/>
    </dgm:pt>
    <dgm:pt modelId="{9B50E734-9147-4469-ADE8-DA8AE64C0123}" type="pres">
      <dgm:prSet presAssocID="{70C8FBD1-DFE5-47F1-B510-A00BED7C299E}" presName="parTx" presStyleLbl="revTx" presStyleIdx="2" presStyleCnt="5">
        <dgm:presLayoutVars>
          <dgm:chMax val="0"/>
          <dgm:chPref val="0"/>
        </dgm:presLayoutVars>
      </dgm:prSet>
      <dgm:spPr/>
    </dgm:pt>
    <dgm:pt modelId="{1C8CE31C-5513-433E-ADAF-D264BDA33774}" type="pres">
      <dgm:prSet presAssocID="{E7BF0A1F-E428-465D-9824-2F64CCDD67BA}" presName="sibTrans" presStyleCnt="0"/>
      <dgm:spPr/>
    </dgm:pt>
    <dgm:pt modelId="{01AB8B7D-F2CC-4978-8163-FAA08BC65B6D}" type="pres">
      <dgm:prSet presAssocID="{5875D8C8-682E-46C6-AC22-9F820CEA1B36}" presName="compNode" presStyleCnt="0"/>
      <dgm:spPr/>
    </dgm:pt>
    <dgm:pt modelId="{F7BC0003-D62C-476C-B40B-BC563DDBA9DD}" type="pres">
      <dgm:prSet presAssocID="{5875D8C8-682E-46C6-AC22-9F820CEA1B36}" presName="bgRect" presStyleLbl="bgShp" presStyleIdx="3" presStyleCnt="5"/>
      <dgm:spPr/>
    </dgm:pt>
    <dgm:pt modelId="{45FA4635-FF99-41A4-B08B-D714DF606BB7}" type="pres">
      <dgm:prSet presAssocID="{5875D8C8-682E-46C6-AC22-9F820CEA1B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79977F2-5077-49C4-8D30-CFF8C0530CB5}" type="pres">
      <dgm:prSet presAssocID="{5875D8C8-682E-46C6-AC22-9F820CEA1B36}" presName="spaceRect" presStyleCnt="0"/>
      <dgm:spPr/>
    </dgm:pt>
    <dgm:pt modelId="{9A309776-5557-4C34-A9A6-B24776764C64}" type="pres">
      <dgm:prSet presAssocID="{5875D8C8-682E-46C6-AC22-9F820CEA1B36}" presName="parTx" presStyleLbl="revTx" presStyleIdx="3" presStyleCnt="5">
        <dgm:presLayoutVars>
          <dgm:chMax val="0"/>
          <dgm:chPref val="0"/>
        </dgm:presLayoutVars>
      </dgm:prSet>
      <dgm:spPr/>
    </dgm:pt>
    <dgm:pt modelId="{06A0907D-C86B-428B-9138-69899B4CB5DE}" type="pres">
      <dgm:prSet presAssocID="{17597B88-F5AE-4A3D-AE6F-E0292C15BFF6}" presName="sibTrans" presStyleCnt="0"/>
      <dgm:spPr/>
    </dgm:pt>
    <dgm:pt modelId="{A913260F-D41A-4FD2-8C7F-9AE32D8AFBFA}" type="pres">
      <dgm:prSet presAssocID="{D3FBC440-B427-4E59-ABF3-01FD48C9FE26}" presName="compNode" presStyleCnt="0"/>
      <dgm:spPr/>
    </dgm:pt>
    <dgm:pt modelId="{33B21C48-9712-4F66-BF81-F273A6E65C18}" type="pres">
      <dgm:prSet presAssocID="{D3FBC440-B427-4E59-ABF3-01FD48C9FE26}" presName="bgRect" presStyleLbl="bgShp" presStyleIdx="4" presStyleCnt="5"/>
      <dgm:spPr/>
    </dgm:pt>
    <dgm:pt modelId="{09003638-116A-43F1-AEBF-5BD608C8C3F9}" type="pres">
      <dgm:prSet presAssocID="{D3FBC440-B427-4E59-ABF3-01FD48C9FE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F61B761-5623-4D12-86FA-DA84B13E1491}" type="pres">
      <dgm:prSet presAssocID="{D3FBC440-B427-4E59-ABF3-01FD48C9FE26}" presName="spaceRect" presStyleCnt="0"/>
      <dgm:spPr/>
    </dgm:pt>
    <dgm:pt modelId="{7E754163-9952-4F1D-8C44-996C7CBE9457}" type="pres">
      <dgm:prSet presAssocID="{D3FBC440-B427-4E59-ABF3-01FD48C9FE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267F90E-271D-5349-9F38-A028CDF2760A}" type="presOf" srcId="{D3FBC440-B427-4E59-ABF3-01FD48C9FE26}" destId="{7E754163-9952-4F1D-8C44-996C7CBE9457}" srcOrd="0" destOrd="0" presId="urn:microsoft.com/office/officeart/2018/2/layout/IconVerticalSolidList"/>
    <dgm:cxn modelId="{BCF81221-3D42-7148-AE16-CB205C9E362B}" type="presOf" srcId="{5875D8C8-682E-46C6-AC22-9F820CEA1B36}" destId="{9A309776-5557-4C34-A9A6-B24776764C64}" srcOrd="0" destOrd="0" presId="urn:microsoft.com/office/officeart/2018/2/layout/IconVerticalSolidList"/>
    <dgm:cxn modelId="{67D04747-FC62-A34D-8646-8ACA717D0D12}" type="presOf" srcId="{AA27FD1A-0935-4AFF-A501-86257258F357}" destId="{C31C8AB4-F332-413F-85BC-D73D1994F50E}" srcOrd="0" destOrd="0" presId="urn:microsoft.com/office/officeart/2018/2/layout/IconVerticalSolidList"/>
    <dgm:cxn modelId="{6E2F9148-33E3-FB40-8FBF-1374682550FF}" type="presOf" srcId="{6ADE7241-E1B2-4507-9E9E-BEF4BCF4CE6D}" destId="{C37B8C2C-B342-4C1F-97BD-2082464F05C9}" srcOrd="0" destOrd="0" presId="urn:microsoft.com/office/officeart/2018/2/layout/IconVerticalSolidList"/>
    <dgm:cxn modelId="{98A1D455-05B5-5F48-987C-472F83F02385}" type="presOf" srcId="{1E6099C1-0A5A-453F-8AB3-B1326F698F14}" destId="{60C50264-7887-4A75-A3B6-39586B94D8C4}" srcOrd="0" destOrd="0" presId="urn:microsoft.com/office/officeart/2018/2/layout/IconVerticalSolidList"/>
    <dgm:cxn modelId="{973C6770-1546-CE46-8F57-264B5D09546C}" type="presOf" srcId="{70C8FBD1-DFE5-47F1-B510-A00BED7C299E}" destId="{9B50E734-9147-4469-ADE8-DA8AE64C0123}" srcOrd="0" destOrd="0" presId="urn:microsoft.com/office/officeart/2018/2/layout/IconVerticalSolidList"/>
    <dgm:cxn modelId="{B9C6DB85-EE11-4C34-88D1-53218BB1414F}" srcId="{6ADE7241-E1B2-4507-9E9E-BEF4BCF4CE6D}" destId="{1E6099C1-0A5A-453F-8AB3-B1326F698F14}" srcOrd="1" destOrd="0" parTransId="{E15592C3-58E2-4F3D-9992-5011FBE4F914}" sibTransId="{923C6947-7B90-4BF9-8306-8F2BB9D2E0C3}"/>
    <dgm:cxn modelId="{FBD72BAA-98AC-4CC5-BB81-A70C2B5DFBFB}" srcId="{6ADE7241-E1B2-4507-9E9E-BEF4BCF4CE6D}" destId="{AA27FD1A-0935-4AFF-A501-86257258F357}" srcOrd="0" destOrd="0" parTransId="{B50B163B-DB98-4E12-9167-89A9FAF55C35}" sibTransId="{2D4FFAF4-3A24-4827-8F28-7C5354494ED8}"/>
    <dgm:cxn modelId="{31C497AD-A773-4995-9720-EFE2B9660374}" srcId="{6ADE7241-E1B2-4507-9E9E-BEF4BCF4CE6D}" destId="{D3FBC440-B427-4E59-ABF3-01FD48C9FE26}" srcOrd="4" destOrd="0" parTransId="{A943C9C8-7DA0-4125-8B1F-19EDD584CBDF}" sibTransId="{C2919F2F-8BFC-42DA-BDAC-2663C76DF2B5}"/>
    <dgm:cxn modelId="{47BAB4C9-4B6B-4261-AFFD-246B1A131678}" srcId="{6ADE7241-E1B2-4507-9E9E-BEF4BCF4CE6D}" destId="{70C8FBD1-DFE5-47F1-B510-A00BED7C299E}" srcOrd="2" destOrd="0" parTransId="{B8E38594-0661-47ED-ACAE-4B23EEBE97A2}" sibTransId="{E7BF0A1F-E428-465D-9824-2F64CCDD67BA}"/>
    <dgm:cxn modelId="{2518DBFC-AE32-4326-B7EC-52A092D82994}" srcId="{6ADE7241-E1B2-4507-9E9E-BEF4BCF4CE6D}" destId="{5875D8C8-682E-46C6-AC22-9F820CEA1B36}" srcOrd="3" destOrd="0" parTransId="{A3217785-63F9-47BA-A863-EDF591E71307}" sibTransId="{17597B88-F5AE-4A3D-AE6F-E0292C15BFF6}"/>
    <dgm:cxn modelId="{F4ACCAA8-A611-7149-8073-927CDF304CFE}" type="presParOf" srcId="{C37B8C2C-B342-4C1F-97BD-2082464F05C9}" destId="{4E667D15-7183-4D5C-85EE-C0E54E200199}" srcOrd="0" destOrd="0" presId="urn:microsoft.com/office/officeart/2018/2/layout/IconVerticalSolidList"/>
    <dgm:cxn modelId="{3F8A06B7-B79C-A94D-A28B-608DE9401107}" type="presParOf" srcId="{4E667D15-7183-4D5C-85EE-C0E54E200199}" destId="{B20AA711-3891-4A4B-BB92-37A178694A6B}" srcOrd="0" destOrd="0" presId="urn:microsoft.com/office/officeart/2018/2/layout/IconVerticalSolidList"/>
    <dgm:cxn modelId="{F75CF0FA-75E9-6241-A031-4ED34F838EA1}" type="presParOf" srcId="{4E667D15-7183-4D5C-85EE-C0E54E200199}" destId="{7EB8D95F-BD69-4802-A95A-9F02E66E94BC}" srcOrd="1" destOrd="0" presId="urn:microsoft.com/office/officeart/2018/2/layout/IconVerticalSolidList"/>
    <dgm:cxn modelId="{9C19575D-BCEC-E144-9093-02E5592CE750}" type="presParOf" srcId="{4E667D15-7183-4D5C-85EE-C0E54E200199}" destId="{AB5A2FA3-46FD-42BF-A857-783882017AAF}" srcOrd="2" destOrd="0" presId="urn:microsoft.com/office/officeart/2018/2/layout/IconVerticalSolidList"/>
    <dgm:cxn modelId="{1DB81607-58BC-2C43-B433-0B8F417D1F25}" type="presParOf" srcId="{4E667D15-7183-4D5C-85EE-C0E54E200199}" destId="{C31C8AB4-F332-413F-85BC-D73D1994F50E}" srcOrd="3" destOrd="0" presId="urn:microsoft.com/office/officeart/2018/2/layout/IconVerticalSolidList"/>
    <dgm:cxn modelId="{B1BF26A7-D841-F841-881B-ADB9A098226F}" type="presParOf" srcId="{C37B8C2C-B342-4C1F-97BD-2082464F05C9}" destId="{2D3E159F-819C-4415-BB18-F6C3083FEF52}" srcOrd="1" destOrd="0" presId="urn:microsoft.com/office/officeart/2018/2/layout/IconVerticalSolidList"/>
    <dgm:cxn modelId="{355F5495-BD86-164F-B29E-9626E8DB9ADE}" type="presParOf" srcId="{C37B8C2C-B342-4C1F-97BD-2082464F05C9}" destId="{116D5F9B-1333-46FC-B59E-CAAE86A3E359}" srcOrd="2" destOrd="0" presId="urn:microsoft.com/office/officeart/2018/2/layout/IconVerticalSolidList"/>
    <dgm:cxn modelId="{F713988F-3D5F-0E4A-8224-E34E8A29701F}" type="presParOf" srcId="{116D5F9B-1333-46FC-B59E-CAAE86A3E359}" destId="{D5A7C675-33D6-4360-84CA-053B57C784E5}" srcOrd="0" destOrd="0" presId="urn:microsoft.com/office/officeart/2018/2/layout/IconVerticalSolidList"/>
    <dgm:cxn modelId="{04C9576A-71F3-B542-A82B-C02CAFA6AC8B}" type="presParOf" srcId="{116D5F9B-1333-46FC-B59E-CAAE86A3E359}" destId="{E4E8C1F0-2BCD-4B3F-B82B-2CB9FA524BCA}" srcOrd="1" destOrd="0" presId="urn:microsoft.com/office/officeart/2018/2/layout/IconVerticalSolidList"/>
    <dgm:cxn modelId="{991DB49B-1ED2-BC4F-8A8A-24CAD3818253}" type="presParOf" srcId="{116D5F9B-1333-46FC-B59E-CAAE86A3E359}" destId="{393208AD-EF70-4586-967F-95F3ECD8E4BF}" srcOrd="2" destOrd="0" presId="urn:microsoft.com/office/officeart/2018/2/layout/IconVerticalSolidList"/>
    <dgm:cxn modelId="{A7CB4C9B-2CEA-DB4D-B9CB-FA3EE5ABA4D7}" type="presParOf" srcId="{116D5F9B-1333-46FC-B59E-CAAE86A3E359}" destId="{60C50264-7887-4A75-A3B6-39586B94D8C4}" srcOrd="3" destOrd="0" presId="urn:microsoft.com/office/officeart/2018/2/layout/IconVerticalSolidList"/>
    <dgm:cxn modelId="{567128AD-93DF-FD4A-BA3B-32424F2F0B29}" type="presParOf" srcId="{C37B8C2C-B342-4C1F-97BD-2082464F05C9}" destId="{0AD42C3D-A8F2-48E8-A1E7-22C06D525501}" srcOrd="3" destOrd="0" presId="urn:microsoft.com/office/officeart/2018/2/layout/IconVerticalSolidList"/>
    <dgm:cxn modelId="{3B7D703C-43A6-6C44-93AD-BB0D68FF7793}" type="presParOf" srcId="{C37B8C2C-B342-4C1F-97BD-2082464F05C9}" destId="{AE4FEADB-61CD-4CE9-BC63-764139ADEC7F}" srcOrd="4" destOrd="0" presId="urn:microsoft.com/office/officeart/2018/2/layout/IconVerticalSolidList"/>
    <dgm:cxn modelId="{F4BF3E51-BAEE-8E4A-A418-53DC3FE16272}" type="presParOf" srcId="{AE4FEADB-61CD-4CE9-BC63-764139ADEC7F}" destId="{ECAB0E8E-2A20-4A48-90DA-A74C26F9C84B}" srcOrd="0" destOrd="0" presId="urn:microsoft.com/office/officeart/2018/2/layout/IconVerticalSolidList"/>
    <dgm:cxn modelId="{C8481F90-809A-364B-86BB-50E4ACB6009F}" type="presParOf" srcId="{AE4FEADB-61CD-4CE9-BC63-764139ADEC7F}" destId="{32DA4E4E-2BF6-43A6-818E-6F1E7077652D}" srcOrd="1" destOrd="0" presId="urn:microsoft.com/office/officeart/2018/2/layout/IconVerticalSolidList"/>
    <dgm:cxn modelId="{C799B072-252A-2943-B907-E20F5A63E9EE}" type="presParOf" srcId="{AE4FEADB-61CD-4CE9-BC63-764139ADEC7F}" destId="{AE666A31-4567-4BDA-9588-AA177DA9AA8E}" srcOrd="2" destOrd="0" presId="urn:microsoft.com/office/officeart/2018/2/layout/IconVerticalSolidList"/>
    <dgm:cxn modelId="{A4C52752-8E73-2443-B924-49258E502C38}" type="presParOf" srcId="{AE4FEADB-61CD-4CE9-BC63-764139ADEC7F}" destId="{9B50E734-9147-4469-ADE8-DA8AE64C0123}" srcOrd="3" destOrd="0" presId="urn:microsoft.com/office/officeart/2018/2/layout/IconVerticalSolidList"/>
    <dgm:cxn modelId="{EABCEE81-30FE-5645-8CB3-61477ADDFE15}" type="presParOf" srcId="{C37B8C2C-B342-4C1F-97BD-2082464F05C9}" destId="{1C8CE31C-5513-433E-ADAF-D264BDA33774}" srcOrd="5" destOrd="0" presId="urn:microsoft.com/office/officeart/2018/2/layout/IconVerticalSolidList"/>
    <dgm:cxn modelId="{EB10DB40-53D9-8047-B4B4-047D64CDB337}" type="presParOf" srcId="{C37B8C2C-B342-4C1F-97BD-2082464F05C9}" destId="{01AB8B7D-F2CC-4978-8163-FAA08BC65B6D}" srcOrd="6" destOrd="0" presId="urn:microsoft.com/office/officeart/2018/2/layout/IconVerticalSolidList"/>
    <dgm:cxn modelId="{54AEDE87-12E7-FB43-AA52-ECA67E477925}" type="presParOf" srcId="{01AB8B7D-F2CC-4978-8163-FAA08BC65B6D}" destId="{F7BC0003-D62C-476C-B40B-BC563DDBA9DD}" srcOrd="0" destOrd="0" presId="urn:microsoft.com/office/officeart/2018/2/layout/IconVerticalSolidList"/>
    <dgm:cxn modelId="{882F79C8-F484-6F45-8776-2BAD230D8410}" type="presParOf" srcId="{01AB8B7D-F2CC-4978-8163-FAA08BC65B6D}" destId="{45FA4635-FF99-41A4-B08B-D714DF606BB7}" srcOrd="1" destOrd="0" presId="urn:microsoft.com/office/officeart/2018/2/layout/IconVerticalSolidList"/>
    <dgm:cxn modelId="{BC557F40-7315-C046-B7A2-1AC94A4C7903}" type="presParOf" srcId="{01AB8B7D-F2CC-4978-8163-FAA08BC65B6D}" destId="{B79977F2-5077-49C4-8D30-CFF8C0530CB5}" srcOrd="2" destOrd="0" presId="urn:microsoft.com/office/officeart/2018/2/layout/IconVerticalSolidList"/>
    <dgm:cxn modelId="{B1860155-FCF8-A843-993A-12741936E9A7}" type="presParOf" srcId="{01AB8B7D-F2CC-4978-8163-FAA08BC65B6D}" destId="{9A309776-5557-4C34-A9A6-B24776764C64}" srcOrd="3" destOrd="0" presId="urn:microsoft.com/office/officeart/2018/2/layout/IconVerticalSolidList"/>
    <dgm:cxn modelId="{E69965BE-7F99-0446-9F96-123F087E2527}" type="presParOf" srcId="{C37B8C2C-B342-4C1F-97BD-2082464F05C9}" destId="{06A0907D-C86B-428B-9138-69899B4CB5DE}" srcOrd="7" destOrd="0" presId="urn:microsoft.com/office/officeart/2018/2/layout/IconVerticalSolidList"/>
    <dgm:cxn modelId="{3EF02B62-1971-CD48-9C7B-D75AC1666F99}" type="presParOf" srcId="{C37B8C2C-B342-4C1F-97BD-2082464F05C9}" destId="{A913260F-D41A-4FD2-8C7F-9AE32D8AFBFA}" srcOrd="8" destOrd="0" presId="urn:microsoft.com/office/officeart/2018/2/layout/IconVerticalSolidList"/>
    <dgm:cxn modelId="{5CA0D9D7-E66E-4249-B8E5-78608157DE6B}" type="presParOf" srcId="{A913260F-D41A-4FD2-8C7F-9AE32D8AFBFA}" destId="{33B21C48-9712-4F66-BF81-F273A6E65C18}" srcOrd="0" destOrd="0" presId="urn:microsoft.com/office/officeart/2018/2/layout/IconVerticalSolidList"/>
    <dgm:cxn modelId="{A22D88EA-09BC-8B47-B5B1-8D9DA3E68E30}" type="presParOf" srcId="{A913260F-D41A-4FD2-8C7F-9AE32D8AFBFA}" destId="{09003638-116A-43F1-AEBF-5BD608C8C3F9}" srcOrd="1" destOrd="0" presId="urn:microsoft.com/office/officeart/2018/2/layout/IconVerticalSolidList"/>
    <dgm:cxn modelId="{4FB6852C-0529-AE4B-8899-5339A0298B95}" type="presParOf" srcId="{A913260F-D41A-4FD2-8C7F-9AE32D8AFBFA}" destId="{EF61B761-5623-4D12-86FA-DA84B13E1491}" srcOrd="2" destOrd="0" presId="urn:microsoft.com/office/officeart/2018/2/layout/IconVerticalSolidList"/>
    <dgm:cxn modelId="{4A7D39CE-3F54-C246-8CA8-9262C1F242DB}" type="presParOf" srcId="{A913260F-D41A-4FD2-8C7F-9AE32D8AFBFA}" destId="{7E754163-9952-4F1D-8C44-996C7CBE94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614957-CEAD-4649-8792-B0C1EB10843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F43C690-DEFC-4CE2-909D-A822ABB4E75C}">
      <dgm:prSet/>
      <dgm:spPr/>
      <dgm:t>
        <a:bodyPr/>
        <a:lstStyle/>
        <a:p>
          <a:pPr>
            <a:defRPr cap="all"/>
          </a:pPr>
          <a:r>
            <a:rPr lang="en-US"/>
            <a:t>Detailed Design</a:t>
          </a:r>
        </a:p>
      </dgm:t>
    </dgm:pt>
    <dgm:pt modelId="{53D4F900-05A9-4FF6-A267-C84428AE2178}" type="parTrans" cxnId="{A36C1FC8-2C74-4E07-9A64-E90D8F419F8B}">
      <dgm:prSet/>
      <dgm:spPr/>
      <dgm:t>
        <a:bodyPr/>
        <a:lstStyle/>
        <a:p>
          <a:endParaRPr lang="en-US"/>
        </a:p>
      </dgm:t>
    </dgm:pt>
    <dgm:pt modelId="{C6D33C43-5F0F-4127-A95E-FCCE80C100EF}" type="sibTrans" cxnId="{A36C1FC8-2C74-4E07-9A64-E90D8F419F8B}">
      <dgm:prSet/>
      <dgm:spPr/>
      <dgm:t>
        <a:bodyPr/>
        <a:lstStyle/>
        <a:p>
          <a:endParaRPr lang="en-US"/>
        </a:p>
      </dgm:t>
    </dgm:pt>
    <dgm:pt modelId="{F080E2E8-A10B-44A3-9CB0-C2024DDBD4BA}">
      <dgm:prSet/>
      <dgm:spPr/>
      <dgm:t>
        <a:bodyPr/>
        <a:lstStyle/>
        <a:p>
          <a:pPr>
            <a:defRPr cap="all"/>
          </a:pPr>
          <a:r>
            <a:rPr lang="en-US"/>
            <a:t>Time management</a:t>
          </a:r>
        </a:p>
      </dgm:t>
    </dgm:pt>
    <dgm:pt modelId="{15F4D9B7-9BCA-433B-9FE5-2A60D8489B7D}" type="parTrans" cxnId="{C777A7A2-9663-407B-892A-0FF3614048C3}">
      <dgm:prSet/>
      <dgm:spPr/>
      <dgm:t>
        <a:bodyPr/>
        <a:lstStyle/>
        <a:p>
          <a:endParaRPr lang="en-US"/>
        </a:p>
      </dgm:t>
    </dgm:pt>
    <dgm:pt modelId="{00C58B45-840C-4C19-90D2-C6B525090C25}" type="sibTrans" cxnId="{C777A7A2-9663-407B-892A-0FF3614048C3}">
      <dgm:prSet/>
      <dgm:spPr/>
      <dgm:t>
        <a:bodyPr/>
        <a:lstStyle/>
        <a:p>
          <a:endParaRPr lang="en-US"/>
        </a:p>
      </dgm:t>
    </dgm:pt>
    <dgm:pt modelId="{5D10DDD4-C99F-4AAE-9F47-CBE43BB82BB9}">
      <dgm:prSet/>
      <dgm:spPr/>
      <dgm:t>
        <a:bodyPr/>
        <a:lstStyle/>
        <a:p>
          <a:pPr>
            <a:defRPr cap="all"/>
          </a:pPr>
          <a:r>
            <a:rPr lang="en-US"/>
            <a:t>Dr. Austen as an advisor</a:t>
          </a:r>
        </a:p>
      </dgm:t>
    </dgm:pt>
    <dgm:pt modelId="{19CB4382-06A9-45F6-8B4B-CFCD741F124F}" type="parTrans" cxnId="{6026965C-D23E-4DE8-88C5-C1AD96FD24AE}">
      <dgm:prSet/>
      <dgm:spPr/>
      <dgm:t>
        <a:bodyPr/>
        <a:lstStyle/>
        <a:p>
          <a:endParaRPr lang="en-US"/>
        </a:p>
      </dgm:t>
    </dgm:pt>
    <dgm:pt modelId="{4FEA6733-C833-4F81-B16F-658A0252AD37}" type="sibTrans" cxnId="{6026965C-D23E-4DE8-88C5-C1AD96FD24AE}">
      <dgm:prSet/>
      <dgm:spPr/>
      <dgm:t>
        <a:bodyPr/>
        <a:lstStyle/>
        <a:p>
          <a:endParaRPr lang="en-US"/>
        </a:p>
      </dgm:t>
    </dgm:pt>
    <dgm:pt modelId="{D19DE8AC-E720-437B-AE2C-45A686F5B85C}" type="pres">
      <dgm:prSet presAssocID="{E2614957-CEAD-4649-8792-B0C1EB108439}" presName="root" presStyleCnt="0">
        <dgm:presLayoutVars>
          <dgm:dir/>
          <dgm:resizeHandles val="exact"/>
        </dgm:presLayoutVars>
      </dgm:prSet>
      <dgm:spPr/>
    </dgm:pt>
    <dgm:pt modelId="{1543B32F-97B5-49EE-9AAC-87B79A6D0F72}" type="pres">
      <dgm:prSet presAssocID="{9F43C690-DEFC-4CE2-909D-A822ABB4E75C}" presName="compNode" presStyleCnt="0"/>
      <dgm:spPr/>
    </dgm:pt>
    <dgm:pt modelId="{04F7C406-E167-414A-80FE-EE2C7610C15C}" type="pres">
      <dgm:prSet presAssocID="{9F43C690-DEFC-4CE2-909D-A822ABB4E75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B2F8A68-4DA0-4B8B-9060-21BE0ED24AA5}" type="pres">
      <dgm:prSet presAssocID="{9F43C690-DEFC-4CE2-909D-A822ABB4E7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6F3EDDD-8E79-450D-A0EC-BB1D86B1F8E7}" type="pres">
      <dgm:prSet presAssocID="{9F43C690-DEFC-4CE2-909D-A822ABB4E75C}" presName="spaceRect" presStyleCnt="0"/>
      <dgm:spPr/>
    </dgm:pt>
    <dgm:pt modelId="{F6CA8023-1B1E-4B8D-911F-0710E3BB2753}" type="pres">
      <dgm:prSet presAssocID="{9F43C690-DEFC-4CE2-909D-A822ABB4E75C}" presName="textRect" presStyleLbl="revTx" presStyleIdx="0" presStyleCnt="3">
        <dgm:presLayoutVars>
          <dgm:chMax val="1"/>
          <dgm:chPref val="1"/>
        </dgm:presLayoutVars>
      </dgm:prSet>
      <dgm:spPr/>
    </dgm:pt>
    <dgm:pt modelId="{B43C865B-DC40-460B-8E83-E3DE6CE772AB}" type="pres">
      <dgm:prSet presAssocID="{C6D33C43-5F0F-4127-A95E-FCCE80C100EF}" presName="sibTrans" presStyleCnt="0"/>
      <dgm:spPr/>
    </dgm:pt>
    <dgm:pt modelId="{8DCFE472-4DE3-4E5B-9C71-9D133B14119C}" type="pres">
      <dgm:prSet presAssocID="{F080E2E8-A10B-44A3-9CB0-C2024DDBD4BA}" presName="compNode" presStyleCnt="0"/>
      <dgm:spPr/>
    </dgm:pt>
    <dgm:pt modelId="{222C2FCF-6500-4889-950F-C5C6F85BCC26}" type="pres">
      <dgm:prSet presAssocID="{F080E2E8-A10B-44A3-9CB0-C2024DDBD4B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B8E95F2-F784-443F-8FBC-FE2D23D78A84}" type="pres">
      <dgm:prSet presAssocID="{F080E2E8-A10B-44A3-9CB0-C2024DDBD4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5370248-B6A4-4478-8D3C-39BFC9E9F53D}" type="pres">
      <dgm:prSet presAssocID="{F080E2E8-A10B-44A3-9CB0-C2024DDBD4BA}" presName="spaceRect" presStyleCnt="0"/>
      <dgm:spPr/>
    </dgm:pt>
    <dgm:pt modelId="{327EEA8E-F734-4D50-AD54-BFA0977D5F87}" type="pres">
      <dgm:prSet presAssocID="{F080E2E8-A10B-44A3-9CB0-C2024DDBD4BA}" presName="textRect" presStyleLbl="revTx" presStyleIdx="1" presStyleCnt="3">
        <dgm:presLayoutVars>
          <dgm:chMax val="1"/>
          <dgm:chPref val="1"/>
        </dgm:presLayoutVars>
      </dgm:prSet>
      <dgm:spPr/>
    </dgm:pt>
    <dgm:pt modelId="{908A256E-D31F-4D9D-88F7-61469467F51E}" type="pres">
      <dgm:prSet presAssocID="{00C58B45-840C-4C19-90D2-C6B525090C25}" presName="sibTrans" presStyleCnt="0"/>
      <dgm:spPr/>
    </dgm:pt>
    <dgm:pt modelId="{7D414457-C243-49DA-B3F8-D310C69F7A27}" type="pres">
      <dgm:prSet presAssocID="{5D10DDD4-C99F-4AAE-9F47-CBE43BB82BB9}" presName="compNode" presStyleCnt="0"/>
      <dgm:spPr/>
    </dgm:pt>
    <dgm:pt modelId="{463982E9-D868-43D6-A4B4-C263926135AB}" type="pres">
      <dgm:prSet presAssocID="{5D10DDD4-C99F-4AAE-9F47-CBE43BB82BB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2B5FD3A-263F-45AF-8E1D-178B7A11BF68}" type="pres">
      <dgm:prSet presAssocID="{5D10DDD4-C99F-4AAE-9F47-CBE43BB82B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8250AA4-14E7-4885-9772-50AC81CFEC34}" type="pres">
      <dgm:prSet presAssocID="{5D10DDD4-C99F-4AAE-9F47-CBE43BB82BB9}" presName="spaceRect" presStyleCnt="0"/>
      <dgm:spPr/>
    </dgm:pt>
    <dgm:pt modelId="{970D1C5F-5F3D-4DE7-8663-FFFB7AD3D4A0}" type="pres">
      <dgm:prSet presAssocID="{5D10DDD4-C99F-4AAE-9F47-CBE43BB82B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B18F41-7BA6-41E9-A1A8-95FB3E857CC6}" type="presOf" srcId="{E2614957-CEAD-4649-8792-B0C1EB108439}" destId="{D19DE8AC-E720-437B-AE2C-45A686F5B85C}" srcOrd="0" destOrd="0" presId="urn:microsoft.com/office/officeart/2018/5/layout/IconLeafLabelList"/>
    <dgm:cxn modelId="{DE125348-A7D5-4890-8B6B-38F8CED3D62D}" type="presOf" srcId="{9F43C690-DEFC-4CE2-909D-A822ABB4E75C}" destId="{F6CA8023-1B1E-4B8D-911F-0710E3BB2753}" srcOrd="0" destOrd="0" presId="urn:microsoft.com/office/officeart/2018/5/layout/IconLeafLabelList"/>
    <dgm:cxn modelId="{6026965C-D23E-4DE8-88C5-C1AD96FD24AE}" srcId="{E2614957-CEAD-4649-8792-B0C1EB108439}" destId="{5D10DDD4-C99F-4AAE-9F47-CBE43BB82BB9}" srcOrd="2" destOrd="0" parTransId="{19CB4382-06A9-45F6-8B4B-CFCD741F124F}" sibTransId="{4FEA6733-C833-4F81-B16F-658A0252AD37}"/>
    <dgm:cxn modelId="{5E739D66-3508-4040-BB90-4CFCF24BBCA1}" type="presOf" srcId="{F080E2E8-A10B-44A3-9CB0-C2024DDBD4BA}" destId="{327EEA8E-F734-4D50-AD54-BFA0977D5F87}" srcOrd="0" destOrd="0" presId="urn:microsoft.com/office/officeart/2018/5/layout/IconLeafLabelList"/>
    <dgm:cxn modelId="{C777A7A2-9663-407B-892A-0FF3614048C3}" srcId="{E2614957-CEAD-4649-8792-B0C1EB108439}" destId="{F080E2E8-A10B-44A3-9CB0-C2024DDBD4BA}" srcOrd="1" destOrd="0" parTransId="{15F4D9B7-9BCA-433B-9FE5-2A60D8489B7D}" sibTransId="{00C58B45-840C-4C19-90D2-C6B525090C25}"/>
    <dgm:cxn modelId="{3042CFAD-D1A8-4401-91CE-A389800E9728}" type="presOf" srcId="{5D10DDD4-C99F-4AAE-9F47-CBE43BB82BB9}" destId="{970D1C5F-5F3D-4DE7-8663-FFFB7AD3D4A0}" srcOrd="0" destOrd="0" presId="urn:microsoft.com/office/officeart/2018/5/layout/IconLeafLabelList"/>
    <dgm:cxn modelId="{A36C1FC8-2C74-4E07-9A64-E90D8F419F8B}" srcId="{E2614957-CEAD-4649-8792-B0C1EB108439}" destId="{9F43C690-DEFC-4CE2-909D-A822ABB4E75C}" srcOrd="0" destOrd="0" parTransId="{53D4F900-05A9-4FF6-A267-C84428AE2178}" sibTransId="{C6D33C43-5F0F-4127-A95E-FCCE80C100EF}"/>
    <dgm:cxn modelId="{EEE05493-71E5-485B-991B-3601D4A09728}" type="presParOf" srcId="{D19DE8AC-E720-437B-AE2C-45A686F5B85C}" destId="{1543B32F-97B5-49EE-9AAC-87B79A6D0F72}" srcOrd="0" destOrd="0" presId="urn:microsoft.com/office/officeart/2018/5/layout/IconLeafLabelList"/>
    <dgm:cxn modelId="{B5E904EB-9D33-48C0-B3CA-B8F5E8E76F6A}" type="presParOf" srcId="{1543B32F-97B5-49EE-9AAC-87B79A6D0F72}" destId="{04F7C406-E167-414A-80FE-EE2C7610C15C}" srcOrd="0" destOrd="0" presId="urn:microsoft.com/office/officeart/2018/5/layout/IconLeafLabelList"/>
    <dgm:cxn modelId="{269F3837-BED4-448B-9E9D-D1F59EFF8ED2}" type="presParOf" srcId="{1543B32F-97B5-49EE-9AAC-87B79A6D0F72}" destId="{CB2F8A68-4DA0-4B8B-9060-21BE0ED24AA5}" srcOrd="1" destOrd="0" presId="urn:microsoft.com/office/officeart/2018/5/layout/IconLeafLabelList"/>
    <dgm:cxn modelId="{D43FB0D4-38F0-484F-A31A-8BD068B71F3D}" type="presParOf" srcId="{1543B32F-97B5-49EE-9AAC-87B79A6D0F72}" destId="{E6F3EDDD-8E79-450D-A0EC-BB1D86B1F8E7}" srcOrd="2" destOrd="0" presId="urn:microsoft.com/office/officeart/2018/5/layout/IconLeafLabelList"/>
    <dgm:cxn modelId="{DB7011F7-9394-40D9-81A3-3FBE8576EA0C}" type="presParOf" srcId="{1543B32F-97B5-49EE-9AAC-87B79A6D0F72}" destId="{F6CA8023-1B1E-4B8D-911F-0710E3BB2753}" srcOrd="3" destOrd="0" presId="urn:microsoft.com/office/officeart/2018/5/layout/IconLeafLabelList"/>
    <dgm:cxn modelId="{07130349-0A27-4BC9-9D1D-683530E06D6F}" type="presParOf" srcId="{D19DE8AC-E720-437B-AE2C-45A686F5B85C}" destId="{B43C865B-DC40-460B-8E83-E3DE6CE772AB}" srcOrd="1" destOrd="0" presId="urn:microsoft.com/office/officeart/2018/5/layout/IconLeafLabelList"/>
    <dgm:cxn modelId="{AA66F827-D984-4348-B498-0EFA8BD93EFE}" type="presParOf" srcId="{D19DE8AC-E720-437B-AE2C-45A686F5B85C}" destId="{8DCFE472-4DE3-4E5B-9C71-9D133B14119C}" srcOrd="2" destOrd="0" presId="urn:microsoft.com/office/officeart/2018/5/layout/IconLeafLabelList"/>
    <dgm:cxn modelId="{211E228A-5F77-4920-9602-AF01940ED2A9}" type="presParOf" srcId="{8DCFE472-4DE3-4E5B-9C71-9D133B14119C}" destId="{222C2FCF-6500-4889-950F-C5C6F85BCC26}" srcOrd="0" destOrd="0" presId="urn:microsoft.com/office/officeart/2018/5/layout/IconLeafLabelList"/>
    <dgm:cxn modelId="{5A7183EB-0E57-493C-810E-3D6BA5ADF9D0}" type="presParOf" srcId="{8DCFE472-4DE3-4E5B-9C71-9D133B14119C}" destId="{2B8E95F2-F784-443F-8FBC-FE2D23D78A84}" srcOrd="1" destOrd="0" presId="urn:microsoft.com/office/officeart/2018/5/layout/IconLeafLabelList"/>
    <dgm:cxn modelId="{2D441AE0-6E0A-4B45-9E3D-AFDFA6F5E1F5}" type="presParOf" srcId="{8DCFE472-4DE3-4E5B-9C71-9D133B14119C}" destId="{35370248-B6A4-4478-8D3C-39BFC9E9F53D}" srcOrd="2" destOrd="0" presId="urn:microsoft.com/office/officeart/2018/5/layout/IconLeafLabelList"/>
    <dgm:cxn modelId="{12583753-C95E-484A-88F5-581EAE578613}" type="presParOf" srcId="{8DCFE472-4DE3-4E5B-9C71-9D133B14119C}" destId="{327EEA8E-F734-4D50-AD54-BFA0977D5F87}" srcOrd="3" destOrd="0" presId="urn:microsoft.com/office/officeart/2018/5/layout/IconLeafLabelList"/>
    <dgm:cxn modelId="{D4484C41-1C80-44D6-B922-F9F6EBDA290F}" type="presParOf" srcId="{D19DE8AC-E720-437B-AE2C-45A686F5B85C}" destId="{908A256E-D31F-4D9D-88F7-61469467F51E}" srcOrd="3" destOrd="0" presId="urn:microsoft.com/office/officeart/2018/5/layout/IconLeafLabelList"/>
    <dgm:cxn modelId="{886CD2A9-4763-4A5F-A19E-FCC34DB598AF}" type="presParOf" srcId="{D19DE8AC-E720-437B-AE2C-45A686F5B85C}" destId="{7D414457-C243-49DA-B3F8-D310C69F7A27}" srcOrd="4" destOrd="0" presId="urn:microsoft.com/office/officeart/2018/5/layout/IconLeafLabelList"/>
    <dgm:cxn modelId="{DAF37057-C88B-45AA-B9CF-FC26A010F55A}" type="presParOf" srcId="{7D414457-C243-49DA-B3F8-D310C69F7A27}" destId="{463982E9-D868-43D6-A4B4-C263926135AB}" srcOrd="0" destOrd="0" presId="urn:microsoft.com/office/officeart/2018/5/layout/IconLeafLabelList"/>
    <dgm:cxn modelId="{252CAD71-D75B-403A-BEC9-5414FF446886}" type="presParOf" srcId="{7D414457-C243-49DA-B3F8-D310C69F7A27}" destId="{62B5FD3A-263F-45AF-8E1D-178B7A11BF68}" srcOrd="1" destOrd="0" presId="urn:microsoft.com/office/officeart/2018/5/layout/IconLeafLabelList"/>
    <dgm:cxn modelId="{56566E9B-4188-4CA9-9B8F-76F771A70D8A}" type="presParOf" srcId="{7D414457-C243-49DA-B3F8-D310C69F7A27}" destId="{F8250AA4-14E7-4885-9772-50AC81CFEC34}" srcOrd="2" destOrd="0" presId="urn:microsoft.com/office/officeart/2018/5/layout/IconLeafLabelList"/>
    <dgm:cxn modelId="{7318266E-0524-4AF8-A528-575B3287A7E9}" type="presParOf" srcId="{7D414457-C243-49DA-B3F8-D310C69F7A27}" destId="{970D1C5F-5F3D-4DE7-8663-FFFB7AD3D4A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37D6BC-EECE-4EF7-8511-C305F2141C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3A2502-C823-492D-BDD7-619AD393F22D}">
      <dgm:prSet/>
      <dgm:spPr/>
      <dgm:t>
        <a:bodyPr/>
        <a:lstStyle/>
        <a:p>
          <a:pPr>
            <a:defRPr cap="all"/>
          </a:pPr>
          <a:r>
            <a:rPr lang="en-US"/>
            <a:t>Well Established Scope</a:t>
          </a:r>
        </a:p>
      </dgm:t>
    </dgm:pt>
    <dgm:pt modelId="{BC0D4F38-7D09-447B-B883-D502FACE8B1B}" type="parTrans" cxnId="{BE8F44E4-9530-4ACE-AF16-6BD0F3CC3304}">
      <dgm:prSet/>
      <dgm:spPr/>
      <dgm:t>
        <a:bodyPr/>
        <a:lstStyle/>
        <a:p>
          <a:endParaRPr lang="en-US"/>
        </a:p>
      </dgm:t>
    </dgm:pt>
    <dgm:pt modelId="{354C310E-826E-447D-A423-54ED500DB87C}" type="sibTrans" cxnId="{BE8F44E4-9530-4ACE-AF16-6BD0F3CC3304}">
      <dgm:prSet/>
      <dgm:spPr/>
      <dgm:t>
        <a:bodyPr/>
        <a:lstStyle/>
        <a:p>
          <a:endParaRPr lang="en-US"/>
        </a:p>
      </dgm:t>
    </dgm:pt>
    <dgm:pt modelId="{41F32C9B-E6E3-47D7-BF20-6DA9766C5293}">
      <dgm:prSet/>
      <dgm:spPr/>
      <dgm:t>
        <a:bodyPr/>
        <a:lstStyle/>
        <a:p>
          <a:pPr>
            <a:defRPr cap="all"/>
          </a:pPr>
          <a:r>
            <a:rPr lang="en-US"/>
            <a:t>Documentation</a:t>
          </a:r>
        </a:p>
      </dgm:t>
    </dgm:pt>
    <dgm:pt modelId="{21F4BE78-4942-4DD5-9FF6-A9462DA38443}" type="parTrans" cxnId="{909B0D5B-98E4-4BE7-88EC-8D710B32F423}">
      <dgm:prSet/>
      <dgm:spPr/>
      <dgm:t>
        <a:bodyPr/>
        <a:lstStyle/>
        <a:p>
          <a:endParaRPr lang="en-US"/>
        </a:p>
      </dgm:t>
    </dgm:pt>
    <dgm:pt modelId="{46BA6384-F020-40B0-A0E2-64EEC0563387}" type="sibTrans" cxnId="{909B0D5B-98E4-4BE7-88EC-8D710B32F423}">
      <dgm:prSet/>
      <dgm:spPr/>
      <dgm:t>
        <a:bodyPr/>
        <a:lstStyle/>
        <a:p>
          <a:endParaRPr lang="en-US"/>
        </a:p>
      </dgm:t>
    </dgm:pt>
    <dgm:pt modelId="{C68F19BE-74D0-4A7A-8C2F-2CF2A010DDEA}">
      <dgm:prSet/>
      <dgm:spPr/>
      <dgm:t>
        <a:bodyPr/>
        <a:lstStyle/>
        <a:p>
          <a:pPr>
            <a:defRPr cap="all"/>
          </a:pPr>
          <a:r>
            <a:rPr lang="en-US"/>
            <a:t>Communication</a:t>
          </a:r>
        </a:p>
      </dgm:t>
    </dgm:pt>
    <dgm:pt modelId="{389EE778-928F-4635-BB90-2F972511A438}" type="parTrans" cxnId="{D393F080-14CC-48BD-AA39-2B3525846ACD}">
      <dgm:prSet/>
      <dgm:spPr/>
      <dgm:t>
        <a:bodyPr/>
        <a:lstStyle/>
        <a:p>
          <a:endParaRPr lang="en-US"/>
        </a:p>
      </dgm:t>
    </dgm:pt>
    <dgm:pt modelId="{B334FB94-5146-4EA5-A40F-0BCCCBC70530}" type="sibTrans" cxnId="{D393F080-14CC-48BD-AA39-2B3525846ACD}">
      <dgm:prSet/>
      <dgm:spPr/>
      <dgm:t>
        <a:bodyPr/>
        <a:lstStyle/>
        <a:p>
          <a:endParaRPr lang="en-US"/>
        </a:p>
      </dgm:t>
    </dgm:pt>
    <dgm:pt modelId="{197CF380-33AE-40C7-A492-121E10D11B4C}" type="pres">
      <dgm:prSet presAssocID="{5337D6BC-EECE-4EF7-8511-C305F2141C53}" presName="root" presStyleCnt="0">
        <dgm:presLayoutVars>
          <dgm:dir/>
          <dgm:resizeHandles val="exact"/>
        </dgm:presLayoutVars>
      </dgm:prSet>
      <dgm:spPr/>
    </dgm:pt>
    <dgm:pt modelId="{CEF2DCFF-E8BF-4A6A-A985-E70476DB107B}" type="pres">
      <dgm:prSet presAssocID="{F13A2502-C823-492D-BDD7-619AD393F22D}" presName="compNode" presStyleCnt="0"/>
      <dgm:spPr/>
    </dgm:pt>
    <dgm:pt modelId="{138CD73A-D390-4011-AC89-5EC321032D1D}" type="pres">
      <dgm:prSet presAssocID="{F13A2502-C823-492D-BDD7-619AD393F22D}" presName="iconBgRect" presStyleLbl="bgShp" presStyleIdx="0" presStyleCnt="3"/>
      <dgm:spPr/>
    </dgm:pt>
    <dgm:pt modelId="{57066772-B970-4ACE-A43F-03E4974ED930}" type="pres">
      <dgm:prSet presAssocID="{F13A2502-C823-492D-BDD7-619AD393F2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F8B52C-5F05-4FBF-A272-0278838A6D0C}" type="pres">
      <dgm:prSet presAssocID="{F13A2502-C823-492D-BDD7-619AD393F22D}" presName="spaceRect" presStyleCnt="0"/>
      <dgm:spPr/>
    </dgm:pt>
    <dgm:pt modelId="{7F97DDEF-BA5C-43BF-B710-9FD31ABF6C23}" type="pres">
      <dgm:prSet presAssocID="{F13A2502-C823-492D-BDD7-619AD393F22D}" presName="textRect" presStyleLbl="revTx" presStyleIdx="0" presStyleCnt="3">
        <dgm:presLayoutVars>
          <dgm:chMax val="1"/>
          <dgm:chPref val="1"/>
        </dgm:presLayoutVars>
      </dgm:prSet>
      <dgm:spPr/>
    </dgm:pt>
    <dgm:pt modelId="{4FFD4255-0598-4901-AB07-9A3586C116DF}" type="pres">
      <dgm:prSet presAssocID="{354C310E-826E-447D-A423-54ED500DB87C}" presName="sibTrans" presStyleCnt="0"/>
      <dgm:spPr/>
    </dgm:pt>
    <dgm:pt modelId="{6CA5B4FD-73A7-4782-A74A-102A022DD4E2}" type="pres">
      <dgm:prSet presAssocID="{41F32C9B-E6E3-47D7-BF20-6DA9766C5293}" presName="compNode" presStyleCnt="0"/>
      <dgm:spPr/>
    </dgm:pt>
    <dgm:pt modelId="{C701D064-AFEE-4A21-8982-CED3A72B4071}" type="pres">
      <dgm:prSet presAssocID="{41F32C9B-E6E3-47D7-BF20-6DA9766C5293}" presName="iconBgRect" presStyleLbl="bgShp" presStyleIdx="1" presStyleCnt="3"/>
      <dgm:spPr/>
    </dgm:pt>
    <dgm:pt modelId="{DDDC3469-C323-4D6B-A53F-9705DDB36827}" type="pres">
      <dgm:prSet presAssocID="{41F32C9B-E6E3-47D7-BF20-6DA9766C52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CADE940-EB77-4775-8B56-9B2E861E62E8}" type="pres">
      <dgm:prSet presAssocID="{41F32C9B-E6E3-47D7-BF20-6DA9766C5293}" presName="spaceRect" presStyleCnt="0"/>
      <dgm:spPr/>
    </dgm:pt>
    <dgm:pt modelId="{6CB9CBA6-E2C9-4E61-B5DE-BD96BA38CD53}" type="pres">
      <dgm:prSet presAssocID="{41F32C9B-E6E3-47D7-BF20-6DA9766C5293}" presName="textRect" presStyleLbl="revTx" presStyleIdx="1" presStyleCnt="3">
        <dgm:presLayoutVars>
          <dgm:chMax val="1"/>
          <dgm:chPref val="1"/>
        </dgm:presLayoutVars>
      </dgm:prSet>
      <dgm:spPr/>
    </dgm:pt>
    <dgm:pt modelId="{E79646D3-C5CD-421D-B7C1-DEC7C10DAB7B}" type="pres">
      <dgm:prSet presAssocID="{46BA6384-F020-40B0-A0E2-64EEC0563387}" presName="sibTrans" presStyleCnt="0"/>
      <dgm:spPr/>
    </dgm:pt>
    <dgm:pt modelId="{4B78D6A2-726B-4C3A-BA25-9D2E254D9BB6}" type="pres">
      <dgm:prSet presAssocID="{C68F19BE-74D0-4A7A-8C2F-2CF2A010DDEA}" presName="compNode" presStyleCnt="0"/>
      <dgm:spPr/>
    </dgm:pt>
    <dgm:pt modelId="{698D6D2C-1825-4126-BCB6-AFBC54EE6382}" type="pres">
      <dgm:prSet presAssocID="{C68F19BE-74D0-4A7A-8C2F-2CF2A010DDEA}" presName="iconBgRect" presStyleLbl="bgShp" presStyleIdx="2" presStyleCnt="3"/>
      <dgm:spPr/>
    </dgm:pt>
    <dgm:pt modelId="{038C554D-222C-44A4-8165-D6C312B5FEB2}" type="pres">
      <dgm:prSet presAssocID="{C68F19BE-74D0-4A7A-8C2F-2CF2A010DD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F8830BAF-318F-4B08-B2A6-FEC473423EE0}" type="pres">
      <dgm:prSet presAssocID="{C68F19BE-74D0-4A7A-8C2F-2CF2A010DDEA}" presName="spaceRect" presStyleCnt="0"/>
      <dgm:spPr/>
    </dgm:pt>
    <dgm:pt modelId="{748C251F-80D9-421C-A6CB-C08716F9C672}" type="pres">
      <dgm:prSet presAssocID="{C68F19BE-74D0-4A7A-8C2F-2CF2A010DD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41773D-2CC1-4A24-9D87-1CEE5123A297}" type="presOf" srcId="{41F32C9B-E6E3-47D7-BF20-6DA9766C5293}" destId="{6CB9CBA6-E2C9-4E61-B5DE-BD96BA38CD53}" srcOrd="0" destOrd="0" presId="urn:microsoft.com/office/officeart/2018/5/layout/IconCircleLabelList"/>
    <dgm:cxn modelId="{86923645-FC35-47DD-9010-E8365EDE48B4}" type="presOf" srcId="{C68F19BE-74D0-4A7A-8C2F-2CF2A010DDEA}" destId="{748C251F-80D9-421C-A6CB-C08716F9C672}" srcOrd="0" destOrd="0" presId="urn:microsoft.com/office/officeart/2018/5/layout/IconCircleLabelList"/>
    <dgm:cxn modelId="{909B0D5B-98E4-4BE7-88EC-8D710B32F423}" srcId="{5337D6BC-EECE-4EF7-8511-C305F2141C53}" destId="{41F32C9B-E6E3-47D7-BF20-6DA9766C5293}" srcOrd="1" destOrd="0" parTransId="{21F4BE78-4942-4DD5-9FF6-A9462DA38443}" sibTransId="{46BA6384-F020-40B0-A0E2-64EEC0563387}"/>
    <dgm:cxn modelId="{D393F080-14CC-48BD-AA39-2B3525846ACD}" srcId="{5337D6BC-EECE-4EF7-8511-C305F2141C53}" destId="{C68F19BE-74D0-4A7A-8C2F-2CF2A010DDEA}" srcOrd="2" destOrd="0" parTransId="{389EE778-928F-4635-BB90-2F972511A438}" sibTransId="{B334FB94-5146-4EA5-A40F-0BCCCBC70530}"/>
    <dgm:cxn modelId="{C2ADA48E-E1E5-4EC6-9857-2D4B19CB70DA}" type="presOf" srcId="{F13A2502-C823-492D-BDD7-619AD393F22D}" destId="{7F97DDEF-BA5C-43BF-B710-9FD31ABF6C23}" srcOrd="0" destOrd="0" presId="urn:microsoft.com/office/officeart/2018/5/layout/IconCircleLabelList"/>
    <dgm:cxn modelId="{BE8F44E4-9530-4ACE-AF16-6BD0F3CC3304}" srcId="{5337D6BC-EECE-4EF7-8511-C305F2141C53}" destId="{F13A2502-C823-492D-BDD7-619AD393F22D}" srcOrd="0" destOrd="0" parTransId="{BC0D4F38-7D09-447B-B883-D502FACE8B1B}" sibTransId="{354C310E-826E-447D-A423-54ED500DB87C}"/>
    <dgm:cxn modelId="{49563CEE-1A53-4453-AA52-0B67FC63E956}" type="presOf" srcId="{5337D6BC-EECE-4EF7-8511-C305F2141C53}" destId="{197CF380-33AE-40C7-A492-121E10D11B4C}" srcOrd="0" destOrd="0" presId="urn:microsoft.com/office/officeart/2018/5/layout/IconCircleLabelList"/>
    <dgm:cxn modelId="{576A1408-A479-4FC6-9A33-BF69561295E0}" type="presParOf" srcId="{197CF380-33AE-40C7-A492-121E10D11B4C}" destId="{CEF2DCFF-E8BF-4A6A-A985-E70476DB107B}" srcOrd="0" destOrd="0" presId="urn:microsoft.com/office/officeart/2018/5/layout/IconCircleLabelList"/>
    <dgm:cxn modelId="{01EB8B0D-CC9E-49EB-8A5F-47AA85157F13}" type="presParOf" srcId="{CEF2DCFF-E8BF-4A6A-A985-E70476DB107B}" destId="{138CD73A-D390-4011-AC89-5EC321032D1D}" srcOrd="0" destOrd="0" presId="urn:microsoft.com/office/officeart/2018/5/layout/IconCircleLabelList"/>
    <dgm:cxn modelId="{C7A1B07A-3F8C-4189-A45F-904076016D81}" type="presParOf" srcId="{CEF2DCFF-E8BF-4A6A-A985-E70476DB107B}" destId="{57066772-B970-4ACE-A43F-03E4974ED930}" srcOrd="1" destOrd="0" presId="urn:microsoft.com/office/officeart/2018/5/layout/IconCircleLabelList"/>
    <dgm:cxn modelId="{ABE4117B-2185-4E99-ACE7-8AF336402C1A}" type="presParOf" srcId="{CEF2DCFF-E8BF-4A6A-A985-E70476DB107B}" destId="{46F8B52C-5F05-4FBF-A272-0278838A6D0C}" srcOrd="2" destOrd="0" presId="urn:microsoft.com/office/officeart/2018/5/layout/IconCircleLabelList"/>
    <dgm:cxn modelId="{2148D14D-9EF1-4221-9613-D6A6D3F57BA3}" type="presParOf" srcId="{CEF2DCFF-E8BF-4A6A-A985-E70476DB107B}" destId="{7F97DDEF-BA5C-43BF-B710-9FD31ABF6C23}" srcOrd="3" destOrd="0" presId="urn:microsoft.com/office/officeart/2018/5/layout/IconCircleLabelList"/>
    <dgm:cxn modelId="{66F4816C-AE1A-44A1-860B-EA981328C8A6}" type="presParOf" srcId="{197CF380-33AE-40C7-A492-121E10D11B4C}" destId="{4FFD4255-0598-4901-AB07-9A3586C116DF}" srcOrd="1" destOrd="0" presId="urn:microsoft.com/office/officeart/2018/5/layout/IconCircleLabelList"/>
    <dgm:cxn modelId="{E9265CCA-B9C7-488C-9F3D-A1E39BDB70DF}" type="presParOf" srcId="{197CF380-33AE-40C7-A492-121E10D11B4C}" destId="{6CA5B4FD-73A7-4782-A74A-102A022DD4E2}" srcOrd="2" destOrd="0" presId="urn:microsoft.com/office/officeart/2018/5/layout/IconCircleLabelList"/>
    <dgm:cxn modelId="{86B1424E-8A82-426B-B2BC-6DCB378EA644}" type="presParOf" srcId="{6CA5B4FD-73A7-4782-A74A-102A022DD4E2}" destId="{C701D064-AFEE-4A21-8982-CED3A72B4071}" srcOrd="0" destOrd="0" presId="urn:microsoft.com/office/officeart/2018/5/layout/IconCircleLabelList"/>
    <dgm:cxn modelId="{E3BD5C35-893A-4622-80EF-FCE8EECA6F98}" type="presParOf" srcId="{6CA5B4FD-73A7-4782-A74A-102A022DD4E2}" destId="{DDDC3469-C323-4D6B-A53F-9705DDB36827}" srcOrd="1" destOrd="0" presId="urn:microsoft.com/office/officeart/2018/5/layout/IconCircleLabelList"/>
    <dgm:cxn modelId="{9AF81D0B-7750-47F9-B59A-4D391E23F02A}" type="presParOf" srcId="{6CA5B4FD-73A7-4782-A74A-102A022DD4E2}" destId="{FCADE940-EB77-4775-8B56-9B2E861E62E8}" srcOrd="2" destOrd="0" presId="urn:microsoft.com/office/officeart/2018/5/layout/IconCircleLabelList"/>
    <dgm:cxn modelId="{D8009F47-D26F-4387-80C7-18254BEFD6C3}" type="presParOf" srcId="{6CA5B4FD-73A7-4782-A74A-102A022DD4E2}" destId="{6CB9CBA6-E2C9-4E61-B5DE-BD96BA38CD53}" srcOrd="3" destOrd="0" presId="urn:microsoft.com/office/officeart/2018/5/layout/IconCircleLabelList"/>
    <dgm:cxn modelId="{61D471EA-2BFA-4964-88C1-C812EA9C5114}" type="presParOf" srcId="{197CF380-33AE-40C7-A492-121E10D11B4C}" destId="{E79646D3-C5CD-421D-B7C1-DEC7C10DAB7B}" srcOrd="3" destOrd="0" presId="urn:microsoft.com/office/officeart/2018/5/layout/IconCircleLabelList"/>
    <dgm:cxn modelId="{A103A371-D2C1-4CA4-AF35-E06A2FBC986A}" type="presParOf" srcId="{197CF380-33AE-40C7-A492-121E10D11B4C}" destId="{4B78D6A2-726B-4C3A-BA25-9D2E254D9BB6}" srcOrd="4" destOrd="0" presId="urn:microsoft.com/office/officeart/2018/5/layout/IconCircleLabelList"/>
    <dgm:cxn modelId="{96CD186A-2452-46FB-AC87-9D28C7CB782B}" type="presParOf" srcId="{4B78D6A2-726B-4C3A-BA25-9D2E254D9BB6}" destId="{698D6D2C-1825-4126-BCB6-AFBC54EE6382}" srcOrd="0" destOrd="0" presId="urn:microsoft.com/office/officeart/2018/5/layout/IconCircleLabelList"/>
    <dgm:cxn modelId="{6EFF961B-9B16-4847-9A51-2A4876F46AE7}" type="presParOf" srcId="{4B78D6A2-726B-4C3A-BA25-9D2E254D9BB6}" destId="{038C554D-222C-44A4-8165-D6C312B5FEB2}" srcOrd="1" destOrd="0" presId="urn:microsoft.com/office/officeart/2018/5/layout/IconCircleLabelList"/>
    <dgm:cxn modelId="{954A5BDC-6B38-4B7B-B9CC-FE5BC7FCA741}" type="presParOf" srcId="{4B78D6A2-726B-4C3A-BA25-9D2E254D9BB6}" destId="{F8830BAF-318F-4B08-B2A6-FEC473423EE0}" srcOrd="2" destOrd="0" presId="urn:microsoft.com/office/officeart/2018/5/layout/IconCircleLabelList"/>
    <dgm:cxn modelId="{0CB77E54-52AB-4165-B185-084DF89BE131}" type="presParOf" srcId="{4B78D6A2-726B-4C3A-BA25-9D2E254D9BB6}" destId="{748C251F-80D9-421C-A6CB-C08716F9C6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9D7F23-7B21-4C84-BCC2-BBE2B38031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D68C0D-33E8-4CC6-A172-AA9FC7FD63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Stay Ahead of Due Dates</a:t>
          </a:r>
        </a:p>
      </dgm:t>
    </dgm:pt>
    <dgm:pt modelId="{AA718A77-DE1D-4E16-B2B2-34DA79F221FE}" type="parTrans" cxnId="{9F92E3D3-CCC0-48B5-901C-08ED352A5AAD}">
      <dgm:prSet/>
      <dgm:spPr/>
      <dgm:t>
        <a:bodyPr/>
        <a:lstStyle/>
        <a:p>
          <a:endParaRPr lang="en-US"/>
        </a:p>
      </dgm:t>
    </dgm:pt>
    <dgm:pt modelId="{21C32227-D67F-402F-A28F-8C97FD32DAEE}" type="sibTrans" cxnId="{9F92E3D3-CCC0-48B5-901C-08ED352A5AAD}">
      <dgm:prSet/>
      <dgm:spPr/>
      <dgm:t>
        <a:bodyPr/>
        <a:lstStyle/>
        <a:p>
          <a:endParaRPr lang="en-US"/>
        </a:p>
      </dgm:t>
    </dgm:pt>
    <dgm:pt modelId="{555740D4-001A-496E-A946-AC0EDC0F453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F39B30A-5FD4-488F-B5A1-66737AE0F7E1}" type="parTrans" cxnId="{C5980050-2C89-4179-BA93-EAF9EABA8FCB}">
      <dgm:prSet/>
      <dgm:spPr/>
      <dgm:t>
        <a:bodyPr/>
        <a:lstStyle/>
        <a:p>
          <a:endParaRPr lang="en-US"/>
        </a:p>
      </dgm:t>
    </dgm:pt>
    <dgm:pt modelId="{BEEE25E1-55AB-4857-9CB1-10AAF05223E5}" type="sibTrans" cxnId="{C5980050-2C89-4179-BA93-EAF9EABA8FCB}">
      <dgm:prSet/>
      <dgm:spPr/>
      <dgm:t>
        <a:bodyPr/>
        <a:lstStyle/>
        <a:p>
          <a:endParaRPr lang="en-US"/>
        </a:p>
      </dgm:t>
    </dgm:pt>
    <dgm:pt modelId="{8842F489-AA15-4476-8411-2DF89930E6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Pick a Project You Care About</a:t>
          </a:r>
        </a:p>
      </dgm:t>
    </dgm:pt>
    <dgm:pt modelId="{2C0E7CE9-1B5A-43CB-A1E5-3538F4D9F05B}" type="parTrans" cxnId="{9967A010-F4C6-4090-949A-C35276939F51}">
      <dgm:prSet/>
      <dgm:spPr/>
      <dgm:t>
        <a:bodyPr/>
        <a:lstStyle/>
        <a:p>
          <a:endParaRPr lang="en-US"/>
        </a:p>
      </dgm:t>
    </dgm:pt>
    <dgm:pt modelId="{AE0B7CFC-DB09-4F43-9614-FD0805F97CDD}" type="sibTrans" cxnId="{9967A010-F4C6-4090-949A-C35276939F51}">
      <dgm:prSet/>
      <dgm:spPr/>
      <dgm:t>
        <a:bodyPr/>
        <a:lstStyle/>
        <a:p>
          <a:endParaRPr lang="en-US"/>
        </a:p>
      </dgm:t>
    </dgm:pt>
    <dgm:pt modelId="{14802014-CAFA-4BBE-AFB4-3197C160BEC2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C479349-F45D-4CB2-BFEE-ED812F51D04E}" type="parTrans" cxnId="{A61C19BB-69E4-4580-B5D1-225886EFAB65}">
      <dgm:prSet/>
      <dgm:spPr/>
      <dgm:t>
        <a:bodyPr/>
        <a:lstStyle/>
        <a:p>
          <a:endParaRPr lang="en-US"/>
        </a:p>
      </dgm:t>
    </dgm:pt>
    <dgm:pt modelId="{B28A3118-F080-40AA-BF83-8092FEB57BFC}" type="sibTrans" cxnId="{A61C19BB-69E4-4580-B5D1-225886EFAB65}">
      <dgm:prSet/>
      <dgm:spPr/>
      <dgm:t>
        <a:bodyPr/>
        <a:lstStyle/>
        <a:p>
          <a:endParaRPr lang="en-US"/>
        </a:p>
      </dgm:t>
    </dgm:pt>
    <dgm:pt modelId="{82C0E819-6071-4DC9-9358-A44335EFFC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Get everything </a:t>
          </a:r>
          <a:r>
            <a:rPr lang="en-US"/>
            <a:t>in writing.</a:t>
          </a:r>
          <a:endParaRPr lang="en-US" dirty="0"/>
        </a:p>
      </dgm:t>
    </dgm:pt>
    <dgm:pt modelId="{29046ECB-48DF-42ED-8D7F-9C4231B06A61}" type="parTrans" cxnId="{815A8B92-6547-4D2C-B7BA-16F0610E869A}">
      <dgm:prSet/>
      <dgm:spPr/>
      <dgm:t>
        <a:bodyPr/>
        <a:lstStyle/>
        <a:p>
          <a:endParaRPr lang="en-US"/>
        </a:p>
      </dgm:t>
    </dgm:pt>
    <dgm:pt modelId="{50E9EF48-D8F4-4561-8AA4-D0F57A9CB9CD}" type="sibTrans" cxnId="{815A8B92-6547-4D2C-B7BA-16F0610E869A}">
      <dgm:prSet/>
      <dgm:spPr/>
      <dgm:t>
        <a:bodyPr/>
        <a:lstStyle/>
        <a:p>
          <a:endParaRPr lang="en-US"/>
        </a:p>
      </dgm:t>
    </dgm:pt>
    <dgm:pt modelId="{8E968C9A-C15B-4C33-BC2F-1E5F04C40EF8}" type="pres">
      <dgm:prSet presAssocID="{969D7F23-7B21-4C84-BCC2-BBE2B38031C3}" presName="root" presStyleCnt="0">
        <dgm:presLayoutVars>
          <dgm:dir/>
          <dgm:resizeHandles val="exact"/>
        </dgm:presLayoutVars>
      </dgm:prSet>
      <dgm:spPr/>
    </dgm:pt>
    <dgm:pt modelId="{79576DBA-1A96-4D01-BDF8-E11E06753097}" type="pres">
      <dgm:prSet presAssocID="{B6D68C0D-33E8-4CC6-A172-AA9FC7FD636C}" presName="compNode" presStyleCnt="0"/>
      <dgm:spPr/>
    </dgm:pt>
    <dgm:pt modelId="{1C111523-38EE-4594-9CF9-C24205E6C8F8}" type="pres">
      <dgm:prSet presAssocID="{B6D68C0D-33E8-4CC6-A172-AA9FC7FD63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A9ACF83-AD8A-40E3-A87B-F0B333171725}" type="pres">
      <dgm:prSet presAssocID="{B6D68C0D-33E8-4CC6-A172-AA9FC7FD636C}" presName="iconSpace" presStyleCnt="0"/>
      <dgm:spPr/>
    </dgm:pt>
    <dgm:pt modelId="{EC4710DB-1D8B-4728-9A1F-29ED7334ED47}" type="pres">
      <dgm:prSet presAssocID="{B6D68C0D-33E8-4CC6-A172-AA9FC7FD636C}" presName="parTx" presStyleLbl="revTx" presStyleIdx="0" presStyleCnt="6">
        <dgm:presLayoutVars>
          <dgm:chMax val="0"/>
          <dgm:chPref val="0"/>
        </dgm:presLayoutVars>
      </dgm:prSet>
      <dgm:spPr/>
    </dgm:pt>
    <dgm:pt modelId="{10D83863-C8DE-4E02-A922-417F34F966E8}" type="pres">
      <dgm:prSet presAssocID="{B6D68C0D-33E8-4CC6-A172-AA9FC7FD636C}" presName="txSpace" presStyleCnt="0"/>
      <dgm:spPr/>
    </dgm:pt>
    <dgm:pt modelId="{5B68A42A-F2A4-4650-82D1-3BBF339055A7}" type="pres">
      <dgm:prSet presAssocID="{B6D68C0D-33E8-4CC6-A172-AA9FC7FD636C}" presName="desTx" presStyleLbl="revTx" presStyleIdx="1" presStyleCnt="6">
        <dgm:presLayoutVars/>
      </dgm:prSet>
      <dgm:spPr/>
    </dgm:pt>
    <dgm:pt modelId="{088B044E-44C1-4EE3-8B9D-80CA4D2C4AB7}" type="pres">
      <dgm:prSet presAssocID="{21C32227-D67F-402F-A28F-8C97FD32DAEE}" presName="sibTrans" presStyleCnt="0"/>
      <dgm:spPr/>
    </dgm:pt>
    <dgm:pt modelId="{863C4E2E-39F3-41A4-8EDC-DEF08F24AF05}" type="pres">
      <dgm:prSet presAssocID="{8842F489-AA15-4476-8411-2DF89930E6B4}" presName="compNode" presStyleCnt="0"/>
      <dgm:spPr/>
    </dgm:pt>
    <dgm:pt modelId="{6D9E1266-FBF1-4AB9-87DA-86F840F43374}" type="pres">
      <dgm:prSet presAssocID="{8842F489-AA15-4476-8411-2DF89930E6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2000F9D2-65CA-4CFE-9500-51F533D089A0}" type="pres">
      <dgm:prSet presAssocID="{8842F489-AA15-4476-8411-2DF89930E6B4}" presName="iconSpace" presStyleCnt="0"/>
      <dgm:spPr/>
    </dgm:pt>
    <dgm:pt modelId="{08DA9B3F-BE35-4169-897B-3F92E135F2B9}" type="pres">
      <dgm:prSet presAssocID="{8842F489-AA15-4476-8411-2DF89930E6B4}" presName="parTx" presStyleLbl="revTx" presStyleIdx="2" presStyleCnt="6">
        <dgm:presLayoutVars>
          <dgm:chMax val="0"/>
          <dgm:chPref val="0"/>
        </dgm:presLayoutVars>
      </dgm:prSet>
      <dgm:spPr/>
    </dgm:pt>
    <dgm:pt modelId="{BD705D77-B991-4564-99FF-C62A485CE5AD}" type="pres">
      <dgm:prSet presAssocID="{8842F489-AA15-4476-8411-2DF89930E6B4}" presName="txSpace" presStyleCnt="0"/>
      <dgm:spPr/>
    </dgm:pt>
    <dgm:pt modelId="{A1F80513-4741-4A6A-9EF6-5B87B446BBE5}" type="pres">
      <dgm:prSet presAssocID="{8842F489-AA15-4476-8411-2DF89930E6B4}" presName="desTx" presStyleLbl="revTx" presStyleIdx="3" presStyleCnt="6">
        <dgm:presLayoutVars/>
      </dgm:prSet>
      <dgm:spPr/>
    </dgm:pt>
    <dgm:pt modelId="{CD5278D8-7641-48A9-9FC6-957C2639FC00}" type="pres">
      <dgm:prSet presAssocID="{AE0B7CFC-DB09-4F43-9614-FD0805F97CDD}" presName="sibTrans" presStyleCnt="0"/>
      <dgm:spPr/>
    </dgm:pt>
    <dgm:pt modelId="{A02EB367-D9A9-4A18-89EA-5C1DA97CAB14}" type="pres">
      <dgm:prSet presAssocID="{82C0E819-6071-4DC9-9358-A44335EFFC1D}" presName="compNode" presStyleCnt="0"/>
      <dgm:spPr/>
    </dgm:pt>
    <dgm:pt modelId="{7301E3E5-AD19-40BF-B3DB-FB0CDBC56BDD}" type="pres">
      <dgm:prSet presAssocID="{82C0E819-6071-4DC9-9358-A44335EFFC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DFB247D7-588C-4325-B9E0-0D8892538E9E}" type="pres">
      <dgm:prSet presAssocID="{82C0E819-6071-4DC9-9358-A44335EFFC1D}" presName="iconSpace" presStyleCnt="0"/>
      <dgm:spPr/>
    </dgm:pt>
    <dgm:pt modelId="{96348D8E-077D-41C3-BC8D-E8E031587ADF}" type="pres">
      <dgm:prSet presAssocID="{82C0E819-6071-4DC9-9358-A44335EFFC1D}" presName="parTx" presStyleLbl="revTx" presStyleIdx="4" presStyleCnt="6">
        <dgm:presLayoutVars>
          <dgm:chMax val="0"/>
          <dgm:chPref val="0"/>
        </dgm:presLayoutVars>
      </dgm:prSet>
      <dgm:spPr/>
    </dgm:pt>
    <dgm:pt modelId="{AFE8FF1D-CACB-499F-9F74-30FB2BFE2599}" type="pres">
      <dgm:prSet presAssocID="{82C0E819-6071-4DC9-9358-A44335EFFC1D}" presName="txSpace" presStyleCnt="0"/>
      <dgm:spPr/>
    </dgm:pt>
    <dgm:pt modelId="{BF50FEC3-C53A-4DAA-9899-5D4FB6807947}" type="pres">
      <dgm:prSet presAssocID="{82C0E819-6071-4DC9-9358-A44335EFFC1D}" presName="desTx" presStyleLbl="revTx" presStyleIdx="5" presStyleCnt="6">
        <dgm:presLayoutVars/>
      </dgm:prSet>
      <dgm:spPr/>
    </dgm:pt>
  </dgm:ptLst>
  <dgm:cxnLst>
    <dgm:cxn modelId="{961EEC02-0AFD-46C2-B3D4-150C5DD34756}" type="presOf" srcId="{555740D4-001A-496E-A946-AC0EDC0F453C}" destId="{5B68A42A-F2A4-4650-82D1-3BBF339055A7}" srcOrd="0" destOrd="0" presId="urn:microsoft.com/office/officeart/2018/2/layout/IconLabelDescriptionList"/>
    <dgm:cxn modelId="{9967A010-F4C6-4090-949A-C35276939F51}" srcId="{969D7F23-7B21-4C84-BCC2-BBE2B38031C3}" destId="{8842F489-AA15-4476-8411-2DF89930E6B4}" srcOrd="1" destOrd="0" parTransId="{2C0E7CE9-1B5A-43CB-A1E5-3538F4D9F05B}" sibTransId="{AE0B7CFC-DB09-4F43-9614-FD0805F97CDD}"/>
    <dgm:cxn modelId="{C5980050-2C89-4179-BA93-EAF9EABA8FCB}" srcId="{B6D68C0D-33E8-4CC6-A172-AA9FC7FD636C}" destId="{555740D4-001A-496E-A946-AC0EDC0F453C}" srcOrd="0" destOrd="0" parTransId="{8F39B30A-5FD4-488F-B5A1-66737AE0F7E1}" sibTransId="{BEEE25E1-55AB-4857-9CB1-10AAF05223E5}"/>
    <dgm:cxn modelId="{039E8759-E49F-4941-B804-1CF9F36827A3}" type="presOf" srcId="{969D7F23-7B21-4C84-BCC2-BBE2B38031C3}" destId="{8E968C9A-C15B-4C33-BC2F-1E5F04C40EF8}" srcOrd="0" destOrd="0" presId="urn:microsoft.com/office/officeart/2018/2/layout/IconLabelDescriptionList"/>
    <dgm:cxn modelId="{01A5855F-769A-4F8F-934F-F3D26F0E56D4}" type="presOf" srcId="{8842F489-AA15-4476-8411-2DF89930E6B4}" destId="{08DA9B3F-BE35-4169-897B-3F92E135F2B9}" srcOrd="0" destOrd="0" presId="urn:microsoft.com/office/officeart/2018/2/layout/IconLabelDescriptionList"/>
    <dgm:cxn modelId="{E5D8DB7D-129F-44DB-BA74-5D88A4BAD21E}" type="presOf" srcId="{82C0E819-6071-4DC9-9358-A44335EFFC1D}" destId="{96348D8E-077D-41C3-BC8D-E8E031587ADF}" srcOrd="0" destOrd="0" presId="urn:microsoft.com/office/officeart/2018/2/layout/IconLabelDescriptionList"/>
    <dgm:cxn modelId="{815A8B92-6547-4D2C-B7BA-16F0610E869A}" srcId="{969D7F23-7B21-4C84-BCC2-BBE2B38031C3}" destId="{82C0E819-6071-4DC9-9358-A44335EFFC1D}" srcOrd="2" destOrd="0" parTransId="{29046ECB-48DF-42ED-8D7F-9C4231B06A61}" sibTransId="{50E9EF48-D8F4-4561-8AA4-D0F57A9CB9CD}"/>
    <dgm:cxn modelId="{A61C19BB-69E4-4580-B5D1-225886EFAB65}" srcId="{8842F489-AA15-4476-8411-2DF89930E6B4}" destId="{14802014-CAFA-4BBE-AFB4-3197C160BEC2}" srcOrd="0" destOrd="0" parTransId="{EC479349-F45D-4CB2-BFEE-ED812F51D04E}" sibTransId="{B28A3118-F080-40AA-BF83-8092FEB57BFC}"/>
    <dgm:cxn modelId="{8135B7CA-EB92-417E-B498-4F88FFB98F99}" type="presOf" srcId="{B6D68C0D-33E8-4CC6-A172-AA9FC7FD636C}" destId="{EC4710DB-1D8B-4728-9A1F-29ED7334ED47}" srcOrd="0" destOrd="0" presId="urn:microsoft.com/office/officeart/2018/2/layout/IconLabelDescriptionList"/>
    <dgm:cxn modelId="{9F92E3D3-CCC0-48B5-901C-08ED352A5AAD}" srcId="{969D7F23-7B21-4C84-BCC2-BBE2B38031C3}" destId="{B6D68C0D-33E8-4CC6-A172-AA9FC7FD636C}" srcOrd="0" destOrd="0" parTransId="{AA718A77-DE1D-4E16-B2B2-34DA79F221FE}" sibTransId="{21C32227-D67F-402F-A28F-8C97FD32DAEE}"/>
    <dgm:cxn modelId="{FECFE9EB-E3AA-4EA8-BB95-8B7C0CC64A5E}" type="presOf" srcId="{14802014-CAFA-4BBE-AFB4-3197C160BEC2}" destId="{A1F80513-4741-4A6A-9EF6-5B87B446BBE5}" srcOrd="0" destOrd="0" presId="urn:microsoft.com/office/officeart/2018/2/layout/IconLabelDescriptionList"/>
    <dgm:cxn modelId="{CEF82C10-4BCA-40EA-A56F-DD55BC43E0F6}" type="presParOf" srcId="{8E968C9A-C15B-4C33-BC2F-1E5F04C40EF8}" destId="{79576DBA-1A96-4D01-BDF8-E11E06753097}" srcOrd="0" destOrd="0" presId="urn:microsoft.com/office/officeart/2018/2/layout/IconLabelDescriptionList"/>
    <dgm:cxn modelId="{59A91AE8-126F-4E7B-9A54-7EDF86B1F2EE}" type="presParOf" srcId="{79576DBA-1A96-4D01-BDF8-E11E06753097}" destId="{1C111523-38EE-4594-9CF9-C24205E6C8F8}" srcOrd="0" destOrd="0" presId="urn:microsoft.com/office/officeart/2018/2/layout/IconLabelDescriptionList"/>
    <dgm:cxn modelId="{3BBAB091-540A-4C4B-9D25-2E556087B505}" type="presParOf" srcId="{79576DBA-1A96-4D01-BDF8-E11E06753097}" destId="{DA9ACF83-AD8A-40E3-A87B-F0B333171725}" srcOrd="1" destOrd="0" presId="urn:microsoft.com/office/officeart/2018/2/layout/IconLabelDescriptionList"/>
    <dgm:cxn modelId="{DD34DB27-91CA-4E03-B94F-6AEB5B1FA7DF}" type="presParOf" srcId="{79576DBA-1A96-4D01-BDF8-E11E06753097}" destId="{EC4710DB-1D8B-4728-9A1F-29ED7334ED47}" srcOrd="2" destOrd="0" presId="urn:microsoft.com/office/officeart/2018/2/layout/IconLabelDescriptionList"/>
    <dgm:cxn modelId="{8F80A8EF-3C06-4A7A-A950-B76AC59AA09A}" type="presParOf" srcId="{79576DBA-1A96-4D01-BDF8-E11E06753097}" destId="{10D83863-C8DE-4E02-A922-417F34F966E8}" srcOrd="3" destOrd="0" presId="urn:microsoft.com/office/officeart/2018/2/layout/IconLabelDescriptionList"/>
    <dgm:cxn modelId="{497D08CD-078B-4E15-92B9-CE6D5B61F698}" type="presParOf" srcId="{79576DBA-1A96-4D01-BDF8-E11E06753097}" destId="{5B68A42A-F2A4-4650-82D1-3BBF339055A7}" srcOrd="4" destOrd="0" presId="urn:microsoft.com/office/officeart/2018/2/layout/IconLabelDescriptionList"/>
    <dgm:cxn modelId="{E6DBB279-2791-4C1E-B160-D0A7866B27D7}" type="presParOf" srcId="{8E968C9A-C15B-4C33-BC2F-1E5F04C40EF8}" destId="{088B044E-44C1-4EE3-8B9D-80CA4D2C4AB7}" srcOrd="1" destOrd="0" presId="urn:microsoft.com/office/officeart/2018/2/layout/IconLabelDescriptionList"/>
    <dgm:cxn modelId="{1C513074-0A9C-4D5B-9983-FF8108327CEF}" type="presParOf" srcId="{8E968C9A-C15B-4C33-BC2F-1E5F04C40EF8}" destId="{863C4E2E-39F3-41A4-8EDC-DEF08F24AF05}" srcOrd="2" destOrd="0" presId="urn:microsoft.com/office/officeart/2018/2/layout/IconLabelDescriptionList"/>
    <dgm:cxn modelId="{7DE9AE65-71CC-4697-9043-9695CB295AB1}" type="presParOf" srcId="{863C4E2E-39F3-41A4-8EDC-DEF08F24AF05}" destId="{6D9E1266-FBF1-4AB9-87DA-86F840F43374}" srcOrd="0" destOrd="0" presId="urn:microsoft.com/office/officeart/2018/2/layout/IconLabelDescriptionList"/>
    <dgm:cxn modelId="{0DDF5DED-CEA0-4554-AD1A-CCBB13DAA59C}" type="presParOf" srcId="{863C4E2E-39F3-41A4-8EDC-DEF08F24AF05}" destId="{2000F9D2-65CA-4CFE-9500-51F533D089A0}" srcOrd="1" destOrd="0" presId="urn:microsoft.com/office/officeart/2018/2/layout/IconLabelDescriptionList"/>
    <dgm:cxn modelId="{2C8BBA7C-DFBB-4789-9080-8CE773F00F8B}" type="presParOf" srcId="{863C4E2E-39F3-41A4-8EDC-DEF08F24AF05}" destId="{08DA9B3F-BE35-4169-897B-3F92E135F2B9}" srcOrd="2" destOrd="0" presId="urn:microsoft.com/office/officeart/2018/2/layout/IconLabelDescriptionList"/>
    <dgm:cxn modelId="{6039A449-DF77-46C6-9D83-DCC74AB97997}" type="presParOf" srcId="{863C4E2E-39F3-41A4-8EDC-DEF08F24AF05}" destId="{BD705D77-B991-4564-99FF-C62A485CE5AD}" srcOrd="3" destOrd="0" presId="urn:microsoft.com/office/officeart/2018/2/layout/IconLabelDescriptionList"/>
    <dgm:cxn modelId="{6A7F72B6-8ADC-40D4-8DF0-7F13D75F1319}" type="presParOf" srcId="{863C4E2E-39F3-41A4-8EDC-DEF08F24AF05}" destId="{A1F80513-4741-4A6A-9EF6-5B87B446BBE5}" srcOrd="4" destOrd="0" presId="urn:microsoft.com/office/officeart/2018/2/layout/IconLabelDescriptionList"/>
    <dgm:cxn modelId="{A91A7FA9-7CB7-4E8E-B215-5437ABEF0A22}" type="presParOf" srcId="{8E968C9A-C15B-4C33-BC2F-1E5F04C40EF8}" destId="{CD5278D8-7641-48A9-9FC6-957C2639FC00}" srcOrd="3" destOrd="0" presId="urn:microsoft.com/office/officeart/2018/2/layout/IconLabelDescriptionList"/>
    <dgm:cxn modelId="{E38BFD69-20B9-4B65-AFC4-F1CB329BC6F8}" type="presParOf" srcId="{8E968C9A-C15B-4C33-BC2F-1E5F04C40EF8}" destId="{A02EB367-D9A9-4A18-89EA-5C1DA97CAB14}" srcOrd="4" destOrd="0" presId="urn:microsoft.com/office/officeart/2018/2/layout/IconLabelDescriptionList"/>
    <dgm:cxn modelId="{63353135-8162-42F2-A976-BE27A3D6A876}" type="presParOf" srcId="{A02EB367-D9A9-4A18-89EA-5C1DA97CAB14}" destId="{7301E3E5-AD19-40BF-B3DB-FB0CDBC56BDD}" srcOrd="0" destOrd="0" presId="urn:microsoft.com/office/officeart/2018/2/layout/IconLabelDescriptionList"/>
    <dgm:cxn modelId="{DF7BC4B8-D243-4D1C-BFBC-35CC3434A41E}" type="presParOf" srcId="{A02EB367-D9A9-4A18-89EA-5C1DA97CAB14}" destId="{DFB247D7-588C-4325-B9E0-0D8892538E9E}" srcOrd="1" destOrd="0" presId="urn:microsoft.com/office/officeart/2018/2/layout/IconLabelDescriptionList"/>
    <dgm:cxn modelId="{15D36F18-DCE8-49B7-AEDB-EB9778196AEE}" type="presParOf" srcId="{A02EB367-D9A9-4A18-89EA-5C1DA97CAB14}" destId="{96348D8E-077D-41C3-BC8D-E8E031587ADF}" srcOrd="2" destOrd="0" presId="urn:microsoft.com/office/officeart/2018/2/layout/IconLabelDescriptionList"/>
    <dgm:cxn modelId="{F208B09D-0B16-4AB3-B87D-61B8E5863F11}" type="presParOf" srcId="{A02EB367-D9A9-4A18-89EA-5C1DA97CAB14}" destId="{AFE8FF1D-CACB-499F-9F74-30FB2BFE2599}" srcOrd="3" destOrd="0" presId="urn:microsoft.com/office/officeart/2018/2/layout/IconLabelDescriptionList"/>
    <dgm:cxn modelId="{47C80B38-36F4-4FCD-A25D-3C3064F0559B}" type="presParOf" srcId="{A02EB367-D9A9-4A18-89EA-5C1DA97CAB14}" destId="{BF50FEC3-C53A-4DAA-9899-5D4FB680794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C15D2B-D5C3-45FB-9F64-0AC3451F2B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9A6D30-7E3D-40E9-B666-EEA7A85F1F1B}">
      <dgm:prSet/>
      <dgm:spPr/>
      <dgm:t>
        <a:bodyPr/>
        <a:lstStyle/>
        <a:p>
          <a:r>
            <a:rPr lang="en-US"/>
            <a:t>KiCad</a:t>
          </a:r>
        </a:p>
      </dgm:t>
    </dgm:pt>
    <dgm:pt modelId="{98B77934-4CBF-4178-BFBB-65956B5F2C20}" type="parTrans" cxnId="{AC7B6438-C883-4FD1-845A-964BFF8BB28F}">
      <dgm:prSet/>
      <dgm:spPr/>
      <dgm:t>
        <a:bodyPr/>
        <a:lstStyle/>
        <a:p>
          <a:endParaRPr lang="en-US"/>
        </a:p>
      </dgm:t>
    </dgm:pt>
    <dgm:pt modelId="{5F94134F-3A96-4802-8498-83F0F4716467}" type="sibTrans" cxnId="{AC7B6438-C883-4FD1-845A-964BFF8BB28F}">
      <dgm:prSet/>
      <dgm:spPr/>
      <dgm:t>
        <a:bodyPr/>
        <a:lstStyle/>
        <a:p>
          <a:endParaRPr lang="en-US"/>
        </a:p>
      </dgm:t>
    </dgm:pt>
    <dgm:pt modelId="{696B29A4-3558-4E4E-A807-D2B25462A8E5}">
      <dgm:prSet/>
      <dgm:spPr/>
      <dgm:t>
        <a:bodyPr/>
        <a:lstStyle/>
        <a:p>
          <a:r>
            <a:rPr lang="en-US"/>
            <a:t>GitHub</a:t>
          </a:r>
        </a:p>
      </dgm:t>
    </dgm:pt>
    <dgm:pt modelId="{0F0DD3E2-4E72-4C73-9CE8-8BB143B9E5AF}" type="parTrans" cxnId="{9A5C6235-9352-4C99-84A8-D2415D959D3D}">
      <dgm:prSet/>
      <dgm:spPr/>
      <dgm:t>
        <a:bodyPr/>
        <a:lstStyle/>
        <a:p>
          <a:endParaRPr lang="en-US"/>
        </a:p>
      </dgm:t>
    </dgm:pt>
    <dgm:pt modelId="{9EB7FFA9-E9BC-47F3-98F7-5F1013E0AC0B}" type="sibTrans" cxnId="{9A5C6235-9352-4C99-84A8-D2415D959D3D}">
      <dgm:prSet/>
      <dgm:spPr/>
      <dgm:t>
        <a:bodyPr/>
        <a:lstStyle/>
        <a:p>
          <a:endParaRPr lang="en-US"/>
        </a:p>
      </dgm:t>
    </dgm:pt>
    <dgm:pt modelId="{0C200A04-B83C-491A-8905-85CB94D24DB3}">
      <dgm:prSet/>
      <dgm:spPr/>
      <dgm:t>
        <a:bodyPr/>
        <a:lstStyle/>
        <a:p>
          <a:r>
            <a:rPr lang="en-US"/>
            <a:t>Design Process</a:t>
          </a:r>
        </a:p>
      </dgm:t>
    </dgm:pt>
    <dgm:pt modelId="{DE66D7CF-8B78-406B-948A-79ABDC1CCBD8}" type="parTrans" cxnId="{909494AD-C0AA-43B3-92E0-BCC8101E639E}">
      <dgm:prSet/>
      <dgm:spPr/>
      <dgm:t>
        <a:bodyPr/>
        <a:lstStyle/>
        <a:p>
          <a:endParaRPr lang="en-US"/>
        </a:p>
      </dgm:t>
    </dgm:pt>
    <dgm:pt modelId="{84758861-B1D8-4ED3-92C7-3BBA668CA6C4}" type="sibTrans" cxnId="{909494AD-C0AA-43B3-92E0-BCC8101E639E}">
      <dgm:prSet/>
      <dgm:spPr/>
      <dgm:t>
        <a:bodyPr/>
        <a:lstStyle/>
        <a:p>
          <a:endParaRPr lang="en-US"/>
        </a:p>
      </dgm:t>
    </dgm:pt>
    <dgm:pt modelId="{7A4AA498-43F1-4926-96D2-B92565B05BFA}">
      <dgm:prSet/>
      <dgm:spPr/>
      <dgm:t>
        <a:bodyPr/>
        <a:lstStyle/>
        <a:p>
          <a:r>
            <a:rPr lang="en-US"/>
            <a:t>Component Selction</a:t>
          </a:r>
        </a:p>
      </dgm:t>
    </dgm:pt>
    <dgm:pt modelId="{0B69A829-8FC0-4F65-9A9F-60C7BE5E73DC}" type="parTrans" cxnId="{B49FB0AA-E935-426F-9FF4-91E0C6B94AAE}">
      <dgm:prSet/>
      <dgm:spPr/>
      <dgm:t>
        <a:bodyPr/>
        <a:lstStyle/>
        <a:p>
          <a:endParaRPr lang="en-US"/>
        </a:p>
      </dgm:t>
    </dgm:pt>
    <dgm:pt modelId="{67A0AAE2-FCE9-4E25-A121-D7819703FF1B}" type="sibTrans" cxnId="{B49FB0AA-E935-426F-9FF4-91E0C6B94AAE}">
      <dgm:prSet/>
      <dgm:spPr/>
      <dgm:t>
        <a:bodyPr/>
        <a:lstStyle/>
        <a:p>
          <a:endParaRPr lang="en-US"/>
        </a:p>
      </dgm:t>
    </dgm:pt>
    <dgm:pt modelId="{67C395D7-8456-144F-8B64-76679D7C5EAA}" type="pres">
      <dgm:prSet presAssocID="{B1C15D2B-D5C3-45FB-9F64-0AC3451F2B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12C4A3-C082-724F-8BE3-8EB5F239228B}" type="pres">
      <dgm:prSet presAssocID="{769A6D30-7E3D-40E9-B666-EEA7A85F1F1B}" presName="hierRoot1" presStyleCnt="0"/>
      <dgm:spPr/>
    </dgm:pt>
    <dgm:pt modelId="{0F375FD9-22A8-114B-8026-F6856BA43F32}" type="pres">
      <dgm:prSet presAssocID="{769A6D30-7E3D-40E9-B666-EEA7A85F1F1B}" presName="composite" presStyleCnt="0"/>
      <dgm:spPr/>
    </dgm:pt>
    <dgm:pt modelId="{11959E33-66DD-9A44-A279-48757D9123F2}" type="pres">
      <dgm:prSet presAssocID="{769A6D30-7E3D-40E9-B666-EEA7A85F1F1B}" presName="background" presStyleLbl="node0" presStyleIdx="0" presStyleCnt="4"/>
      <dgm:spPr/>
    </dgm:pt>
    <dgm:pt modelId="{3EC4D2D8-46DA-6F4A-AE89-7C91CB27D440}" type="pres">
      <dgm:prSet presAssocID="{769A6D30-7E3D-40E9-B666-EEA7A85F1F1B}" presName="text" presStyleLbl="fgAcc0" presStyleIdx="0" presStyleCnt="4">
        <dgm:presLayoutVars>
          <dgm:chPref val="3"/>
        </dgm:presLayoutVars>
      </dgm:prSet>
      <dgm:spPr/>
    </dgm:pt>
    <dgm:pt modelId="{725F597F-299C-254A-AE3E-E768F523615B}" type="pres">
      <dgm:prSet presAssocID="{769A6D30-7E3D-40E9-B666-EEA7A85F1F1B}" presName="hierChild2" presStyleCnt="0"/>
      <dgm:spPr/>
    </dgm:pt>
    <dgm:pt modelId="{225E9DE0-9C25-9443-B732-8B06E2FC4C93}" type="pres">
      <dgm:prSet presAssocID="{696B29A4-3558-4E4E-A807-D2B25462A8E5}" presName="hierRoot1" presStyleCnt="0"/>
      <dgm:spPr/>
    </dgm:pt>
    <dgm:pt modelId="{B1DA4747-05AD-804F-86C2-AC78DBECBF5F}" type="pres">
      <dgm:prSet presAssocID="{696B29A4-3558-4E4E-A807-D2B25462A8E5}" presName="composite" presStyleCnt="0"/>
      <dgm:spPr/>
    </dgm:pt>
    <dgm:pt modelId="{674C214A-CE92-F144-96B5-83650ED6BCD6}" type="pres">
      <dgm:prSet presAssocID="{696B29A4-3558-4E4E-A807-D2B25462A8E5}" presName="background" presStyleLbl="node0" presStyleIdx="1" presStyleCnt="4"/>
      <dgm:spPr/>
    </dgm:pt>
    <dgm:pt modelId="{28BDECC8-0DED-DC42-B864-3CFDF9BD7B3A}" type="pres">
      <dgm:prSet presAssocID="{696B29A4-3558-4E4E-A807-D2B25462A8E5}" presName="text" presStyleLbl="fgAcc0" presStyleIdx="1" presStyleCnt="4">
        <dgm:presLayoutVars>
          <dgm:chPref val="3"/>
        </dgm:presLayoutVars>
      </dgm:prSet>
      <dgm:spPr/>
    </dgm:pt>
    <dgm:pt modelId="{7C7B460A-F26D-D642-9E43-BC270E99B873}" type="pres">
      <dgm:prSet presAssocID="{696B29A4-3558-4E4E-A807-D2B25462A8E5}" presName="hierChild2" presStyleCnt="0"/>
      <dgm:spPr/>
    </dgm:pt>
    <dgm:pt modelId="{B2691EE9-A42C-A64D-9D80-BD0E569F6177}" type="pres">
      <dgm:prSet presAssocID="{0C200A04-B83C-491A-8905-85CB94D24DB3}" presName="hierRoot1" presStyleCnt="0"/>
      <dgm:spPr/>
    </dgm:pt>
    <dgm:pt modelId="{57D915A3-7C8E-814D-B4BF-F5AC3BC99274}" type="pres">
      <dgm:prSet presAssocID="{0C200A04-B83C-491A-8905-85CB94D24DB3}" presName="composite" presStyleCnt="0"/>
      <dgm:spPr/>
    </dgm:pt>
    <dgm:pt modelId="{817B4755-26BB-0948-84AF-A15138FE36BF}" type="pres">
      <dgm:prSet presAssocID="{0C200A04-B83C-491A-8905-85CB94D24DB3}" presName="background" presStyleLbl="node0" presStyleIdx="2" presStyleCnt="4"/>
      <dgm:spPr/>
    </dgm:pt>
    <dgm:pt modelId="{3DA41F42-3052-7B41-AA68-07CEF1F2E429}" type="pres">
      <dgm:prSet presAssocID="{0C200A04-B83C-491A-8905-85CB94D24DB3}" presName="text" presStyleLbl="fgAcc0" presStyleIdx="2" presStyleCnt="4">
        <dgm:presLayoutVars>
          <dgm:chPref val="3"/>
        </dgm:presLayoutVars>
      </dgm:prSet>
      <dgm:spPr/>
    </dgm:pt>
    <dgm:pt modelId="{ECFD06DC-A1F8-7E4F-B19B-DBF88BEA73F4}" type="pres">
      <dgm:prSet presAssocID="{0C200A04-B83C-491A-8905-85CB94D24DB3}" presName="hierChild2" presStyleCnt="0"/>
      <dgm:spPr/>
    </dgm:pt>
    <dgm:pt modelId="{3BC46992-710D-5A4D-BB65-85E43E6084A3}" type="pres">
      <dgm:prSet presAssocID="{7A4AA498-43F1-4926-96D2-B92565B05BFA}" presName="hierRoot1" presStyleCnt="0"/>
      <dgm:spPr/>
    </dgm:pt>
    <dgm:pt modelId="{3D469AC8-FA6B-9046-ABFC-8254F6D0727C}" type="pres">
      <dgm:prSet presAssocID="{7A4AA498-43F1-4926-96D2-B92565B05BFA}" presName="composite" presStyleCnt="0"/>
      <dgm:spPr/>
    </dgm:pt>
    <dgm:pt modelId="{0F1B3F1A-9D69-0E40-93E3-300ECE8CF43E}" type="pres">
      <dgm:prSet presAssocID="{7A4AA498-43F1-4926-96D2-B92565B05BFA}" presName="background" presStyleLbl="node0" presStyleIdx="3" presStyleCnt="4"/>
      <dgm:spPr/>
    </dgm:pt>
    <dgm:pt modelId="{40A24749-C926-C147-9DC1-15094CFA5E86}" type="pres">
      <dgm:prSet presAssocID="{7A4AA498-43F1-4926-96D2-B92565B05BFA}" presName="text" presStyleLbl="fgAcc0" presStyleIdx="3" presStyleCnt="4">
        <dgm:presLayoutVars>
          <dgm:chPref val="3"/>
        </dgm:presLayoutVars>
      </dgm:prSet>
      <dgm:spPr/>
    </dgm:pt>
    <dgm:pt modelId="{D8277B11-4DED-0045-B218-90BB136AEF98}" type="pres">
      <dgm:prSet presAssocID="{7A4AA498-43F1-4926-96D2-B92565B05BFA}" presName="hierChild2" presStyleCnt="0"/>
      <dgm:spPr/>
    </dgm:pt>
  </dgm:ptLst>
  <dgm:cxnLst>
    <dgm:cxn modelId="{D8DBE80E-8443-C146-B900-523C7757D199}" type="presOf" srcId="{696B29A4-3558-4E4E-A807-D2B25462A8E5}" destId="{28BDECC8-0DED-DC42-B864-3CFDF9BD7B3A}" srcOrd="0" destOrd="0" presId="urn:microsoft.com/office/officeart/2005/8/layout/hierarchy1"/>
    <dgm:cxn modelId="{9A5C6235-9352-4C99-84A8-D2415D959D3D}" srcId="{B1C15D2B-D5C3-45FB-9F64-0AC3451F2BB4}" destId="{696B29A4-3558-4E4E-A807-D2B25462A8E5}" srcOrd="1" destOrd="0" parTransId="{0F0DD3E2-4E72-4C73-9CE8-8BB143B9E5AF}" sibTransId="{9EB7FFA9-E9BC-47F3-98F7-5F1013E0AC0B}"/>
    <dgm:cxn modelId="{AC7B6438-C883-4FD1-845A-964BFF8BB28F}" srcId="{B1C15D2B-D5C3-45FB-9F64-0AC3451F2BB4}" destId="{769A6D30-7E3D-40E9-B666-EEA7A85F1F1B}" srcOrd="0" destOrd="0" parTransId="{98B77934-4CBF-4178-BFBB-65956B5F2C20}" sibTransId="{5F94134F-3A96-4802-8498-83F0F4716467}"/>
    <dgm:cxn modelId="{39B34351-DF48-5748-BDE0-88AF92871AE3}" type="presOf" srcId="{0C200A04-B83C-491A-8905-85CB94D24DB3}" destId="{3DA41F42-3052-7B41-AA68-07CEF1F2E429}" srcOrd="0" destOrd="0" presId="urn:microsoft.com/office/officeart/2005/8/layout/hierarchy1"/>
    <dgm:cxn modelId="{78271C80-D43A-CB45-8EAA-9F5405416BEA}" type="presOf" srcId="{B1C15D2B-D5C3-45FB-9F64-0AC3451F2BB4}" destId="{67C395D7-8456-144F-8B64-76679D7C5EAA}" srcOrd="0" destOrd="0" presId="urn:microsoft.com/office/officeart/2005/8/layout/hierarchy1"/>
    <dgm:cxn modelId="{B49FB0AA-E935-426F-9FF4-91E0C6B94AAE}" srcId="{B1C15D2B-D5C3-45FB-9F64-0AC3451F2BB4}" destId="{7A4AA498-43F1-4926-96D2-B92565B05BFA}" srcOrd="3" destOrd="0" parTransId="{0B69A829-8FC0-4F65-9A9F-60C7BE5E73DC}" sibTransId="{67A0AAE2-FCE9-4E25-A121-D7819703FF1B}"/>
    <dgm:cxn modelId="{909494AD-C0AA-43B3-92E0-BCC8101E639E}" srcId="{B1C15D2B-D5C3-45FB-9F64-0AC3451F2BB4}" destId="{0C200A04-B83C-491A-8905-85CB94D24DB3}" srcOrd="2" destOrd="0" parTransId="{DE66D7CF-8B78-406B-948A-79ABDC1CCBD8}" sibTransId="{84758861-B1D8-4ED3-92C7-3BBA668CA6C4}"/>
    <dgm:cxn modelId="{74D191D9-0EF6-9640-841E-481E47DF4B43}" type="presOf" srcId="{7A4AA498-43F1-4926-96D2-B92565B05BFA}" destId="{40A24749-C926-C147-9DC1-15094CFA5E86}" srcOrd="0" destOrd="0" presId="urn:microsoft.com/office/officeart/2005/8/layout/hierarchy1"/>
    <dgm:cxn modelId="{50E9C7D9-B671-F741-A988-78837FC8898F}" type="presOf" srcId="{769A6D30-7E3D-40E9-B666-EEA7A85F1F1B}" destId="{3EC4D2D8-46DA-6F4A-AE89-7C91CB27D440}" srcOrd="0" destOrd="0" presId="urn:microsoft.com/office/officeart/2005/8/layout/hierarchy1"/>
    <dgm:cxn modelId="{F609B94E-6D58-3E44-9F88-3C13ED765D75}" type="presParOf" srcId="{67C395D7-8456-144F-8B64-76679D7C5EAA}" destId="{0F12C4A3-C082-724F-8BE3-8EB5F239228B}" srcOrd="0" destOrd="0" presId="urn:microsoft.com/office/officeart/2005/8/layout/hierarchy1"/>
    <dgm:cxn modelId="{B169DAD0-3062-E24B-8762-6A352F588EB3}" type="presParOf" srcId="{0F12C4A3-C082-724F-8BE3-8EB5F239228B}" destId="{0F375FD9-22A8-114B-8026-F6856BA43F32}" srcOrd="0" destOrd="0" presId="urn:microsoft.com/office/officeart/2005/8/layout/hierarchy1"/>
    <dgm:cxn modelId="{C9B09C3D-A13F-EB41-9A11-D679CF32150E}" type="presParOf" srcId="{0F375FD9-22A8-114B-8026-F6856BA43F32}" destId="{11959E33-66DD-9A44-A279-48757D9123F2}" srcOrd="0" destOrd="0" presId="urn:microsoft.com/office/officeart/2005/8/layout/hierarchy1"/>
    <dgm:cxn modelId="{CF7D0938-0CA3-9843-864E-0E65DA3816EA}" type="presParOf" srcId="{0F375FD9-22A8-114B-8026-F6856BA43F32}" destId="{3EC4D2D8-46DA-6F4A-AE89-7C91CB27D440}" srcOrd="1" destOrd="0" presId="urn:microsoft.com/office/officeart/2005/8/layout/hierarchy1"/>
    <dgm:cxn modelId="{78F2837B-DF55-AD4B-B074-9D2C1D3AF114}" type="presParOf" srcId="{0F12C4A3-C082-724F-8BE3-8EB5F239228B}" destId="{725F597F-299C-254A-AE3E-E768F523615B}" srcOrd="1" destOrd="0" presId="urn:microsoft.com/office/officeart/2005/8/layout/hierarchy1"/>
    <dgm:cxn modelId="{1493FA17-1265-2844-A87A-E3633C35D061}" type="presParOf" srcId="{67C395D7-8456-144F-8B64-76679D7C5EAA}" destId="{225E9DE0-9C25-9443-B732-8B06E2FC4C93}" srcOrd="1" destOrd="0" presId="urn:microsoft.com/office/officeart/2005/8/layout/hierarchy1"/>
    <dgm:cxn modelId="{6B6C5C20-6E13-EC4F-AC83-68289DA33585}" type="presParOf" srcId="{225E9DE0-9C25-9443-B732-8B06E2FC4C93}" destId="{B1DA4747-05AD-804F-86C2-AC78DBECBF5F}" srcOrd="0" destOrd="0" presId="urn:microsoft.com/office/officeart/2005/8/layout/hierarchy1"/>
    <dgm:cxn modelId="{5A2581C6-E4AE-7F40-93C5-E018D8FB2CA1}" type="presParOf" srcId="{B1DA4747-05AD-804F-86C2-AC78DBECBF5F}" destId="{674C214A-CE92-F144-96B5-83650ED6BCD6}" srcOrd="0" destOrd="0" presId="urn:microsoft.com/office/officeart/2005/8/layout/hierarchy1"/>
    <dgm:cxn modelId="{C63F38AC-23E3-7D45-AF7D-4CF62AEA3456}" type="presParOf" srcId="{B1DA4747-05AD-804F-86C2-AC78DBECBF5F}" destId="{28BDECC8-0DED-DC42-B864-3CFDF9BD7B3A}" srcOrd="1" destOrd="0" presId="urn:microsoft.com/office/officeart/2005/8/layout/hierarchy1"/>
    <dgm:cxn modelId="{114974FA-7292-894D-B9E1-84FC02A69A44}" type="presParOf" srcId="{225E9DE0-9C25-9443-B732-8B06E2FC4C93}" destId="{7C7B460A-F26D-D642-9E43-BC270E99B873}" srcOrd="1" destOrd="0" presId="urn:microsoft.com/office/officeart/2005/8/layout/hierarchy1"/>
    <dgm:cxn modelId="{1C850F4F-8F32-D546-8974-50E7978BD9D2}" type="presParOf" srcId="{67C395D7-8456-144F-8B64-76679D7C5EAA}" destId="{B2691EE9-A42C-A64D-9D80-BD0E569F6177}" srcOrd="2" destOrd="0" presId="urn:microsoft.com/office/officeart/2005/8/layout/hierarchy1"/>
    <dgm:cxn modelId="{126A4FB1-AF9C-B941-B690-2DD740640248}" type="presParOf" srcId="{B2691EE9-A42C-A64D-9D80-BD0E569F6177}" destId="{57D915A3-7C8E-814D-B4BF-F5AC3BC99274}" srcOrd="0" destOrd="0" presId="urn:microsoft.com/office/officeart/2005/8/layout/hierarchy1"/>
    <dgm:cxn modelId="{E20F1D85-3473-4E48-AA5A-BFC61F483920}" type="presParOf" srcId="{57D915A3-7C8E-814D-B4BF-F5AC3BC99274}" destId="{817B4755-26BB-0948-84AF-A15138FE36BF}" srcOrd="0" destOrd="0" presId="urn:microsoft.com/office/officeart/2005/8/layout/hierarchy1"/>
    <dgm:cxn modelId="{B8C024A9-BC74-B34E-806B-03B467D43924}" type="presParOf" srcId="{57D915A3-7C8E-814D-B4BF-F5AC3BC99274}" destId="{3DA41F42-3052-7B41-AA68-07CEF1F2E429}" srcOrd="1" destOrd="0" presId="urn:microsoft.com/office/officeart/2005/8/layout/hierarchy1"/>
    <dgm:cxn modelId="{1254F6D0-CB69-A44C-B126-58014CCCDFDA}" type="presParOf" srcId="{B2691EE9-A42C-A64D-9D80-BD0E569F6177}" destId="{ECFD06DC-A1F8-7E4F-B19B-DBF88BEA73F4}" srcOrd="1" destOrd="0" presId="urn:microsoft.com/office/officeart/2005/8/layout/hierarchy1"/>
    <dgm:cxn modelId="{7254D358-07C8-2F4E-A13F-822354E1B14C}" type="presParOf" srcId="{67C395D7-8456-144F-8B64-76679D7C5EAA}" destId="{3BC46992-710D-5A4D-BB65-85E43E6084A3}" srcOrd="3" destOrd="0" presId="urn:microsoft.com/office/officeart/2005/8/layout/hierarchy1"/>
    <dgm:cxn modelId="{21FF48D7-B7D7-D34E-8948-424E52801C95}" type="presParOf" srcId="{3BC46992-710D-5A4D-BB65-85E43E6084A3}" destId="{3D469AC8-FA6B-9046-ABFC-8254F6D0727C}" srcOrd="0" destOrd="0" presId="urn:microsoft.com/office/officeart/2005/8/layout/hierarchy1"/>
    <dgm:cxn modelId="{6F822194-6FB6-C848-BB19-86476DF82AE1}" type="presParOf" srcId="{3D469AC8-FA6B-9046-ABFC-8254F6D0727C}" destId="{0F1B3F1A-9D69-0E40-93E3-300ECE8CF43E}" srcOrd="0" destOrd="0" presId="urn:microsoft.com/office/officeart/2005/8/layout/hierarchy1"/>
    <dgm:cxn modelId="{F7CBDDD4-9FCF-434A-A08D-CEB71088551B}" type="presParOf" srcId="{3D469AC8-FA6B-9046-ABFC-8254F6D0727C}" destId="{40A24749-C926-C147-9DC1-15094CFA5E86}" srcOrd="1" destOrd="0" presId="urn:microsoft.com/office/officeart/2005/8/layout/hierarchy1"/>
    <dgm:cxn modelId="{0E6481CE-17D7-534A-BD6D-696297FD5853}" type="presParOf" srcId="{3BC46992-710D-5A4D-BB65-85E43E6084A3}" destId="{D8277B11-4DED-0045-B218-90BB136AEF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DA8ABA-69A8-42ED-86A6-9C2CA8B9D1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6D3DF9-8A6A-46D7-B97E-57AA693401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Power Industry</a:t>
          </a:r>
        </a:p>
      </dgm:t>
    </dgm:pt>
    <dgm:pt modelId="{2ACD17A1-CB3C-4AF2-B6C5-B0F87B40A572}" type="parTrans" cxnId="{751B3EC2-264C-4491-AC26-5742516CF142}">
      <dgm:prSet/>
      <dgm:spPr/>
      <dgm:t>
        <a:bodyPr/>
        <a:lstStyle/>
        <a:p>
          <a:endParaRPr lang="en-US"/>
        </a:p>
      </dgm:t>
    </dgm:pt>
    <dgm:pt modelId="{3AB35EBC-CFCA-4D65-90B3-EB834EE7C47D}" type="sibTrans" cxnId="{751B3EC2-264C-4491-AC26-5742516CF142}">
      <dgm:prSet/>
      <dgm:spPr/>
      <dgm:t>
        <a:bodyPr/>
        <a:lstStyle/>
        <a:p>
          <a:endParaRPr lang="en-US"/>
        </a:p>
      </dgm:t>
    </dgm:pt>
    <dgm:pt modelId="{BF2DEFBD-CC84-4B71-9579-3A7E5209360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0D5D72B-5C21-4FB5-B3E9-EFA3A08B80D8}" type="parTrans" cxnId="{AEB3C436-EDA8-45B8-B495-D51B3B6D319C}">
      <dgm:prSet/>
      <dgm:spPr/>
      <dgm:t>
        <a:bodyPr/>
        <a:lstStyle/>
        <a:p>
          <a:endParaRPr lang="en-US"/>
        </a:p>
      </dgm:t>
    </dgm:pt>
    <dgm:pt modelId="{FF1CE76C-D875-46B7-9746-A2C0A8AD50F0}" type="sibTrans" cxnId="{AEB3C436-EDA8-45B8-B495-D51B3B6D319C}">
      <dgm:prSet/>
      <dgm:spPr/>
      <dgm:t>
        <a:bodyPr/>
        <a:lstStyle/>
        <a:p>
          <a:endParaRPr lang="en-US"/>
        </a:p>
      </dgm:t>
    </dgm:pt>
    <dgm:pt modelId="{3C664A5C-DD6A-4AB5-AE69-98CC2A9EFF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Documentation</a:t>
          </a:r>
        </a:p>
      </dgm:t>
    </dgm:pt>
    <dgm:pt modelId="{9B5CA56B-58FE-4B28-9212-6B5D11F2A664}" type="parTrans" cxnId="{30F73E90-AFA1-4BB0-A932-D6D78F0B02E0}">
      <dgm:prSet/>
      <dgm:spPr/>
      <dgm:t>
        <a:bodyPr/>
        <a:lstStyle/>
        <a:p>
          <a:endParaRPr lang="en-US"/>
        </a:p>
      </dgm:t>
    </dgm:pt>
    <dgm:pt modelId="{A0528B23-E8E5-4C05-9631-5DB78D32907D}" type="sibTrans" cxnId="{30F73E90-AFA1-4BB0-A932-D6D78F0B02E0}">
      <dgm:prSet/>
      <dgm:spPr/>
      <dgm:t>
        <a:bodyPr/>
        <a:lstStyle/>
        <a:p>
          <a:endParaRPr lang="en-US"/>
        </a:p>
      </dgm:t>
    </dgm:pt>
    <dgm:pt modelId="{13AF4963-0C19-47D6-A62D-FDBC5EEAF25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2008B7E-D49B-454F-B40E-871976B2022D}" type="parTrans" cxnId="{1CC85EE3-FA83-4BD3-A889-198451DA4022}">
      <dgm:prSet/>
      <dgm:spPr/>
      <dgm:t>
        <a:bodyPr/>
        <a:lstStyle/>
        <a:p>
          <a:endParaRPr lang="en-US"/>
        </a:p>
      </dgm:t>
    </dgm:pt>
    <dgm:pt modelId="{9ED9B7B4-B6EA-4C77-BF19-E4622E60F9F7}" type="sibTrans" cxnId="{1CC85EE3-FA83-4BD3-A889-198451DA4022}">
      <dgm:prSet/>
      <dgm:spPr/>
      <dgm:t>
        <a:bodyPr/>
        <a:lstStyle/>
        <a:p>
          <a:endParaRPr lang="en-US"/>
        </a:p>
      </dgm:t>
    </dgm:pt>
    <dgm:pt modelId="{995C0BAC-8140-4A66-BABB-B686B626A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Process</a:t>
          </a:r>
        </a:p>
      </dgm:t>
    </dgm:pt>
    <dgm:pt modelId="{B2877A09-3009-4127-BF43-3F58901EC522}" type="parTrans" cxnId="{84DA851E-7E0D-4CF3-B88B-1426A269859F}">
      <dgm:prSet/>
      <dgm:spPr/>
      <dgm:t>
        <a:bodyPr/>
        <a:lstStyle/>
        <a:p>
          <a:endParaRPr lang="en-US"/>
        </a:p>
      </dgm:t>
    </dgm:pt>
    <dgm:pt modelId="{6E689C23-E6C7-4A6C-B0F3-705188886C27}" type="sibTrans" cxnId="{84DA851E-7E0D-4CF3-B88B-1426A269859F}">
      <dgm:prSet/>
      <dgm:spPr/>
      <dgm:t>
        <a:bodyPr/>
        <a:lstStyle/>
        <a:p>
          <a:endParaRPr lang="en-US"/>
        </a:p>
      </dgm:t>
    </dgm:pt>
    <dgm:pt modelId="{CBB84577-4BCE-438C-B495-750F2DA7794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EFDB5B4-D2F0-4F8F-AF32-F7C222EE5769}" type="parTrans" cxnId="{6EA5CEFC-FE45-49D9-A7FE-C73D5EFA3F5B}">
      <dgm:prSet/>
      <dgm:spPr/>
      <dgm:t>
        <a:bodyPr/>
        <a:lstStyle/>
        <a:p>
          <a:endParaRPr lang="en-US"/>
        </a:p>
      </dgm:t>
    </dgm:pt>
    <dgm:pt modelId="{2F3CC45F-CD3A-4452-A3BA-66D04A716867}" type="sibTrans" cxnId="{6EA5CEFC-FE45-49D9-A7FE-C73D5EFA3F5B}">
      <dgm:prSet/>
      <dgm:spPr/>
      <dgm:t>
        <a:bodyPr/>
        <a:lstStyle/>
        <a:p>
          <a:endParaRPr lang="en-US"/>
        </a:p>
      </dgm:t>
    </dgm:pt>
    <dgm:pt modelId="{6AF373D4-A3EA-4186-93A9-0846E1C687A7}" type="pres">
      <dgm:prSet presAssocID="{5CDA8ABA-69A8-42ED-86A6-9C2CA8B9D14A}" presName="root" presStyleCnt="0">
        <dgm:presLayoutVars>
          <dgm:dir/>
          <dgm:resizeHandles val="exact"/>
        </dgm:presLayoutVars>
      </dgm:prSet>
      <dgm:spPr/>
    </dgm:pt>
    <dgm:pt modelId="{1FA3DFAE-A296-4E28-B38E-D3FB9223C3CF}" type="pres">
      <dgm:prSet presAssocID="{4C6D3DF9-8A6A-46D7-B97E-57AA693401ED}" presName="compNode" presStyleCnt="0"/>
      <dgm:spPr/>
    </dgm:pt>
    <dgm:pt modelId="{FA6BC97F-A236-43EE-BE10-EB1BFFC60821}" type="pres">
      <dgm:prSet presAssocID="{4C6D3DF9-8A6A-46D7-B97E-57AA693401ED}" presName="bgRect" presStyleLbl="bgShp" presStyleIdx="0" presStyleCnt="3"/>
      <dgm:spPr/>
    </dgm:pt>
    <dgm:pt modelId="{8893B0AD-EB6D-487E-AE07-B1E886E39D59}" type="pres">
      <dgm:prSet presAssocID="{4C6D3DF9-8A6A-46D7-B97E-57AA693401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37A5237-D6DA-4CDB-AF33-697CE24CFEF4}" type="pres">
      <dgm:prSet presAssocID="{4C6D3DF9-8A6A-46D7-B97E-57AA693401ED}" presName="spaceRect" presStyleCnt="0"/>
      <dgm:spPr/>
    </dgm:pt>
    <dgm:pt modelId="{375D33F8-4828-4FA6-AD66-687D37EED86D}" type="pres">
      <dgm:prSet presAssocID="{4C6D3DF9-8A6A-46D7-B97E-57AA693401ED}" presName="parTx" presStyleLbl="revTx" presStyleIdx="0" presStyleCnt="6">
        <dgm:presLayoutVars>
          <dgm:chMax val="0"/>
          <dgm:chPref val="0"/>
        </dgm:presLayoutVars>
      </dgm:prSet>
      <dgm:spPr/>
    </dgm:pt>
    <dgm:pt modelId="{92DF7502-6528-4B41-B98F-141B9EA07654}" type="pres">
      <dgm:prSet presAssocID="{4C6D3DF9-8A6A-46D7-B97E-57AA693401ED}" presName="desTx" presStyleLbl="revTx" presStyleIdx="1" presStyleCnt="6">
        <dgm:presLayoutVars/>
      </dgm:prSet>
      <dgm:spPr/>
    </dgm:pt>
    <dgm:pt modelId="{AB1EB6D8-9312-4BC7-9EF1-4B321EFF7F14}" type="pres">
      <dgm:prSet presAssocID="{3AB35EBC-CFCA-4D65-90B3-EB834EE7C47D}" presName="sibTrans" presStyleCnt="0"/>
      <dgm:spPr/>
    </dgm:pt>
    <dgm:pt modelId="{AE3942CE-2DFB-41DE-B212-35E428664131}" type="pres">
      <dgm:prSet presAssocID="{3C664A5C-DD6A-4AB5-AE69-98CC2A9EFF7F}" presName="compNode" presStyleCnt="0"/>
      <dgm:spPr/>
    </dgm:pt>
    <dgm:pt modelId="{6911AC07-07CD-45B5-90E4-346391556C66}" type="pres">
      <dgm:prSet presAssocID="{3C664A5C-DD6A-4AB5-AE69-98CC2A9EFF7F}" presName="bgRect" presStyleLbl="bgShp" presStyleIdx="1" presStyleCnt="3"/>
      <dgm:spPr/>
    </dgm:pt>
    <dgm:pt modelId="{C6CE9D26-BF08-47F9-A1D0-A9323CB9CE3B}" type="pres">
      <dgm:prSet presAssocID="{3C664A5C-DD6A-4AB5-AE69-98CC2A9EFF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BCB3E65-5473-4E6D-A154-AFBF417B6311}" type="pres">
      <dgm:prSet presAssocID="{3C664A5C-DD6A-4AB5-AE69-98CC2A9EFF7F}" presName="spaceRect" presStyleCnt="0"/>
      <dgm:spPr/>
    </dgm:pt>
    <dgm:pt modelId="{658B3465-18BC-44E6-A92A-03B8E12B78BE}" type="pres">
      <dgm:prSet presAssocID="{3C664A5C-DD6A-4AB5-AE69-98CC2A9EFF7F}" presName="parTx" presStyleLbl="revTx" presStyleIdx="2" presStyleCnt="6">
        <dgm:presLayoutVars>
          <dgm:chMax val="0"/>
          <dgm:chPref val="0"/>
        </dgm:presLayoutVars>
      </dgm:prSet>
      <dgm:spPr/>
    </dgm:pt>
    <dgm:pt modelId="{A9B58D59-4C70-42F3-8A7F-FB9415068AB7}" type="pres">
      <dgm:prSet presAssocID="{3C664A5C-DD6A-4AB5-AE69-98CC2A9EFF7F}" presName="desTx" presStyleLbl="revTx" presStyleIdx="3" presStyleCnt="6">
        <dgm:presLayoutVars/>
      </dgm:prSet>
      <dgm:spPr/>
    </dgm:pt>
    <dgm:pt modelId="{9ED2C1D3-34D4-4B1F-9FFB-9824FD6A8D2E}" type="pres">
      <dgm:prSet presAssocID="{A0528B23-E8E5-4C05-9631-5DB78D32907D}" presName="sibTrans" presStyleCnt="0"/>
      <dgm:spPr/>
    </dgm:pt>
    <dgm:pt modelId="{33A0727A-5D0E-4701-808C-85060DE2274A}" type="pres">
      <dgm:prSet presAssocID="{995C0BAC-8140-4A66-BABB-B686B626ADAA}" presName="compNode" presStyleCnt="0"/>
      <dgm:spPr/>
    </dgm:pt>
    <dgm:pt modelId="{818B10CA-EDBB-4EF5-B0EF-CF1A22ADC9B6}" type="pres">
      <dgm:prSet presAssocID="{995C0BAC-8140-4A66-BABB-B686B626ADAA}" presName="bgRect" presStyleLbl="bgShp" presStyleIdx="2" presStyleCnt="3"/>
      <dgm:spPr/>
    </dgm:pt>
    <dgm:pt modelId="{10C21E0F-68B9-4FC7-BC85-2B9E4CA918A3}" type="pres">
      <dgm:prSet presAssocID="{995C0BAC-8140-4A66-BABB-B686B626AD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F355FA9B-7594-47FE-A61F-8F452928C100}" type="pres">
      <dgm:prSet presAssocID="{995C0BAC-8140-4A66-BABB-B686B626ADAA}" presName="spaceRect" presStyleCnt="0"/>
      <dgm:spPr/>
    </dgm:pt>
    <dgm:pt modelId="{07EC994F-0DB4-43E5-A44B-2723A4B86424}" type="pres">
      <dgm:prSet presAssocID="{995C0BAC-8140-4A66-BABB-B686B626ADAA}" presName="parTx" presStyleLbl="revTx" presStyleIdx="4" presStyleCnt="6">
        <dgm:presLayoutVars>
          <dgm:chMax val="0"/>
          <dgm:chPref val="0"/>
        </dgm:presLayoutVars>
      </dgm:prSet>
      <dgm:spPr/>
    </dgm:pt>
    <dgm:pt modelId="{E2F4C9C1-B7B5-48B7-AA0E-D7530ED87AAF}" type="pres">
      <dgm:prSet presAssocID="{995C0BAC-8140-4A66-BABB-B686B626ADAA}" presName="desTx" presStyleLbl="revTx" presStyleIdx="5" presStyleCnt="6">
        <dgm:presLayoutVars/>
      </dgm:prSet>
      <dgm:spPr/>
    </dgm:pt>
  </dgm:ptLst>
  <dgm:cxnLst>
    <dgm:cxn modelId="{84DA851E-7E0D-4CF3-B88B-1426A269859F}" srcId="{5CDA8ABA-69A8-42ED-86A6-9C2CA8B9D14A}" destId="{995C0BAC-8140-4A66-BABB-B686B626ADAA}" srcOrd="2" destOrd="0" parTransId="{B2877A09-3009-4127-BF43-3F58901EC522}" sibTransId="{6E689C23-E6C7-4A6C-B0F3-705188886C27}"/>
    <dgm:cxn modelId="{C45FCC28-488A-4597-A151-7F535FC487F1}" type="presOf" srcId="{3C664A5C-DD6A-4AB5-AE69-98CC2A9EFF7F}" destId="{658B3465-18BC-44E6-A92A-03B8E12B78BE}" srcOrd="0" destOrd="0" presId="urn:microsoft.com/office/officeart/2018/2/layout/IconVerticalSolidList"/>
    <dgm:cxn modelId="{190C212C-34E0-45A0-965D-DC2DE9E15E7E}" type="presOf" srcId="{995C0BAC-8140-4A66-BABB-B686B626ADAA}" destId="{07EC994F-0DB4-43E5-A44B-2723A4B86424}" srcOrd="0" destOrd="0" presId="urn:microsoft.com/office/officeart/2018/2/layout/IconVerticalSolidList"/>
    <dgm:cxn modelId="{AEB3C436-EDA8-45B8-B495-D51B3B6D319C}" srcId="{4C6D3DF9-8A6A-46D7-B97E-57AA693401ED}" destId="{BF2DEFBD-CC84-4B71-9579-3A7E5209360E}" srcOrd="0" destOrd="0" parTransId="{E0D5D72B-5C21-4FB5-B3E9-EFA3A08B80D8}" sibTransId="{FF1CE76C-D875-46B7-9746-A2C0A8AD50F0}"/>
    <dgm:cxn modelId="{DFEEDD36-E7EC-4503-89DB-B00BBD0E9713}" type="presOf" srcId="{4C6D3DF9-8A6A-46D7-B97E-57AA693401ED}" destId="{375D33F8-4828-4FA6-AD66-687D37EED86D}" srcOrd="0" destOrd="0" presId="urn:microsoft.com/office/officeart/2018/2/layout/IconVerticalSolidList"/>
    <dgm:cxn modelId="{BCC19167-3C4F-479D-8A7E-4C131A8106BF}" type="presOf" srcId="{5CDA8ABA-69A8-42ED-86A6-9C2CA8B9D14A}" destId="{6AF373D4-A3EA-4186-93A9-0846E1C687A7}" srcOrd="0" destOrd="0" presId="urn:microsoft.com/office/officeart/2018/2/layout/IconVerticalSolidList"/>
    <dgm:cxn modelId="{30F73E90-AFA1-4BB0-A932-D6D78F0B02E0}" srcId="{5CDA8ABA-69A8-42ED-86A6-9C2CA8B9D14A}" destId="{3C664A5C-DD6A-4AB5-AE69-98CC2A9EFF7F}" srcOrd="1" destOrd="0" parTransId="{9B5CA56B-58FE-4B28-9212-6B5D11F2A664}" sibTransId="{A0528B23-E8E5-4C05-9631-5DB78D32907D}"/>
    <dgm:cxn modelId="{4E0DC191-204C-4AFE-A10C-93E005B51674}" type="presOf" srcId="{CBB84577-4BCE-438C-B495-750F2DA77943}" destId="{E2F4C9C1-B7B5-48B7-AA0E-D7530ED87AAF}" srcOrd="0" destOrd="0" presId="urn:microsoft.com/office/officeart/2018/2/layout/IconVerticalSolidList"/>
    <dgm:cxn modelId="{751B3EC2-264C-4491-AC26-5742516CF142}" srcId="{5CDA8ABA-69A8-42ED-86A6-9C2CA8B9D14A}" destId="{4C6D3DF9-8A6A-46D7-B97E-57AA693401ED}" srcOrd="0" destOrd="0" parTransId="{2ACD17A1-CB3C-4AF2-B6C5-B0F87B40A572}" sibTransId="{3AB35EBC-CFCA-4D65-90B3-EB834EE7C47D}"/>
    <dgm:cxn modelId="{C627F5DF-C5A1-4BBB-A252-D44F3AC1F280}" type="presOf" srcId="{BF2DEFBD-CC84-4B71-9579-3A7E5209360E}" destId="{92DF7502-6528-4B41-B98F-141B9EA07654}" srcOrd="0" destOrd="0" presId="urn:microsoft.com/office/officeart/2018/2/layout/IconVerticalSolidList"/>
    <dgm:cxn modelId="{1CC85EE3-FA83-4BD3-A889-198451DA4022}" srcId="{3C664A5C-DD6A-4AB5-AE69-98CC2A9EFF7F}" destId="{13AF4963-0C19-47D6-A62D-FDBC5EEAF253}" srcOrd="0" destOrd="0" parTransId="{B2008B7E-D49B-454F-B40E-871976B2022D}" sibTransId="{9ED9B7B4-B6EA-4C77-BF19-E4622E60F9F7}"/>
    <dgm:cxn modelId="{778ACFE5-B986-4400-9E3F-9B41EBA12733}" type="presOf" srcId="{13AF4963-0C19-47D6-A62D-FDBC5EEAF253}" destId="{A9B58D59-4C70-42F3-8A7F-FB9415068AB7}" srcOrd="0" destOrd="0" presId="urn:microsoft.com/office/officeart/2018/2/layout/IconVerticalSolidList"/>
    <dgm:cxn modelId="{6EA5CEFC-FE45-49D9-A7FE-C73D5EFA3F5B}" srcId="{995C0BAC-8140-4A66-BABB-B686B626ADAA}" destId="{CBB84577-4BCE-438C-B495-750F2DA77943}" srcOrd="0" destOrd="0" parTransId="{FEFDB5B4-D2F0-4F8F-AF32-F7C222EE5769}" sibTransId="{2F3CC45F-CD3A-4452-A3BA-66D04A716867}"/>
    <dgm:cxn modelId="{E89E8378-2708-4A95-9BC1-51DEEA347AE7}" type="presParOf" srcId="{6AF373D4-A3EA-4186-93A9-0846E1C687A7}" destId="{1FA3DFAE-A296-4E28-B38E-D3FB9223C3CF}" srcOrd="0" destOrd="0" presId="urn:microsoft.com/office/officeart/2018/2/layout/IconVerticalSolidList"/>
    <dgm:cxn modelId="{31576825-D76E-4C44-92BE-3FE4C821A14F}" type="presParOf" srcId="{1FA3DFAE-A296-4E28-B38E-D3FB9223C3CF}" destId="{FA6BC97F-A236-43EE-BE10-EB1BFFC60821}" srcOrd="0" destOrd="0" presId="urn:microsoft.com/office/officeart/2018/2/layout/IconVerticalSolidList"/>
    <dgm:cxn modelId="{5DD8FF85-5DB9-4382-84CC-480801E9645A}" type="presParOf" srcId="{1FA3DFAE-A296-4E28-B38E-D3FB9223C3CF}" destId="{8893B0AD-EB6D-487E-AE07-B1E886E39D59}" srcOrd="1" destOrd="0" presId="urn:microsoft.com/office/officeart/2018/2/layout/IconVerticalSolidList"/>
    <dgm:cxn modelId="{BC961BF0-8D32-401F-BDA5-D39CADCCDCE6}" type="presParOf" srcId="{1FA3DFAE-A296-4E28-B38E-D3FB9223C3CF}" destId="{B37A5237-D6DA-4CDB-AF33-697CE24CFEF4}" srcOrd="2" destOrd="0" presId="urn:microsoft.com/office/officeart/2018/2/layout/IconVerticalSolidList"/>
    <dgm:cxn modelId="{E64984E0-A70B-4A29-8882-82A4434A1A69}" type="presParOf" srcId="{1FA3DFAE-A296-4E28-B38E-D3FB9223C3CF}" destId="{375D33F8-4828-4FA6-AD66-687D37EED86D}" srcOrd="3" destOrd="0" presId="urn:microsoft.com/office/officeart/2018/2/layout/IconVerticalSolidList"/>
    <dgm:cxn modelId="{669033C3-D688-4C76-BA8D-72EBBA9F9B6C}" type="presParOf" srcId="{1FA3DFAE-A296-4E28-B38E-D3FB9223C3CF}" destId="{92DF7502-6528-4B41-B98F-141B9EA07654}" srcOrd="4" destOrd="0" presId="urn:microsoft.com/office/officeart/2018/2/layout/IconVerticalSolidList"/>
    <dgm:cxn modelId="{FEC7C0C8-3629-44FC-883F-5115EA05E8B8}" type="presParOf" srcId="{6AF373D4-A3EA-4186-93A9-0846E1C687A7}" destId="{AB1EB6D8-9312-4BC7-9EF1-4B321EFF7F14}" srcOrd="1" destOrd="0" presId="urn:microsoft.com/office/officeart/2018/2/layout/IconVerticalSolidList"/>
    <dgm:cxn modelId="{3A13BE6A-4108-40B7-A527-08A524824FF4}" type="presParOf" srcId="{6AF373D4-A3EA-4186-93A9-0846E1C687A7}" destId="{AE3942CE-2DFB-41DE-B212-35E428664131}" srcOrd="2" destOrd="0" presId="urn:microsoft.com/office/officeart/2018/2/layout/IconVerticalSolidList"/>
    <dgm:cxn modelId="{BF190EBA-ABA4-4EFF-9AFE-29438FA8C3E3}" type="presParOf" srcId="{AE3942CE-2DFB-41DE-B212-35E428664131}" destId="{6911AC07-07CD-45B5-90E4-346391556C66}" srcOrd="0" destOrd="0" presId="urn:microsoft.com/office/officeart/2018/2/layout/IconVerticalSolidList"/>
    <dgm:cxn modelId="{CADEAD29-BBC5-4A4D-A0B9-5A5F45A5B0C4}" type="presParOf" srcId="{AE3942CE-2DFB-41DE-B212-35E428664131}" destId="{C6CE9D26-BF08-47F9-A1D0-A9323CB9CE3B}" srcOrd="1" destOrd="0" presId="urn:microsoft.com/office/officeart/2018/2/layout/IconVerticalSolidList"/>
    <dgm:cxn modelId="{6CA78820-7522-473C-9EAD-7B2B2DD7F92A}" type="presParOf" srcId="{AE3942CE-2DFB-41DE-B212-35E428664131}" destId="{9BCB3E65-5473-4E6D-A154-AFBF417B6311}" srcOrd="2" destOrd="0" presId="urn:microsoft.com/office/officeart/2018/2/layout/IconVerticalSolidList"/>
    <dgm:cxn modelId="{A7EF47EF-CB94-4204-BC7D-0A646DCCFCF8}" type="presParOf" srcId="{AE3942CE-2DFB-41DE-B212-35E428664131}" destId="{658B3465-18BC-44E6-A92A-03B8E12B78BE}" srcOrd="3" destOrd="0" presId="urn:microsoft.com/office/officeart/2018/2/layout/IconVerticalSolidList"/>
    <dgm:cxn modelId="{36071D75-1A7F-4707-949A-FE647E8521DD}" type="presParOf" srcId="{AE3942CE-2DFB-41DE-B212-35E428664131}" destId="{A9B58D59-4C70-42F3-8A7F-FB9415068AB7}" srcOrd="4" destOrd="0" presId="urn:microsoft.com/office/officeart/2018/2/layout/IconVerticalSolidList"/>
    <dgm:cxn modelId="{4C251126-42FA-46A1-A7E7-985A7303DD12}" type="presParOf" srcId="{6AF373D4-A3EA-4186-93A9-0846E1C687A7}" destId="{9ED2C1D3-34D4-4B1F-9FFB-9824FD6A8D2E}" srcOrd="3" destOrd="0" presId="urn:microsoft.com/office/officeart/2018/2/layout/IconVerticalSolidList"/>
    <dgm:cxn modelId="{AD31BA16-9DC0-4844-92DA-7AE467B52F17}" type="presParOf" srcId="{6AF373D4-A3EA-4186-93A9-0846E1C687A7}" destId="{33A0727A-5D0E-4701-808C-85060DE2274A}" srcOrd="4" destOrd="0" presId="urn:microsoft.com/office/officeart/2018/2/layout/IconVerticalSolidList"/>
    <dgm:cxn modelId="{4E5A5632-C58D-4296-AEB7-0EBBE23B1C22}" type="presParOf" srcId="{33A0727A-5D0E-4701-808C-85060DE2274A}" destId="{818B10CA-EDBB-4EF5-B0EF-CF1A22ADC9B6}" srcOrd="0" destOrd="0" presId="urn:microsoft.com/office/officeart/2018/2/layout/IconVerticalSolidList"/>
    <dgm:cxn modelId="{827B4A66-996D-4233-A081-EAA325A226E9}" type="presParOf" srcId="{33A0727A-5D0E-4701-808C-85060DE2274A}" destId="{10C21E0F-68B9-4FC7-BC85-2B9E4CA918A3}" srcOrd="1" destOrd="0" presId="urn:microsoft.com/office/officeart/2018/2/layout/IconVerticalSolidList"/>
    <dgm:cxn modelId="{0AAD95B5-24CE-451D-B195-863D9B5C2A60}" type="presParOf" srcId="{33A0727A-5D0E-4701-808C-85060DE2274A}" destId="{F355FA9B-7594-47FE-A61F-8F452928C100}" srcOrd="2" destOrd="0" presId="urn:microsoft.com/office/officeart/2018/2/layout/IconVerticalSolidList"/>
    <dgm:cxn modelId="{52902A53-F814-428D-8E10-253DF0B06B26}" type="presParOf" srcId="{33A0727A-5D0E-4701-808C-85060DE2274A}" destId="{07EC994F-0DB4-43E5-A44B-2723A4B86424}" srcOrd="3" destOrd="0" presId="urn:microsoft.com/office/officeart/2018/2/layout/IconVerticalSolidList"/>
    <dgm:cxn modelId="{6F6E315B-DE57-4F74-BE55-04BF74B71A19}" type="presParOf" srcId="{33A0727A-5D0E-4701-808C-85060DE2274A}" destId="{E2F4C9C1-B7B5-48B7-AA0E-D7530ED87AA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64736-FBD3-824C-A58C-8D4BAC39F694}">
      <dsp:nvSpPr>
        <dsp:cNvPr id="0" name=""/>
        <dsp:cNvSpPr/>
      </dsp:nvSpPr>
      <dsp:spPr>
        <a:xfrm>
          <a:off x="0" y="93698"/>
          <a:ext cx="10515600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Introduction and my Role</a:t>
          </a:r>
        </a:p>
      </dsp:txBody>
      <dsp:txXfrm>
        <a:off x="26387" y="120085"/>
        <a:ext cx="10462826" cy="487766"/>
      </dsp:txXfrm>
    </dsp:sp>
    <dsp:sp modelId="{C1B26503-5EFE-C04E-B77A-F423F7A8DA80}">
      <dsp:nvSpPr>
        <dsp:cNvPr id="0" name=""/>
        <dsp:cNvSpPr/>
      </dsp:nvSpPr>
      <dsp:spPr>
        <a:xfrm>
          <a:off x="0" y="697598"/>
          <a:ext cx="10515600" cy="540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went well</a:t>
          </a:r>
        </a:p>
      </dsp:txBody>
      <dsp:txXfrm>
        <a:off x="26387" y="723985"/>
        <a:ext cx="10462826" cy="487766"/>
      </dsp:txXfrm>
    </dsp:sp>
    <dsp:sp modelId="{78581262-6F9C-EB47-8339-6F9A3592FD36}">
      <dsp:nvSpPr>
        <dsp:cNvPr id="0" name=""/>
        <dsp:cNvSpPr/>
      </dsp:nvSpPr>
      <dsp:spPr>
        <a:xfrm>
          <a:off x="0" y="1301499"/>
          <a:ext cx="10515600" cy="5405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went poorly and how those were addressed</a:t>
          </a:r>
        </a:p>
      </dsp:txBody>
      <dsp:txXfrm>
        <a:off x="26387" y="1327886"/>
        <a:ext cx="10462826" cy="487766"/>
      </dsp:txXfrm>
    </dsp:sp>
    <dsp:sp modelId="{CC233ABA-BD4D-B94C-ACE3-C578AE2E7718}">
      <dsp:nvSpPr>
        <dsp:cNvPr id="0" name=""/>
        <dsp:cNvSpPr/>
      </dsp:nvSpPr>
      <dsp:spPr>
        <a:xfrm>
          <a:off x="0" y="1905399"/>
          <a:ext cx="10515600" cy="540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Best Practices for Future Projects</a:t>
          </a:r>
        </a:p>
      </dsp:txBody>
      <dsp:txXfrm>
        <a:off x="26387" y="1931786"/>
        <a:ext cx="10462826" cy="487766"/>
      </dsp:txXfrm>
    </dsp:sp>
    <dsp:sp modelId="{C53CFB8B-874D-B44D-8BA1-84430FB26280}">
      <dsp:nvSpPr>
        <dsp:cNvPr id="0" name=""/>
        <dsp:cNvSpPr/>
      </dsp:nvSpPr>
      <dsp:spPr>
        <a:xfrm>
          <a:off x="0" y="2509299"/>
          <a:ext cx="10515600" cy="5405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Advice for Future Students</a:t>
          </a:r>
        </a:p>
      </dsp:txBody>
      <dsp:txXfrm>
        <a:off x="26387" y="2535686"/>
        <a:ext cx="10462826" cy="487766"/>
      </dsp:txXfrm>
    </dsp:sp>
    <dsp:sp modelId="{5D99A519-1A32-7242-A5A6-CCB8D0CF9CB2}">
      <dsp:nvSpPr>
        <dsp:cNvPr id="0" name=""/>
        <dsp:cNvSpPr/>
      </dsp:nvSpPr>
      <dsp:spPr>
        <a:xfrm>
          <a:off x="0" y="3113199"/>
          <a:ext cx="10515600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Knowledge or Skills Acquired</a:t>
          </a:r>
        </a:p>
      </dsp:txBody>
      <dsp:txXfrm>
        <a:off x="26387" y="3139586"/>
        <a:ext cx="10462826" cy="487766"/>
      </dsp:txXfrm>
    </dsp:sp>
    <dsp:sp modelId="{7B280048-B06E-0F42-9637-9F242E67CF11}">
      <dsp:nvSpPr>
        <dsp:cNvPr id="0" name=""/>
        <dsp:cNvSpPr/>
      </dsp:nvSpPr>
      <dsp:spPr>
        <a:xfrm>
          <a:off x="0" y="3717099"/>
          <a:ext cx="10515600" cy="540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Impact on Approach and Aspirations</a:t>
          </a:r>
        </a:p>
      </dsp:txBody>
      <dsp:txXfrm>
        <a:off x="26387" y="3743486"/>
        <a:ext cx="10462826" cy="487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AA711-3891-4A4B-BB92-37A178694A6B}">
      <dsp:nvSpPr>
        <dsp:cNvPr id="0" name=""/>
        <dsp:cNvSpPr/>
      </dsp:nvSpPr>
      <dsp:spPr>
        <a:xfrm>
          <a:off x="0" y="4299"/>
          <a:ext cx="5861090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8D95F-BD69-4802-A95A-9F02E66E94BC}">
      <dsp:nvSpPr>
        <dsp:cNvPr id="0" name=""/>
        <dsp:cNvSpPr/>
      </dsp:nvSpPr>
      <dsp:spPr>
        <a:xfrm>
          <a:off x="277016" y="210345"/>
          <a:ext cx="503667" cy="503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C8AB4-F332-413F-85BC-D73D1994F50E}">
      <dsp:nvSpPr>
        <dsp:cNvPr id="0" name=""/>
        <dsp:cNvSpPr/>
      </dsp:nvSpPr>
      <dsp:spPr>
        <a:xfrm>
          <a:off x="1057701" y="4299"/>
          <a:ext cx="480338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Team and Project Selection</a:t>
          </a:r>
        </a:p>
      </dsp:txBody>
      <dsp:txXfrm>
        <a:off x="1057701" y="4299"/>
        <a:ext cx="4803388" cy="915758"/>
      </dsp:txXfrm>
    </dsp:sp>
    <dsp:sp modelId="{D5A7C675-33D6-4360-84CA-053B57C784E5}">
      <dsp:nvSpPr>
        <dsp:cNvPr id="0" name=""/>
        <dsp:cNvSpPr/>
      </dsp:nvSpPr>
      <dsp:spPr>
        <a:xfrm>
          <a:off x="0" y="1148997"/>
          <a:ext cx="5861090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8C1F0-2BCD-4B3F-B82B-2CB9FA524BCA}">
      <dsp:nvSpPr>
        <dsp:cNvPr id="0" name=""/>
        <dsp:cNvSpPr/>
      </dsp:nvSpPr>
      <dsp:spPr>
        <a:xfrm>
          <a:off x="277016" y="1355043"/>
          <a:ext cx="503667" cy="503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50264-7887-4A75-A3B6-39586B94D8C4}">
      <dsp:nvSpPr>
        <dsp:cNvPr id="0" name=""/>
        <dsp:cNvSpPr/>
      </dsp:nvSpPr>
      <dsp:spPr>
        <a:xfrm>
          <a:off x="1057701" y="1148997"/>
          <a:ext cx="480338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Scope definition</a:t>
          </a:r>
        </a:p>
      </dsp:txBody>
      <dsp:txXfrm>
        <a:off x="1057701" y="1148997"/>
        <a:ext cx="4803388" cy="915758"/>
      </dsp:txXfrm>
    </dsp:sp>
    <dsp:sp modelId="{ECAB0E8E-2A20-4A48-90DA-A74C26F9C84B}">
      <dsp:nvSpPr>
        <dsp:cNvPr id="0" name=""/>
        <dsp:cNvSpPr/>
      </dsp:nvSpPr>
      <dsp:spPr>
        <a:xfrm>
          <a:off x="0" y="2293695"/>
          <a:ext cx="5861090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A4E4E-2BF6-43A6-818E-6F1E7077652D}">
      <dsp:nvSpPr>
        <dsp:cNvPr id="0" name=""/>
        <dsp:cNvSpPr/>
      </dsp:nvSpPr>
      <dsp:spPr>
        <a:xfrm>
          <a:off x="277016" y="2499741"/>
          <a:ext cx="503667" cy="503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0E734-9147-4469-ADE8-DA8AE64C0123}">
      <dsp:nvSpPr>
        <dsp:cNvPr id="0" name=""/>
        <dsp:cNvSpPr/>
      </dsp:nvSpPr>
      <dsp:spPr>
        <a:xfrm>
          <a:off x="1057701" y="2293695"/>
          <a:ext cx="480338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Communication</a:t>
          </a:r>
        </a:p>
      </dsp:txBody>
      <dsp:txXfrm>
        <a:off x="1057701" y="2293695"/>
        <a:ext cx="4803388" cy="915758"/>
      </dsp:txXfrm>
    </dsp:sp>
    <dsp:sp modelId="{F7BC0003-D62C-476C-B40B-BC563DDBA9DD}">
      <dsp:nvSpPr>
        <dsp:cNvPr id="0" name=""/>
        <dsp:cNvSpPr/>
      </dsp:nvSpPr>
      <dsp:spPr>
        <a:xfrm>
          <a:off x="0" y="3438393"/>
          <a:ext cx="5861090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A4635-FF99-41A4-B08B-D714DF606BB7}">
      <dsp:nvSpPr>
        <dsp:cNvPr id="0" name=""/>
        <dsp:cNvSpPr/>
      </dsp:nvSpPr>
      <dsp:spPr>
        <a:xfrm>
          <a:off x="277016" y="3644439"/>
          <a:ext cx="503667" cy="5036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09776-5557-4C34-A9A6-B24776764C64}">
      <dsp:nvSpPr>
        <dsp:cNvPr id="0" name=""/>
        <dsp:cNvSpPr/>
      </dsp:nvSpPr>
      <dsp:spPr>
        <a:xfrm>
          <a:off x="1057701" y="3438393"/>
          <a:ext cx="480338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Building and Testing the Power Systems</a:t>
          </a:r>
        </a:p>
      </dsp:txBody>
      <dsp:txXfrm>
        <a:off x="1057701" y="3438393"/>
        <a:ext cx="4803388" cy="915758"/>
      </dsp:txXfrm>
    </dsp:sp>
    <dsp:sp modelId="{33B21C48-9712-4F66-BF81-F273A6E65C18}">
      <dsp:nvSpPr>
        <dsp:cNvPr id="0" name=""/>
        <dsp:cNvSpPr/>
      </dsp:nvSpPr>
      <dsp:spPr>
        <a:xfrm>
          <a:off x="0" y="4583092"/>
          <a:ext cx="5861090" cy="915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03638-116A-43F1-AEBF-5BD608C8C3F9}">
      <dsp:nvSpPr>
        <dsp:cNvPr id="0" name=""/>
        <dsp:cNvSpPr/>
      </dsp:nvSpPr>
      <dsp:spPr>
        <a:xfrm>
          <a:off x="277016" y="4789137"/>
          <a:ext cx="503667" cy="5036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4163-9952-4F1D-8C44-996C7CBE9457}">
      <dsp:nvSpPr>
        <dsp:cNvPr id="0" name=""/>
        <dsp:cNvSpPr/>
      </dsp:nvSpPr>
      <dsp:spPr>
        <a:xfrm>
          <a:off x="1057701" y="4583092"/>
          <a:ext cx="4803388" cy="91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18" tIns="96918" rIns="96918" bIns="969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Dr. Austen as an advisor </a:t>
          </a:r>
        </a:p>
      </dsp:txBody>
      <dsp:txXfrm>
        <a:off x="1057701" y="4583092"/>
        <a:ext cx="4803388" cy="915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7C406-E167-414A-80FE-EE2C7610C15C}">
      <dsp:nvSpPr>
        <dsp:cNvPr id="0" name=""/>
        <dsp:cNvSpPr/>
      </dsp:nvSpPr>
      <dsp:spPr>
        <a:xfrm>
          <a:off x="679050" y="37693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F8A68-4DA0-4B8B-9060-21BE0ED24AA5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A8023-1B1E-4B8D-911F-0710E3BB2753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Detailed Design</a:t>
          </a:r>
        </a:p>
      </dsp:txBody>
      <dsp:txXfrm>
        <a:off x="75768" y="2851938"/>
        <a:ext cx="3093750" cy="720000"/>
      </dsp:txXfrm>
    </dsp:sp>
    <dsp:sp modelId="{222C2FCF-6500-4889-950F-C5C6F85BCC26}">
      <dsp:nvSpPr>
        <dsp:cNvPr id="0" name=""/>
        <dsp:cNvSpPr/>
      </dsp:nvSpPr>
      <dsp:spPr>
        <a:xfrm>
          <a:off x="4314206" y="37693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E95F2-F784-443F-8FBC-FE2D23D78A84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EEA8E-F734-4D50-AD54-BFA0977D5F87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Time management</a:t>
          </a:r>
        </a:p>
      </dsp:txBody>
      <dsp:txXfrm>
        <a:off x="3710925" y="2851938"/>
        <a:ext cx="3093750" cy="720000"/>
      </dsp:txXfrm>
    </dsp:sp>
    <dsp:sp modelId="{463982E9-D868-43D6-A4B4-C263926135AB}">
      <dsp:nvSpPr>
        <dsp:cNvPr id="0" name=""/>
        <dsp:cNvSpPr/>
      </dsp:nvSpPr>
      <dsp:spPr>
        <a:xfrm>
          <a:off x="7949362" y="37693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5FD3A-263F-45AF-8E1D-178B7A11BF68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D1C5F-5F3D-4DE7-8663-FFFB7AD3D4A0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Dr. Austen as an advisor</a:t>
          </a:r>
        </a:p>
      </dsp:txBody>
      <dsp:txXfrm>
        <a:off x="7346081" y="2851938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CD73A-D390-4011-AC89-5EC321032D1D}">
      <dsp:nvSpPr>
        <dsp:cNvPr id="0" name=""/>
        <dsp:cNvSpPr/>
      </dsp:nvSpPr>
      <dsp:spPr>
        <a:xfrm>
          <a:off x="620568" y="59212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66772-B970-4ACE-A43F-03E4974ED930}">
      <dsp:nvSpPr>
        <dsp:cNvPr id="0" name=""/>
        <dsp:cNvSpPr/>
      </dsp:nvSpPr>
      <dsp:spPr>
        <a:xfrm>
          <a:off x="1015443" y="987003"/>
          <a:ext cx="1063124" cy="1063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7DDEF-BA5C-43BF-B710-9FD31ABF6C23}">
      <dsp:nvSpPr>
        <dsp:cNvPr id="0" name=""/>
        <dsp:cNvSpPr/>
      </dsp:nvSpPr>
      <dsp:spPr>
        <a:xfrm>
          <a:off x="28255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Well Established Scope</a:t>
          </a:r>
        </a:p>
      </dsp:txBody>
      <dsp:txXfrm>
        <a:off x="28255" y="3022128"/>
        <a:ext cx="3037500" cy="720000"/>
      </dsp:txXfrm>
    </dsp:sp>
    <dsp:sp modelId="{C701D064-AFEE-4A21-8982-CED3A72B4071}">
      <dsp:nvSpPr>
        <dsp:cNvPr id="0" name=""/>
        <dsp:cNvSpPr/>
      </dsp:nvSpPr>
      <dsp:spPr>
        <a:xfrm>
          <a:off x="4189630" y="59212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C3469-C323-4D6B-A53F-9705DDB36827}">
      <dsp:nvSpPr>
        <dsp:cNvPr id="0" name=""/>
        <dsp:cNvSpPr/>
      </dsp:nvSpPr>
      <dsp:spPr>
        <a:xfrm>
          <a:off x="4584505" y="987003"/>
          <a:ext cx="1063124" cy="1063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9CBA6-E2C9-4E61-B5DE-BD96BA38CD53}">
      <dsp:nvSpPr>
        <dsp:cNvPr id="0" name=""/>
        <dsp:cNvSpPr/>
      </dsp:nvSpPr>
      <dsp:spPr>
        <a:xfrm>
          <a:off x="3597318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Documentation</a:t>
          </a:r>
        </a:p>
      </dsp:txBody>
      <dsp:txXfrm>
        <a:off x="3597318" y="3022128"/>
        <a:ext cx="3037500" cy="720000"/>
      </dsp:txXfrm>
    </dsp:sp>
    <dsp:sp modelId="{698D6D2C-1825-4126-BCB6-AFBC54EE6382}">
      <dsp:nvSpPr>
        <dsp:cNvPr id="0" name=""/>
        <dsp:cNvSpPr/>
      </dsp:nvSpPr>
      <dsp:spPr>
        <a:xfrm>
          <a:off x="7758693" y="59212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C554D-222C-44A4-8165-D6C312B5FEB2}">
      <dsp:nvSpPr>
        <dsp:cNvPr id="0" name=""/>
        <dsp:cNvSpPr/>
      </dsp:nvSpPr>
      <dsp:spPr>
        <a:xfrm>
          <a:off x="8153568" y="987003"/>
          <a:ext cx="1063124" cy="1063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C251F-80D9-421C-A6CB-C08716F9C672}">
      <dsp:nvSpPr>
        <dsp:cNvPr id="0" name=""/>
        <dsp:cNvSpPr/>
      </dsp:nvSpPr>
      <dsp:spPr>
        <a:xfrm>
          <a:off x="7166380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Communication</a:t>
          </a:r>
        </a:p>
      </dsp:txBody>
      <dsp:txXfrm>
        <a:off x="7166380" y="3022128"/>
        <a:ext cx="3037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11523-38EE-4594-9CF9-C24205E6C8F8}">
      <dsp:nvSpPr>
        <dsp:cNvPr id="0" name=""/>
        <dsp:cNvSpPr/>
      </dsp:nvSpPr>
      <dsp:spPr>
        <a:xfrm>
          <a:off x="393" y="108594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710DB-1D8B-4728-9A1F-29ED7334ED47}">
      <dsp:nvSpPr>
        <dsp:cNvPr id="0" name=""/>
        <dsp:cNvSpPr/>
      </dsp:nvSpPr>
      <dsp:spPr>
        <a:xfrm>
          <a:off x="393" y="226091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Stay Ahead of Due Dates</a:t>
          </a:r>
        </a:p>
      </dsp:txBody>
      <dsp:txXfrm>
        <a:off x="393" y="2260914"/>
        <a:ext cx="3138750" cy="470812"/>
      </dsp:txXfrm>
    </dsp:sp>
    <dsp:sp modelId="{5B68A42A-F2A4-4650-82D1-3BBF339055A7}">
      <dsp:nvSpPr>
        <dsp:cNvPr id="0" name=""/>
        <dsp:cNvSpPr/>
      </dsp:nvSpPr>
      <dsp:spPr>
        <a:xfrm>
          <a:off x="393" y="2767266"/>
          <a:ext cx="3138750" cy="9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93" y="2767266"/>
        <a:ext cx="3138750" cy="95668"/>
      </dsp:txXfrm>
    </dsp:sp>
    <dsp:sp modelId="{6D9E1266-FBF1-4AB9-87DA-86F840F43374}">
      <dsp:nvSpPr>
        <dsp:cNvPr id="0" name=""/>
        <dsp:cNvSpPr/>
      </dsp:nvSpPr>
      <dsp:spPr>
        <a:xfrm>
          <a:off x="3688425" y="108594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A9B3F-BE35-4169-897B-3F92E135F2B9}">
      <dsp:nvSpPr>
        <dsp:cNvPr id="0" name=""/>
        <dsp:cNvSpPr/>
      </dsp:nvSpPr>
      <dsp:spPr>
        <a:xfrm>
          <a:off x="3688425" y="226091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Pick a Project You Care About</a:t>
          </a:r>
        </a:p>
      </dsp:txBody>
      <dsp:txXfrm>
        <a:off x="3688425" y="2260914"/>
        <a:ext cx="3138750" cy="470812"/>
      </dsp:txXfrm>
    </dsp:sp>
    <dsp:sp modelId="{A1F80513-4741-4A6A-9EF6-5B87B446BBE5}">
      <dsp:nvSpPr>
        <dsp:cNvPr id="0" name=""/>
        <dsp:cNvSpPr/>
      </dsp:nvSpPr>
      <dsp:spPr>
        <a:xfrm>
          <a:off x="3688425" y="2767266"/>
          <a:ext cx="3138750" cy="9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688425" y="2767266"/>
        <a:ext cx="3138750" cy="95668"/>
      </dsp:txXfrm>
    </dsp:sp>
    <dsp:sp modelId="{7301E3E5-AD19-40BF-B3DB-FB0CDBC56BDD}">
      <dsp:nvSpPr>
        <dsp:cNvPr id="0" name=""/>
        <dsp:cNvSpPr/>
      </dsp:nvSpPr>
      <dsp:spPr>
        <a:xfrm>
          <a:off x="7376456" y="108594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48D8E-077D-41C3-BC8D-E8E031587ADF}">
      <dsp:nvSpPr>
        <dsp:cNvPr id="0" name=""/>
        <dsp:cNvSpPr/>
      </dsp:nvSpPr>
      <dsp:spPr>
        <a:xfrm>
          <a:off x="7376456" y="226091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Get everything </a:t>
          </a:r>
          <a:r>
            <a:rPr lang="en-US" sz="1800" kern="1200"/>
            <a:t>in writing.</a:t>
          </a:r>
          <a:endParaRPr lang="en-US" sz="1800" kern="1200" dirty="0"/>
        </a:p>
      </dsp:txBody>
      <dsp:txXfrm>
        <a:off x="7376456" y="2260914"/>
        <a:ext cx="3138750" cy="470812"/>
      </dsp:txXfrm>
    </dsp:sp>
    <dsp:sp modelId="{BF50FEC3-C53A-4DAA-9899-5D4FB6807947}">
      <dsp:nvSpPr>
        <dsp:cNvPr id="0" name=""/>
        <dsp:cNvSpPr/>
      </dsp:nvSpPr>
      <dsp:spPr>
        <a:xfrm>
          <a:off x="7376456" y="2767266"/>
          <a:ext cx="3138750" cy="9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59E33-66DD-9A44-A279-48757D9123F2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4D2D8-46DA-6F4A-AE89-7C91CB27D440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KiCad</a:t>
          </a:r>
        </a:p>
      </dsp:txBody>
      <dsp:txXfrm>
        <a:off x="296755" y="1309821"/>
        <a:ext cx="2179215" cy="1353072"/>
      </dsp:txXfrm>
    </dsp:sp>
    <dsp:sp modelId="{674C214A-CE92-F144-96B5-83650ED6BCD6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DECC8-0DED-DC42-B864-3CFDF9BD7B3A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GitHub</a:t>
          </a:r>
        </a:p>
      </dsp:txBody>
      <dsp:txXfrm>
        <a:off x="3063143" y="1309821"/>
        <a:ext cx="2179215" cy="1353072"/>
      </dsp:txXfrm>
    </dsp:sp>
    <dsp:sp modelId="{817B4755-26BB-0948-84AF-A15138FE36BF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41F42-3052-7B41-AA68-07CEF1F2E429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Design Process</a:t>
          </a:r>
        </a:p>
      </dsp:txBody>
      <dsp:txXfrm>
        <a:off x="5829530" y="1309821"/>
        <a:ext cx="2179215" cy="1353072"/>
      </dsp:txXfrm>
    </dsp:sp>
    <dsp:sp modelId="{0F1B3F1A-9D69-0E40-93E3-300ECE8CF43E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24749-C926-C147-9DC1-15094CFA5E86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Component Selction</a:t>
          </a:r>
        </a:p>
      </dsp:txBody>
      <dsp:txXfrm>
        <a:off x="8595918" y="1309821"/>
        <a:ext cx="2179215" cy="13530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BC97F-A236-43EE-BE10-EB1BFFC60821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3B0AD-EB6D-487E-AE07-B1E886E39D59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D33F8-4828-4FA6-AD66-687D37EED86D}">
      <dsp:nvSpPr>
        <dsp:cNvPr id="0" name=""/>
        <dsp:cNvSpPr/>
      </dsp:nvSpPr>
      <dsp:spPr>
        <a:xfrm>
          <a:off x="1826480" y="675"/>
          <a:ext cx="3105230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Power Industry</a:t>
          </a:r>
        </a:p>
      </dsp:txBody>
      <dsp:txXfrm>
        <a:off x="1826480" y="675"/>
        <a:ext cx="3105230" cy="1581368"/>
      </dsp:txXfrm>
    </dsp:sp>
    <dsp:sp modelId="{92DF7502-6528-4B41-B98F-141B9EA07654}">
      <dsp:nvSpPr>
        <dsp:cNvPr id="0" name=""/>
        <dsp:cNvSpPr/>
      </dsp:nvSpPr>
      <dsp:spPr>
        <a:xfrm>
          <a:off x="4931710" y="675"/>
          <a:ext cx="196880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931710" y="675"/>
        <a:ext cx="1968801" cy="1581368"/>
      </dsp:txXfrm>
    </dsp:sp>
    <dsp:sp modelId="{6911AC07-07CD-45B5-90E4-346391556C66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E9D26-BF08-47F9-A1D0-A9323CB9CE3B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B3465-18BC-44E6-A92A-03B8E12B78BE}">
      <dsp:nvSpPr>
        <dsp:cNvPr id="0" name=""/>
        <dsp:cNvSpPr/>
      </dsp:nvSpPr>
      <dsp:spPr>
        <a:xfrm>
          <a:off x="1826480" y="1977386"/>
          <a:ext cx="3105230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Documentation</a:t>
          </a:r>
        </a:p>
      </dsp:txBody>
      <dsp:txXfrm>
        <a:off x="1826480" y="1977386"/>
        <a:ext cx="3105230" cy="1581368"/>
      </dsp:txXfrm>
    </dsp:sp>
    <dsp:sp modelId="{A9B58D59-4C70-42F3-8A7F-FB9415068AB7}">
      <dsp:nvSpPr>
        <dsp:cNvPr id="0" name=""/>
        <dsp:cNvSpPr/>
      </dsp:nvSpPr>
      <dsp:spPr>
        <a:xfrm>
          <a:off x="4931710" y="1977386"/>
          <a:ext cx="196880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931710" y="1977386"/>
        <a:ext cx="1968801" cy="1581368"/>
      </dsp:txXfrm>
    </dsp:sp>
    <dsp:sp modelId="{818B10CA-EDBB-4EF5-B0EF-CF1A22ADC9B6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21E0F-68B9-4FC7-BC85-2B9E4CA918A3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C994F-0DB4-43E5-A44B-2723A4B86424}">
      <dsp:nvSpPr>
        <dsp:cNvPr id="0" name=""/>
        <dsp:cNvSpPr/>
      </dsp:nvSpPr>
      <dsp:spPr>
        <a:xfrm>
          <a:off x="1826480" y="3954096"/>
          <a:ext cx="3105230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 Process</a:t>
          </a:r>
        </a:p>
      </dsp:txBody>
      <dsp:txXfrm>
        <a:off x="1826480" y="3954096"/>
        <a:ext cx="3105230" cy="1581368"/>
      </dsp:txXfrm>
    </dsp:sp>
    <dsp:sp modelId="{E2F4C9C1-B7B5-48B7-AA0E-D7530ED87AAF}">
      <dsp:nvSpPr>
        <dsp:cNvPr id="0" name=""/>
        <dsp:cNvSpPr/>
      </dsp:nvSpPr>
      <dsp:spPr>
        <a:xfrm>
          <a:off x="4931710" y="3954096"/>
          <a:ext cx="196880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931710" y="3954096"/>
        <a:ext cx="1968801" cy="1581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1A101-2E5F-6940-B9D8-EFC77D988B27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2480-E58B-B34C-B223-BA54EAEF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3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2480-E58B-B34C-B223-BA54EAEF5F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designs needed to be different due the camera and receiver systems not being located together.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 helped communicate with Dr. Austen for the team.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2480-E58B-B34C-B223-BA54EAEF5F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We did a good job selecting people we know work well together from previous coursework.</a:t>
            </a:r>
          </a:p>
          <a:p>
            <a:pPr lvl="1"/>
            <a:r>
              <a:rPr lang="en-US" sz="1200" dirty="0"/>
              <a:t>We also picked a project that suited the skills of our team.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From our first few meetings, we set a strong scope for our project deciding what would and would not be covered. This allowed us to continue without any confusion to delay the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As a group, we kept each other on task, reminded each other of due dates, and provided help where 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Due to the rigorous design process, putting together the components for both power systems and testing the system was not time consuming.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He helped keep the project on track and would help with things that I did not consider.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2480-E58B-B34C-B223-BA54EAEF5F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The design process was much heavier than I anticipated. Much of this was due to having two separate designs.</a:t>
            </a:r>
          </a:p>
          <a:p>
            <a:pPr lvl="1"/>
            <a:r>
              <a:rPr lang="en-US" sz="1200" dirty="0"/>
              <a:t>I should have worked more over summer to not lose as many points due to being behind on signoffs.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 could have managed my time better with less procrastination to stay well ahead of deadlines. </a:t>
            </a:r>
          </a:p>
          <a:p>
            <a:pPr lvl="1"/>
            <a:r>
              <a:rPr lang="en-US" sz="1200" dirty="0"/>
              <a:t>He is a stickler for the details, which I occasionally overlooked.</a:t>
            </a:r>
          </a:p>
          <a:p>
            <a:pPr lvl="1"/>
            <a:r>
              <a:rPr lang="en-US" sz="1200" dirty="0"/>
              <a:t>I should have paid better attention to units.</a:t>
            </a:r>
          </a:p>
          <a:p>
            <a:pPr lvl="1"/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2480-E58B-B34C-B223-BA54EAEF5F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0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scope set for the project helped communication and made sure we did not have to significantly change the design due to an altered scope.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Proper documentation is very important to avoid unnecessary work and makes working as a team much easier.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Constant communication to make sure the entire team is on the same page is very useful.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2480-E58B-B34C-B223-BA54EAEF5F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0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Without procrastinating, you can reduce stress and avoid setbacks due to unexpected issues.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r>
              <a:rPr lang="en-US" dirty="0"/>
              <a:t>Our group did not love any of the project ideas, so we found more ideas that the group was interested in from Dr. Austen.</a:t>
            </a:r>
          </a:p>
          <a:p>
            <a:pPr lvl="0"/>
            <a:r>
              <a:rPr lang="en-US" dirty="0"/>
              <a:t>This helped motivate the group to work hard to achieve our goals, because we truly cared about the outcome of the project.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2480-E58B-B34C-B223-BA54EAEF5F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0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project gave me more insight to smaller scale power.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won’t use GitHub but may take a similar approach for my notes.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r>
              <a:rPr lang="en-US" dirty="0"/>
              <a:t>Dr. Austen helped me to consider things I may have overlooked.</a:t>
            </a:r>
          </a:p>
          <a:p>
            <a:pPr lvl="0"/>
            <a:r>
              <a:rPr lang="en-US" dirty="0"/>
              <a:t>In the workforce, this could be like talking to your supervisor with an idea you had.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2480-E58B-B34C-B223-BA54EAEF5F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1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2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2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BC7C2F3-CCBD-5446-975A-735B010054E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6F20149-2277-2D41-B557-69206F38A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7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0FD48-8B3D-A22A-21EF-2D9439BE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/>
              <a:t>Capstone Design II:</a:t>
            </a:r>
            <a:br>
              <a:rPr lang="en-US" sz="6100"/>
            </a:br>
            <a:r>
              <a:rPr lang="en-US" sz="6100"/>
              <a:t>Lessons Learned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B183C-E46C-9E93-F436-FAF1F26F1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Austin Williams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2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A973E-B52C-70A2-A7FC-D8109FA0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Impact on Approach and Aspirations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FFFA313-CF0F-C4D5-E6EB-EB790E0A7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8253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06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8AC0-7480-21C9-A4FB-50D4633E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Questions</a:t>
            </a:r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41F40617-797A-FDC9-C7B3-BEBE92A5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5" b="5427"/>
          <a:stretch/>
        </p:blipFill>
        <p:spPr>
          <a:xfrm>
            <a:off x="20" y="-39"/>
            <a:ext cx="12191980" cy="41727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3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1E0C8-3FBB-15C0-7655-E21C2CB6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CABD27-0A63-3D0D-794B-779BA1BCA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3089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49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EE9E3-C3BA-565D-49CA-F023ACED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Team 1 –</a:t>
            </a:r>
            <a:br>
              <a:rPr lang="en-US" sz="5000"/>
            </a:br>
            <a:r>
              <a:rPr lang="en-US" sz="5000"/>
              <a:t>Drone Tracker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E738E2-9C91-0865-6D5C-0BF91D5D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Team one is using the Remote ID signal emitted by drones to track drone usage on campus.</a:t>
            </a:r>
          </a:p>
          <a:p>
            <a:r>
              <a:rPr lang="en-US" sz="2200" dirty="0"/>
              <a:t> We are receiving information such as location, elevation, and speed.</a:t>
            </a:r>
          </a:p>
          <a:p>
            <a:r>
              <a:rPr lang="en-US" sz="2200" dirty="0"/>
              <a:t>We are also taking an image of the drone or its user.</a:t>
            </a:r>
          </a:p>
          <a:p>
            <a:r>
              <a:rPr lang="en-US" sz="2200" dirty="0"/>
              <a:t>That information is then stored and displayed to a website accessible by campus police. 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 descr="A drone flying over a map&#10;&#10;Description automatically generated">
            <a:extLst>
              <a:ext uri="{FF2B5EF4-FFF2-40B4-BE49-F238E27FC236}">
                <a16:creationId xmlns:a16="http://schemas.microsoft.com/office/drawing/2014/main" id="{1D139EE8-3E03-7676-2080-B8D44188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"/>
          <a:stretch/>
        </p:blipFill>
        <p:spPr>
          <a:xfrm>
            <a:off x="6099048" y="707756"/>
            <a:ext cx="5458968" cy="544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5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8764E-23AA-7D3F-D6C8-372B2FC1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My Role in the Project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8715-BE74-0F42-7B27-C6366D6C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dirty="0"/>
              <a:t>I designed two separate power systems for the project. </a:t>
            </a:r>
          </a:p>
          <a:p>
            <a:r>
              <a:rPr lang="en-US" dirty="0"/>
              <a:t>I was also designated as a “speaker.”</a:t>
            </a:r>
          </a:p>
        </p:txBody>
      </p:sp>
      <p:pic>
        <p:nvPicPr>
          <p:cNvPr id="9" name="Picture 8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82BAA054-AD59-7079-4C5B-58CEBA4E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374" r="3" b="3"/>
          <a:stretch/>
        </p:blipFill>
        <p:spPr>
          <a:xfrm>
            <a:off x="7863840" y="816786"/>
            <a:ext cx="4014216" cy="2454762"/>
          </a:xfrm>
          <a:prstGeom prst="rect">
            <a:avLst/>
          </a:prstGeom>
        </p:spPr>
      </p:pic>
      <p:pic>
        <p:nvPicPr>
          <p:cNvPr id="7" name="Picture 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5499A17-B376-646F-E83A-6B731BB04E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49" r="3" b="4706"/>
          <a:stretch/>
        </p:blipFill>
        <p:spPr>
          <a:xfrm>
            <a:off x="7854691" y="3837393"/>
            <a:ext cx="4014226" cy="24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5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7326-2383-CE72-B140-1F538AB7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8000"/>
              <a:t>What went well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A3550BF-2F49-E44C-C3FB-4EE08AD9D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473182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390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2F659-6D7A-1BCB-7A99-F2AACDD9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What went poorly and Addressing Problems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0608353-4111-3A31-B295-A1FC79899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4806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773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F07D2-AE85-A651-5207-A16B92B5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Best Practices for Future Projects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7B74670-B033-73C5-0818-F26E16F6C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347352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12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33AA-A60D-B6E3-D9A5-D975E845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Advice for Future Students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E718B1-E24E-22DE-8EAA-EF1A10F09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5593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851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FA0F2-7902-6050-62C2-AF23D191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Knowledge or Skills Acquired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972AC7-01A0-11B3-74E2-83472062F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3835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36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7352</TotalTime>
  <Words>655</Words>
  <Application>Microsoft Macintosh PowerPoint</Application>
  <PresentationFormat>Widescreen</PresentationFormat>
  <Paragraphs>85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Capstone Design II: Lessons Learned Presentation</vt:lpstr>
      <vt:lpstr>Table of Contents</vt:lpstr>
      <vt:lpstr>Team 1 – Drone Tracker </vt:lpstr>
      <vt:lpstr>My Role in the Project</vt:lpstr>
      <vt:lpstr>What went well</vt:lpstr>
      <vt:lpstr>What went poorly and Addressing Problems</vt:lpstr>
      <vt:lpstr>Best Practices for Future Projects</vt:lpstr>
      <vt:lpstr>Advice for Future Students</vt:lpstr>
      <vt:lpstr>Knowledge or Skills Acquired</vt:lpstr>
      <vt:lpstr>Impact on Approach and Aspirations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Austin (agwilliams43)</dc:creator>
  <cp:lastModifiedBy>Williams, Austin (agwilliams43)</cp:lastModifiedBy>
  <cp:revision>6</cp:revision>
  <dcterms:created xsi:type="dcterms:W3CDTF">2024-10-30T18:30:26Z</dcterms:created>
  <dcterms:modified xsi:type="dcterms:W3CDTF">2024-11-18T19:52:32Z</dcterms:modified>
</cp:coreProperties>
</file>