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5CEE9-AB8D-A95B-282C-7CC063210247}" v="267" dt="2024-11-18T14:23:00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41C2-01A8-4026-91DC-B77F280E6A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323C0593-4D1F-40BF-B287-62149AF993F1}">
      <dgm:prSet/>
      <dgm:spPr/>
      <dgm:t>
        <a:bodyPr/>
        <a:lstStyle/>
        <a:p>
          <a:pPr>
            <a:defRPr cap="all"/>
          </a:pPr>
          <a:r>
            <a:rPr lang="en-US"/>
            <a:t>Defining project requirements early</a:t>
          </a:r>
        </a:p>
      </dgm:t>
    </dgm:pt>
    <dgm:pt modelId="{BB3772CA-2407-4EEF-819D-39E7A9249831}" type="parTrans" cxnId="{868EE471-39B7-49AA-B558-4293AABBCF15}">
      <dgm:prSet/>
      <dgm:spPr/>
      <dgm:t>
        <a:bodyPr/>
        <a:lstStyle/>
        <a:p>
          <a:endParaRPr lang="en-US"/>
        </a:p>
      </dgm:t>
    </dgm:pt>
    <dgm:pt modelId="{CA30A207-BFBC-4CC0-9DB3-05221FCCB660}" type="sibTrans" cxnId="{868EE471-39B7-49AA-B558-4293AABBCF15}">
      <dgm:prSet/>
      <dgm:spPr/>
      <dgm:t>
        <a:bodyPr/>
        <a:lstStyle/>
        <a:p>
          <a:endParaRPr lang="en-US"/>
        </a:p>
      </dgm:t>
    </dgm:pt>
    <dgm:pt modelId="{370AF405-BEBD-4130-A793-4B18C860A71E}">
      <dgm:prSet/>
      <dgm:spPr/>
      <dgm:t>
        <a:bodyPr/>
        <a:lstStyle/>
        <a:p>
          <a:pPr>
            <a:defRPr cap="all"/>
          </a:pPr>
          <a:r>
            <a:rPr lang="en-US"/>
            <a:t>Being proactive with deadlines</a:t>
          </a:r>
        </a:p>
      </dgm:t>
    </dgm:pt>
    <dgm:pt modelId="{5302E270-6D62-47A4-B98D-D55F22FFA740}" type="parTrans" cxnId="{83195706-7A31-46FC-A5AB-2525F9B228B7}">
      <dgm:prSet/>
      <dgm:spPr/>
      <dgm:t>
        <a:bodyPr/>
        <a:lstStyle/>
        <a:p>
          <a:endParaRPr lang="en-US"/>
        </a:p>
      </dgm:t>
    </dgm:pt>
    <dgm:pt modelId="{AB5E913A-73C1-4475-A61A-9574074219ED}" type="sibTrans" cxnId="{83195706-7A31-46FC-A5AB-2525F9B228B7}">
      <dgm:prSet/>
      <dgm:spPr/>
      <dgm:t>
        <a:bodyPr/>
        <a:lstStyle/>
        <a:p>
          <a:endParaRPr lang="en-US"/>
        </a:p>
      </dgm:t>
    </dgm:pt>
    <dgm:pt modelId="{76B487D1-409C-4416-8193-217C578D897C}">
      <dgm:prSet/>
      <dgm:spPr/>
      <dgm:t>
        <a:bodyPr/>
        <a:lstStyle/>
        <a:p>
          <a:pPr>
            <a:defRPr cap="all"/>
          </a:pPr>
          <a:r>
            <a:rPr lang="en-US"/>
            <a:t>Constant contact with team and advisor</a:t>
          </a:r>
        </a:p>
      </dgm:t>
    </dgm:pt>
    <dgm:pt modelId="{03B531C8-EF7C-4EEB-9E23-64E203C83D30}" type="parTrans" cxnId="{BD42247D-C442-4236-A55B-5AA10E49B068}">
      <dgm:prSet/>
      <dgm:spPr/>
      <dgm:t>
        <a:bodyPr/>
        <a:lstStyle/>
        <a:p>
          <a:endParaRPr lang="en-US"/>
        </a:p>
      </dgm:t>
    </dgm:pt>
    <dgm:pt modelId="{A6930030-C145-4633-B2B4-531E5BE9A987}" type="sibTrans" cxnId="{BD42247D-C442-4236-A55B-5AA10E49B068}">
      <dgm:prSet/>
      <dgm:spPr/>
      <dgm:t>
        <a:bodyPr/>
        <a:lstStyle/>
        <a:p>
          <a:endParaRPr lang="en-US"/>
        </a:p>
      </dgm:t>
    </dgm:pt>
    <dgm:pt modelId="{47FC7661-F0F1-4E65-8893-86AF88523E03}">
      <dgm:prSet/>
      <dgm:spPr/>
      <dgm:t>
        <a:bodyPr/>
        <a:lstStyle/>
        <a:p>
          <a:pPr>
            <a:defRPr cap="all"/>
          </a:pPr>
          <a:r>
            <a:rPr lang="en-US"/>
            <a:t>System design and testing</a:t>
          </a:r>
        </a:p>
      </dgm:t>
    </dgm:pt>
    <dgm:pt modelId="{58EC6546-8D85-4837-BDB8-E308AB586E1B}" type="parTrans" cxnId="{DE01E5DE-C69C-43C5-BAEC-11704E2B48FA}">
      <dgm:prSet/>
      <dgm:spPr/>
      <dgm:t>
        <a:bodyPr/>
        <a:lstStyle/>
        <a:p>
          <a:endParaRPr lang="en-US"/>
        </a:p>
      </dgm:t>
    </dgm:pt>
    <dgm:pt modelId="{CA5850D1-0930-487E-AF6A-F4C61EE351CC}" type="sibTrans" cxnId="{DE01E5DE-C69C-43C5-BAEC-11704E2B48FA}">
      <dgm:prSet/>
      <dgm:spPr/>
      <dgm:t>
        <a:bodyPr/>
        <a:lstStyle/>
        <a:p>
          <a:endParaRPr lang="en-US"/>
        </a:p>
      </dgm:t>
    </dgm:pt>
    <dgm:pt modelId="{13542D8D-B056-48AD-B4A9-8A27753292CA}" type="pres">
      <dgm:prSet presAssocID="{139041C2-01A8-4026-91DC-B77F280E6A9E}" presName="root" presStyleCnt="0">
        <dgm:presLayoutVars>
          <dgm:dir/>
          <dgm:resizeHandles val="exact"/>
        </dgm:presLayoutVars>
      </dgm:prSet>
      <dgm:spPr/>
    </dgm:pt>
    <dgm:pt modelId="{DA71A955-47C6-4E60-A98A-819216CE865D}" type="pres">
      <dgm:prSet presAssocID="{323C0593-4D1F-40BF-B287-62149AF993F1}" presName="compNode" presStyleCnt="0"/>
      <dgm:spPr/>
    </dgm:pt>
    <dgm:pt modelId="{72A62A4D-1494-473C-B47D-F9D1A35453E5}" type="pres">
      <dgm:prSet presAssocID="{323C0593-4D1F-40BF-B287-62149AF993F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4BB4A51-714F-4CC4-A48F-ADC8EB5485FD}" type="pres">
      <dgm:prSet presAssocID="{323C0593-4D1F-40BF-B287-62149AF993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50AB7B-2BDD-4145-B3CC-15BCEABEA658}" type="pres">
      <dgm:prSet presAssocID="{323C0593-4D1F-40BF-B287-62149AF993F1}" presName="spaceRect" presStyleCnt="0"/>
      <dgm:spPr/>
    </dgm:pt>
    <dgm:pt modelId="{7E91A99E-59B7-42F9-BEA9-91C749EE8D8A}" type="pres">
      <dgm:prSet presAssocID="{323C0593-4D1F-40BF-B287-62149AF993F1}" presName="textRect" presStyleLbl="revTx" presStyleIdx="0" presStyleCnt="4">
        <dgm:presLayoutVars>
          <dgm:chMax val="1"/>
          <dgm:chPref val="1"/>
        </dgm:presLayoutVars>
      </dgm:prSet>
      <dgm:spPr/>
    </dgm:pt>
    <dgm:pt modelId="{98B31E13-ED3A-43F2-9AC3-1306BA412EF3}" type="pres">
      <dgm:prSet presAssocID="{CA30A207-BFBC-4CC0-9DB3-05221FCCB660}" presName="sibTrans" presStyleCnt="0"/>
      <dgm:spPr/>
    </dgm:pt>
    <dgm:pt modelId="{09AC2195-D4FC-49C6-A2D9-F379BE3215B1}" type="pres">
      <dgm:prSet presAssocID="{370AF405-BEBD-4130-A793-4B18C860A71E}" presName="compNode" presStyleCnt="0"/>
      <dgm:spPr/>
    </dgm:pt>
    <dgm:pt modelId="{FB57FB5F-AF61-4374-8D28-48FCAF752847}" type="pres">
      <dgm:prSet presAssocID="{370AF405-BEBD-4130-A793-4B18C860A71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E61B7D-A74C-49D7-A4B0-8807616931C4}" type="pres">
      <dgm:prSet presAssocID="{370AF405-BEBD-4130-A793-4B18C860A7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3C6ACB5-9DC0-4D25-9E1D-5D4A5E2D4961}" type="pres">
      <dgm:prSet presAssocID="{370AF405-BEBD-4130-A793-4B18C860A71E}" presName="spaceRect" presStyleCnt="0"/>
      <dgm:spPr/>
    </dgm:pt>
    <dgm:pt modelId="{739AACD8-1DFF-427F-BD5D-B7081E122A25}" type="pres">
      <dgm:prSet presAssocID="{370AF405-BEBD-4130-A793-4B18C860A71E}" presName="textRect" presStyleLbl="revTx" presStyleIdx="1" presStyleCnt="4">
        <dgm:presLayoutVars>
          <dgm:chMax val="1"/>
          <dgm:chPref val="1"/>
        </dgm:presLayoutVars>
      </dgm:prSet>
      <dgm:spPr/>
    </dgm:pt>
    <dgm:pt modelId="{35308E6E-48E0-48E3-9865-93BEA076A70F}" type="pres">
      <dgm:prSet presAssocID="{AB5E913A-73C1-4475-A61A-9574074219ED}" presName="sibTrans" presStyleCnt="0"/>
      <dgm:spPr/>
    </dgm:pt>
    <dgm:pt modelId="{7CFBB596-BEEF-417E-8ABC-B61C5E055369}" type="pres">
      <dgm:prSet presAssocID="{76B487D1-409C-4416-8193-217C578D897C}" presName="compNode" presStyleCnt="0"/>
      <dgm:spPr/>
    </dgm:pt>
    <dgm:pt modelId="{B1CFE690-B1CC-4B99-B5E6-0BF9D818A750}" type="pres">
      <dgm:prSet presAssocID="{76B487D1-409C-4416-8193-217C578D897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238FD5-B07C-4CD7-B8EC-1B07BD156FC4}" type="pres">
      <dgm:prSet presAssocID="{76B487D1-409C-4416-8193-217C578D89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F1341AF5-6BA6-4ADE-B933-C36A01873C07}" type="pres">
      <dgm:prSet presAssocID="{76B487D1-409C-4416-8193-217C578D897C}" presName="spaceRect" presStyleCnt="0"/>
      <dgm:spPr/>
    </dgm:pt>
    <dgm:pt modelId="{8BFB3ED6-077F-4ADC-B08F-4D1AACE94C0B}" type="pres">
      <dgm:prSet presAssocID="{76B487D1-409C-4416-8193-217C578D897C}" presName="textRect" presStyleLbl="revTx" presStyleIdx="2" presStyleCnt="4">
        <dgm:presLayoutVars>
          <dgm:chMax val="1"/>
          <dgm:chPref val="1"/>
        </dgm:presLayoutVars>
      </dgm:prSet>
      <dgm:spPr/>
    </dgm:pt>
    <dgm:pt modelId="{A3512885-5DCA-46C8-9A17-52233A413161}" type="pres">
      <dgm:prSet presAssocID="{A6930030-C145-4633-B2B4-531E5BE9A987}" presName="sibTrans" presStyleCnt="0"/>
      <dgm:spPr/>
    </dgm:pt>
    <dgm:pt modelId="{94B06EE8-A40F-4AE9-9EF9-7ED0C0367B9D}" type="pres">
      <dgm:prSet presAssocID="{47FC7661-F0F1-4E65-8893-86AF88523E03}" presName="compNode" presStyleCnt="0"/>
      <dgm:spPr/>
    </dgm:pt>
    <dgm:pt modelId="{58CB7BAE-FC31-4F26-9FEE-63DF9F0DA3B6}" type="pres">
      <dgm:prSet presAssocID="{47FC7661-F0F1-4E65-8893-86AF88523E0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54B82F-68C0-4613-B162-8468E3696595}" type="pres">
      <dgm:prSet presAssocID="{47FC7661-F0F1-4E65-8893-86AF88523E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BC9AEE-B009-4A9A-A81A-526F420DE5FB}" type="pres">
      <dgm:prSet presAssocID="{47FC7661-F0F1-4E65-8893-86AF88523E03}" presName="spaceRect" presStyleCnt="0"/>
      <dgm:spPr/>
    </dgm:pt>
    <dgm:pt modelId="{64B434CD-EB48-4860-8AB5-A24637732A93}" type="pres">
      <dgm:prSet presAssocID="{47FC7661-F0F1-4E65-8893-86AF88523E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195706-7A31-46FC-A5AB-2525F9B228B7}" srcId="{139041C2-01A8-4026-91DC-B77F280E6A9E}" destId="{370AF405-BEBD-4130-A793-4B18C860A71E}" srcOrd="1" destOrd="0" parTransId="{5302E270-6D62-47A4-B98D-D55F22FFA740}" sibTransId="{AB5E913A-73C1-4475-A61A-9574074219ED}"/>
    <dgm:cxn modelId="{868EE471-39B7-49AA-B558-4293AABBCF15}" srcId="{139041C2-01A8-4026-91DC-B77F280E6A9E}" destId="{323C0593-4D1F-40BF-B287-62149AF993F1}" srcOrd="0" destOrd="0" parTransId="{BB3772CA-2407-4EEF-819D-39E7A9249831}" sibTransId="{CA30A207-BFBC-4CC0-9DB3-05221FCCB660}"/>
    <dgm:cxn modelId="{262DBE74-7260-41AE-A4AF-6EF37BEEE25F}" type="presOf" srcId="{76B487D1-409C-4416-8193-217C578D897C}" destId="{8BFB3ED6-077F-4ADC-B08F-4D1AACE94C0B}" srcOrd="0" destOrd="0" presId="urn:microsoft.com/office/officeart/2018/5/layout/IconLeafLabelList"/>
    <dgm:cxn modelId="{BD42247D-C442-4236-A55B-5AA10E49B068}" srcId="{139041C2-01A8-4026-91DC-B77F280E6A9E}" destId="{76B487D1-409C-4416-8193-217C578D897C}" srcOrd="2" destOrd="0" parTransId="{03B531C8-EF7C-4EEB-9E23-64E203C83D30}" sibTransId="{A6930030-C145-4633-B2B4-531E5BE9A987}"/>
    <dgm:cxn modelId="{4DA8A9BC-1473-474F-9445-EF9BEF8CBC9F}" type="presOf" srcId="{370AF405-BEBD-4130-A793-4B18C860A71E}" destId="{739AACD8-1DFF-427F-BD5D-B7081E122A25}" srcOrd="0" destOrd="0" presId="urn:microsoft.com/office/officeart/2018/5/layout/IconLeafLabelList"/>
    <dgm:cxn modelId="{3B0AB0C6-E702-4CD9-8ADE-43E636682B89}" type="presOf" srcId="{323C0593-4D1F-40BF-B287-62149AF993F1}" destId="{7E91A99E-59B7-42F9-BEA9-91C749EE8D8A}" srcOrd="0" destOrd="0" presId="urn:microsoft.com/office/officeart/2018/5/layout/IconLeafLabelList"/>
    <dgm:cxn modelId="{688AE3CD-0C76-486B-AC66-25CFDB461C7F}" type="presOf" srcId="{47FC7661-F0F1-4E65-8893-86AF88523E03}" destId="{64B434CD-EB48-4860-8AB5-A24637732A93}" srcOrd="0" destOrd="0" presId="urn:microsoft.com/office/officeart/2018/5/layout/IconLeafLabelList"/>
    <dgm:cxn modelId="{DE01E5DE-C69C-43C5-BAEC-11704E2B48FA}" srcId="{139041C2-01A8-4026-91DC-B77F280E6A9E}" destId="{47FC7661-F0F1-4E65-8893-86AF88523E03}" srcOrd="3" destOrd="0" parTransId="{58EC6546-8D85-4837-BDB8-E308AB586E1B}" sibTransId="{CA5850D1-0930-487E-AF6A-F4C61EE351CC}"/>
    <dgm:cxn modelId="{9D72B4F6-A2BA-456F-9D4E-E97F601CB0F5}" type="presOf" srcId="{139041C2-01A8-4026-91DC-B77F280E6A9E}" destId="{13542D8D-B056-48AD-B4A9-8A27753292CA}" srcOrd="0" destOrd="0" presId="urn:microsoft.com/office/officeart/2018/5/layout/IconLeafLabelList"/>
    <dgm:cxn modelId="{4EA7C42E-2DF7-41E9-8A1F-83A7FA001E27}" type="presParOf" srcId="{13542D8D-B056-48AD-B4A9-8A27753292CA}" destId="{DA71A955-47C6-4E60-A98A-819216CE865D}" srcOrd="0" destOrd="0" presId="urn:microsoft.com/office/officeart/2018/5/layout/IconLeafLabelList"/>
    <dgm:cxn modelId="{1E9AE316-F7F2-485B-8C67-1B1202F6C938}" type="presParOf" srcId="{DA71A955-47C6-4E60-A98A-819216CE865D}" destId="{72A62A4D-1494-473C-B47D-F9D1A35453E5}" srcOrd="0" destOrd="0" presId="urn:microsoft.com/office/officeart/2018/5/layout/IconLeafLabelList"/>
    <dgm:cxn modelId="{AD726D37-56F6-4C9D-8AA3-02A1F8802A32}" type="presParOf" srcId="{DA71A955-47C6-4E60-A98A-819216CE865D}" destId="{34BB4A51-714F-4CC4-A48F-ADC8EB5485FD}" srcOrd="1" destOrd="0" presId="urn:microsoft.com/office/officeart/2018/5/layout/IconLeafLabelList"/>
    <dgm:cxn modelId="{B2E7795A-F92D-4721-8E5F-C592076331CB}" type="presParOf" srcId="{DA71A955-47C6-4E60-A98A-819216CE865D}" destId="{4C50AB7B-2BDD-4145-B3CC-15BCEABEA658}" srcOrd="2" destOrd="0" presId="urn:microsoft.com/office/officeart/2018/5/layout/IconLeafLabelList"/>
    <dgm:cxn modelId="{DCBC7F08-B55C-4666-9ED6-7D8F32DF7F29}" type="presParOf" srcId="{DA71A955-47C6-4E60-A98A-819216CE865D}" destId="{7E91A99E-59B7-42F9-BEA9-91C749EE8D8A}" srcOrd="3" destOrd="0" presId="urn:microsoft.com/office/officeart/2018/5/layout/IconLeafLabelList"/>
    <dgm:cxn modelId="{3B76D5AD-B228-4D90-B3E8-11F891ADDBC5}" type="presParOf" srcId="{13542D8D-B056-48AD-B4A9-8A27753292CA}" destId="{98B31E13-ED3A-43F2-9AC3-1306BA412EF3}" srcOrd="1" destOrd="0" presId="urn:microsoft.com/office/officeart/2018/5/layout/IconLeafLabelList"/>
    <dgm:cxn modelId="{C66C51E7-3C0C-411C-AB3B-D72C88875DE3}" type="presParOf" srcId="{13542D8D-B056-48AD-B4A9-8A27753292CA}" destId="{09AC2195-D4FC-49C6-A2D9-F379BE3215B1}" srcOrd="2" destOrd="0" presId="urn:microsoft.com/office/officeart/2018/5/layout/IconLeafLabelList"/>
    <dgm:cxn modelId="{9D8FF573-23E7-479B-8D5C-09E420205DDC}" type="presParOf" srcId="{09AC2195-D4FC-49C6-A2D9-F379BE3215B1}" destId="{FB57FB5F-AF61-4374-8D28-48FCAF752847}" srcOrd="0" destOrd="0" presId="urn:microsoft.com/office/officeart/2018/5/layout/IconLeafLabelList"/>
    <dgm:cxn modelId="{22E2EDE8-4B5F-4A75-BB4C-235E67EF3979}" type="presParOf" srcId="{09AC2195-D4FC-49C6-A2D9-F379BE3215B1}" destId="{B5E61B7D-A74C-49D7-A4B0-8807616931C4}" srcOrd="1" destOrd="0" presId="urn:microsoft.com/office/officeart/2018/5/layout/IconLeafLabelList"/>
    <dgm:cxn modelId="{44483441-E71F-4D85-9C32-C90FE6723345}" type="presParOf" srcId="{09AC2195-D4FC-49C6-A2D9-F379BE3215B1}" destId="{F3C6ACB5-9DC0-4D25-9E1D-5D4A5E2D4961}" srcOrd="2" destOrd="0" presId="urn:microsoft.com/office/officeart/2018/5/layout/IconLeafLabelList"/>
    <dgm:cxn modelId="{0D0CD2ED-EFBB-499B-8E63-209C0E60C316}" type="presParOf" srcId="{09AC2195-D4FC-49C6-A2D9-F379BE3215B1}" destId="{739AACD8-1DFF-427F-BD5D-B7081E122A25}" srcOrd="3" destOrd="0" presId="urn:microsoft.com/office/officeart/2018/5/layout/IconLeafLabelList"/>
    <dgm:cxn modelId="{C037EEBB-1BFE-4139-A86E-EE283AFA798D}" type="presParOf" srcId="{13542D8D-B056-48AD-B4A9-8A27753292CA}" destId="{35308E6E-48E0-48E3-9865-93BEA076A70F}" srcOrd="3" destOrd="0" presId="urn:microsoft.com/office/officeart/2018/5/layout/IconLeafLabelList"/>
    <dgm:cxn modelId="{1A3AAE13-28D6-4D7E-B14D-388C3DE87503}" type="presParOf" srcId="{13542D8D-B056-48AD-B4A9-8A27753292CA}" destId="{7CFBB596-BEEF-417E-8ABC-B61C5E055369}" srcOrd="4" destOrd="0" presId="urn:microsoft.com/office/officeart/2018/5/layout/IconLeafLabelList"/>
    <dgm:cxn modelId="{99ADB5B2-B1A4-479E-9B53-97C4B2735584}" type="presParOf" srcId="{7CFBB596-BEEF-417E-8ABC-B61C5E055369}" destId="{B1CFE690-B1CC-4B99-B5E6-0BF9D818A750}" srcOrd="0" destOrd="0" presId="urn:microsoft.com/office/officeart/2018/5/layout/IconLeafLabelList"/>
    <dgm:cxn modelId="{DB9BAB08-83E8-48CC-8959-83C31683C61B}" type="presParOf" srcId="{7CFBB596-BEEF-417E-8ABC-B61C5E055369}" destId="{6E238FD5-B07C-4CD7-B8EC-1B07BD156FC4}" srcOrd="1" destOrd="0" presId="urn:microsoft.com/office/officeart/2018/5/layout/IconLeafLabelList"/>
    <dgm:cxn modelId="{0893042D-BEAA-4548-B07A-813A2E969472}" type="presParOf" srcId="{7CFBB596-BEEF-417E-8ABC-B61C5E055369}" destId="{F1341AF5-6BA6-4ADE-B933-C36A01873C07}" srcOrd="2" destOrd="0" presId="urn:microsoft.com/office/officeart/2018/5/layout/IconLeafLabelList"/>
    <dgm:cxn modelId="{88F4A65F-20BA-4C93-8995-EAD1EC8D7D98}" type="presParOf" srcId="{7CFBB596-BEEF-417E-8ABC-B61C5E055369}" destId="{8BFB3ED6-077F-4ADC-B08F-4D1AACE94C0B}" srcOrd="3" destOrd="0" presId="urn:microsoft.com/office/officeart/2018/5/layout/IconLeafLabelList"/>
    <dgm:cxn modelId="{6EDCCDD6-0983-4EF1-97CD-F31433E945F1}" type="presParOf" srcId="{13542D8D-B056-48AD-B4A9-8A27753292CA}" destId="{A3512885-5DCA-46C8-9A17-52233A413161}" srcOrd="5" destOrd="0" presId="urn:microsoft.com/office/officeart/2018/5/layout/IconLeafLabelList"/>
    <dgm:cxn modelId="{2B6CA4E3-5581-4AD3-94A9-8A8E2AD5D6BE}" type="presParOf" srcId="{13542D8D-B056-48AD-B4A9-8A27753292CA}" destId="{94B06EE8-A40F-4AE9-9EF9-7ED0C0367B9D}" srcOrd="6" destOrd="0" presId="urn:microsoft.com/office/officeart/2018/5/layout/IconLeafLabelList"/>
    <dgm:cxn modelId="{FC190DE2-7A74-4C77-8BC6-03E864A14495}" type="presParOf" srcId="{94B06EE8-A40F-4AE9-9EF9-7ED0C0367B9D}" destId="{58CB7BAE-FC31-4F26-9FEE-63DF9F0DA3B6}" srcOrd="0" destOrd="0" presId="urn:microsoft.com/office/officeart/2018/5/layout/IconLeafLabelList"/>
    <dgm:cxn modelId="{410B5FA2-F563-49CA-9B29-C72D1AA31DA5}" type="presParOf" srcId="{94B06EE8-A40F-4AE9-9EF9-7ED0C0367B9D}" destId="{9354B82F-68C0-4613-B162-8468E3696595}" srcOrd="1" destOrd="0" presId="urn:microsoft.com/office/officeart/2018/5/layout/IconLeafLabelList"/>
    <dgm:cxn modelId="{3E6E31F0-A53B-4D76-AAD9-744738B40438}" type="presParOf" srcId="{94B06EE8-A40F-4AE9-9EF9-7ED0C0367B9D}" destId="{2EBC9AEE-B009-4A9A-A81A-526F420DE5FB}" srcOrd="2" destOrd="0" presId="urn:microsoft.com/office/officeart/2018/5/layout/IconLeafLabelList"/>
    <dgm:cxn modelId="{38E11284-C889-4B4F-B402-91DCF7EFFBF8}" type="presParOf" srcId="{94B06EE8-A40F-4AE9-9EF9-7ED0C0367B9D}" destId="{64B434CD-EB48-4860-8AB5-A24637732A9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42A5B-A58C-4EED-A9EC-7F2EB303422B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3645D5D-4A33-4B60-821A-F465D28151D1}">
      <dgm:prSet/>
      <dgm:spPr/>
      <dgm:t>
        <a:bodyPr/>
        <a:lstStyle/>
        <a:p>
          <a:r>
            <a:rPr lang="en-US"/>
            <a:t>Signoffs and Detail Design</a:t>
          </a:r>
        </a:p>
      </dgm:t>
    </dgm:pt>
    <dgm:pt modelId="{2C4FEC2F-6157-4BC8-870B-9F9D14EAA626}" type="parTrans" cxnId="{27C41C0E-6C99-4D32-831C-C30FF803A3F6}">
      <dgm:prSet/>
      <dgm:spPr/>
      <dgm:t>
        <a:bodyPr/>
        <a:lstStyle/>
        <a:p>
          <a:endParaRPr lang="en-US"/>
        </a:p>
      </dgm:t>
    </dgm:pt>
    <dgm:pt modelId="{4987F41C-B478-4477-ADAE-BF766BC711A2}" type="sibTrans" cxnId="{27C41C0E-6C99-4D32-831C-C30FF803A3F6}">
      <dgm:prSet/>
      <dgm:spPr/>
      <dgm:t>
        <a:bodyPr/>
        <a:lstStyle/>
        <a:p>
          <a:endParaRPr lang="en-US"/>
        </a:p>
      </dgm:t>
    </dgm:pt>
    <dgm:pt modelId="{E14DF6AD-1D6A-4282-8F49-6E6D3D0D71F9}">
      <dgm:prSet/>
      <dgm:spPr/>
      <dgm:t>
        <a:bodyPr/>
        <a:lstStyle/>
        <a:p>
          <a:r>
            <a:rPr lang="en-US"/>
            <a:t>System implementation</a:t>
          </a:r>
        </a:p>
      </dgm:t>
    </dgm:pt>
    <dgm:pt modelId="{B44A7C53-CB15-4D51-98A8-8CCCAF9905B6}" type="parTrans" cxnId="{2E03C7A2-1AF4-4A45-A8C4-FB2582FB3F40}">
      <dgm:prSet/>
      <dgm:spPr/>
      <dgm:t>
        <a:bodyPr/>
        <a:lstStyle/>
        <a:p>
          <a:endParaRPr lang="en-US"/>
        </a:p>
      </dgm:t>
    </dgm:pt>
    <dgm:pt modelId="{2F4504EB-96F2-4E04-9E8B-6B8797EB898A}" type="sibTrans" cxnId="{2E03C7A2-1AF4-4A45-A8C4-FB2582FB3F40}">
      <dgm:prSet/>
      <dgm:spPr/>
      <dgm:t>
        <a:bodyPr/>
        <a:lstStyle/>
        <a:p>
          <a:endParaRPr lang="en-US"/>
        </a:p>
      </dgm:t>
    </dgm:pt>
    <dgm:pt modelId="{F121D1E1-A67C-4F26-8D6B-CC43865B5F54}">
      <dgm:prSet/>
      <dgm:spPr/>
      <dgm:t>
        <a:bodyPr/>
        <a:lstStyle/>
        <a:p>
          <a:r>
            <a:rPr lang="en-US"/>
            <a:t>"Moving goalposts" for requirements</a:t>
          </a:r>
        </a:p>
      </dgm:t>
    </dgm:pt>
    <dgm:pt modelId="{CEDF6EDF-3C5C-45AB-A77E-BCA4F908613A}" type="parTrans" cxnId="{C5EB2307-1ECC-4731-98C9-3A3CE2208C65}">
      <dgm:prSet/>
      <dgm:spPr/>
      <dgm:t>
        <a:bodyPr/>
        <a:lstStyle/>
        <a:p>
          <a:endParaRPr lang="en-US"/>
        </a:p>
      </dgm:t>
    </dgm:pt>
    <dgm:pt modelId="{E4F3F9EE-CCA6-4075-B86F-E7E4598FACC2}" type="sibTrans" cxnId="{C5EB2307-1ECC-4731-98C9-3A3CE2208C65}">
      <dgm:prSet/>
      <dgm:spPr/>
      <dgm:t>
        <a:bodyPr/>
        <a:lstStyle/>
        <a:p>
          <a:endParaRPr lang="en-US"/>
        </a:p>
      </dgm:t>
    </dgm:pt>
    <dgm:pt modelId="{C1F78DD0-DAFC-4365-86C5-97DED39C3F95}">
      <dgm:prSet/>
      <dgm:spPr/>
      <dgm:t>
        <a:bodyPr/>
        <a:lstStyle/>
        <a:p>
          <a:r>
            <a:rPr lang="en-US"/>
            <a:t>Not buying enclosures for design</a:t>
          </a:r>
        </a:p>
      </dgm:t>
    </dgm:pt>
    <dgm:pt modelId="{7DEC1C7A-048A-4487-A926-B1FCAC9079A2}" type="parTrans" cxnId="{8F5B23D7-4930-4898-9229-F386DEE97FD9}">
      <dgm:prSet/>
      <dgm:spPr/>
      <dgm:t>
        <a:bodyPr/>
        <a:lstStyle/>
        <a:p>
          <a:endParaRPr lang="en-US"/>
        </a:p>
      </dgm:t>
    </dgm:pt>
    <dgm:pt modelId="{41CEF0B2-6B5D-4B61-849C-5DA07D39FA5D}" type="sibTrans" cxnId="{8F5B23D7-4930-4898-9229-F386DEE97FD9}">
      <dgm:prSet/>
      <dgm:spPr/>
      <dgm:t>
        <a:bodyPr/>
        <a:lstStyle/>
        <a:p>
          <a:endParaRPr lang="en-US"/>
        </a:p>
      </dgm:t>
    </dgm:pt>
    <dgm:pt modelId="{04FB00D0-729C-4948-9F3B-3FAD762E6CE4}" type="pres">
      <dgm:prSet presAssocID="{D7042A5B-A58C-4EED-A9EC-7F2EB30342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E1C9B4-CC1B-44FD-BCD3-B3DC2632BB4A}" type="pres">
      <dgm:prSet presAssocID="{93645D5D-4A33-4B60-821A-F465D28151D1}" presName="hierRoot1" presStyleCnt="0"/>
      <dgm:spPr/>
    </dgm:pt>
    <dgm:pt modelId="{24F42416-37B8-477B-A565-6F526B6A8F05}" type="pres">
      <dgm:prSet presAssocID="{93645D5D-4A33-4B60-821A-F465D28151D1}" presName="composite" presStyleCnt="0"/>
      <dgm:spPr/>
    </dgm:pt>
    <dgm:pt modelId="{3694A4BA-4473-47DE-9597-AC91804B577E}" type="pres">
      <dgm:prSet presAssocID="{93645D5D-4A33-4B60-821A-F465D28151D1}" presName="background" presStyleLbl="node0" presStyleIdx="0" presStyleCnt="4"/>
      <dgm:spPr/>
    </dgm:pt>
    <dgm:pt modelId="{6B078A2F-2169-4C8D-82A6-846CD3DACC34}" type="pres">
      <dgm:prSet presAssocID="{93645D5D-4A33-4B60-821A-F465D28151D1}" presName="text" presStyleLbl="fgAcc0" presStyleIdx="0" presStyleCnt="4">
        <dgm:presLayoutVars>
          <dgm:chPref val="3"/>
        </dgm:presLayoutVars>
      </dgm:prSet>
      <dgm:spPr/>
    </dgm:pt>
    <dgm:pt modelId="{AA967EAC-D1ED-4E2C-9CEE-65414A62FB30}" type="pres">
      <dgm:prSet presAssocID="{93645D5D-4A33-4B60-821A-F465D28151D1}" presName="hierChild2" presStyleCnt="0"/>
      <dgm:spPr/>
    </dgm:pt>
    <dgm:pt modelId="{58E535CD-840E-4F1D-8E52-9F06C8D4AF1E}" type="pres">
      <dgm:prSet presAssocID="{E14DF6AD-1D6A-4282-8F49-6E6D3D0D71F9}" presName="hierRoot1" presStyleCnt="0"/>
      <dgm:spPr/>
    </dgm:pt>
    <dgm:pt modelId="{BA699A1D-C254-4DB8-BC84-EC1736520663}" type="pres">
      <dgm:prSet presAssocID="{E14DF6AD-1D6A-4282-8F49-6E6D3D0D71F9}" presName="composite" presStyleCnt="0"/>
      <dgm:spPr/>
    </dgm:pt>
    <dgm:pt modelId="{59C17547-DE0D-4CDF-B717-44D995498342}" type="pres">
      <dgm:prSet presAssocID="{E14DF6AD-1D6A-4282-8F49-6E6D3D0D71F9}" presName="background" presStyleLbl="node0" presStyleIdx="1" presStyleCnt="4"/>
      <dgm:spPr/>
    </dgm:pt>
    <dgm:pt modelId="{7E8459CA-1E0F-4203-944A-0317C6C10ECE}" type="pres">
      <dgm:prSet presAssocID="{E14DF6AD-1D6A-4282-8F49-6E6D3D0D71F9}" presName="text" presStyleLbl="fgAcc0" presStyleIdx="1" presStyleCnt="4">
        <dgm:presLayoutVars>
          <dgm:chPref val="3"/>
        </dgm:presLayoutVars>
      </dgm:prSet>
      <dgm:spPr/>
    </dgm:pt>
    <dgm:pt modelId="{5DCACEB9-CBE7-4F85-AEB2-A9D92EA46010}" type="pres">
      <dgm:prSet presAssocID="{E14DF6AD-1D6A-4282-8F49-6E6D3D0D71F9}" presName="hierChild2" presStyleCnt="0"/>
      <dgm:spPr/>
    </dgm:pt>
    <dgm:pt modelId="{0589485A-F5E4-438A-83CE-7DD2C5BDB46E}" type="pres">
      <dgm:prSet presAssocID="{F121D1E1-A67C-4F26-8D6B-CC43865B5F54}" presName="hierRoot1" presStyleCnt="0"/>
      <dgm:spPr/>
    </dgm:pt>
    <dgm:pt modelId="{E0BFF697-3651-4C7A-A51E-957256B57A04}" type="pres">
      <dgm:prSet presAssocID="{F121D1E1-A67C-4F26-8D6B-CC43865B5F54}" presName="composite" presStyleCnt="0"/>
      <dgm:spPr/>
    </dgm:pt>
    <dgm:pt modelId="{05851635-E9CC-4A82-9BF8-195433D5D5D5}" type="pres">
      <dgm:prSet presAssocID="{F121D1E1-A67C-4F26-8D6B-CC43865B5F54}" presName="background" presStyleLbl="node0" presStyleIdx="2" presStyleCnt="4"/>
      <dgm:spPr/>
    </dgm:pt>
    <dgm:pt modelId="{7C826187-1612-4431-8ACA-14545553FDC8}" type="pres">
      <dgm:prSet presAssocID="{F121D1E1-A67C-4F26-8D6B-CC43865B5F54}" presName="text" presStyleLbl="fgAcc0" presStyleIdx="2" presStyleCnt="4">
        <dgm:presLayoutVars>
          <dgm:chPref val="3"/>
        </dgm:presLayoutVars>
      </dgm:prSet>
      <dgm:spPr/>
    </dgm:pt>
    <dgm:pt modelId="{AFD0D938-364E-4ED0-A9FF-80424284868A}" type="pres">
      <dgm:prSet presAssocID="{F121D1E1-A67C-4F26-8D6B-CC43865B5F54}" presName="hierChild2" presStyleCnt="0"/>
      <dgm:spPr/>
    </dgm:pt>
    <dgm:pt modelId="{E89CB404-6C80-47E5-80C6-26DF7D734C19}" type="pres">
      <dgm:prSet presAssocID="{C1F78DD0-DAFC-4365-86C5-97DED39C3F95}" presName="hierRoot1" presStyleCnt="0"/>
      <dgm:spPr/>
    </dgm:pt>
    <dgm:pt modelId="{EE5D1E9E-20E3-4CFA-9032-B87C530D513A}" type="pres">
      <dgm:prSet presAssocID="{C1F78DD0-DAFC-4365-86C5-97DED39C3F95}" presName="composite" presStyleCnt="0"/>
      <dgm:spPr/>
    </dgm:pt>
    <dgm:pt modelId="{EB6946AE-3459-468F-9D9E-4D16F2B82D3C}" type="pres">
      <dgm:prSet presAssocID="{C1F78DD0-DAFC-4365-86C5-97DED39C3F95}" presName="background" presStyleLbl="node0" presStyleIdx="3" presStyleCnt="4"/>
      <dgm:spPr/>
    </dgm:pt>
    <dgm:pt modelId="{1AE31666-2C26-4D18-823C-75F7D38EE644}" type="pres">
      <dgm:prSet presAssocID="{C1F78DD0-DAFC-4365-86C5-97DED39C3F95}" presName="text" presStyleLbl="fgAcc0" presStyleIdx="3" presStyleCnt="4">
        <dgm:presLayoutVars>
          <dgm:chPref val="3"/>
        </dgm:presLayoutVars>
      </dgm:prSet>
      <dgm:spPr/>
    </dgm:pt>
    <dgm:pt modelId="{DD1DB8F7-78EC-47EC-B492-4489564D7428}" type="pres">
      <dgm:prSet presAssocID="{C1F78DD0-DAFC-4365-86C5-97DED39C3F95}" presName="hierChild2" presStyleCnt="0"/>
      <dgm:spPr/>
    </dgm:pt>
  </dgm:ptLst>
  <dgm:cxnLst>
    <dgm:cxn modelId="{7D8F0D01-7C5B-4EC2-90B4-C8D764B61BEC}" type="presOf" srcId="{E14DF6AD-1D6A-4282-8F49-6E6D3D0D71F9}" destId="{7E8459CA-1E0F-4203-944A-0317C6C10ECE}" srcOrd="0" destOrd="0" presId="urn:microsoft.com/office/officeart/2005/8/layout/hierarchy1"/>
    <dgm:cxn modelId="{C5EB2307-1ECC-4731-98C9-3A3CE2208C65}" srcId="{D7042A5B-A58C-4EED-A9EC-7F2EB303422B}" destId="{F121D1E1-A67C-4F26-8D6B-CC43865B5F54}" srcOrd="2" destOrd="0" parTransId="{CEDF6EDF-3C5C-45AB-A77E-BCA4F908613A}" sibTransId="{E4F3F9EE-CCA6-4075-B86F-E7E4598FACC2}"/>
    <dgm:cxn modelId="{27C41C0E-6C99-4D32-831C-C30FF803A3F6}" srcId="{D7042A5B-A58C-4EED-A9EC-7F2EB303422B}" destId="{93645D5D-4A33-4B60-821A-F465D28151D1}" srcOrd="0" destOrd="0" parTransId="{2C4FEC2F-6157-4BC8-870B-9F9D14EAA626}" sibTransId="{4987F41C-B478-4477-ADAE-BF766BC711A2}"/>
    <dgm:cxn modelId="{E1FC6011-8BEF-4060-808D-678A36A29540}" type="presOf" srcId="{93645D5D-4A33-4B60-821A-F465D28151D1}" destId="{6B078A2F-2169-4C8D-82A6-846CD3DACC34}" srcOrd="0" destOrd="0" presId="urn:microsoft.com/office/officeart/2005/8/layout/hierarchy1"/>
    <dgm:cxn modelId="{E0F7C874-F261-42F1-B1E9-FFA16913B82C}" type="presOf" srcId="{C1F78DD0-DAFC-4365-86C5-97DED39C3F95}" destId="{1AE31666-2C26-4D18-823C-75F7D38EE644}" srcOrd="0" destOrd="0" presId="urn:microsoft.com/office/officeart/2005/8/layout/hierarchy1"/>
    <dgm:cxn modelId="{38AFA57B-6205-485B-94E9-138783DC823D}" type="presOf" srcId="{D7042A5B-A58C-4EED-A9EC-7F2EB303422B}" destId="{04FB00D0-729C-4948-9F3B-3FAD762E6CE4}" srcOrd="0" destOrd="0" presId="urn:microsoft.com/office/officeart/2005/8/layout/hierarchy1"/>
    <dgm:cxn modelId="{2E03C7A2-1AF4-4A45-A8C4-FB2582FB3F40}" srcId="{D7042A5B-A58C-4EED-A9EC-7F2EB303422B}" destId="{E14DF6AD-1D6A-4282-8F49-6E6D3D0D71F9}" srcOrd="1" destOrd="0" parTransId="{B44A7C53-CB15-4D51-98A8-8CCCAF9905B6}" sibTransId="{2F4504EB-96F2-4E04-9E8B-6B8797EB898A}"/>
    <dgm:cxn modelId="{792CFEBC-6450-4823-991F-5E1976DB66F9}" type="presOf" srcId="{F121D1E1-A67C-4F26-8D6B-CC43865B5F54}" destId="{7C826187-1612-4431-8ACA-14545553FDC8}" srcOrd="0" destOrd="0" presId="urn:microsoft.com/office/officeart/2005/8/layout/hierarchy1"/>
    <dgm:cxn modelId="{8F5B23D7-4930-4898-9229-F386DEE97FD9}" srcId="{D7042A5B-A58C-4EED-A9EC-7F2EB303422B}" destId="{C1F78DD0-DAFC-4365-86C5-97DED39C3F95}" srcOrd="3" destOrd="0" parTransId="{7DEC1C7A-048A-4487-A926-B1FCAC9079A2}" sibTransId="{41CEF0B2-6B5D-4B61-849C-5DA07D39FA5D}"/>
    <dgm:cxn modelId="{84E1F3CB-1DE7-4BA7-9BBA-945F00CEFEDB}" type="presParOf" srcId="{04FB00D0-729C-4948-9F3B-3FAD762E6CE4}" destId="{38E1C9B4-CC1B-44FD-BCD3-B3DC2632BB4A}" srcOrd="0" destOrd="0" presId="urn:microsoft.com/office/officeart/2005/8/layout/hierarchy1"/>
    <dgm:cxn modelId="{344A77CA-15AA-4870-8AC6-C3A7982B81B5}" type="presParOf" srcId="{38E1C9B4-CC1B-44FD-BCD3-B3DC2632BB4A}" destId="{24F42416-37B8-477B-A565-6F526B6A8F05}" srcOrd="0" destOrd="0" presId="urn:microsoft.com/office/officeart/2005/8/layout/hierarchy1"/>
    <dgm:cxn modelId="{72EB6675-923D-4651-BBC8-52A87B1C8884}" type="presParOf" srcId="{24F42416-37B8-477B-A565-6F526B6A8F05}" destId="{3694A4BA-4473-47DE-9597-AC91804B577E}" srcOrd="0" destOrd="0" presId="urn:microsoft.com/office/officeart/2005/8/layout/hierarchy1"/>
    <dgm:cxn modelId="{458AC114-75F3-4E18-AB51-A335395A40C8}" type="presParOf" srcId="{24F42416-37B8-477B-A565-6F526B6A8F05}" destId="{6B078A2F-2169-4C8D-82A6-846CD3DACC34}" srcOrd="1" destOrd="0" presId="urn:microsoft.com/office/officeart/2005/8/layout/hierarchy1"/>
    <dgm:cxn modelId="{C1847DB5-BF9E-45FB-84BC-B71D4A27AB55}" type="presParOf" srcId="{38E1C9B4-CC1B-44FD-BCD3-B3DC2632BB4A}" destId="{AA967EAC-D1ED-4E2C-9CEE-65414A62FB30}" srcOrd="1" destOrd="0" presId="urn:microsoft.com/office/officeart/2005/8/layout/hierarchy1"/>
    <dgm:cxn modelId="{490D0975-6FEA-4EDC-B1DE-33AD5A9DDD0A}" type="presParOf" srcId="{04FB00D0-729C-4948-9F3B-3FAD762E6CE4}" destId="{58E535CD-840E-4F1D-8E52-9F06C8D4AF1E}" srcOrd="1" destOrd="0" presId="urn:microsoft.com/office/officeart/2005/8/layout/hierarchy1"/>
    <dgm:cxn modelId="{6EA7A626-C642-4530-B44B-8C8A431574CD}" type="presParOf" srcId="{58E535CD-840E-4F1D-8E52-9F06C8D4AF1E}" destId="{BA699A1D-C254-4DB8-BC84-EC1736520663}" srcOrd="0" destOrd="0" presId="urn:microsoft.com/office/officeart/2005/8/layout/hierarchy1"/>
    <dgm:cxn modelId="{F336FC5C-AC2D-4EDB-AA34-57586041B128}" type="presParOf" srcId="{BA699A1D-C254-4DB8-BC84-EC1736520663}" destId="{59C17547-DE0D-4CDF-B717-44D995498342}" srcOrd="0" destOrd="0" presId="urn:microsoft.com/office/officeart/2005/8/layout/hierarchy1"/>
    <dgm:cxn modelId="{9B669EFD-F53F-45EA-A162-2594B43F1E49}" type="presParOf" srcId="{BA699A1D-C254-4DB8-BC84-EC1736520663}" destId="{7E8459CA-1E0F-4203-944A-0317C6C10ECE}" srcOrd="1" destOrd="0" presId="urn:microsoft.com/office/officeart/2005/8/layout/hierarchy1"/>
    <dgm:cxn modelId="{D720144B-A3F0-4DAB-BE5D-C90D9F02C9DE}" type="presParOf" srcId="{58E535CD-840E-4F1D-8E52-9F06C8D4AF1E}" destId="{5DCACEB9-CBE7-4F85-AEB2-A9D92EA46010}" srcOrd="1" destOrd="0" presId="urn:microsoft.com/office/officeart/2005/8/layout/hierarchy1"/>
    <dgm:cxn modelId="{F4E8E0BC-2840-4EBE-98D2-36C614368A3A}" type="presParOf" srcId="{04FB00D0-729C-4948-9F3B-3FAD762E6CE4}" destId="{0589485A-F5E4-438A-83CE-7DD2C5BDB46E}" srcOrd="2" destOrd="0" presId="urn:microsoft.com/office/officeart/2005/8/layout/hierarchy1"/>
    <dgm:cxn modelId="{D13EE554-88A4-483F-AB4C-2ED601A4CCF8}" type="presParOf" srcId="{0589485A-F5E4-438A-83CE-7DD2C5BDB46E}" destId="{E0BFF697-3651-4C7A-A51E-957256B57A04}" srcOrd="0" destOrd="0" presId="urn:microsoft.com/office/officeart/2005/8/layout/hierarchy1"/>
    <dgm:cxn modelId="{BE391FA0-B0E2-4874-BFA6-AA4B6A3685E8}" type="presParOf" srcId="{E0BFF697-3651-4C7A-A51E-957256B57A04}" destId="{05851635-E9CC-4A82-9BF8-195433D5D5D5}" srcOrd="0" destOrd="0" presId="urn:microsoft.com/office/officeart/2005/8/layout/hierarchy1"/>
    <dgm:cxn modelId="{922E9928-AC38-472A-A61C-70A33D68AA59}" type="presParOf" srcId="{E0BFF697-3651-4C7A-A51E-957256B57A04}" destId="{7C826187-1612-4431-8ACA-14545553FDC8}" srcOrd="1" destOrd="0" presId="urn:microsoft.com/office/officeart/2005/8/layout/hierarchy1"/>
    <dgm:cxn modelId="{A0E6D01E-F5CA-4720-ACBD-0C6B0BE3CFCE}" type="presParOf" srcId="{0589485A-F5E4-438A-83CE-7DD2C5BDB46E}" destId="{AFD0D938-364E-4ED0-A9FF-80424284868A}" srcOrd="1" destOrd="0" presId="urn:microsoft.com/office/officeart/2005/8/layout/hierarchy1"/>
    <dgm:cxn modelId="{1DF1867A-EE45-410E-AB5E-2753923A4147}" type="presParOf" srcId="{04FB00D0-729C-4948-9F3B-3FAD762E6CE4}" destId="{E89CB404-6C80-47E5-80C6-26DF7D734C19}" srcOrd="3" destOrd="0" presId="urn:microsoft.com/office/officeart/2005/8/layout/hierarchy1"/>
    <dgm:cxn modelId="{88565174-F0B7-4ED5-99C7-3F9CB3B23886}" type="presParOf" srcId="{E89CB404-6C80-47E5-80C6-26DF7D734C19}" destId="{EE5D1E9E-20E3-4CFA-9032-B87C530D513A}" srcOrd="0" destOrd="0" presId="urn:microsoft.com/office/officeart/2005/8/layout/hierarchy1"/>
    <dgm:cxn modelId="{03CFF943-8014-44DD-94BD-9E92029EEBF4}" type="presParOf" srcId="{EE5D1E9E-20E3-4CFA-9032-B87C530D513A}" destId="{EB6946AE-3459-468F-9D9E-4D16F2B82D3C}" srcOrd="0" destOrd="0" presId="urn:microsoft.com/office/officeart/2005/8/layout/hierarchy1"/>
    <dgm:cxn modelId="{40F4DADD-E6AA-4544-BA32-A8C60AF92F7B}" type="presParOf" srcId="{EE5D1E9E-20E3-4CFA-9032-B87C530D513A}" destId="{1AE31666-2C26-4D18-823C-75F7D38EE644}" srcOrd="1" destOrd="0" presId="urn:microsoft.com/office/officeart/2005/8/layout/hierarchy1"/>
    <dgm:cxn modelId="{057921B1-FB98-408E-A21A-C426D1474F6D}" type="presParOf" srcId="{E89CB404-6C80-47E5-80C6-26DF7D734C19}" destId="{DD1DB8F7-78EC-47EC-B492-4489564D74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C25B3-E348-4A2F-A693-E6AB5E5986E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C38D76-BF57-47D9-933C-5855F1B7C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Designs as soon as possible</a:t>
          </a:r>
        </a:p>
      </dgm:t>
    </dgm:pt>
    <dgm:pt modelId="{3A4FE479-FB87-426B-8208-17A38E62D555}" type="parTrans" cxnId="{262768A7-85A1-40F1-805B-9C6C4DB8BD71}">
      <dgm:prSet/>
      <dgm:spPr/>
      <dgm:t>
        <a:bodyPr/>
        <a:lstStyle/>
        <a:p>
          <a:endParaRPr lang="en-US"/>
        </a:p>
      </dgm:t>
    </dgm:pt>
    <dgm:pt modelId="{42C614EA-AAA4-49E2-95B5-231021BB0459}" type="sibTrans" cxnId="{262768A7-85A1-40F1-805B-9C6C4DB8BD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45F1C1-FCB5-422F-A4EC-FC2E7B025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Give some breathing room with constraints</a:t>
          </a:r>
        </a:p>
      </dgm:t>
    </dgm:pt>
    <dgm:pt modelId="{F4DD38DD-5EA9-48D3-9D74-184596BBE22E}" type="parTrans" cxnId="{E76FA91A-7CA8-478A-9FC3-25FE1BC41852}">
      <dgm:prSet/>
      <dgm:spPr/>
      <dgm:t>
        <a:bodyPr/>
        <a:lstStyle/>
        <a:p>
          <a:endParaRPr lang="en-US"/>
        </a:p>
      </dgm:t>
    </dgm:pt>
    <dgm:pt modelId="{9B9F13CA-0B4E-4878-A3C6-F67F49C56595}" type="sibTrans" cxnId="{E76FA91A-7CA8-478A-9FC3-25FE1BC418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E88C1B-1DB0-4FD8-B56C-3D53F0DBA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cautious with where you make component purchases</a:t>
          </a:r>
        </a:p>
      </dgm:t>
    </dgm:pt>
    <dgm:pt modelId="{BD5DC186-3E63-48B0-9CE5-D4F79338C739}" type="parTrans" cxnId="{AB1CA6DC-68ED-414D-8E0D-03F512B4474E}">
      <dgm:prSet/>
      <dgm:spPr/>
      <dgm:t>
        <a:bodyPr/>
        <a:lstStyle/>
        <a:p>
          <a:endParaRPr lang="en-US"/>
        </a:p>
      </dgm:t>
    </dgm:pt>
    <dgm:pt modelId="{77B1C7E9-1816-49C7-A457-E73365AECC39}" type="sibTrans" cxnId="{AB1CA6DC-68ED-414D-8E0D-03F512B447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4DBE1B-CD7E-4C10-B22B-6F03C2A6DE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Don't rely on components being present in the lab</a:t>
          </a:r>
        </a:p>
      </dgm:t>
    </dgm:pt>
    <dgm:pt modelId="{79C0D75B-AE00-45C7-BFD5-587D413FC440}" type="parTrans" cxnId="{C2D576B6-70C2-4208-AB9B-49053F973EEC}">
      <dgm:prSet/>
      <dgm:spPr/>
      <dgm:t>
        <a:bodyPr/>
        <a:lstStyle/>
        <a:p>
          <a:endParaRPr lang="en-US"/>
        </a:p>
      </dgm:t>
    </dgm:pt>
    <dgm:pt modelId="{FCEF190B-CA00-4E3A-BCFF-EC4F8202C3B7}" type="sibTrans" cxnId="{C2D576B6-70C2-4208-AB9B-49053F973EEC}">
      <dgm:prSet/>
      <dgm:spPr/>
      <dgm:t>
        <a:bodyPr/>
        <a:lstStyle/>
        <a:p>
          <a:endParaRPr lang="en-US"/>
        </a:p>
      </dgm:t>
    </dgm:pt>
    <dgm:pt modelId="{C1C7A0F8-15B2-4103-AB86-46841128C713}" type="pres">
      <dgm:prSet presAssocID="{AFAC25B3-E348-4A2F-A693-E6AB5E5986EA}" presName="root" presStyleCnt="0">
        <dgm:presLayoutVars>
          <dgm:dir/>
          <dgm:resizeHandles val="exact"/>
        </dgm:presLayoutVars>
      </dgm:prSet>
      <dgm:spPr/>
    </dgm:pt>
    <dgm:pt modelId="{D8E61EC5-5DD3-4738-A46A-64348BEA7A1D}" type="pres">
      <dgm:prSet presAssocID="{AFAC25B3-E348-4A2F-A693-E6AB5E5986EA}" presName="container" presStyleCnt="0">
        <dgm:presLayoutVars>
          <dgm:dir/>
          <dgm:resizeHandles val="exact"/>
        </dgm:presLayoutVars>
      </dgm:prSet>
      <dgm:spPr/>
    </dgm:pt>
    <dgm:pt modelId="{5DCF40E5-07F0-46F3-8BB0-B9FB4C745AD4}" type="pres">
      <dgm:prSet presAssocID="{FCC38D76-BF57-47D9-933C-5855F1B7CC0C}" presName="compNode" presStyleCnt="0"/>
      <dgm:spPr/>
    </dgm:pt>
    <dgm:pt modelId="{15248119-ECCE-49E0-8D0F-9ED087515C1E}" type="pres">
      <dgm:prSet presAssocID="{FCC38D76-BF57-47D9-933C-5855F1B7CC0C}" presName="iconBgRect" presStyleLbl="bgShp" presStyleIdx="0" presStyleCnt="4"/>
      <dgm:spPr/>
    </dgm:pt>
    <dgm:pt modelId="{E5A24750-633E-44CA-B3B2-C0EF55500D5E}" type="pres">
      <dgm:prSet presAssocID="{FCC38D76-BF57-47D9-933C-5855F1B7C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4AD1042B-B441-45EF-9A6D-D96DE3D5A469}" type="pres">
      <dgm:prSet presAssocID="{FCC38D76-BF57-47D9-933C-5855F1B7CC0C}" presName="spaceRect" presStyleCnt="0"/>
      <dgm:spPr/>
    </dgm:pt>
    <dgm:pt modelId="{1A12A811-1A41-46A3-989B-848309C6E06E}" type="pres">
      <dgm:prSet presAssocID="{FCC38D76-BF57-47D9-933C-5855F1B7CC0C}" presName="textRect" presStyleLbl="revTx" presStyleIdx="0" presStyleCnt="4">
        <dgm:presLayoutVars>
          <dgm:chMax val="1"/>
          <dgm:chPref val="1"/>
        </dgm:presLayoutVars>
      </dgm:prSet>
      <dgm:spPr/>
    </dgm:pt>
    <dgm:pt modelId="{69D1431E-AE71-468F-A596-E7C4C90318A6}" type="pres">
      <dgm:prSet presAssocID="{42C614EA-AAA4-49E2-95B5-231021BB0459}" presName="sibTrans" presStyleLbl="sibTrans2D1" presStyleIdx="0" presStyleCnt="0"/>
      <dgm:spPr/>
    </dgm:pt>
    <dgm:pt modelId="{948C3A0C-C162-482A-BC3F-25922C619E89}" type="pres">
      <dgm:prSet presAssocID="{3245F1C1-FCB5-422F-A4EC-FC2E7B025443}" presName="compNode" presStyleCnt="0"/>
      <dgm:spPr/>
    </dgm:pt>
    <dgm:pt modelId="{310887DA-14D6-44FB-82E2-408FC4FBC7AF}" type="pres">
      <dgm:prSet presAssocID="{3245F1C1-FCB5-422F-A4EC-FC2E7B025443}" presName="iconBgRect" presStyleLbl="bgShp" presStyleIdx="1" presStyleCnt="4"/>
      <dgm:spPr/>
    </dgm:pt>
    <dgm:pt modelId="{91E70C64-7578-4CA3-9C58-8E3B41A99A9C}" type="pres">
      <dgm:prSet presAssocID="{3245F1C1-FCB5-422F-A4EC-FC2E7B025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84AED48-8DEC-4B0D-B0A3-280FBBD429A5}" type="pres">
      <dgm:prSet presAssocID="{3245F1C1-FCB5-422F-A4EC-FC2E7B025443}" presName="spaceRect" presStyleCnt="0"/>
      <dgm:spPr/>
    </dgm:pt>
    <dgm:pt modelId="{2E83F0C1-C708-45D0-BD78-6944D85A853A}" type="pres">
      <dgm:prSet presAssocID="{3245F1C1-FCB5-422F-A4EC-FC2E7B025443}" presName="textRect" presStyleLbl="revTx" presStyleIdx="1" presStyleCnt="4">
        <dgm:presLayoutVars>
          <dgm:chMax val="1"/>
          <dgm:chPref val="1"/>
        </dgm:presLayoutVars>
      </dgm:prSet>
      <dgm:spPr/>
    </dgm:pt>
    <dgm:pt modelId="{BB427184-4567-4890-9521-6ED6932281CE}" type="pres">
      <dgm:prSet presAssocID="{9B9F13CA-0B4E-4878-A3C6-F67F49C56595}" presName="sibTrans" presStyleLbl="sibTrans2D1" presStyleIdx="0" presStyleCnt="0"/>
      <dgm:spPr/>
    </dgm:pt>
    <dgm:pt modelId="{8CB6F514-4CE4-450D-9C7F-1942C3ED7DF7}" type="pres">
      <dgm:prSet presAssocID="{A1E88C1B-1DB0-4FD8-B56C-3D53F0DBA0AC}" presName="compNode" presStyleCnt="0"/>
      <dgm:spPr/>
    </dgm:pt>
    <dgm:pt modelId="{1538D966-96F0-4E35-9CE5-BA45435BC0F0}" type="pres">
      <dgm:prSet presAssocID="{A1E88C1B-1DB0-4FD8-B56C-3D53F0DBA0AC}" presName="iconBgRect" presStyleLbl="bgShp" presStyleIdx="2" presStyleCnt="4"/>
      <dgm:spPr/>
    </dgm:pt>
    <dgm:pt modelId="{5007EBAC-A213-4167-B05A-AB84C18C76B1}" type="pres">
      <dgm:prSet presAssocID="{A1E88C1B-1DB0-4FD8-B56C-3D53F0DBA0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7C331D0-8DBD-4288-AD5B-C5EFC1DFFD4E}" type="pres">
      <dgm:prSet presAssocID="{A1E88C1B-1DB0-4FD8-B56C-3D53F0DBA0AC}" presName="spaceRect" presStyleCnt="0"/>
      <dgm:spPr/>
    </dgm:pt>
    <dgm:pt modelId="{C64F3584-2E45-4439-BBEF-34A0CBDCCA7D}" type="pres">
      <dgm:prSet presAssocID="{A1E88C1B-1DB0-4FD8-B56C-3D53F0DBA0AC}" presName="textRect" presStyleLbl="revTx" presStyleIdx="2" presStyleCnt="4">
        <dgm:presLayoutVars>
          <dgm:chMax val="1"/>
          <dgm:chPref val="1"/>
        </dgm:presLayoutVars>
      </dgm:prSet>
      <dgm:spPr/>
    </dgm:pt>
    <dgm:pt modelId="{0150AF22-F5E7-4F2F-AE74-67DE2C850130}" type="pres">
      <dgm:prSet presAssocID="{77B1C7E9-1816-49C7-A457-E73365AECC39}" presName="sibTrans" presStyleLbl="sibTrans2D1" presStyleIdx="0" presStyleCnt="0"/>
      <dgm:spPr/>
    </dgm:pt>
    <dgm:pt modelId="{2D8BAA6D-43D5-4686-9298-76DBD9A90C5D}" type="pres">
      <dgm:prSet presAssocID="{334DBE1B-CD7E-4C10-B22B-6F03C2A6DE55}" presName="compNode" presStyleCnt="0"/>
      <dgm:spPr/>
    </dgm:pt>
    <dgm:pt modelId="{FFF0DFB3-541E-49C9-8597-AC0173435762}" type="pres">
      <dgm:prSet presAssocID="{334DBE1B-CD7E-4C10-B22B-6F03C2A6DE55}" presName="iconBgRect" presStyleLbl="bgShp" presStyleIdx="3" presStyleCnt="4"/>
      <dgm:spPr/>
    </dgm:pt>
    <dgm:pt modelId="{3D170CCB-EAF1-4B5B-BEB8-8D96D8019733}" type="pres">
      <dgm:prSet presAssocID="{334DBE1B-CD7E-4C10-B22B-6F03C2A6DE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6AC3F82-211E-4120-84B6-8F96C75F1DE2}" type="pres">
      <dgm:prSet presAssocID="{334DBE1B-CD7E-4C10-B22B-6F03C2A6DE55}" presName="spaceRect" presStyleCnt="0"/>
      <dgm:spPr/>
    </dgm:pt>
    <dgm:pt modelId="{0674F496-2C11-43E5-81BD-C7D9FCAC0BB6}" type="pres">
      <dgm:prSet presAssocID="{334DBE1B-CD7E-4C10-B22B-6F03C2A6DE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6FA91A-7CA8-478A-9FC3-25FE1BC41852}" srcId="{AFAC25B3-E348-4A2F-A693-E6AB5E5986EA}" destId="{3245F1C1-FCB5-422F-A4EC-FC2E7B025443}" srcOrd="1" destOrd="0" parTransId="{F4DD38DD-5EA9-48D3-9D74-184596BBE22E}" sibTransId="{9B9F13CA-0B4E-4878-A3C6-F67F49C56595}"/>
    <dgm:cxn modelId="{0F95ED28-D2D5-4EB5-8F13-F79765008837}" type="presOf" srcId="{9B9F13CA-0B4E-4878-A3C6-F67F49C56595}" destId="{BB427184-4567-4890-9521-6ED6932281CE}" srcOrd="0" destOrd="0" presId="urn:microsoft.com/office/officeart/2018/2/layout/IconCircleList"/>
    <dgm:cxn modelId="{54BA0F4B-3C65-4670-A9F3-E641005ABF12}" type="presOf" srcId="{A1E88C1B-1DB0-4FD8-B56C-3D53F0DBA0AC}" destId="{C64F3584-2E45-4439-BBEF-34A0CBDCCA7D}" srcOrd="0" destOrd="0" presId="urn:microsoft.com/office/officeart/2018/2/layout/IconCircleList"/>
    <dgm:cxn modelId="{27AD696D-BEC7-424F-B9F2-2BA5E6C820A0}" type="presOf" srcId="{42C614EA-AAA4-49E2-95B5-231021BB0459}" destId="{69D1431E-AE71-468F-A596-E7C4C90318A6}" srcOrd="0" destOrd="0" presId="urn:microsoft.com/office/officeart/2018/2/layout/IconCircleList"/>
    <dgm:cxn modelId="{262768A7-85A1-40F1-805B-9C6C4DB8BD71}" srcId="{AFAC25B3-E348-4A2F-A693-E6AB5E5986EA}" destId="{FCC38D76-BF57-47D9-933C-5855F1B7CC0C}" srcOrd="0" destOrd="0" parTransId="{3A4FE479-FB87-426B-8208-17A38E62D555}" sibTransId="{42C614EA-AAA4-49E2-95B5-231021BB0459}"/>
    <dgm:cxn modelId="{C2D576B6-70C2-4208-AB9B-49053F973EEC}" srcId="{AFAC25B3-E348-4A2F-A693-E6AB5E5986EA}" destId="{334DBE1B-CD7E-4C10-B22B-6F03C2A6DE55}" srcOrd="3" destOrd="0" parTransId="{79C0D75B-AE00-45C7-BFD5-587D413FC440}" sibTransId="{FCEF190B-CA00-4E3A-BCFF-EC4F8202C3B7}"/>
    <dgm:cxn modelId="{D38A03B9-9EA7-4506-AA60-73F52A397175}" type="presOf" srcId="{3245F1C1-FCB5-422F-A4EC-FC2E7B025443}" destId="{2E83F0C1-C708-45D0-BD78-6944D85A853A}" srcOrd="0" destOrd="0" presId="urn:microsoft.com/office/officeart/2018/2/layout/IconCircleList"/>
    <dgm:cxn modelId="{6741CDD2-F5AB-4A72-9EE3-9A12B12AA0C4}" type="presOf" srcId="{334DBE1B-CD7E-4C10-B22B-6F03C2A6DE55}" destId="{0674F496-2C11-43E5-81BD-C7D9FCAC0BB6}" srcOrd="0" destOrd="0" presId="urn:microsoft.com/office/officeart/2018/2/layout/IconCircleList"/>
    <dgm:cxn modelId="{AB1CA6DC-68ED-414D-8E0D-03F512B4474E}" srcId="{AFAC25B3-E348-4A2F-A693-E6AB5E5986EA}" destId="{A1E88C1B-1DB0-4FD8-B56C-3D53F0DBA0AC}" srcOrd="2" destOrd="0" parTransId="{BD5DC186-3E63-48B0-9CE5-D4F79338C739}" sibTransId="{77B1C7E9-1816-49C7-A457-E73365AECC39}"/>
    <dgm:cxn modelId="{ED84DDE3-009C-409C-9A82-C120EEB23F59}" type="presOf" srcId="{AFAC25B3-E348-4A2F-A693-E6AB5E5986EA}" destId="{C1C7A0F8-15B2-4103-AB86-46841128C713}" srcOrd="0" destOrd="0" presId="urn:microsoft.com/office/officeart/2018/2/layout/IconCircleList"/>
    <dgm:cxn modelId="{C2D8F9EB-E1DD-4944-B7A5-E0C9B2587B6B}" type="presOf" srcId="{77B1C7E9-1816-49C7-A457-E73365AECC39}" destId="{0150AF22-F5E7-4F2F-AE74-67DE2C850130}" srcOrd="0" destOrd="0" presId="urn:microsoft.com/office/officeart/2018/2/layout/IconCircleList"/>
    <dgm:cxn modelId="{6942FCF6-8532-44BD-9769-F9F6D349F206}" type="presOf" srcId="{FCC38D76-BF57-47D9-933C-5855F1B7CC0C}" destId="{1A12A811-1A41-46A3-989B-848309C6E06E}" srcOrd="0" destOrd="0" presId="urn:microsoft.com/office/officeart/2018/2/layout/IconCircleList"/>
    <dgm:cxn modelId="{2902F649-6F50-4286-80DA-7B21AA93F16B}" type="presParOf" srcId="{C1C7A0F8-15B2-4103-AB86-46841128C713}" destId="{D8E61EC5-5DD3-4738-A46A-64348BEA7A1D}" srcOrd="0" destOrd="0" presId="urn:microsoft.com/office/officeart/2018/2/layout/IconCircleList"/>
    <dgm:cxn modelId="{F0151129-14E4-4DA0-A7C1-04030539D326}" type="presParOf" srcId="{D8E61EC5-5DD3-4738-A46A-64348BEA7A1D}" destId="{5DCF40E5-07F0-46F3-8BB0-B9FB4C745AD4}" srcOrd="0" destOrd="0" presId="urn:microsoft.com/office/officeart/2018/2/layout/IconCircleList"/>
    <dgm:cxn modelId="{9F84AEA0-6122-49F5-B2C1-E68638D8C0C7}" type="presParOf" srcId="{5DCF40E5-07F0-46F3-8BB0-B9FB4C745AD4}" destId="{15248119-ECCE-49E0-8D0F-9ED087515C1E}" srcOrd="0" destOrd="0" presId="urn:microsoft.com/office/officeart/2018/2/layout/IconCircleList"/>
    <dgm:cxn modelId="{DB9EC4D0-F932-4D81-A8F6-9176565763AA}" type="presParOf" srcId="{5DCF40E5-07F0-46F3-8BB0-B9FB4C745AD4}" destId="{E5A24750-633E-44CA-B3B2-C0EF55500D5E}" srcOrd="1" destOrd="0" presId="urn:microsoft.com/office/officeart/2018/2/layout/IconCircleList"/>
    <dgm:cxn modelId="{031137AA-111A-408F-A779-88B914054E5A}" type="presParOf" srcId="{5DCF40E5-07F0-46F3-8BB0-B9FB4C745AD4}" destId="{4AD1042B-B441-45EF-9A6D-D96DE3D5A469}" srcOrd="2" destOrd="0" presId="urn:microsoft.com/office/officeart/2018/2/layout/IconCircleList"/>
    <dgm:cxn modelId="{F4811E45-B843-44BB-B2EB-3CA30EFCBF8B}" type="presParOf" srcId="{5DCF40E5-07F0-46F3-8BB0-B9FB4C745AD4}" destId="{1A12A811-1A41-46A3-989B-848309C6E06E}" srcOrd="3" destOrd="0" presId="urn:microsoft.com/office/officeart/2018/2/layout/IconCircleList"/>
    <dgm:cxn modelId="{3AA689B9-85C1-422C-9D0B-834CAEA94E10}" type="presParOf" srcId="{D8E61EC5-5DD3-4738-A46A-64348BEA7A1D}" destId="{69D1431E-AE71-468F-A596-E7C4C90318A6}" srcOrd="1" destOrd="0" presId="urn:microsoft.com/office/officeart/2018/2/layout/IconCircleList"/>
    <dgm:cxn modelId="{4E6165F4-D9A4-4981-BEED-19B889A7200C}" type="presParOf" srcId="{D8E61EC5-5DD3-4738-A46A-64348BEA7A1D}" destId="{948C3A0C-C162-482A-BC3F-25922C619E89}" srcOrd="2" destOrd="0" presId="urn:microsoft.com/office/officeart/2018/2/layout/IconCircleList"/>
    <dgm:cxn modelId="{DBED3AAC-82A8-4A35-8E1D-279693B01B56}" type="presParOf" srcId="{948C3A0C-C162-482A-BC3F-25922C619E89}" destId="{310887DA-14D6-44FB-82E2-408FC4FBC7AF}" srcOrd="0" destOrd="0" presId="urn:microsoft.com/office/officeart/2018/2/layout/IconCircleList"/>
    <dgm:cxn modelId="{E0A6CE24-83A3-49CE-8D26-F6920334AD8C}" type="presParOf" srcId="{948C3A0C-C162-482A-BC3F-25922C619E89}" destId="{91E70C64-7578-4CA3-9C58-8E3B41A99A9C}" srcOrd="1" destOrd="0" presId="urn:microsoft.com/office/officeart/2018/2/layout/IconCircleList"/>
    <dgm:cxn modelId="{4C71233A-7237-45B1-BEEB-AB54489A5AAA}" type="presParOf" srcId="{948C3A0C-C162-482A-BC3F-25922C619E89}" destId="{584AED48-8DEC-4B0D-B0A3-280FBBD429A5}" srcOrd="2" destOrd="0" presId="urn:microsoft.com/office/officeart/2018/2/layout/IconCircleList"/>
    <dgm:cxn modelId="{58868662-60F7-404C-9A5E-254154BD663F}" type="presParOf" srcId="{948C3A0C-C162-482A-BC3F-25922C619E89}" destId="{2E83F0C1-C708-45D0-BD78-6944D85A853A}" srcOrd="3" destOrd="0" presId="urn:microsoft.com/office/officeart/2018/2/layout/IconCircleList"/>
    <dgm:cxn modelId="{D86C6710-F333-4B4A-B190-534DBEBA0E61}" type="presParOf" srcId="{D8E61EC5-5DD3-4738-A46A-64348BEA7A1D}" destId="{BB427184-4567-4890-9521-6ED6932281CE}" srcOrd="3" destOrd="0" presId="urn:microsoft.com/office/officeart/2018/2/layout/IconCircleList"/>
    <dgm:cxn modelId="{DB947FD7-8888-4F38-9431-BE367EA0BF99}" type="presParOf" srcId="{D8E61EC5-5DD3-4738-A46A-64348BEA7A1D}" destId="{8CB6F514-4CE4-450D-9C7F-1942C3ED7DF7}" srcOrd="4" destOrd="0" presId="urn:microsoft.com/office/officeart/2018/2/layout/IconCircleList"/>
    <dgm:cxn modelId="{AD8127DA-BA1B-4DE3-B81C-3869A32C5F75}" type="presParOf" srcId="{8CB6F514-4CE4-450D-9C7F-1942C3ED7DF7}" destId="{1538D966-96F0-4E35-9CE5-BA45435BC0F0}" srcOrd="0" destOrd="0" presId="urn:microsoft.com/office/officeart/2018/2/layout/IconCircleList"/>
    <dgm:cxn modelId="{555A84AF-02D7-417E-8A56-8CEB2C75B230}" type="presParOf" srcId="{8CB6F514-4CE4-450D-9C7F-1942C3ED7DF7}" destId="{5007EBAC-A213-4167-B05A-AB84C18C76B1}" srcOrd="1" destOrd="0" presId="urn:microsoft.com/office/officeart/2018/2/layout/IconCircleList"/>
    <dgm:cxn modelId="{08F55484-E26E-4058-AC7D-B74357557761}" type="presParOf" srcId="{8CB6F514-4CE4-450D-9C7F-1942C3ED7DF7}" destId="{77C331D0-8DBD-4288-AD5B-C5EFC1DFFD4E}" srcOrd="2" destOrd="0" presId="urn:microsoft.com/office/officeart/2018/2/layout/IconCircleList"/>
    <dgm:cxn modelId="{6D9DCBAD-8C74-45F2-A081-DFBCC707F67C}" type="presParOf" srcId="{8CB6F514-4CE4-450D-9C7F-1942C3ED7DF7}" destId="{C64F3584-2E45-4439-BBEF-34A0CBDCCA7D}" srcOrd="3" destOrd="0" presId="urn:microsoft.com/office/officeart/2018/2/layout/IconCircleList"/>
    <dgm:cxn modelId="{F3E6A391-8574-4A9B-BB72-56E92FC9B058}" type="presParOf" srcId="{D8E61EC5-5DD3-4738-A46A-64348BEA7A1D}" destId="{0150AF22-F5E7-4F2F-AE74-67DE2C850130}" srcOrd="5" destOrd="0" presId="urn:microsoft.com/office/officeart/2018/2/layout/IconCircleList"/>
    <dgm:cxn modelId="{8ACF6D16-CFC1-49CE-9CB5-66B5889F2957}" type="presParOf" srcId="{D8E61EC5-5DD3-4738-A46A-64348BEA7A1D}" destId="{2D8BAA6D-43D5-4686-9298-76DBD9A90C5D}" srcOrd="6" destOrd="0" presId="urn:microsoft.com/office/officeart/2018/2/layout/IconCircleList"/>
    <dgm:cxn modelId="{CF3DD49B-D37B-467B-AE8B-7AAEAAAB9C84}" type="presParOf" srcId="{2D8BAA6D-43D5-4686-9298-76DBD9A90C5D}" destId="{FFF0DFB3-541E-49C9-8597-AC0173435762}" srcOrd="0" destOrd="0" presId="urn:microsoft.com/office/officeart/2018/2/layout/IconCircleList"/>
    <dgm:cxn modelId="{58238E9E-F6D2-4694-AFF2-F0DDBC60BB6D}" type="presParOf" srcId="{2D8BAA6D-43D5-4686-9298-76DBD9A90C5D}" destId="{3D170CCB-EAF1-4B5B-BEB8-8D96D8019733}" srcOrd="1" destOrd="0" presId="urn:microsoft.com/office/officeart/2018/2/layout/IconCircleList"/>
    <dgm:cxn modelId="{63F5E093-CCFA-4519-AD70-0C9B85D76A7F}" type="presParOf" srcId="{2D8BAA6D-43D5-4686-9298-76DBD9A90C5D}" destId="{66AC3F82-211E-4120-84B6-8F96C75F1DE2}" srcOrd="2" destOrd="0" presId="urn:microsoft.com/office/officeart/2018/2/layout/IconCircleList"/>
    <dgm:cxn modelId="{E83E8930-0DA7-49F9-A1E0-E1B47F1A9438}" type="presParOf" srcId="{2D8BAA6D-43D5-4686-9298-76DBD9A90C5D}" destId="{0674F496-2C11-43E5-81BD-C7D9FCAC0B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F4397A-FE44-44DA-BE2E-0694ACA801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73C259A-0C6D-4F26-B37B-00A0E8658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 QUESTIONS/FOR HELP</a:t>
          </a:r>
        </a:p>
      </dgm:t>
    </dgm:pt>
    <dgm:pt modelId="{C43FF3F1-4E7C-47A1-A6F7-52C0F7C79EEF}" type="parTrans" cxnId="{23266A72-C9D1-4804-A756-93A4BDE3AE6A}">
      <dgm:prSet/>
      <dgm:spPr/>
      <dgm:t>
        <a:bodyPr/>
        <a:lstStyle/>
        <a:p>
          <a:endParaRPr lang="en-US"/>
        </a:p>
      </dgm:t>
    </dgm:pt>
    <dgm:pt modelId="{6AC44B66-6D73-4708-A621-4A8085C78EB4}" type="sibTrans" cxnId="{23266A72-C9D1-4804-A756-93A4BDE3AE6A}">
      <dgm:prSet/>
      <dgm:spPr/>
      <dgm:t>
        <a:bodyPr/>
        <a:lstStyle/>
        <a:p>
          <a:endParaRPr lang="en-US"/>
        </a:p>
      </dgm:t>
    </dgm:pt>
    <dgm:pt modelId="{E7DF7B42-2323-4F8D-AFAB-90B1FC2C0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Don’t be afraid of making a mistake</a:t>
          </a:r>
        </a:p>
      </dgm:t>
    </dgm:pt>
    <dgm:pt modelId="{F6A7D47D-530B-4E19-85BB-3EDDC24B5723}" type="parTrans" cxnId="{FFB2A7A8-845F-4A62-B10B-0813459C3505}">
      <dgm:prSet/>
      <dgm:spPr/>
      <dgm:t>
        <a:bodyPr/>
        <a:lstStyle/>
        <a:p>
          <a:endParaRPr lang="en-US"/>
        </a:p>
      </dgm:t>
    </dgm:pt>
    <dgm:pt modelId="{2006DB94-AF2A-415C-86C1-0A9C2E10EA76}" type="sibTrans" cxnId="{FFB2A7A8-845F-4A62-B10B-0813459C3505}">
      <dgm:prSet/>
      <dgm:spPr/>
      <dgm:t>
        <a:bodyPr/>
        <a:lstStyle/>
        <a:p>
          <a:endParaRPr lang="en-US"/>
        </a:p>
      </dgm:t>
    </dgm:pt>
    <dgm:pt modelId="{52B18F30-AFB7-4589-B3BC-B31F11BFF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early, finish strong</a:t>
          </a:r>
        </a:p>
      </dgm:t>
    </dgm:pt>
    <dgm:pt modelId="{B1C8AFE0-6B88-46F2-8095-62C12E0D8EDE}" type="parTrans" cxnId="{4DDF0B15-6F7A-4E12-A58D-CEC47A5FB50E}">
      <dgm:prSet/>
      <dgm:spPr/>
      <dgm:t>
        <a:bodyPr/>
        <a:lstStyle/>
        <a:p>
          <a:endParaRPr lang="en-US"/>
        </a:p>
      </dgm:t>
    </dgm:pt>
    <dgm:pt modelId="{0E04B696-00F5-48C8-81D9-1595BF09BCBD}" type="sibTrans" cxnId="{4DDF0B15-6F7A-4E12-A58D-CEC47A5FB50E}">
      <dgm:prSet/>
      <dgm:spPr/>
      <dgm:t>
        <a:bodyPr/>
        <a:lstStyle/>
        <a:p>
          <a:endParaRPr lang="en-US"/>
        </a:p>
      </dgm:t>
    </dgm:pt>
    <dgm:pt modelId="{85D4BCC7-FF00-4770-9ADE-947D354FB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 for things to go wrong, act accordingly</a:t>
          </a:r>
        </a:p>
      </dgm:t>
    </dgm:pt>
    <dgm:pt modelId="{100D487C-90EA-4E24-AA1D-3D08F1AF4DCF}" type="parTrans" cxnId="{3C704008-F5F7-4E53-8CAA-232BB4E37460}">
      <dgm:prSet/>
      <dgm:spPr/>
      <dgm:t>
        <a:bodyPr/>
        <a:lstStyle/>
        <a:p>
          <a:endParaRPr lang="en-US"/>
        </a:p>
      </dgm:t>
    </dgm:pt>
    <dgm:pt modelId="{3C7C6284-1421-4D18-A9F8-2CB1A7FD266F}" type="sibTrans" cxnId="{3C704008-F5F7-4E53-8CAA-232BB4E37460}">
      <dgm:prSet/>
      <dgm:spPr/>
      <dgm:t>
        <a:bodyPr/>
        <a:lstStyle/>
        <a:p>
          <a:endParaRPr lang="en-US"/>
        </a:p>
      </dgm:t>
    </dgm:pt>
    <dgm:pt modelId="{A50D1ED4-8C14-437E-AA09-A961B682F5BD}" type="pres">
      <dgm:prSet presAssocID="{46F4397A-FE44-44DA-BE2E-0694ACA80161}" presName="root" presStyleCnt="0">
        <dgm:presLayoutVars>
          <dgm:dir/>
          <dgm:resizeHandles val="exact"/>
        </dgm:presLayoutVars>
      </dgm:prSet>
      <dgm:spPr/>
    </dgm:pt>
    <dgm:pt modelId="{9D8E5DE6-988D-4E0B-9036-A8DC02355BF0}" type="pres">
      <dgm:prSet presAssocID="{173C259A-0C6D-4F26-B37B-00A0E86581B5}" presName="compNode" presStyleCnt="0"/>
      <dgm:spPr/>
    </dgm:pt>
    <dgm:pt modelId="{11E19979-4FF8-4AD2-91C8-19E38091D9D7}" type="pres">
      <dgm:prSet presAssocID="{173C259A-0C6D-4F26-B37B-00A0E86581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0236911-5DC0-4E70-B595-8B9E39C30191}" type="pres">
      <dgm:prSet presAssocID="{173C259A-0C6D-4F26-B37B-00A0E86581B5}" presName="spaceRect" presStyleCnt="0"/>
      <dgm:spPr/>
    </dgm:pt>
    <dgm:pt modelId="{A16708F5-31D3-40D3-9C02-DFEDBBF9B1A7}" type="pres">
      <dgm:prSet presAssocID="{173C259A-0C6D-4F26-B37B-00A0E86581B5}" presName="textRect" presStyleLbl="revTx" presStyleIdx="0" presStyleCnt="4">
        <dgm:presLayoutVars>
          <dgm:chMax val="1"/>
          <dgm:chPref val="1"/>
        </dgm:presLayoutVars>
      </dgm:prSet>
      <dgm:spPr/>
    </dgm:pt>
    <dgm:pt modelId="{95D98868-D3F0-4040-9F44-AF121209AA40}" type="pres">
      <dgm:prSet presAssocID="{6AC44B66-6D73-4708-A621-4A8085C78EB4}" presName="sibTrans" presStyleCnt="0"/>
      <dgm:spPr/>
    </dgm:pt>
    <dgm:pt modelId="{9B9B0C1F-1903-4C55-9E36-1F6FAA817B4E}" type="pres">
      <dgm:prSet presAssocID="{E7DF7B42-2323-4F8D-AFAB-90B1FC2C050B}" presName="compNode" presStyleCnt="0"/>
      <dgm:spPr/>
    </dgm:pt>
    <dgm:pt modelId="{03B9A3BC-81B4-44A5-A552-81E8C1E2384E}" type="pres">
      <dgm:prSet presAssocID="{E7DF7B42-2323-4F8D-AFAB-90B1FC2C05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2AA3CCB-B9D0-4F92-9F74-BA432B05E462}" type="pres">
      <dgm:prSet presAssocID="{E7DF7B42-2323-4F8D-AFAB-90B1FC2C050B}" presName="spaceRect" presStyleCnt="0"/>
      <dgm:spPr/>
    </dgm:pt>
    <dgm:pt modelId="{A52FA318-691E-4C8F-84F5-F23E50AA0D1B}" type="pres">
      <dgm:prSet presAssocID="{E7DF7B42-2323-4F8D-AFAB-90B1FC2C050B}" presName="textRect" presStyleLbl="revTx" presStyleIdx="1" presStyleCnt="4">
        <dgm:presLayoutVars>
          <dgm:chMax val="1"/>
          <dgm:chPref val="1"/>
        </dgm:presLayoutVars>
      </dgm:prSet>
      <dgm:spPr/>
    </dgm:pt>
    <dgm:pt modelId="{4E23AD4D-6949-4CCE-AA57-F8E81AC42D62}" type="pres">
      <dgm:prSet presAssocID="{2006DB94-AF2A-415C-86C1-0A9C2E10EA76}" presName="sibTrans" presStyleCnt="0"/>
      <dgm:spPr/>
    </dgm:pt>
    <dgm:pt modelId="{003832AA-D721-4F1D-9C8E-0B83E196D65E}" type="pres">
      <dgm:prSet presAssocID="{52B18F30-AFB7-4589-B3BC-B31F11BFF06D}" presName="compNode" presStyleCnt="0"/>
      <dgm:spPr/>
    </dgm:pt>
    <dgm:pt modelId="{0FE95790-A6A9-4A68-98F3-D9AF7B4CA157}" type="pres">
      <dgm:prSet presAssocID="{52B18F30-AFB7-4589-B3BC-B31F11BFF0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087635BF-D3DE-4191-B63A-AAD84AF85E46}" type="pres">
      <dgm:prSet presAssocID="{52B18F30-AFB7-4589-B3BC-B31F11BFF06D}" presName="spaceRect" presStyleCnt="0"/>
      <dgm:spPr/>
    </dgm:pt>
    <dgm:pt modelId="{80844349-824E-4B4F-B50C-5C7EB078C785}" type="pres">
      <dgm:prSet presAssocID="{52B18F30-AFB7-4589-B3BC-B31F11BFF06D}" presName="textRect" presStyleLbl="revTx" presStyleIdx="2" presStyleCnt="4">
        <dgm:presLayoutVars>
          <dgm:chMax val="1"/>
          <dgm:chPref val="1"/>
        </dgm:presLayoutVars>
      </dgm:prSet>
      <dgm:spPr/>
    </dgm:pt>
    <dgm:pt modelId="{3E9CD104-0686-48EF-88F5-0025E412EDCF}" type="pres">
      <dgm:prSet presAssocID="{0E04B696-00F5-48C8-81D9-1595BF09BCBD}" presName="sibTrans" presStyleCnt="0"/>
      <dgm:spPr/>
    </dgm:pt>
    <dgm:pt modelId="{7721E3ED-2BD7-4BE3-BB45-1ADE4DC6DAB3}" type="pres">
      <dgm:prSet presAssocID="{85D4BCC7-FF00-4770-9ADE-947D354FB506}" presName="compNode" presStyleCnt="0"/>
      <dgm:spPr/>
    </dgm:pt>
    <dgm:pt modelId="{3EB61D31-126E-4384-B3DB-D95AD6C71CAF}" type="pres">
      <dgm:prSet presAssocID="{85D4BCC7-FF00-4770-9ADE-947D354FB5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EE69DFB-3880-4BCF-A23C-3AB7CC022094}" type="pres">
      <dgm:prSet presAssocID="{85D4BCC7-FF00-4770-9ADE-947D354FB506}" presName="spaceRect" presStyleCnt="0"/>
      <dgm:spPr/>
    </dgm:pt>
    <dgm:pt modelId="{28377349-EA82-446B-9B67-6446FC2C284E}" type="pres">
      <dgm:prSet presAssocID="{85D4BCC7-FF00-4770-9ADE-947D354FB5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704008-F5F7-4E53-8CAA-232BB4E37460}" srcId="{46F4397A-FE44-44DA-BE2E-0694ACA80161}" destId="{85D4BCC7-FF00-4770-9ADE-947D354FB506}" srcOrd="3" destOrd="0" parTransId="{100D487C-90EA-4E24-AA1D-3D08F1AF4DCF}" sibTransId="{3C7C6284-1421-4D18-A9F8-2CB1A7FD266F}"/>
    <dgm:cxn modelId="{4DDF0B15-6F7A-4E12-A58D-CEC47A5FB50E}" srcId="{46F4397A-FE44-44DA-BE2E-0694ACA80161}" destId="{52B18F30-AFB7-4589-B3BC-B31F11BFF06D}" srcOrd="2" destOrd="0" parTransId="{B1C8AFE0-6B88-46F2-8095-62C12E0D8EDE}" sibTransId="{0E04B696-00F5-48C8-81D9-1595BF09BCBD}"/>
    <dgm:cxn modelId="{A929C017-D327-4204-9296-2B632D04AFAA}" type="presOf" srcId="{85D4BCC7-FF00-4770-9ADE-947D354FB506}" destId="{28377349-EA82-446B-9B67-6446FC2C284E}" srcOrd="0" destOrd="0" presId="urn:microsoft.com/office/officeart/2018/2/layout/IconLabelList"/>
    <dgm:cxn modelId="{6BC02A51-154C-4F88-9D8A-952EC464A81A}" type="presOf" srcId="{E7DF7B42-2323-4F8D-AFAB-90B1FC2C050B}" destId="{A52FA318-691E-4C8F-84F5-F23E50AA0D1B}" srcOrd="0" destOrd="0" presId="urn:microsoft.com/office/officeart/2018/2/layout/IconLabelList"/>
    <dgm:cxn modelId="{23266A72-C9D1-4804-A756-93A4BDE3AE6A}" srcId="{46F4397A-FE44-44DA-BE2E-0694ACA80161}" destId="{173C259A-0C6D-4F26-B37B-00A0E86581B5}" srcOrd="0" destOrd="0" parTransId="{C43FF3F1-4E7C-47A1-A6F7-52C0F7C79EEF}" sibTransId="{6AC44B66-6D73-4708-A621-4A8085C78EB4}"/>
    <dgm:cxn modelId="{6CEC9E96-E8E1-4ED2-A405-7A181BEA4938}" type="presOf" srcId="{173C259A-0C6D-4F26-B37B-00A0E86581B5}" destId="{A16708F5-31D3-40D3-9C02-DFEDBBF9B1A7}" srcOrd="0" destOrd="0" presId="urn:microsoft.com/office/officeart/2018/2/layout/IconLabelList"/>
    <dgm:cxn modelId="{F69B5A9E-E1E4-44D9-80D7-5364D014A520}" type="presOf" srcId="{52B18F30-AFB7-4589-B3BC-B31F11BFF06D}" destId="{80844349-824E-4B4F-B50C-5C7EB078C785}" srcOrd="0" destOrd="0" presId="urn:microsoft.com/office/officeart/2018/2/layout/IconLabelList"/>
    <dgm:cxn modelId="{FFB2A7A8-845F-4A62-B10B-0813459C3505}" srcId="{46F4397A-FE44-44DA-BE2E-0694ACA80161}" destId="{E7DF7B42-2323-4F8D-AFAB-90B1FC2C050B}" srcOrd="1" destOrd="0" parTransId="{F6A7D47D-530B-4E19-85BB-3EDDC24B5723}" sibTransId="{2006DB94-AF2A-415C-86C1-0A9C2E10EA76}"/>
    <dgm:cxn modelId="{4271DDB6-D97D-4F4B-B38F-D1FC8847ABC9}" type="presOf" srcId="{46F4397A-FE44-44DA-BE2E-0694ACA80161}" destId="{A50D1ED4-8C14-437E-AA09-A961B682F5BD}" srcOrd="0" destOrd="0" presId="urn:microsoft.com/office/officeart/2018/2/layout/IconLabelList"/>
    <dgm:cxn modelId="{B32A3DAF-228B-47DA-B356-2085E698E721}" type="presParOf" srcId="{A50D1ED4-8C14-437E-AA09-A961B682F5BD}" destId="{9D8E5DE6-988D-4E0B-9036-A8DC02355BF0}" srcOrd="0" destOrd="0" presId="urn:microsoft.com/office/officeart/2018/2/layout/IconLabelList"/>
    <dgm:cxn modelId="{0AEBF11E-C6FF-4346-A6B5-00510765BCDC}" type="presParOf" srcId="{9D8E5DE6-988D-4E0B-9036-A8DC02355BF0}" destId="{11E19979-4FF8-4AD2-91C8-19E38091D9D7}" srcOrd="0" destOrd="0" presId="urn:microsoft.com/office/officeart/2018/2/layout/IconLabelList"/>
    <dgm:cxn modelId="{9BC9F0E0-C662-41C6-943E-D630A1276EEE}" type="presParOf" srcId="{9D8E5DE6-988D-4E0B-9036-A8DC02355BF0}" destId="{80236911-5DC0-4E70-B595-8B9E39C30191}" srcOrd="1" destOrd="0" presId="urn:microsoft.com/office/officeart/2018/2/layout/IconLabelList"/>
    <dgm:cxn modelId="{C1C6258D-BEDF-430A-BAEA-E43FDCB5162D}" type="presParOf" srcId="{9D8E5DE6-988D-4E0B-9036-A8DC02355BF0}" destId="{A16708F5-31D3-40D3-9C02-DFEDBBF9B1A7}" srcOrd="2" destOrd="0" presId="urn:microsoft.com/office/officeart/2018/2/layout/IconLabelList"/>
    <dgm:cxn modelId="{0D64F79B-38AB-4B07-AEA9-36288C12DB45}" type="presParOf" srcId="{A50D1ED4-8C14-437E-AA09-A961B682F5BD}" destId="{95D98868-D3F0-4040-9F44-AF121209AA40}" srcOrd="1" destOrd="0" presId="urn:microsoft.com/office/officeart/2018/2/layout/IconLabelList"/>
    <dgm:cxn modelId="{BED09F7E-658E-45AC-8595-42EB62E35A52}" type="presParOf" srcId="{A50D1ED4-8C14-437E-AA09-A961B682F5BD}" destId="{9B9B0C1F-1903-4C55-9E36-1F6FAA817B4E}" srcOrd="2" destOrd="0" presId="urn:microsoft.com/office/officeart/2018/2/layout/IconLabelList"/>
    <dgm:cxn modelId="{777158C8-1AF5-41C9-A31A-1A469546D143}" type="presParOf" srcId="{9B9B0C1F-1903-4C55-9E36-1F6FAA817B4E}" destId="{03B9A3BC-81B4-44A5-A552-81E8C1E2384E}" srcOrd="0" destOrd="0" presId="urn:microsoft.com/office/officeart/2018/2/layout/IconLabelList"/>
    <dgm:cxn modelId="{C12C263F-69B2-4B41-82B5-507CA4A8FA5F}" type="presParOf" srcId="{9B9B0C1F-1903-4C55-9E36-1F6FAA817B4E}" destId="{42AA3CCB-B9D0-4F92-9F74-BA432B05E462}" srcOrd="1" destOrd="0" presId="urn:microsoft.com/office/officeart/2018/2/layout/IconLabelList"/>
    <dgm:cxn modelId="{FB0E7035-8582-4BEF-9CF8-D51DEA1A3C42}" type="presParOf" srcId="{9B9B0C1F-1903-4C55-9E36-1F6FAA817B4E}" destId="{A52FA318-691E-4C8F-84F5-F23E50AA0D1B}" srcOrd="2" destOrd="0" presId="urn:microsoft.com/office/officeart/2018/2/layout/IconLabelList"/>
    <dgm:cxn modelId="{4353B08F-E442-4065-8FBF-29A63BFB58B4}" type="presParOf" srcId="{A50D1ED4-8C14-437E-AA09-A961B682F5BD}" destId="{4E23AD4D-6949-4CCE-AA57-F8E81AC42D62}" srcOrd="3" destOrd="0" presId="urn:microsoft.com/office/officeart/2018/2/layout/IconLabelList"/>
    <dgm:cxn modelId="{4637654C-7F94-4A82-A5E6-395E4D6A7D43}" type="presParOf" srcId="{A50D1ED4-8C14-437E-AA09-A961B682F5BD}" destId="{003832AA-D721-4F1D-9C8E-0B83E196D65E}" srcOrd="4" destOrd="0" presId="urn:microsoft.com/office/officeart/2018/2/layout/IconLabelList"/>
    <dgm:cxn modelId="{E64E483A-D1BD-4335-8F7B-ED7BFAF54C8E}" type="presParOf" srcId="{003832AA-D721-4F1D-9C8E-0B83E196D65E}" destId="{0FE95790-A6A9-4A68-98F3-D9AF7B4CA157}" srcOrd="0" destOrd="0" presId="urn:microsoft.com/office/officeart/2018/2/layout/IconLabelList"/>
    <dgm:cxn modelId="{65CFDD9E-B7ED-47F5-90B4-7E8919B09F95}" type="presParOf" srcId="{003832AA-D721-4F1D-9C8E-0B83E196D65E}" destId="{087635BF-D3DE-4191-B63A-AAD84AF85E46}" srcOrd="1" destOrd="0" presId="urn:microsoft.com/office/officeart/2018/2/layout/IconLabelList"/>
    <dgm:cxn modelId="{A54A112D-109F-4E24-B289-A3A637336BCF}" type="presParOf" srcId="{003832AA-D721-4F1D-9C8E-0B83E196D65E}" destId="{80844349-824E-4B4F-B50C-5C7EB078C785}" srcOrd="2" destOrd="0" presId="urn:microsoft.com/office/officeart/2018/2/layout/IconLabelList"/>
    <dgm:cxn modelId="{25C82127-E7F5-441B-AB92-0EB1D2250031}" type="presParOf" srcId="{A50D1ED4-8C14-437E-AA09-A961B682F5BD}" destId="{3E9CD104-0686-48EF-88F5-0025E412EDCF}" srcOrd="5" destOrd="0" presId="urn:microsoft.com/office/officeart/2018/2/layout/IconLabelList"/>
    <dgm:cxn modelId="{D8AE3DA5-40D2-4662-8B01-DD2467F2B384}" type="presParOf" srcId="{A50D1ED4-8C14-437E-AA09-A961B682F5BD}" destId="{7721E3ED-2BD7-4BE3-BB45-1ADE4DC6DAB3}" srcOrd="6" destOrd="0" presId="urn:microsoft.com/office/officeart/2018/2/layout/IconLabelList"/>
    <dgm:cxn modelId="{CF30AC54-F131-48F1-A0EA-CFEA8A24CD2C}" type="presParOf" srcId="{7721E3ED-2BD7-4BE3-BB45-1ADE4DC6DAB3}" destId="{3EB61D31-126E-4384-B3DB-D95AD6C71CAF}" srcOrd="0" destOrd="0" presId="urn:microsoft.com/office/officeart/2018/2/layout/IconLabelList"/>
    <dgm:cxn modelId="{8F227713-41C7-4579-AEFB-7956FCAFF93F}" type="presParOf" srcId="{7721E3ED-2BD7-4BE3-BB45-1ADE4DC6DAB3}" destId="{9EE69DFB-3880-4BCF-A23C-3AB7CC022094}" srcOrd="1" destOrd="0" presId="urn:microsoft.com/office/officeart/2018/2/layout/IconLabelList"/>
    <dgm:cxn modelId="{51E8DA64-E0F9-47B0-9DC4-CD22585C34DE}" type="presParOf" srcId="{7721E3ED-2BD7-4BE3-BB45-1ADE4DC6DAB3}" destId="{28377349-EA82-446B-9B67-6446FC2C28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2A4D-1494-473C-B47D-F9D1A35453E5}">
      <dsp:nvSpPr>
        <dsp:cNvPr id="0" name=""/>
        <dsp:cNvSpPr/>
      </dsp:nvSpPr>
      <dsp:spPr>
        <a:xfrm>
          <a:off x="671367" y="10207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B4A51-714F-4CC4-A48F-ADC8EB5485FD}">
      <dsp:nvSpPr>
        <dsp:cNvPr id="0" name=""/>
        <dsp:cNvSpPr/>
      </dsp:nvSpPr>
      <dsp:spPr>
        <a:xfrm>
          <a:off x="905367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1A99E-59B7-42F9-BEA9-91C749EE8D8A}">
      <dsp:nvSpPr>
        <dsp:cNvPr id="0" name=""/>
        <dsp:cNvSpPr/>
      </dsp:nvSpPr>
      <dsp:spPr>
        <a:xfrm>
          <a:off x="320367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Defining project requirements early</a:t>
          </a:r>
        </a:p>
      </dsp:txBody>
      <dsp:txXfrm>
        <a:off x="320367" y="2460739"/>
        <a:ext cx="1800000" cy="720000"/>
      </dsp:txXfrm>
    </dsp:sp>
    <dsp:sp modelId="{FB57FB5F-AF61-4374-8D28-48FCAF752847}">
      <dsp:nvSpPr>
        <dsp:cNvPr id="0" name=""/>
        <dsp:cNvSpPr/>
      </dsp:nvSpPr>
      <dsp:spPr>
        <a:xfrm>
          <a:off x="2786367" y="10207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1B7D-A74C-49D7-A4B0-8807616931C4}">
      <dsp:nvSpPr>
        <dsp:cNvPr id="0" name=""/>
        <dsp:cNvSpPr/>
      </dsp:nvSpPr>
      <dsp:spPr>
        <a:xfrm>
          <a:off x="3020367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ACD8-1DFF-427F-BD5D-B7081E122A25}">
      <dsp:nvSpPr>
        <dsp:cNvPr id="0" name=""/>
        <dsp:cNvSpPr/>
      </dsp:nvSpPr>
      <dsp:spPr>
        <a:xfrm>
          <a:off x="2435367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Being proactive with deadlines</a:t>
          </a:r>
        </a:p>
      </dsp:txBody>
      <dsp:txXfrm>
        <a:off x="2435367" y="2460739"/>
        <a:ext cx="1800000" cy="720000"/>
      </dsp:txXfrm>
    </dsp:sp>
    <dsp:sp modelId="{B1CFE690-B1CC-4B99-B5E6-0BF9D818A750}">
      <dsp:nvSpPr>
        <dsp:cNvPr id="0" name=""/>
        <dsp:cNvSpPr/>
      </dsp:nvSpPr>
      <dsp:spPr>
        <a:xfrm>
          <a:off x="4901367" y="10207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38FD5-B07C-4CD7-B8EC-1B07BD156FC4}">
      <dsp:nvSpPr>
        <dsp:cNvPr id="0" name=""/>
        <dsp:cNvSpPr/>
      </dsp:nvSpPr>
      <dsp:spPr>
        <a:xfrm>
          <a:off x="5135367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B3ED6-077F-4ADC-B08F-4D1AACE94C0B}">
      <dsp:nvSpPr>
        <dsp:cNvPr id="0" name=""/>
        <dsp:cNvSpPr/>
      </dsp:nvSpPr>
      <dsp:spPr>
        <a:xfrm>
          <a:off x="4550367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Constant contact with team and advisor</a:t>
          </a:r>
        </a:p>
      </dsp:txBody>
      <dsp:txXfrm>
        <a:off x="4550367" y="2460739"/>
        <a:ext cx="1800000" cy="720000"/>
      </dsp:txXfrm>
    </dsp:sp>
    <dsp:sp modelId="{58CB7BAE-FC31-4F26-9FEE-63DF9F0DA3B6}">
      <dsp:nvSpPr>
        <dsp:cNvPr id="0" name=""/>
        <dsp:cNvSpPr/>
      </dsp:nvSpPr>
      <dsp:spPr>
        <a:xfrm>
          <a:off x="7016367" y="10207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4B82F-68C0-4613-B162-8468E3696595}">
      <dsp:nvSpPr>
        <dsp:cNvPr id="0" name=""/>
        <dsp:cNvSpPr/>
      </dsp:nvSpPr>
      <dsp:spPr>
        <a:xfrm>
          <a:off x="7250367" y="12547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434CD-EB48-4860-8AB5-A24637732A93}">
      <dsp:nvSpPr>
        <dsp:cNvPr id="0" name=""/>
        <dsp:cNvSpPr/>
      </dsp:nvSpPr>
      <dsp:spPr>
        <a:xfrm>
          <a:off x="6665367" y="246073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System design and testing</a:t>
          </a:r>
        </a:p>
      </dsp:txBody>
      <dsp:txXfrm>
        <a:off x="6665367" y="246073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4A4BA-4473-47DE-9597-AC91804B577E}">
      <dsp:nvSpPr>
        <dsp:cNvPr id="0" name=""/>
        <dsp:cNvSpPr/>
      </dsp:nvSpPr>
      <dsp:spPr>
        <a:xfrm>
          <a:off x="2573" y="1420243"/>
          <a:ext cx="1837797" cy="1167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078A2F-2169-4C8D-82A6-846CD3DACC34}">
      <dsp:nvSpPr>
        <dsp:cNvPr id="0" name=""/>
        <dsp:cNvSpPr/>
      </dsp:nvSpPr>
      <dsp:spPr>
        <a:xfrm>
          <a:off x="206773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Signoffs and Detail Design</a:t>
          </a:r>
        </a:p>
      </dsp:txBody>
      <dsp:txXfrm>
        <a:off x="240953" y="1648413"/>
        <a:ext cx="1769437" cy="1098641"/>
      </dsp:txXfrm>
    </dsp:sp>
    <dsp:sp modelId="{59C17547-DE0D-4CDF-B717-44D995498342}">
      <dsp:nvSpPr>
        <dsp:cNvPr id="0" name=""/>
        <dsp:cNvSpPr/>
      </dsp:nvSpPr>
      <dsp:spPr>
        <a:xfrm>
          <a:off x="2248770" y="1420243"/>
          <a:ext cx="1837797" cy="1167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459CA-1E0F-4203-944A-0317C6C10ECE}">
      <dsp:nvSpPr>
        <dsp:cNvPr id="0" name=""/>
        <dsp:cNvSpPr/>
      </dsp:nvSpPr>
      <dsp:spPr>
        <a:xfrm>
          <a:off x="2452970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implementation</a:t>
          </a:r>
        </a:p>
      </dsp:txBody>
      <dsp:txXfrm>
        <a:off x="2487150" y="1648413"/>
        <a:ext cx="1769437" cy="1098641"/>
      </dsp:txXfrm>
    </dsp:sp>
    <dsp:sp modelId="{05851635-E9CC-4A82-9BF8-195433D5D5D5}">
      <dsp:nvSpPr>
        <dsp:cNvPr id="0" name=""/>
        <dsp:cNvSpPr/>
      </dsp:nvSpPr>
      <dsp:spPr>
        <a:xfrm>
          <a:off x="4494967" y="1420243"/>
          <a:ext cx="1837797" cy="1167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826187-1612-4431-8ACA-14545553FDC8}">
      <dsp:nvSpPr>
        <dsp:cNvPr id="0" name=""/>
        <dsp:cNvSpPr/>
      </dsp:nvSpPr>
      <dsp:spPr>
        <a:xfrm>
          <a:off x="4699167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"Moving goalposts" for requirements</a:t>
          </a:r>
        </a:p>
      </dsp:txBody>
      <dsp:txXfrm>
        <a:off x="4733347" y="1648413"/>
        <a:ext cx="1769437" cy="1098641"/>
      </dsp:txXfrm>
    </dsp:sp>
    <dsp:sp modelId="{EB6946AE-3459-468F-9D9E-4D16F2B82D3C}">
      <dsp:nvSpPr>
        <dsp:cNvPr id="0" name=""/>
        <dsp:cNvSpPr/>
      </dsp:nvSpPr>
      <dsp:spPr>
        <a:xfrm>
          <a:off x="6741164" y="1420243"/>
          <a:ext cx="1837797" cy="1167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E31666-2C26-4D18-823C-75F7D38EE644}">
      <dsp:nvSpPr>
        <dsp:cNvPr id="0" name=""/>
        <dsp:cNvSpPr/>
      </dsp:nvSpPr>
      <dsp:spPr>
        <a:xfrm>
          <a:off x="6945363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buying enclosures for design</a:t>
          </a:r>
        </a:p>
      </dsp:txBody>
      <dsp:txXfrm>
        <a:off x="6979543" y="1648413"/>
        <a:ext cx="1769437" cy="109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48119-ECCE-49E0-8D0F-9ED087515C1E}">
      <dsp:nvSpPr>
        <dsp:cNvPr id="0" name=""/>
        <dsp:cNvSpPr/>
      </dsp:nvSpPr>
      <dsp:spPr>
        <a:xfrm>
          <a:off x="138028" y="617036"/>
          <a:ext cx="1126576" cy="11265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750-633E-44CA-B3B2-C0EF55500D5E}">
      <dsp:nvSpPr>
        <dsp:cNvPr id="0" name=""/>
        <dsp:cNvSpPr/>
      </dsp:nvSpPr>
      <dsp:spPr>
        <a:xfrm>
          <a:off x="374610" y="853617"/>
          <a:ext cx="653414" cy="653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2A811-1A41-46A3-989B-848309C6E06E}">
      <dsp:nvSpPr>
        <dsp:cNvPr id="0" name=""/>
        <dsp:cNvSpPr/>
      </dsp:nvSpPr>
      <dsp:spPr>
        <a:xfrm>
          <a:off x="1506014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Designs as soon as possible</a:t>
          </a:r>
        </a:p>
      </dsp:txBody>
      <dsp:txXfrm>
        <a:off x="1506014" y="617036"/>
        <a:ext cx="2655502" cy="1126576"/>
      </dsp:txXfrm>
    </dsp:sp>
    <dsp:sp modelId="{310887DA-14D6-44FB-82E2-408FC4FBC7AF}">
      <dsp:nvSpPr>
        <dsp:cNvPr id="0" name=""/>
        <dsp:cNvSpPr/>
      </dsp:nvSpPr>
      <dsp:spPr>
        <a:xfrm>
          <a:off x="4624218" y="617036"/>
          <a:ext cx="1126576" cy="11265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70C64-7578-4CA3-9C58-8E3B41A99A9C}">
      <dsp:nvSpPr>
        <dsp:cNvPr id="0" name=""/>
        <dsp:cNvSpPr/>
      </dsp:nvSpPr>
      <dsp:spPr>
        <a:xfrm>
          <a:off x="4860799" y="853617"/>
          <a:ext cx="653414" cy="653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3F0C1-C708-45D0-BD78-6944D85A853A}">
      <dsp:nvSpPr>
        <dsp:cNvPr id="0" name=""/>
        <dsp:cNvSpPr/>
      </dsp:nvSpPr>
      <dsp:spPr>
        <a:xfrm>
          <a:off x="5992203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Give some breathing room with constraints</a:t>
          </a:r>
        </a:p>
      </dsp:txBody>
      <dsp:txXfrm>
        <a:off x="5992203" y="617036"/>
        <a:ext cx="2655502" cy="1126576"/>
      </dsp:txXfrm>
    </dsp:sp>
    <dsp:sp modelId="{1538D966-96F0-4E35-9CE5-BA45435BC0F0}">
      <dsp:nvSpPr>
        <dsp:cNvPr id="0" name=""/>
        <dsp:cNvSpPr/>
      </dsp:nvSpPr>
      <dsp:spPr>
        <a:xfrm>
          <a:off x="138028" y="2457864"/>
          <a:ext cx="1126576" cy="11265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7EBAC-A213-4167-B05A-AB84C18C76B1}">
      <dsp:nvSpPr>
        <dsp:cNvPr id="0" name=""/>
        <dsp:cNvSpPr/>
      </dsp:nvSpPr>
      <dsp:spPr>
        <a:xfrm>
          <a:off x="374610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F3584-2E45-4439-BBEF-34A0CBDCCA7D}">
      <dsp:nvSpPr>
        <dsp:cNvPr id="0" name=""/>
        <dsp:cNvSpPr/>
      </dsp:nvSpPr>
      <dsp:spPr>
        <a:xfrm>
          <a:off x="1506014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 cautious with where you make component purchases</a:t>
          </a:r>
        </a:p>
      </dsp:txBody>
      <dsp:txXfrm>
        <a:off x="1506014" y="2457864"/>
        <a:ext cx="2655502" cy="1126576"/>
      </dsp:txXfrm>
    </dsp:sp>
    <dsp:sp modelId="{FFF0DFB3-541E-49C9-8597-AC0173435762}">
      <dsp:nvSpPr>
        <dsp:cNvPr id="0" name=""/>
        <dsp:cNvSpPr/>
      </dsp:nvSpPr>
      <dsp:spPr>
        <a:xfrm>
          <a:off x="4624218" y="2457864"/>
          <a:ext cx="1126576" cy="11265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70CCB-EAF1-4B5B-BEB8-8D96D8019733}">
      <dsp:nvSpPr>
        <dsp:cNvPr id="0" name=""/>
        <dsp:cNvSpPr/>
      </dsp:nvSpPr>
      <dsp:spPr>
        <a:xfrm>
          <a:off x="4860799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4F496-2C11-43E5-81BD-C7D9FCAC0BB6}">
      <dsp:nvSpPr>
        <dsp:cNvPr id="0" name=""/>
        <dsp:cNvSpPr/>
      </dsp:nvSpPr>
      <dsp:spPr>
        <a:xfrm>
          <a:off x="5992203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Don't rely on components being present in the lab</a:t>
          </a:r>
        </a:p>
      </dsp:txBody>
      <dsp:txXfrm>
        <a:off x="5992203" y="2457864"/>
        <a:ext cx="2655502" cy="1126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19979-4FF8-4AD2-91C8-19E38091D9D7}">
      <dsp:nvSpPr>
        <dsp:cNvPr id="0" name=""/>
        <dsp:cNvSpPr/>
      </dsp:nvSpPr>
      <dsp:spPr>
        <a:xfrm>
          <a:off x="815367" y="12007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708F5-31D3-40D3-9C02-DFEDBBF9B1A7}">
      <dsp:nvSpPr>
        <dsp:cNvPr id="0" name=""/>
        <dsp:cNvSpPr/>
      </dsp:nvSpPr>
      <dsp:spPr>
        <a:xfrm>
          <a:off x="320367" y="2280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ASK QUESTIONS/FOR HELP</a:t>
          </a:r>
        </a:p>
      </dsp:txBody>
      <dsp:txXfrm>
        <a:off x="320367" y="2280768"/>
        <a:ext cx="1800000" cy="720000"/>
      </dsp:txXfrm>
    </dsp:sp>
    <dsp:sp modelId="{03B9A3BC-81B4-44A5-A552-81E8C1E2384E}">
      <dsp:nvSpPr>
        <dsp:cNvPr id="0" name=""/>
        <dsp:cNvSpPr/>
      </dsp:nvSpPr>
      <dsp:spPr>
        <a:xfrm>
          <a:off x="2930367" y="12007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FA318-691E-4C8F-84F5-F23E50AA0D1B}">
      <dsp:nvSpPr>
        <dsp:cNvPr id="0" name=""/>
        <dsp:cNvSpPr/>
      </dsp:nvSpPr>
      <dsp:spPr>
        <a:xfrm>
          <a:off x="2435367" y="2280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Don’t be afraid of making a mistake</a:t>
          </a:r>
        </a:p>
      </dsp:txBody>
      <dsp:txXfrm>
        <a:off x="2435367" y="2280768"/>
        <a:ext cx="1800000" cy="720000"/>
      </dsp:txXfrm>
    </dsp:sp>
    <dsp:sp modelId="{0FE95790-A6A9-4A68-98F3-D9AF7B4CA157}">
      <dsp:nvSpPr>
        <dsp:cNvPr id="0" name=""/>
        <dsp:cNvSpPr/>
      </dsp:nvSpPr>
      <dsp:spPr>
        <a:xfrm>
          <a:off x="5045367" y="12007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44349-824E-4B4F-B50C-5C7EB078C785}">
      <dsp:nvSpPr>
        <dsp:cNvPr id="0" name=""/>
        <dsp:cNvSpPr/>
      </dsp:nvSpPr>
      <dsp:spPr>
        <a:xfrm>
          <a:off x="4550367" y="2280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 early, finish strong</a:t>
          </a:r>
        </a:p>
      </dsp:txBody>
      <dsp:txXfrm>
        <a:off x="4550367" y="2280768"/>
        <a:ext cx="1800000" cy="720000"/>
      </dsp:txXfrm>
    </dsp:sp>
    <dsp:sp modelId="{3EB61D31-126E-4384-B3DB-D95AD6C71CAF}">
      <dsp:nvSpPr>
        <dsp:cNvPr id="0" name=""/>
        <dsp:cNvSpPr/>
      </dsp:nvSpPr>
      <dsp:spPr>
        <a:xfrm>
          <a:off x="7160367" y="12007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77349-EA82-446B-9B67-6446FC2C284E}">
      <dsp:nvSpPr>
        <dsp:cNvPr id="0" name=""/>
        <dsp:cNvSpPr/>
      </dsp:nvSpPr>
      <dsp:spPr>
        <a:xfrm>
          <a:off x="6665367" y="2280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 for things to go wrong, act accordingly</a:t>
          </a:r>
        </a:p>
      </dsp:txBody>
      <dsp:txXfrm>
        <a:off x="6665367" y="228076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3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3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7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Aaron Stewart</a:t>
            </a:r>
          </a:p>
          <a:p>
            <a:r>
              <a:rPr lang="en-US" dirty="0"/>
              <a:t>ECE 4971 – F24, Team 1</a:t>
            </a:r>
          </a:p>
          <a:p>
            <a:r>
              <a:rPr lang="en-US" dirty="0"/>
              <a:t>Micah Rentschler</a:t>
            </a:r>
          </a:p>
        </p:txBody>
      </p:sp>
      <p:pic>
        <p:nvPicPr>
          <p:cNvPr id="6" name="Picture 5" descr="A purple and yellow logo&#10;&#10;Description automatically generated">
            <a:extLst>
              <a:ext uri="{FF2B5EF4-FFF2-40B4-BE49-F238E27FC236}">
                <a16:creationId xmlns:a16="http://schemas.microsoft.com/office/drawing/2014/main" id="{5C73268C-D29C-8A80-AF65-A5FB0D8E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59" y="1162"/>
            <a:ext cx="2114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C663-E3BA-54BA-2455-547CAC70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4464-6911-A931-61EF-241B708B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Project Overview</a:t>
            </a:r>
          </a:p>
          <a:p>
            <a:r>
              <a:rPr lang="en-US" sz="1600" dirty="0"/>
              <a:t>What Went Well</a:t>
            </a:r>
          </a:p>
          <a:p>
            <a:r>
              <a:rPr lang="en-US" sz="1600" dirty="0"/>
              <a:t>What Didn’t Go Well</a:t>
            </a:r>
          </a:p>
          <a:p>
            <a:r>
              <a:rPr lang="en-US" sz="1600" dirty="0"/>
              <a:t>Lessons Learned</a:t>
            </a:r>
          </a:p>
          <a:p>
            <a:r>
              <a:rPr lang="en-US" sz="1600" dirty="0"/>
              <a:t>Best Practices and Improvements</a:t>
            </a:r>
          </a:p>
          <a:p>
            <a:r>
              <a:rPr lang="en-US" sz="1600" dirty="0"/>
              <a:t>Skills Learned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6F4CB67C-F81C-6CA7-B661-A37194AD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62" r="6723" b="-1"/>
          <a:stretch/>
        </p:blipFill>
        <p:spPr>
          <a:xfrm>
            <a:off x="4659377" y="10"/>
            <a:ext cx="75326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B7F-A158-9555-1A7C-079CAB38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58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5F4C-B026-4557-1E01-4CED0FF2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58" y="2560106"/>
            <a:ext cx="5655429" cy="3724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Drone Tracking 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Receiver, Website, Database, Power, Camera (Soft/Hard)ware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Remote ID signal for tracking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Website and Database stores data</a:t>
            </a:r>
            <a:endParaRPr lang="en-US" dirty="0"/>
          </a:p>
          <a:p>
            <a:r>
              <a:rPr lang="en-US" dirty="0"/>
              <a:t>Camera Hardware System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Point and Shoot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Targets Drone or Operator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circuit board&#10;&#10;Description automatically generated">
            <a:extLst>
              <a:ext uri="{FF2B5EF4-FFF2-40B4-BE49-F238E27FC236}">
                <a16:creationId xmlns:a16="http://schemas.microsoft.com/office/drawing/2014/main" id="{BDB00222-8D6F-5824-C256-48F6B935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59" y="854577"/>
            <a:ext cx="2611556" cy="2056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mechanical device&#10;&#10;Description automatically generated">
            <a:extLst>
              <a:ext uri="{FF2B5EF4-FFF2-40B4-BE49-F238E27FC236}">
                <a16:creationId xmlns:a16="http://schemas.microsoft.com/office/drawing/2014/main" id="{A86E7008-9389-8CE3-24D0-D6BB0CEE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58" y="4279177"/>
            <a:ext cx="2611556" cy="13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1BA4-D5E2-709D-539D-CA620BB3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What Went Well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88D126-190C-3832-766A-AD3330BC1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325331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8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39B-79E4-068C-495C-604E490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What Didn’t Go Well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E8182-C4BC-F15B-607F-08CE8B7B1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887354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5F9-9E4D-08B5-3B73-57D499D7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1B17EB-E514-4D86-4E7B-C59908BD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9729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2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79DC-DE8C-7181-6320-B32DFFF1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B3971D-0176-A2A3-2C63-54DD1992C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94396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43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2B81-A952-B796-1B70-33977F6F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Skills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B6AB-70BA-104A-4E29-81F21619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Camera Specs (ISO, Focal Length) and Usage</a:t>
            </a:r>
          </a:p>
          <a:p>
            <a:r>
              <a:rPr lang="en-US" dirty="0"/>
              <a:t>Ground-Up Design (</a:t>
            </a:r>
            <a:r>
              <a:rPr lang="en-US" dirty="0" err="1"/>
              <a:t>AutoCad</a:t>
            </a:r>
            <a:r>
              <a:rPr lang="en-US" dirty="0"/>
              <a:t>)</a:t>
            </a:r>
          </a:p>
          <a:p>
            <a:r>
              <a:rPr lang="en-US" dirty="0"/>
              <a:t>Raspberry Pi OS</a:t>
            </a: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5D8C5999-983E-5584-F611-D801F922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237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192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Courier New</vt:lpstr>
      <vt:lpstr>Wingdings 2</vt:lpstr>
      <vt:lpstr>View</vt:lpstr>
      <vt:lpstr>Lessons Learned Presentation</vt:lpstr>
      <vt:lpstr>Outline</vt:lpstr>
      <vt:lpstr>Project Overview</vt:lpstr>
      <vt:lpstr>What Went Well</vt:lpstr>
      <vt:lpstr>What Didn’t Go Well</vt:lpstr>
      <vt:lpstr>Lessons Learned</vt:lpstr>
      <vt:lpstr>Best Practices</vt:lpstr>
      <vt:lpstr>Skills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Stewart, Aaron</cp:lastModifiedBy>
  <cp:revision>290</cp:revision>
  <dcterms:created xsi:type="dcterms:W3CDTF">2024-10-24T16:17:51Z</dcterms:created>
  <dcterms:modified xsi:type="dcterms:W3CDTF">2024-11-18T14:24:59Z</dcterms:modified>
</cp:coreProperties>
</file>