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6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7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410" r:id="rId5"/>
    <p:sldId id="383" r:id="rId6"/>
    <p:sldId id="389" r:id="rId7"/>
    <p:sldId id="415" r:id="rId8"/>
    <p:sldId id="434" r:id="rId9"/>
    <p:sldId id="416" r:id="rId10"/>
    <p:sldId id="417" r:id="rId11"/>
    <p:sldId id="412" r:id="rId12"/>
    <p:sldId id="391" r:id="rId13"/>
    <p:sldId id="418" r:id="rId14"/>
    <p:sldId id="427" r:id="rId15"/>
    <p:sldId id="430" r:id="rId16"/>
    <p:sldId id="429" r:id="rId17"/>
    <p:sldId id="422" r:id="rId18"/>
    <p:sldId id="431" r:id="rId19"/>
    <p:sldId id="432" r:id="rId20"/>
    <p:sldId id="433" r:id="rId21"/>
    <p:sldId id="425" r:id="rId22"/>
    <p:sldId id="398" r:id="rId23"/>
    <p:sldId id="4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191" autoAdjust="0"/>
  </p:normalViewPr>
  <p:slideViewPr>
    <p:cSldViewPr snapToGrid="0">
      <p:cViewPr>
        <p:scale>
          <a:sx n="57" d="100"/>
          <a:sy n="57" d="100"/>
        </p:scale>
        <p:origin x="10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9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3729,'-12'7'1416,"13"-6"-896,5 0-504,-1 2 8,1-2-168,-2 0-344,2 0 328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3:11.8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1852 191 2601,'-57'-22'474,"-87"-30"88,137 50-512,-1 0 0,1 1 0,0 0 0,-1 0 0,1 0 1,-1 1-1,1 1 0,-1-1 0,1 1 0,-1 0 0,-8 3 0,13-3 95,-1 0 0,0 1 1,1-1-1,-1 1 0,1 0 0,0 0 0,0 0 0,0 0 0,0 0 0,0 1 0,0-1 1,0 1-1,1 0 0,-1 0 0,1 0 0,0 0 0,0 0 0,0 0 0,-2 5 0,0 4 565,-1 1-1,1 0 1,-4 24-1,8-36-705,-32 259 2032,27-211-1837,-3 41 60,-10 106 268,-48 758 1042,59-745-1481,0 283 32,8-449-109,2 83 4,-2-121-20,-1-1 1,0 1 0,1-1-1,1 6 1,-2-10 3,0 0 1,0 0-1,0 0 1,1 0 0,-1 1-1,0-1 1,0 0-1,0 0 1,0 0 0,0 0-1,0 0 1,0 0 0,0 0-1,0 0 1,0 1-1,0-1 1,0 0 0,0 0-1,1 0 1,-1 0-1,0 0 1,0 0 0,0 0-1,0 0 1,0 0-1,0 0 1,0 0 0,0 0-1,1 0 1,-1 0-1,0 0 1,0 0 0,0 0-1,0 0 1,0 0-1,0 0 1,0 0 0,1 0-1,-1 0 1,0 0 0,0 0-1,0 0 1,0 0-1,0 0 1,0 0 0,0 0-1,1 0 1,-1 0-1,0 0 1,0 0 0,0 0-1,0 0 1,0-1-1,1 0-3,0-1-1,1 0 1,-2 1 0,1-1-1,0 0 1,1-3-1,11-38-24,13-66 0,-22 89 27,24-133 11,1-45 26,54-632 151,-61-1 14,-30 642-131,-4 40 44,-1 56 74,11 86-159,1-2 18,-1 0 1,-3-9-1,5 18-45,0 0 1,0 0 0,0 0 0,0-1 0,0 1 0,0 0 0,-1 0 0,1 0 0,0 0 0,0 0-1,0-1 1,0 1 0,0 0 0,0 0 0,0 0 0,0 0 0,0 0 0,0 0 0,0 0-1,0-1 1,-1 1 0,1 0 0,0 0 0,0 0 0,0 0 0,0 0 0,0 0 0,0 0 0,-1 0-1,1 0 1,0 0 0,0 0 0,0 0 0,0 0 0,0 0 0,-1 0 0,1 0 0,0 0-1,0 0 1,0 0 0,0 0 0,0 0 0,-1 0 0,1 0 0,0 0 0,0 0 0,0 0 0,0 0-1,-1 0 1,1 1 14,-1 1-1,0-1 1,0 1-1,1 0 0,-1-1 1,1 1-1,-1-1 1,1 3-1,-6 29 53,2 0-1,0 39 1,1-25-47,-6 126 19,-4 50 5,0 32 5,7-116-23,-15 298 72,-39 386 135,39-596-147,7-43 3,5-41 9,8-117-56,3 32-1,-2-55-38,1 0 0,-1 0 0,0 0 0,1 0 0,0-1 0,-1 1 0,1 0 0,0 0 0,1-1 0,-1 1 0,0-1 0,2 3 0,-2-4-4,-1-1 1,0 0 0,1 0-1,-1 1 1,1-1-1,-1 0 1,1 0-1,-1 1 1,1-1 0,-1 0-1,1 0 1,-1 0-1,0 0 1,1 0 0,-1 0-1,1 0 1,-1 0-1,1 0 1,-1 0 0,1 0-1,-1 0 1,1 0-1,-1 0 1,1 0 0,0-1-1,1 0 1,0 0 0,0 0 0,0 0 0,-1 0-1,1-1 1,0 1 0,-1-1 0,3-2 0,3-5-1,-1 0 0,0-1 0,0 1 0,-1-1 0,4-11 0,39-111-11,5-49 11,0-56 15,-53 235-15,56-272 25,3-28 13,-42 215-27,90-464 56,-50 243-33,-6 42-1,-36 188-21,13-69 16,12-4 17,-5 54-3,-32 89-32,1 0 1,0 0 0,6-11-1,-9 19-8,-1-1 0,0 1 0,1-1-1,-1 1 1,1 0 0,-1-1 0,0 1-1,1-1 1,-1 1 0,1 0-1,-1-1 1,1 1 0,-1 0 0,2-1-1,-2 1 0,0 0 0,1 0 0,-1 1 0,0-1 0,0 0 0,1 0 0,-1 0 0,0 0 0,0 0 0,1 0 0,-1 0 0,0 0 0,0 1 0,0-1 0,1 0 0,-1 0 0,0 0 0,0 1 0,0-1 0,1 0 0,-1 0 0,0 0 0,0 1 0,0-1 0,0 0 0,0 0 0,0 1 0,0-1-1,0 0 1,0 1 0,2 6 13,-1 0 0,-1 0 0,1 1 0,-2 10 0,-3 79 60,3-82-64,-8 126 63,-20 65 2,-22 55-5,-16 37 0,2-48-9,40-157-38,-238 989 241,199-780-177,16-48-5,15-74 2,13-51-13,17-111-48,1 31-1,4-35-13,-2-14-9,0 0 0,0 0 0,0 0 0,0 0 0,1 1 0,-1-1 0,0 0 0,0 0 0,0 0 0,0 0 0,0 0 0,0 0 0,0 0 0,0 0 0,1 0-1,-1 0 1,0 0 0,0 1 0,0-1 0,0 0 0,0 0 0,0 0 0,1 0 0,-1 0 0,0 0 0,0 0 0,0 0 0,0 0 0,0 0 0,0 0 0,1 0 0,-1 0 0,0 0 0,0 0 0,0 0 0,0-1 0,0 1 0,0 0 0,1 0 0,-1 0-1,0 0 1,0 0 0,0 0 0,0 0 0,0 0 0,0 0 0,0 0 0,0-1 0,1 1 0,-1 0 0,0 0 0,3-6-6,1 1 0,-1-1-1,0 0 1,-1 0 0,3-8 0,24-81-60,7-66 5,1-53 20,9-49 18,6-33 22,61-278 22,-98 503-18,-6 26-1,51-240 16,17-27 0,-9 49 4,-6 42-4,-21 104 1,-32 94-14,24-66 25,-31 82-25,1 1 1,0-1-1,1 1 1,4-7 0,-1 7 12,-7 6-18,0 0 1,0 0-1,0-1 1,1 1-1,-1 0 1,0 0-1,0 0 1,0 0-1,0 0 1,0 0-1,0 0 1,1 1-1,-1-1 1,0 0-1,0 0 1,0 0-1,0 0 1,0 0-1,0 0 1,1 0-1,-1 0 1,0 0-1,0 0 1,0 0-1,0 0 1,0 0-1,0 1 1,0-1-1,0 0 1,1 0 0,-1 0-1,0 0 1,0 0-1,0 0 1,0 1-1,0-1 1,0 0-1,0 0 1,0 0-1,0 0 1,0 0-1,0 1 1,1 5 9,-1 0 1,1 1 0,-2-1-1,0 9 1,-20 192 93,17-167-91,-24 166 38,-17 62 0,41-245-47,-46 260 56,-54 195 55,54-259-58,-16 95 18,59-277-68,-1 0 1,-50 256 34,11-8-22,21-44-12,15-53-4,10-46 5,2-116-13,5 36 0,-5-56-1,0 0 0,0-1 1,1 1-1,0 0 0,0-1 0,0 1 0,3 5 0,-4-11 3,-1 1 0,1-1-1,-1 1 1,1-1-1,-1 1 1,1-1-1,-1 1 1,1-1-1,0 1 1,-1-1-1,1 0 1,0 1 0,-1-1-1,1 0 1,0 1-1,-1-1 1,1 0-1,0 0 1,0 0-1,-1 0 1,1 0 0,0 0-1,0 0 1,-1 0-1,1 0 1,0 0-1,-1 0 1,1 0-1,0-1 1,0 1-1,-1 0 1,1 0 0,0-1-1,-1 1 1,1-1-1,0 1 1,6-5-23,0 0 1,0 0 0,-1-1 0,9-9-1,-3 3 2,0-1-1,-1 0 1,-1-1 0,14-22-1,-10 6 1,0-1 0,-3 0 0,10-38 0,38-169-28,0-55 30,-36 128 13,3-23 1,33-113 0,12 3 5,-40 173 2,-6 20 0,37-144 1,27-63 7,-6 49 7,-8 69 1,-54 152-7,30-46-1,-42 75-1,0 0-1,0 1 0,15-16 1,-22 26-5,0 0 0,0 1 1,0-1-1,0 1 0,0-1 0,0 1 1,0-1-1,0 1 0,1 0 0,-1 0 1,0 0-1,1 1 0,-1-1 1,1 0-1,-1 1 0,1 0 0,4-1 1,-5 2-1,0-1 1,1 1-1,-1 0 1,0 0 0,0 0-1,0 0 1,0 0 0,0 0-1,0 1 1,0-1-1,-1 0 1,1 1 0,0 0-1,-1-1 1,1 1 0,-1 0-1,0 0 1,1 0-1,0 2 1,1 3 3,0-1 0,0 0 0,-1 1 0,0 0-1,0 0 1,0-1 0,-1 1 0,0 0 0,0 9 0,-7 124 63,-18 58 3,-20 21-13,33-169-47,-53 265 53,-155 775 107,105-532-88,68-329-45,13-58-6,0 14-14,31-171-35,3-12 5,0-5-2,7-49-55,4-64-7,10-82 20,4-69 30,6-69 21,5-42 4,-22 227 1,107-938 23,-70 730-8,-9 82 8,-10 74 11,-15 83 20,-17 107-40,0 1 0,-1 0 0,-3-21 0,3 31-14,0 1 0,0 0 1,-1 0-1,1 0 0,0 0 1,-1 0-1,1 0 0,-1 0 1,1 0-1,-1 0 0,0-1 1,1 2-2,-1 0 0,1 0 0,0 0 0,0 0 1,0 0-1,-1 0 0,1-1 0,0 1 0,0 0 1,0 0-1,-1 0 0,1 0 0,0 0 0,0 0 0,0 0 1,-1 0-1,1 0 0,0 0 0,0 0 0,0 0 1,-1 0-1,1 0 0,0 0 0,0 0 0,0 0 1,-1 1-1,1-1 0,0 0 0,0 0 0,0 0 0,0 0 1,-1 0-1,1 0 0,0 0 0,0 1 0,0-1 1,-1 1-1,0 0 0,0 1 0,0-1 0,0 0 0,0 1 1,1-1-1,-1 1 0,0 1 0,-8 29-4,-12 100-25,-1 78-9,-1 97 32,-6 58 15,-4 41 14,-120 1418 191,137-1619-184,8 30-29,8-201-25,0-33 15,-1-5-2,-1-21-14,-67-787-46,45 481 86,-30-200 19,-44 2 12,3 207-5,-5 60 12,6 48 9,69 166-20,-36-51 0,45 74-12,-2 1 0,-26-27 0,36 43-20,0 1 0,-1 0 0,0 0 0,-1 0 0,1 1 0,-14-6 0,18 10-6,-1-1 0,0 1 0,1 1 0,-13-3 1,15 3-5,-1 1 1,1 0-1,0 0 1,-1 0-1,1 1 1,0-1 0,-1 1-1,-3 1 1,3-1-3,0 1 1,0 0-1,0 0 1,0 0 0,1 1-1,-5 3 1,-1 1-7,1 0 0,-7 10 0,-2 4-18,1 0 1,-20 33 0,15-14-19,-30 79 0,-5 49-10,41-118 44,2-11 2,-52 182-19,5 77 11,21-2 16,7-9 15,12-27 7,3-34 4,6-59 3,8-122-20,-9 87 27,9-120-35,3-12-1,0 0 0,0 0-1,0 0 1,0 0 0,0 0 0,-1 0 0,1 0 0,0 0 0,0 0 0,0 0 0,0-1 0,0 1-1,0 0 1,0 0 0,0 0 0,0 0 0,0 0 0,-1 0 0,1 0 0,0-1 0,0 1-1,0 0 1,0 0 0,0 0 0,0 0 0,0 0 0,0 0 0,0-1 0,0 1 0,0 0 0,0 0-1,0 0 1,0 0 0,0 0 0,0 0 0,0-1 0,0 1 0,1 0 0,-3-30-16,2 24 13,-9-467-132,10 189 128,1-41 10,-2 318-3,4-678 21,-8 368-11,0 46 6,-5 94 4,7 151-15,-7-120 36,7 127-21,0-1-1,-7-21 1,8 37-13,0-1 0,0 1-1,-1-1 1,0 1 0,-3-6 0,5 10-7,-1 0 0,1-1 1,0 1-1,0 0 1,0 0-1,0 0 0,-1-1 1,1 1-1,0 0 0,0 0 1,-1 0-1,1-1 1,0 1-1,0 0 0,-1 0 1,1 0-1,0 0 0,0 0 1,-1 0-1,1 0 1,0 0-1,0 0 0,-1 0 1,1 0-1,0 0 0,-1 0 1,1 0-1,0 0 1,0 0-1,-1 0 0,1 0 1,-1 0-1,0 1 0,1 0 0,-1-1 0,0 1 0,0 0 0,0 0 0,1 0 0,-1 0 0,0 0 0,1 0 0,-1 0 0,1 0 0,-1 3 0,-3 6-7,1 1 0,0 0-1,-1 13 1,-7 90-61,0 51 7,-4 63 29,-2 40 28,-32 471 34,-20 5 42,46-557-41,4-62-4,8-53-1,12-51-17,-1-18-8,1-4-2,1-10-10,-2 9 9,6-72-38,-10-54-6,-10-74 8,11 145 32,-10-139-4,-18-36 12,19 145 0,-23-163 5,-31-212 9,7 112-7,26 133-2,23 143-3,-30-162 17,0 73 5,8 64 3,29 89-24,-1 1 1,0 0-1,-8-12 0,11 20-4,0 0-1,0-1 0,0 1 0,0 0 0,0-1 1,0 1-1,-1 0 0,1 0 0,-2-1 1,2 1-2,1 1 1,0 0 0,-1 0 0,1 0 0,0 0 0,0 0-1,-1 0 1,1 0 0,0 0 0,-1 0 0,1 0-1,0 0 1,-1 0 0,1 0 0,0 0 0,-1 0 0,1 0-1,0 0 1,0 0 0,-1 0 0,1 1 0,0-1 0,-1 0-1,1 0 1,0 0 0,0 0 0,-1 1 0,1-1-1,0 0 1,-1 1 0,0 2-3,-1 0-1,0 1 1,1 0-1,0-1 1,-1 1-1,0 6 1,1-5 0,-8 35-30,2 0 1,-4 65-1,7 70 1,7 58 22,4 40 10,-2-105 3,14 578 23,-20-659-22,2 63 1,12 45 3,9-39-1,-17-127-6,17 51-1,-19-70 0,2 1-1,-1 0 1,1-1 0,1 0-1,9 13 1,-14-22-1,0 1 0,1-1 1,-1 1-1,0-1 0,1 0 1,-1 1-1,1-1 0,0 0 1,-1 0-1,4 1 0,-5-2 1,1 1-1,0-1 1,0 0-1,0 0 0,0 0 1,0 0-1,-1 0 1,1 0-1,0 0 0,0 0 1,0 0-1,0 0 1,0 0-1,0 0 0,-1-1 1,1 1-1,1-1 1,1-1-3,-1 0 1,0 0 0,1 0 0,-1 0 0,0 0-1,0-1 1,0 1 0,0-1 0,-1 1 0,1-1-1,-1 0 1,2-3 0,6-16-11,-2 1 0,8-32 0,10-99-23,-7-73 19,-5-46 14,-1-42 5,-9 20 3,-3 256-4,2-276 7,0 27-1,-2 218-6,2-88-1,7 3-4,1 72-18,-10 79 19,1 0 1,-1 0 0,1 1 0,0-1-1,0 0 1,-1 0 0,3-2 0,-3 4 1,0 0 1,0 0-1,0 0 1,0 0 0,0-1-1,1 1 1,-1 0-1,0 0 1,0 0-1,0 0 1,0 0 0,0 0-1,0 0 1,1 0-1,-1 0 1,0 0 0,0-1-1,0 1 1,0 0-1,1 0 1,-1 0 0,0 0-1,0 0 1,0 0-1,0 0 1,1 0 0,-1 0-1,0 0 1,0 0-1,0 0 1,0 1-1,1-1 1,-1 0 0,0 0-1,0 0 1,0 0-1,0 0 1,0 0 0,1 0-1,-1 0 1,0 0-1,0 1 1,0-1 0,0 0-1,0 0 1,0 0-1,0 0 1,0 0 0,1 0-1,-1 1 1,0-1-1,0 0 1,0 0 0,2 7-8,0-1 0,-1 1 1,0 0-1,0 0 0,0-1 1,-1 10-1,-2 94-45,2 74 12,-8 46 11,4 39 20,12 26-12,-4-112-48,8 208-527,5-168-412,-13-173 701,-2-19 102,19 184-1329,15 5 479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3:37.2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7717 25 6009,'14'-19'1785,"-12"14"-1386,-5 4-218,-20 11 163,19-8-309,-130 57 886,6-17-342,-37 9-11,-42 10-33,-26 13-60,2 3-165,-230 73 20,-3-12-216,91-40-86,-269 78 2,-14 61 24,455-147-31,99-44-10,-186 78 30,20-14-8,-115 35 22,110-44-2,112-37-18,44-11-12,35-16-7,78-35-15,-1 1-1,0 0 1,1 0 0,0 0-1,-5 5 1,8-7-2,0 0 1,-3 3 9,4-4-11,0 1 1,0-1-1,0 0 1,0 0-1,0 0 0,0 0 1,0 0-1,0 0 1,0 0-1,0 0 0,0 0 1,0 0-1,1 0 0,-1 0 1,0 1-1,0-1 1,0 0-1,0 0 0,0 0 1,0 0-1,0 0 1,0 0-1,0 0 0,1 0 1,-1 0-1,0 0 0,0 0 1,0 0-1,0 0 1,0 0-1,0 0 0,0 0 1,0 0-1,1 0 1,-1 0-1,0 0 0,0 0 1,0-1-1,0 1 0,0 0 1,0 0-1,0 0 1,0 0-1,0 0 0,1 0 1,42-13 63,130-49 49,89-29-43,-14 18-60,345-81-3,-525 138-7,200-51 5,43-24 18,-274 80-20,156-48 10,267-80 18,-1 15 6,-107 47-5,-29 18 0,-36 16 1,-32 7 3,-44 6-10,-40 8-8,-46 4 5,19 4 28,-124 12 62,-43 2 120,-209 13 486,113-4-533,-99 6-26,-43 6-46,-38 5-36,-26 11-25,-398 82-9,331-26-36,-14 12-7,-104 44-6,178-51-7,-81 18-7,29-3 14,149-30 1,146-50 3,-22 6 0,-72 26 3,-46 35 7,43-9-11,43-27 2,107-44-6,-56 40 0,86-56 2,-6 6-6,12-10 10,0 0-1,0 0 1,-1 1-1,1-1 1,0 0 0,0 0-1,0 1 1,-1-1-1,1 0 1,0 1-1,0-1 1,0 0-1,0 0 1,0 1-1,0-1 1,-1 0-1,1 1 1,0-1-1,0 1 1,0-1-1,1 0 1,-1 0 0,0 0-1,0 1 1,0-1-1,0 0 1,1 0-1,-1 0 1,0 0 0,0 0-1,0 1 1,1-1-1,-1 0 1,0 0-1,0 0 1,0 0-1,1 0 1,-1 0 0,0 0-1,0 0 1,1 0-1,-1 0 1,0 0-1,1 0 1,12-1-13,-3-1 4,0 0 1,19-7 0,62-29 2,45-22 9,54-32 10,-167 80-11,181-86 10,80-18-10,30 1-2,41 5 0,-334 103 0,337-103 0,463-176 15,-764 264-14,336-121 8,0 14-2,14 16 0,-22 19-4,-36 16 3,-32 2 6,-12-7 20,-93 24-2,-3 3 7,-37 8-5,-38 16-9,6-8 10,-126 34 14,-14 6-46,0 0 0,0 0 1,0 0-1,0 0 0,1 0 1,-1 0-1,0 0 1,0 0-1,0 0 0,0-1 1,0 1-1,0 0 0,0 0 1,0 0-1,0 0 0,1 0 1,-1 0-1,0 0 1,0 0-1,0 0 0,0 0 1,0 0-1,0-1 0,0 1 1,0 0-1,0 0 0,0 0 1,0 0-1,0 0 1,0 0-1,0 0 0,0-1 1,0 1-1,0 0 0,0 0 1,0 0-1,0 0 0,0 0 1,0 0-1,0 0 1,0 0-1,0-1 0,0 1 1,0 0-1,0 0 0,0 0 1,0 0-1,0 0 0,0 0 1,-3-1 19,0 0 0,0 0 0,0 1 0,1 0 0,-1-1 0,0 1 0,-4 0 0,-20 1 98,-1 1 0,-48 10 0,36-5-51,-104 18 86,-41 14-65,-36 8-25,-35 12-15,-34 11-14,-33 10-28,-23 5-7,44-16-1,-168 40 4,69 0 11,-24 16 3,-126 66 7,230-76-16,-119 34 7,28-7-2,-643 252-26,776-281 14,46-26 38,229-86-39,-181 69 49,128-42-26,-9 2 10,30-19-2,-52 10-1,1-5 32,77-14-45,-1-1 0,1 0 1,0-1-1,0-1 0,0 1 1,0-2-1,0 1 0,0-1 1,-14-5-1,24 7-16,0 0 0,-1 0 0,1 0 0,0 0 0,0 0 0,-1 0 0,1 0 0,0 0-1,0 0 1,0 0 0,-1-1 0,1 1 0,0 0 0,0 0 0,0 0 0,0 0 0,-1 0 0,1 0 0,0-1 0,0 1 0,0 0 0,0 0 0,0 0 0,-1-1 0,1 1-1,0 0 1,0 0 0,0 0 0,0 0 0,0-1 0,0 1 0,0 0 0,0 0 0,0-1 0,0 1 0,0 0 0,0 0 0,0 0 0,0-1 0,1 0 2,0 0 1,0 1-1,0-1 1,0 0-1,0 0 1,0 1-1,1-1 1,1 0-1,63-23 51,38-18-21,-63 24-26,74-33 5,24-2-2,-74 29-7,72-29-1,235-82-5,-186 79-8,-71 23 4,-4-1 3,91-26-1,72-11 4,-204 53 2,295-73 7,28 3 7,226-46 12,466-99 40,-678 150-33,321-34 20,-427 78-11,-33 9-20,-47 6-6,-54 0 3,-61 9-5,-94 14 35,17 0 1,-20 1 80,-65 13 321,-58 13-244,-76 9-103,-36 4-53,202-34-48,-225 40 27,-53 19 0,-31 12-7,-21 12-6,-816 189 40,758-182-56,29-2-14,28-1 4,36 4 12,69-10 21,224-77-22,-206 74 33,48-8-16,68-18-33,41-25-20,73-31 31,1-1 0,0 1 1,0 0-1,-1-1 0,1 1 1,0 0-1,0 0 0,0 0 1,0-1-1,0 1 0,0 1 1,0-1-1,0 0 0,0 0 0,1 0 1,-2 2-1,2-3 1,0 0 1,0 1-1,0-1 1,1 0-1,-1 0 0,0 0 1,0 1-1,0-1 1,0 0-1,0 0 0,0 0 1,1 0-1,-1 0 1,0 1-1,0-1 0,0 0 1,0 0-1,1 0 0,-1 0 1,0 0-1,0 0 1,0 0-1,1 0 0,-1 0 1,0 0-1,0 1 1,0-1-1,1 0 0,-1 0 1,0 0-1,0 0 0,1 0 1,-1-1-1,3 1-4,0 0 0,0 0 0,0-1 0,4-1 0,74-25-10,51-23 11,63-21-6,52-11 8,47-8 9,27-8 1,234-61 0,-374 107-8,220-60 0,20-1 0,-12-4 1,-381 109-1,648-186 15,3 13 8,-255 78-13,-25 5 5,-39-1 1,-36-3 3,-41 7 9,-43 8-3,-57 21-1,-44 17 1,-62 16 5,-75 32-29,0 0 1,0 0-1,-1 0 0,1 0 1,0 0-1,-1 0 1,1 0-1,-1-1 1,1 1-1,-1-1 1,2-2-1,-2 4-1,-1-1 0,0 1 1,0 0-1,0-1 0,0 1 0,0 0 0,0-1 0,0 1 1,0 0-1,-1-1 0,1 1 0,0 0 0,0-1 0,0 1 1,0 0-1,0-1 0,-1 1 0,1 0 0,0-1 0,0 1 1,0 0-1,-1 0 0,1-1 0,0 1 0,0 0 1,-1 0-1,1 0 0,0-1 0,0 1 0,-1 0 0,1 0 1,0 0-1,-1 0 0,1 0 0,0-1 0,-1 1 0,0 0 1,-6-2-1,-1 1 1,0-1-1,1 1 1,-13 1-1,-4 0 1,0 2 0,-26 4 0,-116 23-14,-43 17-9,-42 24 4,-55 8-2,-49 18 10,-43 6 9,-33 10 1,224-58 0,-498 137 0,264-50 0,8 12 0,413-146 0,-405 145 1,30-11 7,35-20 6,54-20-5,45-13-1,63-16 0,49-11-1,57-20-6,78-35-2,-17 12-1,28-15 0,4-2-1,9-2-2,19-5 4,-1-1 0,33-14 1,-16 5 0,110-35 8,50-15 6,36-9-6,42-6-7,29 0-1,22-2 0,94-26-8,-218 56-1,281-75-3,66-13 9,-48 20 3,-144 43 3,-113 38 8,-207 33-9,211-33 14,-64 12 0,-1-8 8,-174 32-19,-16 3-4,-3 2 0,-30 7 0,11 1-1,-34 11 0,-78 13-1,117-30 1,-185 44-7,154-35 5,-163 37-4,121-30 4,-130 31-3,-118 43 4,335-92 1,-365 107 0,176-51 0,-838 240 15,607-188-6,17-3-2,312-81-7,-207 54 1,140-44-1,-60 16 1,-82 44 4,277-86-4,-255 85 0,52-9-1,132-35 0,28-15 0,35-21-1,-50 14 0,69-23 0,-66 19-16,55-19 4,3-1-2,22-4 14,0 0 1,0 0 0,0 0 0,0 0-1,0 0 1,0 0 0,0 0 0,0 0-1,0 0 1,0 0 0,0 0 0,0 0 0,0 0-1,0 0 1,0 0 0,0 1 0,0-1-1,0 0 1,0 0 0,0 0 0,0 0-1,0 0 1,0 0 0,0 0 0,0 0-1,0 0 1,0 0 0,0 0 0,0 0-1,0 0 1,0 0 0,0 0 0,0 0 0,0 0-1,0 0 1,0 0 0,0 0 0,0 0-1,0 1 1,0-1 0,0 0 0,0 0-1,0 0 1,0 0 0,0 0 0,0 0-1,0 0 1,0 0 0,0 0 0,0 0 0,0 0-1,-1 0 1,1 0 0,0 0 0,0 0-1,0 0 1,0 0 0,0 0 0,0 0-1,0 0 1,0 0 0,11 2-24,13-1 18,1-1 0,0 0 1,43-8-1,-17 1 7,-33 5 0,139-18 10,63-20-3,35-16-10,23-9-10,-185 44 9,127-29-2,154-47 4,-75 19 1,1051-227 16,-1050 248-8,-26 2 1,-40 3 7,-29 8 6,-96 15-10,-60 15-6,33-5 8,41-14 22,-76 16-3,-41 13-22,-12 3-3,-9 0-5,1 1 0,-24 2 0,-42 9-7,77-10 4,-145 23-19,-44 12 2,-31 10 2,-6 1 8,-387 77 5,-923 247 9,1288-295-5,34-12 4,51-10-4,111-34 1,-76 24 9,98-33-5,33-11-7,0 0 0,0 0 0,0 0 0,0 0 0,0 0 0,0 0 0,0 0 0,0 0 0,0 0 0,0 0 0,0 0 0,0 0 0,0 0 0,0 0 0,0 0 0,0 0 0,0 0 0,0 0 0,0 0 0,0 0 0,0 0 0,0 0 0,0 0 0,0 0 0,0 0 0,0 0 0,0 1 0,0-1 0,0 0 0,0 0 0,0 0 0,0 0 0,0 0 0,0 0 1,0 0-1,0 0 0,0 0 0,0 0 0,7-2-3,22-14-10,43-10-2,-69 25 14,103-37-14,27-14 7,27-4 7,417-132-7,-154 85 8,-411 100 0,-6 2 0,209-43-1,33 6-2,-24 4 0,-2-10 2,-9-12 1,113 1 5,-248 44-2,-47 7-2,117-14 6,19 11 0,-131 4-7,58-14 1,-20 0 0,41-10 6,76-10 16,-165 31-22,-19 3-2,-7 3 0,0 0 1,0 0 0,0 0 0,0-1 0,0 1 0,0 0 0,0 0 0,0 0-1,0 0 1,0 0 0,0 0 0,0 0 0,0 0 0,0 0 0,0 0 0,0 0-1,0 0 1,0 0 0,0 0 0,0 0 0,0 0 0,0 0 0,0 0 0,0 0 0,0-1-1,0 1 1,0 0 0,0 0 0,0 0 0,0 0 0,0 0 0,0 0 0,0 0-1,0 0 1,0 0 0,0 0 0,0 0 0,0 0 0,0 0 0,0 0 0,0 0-1,0 0 1,0 0 0,0 0 0,0 0 0,0 0 0,0 0 0,0 0 0,0 0-1,-1 0 1,1 0 0,0 0 0,0 0 0,0 0 0,0 0 0,0 0 0,-15-1-25,-111 22-64,103-16 82,0 2 0,0 1 0,-31 15-1,-129 54-9,145-65 12,0-2 0,-60 7 0,77-14 4,-73 12-5,-164 26-11,2 12 8,177-33 9,-237 54 0,235-58 0,-111 25 0,68-10 0,83-22-1,-42 2 1,83-11 0,-18 2-4,15-1 2,10 0 0,6-1-2,-1-1 0,0 0 1,1-1-1,21-5 1,50-20-2,-18 4-3,104-22 0,30 13-6,-71 12 11,361-38-5,-16 63 1,-458-4 8,4-1 3,1 2 1,20 3 0,-38-4-4,0 0 0,-1 0-1,1 0 1,-1 0 0,1 0 0,-1 0 0,1 0 0,-1 1 0,2 1 0,-4-3-1,0 1 1,1-1-1,-1 0 0,0 0 1,0 0-1,0 0 0,0 0 1,0 1-1,0-1 0,0 0 0,0 0 1,0 0-1,0 0 0,0 1 1,0-1-1,0 0 0,0 0 1,0 0-1,0 0 0,0 1 1,0-1-1,0 0 0,0 0 1,0 0-1,0 0 0,0 0 0,0 1 1,-1-1-1,1 0 0,0 0 1,0 0-1,0 0 0,0 0 1,0 0-1,-1 1 0,-4 3 6,0-3-2,1 1 0,-1-1 0,0 0 0,-9 0-1,-2 1 2,-39 7 10,-145 15 2,-41-19 12,14 0 20,94 10-25,67-7-15,6-4 6,66-2-6,14-1-8,97-3 12,21 0 6,87-5 50,26-2-35,-149 5-25,-80 4-6,-1 1 0,34 6-1,-39-1 5,-13-5 1,-4 0-2,-5-1 0,-4 1-1,-18 4 10,-20 4 4,-62 2 1,-91-11 0,134-1-15,-424-10 38,247 4-22,100 4-32,186 1-10,59-11 0,-70 8 18,94-15 12,143-18 21,-226 34-113,48 1 0,-79 3-309,1 0 1,-1 2-1,0-1 1,0 1-1,0 1 1,0 0-1,-1 0 1,1 1-1,14 8 1,3 7-912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9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3729,'-12'7'1416,"13"-6"-896,5 0-504,-1 2 8,1-2-168,-2 0-344,2 0 328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9:1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1456,'2'3'11361,"8"-1"-9145,11 0-2254,13-2 1649,-21-1-942,-1 1 0,15 2 0,-26-1-633,3-1 132,0 1 0,0 0 1,0-1-1,0 0 0,0 0 0,1 0 0,-1 0 1,0-1-1,7-1 0,-3 0-41,0 0 0,0 1 0,1 0 0,-1 0 0,0 1 0,1 0 0,14 2 0,-12 1 2,-10-2-122,0-1 1,1 1-1,-1-1 1,0 0-1,0 1 1,1-1-1,-1 0 0,0 0 1,1 0-1,-1 0 1,0 0-1,2 0 1,13 0 39,-1 1-30,31-1 444,-33 1-341,33 4 233,-9-1 45,18-4-46,-24-1-172,59-4 202,-59 2-276,-24 3-92,0 0 0,0 0 0,12 3 0,9 1 18,4-3-15,27 1 29,76 0 26,-25-6-7,-72 5-43,11-2 163,19 2-76,-48 0-67,-1-1 0,23-2 0,67-2 25,-91 4-64,45 1 36,-27 1 18,52-5 1,-17-1 46,-10 5 16,43 2-2,-22-1-55,-1-2-6,-25-2-10,-37 1-40,54 2 53,42 0 90,2-1-44,-8 3-69,-62-5-11,24 2 20,11-1-33,11-2 9,22-1 49,16 3 57,-75 1-58,9 1 8,23 1 12,51-3-23,-118 1-50,-14-1-16,0 1 0,0 0 0,0 0-1,10 2 1,-8 0-2108,-1-1 1447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4:03.9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415 78 5089,'-6'12'1614,"4"-11"-1507,2-1-26,-1-1 0,1 0 0,-1 0-1,1 1 1,0-1 0,-1 0 0,1 0 0,0 1 0,0-1-1,-1 0 1,1 0 0,0-1 0,-6-20 807,3 14-592,3 6-188,-1 0 0,0 0 1,1-1-1,-1 1 0,0 0 0,0 0 0,0 0 0,0 1 0,0-1 0,-1 0 0,1 0 0,-1 1 0,1-1 0,-1 0 0,0 1 0,1 0 0,-1-1 0,0 1 0,0 0 0,0 0 0,-3-2 0,-1 1 54,0 0 0,0 1-1,0-1 1,0 1-1,0 0 1,0 0 0,-10 1-1,6 0 28,0 2 0,0-1 0,0 1 0,-12 4 0,2 0 62,1 1-1,0 1 1,0 0 0,-35 23-1,46-26-213,0 1 1,0 1-1,0 0 0,1 0 1,0 1-1,0-1 0,0 2 0,1-1 1,1 1-1,-1-1 0,2 1 1,-5 11-1,4-6-14,0 0 1,-2 15-1,6-22-18,0-1 1,0 0-1,1 0 0,-1 0 0,2 0 0,-1 1 1,2 9-1,-1-15-20,-1 0-1,0 0 1,0 0-1,1 0 1,-1 0-1,1 0 1,-1 0-1,1 0 1,0 0 0,-1 0-1,1 0 1,0 0-1,-1-1 1,1 1-1,0 0 1,0 0 0,0-1-1,0 1 1,0 0-1,0-1 1,0 1-1,0-1 1,0 0-1,0 1 1,0-1 0,1 1-1,0-1-99,1 0 0,-1 0-1,0 0 1,0 0 0,1 0 0,-1-1 0,0 1-1,0-1 1,0 1 0,4-2 0,-1-1-39,0 1 0,-1-1 0,5-3 0,-6 4 107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4:15.3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 12 10770,'-15'2'3673,"8"-1"-3673,4 0 152,0 0-264,-7 3-136,3-1-112,5 3-16,10-5 8,-3 0 72,10-3 80,2-1 0,2-3-240,7 1-265,-2-3-1239,3 1 1248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4:19.1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880 412 8154,'-9'-2'1133,"6"1"-756,-1 1 1,1-1-1,0 1 1,0 0 0,-5 1-1,-25 6-679,12-2 536,-163 30 55,-90 20-199,250-50-127,0 2 0,0 1 0,-42 19 0,66-27 32,-1 0 0,1 0 0,-1 0 0,1 1 0,0-1 0,-1 0 0,1 0 0,-1 1 0,1-1 0,0 0 0,-1 1 0,1-1 0,0 0 0,0 1 0,-1-1 0,1 1 0,0-1 2,0 0 0,0 1 0,0-1 0,1 0 0,-1 0 0,0 0 0,0 0 0,0 1 0,0-1 0,1 0 0,-1 0 0,0 0 0,0 0 0,0 0 0,1 0 0,-1 1 0,0-1-1,0 0 1,0 0 0,1 0 0,-1 0 0,0 0 0,0 0 0,1 0 0,-1 0 0,0 0 0,0 0 0,0 0 0,1 0 0,-1 0 0,8-1-41,0 1 0,-1-1 1,11-3-1,-12 3 31,172-47 32,-69 16 160,246-72 460,-285 84-507,17-7 394,-79 22-127,-8 5-388,-1 0 1,1 0 0,0 0-1,0 0 1,0 0-1,0 0 1,0-1-1,0 1 1,0 0-1,0 0 1,0 0-1,0 0 1,-1 0-1,1 0 1,0 0-1,0 0 1,0 0-1,0 0 1,0-1-1,0 1 1,-1 0 0,1 0-1,0 0 1,0 0-1,0 0 1,0 0-1,0 0 1,-1 0-1,1 0 1,0 0-1,0 0 1,-17 0 315,-31 5-132,-94 22 0,123-23-168,-280 68 84,-44 11-29,334-81-124,-15 1 0,49-9-246,7-3 166,338-96 75,-335 93 174,196-62 374,-220 71-376,0-1 1,18-9-1,-28 13-112,-1 0-1,0-1 1,1 1-1,-1 0 0,0 0 1,1 0-1,-1-1 1,0 1-1,1 0 1,-1 0-1,0 0 0,0-1 1,1 1-1,-1 0 1,0-1-1,0 1 1,0 0-1,0-1 1,1 1-1,-1 0 0,0-1 1,0 1-5,0 0 0,0-1 0,0 1 0,-1 0 0,1 0 0,0 0 0,0-1 1,0 1-1,-1 0 0,1 0 0,0 0 0,0 0 0,0 0 0,-1 0 0,1-1 0,0 1 0,0 0 0,0 0 1,-1 0-1,1 0 0,0 0 0,-1 0 0,-16-1 160,-42 4-55,-100 18 0,118-14-83,-105 20 7,-25 5 110,157-32-124,14 0-23,0 0 0,0 0 0,0 0 0,0 0 0,0 0 1,0 0-1,0 0 0,-1 0 0,1 0 0,0 0 0,0 0 0,0-1 0,0 1 1,0 0-1,0 0 0,0 0 0,0 0 0,0 0 0,0 0 0,0 0 1,0 0-1,0 0 0,0 0 0,0 0 0,0 0 0,0-1 0,0 1 1,0 0-1,0 0 0,0 0 0,0 0 0,0 0 0,0 0 0,0 0 1,0 0-1,0 0 0,0-1 0,0 1 0,0 0 0,0 0 0,0 0 1,0 0-1,0 0 0,0 0 0,0 0 0,0 0 0,0 0 0,0 0 1,0 0-1,0-1 0,0 1 0,0 0 0,0 0 0,0 0 0,0 0 0,1 0 1,-1 0-1,2-2 6,1 0 1,0 0-1,0 1 1,-1-1-1,6-1 1,47-18 173,59-14 1,-55 18-131,111-33 164,-144 41-121,-1-1-1,40-20 1,-62 28-60,0 0-1,0 0 1,0 0 0,0 0 0,0 0 0,-1 0 0,1-1 0,2-3 0,-5 6-28,0 0 0,1 0 0,-1 0 0,0 0 0,0-1 0,0 1 0,0 0 0,0 0 0,0 0 0,0 0 1,0 0-1,0-1 0,1 1 0,-1 0 0,0 0 0,0 0 0,0-1 0,0 1 0,0 0 0,0 0 0,0 0 0,0 0 0,0-1 1,0 1-1,0 0 0,0 0 0,0 0 0,0-1 0,-1 1 0,1 0 0,0 0 0,0 0 0,0 0 0,0-1 0,0 1 0,0 0 1,0 0-1,0 0 0,-1 0 0,1 0 0,0 0 0,0-1 0,-9-1 96,7 1-82,-10 0 17,0 0-1,0 0 1,-16 1 0,-38 7-54,42-5 28,-189 29 27,30-3 81,176-29-123,9-3-63,10-4-47,11-5 31,1 2-1,27-10 1,55-13 69,-48 17 67,-22 7-2,-23 7-16,0-1 0,0 0 0,16-8 0,-28 12-20,0-1-1,0 0 0,1 0 0,-1 1 0,0-1 0,0 0 0,0 0 0,1-1 0,-2 2-8,0-1-1,0 1 0,0 0 0,0 0 1,0 0-1,0 0 0,0 0 1,0-1-1,1 1 0,-1 0 0,0 0 1,0 0-1,0 0 0,0 0 1,0-1-1,0 1 0,0 0 0,0 0 1,0 0-1,0 0 0,0-1 0,-1 1 1,1 0-1,0 0 0,0 0 1,0 0-1,0-1 0,-7-2 85,-4 2-83,1 1 1,-1-1-1,0 2 0,-10 1 0,-12 0 2,8-1-5,0 1-1,-36 7 1,36-5-3,16-2-1,-1-1-1,1 1 1,-12 5 0,48-16-172,-12 6 187,0-2 0,26-11 0,-32 10-4,-8 5-9,-1 0 0,1 0 0,0 0 0,0 1 1,0-1-1,0 1 0,0-1 0,0 0 0,0 1 0,0 0 1,0-1-1,0 1 0,0-1 0,0 1 0,0 0 0,0 0 1,1 0-1,1 0 0,3 1 6,1 0 0,0-1-1,0 0 1,0 0 0,0-1 0,13-2 0,-19 3-6,1-1 0,0 0 0,0 0 0,0 0 0,-1 0 1,1 0-1,0 0 0,1-2 0,-1 2 1,0-1 0,0 1-1,0-1 1,0 1 0,0 0 0,3-1 0,20-4 7,-3 3-9,-20 3 0,-2 0 0,1 0 0,-1 0 0,1 0 0,0 0 0,-1 0 0,1 0 0,-1 0 0,1 0 0,0 0 0,-1 1 0,1-1 0,-1 0 0,1 0 0,-1 1 0,1-1 0,-1 0 0,1 0 0,0 1 0,-1-1 0,0 1 0,1-1 0,-1 0 0,0 0 0,0 0 0,0 0 0,1 0 0,-1 0 0,0 0 0,0 0 0,0 0 0,1 0 0,-1 0 0,0 0 0,0 0 0,0 0 0,1 0 0,-1 0 0,0 0 0,0 0 0,0 0 0,1 0 0,-1 0 0,0 0 0,0 0 0,0 0 0,1 0 0,-1 0 0,0-1 0,0 1 0,0 0 0,0 0 0,1 0 0,-1 0 0,0 0 0,0-1 0,0 1 0,0 0 0,0 0 0,0 0 0,0-1 0,1 1 0,-1 0 0,0 0 0,0-1 0,0 1 0,0 0 0,0 0 0,0 0 0,0-1 0,0 1 0,0 0 0,1 0 0,-1 0 0,0-1 0,0 1 0,0 0 0,0 0 0,1 0 0,-1 0 0,0 0 0,0-1 0,0 1 0,1 0 0,-1 0 0,0 0 0,0 0 0,1 0 0,-1 0 0,10-2 28,0 0-16,6 2 20,-19-1-32,-6 0 8,-6 4-12,1-1 1,0 2-1,-26 9 0,26-8 1,0 0 0,-25 5 0,31-8 3,-9 0 0,14-2 0,0 0 0,1 0 0,-1 0 0,0 1 0,1 0 0,-1-1 0,1 1 0,-6 2 0,4-1 0,-1 0 0,1 0 0,-1 0 0,0-1 0,-8 2 0,11-3 0,-14 6-5,6-2 2,2-2 3,0 0 0,0-1 0,-1 0 0,-11 0 0,10-1 0,-1 0 0,-10 3 0,9-4-8,0-1-6,11 2 14,1 0-1,-1 1 1,1-1-1,-1 0 1,1 0 0,-1 0-1,1 0 1,-1 0-1,1 0 1,0 0 0,-1 1-1,1-1 1,-1 0-1,1 0 1,0 1 0,-1-1-1,1 0 1,-1 1-1,1-1 1,0 0 0,-1 1-1,0 2 2,0-3-2,1 1 0,0-1 0,0 1 0,-1-1 0,1 1 0,0-1 0,-1 1 1,1-1-1,-1 1 0,1-1 0,0 0 0,-1 1 0,1-1 0,-1 0 0,1 1 0,-1-1 1,1 0-1,-1 0 0,1 1 0,-1-1 0,0 0 0,1 0 0,-1 0 0,1 0 0,-1 0 1,1 0-1,-1 0 0,0 0 0,0 0-6,1 0 1,-1 0-1,0 0 1,1 1-1,-1-1 0,1 0 1,-1 0-1,1 0 1,-1 0-1,1 1 1,-1-1-1,1 0 0,-1 1 1,1-1-1,-1 0 1,1 1-1,-1-1 1,1 1-1,0-1 0,-1 0 1,1 1-1,0-1 1,-1 1-1,1-1 1,0 1-1,0-1 0,-1 2 1,11 3-289,7 1 239,0-1 0,0 0 1,28 4-1,-9-2 6,-4-1 5,0-1 1,49 0-1,63-8 10,43 1 88,-173 3-12,0 1-1,17 4 1,-30-6-30,0 1-1,0-1 0,0 0 1,0 1-1,0-1 0,0 1 1,0-1-1,0 1 1,0-1-1,0 1 0,0 0 1,0-1-1,-1 1 0,1 0 1,1 1-1,-2-2-1,0 1-1,0-1 1,1 1 0,-1 0-1,0-1 1,0 1 0,0 0-1,0-1 1,0 1 0,0-1 0,0 1-1,0 0 1,0-1 0,0 1-1,-1 0 1,1-1 0,0 1-1,0-1 1,-1 1 0,1 0-1,0-1 1,-1 1 0,1-1-1,0 1 1,-1-1 0,0 1-1,-4 5 30,0-1 0,-1-1-1,0 1 1,0-1-1,0 0 1,-9 5-1,-94 41 143,43-22-130,-184 104 4,187-97-54,51-28 1,-135 77 9,103-56-5,-50 41 1,88-64-8,4-3-1,-1 0 0,1-1 0,0 1-1,-1 0 1,1 1 0,0-1 0,1 0 0,-1 0 0,0 1 0,1-1 0,-1 1-1,1 0 1,-1 2 0,1-4 3,1-1-1,0 0 0,0 1 0,0-1 1,0 1-1,0-1 0,0 1 0,0-1 1,-1 0-1,1 1 0,1-1 1,-1 1-1,0-1 0,0 1 0,0-1 1,0 0-1,0 1 0,0-1 1,0 1-1,0-1 0,1 0 0,-1 1 1,0-1-1,0 0 0,1 1 1,-1-1-1,0 0 0,0 1 0,1-1 1,-1 0-1,0 0 0,1 1 1,-1-1-1,1 0 0,-1 0 0,0 1 1,1-1-1,0 0 0,2 1 6,0-1 0,0 0 0,0 1 0,0-1 0,3-1 0,4 1 33,22 0 34,63-9-1,23-15-73,-20 3 21,144-18 175,-184 30-103,14-2 29,-58 10-80,0 0 1,27 2 0,-39 0-28,0-1 1,-1 0-1,1 0 0,0 1 1,0-1-1,2 2 0,-4-2-10,0 0-1,0 0 0,0 0 1,0 0-1,1 0 0,-1 0 1,0 0-1,0 1 0,0-1 1,0 0-1,0 0 0,0 0 0,0 0 1,1 0-1,-1 0 0,0 0 1,0 0-1,0 0 0,0 1 1,0-1-1,0 0 0,0 0 1,0 0-1,0 0 0,0 0 0,0 0 1,0 0-1,0 1 0,0-1 1,0 0-1,0 0 0,0 0 1,0 0-1,0 0 0,0 1 1,0-1-1,0 0 0,0 0 1,0 0-1,0 0 0,0 0 0,0 0 1,0 0-1,0 1 0,0-1 1,0 0-1,0 0 0,-1 0 1,1 0-1,0 0 0,0 0 1,0 0-1,0 0 0,0 0 0,0 1 1,-5 2 39,-1 1 0,1-1 0,0 0 0,-1 0 1,0 0-1,-7 1 0,6-1-16,-173 60 221,61-23-187,-16 9-28,-84 30-1,170-63-9,-61 31 0,86-34-44,24-13 18,-1 1-1,1-1 1,-1 0-1,1 0 1,0 1-1,-1-1 1,1 0-1,0 1 1,-1-1-1,1 0 0,0 1 1,-1-1-1,1 0 1,0 1-1,0-1 1,-1 1-1,1-1 1,0 1-1,0-1 1,0 1-1,0-1 0,0 1-1,1-1 0,-1 0 1,0 0-1,1 1 1,-1-1-1,0 0 0,1 0 1,-1 1-1,1-1 1,-1 0-1,0 0 0,1 0 1,-1 0-1,1 0 1,-1 0-1,0 0 0,1 0 1,-1 0-1,1 0 1,-1 0-1,1 0 1,-1 0-1,18-1-68,-1 0 0,27-7 1,139-32 11,-18 4 18,96-24 36,1 1 103,-145 37-24,-81 17 11,45-1 0,-80 6-73,1 0-1,-1 0 1,0 0 0,1 0 0,-1 1 0,1-1 0,1 1 0,-3-1-7,0 0 0,1 0 1,-1 0-1,0 0 0,0 0 0,0 0 0,0 0 0,0 1 0,0-1 0,0 0 1,0 0-1,0 0 0,1 0 0,-1 0 0,0 0 0,0 0 0,0 0 0,0 1 0,0-1 1,0 0-1,0 0 0,0 0 0,0 0 0,0 0 0,0 0 0,0 0 0,0 1 1,0-1-1,0 0 0,0 0 0,0 0 0,0 0 0,0 0 0,0 0 0,0 0 0,0 1 1,0-1-1,0 0 0,0 0 0,0 0 0,-1 0 0,1 0 0,0 0 0,0 0 0,0 0 1,0 0-1,0 1 0,0-1 0,-3 2 22,0 0 1,0 0-1,0 0 0,-1 0 1,-5 2-1,-171 65 154,-7-13-161,48-15-4,-358 131 51,317-99-1,156-61-65,23-11-1,0 0-1,-1 0 0,1-1 1,0 1-1,0 0 1,0 0-1,0 0 0,1 0 1,-1 0-1,0 1 1,0-1-1,0 0 0,0 1 1,1-1 1,0-1-1,0 0 1,0 0 0,0 1 0,0-1 0,0 0 0,0 0 0,0 1 0,0-1-1,1 0 1,-1 0 0,0 1 0,0-1 0,0 0 0,0 0 0,0 1 0,0-1-1,0 0 1,1 0 0,-1 0 0,0 1 0,0-1 0,0 0 0,1 0-1,-1 0 1,0 0 0,0 0 0,0 1 0,1-1 0,-1 0 0,0 0 0,0 0-1,1 0 1,-1 0 0,0 0 0,1 0 0,2 2-8,1-1 1,0 0-1,0 0 0,0 0 1,0-1-1,-1 1 1,1-1-1,8 0 0,36-7 19,-42 6-7,245-51 103,-235 50-101,224-39 9,1 18 85,-234 23-94,3-1-2,-1 1 0,1 0 0,-1 1-1,18 3 1,-26-4-1,-1 0-1,1 0 0,-1 0 1,0 0-1,1 1 0,-1-1 0,1 0 1,-1 0-1,1 0 0,-1 0 1,0 1-1,1-1 0,-1 0 0,0 0 1,1 1-1,-1-1 0,0 0 1,1 1-1,-1-1 0,0 0 0,1 2 1,-1-2-1,0 0 1,0 0 0,0 1-1,0-1 1,-1 0 0,1 1-1,0-1 1,0 0 0,0 1-1,0-1 1,-1 0 0,1 0-1,0 1 1,0-1 0,0 0-1,-1 0 1,1 0 0,0 1-1,0-1 1,-1 0 0,1 0-1,-1 0 1,-2 2 8,-1 0 0,0 0 0,-6 1 0,-18 4 29,-1-1 0,-54 3 0,-60-7 62,86-5-119,9 1-32,-64 4 0,111-2 47,1 0-1,-1 0 1,1 0-1,-1 0 1,1 0 0,-1 0-1,1 0 1,-1 0-1,1 0 1,-1 1-1,1-1 1,-1 0 0,1 0-1,-1 1 1,1-1-1,0 0 1,-1 0-1,0 1 1,1-1-5,0 1 0,0-1-1,0 0 1,0 0 0,0 1 0,0-1-1,0 0 1,1 0 0,-1 0 0,0 1-1,0-1 1,0 0 0,0 0 0,0 0 0,0 1-1,0-1 1,0 0 0,1 0 0,-1 0-1,0 0 1,0 1 0,0-1 0,0 0 0,1 0-1,-1 0 1,0 0 0,1 0 0,1 2-25,0-1 0,0 0 0,0 0 1,0 0-1,0 0 0,1-1 1,2 2-1,20 0-11,35-1 0,-16-1 70,45-2 215,-17 0-1946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4:22.6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93 4 1992,'13'8'3592,"-17"-10"-3349,1 0 0,0 1 1,-1-1-1,1 1 0,-1 0 0,0 0 0,1 1 1,-5-1-1,-3 0 169,-15 2-1,4 3 1223,22-4-1615,9 4 660,17 0-384,32 2 0,-28-4-228,-2 1-19,30 2 47,96-3 0,-145-3-114,-16 0 25,-16 1 43,-39 4 23,-51 3-32,98-6-30,0 0 0,0-1 0,-29-4 0,42 4-5,1 0-2,1-1 1,-1 1-1,1 0 0,-1 0 0,0 0 1,1 0-1,-1-1 0,1 1 0,-1 0 1,1 0-1,-1 0 0,1 0 1,-1 0-1,0 1 0,1-1 0,-1 0 1,1 0-1,-1 0 0,1 0 0,-1 1 1,1-1-1,-1 0 0,0 1 1,8 2 2,18 3-71,51 5-1,26-6 158,-48-3-23,-37-2-43,-11 0-16,-1 0 1,1 0-1,0 0 0,-1 1 0,12 3 1,-21-3 2,-22-2 31,0 2 0,-33 5 0,-1 0-20,-44-3 55,99-2-71,1-1 0,-1 1 0,-6 3 1,9-3-8,0 0 0,0 0 1,0-1-1,0 1 1,-1-1-1,1 1 1,0-1-1,0 0 1,0 1-1,-1-1 0,1-1 1,0 1-1,-1 0 1,1 0-1,-2-1 1,1 0-3,3 3-2,0-2 1,0 0 0,0 1-1,0-1 1,1 0 0,-1 1-1,0-1 1,0 0 0,1 0 0,-1 0-1,0 1 1,1-1 0,-1 0-1,0 0 1,1 0 0,-1 0 0,0 0-1,1 0 1,-1 1 0,1-1-1,39 4-98,-27-2 95,0-1-1,0 0 0,0 0 0,0-2 1,21-2-1,-17 0 31,25-1 0,-10 1 44,-20 5-48,-12-1-18,1-1-1,0 0 1,-1 1-1,1-1 1,0 0-1,-1 0 0,1 0 1,0 1-1,-1-1 1,1 0-1,0 0 1,0 0-1,-1 0 1,1 0-1,0-1 1,0 1-1,-1 0 1,1 0-1,0 0 1,-1-1-1,1 1 1,0 0-1,-1-1 1,1 1-1,0 0 1,0-1 39,1 4 7,6 12-27,-8-15-21,0 0 0,0 0 0,0 0-1,0 0 1,1 0 0,-1 1 0,0-1-1,0 0 1,0 0 0,0 0-1,0 0 1,0 0 0,0 1 0,0-1-1,-1 0 1,1 0 0,0 0 0,0 0-1,0 1 1,0-1 0,0 0 0,0 0-1,0 0 1,0 0 0,0 0 0,0 0-1,0 0 1,0 1 0,-1-1-1,1 0 1,0 0 0,0 0 0,0 0-1,0 0 1,0 0 0,0 0 0,-1 0-1,1 0 1,0 0 0,0 0 0,0 0-1,0 0 1,0 1 0,-1-1-1,1 0 1,0 0 0,-9 0-18,8 0 18,-17 1-2,3 1 10,1-2 1,-25-1 0,29-1-11,0 1 1,-13 1 0,19 0 7,0 0-1,1 1 1,-1 0 0,1-1-1,-1 1 1,1 1 0,-1-1 0,1 0-1,-5 3 1,7-3-6,0-1 0,1 0 0,-1 1 0,0-1 0,0 0 0,0 0 0,0 0 0,0 0 0,0 0 0,1 0 0,-1 0 1,0 0-1,0 0 0,0 0 0,0 0 0,0-1 0,0 1 0,1 0 0,-1-1 0,-1 0 0,1 1-1,-1-1 0,1 1-1,0-1 1,0 1 0,0 0 0,0-1 0,0 1-1,-1 0 1,1 0 0,0 0 0,-2 0 0,-7 1 9,9-1-4,0 0 1,0 0-1,-1 0 0,1 0 1,0 1-1,0-1 0,-1 0 1,1 1-1,0-1 0,-1 1 1,0 0-9,0 0 1,0-1 0,0 1 0,0-1-1,0 1 1,1-1 0,-1 0 0,0 0-1,0 0 1,0 0 0,0 0 0,0 0-1,0-1 1,0 1 0,-2-1 0,-4-1 16,6 2-7,0-1-1,-1 1 1,1 0-1,0 0 1,-1 1-1,-3 0 1,2 1-12,3-3-12,-2 0 18,-2-1 1,4 2 0,0-1-1,0 1 1,-1 0 0,1-1-1,0 1 1,0 0 0,0 0-1,-1 0 1,0 0 0,-1-3-24,4 3 7,4 1 8,-3-1 9,4 2-5,0 0 0,0-1 0,1 0 1,-1 0-1,0 0 0,8-1 1,-7-1 3,-5 0 0,0 1 0,-1 0 0,1-1 0,0 1 0,0 0 0,0 0 0,-1 0 0,1 0 0,0 0 0,0 1 0,0-1 0,2 2 0,-1-2 0,-2 1 0,0 0 1,0-1-1,0 1 0,0-1 1,0 0-1,0 1 0,0-1 1,0 0-1,0 0 0,1 0 1,-1 1-1,0-1 0,0 0 0,0-1 1,0 1-1,1 0 0,-1 0 1,0 0-1,1-1 0,0 0 2,1 1 0,-1-1-1,1 1 1,-1 0-1,1-1 1,-1 1-1,1 1 1,-1-1-1,0 0 1,1 0 0,2 2-1,3-1 4,-5-1-4,-2 0 0,-1 1-1,1-1 0,0 0 0,-1 0 0,1 0 0,-1 0 0,1 0 0,0 0 0,-1 0 0,1 0 0,-1 0 0,1 0 0,0 0 1,-1-1-1,1 1 0,-1 0 0,1 0 0,-1 0 0,1-1 0,0 0 0,0 1 1,-1 0-1,0 0 1,1 0-1,-1 0 1,0 0-1,1-1 1,-1 1-1,0 0 1,1 0-1,-1 0 1,0 0-1,1 0 1,-1 0 0,1 0-1,-1 0 1,0 0-1,1 0 1,-1 0-1,0 1 1,1-1-1,-1 0 1,1 0-1,9 5 8,-8-4-7,7 1 1,-1 0 0,1 0 0,-1 0 0,11-1 0,5 2-2,-11 0 2,-7-2 0,1 0 0,9 0 0,-12-1-3,-1 0 0,0 0 0,1-1 0,-1 1 0,1-1 0,-1 0 0,0 1 1,4-3-1,-4 2 1,0 0 1,0 0-1,0 1 1,0-1-1,1 1 0,-1 0 1,0 0-1,0 0 1,0 0-1,1 0 1,2 2-1,-1-2 1,0 1-1,0-1 1,5 0 0,-9 0-2,0 0 0,-1 0 1,1 0-1,0-1 0,-1 1 1,1 0-1,-1 0 0,1-1 1,0 1-1,-1 0 0,2-2 1,-2 2-1,1-1 0,0 1 0,-1 0 0,1-1 0,-1 1 0,1 0 1,0-1-1,0 1 0,-1 0 0,1 0 0,0-1 0,0 1 0,-1 0 1,1 0-1,0 0 0,1 0 0,1 1 2,-1-1-1,1 0 1,0 0-1,0 0 1,-1 0 0,1-1-1,0 1 1,0-1-1,-1 0 1,6-1 0,-6 0 0,1 1 1,-1 0 0,1 1 0,0-1-1,4 0 1,-4 0-1,0 0 0,1 1 0,-1-1 1,4-2-1,-4 2-1,0 0 0,1 0 0,-1 0 0,0 0 0,0 0 0,1 1 0,5 0 0,-7 0 0,-1-1 0,-1 1 0,1 0 1,0 0-1,0 0 0,0 0 0,0-1 1,-1 1-1,1 0 0,0-1 0,0 1 1,-1 0-1,1-1 0,0 1 1,1-2-1,-2 1 0,1 0 1,0 1-1,0-1 1,0 1-1,0-1 1,0 0-1,0 1 1,0 0 0,2-1-1,1 0 1,1 1 1,-1-1-1,0 1 0,1 0 0,-1 1 1,0-1-1,1 1 0,6 1 0,-6 0 0,-1-1-1,1-1 1,-1 1-1,1-1 1,-1 1-1,1-1 0,6-1 1,1-1 1,0 1 0,0 1-1,17 1 1,-20 0 0,45-5 21,-47 5-256,1-1 0,-1 0 0,1-1 0,-1 0 0,12-2 0,-5-1-266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4:29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478 2422 8474,'-1'0'19,"1"0"0,0 0 1,0-1-1,0 1 0,-1 0 1,1 0-1,0 0 0,0 0 0,0-1 1,0 1-1,0 0 0,0 0 1,0 0-1,-1-1 0,1 1 1,0 0-1,0 0 0,0-1 0,0 1 1,0 0-1,0 0 0,0 0 1,0-1-1,0 1 0,0 0 1,0 0-1,0-1 0,0 1 0,0 0 1,0 0-1,1 0 0,-1-1 1,0 1-1,0 0 0,0 0 1,0 0-1,0-1 0,3 0 58,0 1 0,-1 0 0,1-1 0,0 1 0,-1 0 0,1 0-1,0 0 1,4 1 0,82 13 533,90 21-123,819 182 186,-739-160-609,15 2 36,-241-53-64,-30-6-21,-3-1-2,-30-29 122,21 21-91,0 1-1,1-2 1,0 1 0,0-1 0,-12-21 0,-28-87 798,32 76-269,-24-48 0,31 73-396,-2-4 106,1 1 1,-13-36-1,7-11 12,12 47-254,-1-1 0,-1 1 1,-15-35-1,-11-2-193,68 101-847,-25-31 916,98 117 3,-82-98 211,2-1 0,1-2 1,43 32-1,11 7 244,14 11-54,-87-71-272,-1 0 19,13 11 1,-21-17-55,0 0 1,0 0-1,0 0 1,0 0-1,-1 0 0,1 1 1,-1-1-1,0 0 1,1 1-1,-1-1 0,0 1 1,0 2-1,-1-4-6,1-1-1,-1 0 1,0 1-1,0-1 1,0 1-1,0-1 1,0 0-1,0 1 1,0-1-1,0 1 1,0-1-1,0 0 1,0 1-1,0-1 1,0 1-1,0-1 1,0 0-1,-1 1 1,1-1-1,0 1 1,0-1-1,0 0 1,-1 1-1,1-1 1,0 0-1,0 1 1,-1-1-1,1 0 1,0 0-1,-1 1 1,1-1-1,0 0 1,-1 0-1,1 1 1,0-1-1,-1 0 1,1 0-1,0 0 1,-1 0-1,1 0 1,-1 0-1,1 1 1,0-1 0,-1 0-1,1 0 1,-1 0-1,0 0 1,-1-1 34,-1 1 1,0-1-1,1 1 1,-1-1 0,1 0-1,-4-1 1,-12-7 103,1-1 0,0 0 0,0-1 0,1-1 0,1-1 0,-17-16 0,4-1 32,-48-65 0,56 67-127,-25-49 1,39 64-54,0 0-1,1 0 1,1 0-1,0-1 1,0 0 0,-2-22-1,6 32-25,0 1 0,0-1 0,0 0 0,1-7 0,-1 10 17,0 0-1,0 1 1,1-1 0,-1 0 0,0 1-1,0-1 1,1 0 0,-1 1 0,0-1-1,1 0 1,-1 1 0,1-1-1,-1 1 1,1-1 0,-1 1 0,1-1-1,-1 1 1,1-1 0,0 1 0,-1 0-1,1-1 1,-1 1 0,1 0 0,0 0-1,0-1 1,-1 1 0,1 0-1,0 0 1,-1 0 0,1 0 0,0 0-1,0 0 1,4 0-24,-1 1 1,1 0-1,-1 0 0,0 0 0,1 0 0,-1 1 1,0 0-1,0 0 0,0 0 0,0 0 1,0 0-1,5 6 0,1 0-9,0 1-1,0 0 1,7 12 0,-4-5 35,-1 1 0,-1 0 1,-1 0-1,0 2 1,9 23-1,-13-25 53,0 0 0,-2 0 0,0 0 1,-1 0-1,0 1 0,0 24 0,-3-36 7,-1-1-1,1 1 1,-1 0-1,-2 9 1,3-15-36,0 1 1,0 0-1,0 0 1,-1 0-1,1 0 1,0-1-1,-1 1 1,1 0-1,-1 0 1,1-1-1,-1 1 1,1 0-1,-1-1 1,1 1-1,-1 0 1,0-1-1,1 1 1,-1-1-1,0 1 1,0-1-1,1 1 1,-1-1-1,0 0 1,0 1-1,0-1 1,1 0-1,-1 0 1,0 1-1,0-1 1,0 0-1,0 0 1,0 0-1,1 0 1,-1 0-1,0 0 1,0 0 0,0-1-1,-1 1 1,-2-2 22,0 1-1,0-1 1,0 0 0,0 0 0,0-1 0,1 1 0,-1-1 0,1 0 0,-1 0 0,-2-4 0,-6-6 25,-12-19 0,13 16-26,-171-272 334,105 158-190,-179-258 403,195 314-482,48 60-68,-1 0-1,-27-20 1,36 31-48,0-1-1,0 1 1,-1 0 0,1 0 0,-1 0 0,-9-2 0,15 4 3,-1 1-1,1 0 1,0 0-1,-1 0 1,1 0 0,0 0-1,-1 0 1,1 0-1,-1-1 1,1 1 0,0 0-1,-1 0 1,1 0 0,-1 1-1,1-1 1,0 0-1,-1 0 1,1 0 0,-1 0-1,1 0 1,0 0-1,-1 0 1,1 1 0,0-1-1,-1 0 1,1 0 0,0 1-1,-1-1 1,1 0-1,0 0 1,0 1 0,-1-1-1,1 0 1,0 1-1,0-1 1,0 0 0,-1 1-1,1-1 1,0 0 0,0 1-1,0-1 1,0 1-1,0-1 1,0 0 0,0 1-1,0-1 1,0 0-1,0 1 1,0-1 0,0 1-1,0-1 1,0 0 0,0 1-1,0 0 1,1 3-57,0 1 0,0-1 0,3 8 0,-3-9 60,13 32-11,0-1-1,3-1 0,26 41 0,-10-24 43,52 57 0,6-18 33,-20-20 3,-58-55-39,-6-6 15,0 0 0,1-1 0,0 0 1,14 10-1,-22-17-29,0 1 1,0-1 0,0 0-1,1 0 1,-1 0-1,0 0 1,0 0-1,0 1 1,0-1 0,1 0-1,-1 0 1,0 0-1,0 0 1,0 0-1,1 0 1,-1 0-1,0 0 1,0 0 0,0 0-1,1 0 1,-1 0-1,0 0 1,0 0-1,0 0 1,1 0 0,-1 0-1,0 0 1,0 0-1,1 0 1,-7-8 304,-15-16-74,-31-27 0,-29-18-33,59 51-126,-11-11 44,-52-61 1,-20-42 12,89 111-122,-183-265-50,162 232 5,8 7-21,-42-91 1,64 125 25,0-1 0,0 1 0,-1 0 0,-1 1 0,0 0 1,-19-20-1,37 43-764,14 13 675,-11-13 101,2-1-1,-1 0 1,1-1 0,16 8-1,-2-4 31,37 12-1,-50-19 9,0-1 0,1-1-1,0-1 1,0 0 0,0-1 0,0-1 0,0 0-1,24-2 1,-10-2 4,0-1-1,0-1 0,49-16 1,-71 19-14,0-2 0,-1 1 1,0-1-1,0 0 0,0-1 0,0 0 1,-1 0-1,1 0 0,-1-1 1,8-10-1,-7 7 11,-1-1 1,0 0-1,0 0 1,-1 0-1,0-1 1,5-18-1,28-67 84,-5 18-73,-12 25-55,-18 45 5,2 0 1,-1 0-1,1 1 0,8-10 0,15-12-78,2 1 0,41-31-1,-53 46 58,1 0 1,39-19-1,44-13-1,-100 44 37,49-18-4,1 2 0,95-18-1,-69 22 43,102-2 0,-174 15-44,0 0 0,0 0 0,0 0 0,9 3 1,-15-3 4,0 0 0,1 0 0,-1 0 0,0 0 0,0 0 1,1 0-1,-1 0 0,0 0 0,0 0 0,1 0 0,-1 0 0,0 0 1,0 0-1,1 1 0,-1-1 0,0 0 0,0 0 0,0 0 1,0 0-1,1 0 0,-1 1 0,0-1 0,0 0 0,0 0 1,0 0-1,1 1 0,-1-1 0,0 0 0,0 0 0,0 1 1,0-1-1,0 0 0,0 0 0,0 1 0,0-1 0,0 0 0,0 0 1,0 1-1,0-1 0,0 0 0,0 0 0,0 1 0,0-1 1,0 0-1,0 0 0,0 0 0,0 1 0,0-1 0,-1 0 1,1 0-1,0 1 0,0-1 0,-2 2-2,1-1 1,0 0-1,-1 1 1,1-1-1,-1 0 0,-3 2 1,-15 8 12,-2-1 0,-27 9 1,25-10-7,-102 37-23,-221 88-149,297-112 121,2 2 0,0 2 0,2 2 0,-71 56 0,108-77 45,0 2-1,1-1 0,-14 19 1,21-26-1,0 0 1,1 0 0,-1 0 0,0 0-1,0 0 1,1 0 0,-1 1 0,1-1-1,-1 0 1,1 0 0,0 1 0,-1-1-1,1 0 1,0 1 0,0-1 0,0 0 0,0 1-1,0-1 1,0 0 0,1 3 0,-1-3-1,1 0 0,0-1 0,0 1 0,-1 0 0,1 0 0,0 0 0,0-1 0,0 1 0,0 0 0,0-1 0,0 1 0,0-1 1,0 1-1,0-1 0,0 0 0,0 1 0,0-1 0,0 0 0,0 0 0,0 1 0,1-1 0,-1 0 0,0 0 0,2-1 0,6 1 2,-1-1 0,1 0 0,-1 0-1,12-4 1,34-13 2,-32 10-1,141-53 76,-126 45-45,0-2 0,43-30-1,-67 39-15,-3 2-1,1 0 1,0 0 0,22-9 0,-23 13-2,9-3 15,-18 6-22,0 0 0,-1-1-1,1 1 1,0 0 0,0-1 0,-1 1 0,1-1 0,0 1 0,-1-1 0,1 1 0,-1-1 0,1 0 0,-1 1-1,1-1 1,-1 0 0,1 1 0,-1-1 0,0 0 0,1 0 0,-1 0 0,0 1-4,0-1 0,0 1 0,0 0 1,0 0-1,0-1 0,0 1 0,0 0 0,0 0 0,0 0 1,0-1-1,0 1 0,0 0 0,0 0 0,0-1 0,0 1 1,0 0-1,0 0 0,0 0 0,-1-1 0,1 1 0,0 0 1,0 0-1,0 0 0,0-1 0,0 1 0,-1 0 0,1 0 1,0 0-1,0 0 0,0 0 0,-1-1 0,-2-1 5,-1 1 0,0-1-1,0 1 1,1 0-1,-1 0 1,0 0 0,0 0-1,0 1 1,0-1 0,0 1-1,-4 0 1,-10 1-22,-21 4-1,22-2 10,-44 6-24,-103 27 0,-9 19 85,168-54-53,-33 10 33,35-10-27,0-1-1,-1 0 1,1 1-1,0-1 1,-1 0-1,1-1 1,-6 0-1,8 1-6,1 0-1,-1 0 1,1-1 0,-1 1-1,1 0 1,-1 0 0,0 0 0,1-1-1,-1 1 1,1 0 0,-1-1-1,1 1 1,-1 0 0,1-1-1,0 1 1,-1-1 0,1 1-2,0-1 1,-1 1-1,1 0 0,0-1 1,0 1-1,0 0 0,0 0 1,0-1-1,0 1 0,0 0 1,0 0-1,0-1 0,0 1 1,0 0-1,0-1 0,0 1 1,0 0-1,1 0 1,-1-1-1,0 1 0,0 0 1,0 0-1,1-1 0,0-1-5,0 1 0,1-1 0,-1 1 0,1-1 0,-1 1 0,1 0 0,0 0-1,3-2 1,111-47-205,-59 27 145,41-16-6,84-40 100,-30-8 47,-145 83-66,-3 2 4,-1 0 1,0 0-1,1-1 1,-1 1-1,0-1 1,3-2 0,-6 4-12,0 1 1,0 0 0,0 0 0,0 0 0,1-1-1,-1 1 1,0 0 0,0 0 0,0 0 0,0-1-1,0 1 1,0 0 0,0 0 0,0-1 0,0 1-1,0 0 1,0 0 0,0-1 0,0 1 0,0 0-1,0 0 1,0-1 0,0 1 0,0 0 0,0 0-1,0-1 1,0 1 0,0 0 0,0-1 0,-1 1 1,1-1 0,-1 1 0,1-1 1,-1 1-1,1 0 0,-1-1 1,0 1-1,1 0 0,-1-1 1,1 1-1,-2-1 0,-3 0 10,1 0-1,-1 0 0,-4 0 1,-19 0-13,-1 1-1,-46 5 1,-56 18 9,52-4 15,-91 35-1,-71 43-8,-194 112 148,372-176-250,134-67-74,97-68 60,-75 43 62,341-181-143,-296 168 194,-121 63-3,17-13-1,-6-4 23,10-1 136,-40 29-164,0 0 0,0 0 0,-1-1 0,1 1-1,-1-1 1,1 1 0,-1-1 0,0 0 0,-2 1 0,-11 4-6,-82 32-53,-36 15 16,65-24 34,-93 43 28,-88 55-37,-217 140-86,156-58 210,257-172-95,-91 65 36,115-80-47,26-20-81,8-5 50,13-12 15,-14 13 2,242-201-39,172-135 17,16 23 104,-389 286-60,220-161 77,-234 163-50,-24 20-26,-6 7-13,0 0 0,0 0 0,0 0 0,1 0 1,-1 0-1,0 0 0,0 0 0,0 0 0,0-1 0,0 1 1,0 0-1,0 0 0,0 0 0,0 0 0,0 0 0,0 0 1,0 0-1,0 0 0,0 0 0,0 0 0,0 0 1,0 0-1,0-1 0,0 1 0,0 0 0,0 0 0,0 0 1,0 0-1,0 0 0,0 0 0,0 0 0,0 0 0,0 0 1,0 0-1,0 0 0,0 0 0,0 0 0,0 0 0,-1-1 1,1 1-1,0 0 0,0 0 0,0 0 0,0 0 0,-1 0 1,-1 1 0,1-1 0,-1 0 0,1 1 0,-1-1 0,1 1 0,-3 1 0,-100 41-32,67-27 17,-244 110-25,-74 71 68,307-169-30,-350 219 5,197-108 83,70-46-49,96-70-63,23-17-40,10-6-2,7-5-96,64-65-145,130-108 169,12 8 45,-23 18 63,-27 22 42,105-89 141,-231 186-43,-25 20-5,-10 12-101,0 1 0,0 0-1,0 0 1,0 0 0,0 0-1,0-1 1,0 1 0,0 0 0,0 0-1,0 0 1,0 0 0,0-1-1,0 1 1,0 0 0,0 0-1,0 0 1,0-1 0,0 1-1,0 0 1,0 0 0,0 0-1,0 0 1,0-1 0,0 1-1,0 0 1,-1 0 3,1-1 0,-1 1 0,1 0 0,0 0 0,-1 0 0,1 0 0,0 0 0,-1 0 0,1 0 0,-1 0 0,1 0 0,0 0 0,-1 0 0,1 0 0,-1 0 0,1 0 0,0 0 0,-1 0 0,-19 7 43,0 0 0,-29 16 0,-301 171-49,12 23 173,180-110-107,-126 84 55,264-179-112,-61 38-7,66-43-81,15-7 77,0 0 1,0 0-1,0 0 1,0 0-1,0 0 1,0 0 0,0 0-1,0 0 1,0 0-1,0 0 1,0 0-1,0 0 1,0 0-1,-1 0 1,1 0 0,0 0-1,0 0 1,0 0-1,0 0 1,0 0-1,0 0 1,0 0-1,0 0 1,0 0-1,0 0 1,0 0 0,0 0-1,0 0 1,0 0-1,0 0 1,-1 0-1,1 0 1,0 0-1,0 0 1,0-1 0,0 1-1,0 0 1,0 0-1,0 0 1,0 0-1,0 0 1,0 0-1,0 0 1,0 0-1,0 0 1,0 0 0,0 0-1,0 0 1,0 0-1,0 0 1,0-1-1,5-7-125,63-72-182,192-184 176,13 8 138,14 1 82,-267 236 13,-16 13-12,-4 6-86,0 0-1,0 0 1,0 0-1,0 0 0,0-1 1,0 1-1,0 0 1,0 0-1,0 0 0,0 0 1,0 0-1,0 0 1,0 0-1,0 0 0,-1 0 1,1 0-1,0 0 0,0 0 1,0 0-1,0 0 1,0-1-1,0 1 0,0 0 1,0 0-1,0 0 1,0 0-1,0 0 0,0 0 1,0 0-1,0 0 1,-1 0-1,1 0 0,0 0 1,0 0-1,0 0 0,0 0 1,0 0-1,0 0 1,0 0-1,0 0 0,0 0 1,0 0-1,-15 4 78,12-3-66,-19 7 23,0 1 0,-22 12 0,-42 30-30,73-43 4,-299 202 311,280-189-289,-235 171 122,108-78-100,141-101-44,-64 41 32,65-46-55,12-8-20,4 0 30,1 0 0,0 0 0,0 0 0,0-1 0,0 1 0,0 0 0,0 0 0,0 0 0,0 0 0,0 0 0,0-1 0,0 1 0,0 0 0,0 0 0,0 0 0,0 0 0,0 0 0,0-1 0,0 1 0,0 0 0,0 0 0,0 0 0,1 0 0,-1 0 0,0 0 0,0-1 0,0 1 0,0 0 0,0 0 0,0 0 0,0 0 0,0 0 0,1 0 0,-1 0 0,170-211-406,-139 173 377,97-112-16,12-15 35,-108 126 23,42-56 82,-72 92-84,0 0 0,-1 1 0,1-1 0,2-5 0,-4 7-8,0 1 1,0 0-1,0 0 0,0-1 0,0 1 0,0 0 0,0 0 0,0-1 1,0 1-1,0 0 0,0 0 0,0-1 0,0 1 0,0 0 0,0 0 1,0-1-1,-1 1 0,1 0 0,0 0 0,0-1 0,0 1 0,0 0 0,0 0 1,-1-1-1,1 1 0,0 0 0,0 0 0,0 0 0,0 0 0,-1-1 1,1 1-1,0 0 0,0 0 0,-1 0 0,1 0 0,0 0 0,0 0 1,-1 0-1,1 0 0,0-1 0,0 1 0,-1 0 0,1 0 0,-1 0 1,-13 3-17,4 0-5,0 1-1,1 0 1,-1 1 0,-11 8 0,-35 28-40,45-33 57,-116 95 54,61-49 32,3-2 8,-74 56 122,120-98-180,17-10-32,-1 0 0,1 1 0,-1-1 1,1 0-1,-1 0 0,1 0 0,-1 0 0,1 1 1,-1-1-1,1 0 0,-1 0 0,1 0 0,-1 0 1,1 0-1,-1 0 0,1 0 0,-1 0 0,1 0 1,-1-1-1,1 1 0,-1 0 0,1 0 0,-1 0 1,1 0-1,-1-1 0,1 1-1,0-1 0,0 1-1,0 0 1,0-1 0,0 1 0,0 0-1,0-1 1,0 1 0,0 0 0,0-1-1,0 1 1,0 0 0,0 0 0,0-1-1,0 1 1,0 0 0,0-1 0,0 1-1,1 0 1,-1-1 0,0 1 0,0 0-1,1-1 1,6-9-26,-3 5 15,12-21-3,5-6 25,0 1-1,42-45 0,1 9-2551,-35 40 1689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4:44.1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4303 3411 5041,'7'-12'561,"2"-3"736,0-1 1,8-24 0,-17 40-1293,2-3 128,-1 1-1,0-1 1,-1 0 0,1-1-1,0-5 1,-1 8-107,0 1 0,0-1 0,0 0 0,0 0 0,-1 0 0,1 0 0,0 0 0,-1 0 0,1 0 0,0 0 0,-1 1 0,1-1 0,-1 0 0,1 0 0,-1 1 0,0-1 0,1 0 0,-1 1 0,0-1 0,0 0 0,1 1 0,-1-1 0,0 1 0,-1-1 0,0 0 13,0 0 0,0 0 0,-1 0 0,1 1-1,0-1 1,0 1 0,-1-1 0,1 1 0,0 0 0,-1 0-1,1 0 1,0 0 0,-4 1 0,-2 1 14,0 0 1,-14 6-1,-85 44 36,72-33-81,-126 61 21,-115 64 62,156-65-28,-146 122 0,147-88-67,107-102-1,7-7-1,0 1 0,-6 9 0,9-12 3,1 0 1,0 0 0,0-1 0,0 1 0,1 0 0,-1 0-1,0 0 1,1 0 0,-1 0 0,1 0 0,-1 0-1,1 5 1,0-7 3,0 1-1,0-1 1,0 1-1,0 0 0,0-1 1,0 1-1,0 0 1,1-1-1,-1 1 1,0-1-1,0 1 1,0 0-1,1-1 0,-1 1 1,0-1-1,1 1 1,-1-1-1,0 1 1,1-1-1,-1 1 1,1-1-1,-1 1 0,1-1 1,-1 0-1,1 1 1,-1-1-1,1 0 1,-1 1-1,2-1 1,2 1 9,1 0 0,0 0 0,0-1 1,0 1-1,0-1 0,6-1 1,7 0 28,0-1 1,25-7 0,38-14 48,-76 22-83,168-55 59,229-109 1,-255 95-42,-99 49-15,43-21 9,10-17 15,-98 57-31,69-45 45,-71 47-45,5-4 11,1-1 1,-1 0-1,10-10 1,-14 14 1,-1-1 0,0 1 0,0-1 0,0 0 0,0 1 0,0-1 0,-1 0 0,1 0 0,0 0 1,-1 1-1,1-1 0,-1 0 0,0 0 0,0 0 0,1 0 0,-1 0 0,-1 0 0,1-3 0,0 4 2,0 0-1,0 0 0,-1 0 1,1 0-1,0 0 0,0 0 1,-1 0-1,1 1 0,-1-1 1,1 0-1,-1 0 0,1 0 1,-1 0-1,1 1 0,-1-1 1,0 0-1,1 1 0,-1-1 1,0 0-1,0 1 0,1-1 0,-1 1 1,0-1-1,-1 0 0,-1 0 12,0 1 0,0-1 0,1 1 0,-1 0 0,0 0-1,-4 0 1,3 0 12,-44 5 237,28-3-226,-124 19 76,22 1-101,-21 5-14,-25 13-2,-389 133 13,233-38-14,207-80-8,27-11-12,30-16-27,57-26 31,-1 0 0,1 1 0,-1-1 1,-3 4-1,7-6 7,-1 0 0,1 0 0,0 1 0,0-1 0,0 0 0,-1 1 0,1-1 1,0 0-1,0 0 0,0 1 0,0-1 0,-1 0 0,1 1 0,0-1 0,0 0 0,0 1 1,0-1-1,0 0 0,0 1 0,0-1 0,0 0 0,0 1 0,0-1 0,1 1 0,-1-1 0,0 0 0,0 1 0,1-1 0,-1 0 0,0 1 0,1-1 0,-1 0 0,1 1 0,-1-1 0,0 0 0,1 0 0,-1 0 0,1 1 0,-1-1 0,1 0 0,-1 0 0,1 0 0,0 0 0,4 1 0,0-1 0,0 1 0,1-1 0,8-1 1,18-3 21,-1-1 0,0-2 1,36-13-1,55-26 22,20-18-13,-19 9-15,85-40 5,-50 21-4,-13 12 1,-32 10 9,-82 38-12,64-35 218,-93 48-214,-1 0 1,0 1-1,1-1 0,-1 0 0,0 0 0,0 0 0,0 0 0,0 0 0,0 0 0,0 0 0,0 0 0,2-2 0,-3 3-13,0 0-1,-1 0 1,1-1-1,0 1 1,0 0-1,0 0 0,0 0 1,0 0-1,0-1 1,0 1-1,0 0 1,-1 0-1,1 0 1,0 0-1,0 0 1,0 0-1,0-1 1,0 1-1,-1 0 0,1 0 1,0 0-1,0 0 1,0 0-1,0 0 1,-1 0-1,1 0 1,0 0-1,0 0 1,-1 0-1,-12-1 138,-5 1-55,0 2-1,0 0 1,-34 9-1,42-8-74,-126 33 53,-157 64 0,-117 79-7,235-98-40,163-75-26,-18 12-1,29-17 6,0-1 0,0 1 1,0 0-1,0 0 0,0 0 0,0 0 0,0 0 1,0 0-1,0 0 0,0 0 0,0 2 0,1-3 3,0 0-1,0 1 0,0-1 0,0 0 0,0 0 0,0 0 0,0 1 0,0-1 0,0 0 0,0 0 0,0 0 0,0 1 0,0-1 0,0 0 0,0 0 0,1 0 0,-1 1 0,0-1 0,0 0 0,0 0 0,0 0 0,0 0 1,1 0-1,-1 1 0,0-1 0,0 0 0,0 0 0,1 0 0,-1 0 0,0 0 0,0 0 0,0 0 0,1 0 0,-1 0 0,0 0 0,0 0 0,0 0 0,1 0 0,-1 0 0,5 1-6,0-1 0,0-1-1,0 1 1,0-1-1,9-2 1,47-14 0,-44 12 7,52-17 2,0-5 16,-2-4 0,125-77 0,-41 2 36,-112 78-33,-9 7 23,-2-1-1,32-32 1,-57 51-32,0 0 0,0 0 1,0 0-1,-1-1 0,1 1 1,1-6-1,-3 9-8,-1-1 0,0 0 0,0 0 0,0 0 0,1 1 0,-1-1-1,0 0 1,0 0 0,0 0 0,0 0 0,0 1 0,0-1 0,0 0 0,-1 0 0,1 0 0,0 1 0,0-1 0,-1 0 0,1 0 0,0 1 0,-1-1 0,1 0-1,-1 0 1,1 1 0,-1-1 0,1 1 0,-1-1 0,0 0 0,1 1 0,-1-1 0,0 1 0,1-1 0,-1 1 0,-1-1 0,-2-1 11,0 0 0,0 1 0,0-1 0,0 1 0,-1 0 0,1 0 0,-1 0 0,1 0 0,0 1 0,-1 0 0,-7 1 0,-57 6 17,-9 6-36,-86 24 0,23 7 2,119-37 2,-106 37 0,34-2 4,-89 56-1,-27 31-14,150-83-22,55-43 25,1 1 0,-1 1-1,1-1 1,1 0 0,-1 1 0,-3 5 0,7-9 6,-1-1 0,1 1 0,-1 0 0,1 0 0,0 0 0,0 0 0,-1-1 1,1 1-1,0 0 0,0 0 0,0 0 0,0 0 0,0 0 0,0 0 0,0 0 0,0-1 1,0 1-1,1 0 0,-1 0 0,0 0 0,0 0 0,1 0 0,-1-1 0,1 1 0,-1 0 1,1 0-1,-1-1 0,1 1 0,-1 0 0,2 0 0,-1 0 0,1 1 0,-1-1 1,1 0-1,0-1 0,-1 1 0,1 0 0,0 0 0,0-1 0,0 1 1,-1-1-1,1 1 0,3-1 0,2 0 2,0 0 0,9-3 0,7 0 7,74-7 27,7-8-3,-75 12-24,135-21 17,-115 20-21,93-15 4,3-11 0,-101 23-4,163-39 15,4-5 26,161-29 199,4 16 0,681-32 0,-815 98-165,-173 5-47,-61-3-6,1 0 0,12 3 0,-21-4-22,0 0 1,1 0 0,-1 0-1,0 0 1,0 0-1,1 0 1,-1 1 0,0-1-1,0 0 1,1 0 0,-1 0-1,0 0 1,0 1 0,1-1-1,-1 0 1,0 0-1,0 0 1,0 1 0,0-1-1,1 0 1,-1 1 0,0-1 0,0 0 1,0 0 0,0 1 0,0-1-1,0 0 1,0 0 0,-1 1-1,1-1 1,0 0 0,0 0 0,0 0-1,0 1 1,0-1 0,-1 0 0,1 0-1,0 0 1,0 0 0,0 1-1,0-1 1,-1 0 0,1 0 0,-4 2 30,1 0 1,-1-1 0,0 1-1,0-1 1,0 0-1,-4 1 1,-70 12 256,-35 3-17,-50 4-67,-26 2-19,165-20-169,-401 51 288,-288 48-97,485-71-180,27-3-7,31 0-8,40-7-8,112-17-9,-23 3-29,-58 17-1,95-22 19,0-1 0,0 0 0,0 0 0,1 1 1,-7 3-1,10-5 10,-1 0 0,1 0 0,0 1 0,0-1 0,-1 0 1,1 0-1,0 0 0,0 1 0,0-1 0,-1 0 0,1 0 0,0 1 0,0-1 0,0 0 0,0 0 0,0 1 0,-1-1 0,1 0 1,0 1-1,0-1 0,0 0 0,0 0 0,0 1 0,0-1 0,0 0 0,0 1 0,1 0-3,-1 0-1,0-1 1,1 1 0,-1-1-1,1 1 1,-1 0-1,1-1 1,0 1 0,-1-1-1,1 1 1,-1-1 0,1 1-1,0-1 1,0 0-1,0 1 1,8 3-32,0-1-1,18 4 1,54 9-39,35-2 27,393 13-9,381 12 132,-341-13 148,-395-20-83,-31 1 28,23 2 194,-129-7-238,-15-2-86,-4 1 7,-15-1 78,-2 0-82,-153 3 182,16 4-132,-29 2-37,-22 3-13,-167-5 7,0-10-15,-41 3-6,351 1-20,50-1-5,-166 3 10,18 5 3,36-6 2,71-3-7,-27 2-140,136-5 35,45-6-4,52-7 37,34-6 22,37-2 9,133-9 3,581-66 56,-716 71-11,-24 6 0,-36 4 3,-38 3 21,-48 7 47,-53 4-38,-20 5-47,-1 0 0,1 0 1,-1-1-1,1 1 1,-1 0-1,1 0 1,-1 0-1,0-1 0,1 1 1,-1 0-1,1 0 1,-1-1-1,0 1 1,1-1-1,-1 1 1,0 0-1,1-1 0,-1 1 1,0-1-1,0 1 0,0-1 0,0 1 0,0 0-1,0-1 1,0 1 0,0 0 0,-1-1 0,1 1 0,0 0-1,0-1 1,0 1 0,-1 0 0,1 0 0,0-1-1,0 1 1,-1 0 0,1 0 0,0 0 0,-1-1 0,1 1-1,0 0 1,0 0 0,-1 0 0,1 0 0,-1-1-1,-20-5 44,-56-7 23,-66-1-55,-54 9-13,-58 3 0,-34 6 0,-21 10 2,-2-2 4,-219 24 2,464-31-8,-632 53 8,544-47 2,52-8 0,45-2-24,58-1 11,0 0 1,0 0 0,0 0 0,0 0-1,0 0 1,0 0 0,0 0-1,0 0 1,0 0 0,0 0 0,0 0-1,0 0 1,0 0 0,0 0-3,0 0 3,0 0 0,0 0-3,0 0 3,0 0-5,0 0 5,0 0-3,0 0 3,0 0-3,0 0 3,0 0 0,7-2-30,18-2-17,61 0-55,39-3 19,39-3 30,31-2 11,252-20-4,659-79 87,-940 91 4,-37 8 25,-45 0 24,-61 7-24,-22 5-61,0 0 0,0 0 0,0 0 0,0-1 1,-1 1-1,1-1 0,0 1 0,0 0 0,0-1 0,1 0 0,-2 1-4,0-1-1,0 1 0,0 0 0,0 0 1,0 0-1,0 0 0,0-1 0,1 1 1,-1 0-1,0 0 0,0 0 1,0-1-1,0 1 0,0 0 0,0 0 1,0 0-1,0-1 0,0 1 0,0 0 1,0 0-1,0-1 0,0 1 0,0 0 1,0 0-1,-1 0 0,1 0 1,0-1-1,0 1 0,0 0 0,0 0 1,0 0-1,0-1 0,0 1 0,-1 0 1,0-1 3,0 0 1,0 1 0,0-1 0,0 0 0,0 1 0,0-1 0,0 0-1,0 1 1,-1 0 0,0-1 0,-14-2 36,0 0 0,-19 0 0,-75-2 49,-67 6-68,-37 12-16,39-4-2,-196 14 11,-536 83-1,625-66-12,51-11 8,51-7-1,67-9-1,82-9-2,2-1-53,36-6 27,0 0 0,1 1 0,9-2 0,82-21-41,40-14 19,45-19 20,729-201-26,-252 81 70,-490 122-2,-33 6 12,-53 13 39,-83 37-70,6-4 19,-1 1 0,1-1 1,10-7-1,-18 11-20,0 0-1,1 0 1,-1 0-1,0-1 1,0 1-1,0 0 1,1 0-1,-1-1 1,0 1-1,0 0 1,0 0-1,0-1 1,0 1-1,1 0 0,-1 0 1,0-1-1,0 1 1,0 0-1,0 0 1,0-1-1,0 1 1,0 0-1,0-1 1,0 1-1,0 0 1,0 0-1,0-1 1,0 1-1,0-1 1,-1 1 1,1-1-1,-1 1 1,1-1 0,-1 1 0,1 0 0,-1-1-1,1 1 1,-1 0 0,1-1 0,-1 1 0,1 0-1,-1-1 1,1 1 0,-2 0 0,-4-2 7,0 1 1,0 1 0,0-1-1,-1 1 1,-9 1 0,-78 9 3,-38 10-26,-34 20-2,163-40 14,-188 48-8,-323 89 7,379-100 0,-80 25 4,27 0 10,171-57-11,-124 44 12,41-4-2,89-39-13,-1 0-1,-19 16 0,30-22 1,0 1 1,0 0-1,1-1 0,-1 1 1,0 0-1,1 0 0,-1 0 1,1-1-1,-1 1 0,1 0 0,-1 0 1,0 2-1,1-3 1,0 0 0,0 1-1,0-1 1,0 0 0,0 1 0,0-1-1,0 0 1,0 0 0,0 1 0,1-1-1,-1 0 1,0 0 0,0 1-1,0-1 1,0 0 0,0 0 0,1 0-1,-1 1 1,0-1 0,0 0 0,0 0-1,0 0 1,1 1 0,-1-1 0,0 0-1,0 0 1,1 0 0,-1 0 0,0 0-1,1 1 1,1-1-1,0 1 0,1-1-1,-1 0 1,1 0 0,-1 0 0,0 0-1,1 0 1,-1 0 0,0 0 0,4-2-1,68-23-11,40-19 10,43-23 2,26-10-4,-35 19 3,118-50 2,118-70 15,-361 166-14,167-81 15,-25 6 2,-33 18 6,-36 12 16,-88 53-25,0-2 0,-1 1 0,0-1 1,11-12-1,-16 16-11,-1 1-1,0 0 1,-1-1 0,1 1 0,0 0 0,0-1-1,-1 1 1,1-1 0,0 1 0,-1-1 0,1-2-1,-1 3-1,0 1-1,0-1 1,0 1-1,0-1 0,0 0 1,0 1-1,-1-1 1,1 1-1,0-1 0,0 0 1,-1 1-1,1-1 1,0 1-1,0-1 1,-1 1-1,1-1 0,-1 1 1,1-1-1,0 1 1,-1-1-1,0 1 0,-2-2 3,-1 0 0,1 1 0,-1-1 0,1 1 0,-1 0 0,1 0 0,-1 0 0,-7 0 0,-11-1 5,-39 2 0,-77 13-25,-32 17-5,-491 130 12,658-159 9,-223 64 5,49-2-2,143-51-2,-157 59 11,43-8-1,42-12-3,92-44-14,0 1-1,-13 10 1,25-17 4,1 0-1,-1 1 1,1-1-1,-1 0 0,1 1 1,-2 3-1,2-5 3,1 0 0,0 0-1,0 0 1,0 1-1,0-1 1,0 0-1,0 0 1,0 0 0,0 0-1,0 1 1,0-1-1,0 0 1,0 0 0,0 0-1,0 1 1,0-1-1,0 0 1,0 0 0,0 0-1,0 0 1,0 1-1,0-1 1,0 0 0,0 0-1,0 0 1,0 0-1,0 1 1,0-1-1,1 0 1,-1 0 0,0 0-1,0 0 1,0 0-1,0 1 1,0-1 0,0 0-1,1 0 1,-1 0-1,0 0 1,3 1-3,-1-1 0,1 1 0,0-1 0,0 0 0,-1 0 0,1 0 0,0 0 0,4-2 0,27-4-10,65-23 1,-49 14 11,110-33 0,511-140-20,395-119 67,-932 266-30,-100 32-10,-2 0 27,50-22-1,-81 31-28,0 0 0,0-1 0,0 1 0,0-1-1,0 0 1,0 1 0,0-1 0,0 0 0,1-1 0,-2 2-4,0 0 1,0 0-1,0 0 1,0-1-1,0 1 1,0 0-1,0 0 1,0 0-1,0 0 1,0 0-1,0 0 1,0-1-1,0 1 1,0 0-1,0 0 1,-1 0-1,1 0 1,0 0-1,0 0 1,0 0-1,0 0 1,0 0-1,0-1 1,0 1-1,-1 0 1,1 0-1,0 0 1,0 0-1,0 0 1,0 0-1,0 0 1,-1 0-1,1 0 1,0 0-1,0 0 1,0 0-1,0 0 1,0 0-1,0 0 1,-1 0-1,1 0 1,0 0-1,-31 1 26,30 0-24,-155 21 31,104-12-34,-118 21-4,-31 12 4,72-16 1,-347 76 4,8 12 0,325-74-4,37-6-6,91-30-4,1 1 0,-16 9 0,15-4-16,15-11 25,0 1-1,-1-1 1,1 0 0,0 0 0,0 1 0,-1-1 0,1 0 0,0 1-1,0-1 1,0 0 0,0 1 0,-1-1 0,1 0 0,0 1 0,0-1-1,0 1 1,0-1 0,0 0 0,0 1 0,0-1 0,0 0 0,0 1-1,0 0 1,0-1 0,1 1-1,-1-1 0,0 1 1,1-1-1,-1 0 0,1 1 1,-1-1-1,0 1 0,1-1 1,-1 0-1,1 0 0,-1 1 1,1-1-1,-1 0 0,1 0 1,0 1-1,18 3-26,-1-3 0,33-1 0,70-10-1,38-6 11,490-57-7,-469 54 21,306-29 11,143 4 63,-558 42-50,-33 0 19,-36 1-26,-3 1 0,-7-1 13,-35 8 22,-46 5-9,-39 3-15,-42 6-13,-33-1-3,-610 42 29,-4-39 6,654-27-26,32-4 4,97 6-10,1-2-1,-1-2 0,-37-10 1,63 14-8,2 0 0,1 0 0,-1 0 0,-7-4 1,12 6-5,-1-1 0,1 0 0,0 0 0,0 1 0,0-1 0,0 0 0,0 0 0,0 0 0,0-1 0,0 1 0,0 0 0,1 0 0,-1 0 0,0-1 0,1 1 0,-1 0 0,1-1 0,-1-1 0,0 2-1,1-1-1,0 1 1,0 0 0,0 0 0,0 0 0,0 0-1,0 0 1,1-1 0,-1 1 0,0 0 0,1 0-1,-1 0 1,1 0 0,-1 0 0,1 0 0,-1 0-1,1 0 1,-1 0 0,2-1 0,3-3-12,0 0 0,0 0 0,1 0 0,-1 0 0,9-4 0,39-20-57,34-9 19,-56 24 40,143-59-24,12 1 33,-169 64 3,1 2 0,-1 0 0,1 1-1,20-2 1,-35 6 0,0 1-1,0-1 0,0 1 1,-1 0-1,1 0 0,3 1 1,-6-1 0,0 0 0,1 0 0,-1 0 0,1 0 0,-1 0 0,0 0 0,1 1 0,-1-1 0,0 0-1,1 0 1,-1 0 0,0 1 0,1-1 0,-1 0 0,0 0 0,1 1 0,-1-1 0,0 0 0,0 1 0,0-1 0,1 0 0,-1 1 0,0-1 0,0 0 0,0 1 0,0-1 0,1 1 0,-1-1 0,0 0 0,0 1 0,0-1 0,0 1 0,0-1 0,0 0 0,0 1 0,0-1 0,0 1 0,0-1 0,-1 0 0,1 1 0,0 0 0,-1 1 0,0 0 1,1 1 0,-2-1-1,1 0 1,0 0 0,0 0-1,-1 0 1,1 0-1,-1 0 1,1 0 0,-4 2-1,-2 3 3,-15 8 0,11-7 0,-403 258 45,338-222-37,-215 118 50,281-158-57,-30 15 21,37-17-22,-1-1 1,1 0 0,0 0 0,-1 0-1,0 0 1,1-1 0,-6 1 0,9-1-4,-1 0 0,1 0 0,0 0 0,0 0 1,0 0-1,0 0 0,0 0 0,-1 0 0,1 0 1,0 0-1,0 0 0,0 0 0,0 0 0,0 0 1,-1 0-1,1 0 0,0-1 0,0 1 1,0 0-1,0 0 0,0 0 0,0 0 0,-1 0 1,1 0-1,0 0 0,0-1 0,0 1 0,0 0 1,0 0-1,0 0 0,0 0 0,0 0 0,0-1 1,0 1-1,2-7 3,4 0-4,12-11 0,190-163-53,-36 37 54,-138 112 9,-1-1-1,28-39 1,-46 53-5,-1-1 0,-1-1 0,-1-1 0,-1 1 0,14-38 0,-22 50-5,0 0-1,0 0 0,1-10 0,-3 17 0,-1-1 0,0 0 1,0 1-1,0-1 0,0 0 1,0 1-1,0-1 1,-1 1-1,0-1 0,1 0 1,-3-4-1,2 5-1,0 1 0,0-1 1,0 1-1,0-1 0,0 1 0,-1 0 1,1-1-1,0 1 0,-1 0 0,1 0 1,-1 0-1,1 0 0,-1 0 0,0 0 1,1 0-1,-1 0 0,0 1 0,0-1 1,0 1-1,1-1 0,-1 1 0,0 0 1,0 0-1,0 0 0,-2 0 0,-4 0-7,1 1-1,0 0 0,0 1 0,0-1 1,-14 6-1,-3 3-14,1 1-1,-1 1 1,-26 18 0,-63 56-44,64-45 65,-195 155 19,139-107-6,56-51-2,39-30-3,-18 17 0,26-24-3,1 0-1,0 1 0,-1 0 1,1-1-1,0 1 1,0 0-1,1-1 1,-2 4-1,1 1 10,3-5 0,8-6 6,-5 2-8,0-1 1,0-1-1,6-6 0,9-8 15,-4 6-8,0-1-1,-2 0 1,22-27 0,-28 30-9,-1 1 0,0-1 0,-1-1 0,-1 1 0,1-1 0,-2 0 0,0 0 0,4-18 1,-2-12 8,-3 0 1,-2-79-1,-1 112-16,0 1 0,-1-1 0,0 1 0,0-1 0,-5-13 0,5 20-1,0-1-1,0 1 1,-1-1-1,1 1 0,-1 0 1,1-1-1,-1 1 1,0 0-1,0 0 1,0 0-1,0 0 0,0 1 1,-1-1-1,1 1 1,0-1-1,-1 1 1,1 0-1,-1 0 0,-3-2 1,1 2-6,0 0 1,0 0 0,0 0-1,0 1 1,0 0-1,0 0 1,0 0 0,0 0-1,0 1 1,0 0-1,1 0 1,-1 0-1,0 0 1,0 1 0,1 0-1,-1 0 1,1 0-1,-1 1 1,1-1 0,-6 5-1,1 1-5,-1 0 0,1 1 0,1 0 0,0 0 0,0 1 0,1 0 0,-7 12 0,3-1 6,1 0 0,0 0 1,2 1-1,1 0 0,0 1 1,2-1-1,1 1 0,0 1 1,2-1-1,0 0 0,3 27 1,-1-49 8,0 1 0,0-1 1,0 1-1,1-1 0,-1 1 1,1-1-1,-1 0 0,1 1 0,-1-1 1,1 0-1,1 2 0,-2-3 0,0 0-1,0 0 1,0 1-1,0-1 1,0 0-1,0 0 1,1 0-1,-1 0 1,0 0-1,0 0 1,0 0-1,0 1 1,1-1-1,-1 0 1,0 0-1,0 0 1,0 0-1,0 0 1,1 0-1,-1 0 1,0 0-1,0 0 1,0 0-1,1 0 1,-1 0-1,0 0 1,0 0-1,0 0 1,1 0-1,-1-1 3,1 1-1,-1 0 1,1-1 0,-1 1-1,0-1 1,1 1-1,-1-1 1,0 1 0,1-1-1,-1 1 1,0-1 0,1 1-1,-1-1 1,0 0-1,1-2 11,1-1-1,-2 1 0,1 0 1,0-1-1,-1 1 0,1-1 1,-1-5-1,-4-25 42,3 26-43,-4-16 11,0-1 0,-1 1 0,-18-46 0,18 57-24,-1-1-1,0 1 1,0 1 0,-2-1-1,1 1 1,-1 0 0,-20-18-1,25 27-4,1 0 1,-1 0-1,1 0 0,-1 1 0,0 0 0,0 0 0,0 0 0,-5-1 1,6 2-4,0 0 1,0 1 0,1-1 0,-1 1 0,0 0 0,0 0 0,0 0-1,0 0 1,0 1 0,1-1 0,-1 1 0,0-1 0,-4 3-1,6-3 7,-5 2-14,1 1-1,-1-1 0,1 1 0,-6 4 0,10-6 12,-1 0 0,0 1 0,1-1 0,0 1 0,-1-1 0,1 1 0,0 0 0,0 0 0,0 0 0,0-1 0,0 1 0,0 0 0,0 0 0,1 0 0,-2 4 0,1 1-8,0 1-1,1-1 1,0 1 0,0 0-1,2 11 1,10 38-32,-6-31 34,-2-12 8,1 0-1,10 22 1,-2-5 6,-13-30-1,0 1 0,1-1 0,-1 0 1,1 0-1,0 0 0,-1 0 0,1 0 0,0 0 0,-1 0 0,1 0 1,0 0-1,0 0 0,0-1 0,0 1 0,0 0 0,0 0 0,0-1 1,0 1-1,0-1 0,0 1 0,0-1 0,0 1 0,1-1 0,-1 0 1,0 0-1,0 1 0,0-1 0,1 0 0,-1 0 0,0 0 0,2 0 0,1-1 12,0 0 0,1 0 0,-1 0 0,0-1 0,0 1 0,6-5-1,-8 6-8,-1-1-1,0 0 1,1 0-1,-1 0 1,0 0-1,0 0 1,0 0-1,0-1 1,0 1-1,0 0 1,0 0-1,0-1 1,0 1-1,0-1 1,0-1-1,0-2 7,1 0 0,-1 0-1,0-6 1,0 8-7,0-10 15,-1-1 1,0 0-1,0 1 1,-6-27-1,-17-52 28,12 51-32,7 28-14,0 1-1,0-1 1,-1 1 0,-1 0 0,-8-14 0,10 21-5,0-1 1,0 1 0,0-1 0,-1 1 0,0 1 0,0-1 0,0 1 0,0 0 0,-1 0 0,0 0 0,-10-5 0,13 8-4,-1 0 1,1 0-1,-1 1 1,1-1-1,-1 0 0,0 1 1,1 0-1,-1 0 1,0 0-1,1 1 1,-1-1-1,1 1 0,-1 0 1,1-1-1,-1 2 1,1-1-1,-1 0 1,1 1-1,-5 2 0,5-2 0,0 0 0,0 1 0,0-1-1,0 0 1,0 1 0,0 0 0,1 0-1,-1 0 1,1 0 0,0 0 0,0 0-1,0 0 1,0 1 0,0-1-1,1 1 1,0-1 0,-1 1 0,1 4-1,0-6 5,1 1 0,0 0 0,0 0 0,1-1 0,-1 1 0,0 0-1,1-1 1,0 1 0,0 0 0,-1-1 0,2 1 0,-1-1 0,0 1 0,0-1-1,1 0 1,-1 0 0,1 1 0,0-1 0,2 2 0,3 3 1,1 0 1,0-1 0,15 9-1,-23-15 6,1 1 0,0-1-1,-1 1 1,1-1-1,0 0 1,-1 1-1,1-1 1,0 0-1,0 1 1,0-1-1,-1 0 1,1 0-1,0 0 1,0 0-1,0 0 1,0 0-1,-1 0 1,1 0 0,0 0-1,0 0 1,0 0-1,-1-1 1,1 1-1,0 0 1,0 0-1,-1-1 1,1 1-1,0-1 1,1 0-1,-1 0 4,0 0-1,0-1 0,0 1 1,0 0-1,0-1 0,-1 1 1,1-1-1,0 1 0,-1-1 1,1 1-1,-1-1 0,1 1 1,-1-4-1,1 0 3,-1 0 0,0 0-1,-1 0 1,-1-8 0,0-9 14,2 18-21,0 0-1,0 1 1,-1-1 0,1 1 0,-1-1 0,0 1-1,0-1 1,0 1 0,-1-1 0,1 1 0,-1 0-1,1 0 1,-1 0 0,0 0 0,-1 0 0,1 0-1,0 0 1,-1 1 0,1-1 0,-1 1 0,0 0-1,0-1 1,0 1 0,0 1 0,-4-3-1,-1-1-1,0 0 0,1-1 0,0 0 0,-9-9 0,6 5 0,-13-9 0,18 16-2,-1 0 0,1 1 0,0 0 0,-1 0 0,0 0 0,1 1 0,-1 0 0,0 0 0,-8 0 0,0-1-3,1 1-7,-23 1 1,25 0 13,0 0 1,0 0 0,-12-3 0,20 2-1,-1 0 0,0 0 0,1 0 0,-1 0 0,1-1 0,0 1 0,-1-1 0,1 0 0,0 0 0,0-1 0,0 1 0,0-1 0,-2-2 0,2 2-1,1-1 1,0 1-1,0 0 0,0-1 0,-2-5 1,-2-4 0,-30-61 7,24 51 2,-31-42 1,36 57-12,0 0 0,0 1 0,-1-1 0,0 2 0,-1-1 1,-9-5-1,-59-27 3,23 13-1,-17-10-3,-24-12-4,64 30 5,12 8 0,-31-23 0,39 25 0,0 1 0,0-1 0,-1 2 0,1-1 0,-1 2 0,-17-6 0,-4 2-4,-35-14 0,61 20-3,-1 0 0,0 0 1,0 1-1,0 1 0,0-1 1,0 1-1,-10 0 0,14 1 0,-1 1 0,1-1 0,-1 1 0,1 0 0,-1 0 0,1 0 0,0 1 0,-1-1 0,1 1 0,0 0 0,0 0 0,0 1 0,0-1 0,-4 5 0,-3 2-12,5-4 1,0 1 0,-9 9 1,-2 8-15,1-6 18,0-1-1,-36 27 1,-49 38 7,101-81 7,-42 35 4,35-30-3,0-1 0,0 1 0,-1-1 0,-9 3-1,-1-2 2,14-4-1,0 0 1,-1 1-1,-6 2 0,3 0 0,6-3 4,0 0 0,0 0 0,0 1 0,0-1 0,0 0 0,0 1 0,-2 1 0,1-2 25,2-4-8,0-8 3,1 10-22,0-7 1,0 0 0,-1 0-1,-1-10 1,1 17-4,0-3 2,0 0 0,-1-1-1,1 1 1,-1 0 0,0 0-1,-1 0 1,1 0 0,-1 0-1,-5-6 1,-4-6-11,12 16 6,-1-1 0,1 0-1,0 1 1,-1-1 0,1 1-1,0-1 1,-1 1 0,1-1-1,-1 1 1,1-1 0,-1 1-1,0-1 1,1 1 0,-1-1 0,1 1-1,-2-1 1,0 1-4,0 0 0,0 0 1,-1 1-1,1-1 0,0 0 0,0 1 0,-2 0 0,-113 28-9,91-20 16,21-6 0,0-1 0,-1 0 0,-11 2 0,-49 3 1,-12 2-3,51 1-30,49-2-197,4 0 200,1-2 0,31 5 0,169 0-61,-180-10 83,186 0 6,-138-1 26,-69 1 52,-24-1-34,-4 0-4,-13-1-2,-17 0-21,-57 5 1,48 1-16,-3-1-1,-48 13 0,-52 20-14,115-29 0,-58 25 1,84-31 11,0-1-1,0 1 1,1 0 0,-4 2-1,-9 6-25,12-9 21,2 0 4,0-1 0,0 0 0,1 1-1,-1-1 1,0 0 0,0 1 0,1-1 0,-1 1 0,-1 1-1,2 2-20,6 1-5,-2-3 26,-1-1-1,1 1 1,0-1 0,-1 0-1,1-1 1,0 1-1,0 0 1,0-1 0,7 0-1,15 2-5,-21-1 9,-1 0 0,1 0 0,7-1 0,-12 0 1,0 0 0,0 0-1,0 0 1,0 0-1,0 0 1,1 0 0,-1 0-1,0 0 1,0 0 0,0 0-1,0 0 1,0 0-1,0 0 1,0 0 0,0 0-1,0 0 1,1-1-1,-1 1 1,0 0 0,0 0-1,0 0 1,0 0 0,0 0-1,0 0 1,0 0-1,0-1 1,0 1 0,0 0-1,0 0 1,0 0-1,0 0 1,0 0 0,0 0-1,0 0 1,0-1 0,0 1-1,0 0 1,0 0-1,0 0 1,0 0 0,0 0-1,0 0 1,0 0 0,0-1-1,0 1 1,-1 0-1,1 0 1,0 0 0,0 0-1,0 0 1,0-1 0,0 1-1,0 0 1,0 0 0,0 0-1,0 0 1,0 0 0,0 0 0,0-1-1,0 1 1,0 0 0,0 0-1,0 0 1,0 0 0,0 0-1,0 0 1,0-1 0,0 1-1,0 0 1,0 0 0,1 0-1,-1 0 1,0 0 0,0 0-1,0 0 1,0-1 0,0 1-1,0 0 1,0 0 0,0 0-1,0 0 1,1 0 0,5-1-10,-1 0-2,0 0 1,0 0-1,6 0 0,-10 1 10,14 0-4,30 2 0,-27-1-7,32-2 0,-31 0 4,26 2 0,-22 0-2,38-3 0,7 0 7,-41 2 3,19 1-6,28 2-4,0 1 10,-50-3 5,0-2 0,33-4-1,27-1 8,-81 6-12,13 0 6,0 0-1,0-2 1,29-4-1,-19-1 6,45-15 7,-62 19-11,0-1 0,-1 0 1,1-1-1,-1 0 0,14-10 0,-22 14-3,1 0-1,0 1 0,0-1 0,-1 0 1,1 0-1,0 1 0,-1-1 1,1 0-1,-1 0 0,1 0 0,-1 0 1,0 0-1,1-2 0,-1 3-1,0-1 0,0 1 0,0-1 0,0 1 0,0-1 0,0 1 0,0-1 0,0 1-1,0 0 1,-1-1 0,1 1 0,0-1 0,0 1 0,0-1 0,-1 1 0,1 0 0,0-1 0,-1 1-1,1 0 1,0-1 0,-1 1 0,1 0 0,0-1 0,-1 1 0,1 0 0,-1 0 0,1 0 0,0-1 0,-1 1-1,1 0 1,-1 0 0,1 0 0,-1 0 0,-6-2 1,1 1-1,0 0 1,-1 1 0,1-1-1,-10 2 1,-7-1-2,-2-1 1,-109-6 27,-176-16-13,229 19-23,-18 0-2,87 3-26,21 0-30,2 0 53,39-4-17,-1-3-1,48-14 1,132-30 14,-194 47 12,107-19-2,-91 13 6,192-30 6,-44 26-5,-179 14 2,-1-1 0,1-1 0,31-9 0,87-40 92,-133 50-87,0 0 7,1-1 0,7-4 0,-12 6-11,0 0 0,1 0 1,-1 0-1,0 0 0,0 0 1,0 0-1,0 0 0,0 0 1,0-1-1,-1 1 1,1 0-1,0 0 0,-1-1 1,1 1-1,0-3 0,-1 3 1,1 0-1,-1-1 0,0 1 0,0 0 0,0-1 1,0 1-1,0-1 0,0 1 0,0 0 1,-1-1-1,1 1 0,0 0 0,-1-1 0,1 1 1,-1 0-1,1 0 0,-1-1 0,-1 0 0,1 0 1,-1 0-1,1 1 0,-1-1 0,0 1 0,1-1 0,-1 1 0,0 0 1,0 0-1,0 0 0,-3-1 0,-3-1 1,0 0-1,-1 1 1,0 0 0,-14-1-1,-23 0-6,-1 2 0,-82 9 0,-91 25-3,187-27 3,-24 5 2,-61 8-3,98-14-7,20-5 8,0 0 0,-1 0 1,1 0-1,0 0 0,0 0 0,0 0 0,0 0 1,0 0-1,-1 1 0,1-1 0,0 0 1,0 0-1,0 0 0,-1 0 0,1 0 1,0 0-1,0 0 0,0 0 0,0 0 1,-1 0-1,1 0 0,0 0 0,0-1 1,0 1-1,0 0 0,-1 0 0,1 0 1,0 0-1,0 0 0,0 0 0,0 0 1,0 0-1,-1 0 0,1-1 0,0 1 0,0 0 1,0 0-1,0 0 0,0 0 0,0 0 1,0-1-1,0 1 0,-1 0 0,1 0 1,0 0-1,0-1 0,3-5-18,21-5-20,9-8 0,-18 10 24,19-8 0,112-43-20,11 0 18,-56 22 12,-72 27 4,259-92-8,-260 96 10,84-27 8,-86 24-4,0 0 0,29-17-1,-31 13 5,-4 4 8,-1-2 0,35-26-1,22-35 61,-22 19-39,-43 44-31,12-16-1,-20 22-4,0 0 0,0 0 0,0-1 0,-1 1 0,1-1 0,2-7-1,-3 5 3,-2 5-3,1 0 1,-1 0-1,1 0 0,0 0 1,-1 0-1,1 0 0,0 0 1,0 0-1,0 0 1,1 1-1,-1-1 0,0 0 1,1 1-1,1-2 0,3-1 4,-5 4-4,0-1 0,-1 1 0,1 0 0,0-1 0,0 1 0,-1-1 0,1 1 0,0-1 1,-1 0-1,1 1 0,0-1 0,-1 0 0,1 1 0,-1-1 0,1 0 0,-1-1 0,11-29 18,-11 31-19,0-1 0,0 1 0,0 0-1,1 0 1,-1-1 0,0 1 0,0 0 0,0-1 0,0 1 0,0 0 0,0 0 0,0-1 0,1 1-1,-1 0 1,0-1 0,0 1 0,0 0 0,0-1 0,0 1 0,0 0 0,-1-1 0,1 1 0,0 0 0,0 0-1,0-1 1,0 1 0,0 0 0,0-1 0,0 1 0,-1 0 0,1 0 0,0-1 0,0 1 0,0 0 0,-1 0-1,1-1 1,0 1 0,0 0 0,-1 0 0,1 0 0,0 0 0,0-1 0,-1 1 0,1 0 0,0 0-1,-1 0 1,1 0 0,-4-1-4,1 1 0,0-1 0,-1 1 0,-4 1 0,1-1 6,-61 3-4,-78 13 0,-339 83-43,335-53 43,110-32 2,30-11 0,-5 2 0,-16 8 0,-11 12 0,29-19 0,-1 0 0,-21 5 0,11-3 0,16-6 0,-1 0 0,1 0 0,-1-1 0,-9 1 0,10-1 0,0 0 0,0 0 0,0 1 0,-8 2 0,12-3-1,1 1-1,0-1 0,0 1 0,0 0 0,0 0 0,0 0 1,0 0-1,0 1 0,1-1 0,-1 1 0,1-1 0,-1 1 0,1 0 1,0 0-1,0 0 0,1 0 0,-1 0 0,1 1 0,-1-1 1,0 4-1,2-6 1,0-1 1,0 0-1,0 0 1,0 0-1,0 1 1,0-1 0,0 0-1,0 0 1,0 0-1,0 1 1,0-1-1,0 0 1,-1 0-1,1 0 1,0 1-1,0-1 1,0 0-1,0 0 1,0 0 0,0 0-1,-1 1 1,1-1-1,0 0 1,0 0-1,0 0 1,0 0-1,-1 0 1,1 0-1,0 0 1,0 1-1,0-1 1,-1 0 0,1 0-1,0 0 1,0 0-1,0 0 1,-1 0-1,1 0 1,0 0-1,0 0 1,0 0-1,-1 0 1,1 0-1,0 0 1,0 0 0,0 0-1,-1-1 1,1 1-1,0 0 1,0 0-1,0 0 1,-1 0-1,1 0 1,0 0-1,0-1 1,-2 1 2,-2 0 4,-3 3-6,0 0 0,1 0 0,-7 5 0,1-1 2,8-4 0,1-2 0,-1 1 0,0 0 0,-7 1-1,2 0 6,7-2-5,-4 1 2,1 0-1,-1-1 0,-7 2 1,-4 0-1,-32 11 1,10-3-5,18-6-1,-31 1-1,12-1 0,31-4 3,0 2 0,-9 2 0,-13 4 0,9-4-2,13-2 11,-19 2 0,26-5-5,0 0-1,0 0 0,0 0 1,-1 0-1,1 0 0,0-1 1,0 1-1,0-1 0,0 1 1,0-1-1,-1 0 0,1 0 1,-2-1-1,-3-6 15,7 7-23,0 1-1,0 0 0,0 0 1,0-1-1,-1 1 1,1 0-1,0-1 1,0 1-1,0 0 0,0-1 1,0 1-1,0 0 1,0 0-1,0-1 1,0 1-1,0 0 0,0-1 1,1 1-1,-1 0 1,0-1-1,0 1 0,0 0 1,0 0-1,0-1 1,0 1-1,1 0 1,-1 0-1,0-1 0,0 1 1,1 0-1,-1 0 1,0-1-1,0 1 1,1 0-1,-1 0 0,26-14-33,1 2-1,43-14 1,64-12 4,-30 10 4,-76 20 23,117-30-38,-38 22 23,27-11 9,-75 14 11,-33 8 2,30-11 0,9-10 1,-33 17 3,50-5-1,-42 8 1,138-25 14,-4-14 65,-174 45-81,0 0 1,0 0-1,0 0 0,0 0 1,0 0-1,0 0 1,0 0-1,0 0 0,0 0 1,0 0-1,0 0 0,0 0 1,0-1-1,0 1 0,0 0 1,0 0-1,0 0 1,0 0-1,0 0 0,0 0 1,0 0-1,0 0 0,0 0 1,0 0-1,0 0 0,0 0 1,0 0-1,0 0 1,0 0-1,0 0 0,0 0 1,0 0-1,0 0 0,0 0 1,0 0-1,0 0 0,0 0 1,0 0-1,0 0 0,0 0 1,-5 0 25,-51 7 21,-27 3-45,-51 9-5,79-7-9,-71 27-1,33 0-6,-2-1-6,-37 14-6,-229 119-33,310-146 56,26-13-6,0 1 1,-39 28-1,61-39 8,0 0 1,1 1-1,-1 0 0,0-1 0,1 1 0,0 0 0,-3 4 0,5-6 2,-1 0 1,1 0-1,-1 0 0,1 0 0,0 0 0,-1 0 1,1 0-1,0 0 0,0 0 0,0 0 0,0 0 1,0 1-1,0-1 0,0 0 0,0 0 0,0 0 1,0 0-1,1 0 0,-1 0 0,0 0 0,1 0 1,-1 0-1,1 0 0,-1 0 0,2 1 0,0 1-5,0-1-1,0 0 0,0 0 0,1 0 1,-1 0-1,1 0 0,0 0 0,-1-1 1,1 1-1,6 1 0,2 1-28,22 5 0,4-3-31,59 2 1,40-8-6,95-9 19,-46 1 44,378 4 12,-4 36 28,-294 9 47,-261-40-65,-1 0-1,1 0 1,0 0 0,-1 0 0,8 4 0,-11-5-10,0 0 0,1 0 0,-1 0 1,0 0-1,1 1 0,-1-1 0,0 0 1,0 0-1,1 0 0,-1 0 0,0 1 1,0-1-1,0 0 0,1 0 0,-1 1 0,0-1 1,0 0-1,0 0 0,0 1 0,0-1 1,1 0-1,-1 1 0,0-1 0,0 0 1,0 1-1,0-1 0,0 0 0,0 0 1,0 1-1,0-1 0,0 0 0,0 1 1,0-1-1,0 0 0,0 1 0,0-1 1,-1 0-1,1 1 0,0-1 0,0 0 1,0 0-1,0 1 0,0-1 0,-1 0 1,1 0-1,0 1 0,0-1 0,0 0 0,-1 0 1,1 0-1,0 1 0,0-1 0,-1 0 1,1 0-1,0 0 0,-1 0 0,-3 2 18,1 0 0,-1 0 0,-6 1 0,9-2-14,-113 26 185,93-23-173,-86 15 48,-360 31 64,430-48-123,-540 42 73,176 4-33,208-23-30,40-6-8,47-3-2,69-11-6,17-3-15,-33 9 0,44-7-10,8-4 23,1 0 1,0 0-1,0 0 0,0 0 1,0 0-1,0 0 1,0 0-1,0 0 1,0 0-1,0 0 1,0 0-1,0 0 1,0 0-1,0 0 1,-1 0-1,1 0 1,0 1-1,0-1 0,0 0 1,0 0-1,0 0 1,0 0-1,0 0 1,0 0-1,0 0 1,0 0-1,0 0 1,0 0-1,0 1 1,0-1-1,0 0 1,0 0-1,0 0 0,0 0 1,0 0-1,0 0 1,0 0-1,0 0 1,0 0-1,0 0 1,0 1-1,0-1 1,0 0-1,1 0 1,0 1-5,0-1 0,1 1 0,-1-1 0,1 1 0,-1-1 0,1 1 0,0-1 0,1 1 0,89 5-61,-71-5 61,380-1-3,-281-2 8,708 15 10,-332 14 39,-10 23 40,-404-40 154,-458-17 157,239 7-360,-128-3-13,-59-1 14,3 15-19,312-11-22,-298 32-15,297-30 0,0 0 1,-14 6-1,23-8 12,0 0-1,0 1 1,0-1 0,0 1-1,0-1 1,0 1 0,0-1 0,0 1-1,0-1 1,0 1 0,0 0-1,0-1 1,1 1 0,-1 0 0,0 0-1,0 0 1,1 0 0,-1 1-1,1-2 3,0 1-1,0-1 0,0 0 0,0 1 0,0-1 1,0 0-1,0 1 0,0-1 0,0 0 0,0 1 1,0-1-1,0 0 0,1 1 0,-1-1 0,0 0 0,0 0 1,0 1-1,1-1 0,-1 0 0,1 1 0,10 7-40,3-3 14,0 0 0,1-1-1,-1-1 1,23 3 0,-21-3 15,80 10-38,331 24-31,419 4 123,-421-49-21,-338 5-15,346-24 43,-151-13 55,-272 38-94,28-6 29,-35 7-23,1-1 0,0 1-1,0-1 1,-1 1 0,1-1 0,5-5-1,-8 7-11,-1 0 0,1 0 0,-1-1 0,0 1 0,1 0 0,-1-1 0,1 1-1,-1-1 1,0 1 0,1 0 0,-1-1 0,0 1 0,1-1 0,-1 1 0,0-1 0,0 1 0,0-1-1,1 1 1,-1-1 0,0 1 0,0-1 0,0 1 0,0-1 0,0 1 0,0-1 0,0 1 0,0-1 0,0 1-1,0-1 1,0 1 0,0-1 0,-1 1 0,1-1 0,0 1 0,0-1 0,-2-1 4,1 1 1,0-1 0,0 1 0,-1 0 0,1 0 0,-1-1-1,1 1 1,-4-1 0,-4-2 0,1 0 0,-1 0 0,0 1 1,0 1-1,-1-1 0,1 1 0,0 1 0,-13-1 0,-51-1-8,63 3-1,-530-4-25,-1 25 24,411-10 9,-29 8 1,126-15-11,23-5-6,10 1 9,-1 0-1,1 0 1,0 0 0,0 0 0,0 0 0,0 0-1,0 0 1,0 0 0,0 0 0,0 0 0,0 0 0,0 0-1,0 0 1,0 0 0,0 0 0,0 0 0,0 0-1,0 0 1,0 0 0,0 0 0,0 0 0,0 0-1,0-1 1,0 1 0,0 0 0,0 0 0,0 0-1,0 0 1,0 0 0,0 0 0,0 0 0,0 0 0,0 0-1,0 0 1,0 0 0,0 0 0,0 0 0,0 0-1,0 0 1,0-1 0,0 1 0,0 0 0,0 0-1,0 0 1,0 0 0,0 0 0,0 0 0,0 0 0,0 0-1,0 0 1,0 0 0,0 0 0,0 0 0,0 0-1,0 0 1,0 0 0,0 0 0,1 0 0,-1 0-1,16-9-26,239-86-93,-199 76 116,78-24 5,84-30 21,-148 47 8,71-39 0,-86 35 49,95-69 1,-115 71 13,-1-1 0,-2-2 0,42-49-1,-59 62-34,-2-1 0,0-1 0,12-23 0,-18 29-28,-1 0-1,-1-1 1,0 1 0,-1-1-1,4-28 1,-6 13 7,0 1 1,-3-1-1,0 1 0,-6-31 1,-31-119 118,17 104-98,-7-28 18,13 31-7,-11-123 0,9 31-29,-3-47-16,20 202-30,0-34 8,1 39-23,-1 0 1,1-1-1,0 1 0,0 0 0,1 0 1,-1 0-1,4-5 0,-5 8 10,0 1-1,0-1 0,1 1 1,-1-1-1,0 1 0,0-1 1,1 1-1,-1-1 0,0 1 1,1 0-1,-1-1 0,1 1 1,-1 0-1,1-1 0,-1 1 1,0 0-1,1 0 0,-1-1 1,1 1-1,-1 0 0,2 0 1,-2 0-2,1 0-1,0 0 1,-1 0 0,1 0 0,-1 0 0,1 1 0,-1-1-1,1 0 1,-1 0 0,1 1 0,-1-1 0,0 0 0,1 1 0,-1-1-1,1 0 1,-1 1 0,1 0 0,2 3-60,0 1 0,-1-1 1,4 10-1,-3-9 61,2 8-26,0 1 0,-1 0 0,4 19 0,-2-8 15,-1-4 7,7 33-18,4 91-42,-15 5 24,-18 117 17,-16-2 56,15-132-1,-33 215 47,39-282 9,-23 78 0,33-138-23,0 0 0,-4 9 0,0-9 60,6-6-108,0 0-1,0 1 1,0-1-1,0 0 1,-1 0-1,1 0 0,0 0 1,0 0-1,0 0 1,0 0-1,-1 0 1,1 0-1,0 0 1,0 0-1,0 0 1,0 0-1,-1 0 0,1 0 1,0 0-1,0 0 1,0 0-1,0 0 1,-1 0-1,1 0 1,0 0-1,-1-1 11,1 1 0,-1-1 0,0 0 0,1 0-1,-1 1 1,1-1 0,0 0 0,-1 0 0,1 0 0,0 1-1,-1-1 1,1 0 0,0 0 0,0-1 0,-3-13 69,1 0 0,0 0 0,1-23 0,1 20-47,-1-166 152,-9-255 28,-34 1-104,-29-43-90,72 473-23,-4-25-18,-15-53 0,18 80-1,0 0 0,-1 0 0,1 0 1,-7-9-1,8 13 4,-1 0 0,1 0 1,-1 0-1,1 1 1,-1-1-1,1 1 0,-1-1 1,0 1-1,0 0 0,0 0 1,0-1-1,0 1 0,0 1 1,0-1-1,0 0 1,-4-1-1,3 2-7,0 0 0,0 0 0,0 0-1,0 0 1,0 1 0,0-1 0,0 1 0,-5 1 0,1 0-28,0 1 0,-10 6 0,1 1 0,0 0 1,0 2 0,1 0 0,-23 24 0,-50 66 4,13-7 41,-38 46 4,-10-6 1,-81 57 7,110-105 5,59-56 1,-50 33-1,30-29 19,48-31-19,0-1-1,0 0 1,-1-1-1,1 1 1,-1-1 0,-7 1-1,13-3-5,0 0 1,0 0-1,0 0 0,0 0 0,0 0 0,0 0 0,0 0 0,0-1 1,0 1-1,0-1 0,0 0 0,0 1 0,0-1 0,1 0 0,-4-2 1,3 2-1,0-1 1,-1 0-1,1-1 1,0 1 0,0 0-1,1 0 1,-1-1 0,0 1-1,-1-5 1,-1-2 4,0-1 0,1 0 1,0 0-1,-2-17 0,-14-89 6,8 45-17,6 2-4,-3 2-10,8 50 4,3-29 0,-1 29-3,0-24 1,-7-17-20,3 34 16,2 12 1,-1 0-1,-1 0 0,-4-17 1,-4-2-42,10 29 42,-1 0 1,0 1 0,1-1 0,-1 1 0,0-1 0,0 1 0,0-1 0,0 1 0,0-1 0,0 1 0,-1 0 0,1 0 0,0-1 0,-3 0 0,3 1 1,0 1 0,0-1 0,-1 1 1,1-1-1,0 1 0,-1 0 0,1 0 0,0 0 1,-1-1-1,1 1 0,0 1 0,-1-1 0,1 0 1,0 0-1,-2 1 0,-1 0-15,0 1 0,0-1 0,0 1 1,0 0-1,0 1 0,1-1 0,-1 1 0,1-1 0,-5 5 0,2-1 0,1 0 0,-1 1 0,1-1 0,1 1 0,-5 8 0,-16 40-59,18-40 63,-57 146-87,54-130 108,1 0 1,-6 34-1,-4 66 22,13-77 1,4-36-14,2-13-3,0 0 0,-1 0 0,1-1 0,-1 1 0,0 0 1,-1-1-1,1 1 0,-1 0 0,0-1 0,-3 7 0,5-11-4,-1 1 4,1-1 0,-1 1 1,1 0-1,-1 0 0,0 0 1,1-1-1,-1 1 1,0 0-1,-1 0 0,-1-2 30,-1-6 13,3 3-38,0 0-1,1 0 1,-1 1 0,1-1 0,0 0 0,0 0 0,0 0 0,1-6-1,0-8 9,2-80 19,2-42 8,9 55-51,-9 54-2,4-44-1,-11 55-71,2 20 78,0 0 0,0 1 1,0-1-1,0 0 0,0 0 0,0 0 0,0 0 1,0 0-1,0 1 0,0-1 0,0 0 0,-1 0 1,1 0-1,0 0 0,0 0 0,0 0 0,0 1 1,0-1-1,0 0 0,0 0 0,-1 0 0,1 0 1,0 0-1,0 0 0,0 0 0,0 0 0,0 0 1,-1 0-1,1 1 0,0-1 0,-1 0 0,1 0-1,0 0 1,-1 0 0,1 1 0,0-1 0,-1 0 0,1 0-1,0 1 1,-1-1 0,1 0 0,0 1 0,0-1-1,-1 0 1,1 1 0,0-1 0,0 1 0,-2 4-19,1 0-1,0 0 1,0 10 0,-1 6-17,-2 11-20,1 65 0,6 46 50,-4-18 56,1-123-41,0-1-1,0 1 1,0 0 0,1-1 0,-1 1 0,0-1 0,1 1 0,-1-1 0,1 1 0,0 0 0,-1-1 0,3 3 0,-3-3-30,1-1 0,-1 1 0,1-1 0,-1 1 0,1-1 0,-1 1 0,1-1 0,0 0 0,-1 1 1,1-1-1,0 0 0,-1 1 0,1-1 0,0 0 0,-1 0 0,1 0 0,0 0 0,-1 1 0,1-1 1,0 0-1,0 0 0,-1 0 0,1 0 0,0-1 0,-1 1 0,1 0 0,0 0 0,1-1 0,2 0-387,0-1 0,0 0 0,0 0 0,0-1-1,0 1 1,0-1 0,-1 0 0,1 1-1,-1-2 1,3-2-411,-3 2 411,4-6-1,17-25-952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9:1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1456,'2'3'11361,"8"-1"-9145,11 0-2254,13-2 1649,-21-1-942,-1 1 0,15 2 0,-26-1-633,3-1 132,0 1 0,0 0 1,0-1-1,0 0 0,0 0 0,1 0 0,-1 0 1,0-1-1,7-1 0,-3 0-41,0 0 0,0 1 0,1 0 0,-1 0 0,0 1 0,1 0 0,14 2 0,-12 1 2,-10-2-122,0-1 1,1 1-1,-1-1 1,0 0-1,0 1 1,1-1-1,-1 0 0,0 0 1,1 0-1,-1 0 1,0 0-1,2 0 1,13 0 39,-1 1-30,31-1 444,-33 1-341,33 4 233,-9-1 45,18-4-46,-24-1-172,59-4 202,-59 2-276,-24 3-92,0 0 0,0 0 0,12 3 0,9 1 18,4-3-15,27 1 29,76 0 26,-25-6-7,-72 5-43,11-2 163,19 2-76,-48 0-67,-1-1 0,23-2 0,67-2 25,-91 4-64,45 1 36,-27 1 18,52-5 1,-17-1 46,-10 5 16,43 2-2,-22-1-55,-1-2-6,-25-2-10,-37 1-40,54 2 53,42 0 90,2-1-44,-8 3-69,-62-5-11,24 2 20,11-1-33,11-2 9,22-1 49,16 3 57,-75 1-58,9 1 8,23 1 12,51-3-23,-118 1-50,-14-1-16,0 1 0,0 0 0,0 0-1,10 2 1,-8 0-2108,-1-1 1447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5:16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280 507 8122,'7'11'2528,"-2"-2"-1528,-4-7-1007,0 1 0,1 0 0,0 0 0,0-1 0,-1 1 0,4 2 0,-4-5 6,-1 0 0,1 1-1,0-1 1,-1 0 0,1 0-1,0 0 1,-1 1 0,1-1-1,0 0 1,0 0 0,-1 0-1,1 0 1,0 0 0,-1 0-1,1-1 1,9-9 1311,-11 9-1244,-15-6 313,13 6-286,-1 0 1,1 0-1,-1-1 1,1 1-1,0-1 1,0 0-1,0 0 0,0 0 1,0 0-1,0-1 1,0 1-1,0-1 1,-3-5-1,4 8-126,0-1 0,-1 1-1,1 0 1,0 0 0,0 0-1,-1 0 1,1 0 0,0 0-1,-3 1 1,3-1 38,2 0-1,-1 0 1,1 0-1,-1 0 0,1 0 0,-1 0 0,1 0 1,-1 0-1,1 0 0,-1 0 0,1-1 1,-1 1-1,1 0 0,-1 0 0,1-1 0,0 1 1,-1 0-1,1-1 0,-1 1 0,1 0 1,0-1-1,-1 1 0,1-1 0,0 1 0,-1-1 1,1 1-1,0 0 0,-1-2 0,-3-14 57,2 11-119,-3-7 86,4 11-32,1 0 1,-1 0-1,1 0 1,-1 0 0,1 0-1,-1 0 1,1-1-1,0 1 1,-1 0-1,1 0 1,0 0 0,0 0-1,0 0 1,0-1-1,0 1 1,0 0-1,0 0 1,0 0 0,1-2-1,0-1-24,8-20 1,-9 23 35,-4 1-4,-7 3-1,-1 0-3,-78 6 79,88-9-84,1 0 0,-1 0 0,0 0 0,0 0 1,1-1-1,-1 1 0,0 0 0,1-1 0,-1 1 1,0-1-1,1 1 0,-3-2 0,20-2-204,0 4 186,-15 0 20,1 0 0,-1 1 0,1-1 0,-1 0 1,1-1-1,-1 1 0,0 0 0,1 0 0,-1 0 0,1-1 1,-1 1-1,1-1 0,1-1 0,1 1 3,-1-1-1,1 0 1,-1 1-1,1 0 1,-1-1 0,1 1-1,0 1 1,4-1 0,-4 0 0,1 0 1,0 0 0,-1 0-1,7-3 1,-2 1 6,-9 3-6,1 0 0,0 0-1,-1 0 1,1 0 0,0 0 0,-1 0 0,1 0-1,0-1 1,-1 1 0,1 0 0,-1 0-1,1-1 1,0 1 0,-1 0 0,1-1-1,-1 1 1,1-1 0,-1 1 0,1-1-1,-1 1 1,1-1 0,-1 0-1,0 1 0,1 0 0,-1 0 0,0-1 0,1 1 0,-1 0 0,0 0 0,1 0 0,-1 0 0,0 0 0,1 0 0,-1 0 0,0-1 0,1 1 0,-1 0 0,1 0 1,-1 0-1,0 0 0,1 0 0,-1 1 0,0-1 0,1 0 0,0 0 1,0 0 1,-1 0 0,1 0-1,0 0 1,-1 0 0,1 0-1,0 0 1,0 0 0,-1 0-1,1 0 1,0-1 0,-1 1-1,2-1 1,-1 1-1,0 0 0,0 0 0,0-1 0,1 1 1,-1 0-1,0 0 0,0 0 0,0 0 0,0 1 0,0-1 0,2 1 0,-2-1 2,15-1 69,0 1 16,-13 0-87,-1-1 0,1 0 0,0 0 0,0 0 0,4-2 0,1-1 1,-5 3-1,-1 1 1,-1-1 1,1 1-1,-1-1 1,1 1-1,0-1 0,-1 1 1,1 0-1,-1 0 1,4 0-1,-4 0 1,-1 0 1,1 0-1,0 0 0,0 0 0,0 0 0,0 0 0,-1 0 0,1 0 0,0 0 0,0-1 0,0 1 1,0 0-1,-1 0 0,1-1 0,0 1 0,0-1 0,-1 1 0,1-1 0,0 1 0,-1-1 0,2 0 0,16-6 16,-10 3-5,1 0 1,0 0-1,0 1 0,0 0 0,1 1 0,-1 0 1,0 1-1,12-1 0,6 2-2,-17 1-1,18-2-1,-20-1-2,5 1 7,-11 1-14,0 0 0,1 0 0,-1 0 0,1 0 0,3-1 1,7 0-1,-13 1-1,1 0 0,-1 0-1,1 0 1,0 0 0,-1 0-1,1 0 1,0 0 0,-1 0 0,1 0-1,0 0 1,-1-1 0,1 1-1,-1 0 1,1 0 0,0-1 0,0 0-1,7-2-2,28-6 3,-28 6 0,-7 3 0,0-1 0,1 1 0,-1-1 0,0 1 0,0 0 0,0 0 0,0-1 0,1 1 0,-1 0 0,2 0 0,29-2 28,-11 0-8,24-4 235,-35 4-183,0 0 0,10-4 0,-10 3-52,19-4 1,-41 8-231,1-1 208,-21 4 0,11 0 37,-50 11 24,58-13-45,1 2-1,-19 6 1,-9 4 9,19-9-47,-33 13 0,26-12 70,24-5-59,0 0 1,0 0 0,0-1-1,-6 0 1,9 0 12,0 0-7,0 0 0,-1-1 0,1 1 0,0 0 0,-1-1-1,1 1 1,0-1 0,-2 0 0,-10-4-50,5 5 52,6 0 3,6 0 4,-4 0-2,1 0 0,0 0 0,0-1 0,0 1 0,0 0 0,-1-1 0,1 1 0,0 0 0,0-1 0,0 1 1,-1-1-1,1 1 0,0-1 0,0 0 0,7-5-4,-3 4 0,1 0 1,11-2 0,-13 3 1,1 0 0,0 0 0,-1 0 1,1-1-1,-1 0 0,6-3 0,-6 3 3,0 0 0,-1 0-1,2 0 1,-1 1 0,0-1 0,0 1-1,1 0 1,-1 0 0,0 0-1,7 1 1,13-3-2,-17 2 10,-1 0 0,10 0 0,-8 1 44,8 1 104,22-2 1,22-11 153,-46 9-288,28-8 88,-16 3-38,-16 6-29,18-7 0,-15 5-29,2-1-10,-11 3-2,1 0 0,0 0 0,0 1 0,0 0-1,0 0 1,0 0 0,0 1 0,0-1 0,6 1-1,-13 1-13,0-1-1,1 0 1,-1 1-1,0 0 0,1-1 1,-3 2-1,-2 1-8,-46 13 53,4-1-5,16-5 9,0-1 0,-34 4 0,58-12-47,0 0 1,0-1-1,0 0 1,-13-1-1,27 0-7,0 1-1,-1-1 1,1 0 0,9-3-1,8-2 12,-11 3 3,22-8 1,-14 4 21,-14 2 20,-5 2 47,-7 2 61,0 1-145,-1 0-1,1 1 0,0 0 0,-1 0 0,1 0 0,-7 3 0,-4 0-1,-3 0 0,19-3 0,0-1 0,0 0 0,0 1 0,0-1 0,-1 1 0,2-1 0,-1 1 0,0 0 0,0-1 0,0 1 0,0 0 0,0 0 0,0 1 0,11-1 34,20-5-16,-11 3-3,20-6 0,-10 3-15,-23 3 2,-1 1 0,1-1 0,0 0 0,-1 0 0,1-1 0,10-4 0,-10 3 1,1 0-1,0 1 1,1 0-1,-1 0 1,9 0-1,17-5 23,35-14 145,-60 20-161,0 0 0,14-1 0,-9 2 3,22-7 52,-28 6-58,-1 0 0,0-1 0,1 0 0,-1 0 0,8-5 0,-3 3-1,-11 4-5,1 0 0,-1 0 0,1-1 0,-1 1 0,1 0 0,-1 0 0,0-1 0,1 1-1,-1 0 1,1 0 0,-1-1 0,1 1 0,-1 0 0,0-1 0,1 1 0,-1-1 0,0 1-6,0 0 0,0-1 1,0 1-1,-1 0 0,1 0 0,0 0 0,0 0 1,0 0-1,-1 0 0,1-1 0,0 1 0,0 0 1,-1 0-1,1 0 0,0 0 0,0 0 0,-1 0 1,1 0-1,0 0 0,0 0 0,-1 0 0,1 0 0,-21 1-147,-42 13 141,20-5 69,-45 4 1,47-8-92,-53 13 1,84-18-73,5 0-138,12 3 82,-6-3 162,0 0 0,1 1 0,-1-1 0,1 0 0,-1 0 0,0 0 1,1 0-1,-1 0 0,0-1 0,1 1 0,-1 0 0,2-1 0,12-2 0,-9 3-5,0 0 1,0 0-1,0-1 0,0 0 1,0 0-1,0 0 0,7-4 1,0 0 3,1-1 1,-1 2 0,17-4 0,14-4-10,2-1 2,8-3 24,12-6 32,-3 1-44,-59 18 50,-12 4-119,-13 8 20,12-6 44,-14 5 1,19-7 1,2 0-1,0-1 0,-1 1 0,1-1 1,0 1-1,0 0 0,-4 2 0,21-3-126,-12 0 124,1 0-2,-1-1 1,1 1 0,-1-1-1,1 1 1,-1-1-1,1 0 1,-1 0 0,0 0-1,4-2 1,1-2-8,-1 0 0,2 1 0,-1 1 0,14-5 0,-5 2 2,-5 1 7,-7 4 2,-1-1 0,1 0 0,-1 0 0,0 0 0,0 0 0,0-1 0,5-3 0,-6 4 2,0 0 0,1 0 0,-1 0 0,0 0 0,1 1-1,-1 0 1,1 0 0,-1 0 0,1 0 0,0 0 0,-1 1-1,6-1 1,-6 1 0,-1 0 0,1-1 0,-1 0-1,1 1 1,-1-1 0,1 0 0,-1 0-1,0 0 1,1-1 0,1-1 0,-1 2 1,-1-1 1,1 1-1,0-1 0,0 1 1,6-2-1,-2 2 6,11-2 4,-17 2-9,-1 1 1,1 0-1,0 0 1,0-1-1,0 1 1,0-1-1,0 1 0,-1-1 1,1 1-1,0-1 1,0 1-1,-1-1 1,1 0-1,0 0 0,0 0-11,-1-1 119,0 2-123,0 0 0,0 0-1,0 0 1,-1 0 0,1 0 0,0 0-1,0 0 1,-1 0 0,1 0 0,0 0-1,0 0 1,-1 0 0,1 0-1,0 0 1,0 0 0,-1 0 0,1 0-1,0-1 1,0 1 0,0 0 0,-1 0-1,1 0 1,0 0 0,0 0 0,-1-1-1,2 1 10,-1 0 0,0 0 0,0-1 0,0 1 0,0 0 0,0 0 0,0 0 0,0 0 0,0-1 0,0 1 0,0 0 0,0 0 0,1 0 0,-1 0 0,0-1 0,0 1 0,0 0 0,0 0 0,1 0 0,-1 0 0,0 0 0,0 0 0,0 0 0,0 0 0,1 0 0,-1-1 0,0 1-1,0 0 1,1 0 0,0 0-5,3-3-22,0 1 0,0 1-1,0-1 1,0 1 0,0-1-1,7 0 1,-1 1-86,-5-1-89,1 2 0,-1-1-1,1 1 1,0 0 0,9 0 0,-26 15-931,1-8 1183,-1-1 1,-1-1-1,1 0 1,-1 0-1,-13 3 1,-13 5 179,-20 11 36,-55 20 286,-324 100 811,404-136-1238,0-1 0,-48 3 0,-9 2 78,-7 1-57,-15 3 58,69-9-168,-18 5-20,61-12-14,-88 18 199,73-14-206,13-3 6,0 0 0,0 0 0,0-1-1,0 1 1,0-1 0,0 0 0,-3 0 0,-1 1 4,0-1 1,0 1-1,0 0 1,0 1-1,0-1 1,0 1-1,-8 4 1,-16 4-122,28-9 92,0 0 0,1-1 0,-1 1 0,0 0 0,1 0 0,-1 0 0,1 0 0,-3 2 0,-5 4-108,7-5 10,2-2 121,0 0-1,0 0 1,0 0 0,0 1 0,0-1-1,0 0 1,0 0 0,0 0-1,0 0 1,0 0 0,0 0-1,0 0 1,0 0 0,-1 0 0,1 0-1,0 1 1,0-1 0,0 0-1,0 0 1,0 0 0,0 0-1,0 0 1,-1 0 0,1 0 0,0 0-1,0 0 1,0 0 0,0 0-1,0 0 1,0 0 0,0 0-1,-1 0 1,1 0 0,0 0 0,0 0-1,0 0 1,0 0 0,0 0-1,0 0 1,0 0 0,-1 0-1,0 0 7,0 0-1,0 0 0,0 1 0,0-1 0,0 1 0,0-1 1,0 1-1,0-1 0,0 1 0,0 0 0,0-1 1,0 1-1,0 0 0,1 0 0,-1 0 0,0 0 0,1 0 1,-2 1-1,5-1-40,0-1 1,0 0 0,0 1-1,0-1 1,0 0 0,0 0-1,5-1 1,19-6 12,39-16 0,3-2-33,113-25 87,-55 19 3,-38 11 0,-57 12-32,34-9 8,-15 5 11,-34 9-14,0-1-1,17-7 0,-28 9-2,-1 1-1,0 0 0,1 0 1,-1 0-1,10 0 0,7 0 6,-1-5 4,-17 4-5,0 1-1,1 0 1,6-1-1,-11 2-5,51-7 122,-39 2-75,-11 4-40,1 1-1,0-1 1,-1 0-1,1 1 1,0-1 0,2 0-1,5 0-122,1-1 0,0 0 0,14-6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5:21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1120,'11'6'640,"-11"-10"-80,1 2-383,2 1-113,-2 2-72,2 1-313,-2 0 241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5:30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12 375 120,'-11'13'116,"15"-12"313,-2-1-372,0 0 0,0 0 1,0 0-1,0 0 0,0 0 0,-1 0 1,1 0-1,3-1 0,-2 0 133,0-1-1,0 1 0,0 0 1,0 0-1,1 0 1,3 0-1,10-3-174,-10 2 43,1 1 1,-1 0 0,1 0 0,-1 0 0,13 1 0,-16 0 152,-1-1 1,0 1-1,1-1 1,-1 0-1,1 0 1,-1-1-1,0 1 1,0-1-1,4-2 1,1 0-176,-7 4-23,1-1 1,-1 1-1,1-1 0,-1 1 0,1 0 0,0 0 1,1-1-1,12-1 56,8-2 12,-21 4-29,-2 0-50,-1 0 0,1-1-1,0 1 1,0 0-1,0 0 1,0 0-1,0 0 1,0 0-1,0 0 1,0 0 0,0 0-1,0 0 1,0 0-1,0 0 1,0 0-1,0 0 1,0 0-1,0 0 1,0 0 0,0 0-1,-1 0 1,1 0-1,0 0 1,0 0-1,0 0 1,0 0-1,0-1 1,0 1 0,0 0-1,0 0 1,0 0-1,0 0 1,0 0-1,0 0 1,0 0-1,0 0 1,0 0 0,0 0-1,0 0 1,0 0-1,0 0 1,0 0-1,0-1 1,0 1-1,0 0 1,1 0-1,-1 0 1,0 0 0,0 0-1,0 0 1,0 0-1,0 0 1,-9 0 47,5 0-43,-12 1 6,0 1-1,0 0 1,0 1 0,-16 5-1,19-4-6,-1 0-1,0-1 0,-15 1 1,25-4 18,6-2-10,4-2-12,1 0-2,1 2 1,-1-1-1,0 1 1,14-2-1,14-4 4,-15 2 8,0 1 0,33-3 0,-41 7 7,-9 1-13,0 0 1,-1 0-1,1 0 1,-1-1-1,1 1 0,-1-1 1,1 1-1,-1-1 1,5-2-1,-5 2-4,0 0 1,1 1-1,-1-1 0,0 0 1,4 1-1,-5 0 3,1 0 0,-1 0 0,1 0 0,-1-1 0,1 1 0,-1 0-1,1-1 1,-1 1 0,0-1 0,1 1 0,-1-1 0,0 0 0,0 1 0,1-1 0,-1 0 0,0 0 0,0 0 0,0 0 0,1-1 0,-1 1 1,0 1 0,-1-1-1,1 1 1,-1-1 0,1 1 0,0 0 0,-1-1-1,1 1 1,0 0 0,0 0 0,-1-1 0,1 1-1,0 0 1,0 0 0,-1 0 0,1 0 0,0 0-1,0 0 1,0 0 0,-1 0 0,1 0 0,0 0-1,0 1 1,0-1 0,-1-1-11,-5 4 16,1 0-1,-1-1-1,1 0 1,0 0-1,-1 0 1,1 0 0,-1-1-1,0 1 1,1-1-1,-7 0 1,-14 5 6,-55 12 30,75-17-40,0-1 20,5-2 24,6-3 19,3 2-59,0 0-1,0 0 1,18-3-1,7-1 14,-9 0 22,-11 4 34,17-7 0,-29 10-70,1-1 0,-1 1-1,0-1 1,1 1 0,-1 0-1,1 0 1,3 0 0,-4 1 11,0-1 0,-1 0 1,1 0-1,0 0 0,0 0 1,-1 0-1,1 0 0,0-1 0,0 1 1,-1 0-1,1-1 0,0 0 1,-1 1-1,1-1 0,0 0 0,2-1 1,1-3 140,-4 4-92,0-1 0,0 1 0,1 0 0,-1 0 1,1 0-1,-1 0 0,2-1 0,-1 1 7,-1 1 0,1-2-1,-1 1 1,1 0-1,-1 0 1,0 0 0,2-2-1,4-4 99,-6 6-172,-1 1 1,0 0-1,0 0 1,0-1-1,0 1 1,0 0-1,0 0 1,0-1-1,0 1 1,0 0-1,0-1 1,0 1-1,0 0 1,0 0-1,0-1 1,0 1-1,-1 0 1,1 0-1,0-1 1,0 1-1,0 0 0,0 0 1,0-1-1,-1 1 1,1 0-1,0 0 1,0 0-1,0-1 1,-1 1-1,1 0 1,0 0-1,0 0 1,0 0-1,-1-1 1,1 1-1,0 0 1,0 0-1,-1 0 1,1 0-1,0 0 1,-1 0-1,1 0 1,0 0-1,0 0 1,-1 0-1,1 0 1,0 0-1,-1 0 1,1 0-1,0 0 1,-1 0-1,-2 1-1,-1 0 0,0 0 0,1 0 0,0 0 0,-5 3 0,3-2 3,-25 14 21,-1-1 6,22-11-24,-5 2 3,0-1 0,-1 0 0,1-1 0,-20 3 0,19-3 12,11-3 19,12-2 11,29-3-32,56-16 0,-40 10-17,-1-4 13,-51 13-15,0 1 1,0-1-1,1 0 0,-1 0 1,0 1-1,0-1 0,0 0 1,0 0-1,1-1 0,-2 1 1,1 1-1,-1-1 0,1 0 0,0 1 1,-1-1-1,1 1 0,0-1 0,-1 1 1,1-1-1,0 1 0,-1 0 0,1-1 1,0 1-1,0 0 0,0-1 0,-1 1 1,2 0-1,-1 0 0,-1 0 0,1 0 0,0 0 0,-1 0 0,1 0 0,-1 0 0,1 0 0,-1-1 0,1 1 0,0 0 0,-1 0 0,1-1 0,-1 1 0,1 0 0,-1 0 0,1-1 0,-1 1 0,1-1 0,-1 1 0,1-1 0,0 0 0,-1 1 0,1-1 0,-1 1 0,1-1 0,-1 1 0,1-1 0,0 1 0,-1-1 0,1 1 0,0 0 0,0 0 0,-1-1 0,1 1 0,0 0 0,-1 0 0,1 0 0,1 0 0,4 0 0,-1 0 0,1-1-1,-1 1 1,1-1 0,-1 0 0,1 0 0,6-3 0,-8 3 1,0 0 0,0 0 0,0 0 0,6 0 0,-1 0-12,-4 0 16,0 0 0,0-1 0,0 1 0,9-5 0,-2 1 16,1 0-14,-1 2 0,1 0 0,20-3 0,13-2-2,-14 3 42,-23 4 38,0-1 1,10-2 0,30-7 226,-23 6-260,45-11 39,-63 11-90,-8 4-1,1 1 0,0-1 0,-1 1 1,1-1-1,0 1 0,-1-1 0,1 1 0,0-1 0,0 1 0,1-1 0,1 0 2,0 0 0,0 0 0,0 0-1,0 0 1,0-1 0,4-2-1,-5 3-4,0 0 0,0 0 0,0 0 0,0 1 0,0-1 0,0 1 0,0 0 0,1-1 0,-1 1 0,0 0 0,0 0 0,0 0 0,4 1 0,-4-1 2,-1 0 1,1 0 0,-1 0 0,1-1 0,-1 1-1,0-1 1,1 1 0,-1-1 0,0 1 0,1-1-1,-1 0 1,2-1 0,7-3 1,40-12 46,-40 13-32,16-3 0,-9 3 4,12-4 41,45-5-1,-18 3-4,-16 1 25,-33 8-75,10-3 39,-2 1-16,-12 2-23,0 1-1,-1-1 0,1 0 0,4-2 0,0 1 20,-7 3-23,0-1 0,0 0 0,0 0-1,0 0 1,1 0 0,-1 0 0,0 0 0,0 0 0,0 0 0,0 0 0,0 0 0,1 0-1,-1 0 1,0 0 0,0 0 0,0 0 0,0-1 0,0 1 0,0 0 0,0 0 0,1 0 0,-1 0-1,0 0 1,0 0 0,0 0 0,0 0 0,0 0 0,0 0 0,0 0 0,0-1 0,1 1-1,-1 0 1,0 0 0,0 0 0,0 0 0,0 0 0,0 0 0,0 0 0,0-1 0,0 1-1,0 0 1,0 0 0,0 0 0,0 0 0,0 0 0,0 0 0,0-1 0,0 1 0,0 0-1,0 0 1,0 0 0,0 0 0,0-1 0,0 1-1,0 0 0,0 0 1,0 0-1,0 0 0,0-1 1,0 1-1,0 0 1,0 0-1,0 0 0,0 0 1,0-1-1,0 1 0,0 0 1,0 0-1,0 0 1,0 0-1,0-1 0,1 1 1,-1 0-1,0 0 0,0 0 1,0 0-1,0 0 1,0 0-1,0 0 0,1-1 1,-1 1-1,0 0 1,0 0-1,0 0 0,0 0 1,1 0-1,-1 0 0,9-4 26,0 1-9,-8 1-41,-1 2 10,0 0 0,0 0 1,0 0-1,0 0 1,0 0-1,0 0 1,0 0-1,0 0 1,0 0-1,0 0 1,0-1-1,0 1 1,0 0-1,0 0 1,0 0-1,0 0 1,0 0-1,0 0 1,0 0-1,0 0 1,0 0-1,0 0 1,0 0-1,0 0 0,0 0 1,1 0-1,-1 0 1,0 0-1,0 0 1,0 0-1,0 0 1,0 0-1,0 0 1,0 0-1,0 0 1,0 0-1,0 0 1,0 0-1,0 0 1,0 0-1,1 0 1,-1 0-1,0 0 1,0 0-1,0 0 1,0 0-1,2 1-270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5:43.9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1190 228 5385,'-36'-68'2513,"1"4"-529,-7 27-1792,-4 12-48,-26 3-80,-1 11-32,-11 11-8,-10 7-8,-8 11 8,-7-3-8,-12-8-80,-3 3-232,1 6-1072,-5 8 936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4:55.4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224 473 5401,'2'-2'3159,"8"-2"-2929,124-32 3025,99-27-1740,-176 52-1314,91-8 0,-147 19-198,10 0 49,0-2 0,14-3 1,-24 5-38,-1 0 0,0 0 0,1 0-1,-1 0 1,0 0 0,0 0 0,1 0 0,-1 0 0,0 0 0,0-1 0,1 1 0,-1 0 0,0 0 0,0 0 0,1 0 0,-1 0 0,0-1 0,-3-3 535,-10 1-54,-4 0-417,0 2-1,0 0 1,-20 3 0,-51 8 68,85-10-147,-301 61 133,216-40-106,77-19-24,-168 35 50,169-36-160,26-8-562,77-16 497,103-23 184,49-10 80,-239 55-88,1-1 82,-14 3 126,-274 64 344,209-46-482,-105 14 0,177-33-74,-6 0 14,1 1 1,-1-1-1,-8 0 0,14 0-14,0 0 0,0 0 0,0 0-1,-1 0 1,1 0 0,0 0 0,0 0 0,0 0-1,0 0 1,-1 0 0,1 0 0,0 0 0,0 0-1,0 0 1,0 0 0,0-1 0,0 1-1,-1 0 1,1 0 0,0 0 0,0 0 0,0 0-1,0 0 1,0 0 0,0 0 0,0-1 0,0 1-1,-1 0 1,1 0 0,0 0 0,0 0 0,0 0-1,0-1 1,3-3-19,6-4-23,14-7 3,2 2-1,33-15 0,-30 15 26,16-5 11,0 2 0,62-14-1,-94 26 11,-9 3 3,0 0 0,0 0 1,0 0-1,1 1 0,3 0 136,-7 0-142,-5 1 59,-6 2-19,-131 31 50,92-22-54,43-10-29,2 0-1,0-1 0,0 0 0,1 0 0,-1 0 0,0-1 0,-6 0 0,-20-8 93,20 6-86,8 1-21,0 1 0,0-1 0,-1 1 0,1 0 0,0 0 1,0 0-1,0 0 0,0 1 0,0-1 0,0 1 0,0 0 0,-5 1 0,5-2 27,8-3-51,4-1 20,-1 1 1,12-3-1,-19 6 10,-1 0-1,0-1 0,1 1 0,-1 0 1,0 0-1,1 0 0,-1 0 1,0-1-1,1 1 0,-1 0 1,0 0-1,1-1 0,-1 1 1,0 0-1,0-1 0,1 1 1,-1 0-1,0-1 0,0 1 0,0 0 1,1-1-1,-1 0 0,0 1 0,0 0 0,0-1 0,0 1 0,0 0 0,0 0-1,0-1 1,1 1 0,-1 0 0,0 0 0,0-1 0,0 1-1,0 0 1,1 0 0,-1 0 0,0-1 0,0 1 0,0 0 0,1 0-1,-1 0 1,0 0 0,0 0 0,1-1 0,-1 1 0,0 0-1,0 0 1,1 0 0,-1 0 0,0 0 0,0 0 0,1 0 0,-1 0-1,0 0 1,0 0 0,1 0 0,-1 0 0,1 0 0,6 0 9,-2-1 10,-5 1-17,-1 0 0,0 0 0,0 0 0,1 0 0,-1 0 0,0 0 0,1 0 0,-1 0 0,0 0-1,0 0 1,1 0 0,-1 0 0,0 1 0,0-1 0,1 0 0,-2 1 0,-10 6 37,11-6-37,-1 0 0,1-1 0,0 0 0,0 1 0,0-1 1,-1 0-1,1 1 0,0-1 0,-3 0 0,-5 2 14,6-1-15,1-1 1,-1 1 0,0 0-1,1-1 1,-1 1 0,1-1-1,-1 0 1,0 0 0,1 0-1,-1 0 1,-5-2 0,7 2-4,1 0 1,-1 0 0,1 1-1,-1-1 1,1 0-1,-1 0 1,0 0 0,1 0-1,-1 0 1,1 1 0,-1-1-1,1 0 1,-1 0 0,1 1-1,-1-1 1,1 0-1,-1 1 1,-8 7 6,8-8-5,0 1 0,-1 0 0,1 0 0,-1 0 0,1-1 0,-1 1 0,1 0 0,-1-1 0,0 0 0,1 1 0,-1-1 0,0 0 0,1 0 0,-3 0 0,3 0 0,-1 1 0,1-1 0,-1 0 0,1 0 0,-1 0 0,1 1 0,-1-1 0,1 1 0,-2 0 0,2 2-1,1-1-1,-4-3-6,3 0 1,0 1 5,1-1 0,-1 1 0,1 0 0,0 0-1,-1-1 1,1 1 0,-1 0 0,1 0 0,-1 0 0,1 0 0,-1 0 0,1-1 0,0 1 0,-1 0 0,1 0 0,-1 0 0,1 0 0,-1 1-1,1-1 1,-1 0 0,0 0 0,1 0 0,0 0-1,0 0 1,0 0-1,0 0 1,0 0-1,0 0 1,0 0-1,-1 0 1,1 0-1,0 1 0,0-1 1,0 0-1,0 0 1,0 0-1,0 0 1,0 0-1,0 0 1,0 0-1,0 0 1,0 0-1,0 0 1,0 0-1,0 0 1,0 0-1,0 0 1,0 0-1,0 0 1,0 1-1,0-1 0,0 0 1,0 0-1,0 0 1,0 0-1,0 0 1,0 0-1,0 0 1,0 0-1,0 0 1,0 0-1,0 0 1,0 0-1,1 0 1,-1 0-1,0 0 1,0 0-1,0 0 1,0 0-1,0 1 0,0-1 1,0 0-1,0 0 1,0 0-1,0 0 1,0 0-1,0 0 1,0 0-1,0 0 1,0 0-1,0 0 1,0 0-1,1 0 1,-1 0-1,0 0 1,5 1-103,-3-1 101,0 0 1,0 0-1,0 0 0,0 0 1,0 0-1,0 0 0,0-1 1,0 1-1,0-1 0,-1 0 1,1 1-1,2-2 0,0 0 0,-1 1 0,1-1-1,-1 1 1,1 0 0,0 0-1,6 0 1,6-2-4,47-16-1,-52 16 28,19-2 1,-22 4 28,0-1 0,9-3 0,-9 2-3,0 1 1,10-2 0,11-2 90,-46 8 36,-9 2-132,18-3-38,0 0 0,-1 1 1,1 0-1,-10 4 1,12-4-4,1 0 0,-1-1 0,-9 2 0,6-2 0,7 0 0,0-1 0,0 1 0,0 0 0,0 0 0,0 0 0,-3 2 1,-7 3 2,15-7-22,0 1 1,0 0-1,-1-1 1,5-1 0,5-2 22,15-5 0,-15 6-1,13-6 0,-13 5-6,0 1 0,1 0-1,15-3 1,1 1 18,-12 2 3,-12 3-12,-1-1 1,0 0-1,1 0 0,-1 0 0,6-3 1,-7 3-3,1 0 0,0 0 1,0 0-1,7-1 0,10-2 24,-8 1 21,-10 2-25,-1 0 1,1 1-1,0-1 1,-1 0-1,1 0 1,3-3-1,-3 3-7,1 0 1,-1-1-1,0 1 0,0 1 0,1-1 1,-1 0-1,0 1 0,5 0 0,12-3 157,-15 2-159,-5 1-15,1 0 0,0 0 0,-1-1 1,1 1-1,0 0 0,-1 0 0,1 0 1,0-1-1,-1 1 0,1 0 0,-1-1 0,1 1 1,1-1-1,0-1 13,1 1 1,0-1-1,-1 1 0,1 0 1,0 0-1,0 0 1,0 0-1,0 1 0,0-1 1,4 1-1,10-3 41,55-15 188,-59 15-215,1 1 1,15-1 0,-17 2-19,-6 0 2,0 0 1,-1-1-1,10-3 1,10-3 7,11 1 21,60-15 603,-67 16-270,-19 4-286,15-4 1,-14 2-62,0 1 0,1 0 0,-1 1 0,22-2 1,-30 4-24,-1 0 0,0-1 1,1 1-1,-1-1 0,1 0 1,-1 0-1,0 0 0,5-3 0,-5 3-1,-1 0 0,1 0 0,0 0 0,0 1 0,0-1-1,0 0 1,0 1 0,0-1 0,0 1 0,0-1-1,0 1 1,2 0 0,0 0 1,-1 0 1,0 0 0,0-1-1,0 1 1,0-1-1,0 1 1,0-1-1,5-3 1,-4 3-2,-1 0-1,1-1 1,0 1 0,0 1 0,4-2 0,12 0 37,0-1 1,32-10 0,-6 2 23,-14 1-34,-24 7-15,19-5-1,12 0 1,11-1 3,-21 2-285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4:57.6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3937,'10'4'7589,"-8"6"-6623,23 179 112,-21-159-1030,-3-19-31,0 0 1,5 18 0,-10-57-219,0 3 181,0-1 1,1 0 0,2 0 0,0 0 0,6-46 0,-6 82 29,1-1-1,0 1 1,3 15-1,6 37 39,-8-55-46,19 90 25,-20-96-39,2 7-188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5:51.3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4844 1052 3601,'110'-22'901,"124"-9"-1,-202 29-830,40-4 137,-28-4-1,-20 4-68,22 0 138,-30 4 53,28-5-1,-26-2 827,-210-13-167,165 19-930,-149-14 250,-56 6 88,182 10-288,-96-3 30,-226-6-52,-79 8-46,29 10-15,57-5-2,32 0-4,29-3 2,24-1-4,44-2-2,37-3-6,64 4 6,63 1 31,65 0-19,11 1 0,43-1 20,89-1 9,68-5-27,89-6-12,55-2-1,74-5-1,56 0-3,-29 0 6,693-26 19,502-9 48,-1537 51-78,801-21 65,-449 25-38,-47 3-2,-50 4-1,-41-3-3,-47 0 9,-42 3 2,-50-5-4,-132-1-21,-2-1 27,60-6 1,-89 3 24,-19 3-63,1 0 0,-1 0 0,0 0-1,0 0 1,0 0 0,1 0 0,-1 0 0,0 0 0,0 0 0,0 0-1,1 0 1,-1 0 0,0 0 0,0 0 0,0 0 0,0-1-1,1 1 1,-1 0 0,0 0 0,0 0 0,0 0 0,0 0 0,0 0-1,1 0 1,-1-1 0,0 1 0,0 0 0,0 0 0,0-1 0,-4 0 36,0 1 1,-1-1-1,1 0 1,-9 1-1,-224-7 352,14-1-300,-92-3-76,-70-9-15,-82 1 2,-55 2 21,-51-2 44,524 18-60,-506-22 82,211-3-29,38 3-4,-332-8 58,630 30-112,-631-21 97,20 22-16,292 14-46,92-2-14,-61-4 4,56-2-8,41 2-6,-83 3 0,46-11-4,18 0-2,-143 24 4,73 9 4,174-17-7,23 3-2,71-12-4,-1 1 0,1 0-1,-22 14 1,30-15-2,-50 23-4,61-29 4,-1 0 0,1 0 0,0-1 0,-1 1 0,1 0 0,0 0 0,0 0 0,0 0 0,0 1 0,0-1 0,0 0-1,0 0 1,-1 3 0,2-3 0,0-1 0,0 1 1,0-1-1,0 1 0,0-1 0,0 1 0,0-1 0,0 1 0,0-1 0,0 1 0,0-1 0,0 1 0,1-1 0,-1 1 0,0-1 0,0 1 0,1-1 0,-1 1 0,0-1 1,1 1-1,-1-1 0,0 0 0,1 1 0,-1-1 0,0 1 0,2-1 0,4 4 1,0-1 1,0 0-1,1 0 1,-1-1-1,12 3 0,22 5 12,49 6 0,127 6 27,85-2-16,81-6-19,56-8 2,-423-6-7,973 8 10,-424-7 5,28-2 6,26-1-1,387-10 32,513-3 36,-908 15-54,-31 0-2,-31 0 0,854 0 65,-1041 0-57,-66-5 8,-61-3 7,-72-1 2,-55-4 23,-101 12-57,0-1 0,9-3 0,-13 5-13,-1-1-1,0 0 0,1 1 1,-1-1-1,0 0 1,0 0-1,0 0 0,2-1 1,-3 2-7,0-1 1,1 1-1,-1 0 1,0-1-1,0 1 1,0 0-1,1-1 1,-1 1 0,0 0-1,0-1 1,0 1-1,0 0 1,0-1-1,0 1 1,0 0-1,0-1 1,1 1-1,-1 0 1,-1-1 0,1 1-1,0-1 1,0 1-1,0 0 1,0-1-1,-1 0 4,1 0-1,-1 0 1,0 0-1,1 0 1,-1 1-1,0-1 1,0 0-1,0 0 1,0 1-1,1-1 1,-1 1-1,-2-2 1,-14-5 40,0 1-1,-30-7 1,-107-17 45,-46 4-95,137 18-6,20 2 3,-271-32-37,-162-7 1,-87-3 13,-96-1 16,-67 9 1,-65 15 9,-867 13 20,809 31 3,32 11-10,37 13-9,252-4 0,340-25-1,-441 34 7,100 0 2,89-11 7,119-11 8,96-1 3,109-9-16,112-15-11,-1 0 0,0 0 0,0 1 0,-6 2 0,10-4-1,1 0 1,0 0 0,0 0 0,0 1 0,0-1 0,-1 0 0,1 0 0,0 0 0,0 0 0,0 0-1,0 0 1,0 0 0,-1 0 0,1 1 0,0-1 0,0 0 0,0 0 0,0 0 0,0 0-1,0 0 1,0 0 0,-1 1 0,1-1 0,0 0 0,0 0 0,0 0 0,0 0 0,0 1 0,0-1-1,0 0 1,0 0 0,0 0 0,0 0 0,0 1 0,0-1 0,0 0 0,0 0 0,0 0-1,0 1 1,0-1 0,0 0 0,1 0 0,-1 0 0,0 0 0,0 0 0,0 1 0,0-1 0,0 0-1,0 0 1,0 0 0,0 0 0,1 0 0,-1 0 0,0 1 0,0-1 0,0 0 0,0 0-1,0 0 1,1 0 0,-1 0 0,0 0 0,0 0 0,8 3-5,1-1-1,-1 0 1,1 0 0,13 0-1,120 4-38,103-13 4,104-7 8,107-6 8,68 0 10,76 4 11,41-1 4,729-13 14,-668 14-7,-25 3 0,-421 8-5,1364-11 35,-1081 22-14,-54 7 6,-68 8-2,-81 0 9,-64 1 3,-110-7 1,-89-10 2,-72-6-35,-6-1-1,-21-3 2,-87-10-9,-118-6-23,-92 9-13,-113 5 4,314 5 26,-288-3-9,-44 6 11,279 0 4,-516 2 1,-64 8 6,-1638 75 33,1594-47-24,33-5-1,61 3-5,84-3 4,587-32-14,-445 26 10,65 3 5,111-11 1,100-3-3,106-1-14,74-10-8,18-3 1,5-3 8,0 0 0,0 0-1,0 0 1,0 0 0,0 1 0,0-1-1,0 0 1,0 0 0,0 0 0,0 0-1,0 0 1,0 0 0,0 0 0,0 0-1,0 0 1,0 1 0,0-1 0,0 0-1,0 0 1,0 0 0,0 0 0,0 0-1,0 0 1,1 0 0,-1 0 0,0 0-1,0 0 1,0 0 0,0 1 0,0-1-1,0 0 1,0 0 0,0 0 0,0 0-1,0 0 1,0 0 0,1 0 0,-1 0-1,13 4-19,1-1 0,28 3 0,111 8-50,112-9 24,90-9 18,109-11 23,73-8 5,96-10 0,59-2 0,839-33 1,-975 51 5,-516 16-5,319-9 7,101-1 1,603-9 7,120 4 7,-110 3 4,-333 11 11,-108 6 4,-70-2-20,-63-2 0,-97-1-2,-88 1 10,-101 1 9,-78 2 6,-75 0 19,-55-4-48,-5 0-2,-17-3 8,-98-8 1,-98 1-14,-160-4-27,-125-1-8,-147 2 24,-94 3 20,720 11-17,-786-7 41,14 16 5,-13 9 5,658-14-43,46-1-3,-736 22 31,32 14-11,651-31-22,-67 3 2,-517 29 7,-191 25 2,89 10-4,119 11 2,107 3-2,129-3 3,114-9 5,133-18 5,94-13-19,138-44-5,1 0 0,-1 0 0,1 0 0,-8 7 0,12-9 0,-1 0 0,1 1 0,-1-1 0,1 1 0,-1-1 0,1 1 0,0-1 0,-1 1 0,1-1 0,0 1 0,-1-1 0,1 1 0,0 0 0,-1-1 0,1 1 0,0-1 0,0 1 0,0 0 0,0-1 0,0 1 0,0 0 0,0-1 0,0 1 0,0 1 0,0-2 0,1 1 0,-1 0 0,1 0 0,-1 0 0,1 0 0,0-1 0,-1 1 0,1 0 0,0-1 0,0 1 0,0-1 0,-1 1 0,1-1 0,0 1 0,0-1 0,0 1 0,1-1 0,4 3-1,1-2 1,-1 1-1,10 1 1,148 4-12,91-15 0,111-18-10,-43-7 2,-288 29 18,374-39-14,266-26 9,167-11 14,-36 13 7,-66 24 4,-12 7 7,-29 14 12,-38 8 3,-78 9-1,-72 6-6,-98 3-2,-80 2-3,-106 1 9,-91 0 21,-108-5 8,-22 0 3,-51-1 54,-122 1-5,-124 4-20,-164 9-78,-127 8-16,-134 11 16,-53 6 4,-68 7 0,-41 10-1,-550 57 10,1138-89-26,-504 41 12,86-3 2,92-11-2,97-10 3,121-4 4,100-5 2,124-8-10,119-13-10,51-11-7,-1 0 1,1 1-1,0-1 0,0 1 0,-7 4 0,11-6-1,-1 1 0,1-1 0,0 0 1,-1 0-1,1 0 0,0 1 0,-1-1 0,1 0 0,0 1 0,0-1 1,-1 0-1,1 1 0,0-1 0,0 0 0,0 1 0,0-1 0,-1 0 1,1 1-1,0-1 0,0 1 0,0-1 0,0 0 0,0 1 0,0-1 0,0 0 1,0 1-1,0-1 0,0 1 0,0-1 0,0 0 0,0 1 0,1-1 1,-1 1-1,0-1 0,0 0 0,0 1 0,0-1 0,1 0 0,-1 1 0,0-1 1,2 2-1,0 0 1,0 0 0,1-1-1,-1 1 1,0-1 0,0 0 0,1 0-1,2 2 1,16 4 3,0-1 0,1-1 0,28 4 0,170 15-5,81-11-1,131-19 0,113-17-9,102-11 15,80-5 31,48 1 11,1500-39 90,-1557 61-105,-33 3-4,-68 6 1,-66 1-8,-101 0 3,-77 2 3,-100 0 14,-72-2 22,-91-4 46,-104 9-88,0 0 0,0 0 1,6-3-1,-11 4-17,-1 0 0,1 0 0,-1-1 0,0 1 0,1 0 0,-1 0 0,1 0 0,-1-1 0,1 1 0,-1 0 0,0-1 0,1 1 0,-1 0 0,0-1 0,1 1 0,-1 0 0,0-1 0,1 1 0,-1 0 0,0-1 0,0 1 0,1-1-1,-1 1 1,0-1 0,0 1 0,0-1 0,0 0 1,0 0 0,-1 1 1,1-1-1,-1 0 0,1 1 0,0-1 0,-1 0 0,0 1 0,1-1 0,-1 1 0,1-1 0,-1 1 0,0-1 0,1 1 1,-1-1-1,0 1 0,-1-1 0,-5-2 17,-1-1-1,-8-1 1,-116-23 91,-127-10-57,-118-2-58,-164-1-5,-102 3 7,-109 6 3,-72 6 10,314 18-6,151 3-2,121 0-2,-402-3 1,-210 29-11,62 22-12,94 9 3,95 12 4,582-62 12,-482 53-1,375-42 2,-159 18 0,16 13-2,101-4-14,123-26-8,42-14 22,-1 1-1,1-1 0,-1 1 1,1 0-1,-1 0 0,1 0 1,0 0-1,0 0 0,-1 0 1,1 0-1,-2 2 0,3-2 2,0-1 0,0 0 0,-1 1 0,1-1 0,0 1 0,0-1 0,0 0 0,0 1 0,0-1 0,0 1 0,0-1 0,0 0 0,0 1 0,0-1 0,0 1 0,0-1 0,0 1 0,0-1 0,1 0 0,-1 1 0,0-1 0,0 1 0,0-1 0,1 0 0,-1 1 0,0-1 0,0 0 0,1 1 0,-1-1 0,0 0 0,1 0 0,-1 1 0,0-1 0,1 0 0,2 2-4,0 0 1,1 0-1,-1-1 0,0 1 0,1-1 0,-1 0 1,6 1-1,148 16-79,106-3 9,141-10 30,110-7 13,108-11 11,76-6 17,61 6 4,22 5 2,763 17 30,-5 25 22,-882-13-33,-60 1-9,-86 2 3,-78-1 2,-90-2 10,-84-3 18,-102-5 6,-69-1-11,-82-9-29,-6-3-11,0 0 1,0 0-1,0 0 0,0 0 0,0 0 0,0 0 0,0 0 1,1 0-1,-1 0 0,0 0 0,0 0 0,0 0 1,0 0-1,0 0 0,0 0 0,0 0 0,0 0 0,0 0 1,0 0-1,0 0 0,0 0 0,0 0 0,0 0 1,0 0-1,0 0 0,0 0 0,0 0 0,0 0 0,0 0 1,0 0-1,0 0 0,0 0 0,0 1 0,0-1 1,0 0-1,0 0 0,0 0 0,0 0 0,0 0 0,0 0 1,0 0-1,0 0 0,0 0 0,0 0 0,0 0 1,0 0-1,0 0 0,0 0 0,0 0 0,0 0 0,0 0 1,0 0-1,0 0 0,0 0 0,0 0 0,0 0 0,-1 0 1,1 0-1,0 0 0,0 0 0,0 0 0,0 0 1,0 0-1,0 0 0,0 0 0,0 0 0,0 0 0,-18 2 23,-92-1 5,-135-2-10,-121-6-5,-161-6-9,-108-2 3,-110-3 2,-1700-16 38,1618 33-31,26 3 0,27 6-2,69 8-4,98 7-2,72 3 0,123 1 1,109-2 3,115-2-17,128-12-12,53-10 10,1 1 1,-1 0 0,-9 5 0,15-7 5,1 0 1,-1 0-1,1 1 0,-1-1 0,1 0 0,-1 0 0,1 1 1,-1-1-1,1 0 0,0 1 0,-1-1 0,1 0 0,0 1 0,-1-1 1,1 0-1,0 1 0,-1-1 0,1 1 0,0-1 0,0 1 0,-1-1 1,1 1-1,0-1 0,0 1 0,0-1 0,0 1 0,0-1 0,0 1 1,0-1-1,0 1 0,0 0 0,1 0-1,-1 0-1,1 1 1,0-1-1,0 0 1,0 0 0,0 0-1,0 0 1,0 0-1,0 0 1,0 0-1,0 0 1,2 1 0,9 4-11,0 0 0,0-1 0,0 0 0,1-1 0,14 3 0,164 28-65,117-6 36,139-15 34,97-9 7,123-5 21,57 4 5,19 8-16,-708-12-8,-6 1-1,753 15 17,41 10-6,-15-1-5,-26 3-3,-29 0 4,-50 0 1,-41-7 1,-63 3 6,-67-6 3,-105-12 12,-90 5 4,-191-10-5,-80-2-8,-5 2 4,6-1 14,-66 0-38,0 0 1,0 0-1,0 0 0,0 0 1,0 0-1,0 0 1,0 0-1,0 0 1,0-1-1,0 1 1,0 0-1,0-1 1,0 1-1,0-1 0,0 1 1,0-1-1,0 0 1,1-1-1,-2 2 0,0-1 0,0 1 0,0-1 0,0 1 0,-1-1 0,1 0 0,0 1 0,0-1 0,0 1 0,0-1 0,-1 1 0,1-1 0,0 0 0,-1 1 0,1 0 0,0-1 0,-1 1 0,1-1 0,-1 1 0,1-1 0,-1 1 0,1 0 0,0-1 0,-2 0 0,-3-2 5,0-1-1,-1 1 1,-7-5 0,-45-16 13,-164-44 0,-128-16-18,-141-5-6,-100-1 4,-115 12 1,697 77 0,-1 0 0,-765-74 1,-68 17 4,0 20-2,252 22 2,567 15-5,-339-7 2,-99 2 0,-580 2 9,-42 11-8,185 10-2,414 3 4,484-20-5,-299 17-8,131-2-46,125-9 15,41-6 32,0 1 0,0-1 0,1 1 1,-1 0-1,0 0 0,-3 2 0,6-3 6,-1 0 1,1 0-1,0 0 0,0 0 0,0 0 1,0 0-1,0 0 0,0 0 0,0 1 0,0-1 1,-1 0-1,1 0 0,0 0 0,0 0 1,0 0-1,0 0 0,0 0 0,0 1 1,0-1-1,0 0 0,0 0 0,0 0 1,0 0-1,0 0 0,0 0 0,0 1 1,0-1-1,0 0 0,0 0 0,0 0 1,0 0-1,0 0 0,0 0 0,0 1 1,0-1-1,7 5-29,3-2 8,1 0 0,12 2 0,139 17-87,137-2 41,105 1 33,130-7 18,83-1 8,86 2-2,59 7-13,437 34-29,-1 23 17,-407-19 34,113 19 18,-278-23 0,51 4 14,-68-7 3,-96-13 7,-90-7 7,-113-2-1,-90-5-7,-122-11-10,-83-10-11,-17-4-9,-8 0-1,-109-5 20,-107-14 1,-149-11-6,-128-6-12,-137-9-3,-97 0 0,-79-1 0,-17 11 1,250 30 1,329 5-5,-604-7 9,9 14-3,26 8 2,546-13-9,-206 4 2,-165 25 2,157 6-2,481-37-6,-376 32 0,144-8-16,205-20-11,-56 15 0,92-20 25,0 0 0,0 0 1,0 1-1,0-1 0,0 0 1,0 1-1,0-1 0,0 1 1,1-1-1,-1 1 0,0-1 1,0 1-1,0 0 0,1-1 1,-1 1-1,0 0 0,1 0 1,-2 1-1,2-2 1,0 1-1,1 0 1,-1-1 0,0 1 0,1-1-1,-1 1 1,0-1 0,1 1 0,-1-1-1,0 1 1,1-1 0,-1 1 0,1-1 0,-1 0-1,1 1 1,-1-1 0,1 0 0,-1 1-1,1-1 1,0 0 0,-1 0 0,1 1-1,-1-1 1,2 0 0,18 6-14,0-1 1,0-1-1,23 2 0,189 15-39,117-10 30,138-7 5,96-3-5,112-4 17,50 2 2,868 12 10,-821 2-2,-29 13 2,-64 8-3,-46 7-2,-244-8 0,-244-20 0,349 27 5,-82-8 22,-78-4 7,-96-5 10,-84-7 2,-107-12 16,-65-4-55,0 0 9,-5 0 0,-21-3 19,-117-13 26,-121-12-9,-164-6-41,-116-3-10,-134 0 6,-63 2 2,-1624-34 24,1625 58-22,80 6-7,65 3 3,96 1 1,92 1 0,120 0 0,102 1-14,166-1-14,0 1 0,-22 3-1,38-4 20,1 0-1,0 0 1,-1 0-1,1 0 1,0 0-1,-1 0 1,1 0 0,0 1-1,-1-1 1,1 0-1,0 0 1,0 0-1,-1 0 1,1 0-1,0 0 1,-1 1 0,1-1-1,0 0 1,0 0-1,-1 1 1,1-1-1,0 0 1,0 0 0,0 1-1,-1-1 1,1 0-1,0 0 1,0 1-1,1 0-1,-1 0 0,1-1 0,0 1 0,0-1 0,0 1 0,0-1 0,0 1-1,0-1 1,0 1 0,1-1 0,-1 0 0,0 0 0,1 1 0,112 16-85,90 1 13,152-6 52,100-4 5,112 1-14,-531-8 30,571 10-16,786 51 2,-910-24 16,-253-19 0,466 36-3,-42 5-9,-639-59 12,588 55-7,-48-8 14,-180-10 6,-246-24-5,-22-3 2,229 26 30,48 15 14,-138-26-9,-221-23-39,161 14 53,-138-13-23,-47-4-30,1 0-1,-1 0 1,1 0 0,0 0-1,-1 0 1,5-2 0,-6 2-5,-1 0-1,0 0 1,0 0 0,1 0 0,-1 0 0,0-1 0,0 1-1,0 0 1,1 0 0,-1 0 0,0 0 0,0 0 0,0 0 0,0-1-1,1 1 1,-1 0 0,0 0 0,0 0 0,0-1 0,0 1 0,0 0-1,0 0 1,1 0 0,-1-1 0,0 1 0,0 0 0,0 0-1,0 0 1,0-1 0,0 1 0,0 0 0,0 0 0,0-1 0,0 1-1,0 0 1,0 0 0,0 0 0,0-1 0,0 1 0,0 0-1,-1 0 1,1-1 0,0 1 0,0 0 0,0 0 0,0-1 0,-2 0 2,1 0 1,-1-1-1,0 1 1,0 0-1,1 0 1,-1 0-1,0 0 1,0 0-1,0 0 1,-2 0-1,-130-27 69,-104-8-17,-43 7-44,181 19-11,-401-41 0,-92-2 0,-41 0 0,596 50 0,-605-48 1,-666-20 7,682 51-1,95 11 2,74 8 4,118 9-3,99 2-10,105 2-34,126-11 29,1 0 0,-32 4-22,38-5 21,0 1 0,0-1 1,0 1-1,0 0 1,-6 2-1,9-3 5,0 0 1,-1 0-1,1 1 0,0-1 0,0 0 1,0 0-1,0 0 0,-1 0 1,1 0-1,0 1 0,0-1 0,0 0 1,0 0-1,0 0 0,0 0 1,-1 1-1,1-1 0,0 0 0,0 0 1,0 0-1,0 1 0,0-1 1,0 0-1,0 0 0,0 0 0,0 1 1,0-1-2,0 1 1,1-1-1,-1 1 1,0-1 0,0 0-1,1 1 1,-1-1-1,0 1 1,1-1-1,-1 0 1,0 1 0,1-1-1,-1 0 1,1 1-1,6 3-10,0-1 0,0 0-1,12 4 1,20 5-29,63 10-1,193 21 5,123 0 28,93-10-10,69-2 0,50 0-7,-459-22 15,991 46-29,-490-28 39,-22 0 6,-34-4 20,-63-1 3,-57 3 8,-99-7-2,-100-3 0,-121-7 13,-154-7-21,40-3 0,-59-1-14,-6 0-2,-21-6 9,-89-16 11,-125-12-20,-127-11-11,-150-7-11,-95-6 3,-847-63-9,-85 32-4,129 59 7,885 42 14,452-7 1,-471 11 1,98 2 6,100-2 1,265-11-6,-56 3-11,118-4-9,-1 1-1,1 1 1,-32 9 0,53-12 15,0 0 1,1 0-1,-1 1 1,0-1-1,0 0 1,0 0-1,1 1 1,-1-1-1,0 1 1,0-1-1,1 1 1,-1-1-1,0 1 1,1-1 0,-1 1-1,1 0 1,-1-1-1,1 1 1,-1 0-1,1 0 1,-1-1-1,0 2 1,2-1-2,-1 0 1,0 0-1,0 0 1,1 0-1,-1 0 1,0 0-1,1 0 1,-1 0-1,1 0 1,-1 0-1,1 0 1,0-1-1,-1 1 1,1 0-1,0 0 1,-1-1-1,2 2 1,4 3-10,1 0 0,-1 0 0,1 0 0,0-1 1,1 0-1,-1-1 0,1 1 0,0-1 0,12 2 1,40 9-44,82 7 0,172 5 12,140-24 30,16-22 2,-379 16 10,556-28-16,47-9-4,30-2-2,1361-88-6,-807 31 77,-716 44-8,-46-4 1,-114-3 1,-97-1 7,-279 57-40,0-1 1,-1-2-1,0 0 1,0-2-1,25-16 1,-44 24-7,-1 1 0,1-2 1,-1 1-1,0-1 0,0 1 1,0-1-1,-1-1 0,4-5 0,-6 9-1,-1 0 0,0 0-1,0 0 1,0-1 0,0 1-1,-1 0 1,1-1-1,-1 1 1,1 0 0,-1-1-1,0 1 1,0 0-1,0-1 1,0 1 0,0-1-1,-1 1 1,0-3-1,0 1 1,-1 0-1,0 0 1,0 0-1,0 0 0,-1 0 1,1 0-1,-1 0 0,0 1 1,-3-4-1,-7-5 0,-24-19-1,10 12-1,1 1-1,-2 1 0,-1 2 1,-39-15-1,-230-62-40,-72 10-9,-67 21 14,-307-4 5,-2 28 14,280 24 9,36 7-2,68 6 10,69 3 4,87-3 10,86 1-4,96 1-7,19 0-2,45-3-7,97-4-6,78-6-2,108-5-2,61 6-7,50 4-8,701 19 6,-963-9 28,194 3 13,-56 2 0,-81 0-3,-177-6-6,2-1 17,76 12 0,-116-11 0,-13-2-11,-5 0 0,-59 4 32,-58 1 0,-77 2-18,-53 8-14,-35 9-3,-16 6 1,21 10 4,35 1-3,60 0 0,98-12 5,54-17-4,-40 7 36,71-19-44,-37 8 80,38-9-59,4-1 0,10-6 24,-8 4-34,4-3 3,0 1 0,1 0 0,-1 1 0,14-5 0,121-32 61,-138 40-76,204-53 56,43-15-11,7-12-11,-21-15 3,-21-11-2,-39-13-10,-25-6-5,-49 23-7,-84 82-12,79-75 11,-27 33-7,-71 62-7,8-6-5,1 0 0,12-7 1,-18 12 0,-1 1 0,1-1 1,0 1-1,0 0 0,-1 0 1,1 0-1,0 1 0,0-1 1,0 1-1,4 0 0,-7 0 2,0 0-1,-1 0 1,1 0-1,0 0 0,0 0 1,0 0-1,-1 0 0,1 0 1,0 0-1,0 0 0,-1 1 1,1-1-1,0 0 0,0 1 1,-1-1-1,1 0 1,0 1-1,-1-1 0,1 1 1,0-1-1,-1 1 0,1-1 1,-1 1-1,1 0 0,0 0 1,-1 1-4,1 1-1,-1-1 1,0 0 0,0 0 0,0 0 0,0 1 0,0-1 0,-1 4-1,-2 7-10,0-1-1,-5 15 0,-29 69-7,-25 38 23,-4-11 12,45-84-6,7-12-2,-72 124 12,-60 71 5,41-66-4,-17 36 16,82-131-19,-44 70 15,10-1 2,45-77-17,-6 10 4,-30 54 11,-55 127 8,55-105-16,54-117-15,-72 153 29,51-104-21,-24 53 10,-1-14 1,20-39-8,-38 91 13,23-34-27,44-109-4,-19 53-33,25-67 18,1 0 0,0 0 0,0 0 0,0 0 0,0 0 0,1 7-1,2-6-70,-2-6 82,0-1 1,1 1-1,-1 0 1,1 0 0,-1-1-1,1 1 1,-1 0-1,0-1 1,1 1 0,-1 0-1,0-1 1,1 1-1,-1-1 1,0 1 0,0 0-1,1-1 1,35-61-266,26-59-4,37-78 60,11-56 80,-1-33 95,-20-11 46,-41 13 33,-32 13 2,-39-43-7,-26 6-45,28 183-13,-34-340-156,43 236 58,12 137 45,15-108-1,-6 137 28,3 1-1,30-92 0,-33 127 27,2 0 0,19-37 0,-25 58 15,1-1-1,0 1 1,0 0 0,1 0-1,0 0 1,14-11-1,-16 15 2,-1 1 0,1-1 0,0 1 0,0 0 0,0 0 0,1 1 0,8-4-1,-10 5 4,-1 1 0,0-1 0,1 1 0,-1 0 0,0 0-1,0 0 1,1 0 0,-1 1 0,0-1 0,0 1-1,1 0 1,-1 0 0,0 0 0,5 3 0,-2-1-3,-1 0 1,0 0 0,0 1-1,0-1 1,-1 1 0,1 0-1,-1 1 1,0-1-1,7 10 1,-4-3-3,0 1 1,-1 0-1,8 21 0,18 76-21,3 55 13,6 46 6,6 54 10,10 48 9,10 53 28,4 48 34,3 54 3,91 1011 202,-136-1010-201,-6-26-41,-4-31-3,2-48 0,-3-48 12,0-47 13,-3-78 1,1-3-14,-16-181-47,-4-16-6,-16-61-40,-14-61-22,20 80 54,-30-112-33,19 61 23,-18-72-15,-56-166-28,97 332 73,-108-367-72,27 60 10,55 209 42,17 63 12,-85-352-56,26-52 28,26 9 21,25 30 16,15 28 12,5 50-4,3 38-7,2 45-1,0 39-1,3 40-4,-3 36 2,-5 40-4,-2 33-6,-1 47-17,1 12 19,-1 4 0,-1 5-2,1 0 0,-1 13 0,-13 112-43,-9 84 8,-11 119 34,-3 81 16,2 71 18,-43 1052 20,71-1086-33,10-36 0,9-35 19,2-34 9,-4-49 12,-1-55 6,-2-80-5,2-62-21,-3-79-42,-2-19 5,0-4-3,0-6 5,-1 0-1,0 1 0,0-1 1,0 0-1,-1 0 1,0-8-1,1-128-88,-4-80-7,-2-132 24,4-76 3,2-61 9,10-187 25,-4 284 43,-5 228 3,4-200 11,15-142 21,8 42-3,-2 137-13,-20 249-15,-2 23-2,24-249 5,13 36-6,1 58-3,-35 174-8,24-64 1,-28 92 2,0-1 1,1 1 0,0 1-1,1-1 1,0 1-1,8-10 1,-11 16-1,-1-1 1,1 0 0,0 1 0,4-3 0,-6 5 4,-1-1 1,1 1 0,-1 0-1,1-1 1,-1 1 0,1 0-1,-1 0 1,1 0 0,0 0-1,-1-1 1,1 1 0,-1 0-1,1 0 1,-1 0 0,1 0-1,0 0 1,-1 0 0,1 0-1,-1 1 1,1-1 0,-1 0-1,2 0 1,-1 1-1,-1 0 0,1 0 0,0-1 0,0 1 1,0 0-1,-1 0 0,1 0 0,0 0 0,-1 0 0,1 0 0,-1 0 0,1 0 1,-1 0-1,1 1 0,1 6-6,0 0 0,1 10 0,10 132-25,-8 78 17,-9 115 13,1 68 6,2 46 10,17 539 11,68 398 20,-45-1004-6,-5-45 8,-5-53 2,-5-58 0,-9-71-4,0-61-20,-15-99-24,1 1 1,2 13 2,-2-15-3,0-3 0,2-12 0,-4-24 0,-13-127 0,-9-87 0,-14-96-2,26 254-1,-26-232-5,-8-133 5,27 297 3,-16-162 2,-1-179 6,10 14 6,15 36 1,20 50-8,20 96-17,-22 255-1,3 1-1,22-65 1,-29 103 2,1-1 1,1 1 0,0 0-1,1 0 1,0 0 0,0 1-1,13-13 1,-18 21 4,0 1 0,1-1 0,0 1 0,-1-1 0,1 1 0,0 0 0,0 1 0,0-1 0,0 0 0,0 1 0,5-2 0,-7 3 2,1 0 0,-1-1 1,1 1-1,-1 0 0,1 0 0,0 0 0,-1 0 1,1 1-1,-1-1 0,1 0 0,-1 1 0,0-1 0,1 1 1,-1-1-1,1 1 0,-1 0 0,0-1 0,3 3 1,-1 0-2,0-1 0,0 1 0,-1 0 0,1 0 0,-1 1 0,0-1 0,4 7 0,-1 1-5,8 22 1,-2 12-2,11 85 0,9 163 16,-10 82 12,-7 231-6,-9 15-2,-4-485-7,3 305 13,3-28 12,3-28 7,-3-47 15,-1-39 0,-2-70 2,-2 19-13,-2-240-53,0-14 5,-3-33-2,0-3-2,-11-139-26,-7-120 16,-10-84 2,-9-71-14,36 403 30,-37-379-23,-12-49 10,7 35 13,11 68 22,4 75 6,12 103-1,3 70-10,8 80-52,12 100-19,-2-30 57,1 9-9,7 103-20,3 132-1,11 89 14,8 84 7,-22-293 8,13 182 0,14 64 11,-26-272-4,38 377 21,6-34 20,-2-52 8,-13-89 1,-8-69-4,-16-88 5,-15-152-51,5 81 43,-6-91-47,0 1 0,0-1 0,0 1 0,0-1 0,-1 1 0,1-1 1,0 0-1,-1 1 0,1-1 0,-2 3 0,2-4-1,0 0 0,-1 1 0,1-1 0,0 0 0,0 0 0,0 0 0,0 0 0,-1 0 1,1 0-1,0 1 0,0-1 0,0 0 0,-1 0 0,1 0 0,0 0 0,0 0 0,0 0 0,-1 0 0,1 0 0,0 0 0,0 0 0,0 0 1,-1 0-1,1 0 0,0 0 0,0 0 0,0 0 0,-1 0 0,1 0 0,0 0 0,0-1 0,0 1 0,-1 0 0,1 0 0,0 0 0,0 0 1,0 0-1,-1-1 0,0 0-1,0 0 1,0 0 0,0 0 0,1 0-1,-1 0 1,0-1 0,0 1-1,0-2 1,-12-29-9,-39-111-34,-23-84-9,-20-97 12,69 238 33,-64-225-11,-114-573-15,53-10 18,104 563 23,9 72 8,10 90 5,4 66-10,17 79-18,7 23 6,0 0-1,0 0 1,-1 0 0,1 0-1,-1 0 1,1 1 0,-1-1-1,1 0 1,-1 0 0,0-1-1,0 2 2,1 0-1,0 0 1,0 0-1,0 0 0,0 0 1,-1 0-1,1 0 1,0-1-1,0 1 1,0 0-1,-1 0 0,1 0 1,0 0-1,0 0 1,-1 0-1,1 0 1,0 0-1,0 0 0,0 0 1,-1 0-1,1 0 1,0 0-1,0 0 1,0 0-1,-1 1 1,1-1-1,0 0 0,0 0 1,0 0-1,-1 0 1,1 0-1,0 0 1,0 1-1,0-1 0,-1 0 1,1 1-2,-1 1 0,0-1-1,0 0 1,1 1 0,-1-1 0,0 1 0,1-1 0,-1 0 0,1 1-1,0 1 1,-3 22-14,2-1-1,1 29 1,7 133-31,1 93 33,7 69 14,-9 179 12,-13 7 15,5-418-18,-8 232 20,-4-92-5,11-218-20,-13 207 33,-4-58 3,-4-47 6,20-124-30,0-1 0,-1 1 0,-10 20 0,13-31-10,0-1 0,-1 0 0,1 0-1,-5 5 1,6-8-4,0 0 0,0 0 0,-1 0 0,1 0-1,0 0 1,0 0 0,-1 0 0,1-1 0,0 1-1,-1 0 1,1-1 0,-2 1 0,1-1-1,1 1 0,-1-1 1,1 0-1,-1 0 0,1 0 0,-1 0 1,1-1-1,-1 1 0,1 0 0,-1-1 1,1 1-1,-3-2 0,0 0 1,0 0 0,0 0 0,0-1 0,-6-5-1,1 0-1,1 0 0,0 0-1,0-1 1,1 0-1,1-1 1,-10-16 0,-3-13-18,-27-80 1,-18-106-27,4-74 12,7-47 13,-65-820-27,92 784 47,7 35 14,6 40 7,1 59 2,4 52 2,-1 58 7,-3 42 10,10 89-38,1 1 0,-1-1 0,0 1 0,-1-1 0,-4-9 0,6 15-4,0-1 0,0 1-1,0 0 1,0-1 0,0 1 0,0 0-1,0-1 1,0 1 0,-2-1-1,2 2 0,1 0 0,0-1 0,-1 1 0,1 0 0,0 0-1,-1 0 1,1 0 0,-1 0 0,1 0 0,0 0 0,-1-1 0,1 1-1,-1 0 1,1 1 0,-1-1 0,1 0 0,0 0 0,-1 0-1,1 0 1,-1 0 0,1 0 0,0 0 0,-1 0 0,0 1 0,-1 1-3,-1 1 0,1 0 0,0-1 0,-1 1 0,1 0 0,0 0 0,1 0 1,-3 6-1,-5 9-13,1 2 0,-8 25 0,-22 114-43,2 57 10,5 71 9,4 37 6,18-90 13,5-114 12,-3 38-3,-8 411 0,21-272 20,-5-250-6,6 255 26,5-39 3,0-48-4,-9-46 3,4-51 2,-1-18-17,-13-176-40,2-55-7,1-74 18,4 194 14,-5-233-8,-10-54 2,12 232 5,-34-528 10,-29-75 15,22 351-10,2 94-2,31 168-9,-36-186 6,8 63-1,2 53-1,31 111-8,0-1-1,-11-20 1,15 33-2,0 0 0,0 0 0,-4-5 0,5 7 2,1 1 0,-1-1 0,1 1 0,-1-1-1,1 1 1,-1 0 0,0-1 0,1 1 0,-1 0 0,1-1-1,-1 1 1,0 0 0,1 0 0,-1-1 0,0 1 0,0 0-1,0 0 1,0 0-1,1 0 1,-1 1-1,0-1 1,1 0-1,-1 0 1,1 1-1,-1-1 1,0 0-1,1 1 1,-1-1-1,1 0 1,-1 1-1,1-1 0,-1 1 1,1-1-1,-1 1 1,-1 2-6,0-1 0,0 1 0,1 0 0,-2 4 1,-1 3-10,0 0 1,1 0-1,0 0 1,-2 18-1,-4 67-44,6-61 43,-12 137-48,-1 58 9,4 45 8,2 37 9,12 342 5,23 4 49,-10-384 1,1-36 0,-3-38-1,1-57-6,-10-104-6,-1-8-2,1 1 0,9 33 1,-12-61-3,0 1 0,0-1 0,0 0 0,1 0 0,-1 0 0,3 3 0,-4-6 1,0 1 0,0-1 0,0 0 0,0 0 0,0 0-1,0 0 1,0 0 0,0 0 0,1 1 0,-1-1 0,0 0 0,0 0 0,0 0-1,0 0 1,0 0 0,1 0 0,-1 0 0,0 0 0,0 0 0,0 0-1,0 0 1,0 0 0,1 0 0,-1 0 0,0 0 0,0 0 0,0 0 0,0 0-1,1 0 1,2-5-4,-2-2 3,0 0-1,0 0 0,0-10 1,-2-74 2,-6-49 14,2-71 9,2-44 4,3-34-10,5-268 3,16-4-8,-6 347 1,-3 29 4,-1 28 4,-5-132 50,-10 245-61,0 29-18,4 15 6,0 0 1,0 0 0,0 0 0,0 0-1,0 0 1,0 0 0,0 0 0,0 0 0,0 0-1,0 0 1,0 0 0,0 0 0,0 1 0,0-1-1,0 0 1,0 0 0,0 0 0,0 0-1,0 0 1,0 0 0,0 0 0,0 0 0,0 0-1,0 0 1,0 0 0,0 0 0,0 0-1,0 0 1,-1 0 0,1 0 0,0 0 0,0 0-1,0 0 1,0 0 0,0 0 0,0 0-1,0 0 1,0 0 0,0 0 0,0 0 0,0 0-1,0 0 1,0 0 0,0 0 0,0 0 0,0 0-1,0 0 1,0 13-18,2 51-14,3 53-3,2 73 17,-2 47 10,-3 50 8,12 650 46,-2-644-22,4-29-1,5-34-4,-3-36 3,-3-49 2,-4-40-2,-7-54-12,0-41-6,-3-9-1,1-4 0,-2-14 3,-1-19 1,-5-76 4,-8-68 3,-9-59 1,-1-57-3,0-31 8,-24-368 20,27 402-24,8 59-9,5 97-18,7 79-19,2 54 18,0 7-4,2 32-25,3 86-21,4 79 10,8 58 26,79 626 57,-54-618 24,12-38-1,1-45-130,-40-145 58,27 48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9:2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1128,'1'-2'221,"0"2"-131,6-9 7313,-5 9-7455,78 1 3419,11-1-1809,-79 0-1374,0 0-1,19 3 1,-9-1-76,17 1 39,24 2-25,2 1-33,-45-4 37,32 1 353,38 4 267,-73-6-508,24-1 0,0 1-169,-41-1-392,1 0 0,0 0 1,0 0-1,-1 0 0,1 0 1,0 0-1,-1-1 0,1 1 1,0 0-1,-1 0 1,1 0-1,0-1 0,3-3-1308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9:2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13 135 736,'-12'5'5355,"13"-5"-5056,1-1 1,0 1 0,-1-1 0,1 1-1,0 0 1,0 0 0,-1 0-1,1 0 1,3 0 0,11-1 485,-2-1 374,17-2 0,-7 1-555,-12 1-386,1 1 216,-1-1 0,24-7 0,-21 6-250,-13 3-136,1 0 0,-1-1-1,0 1 1,0-1-1,1 1 1,2-2 0,-4 1-33,0 1 0,1-1 0,-1 1 0,0 0 1,0 0-1,1 0 0,-1 0 0,0 0 1,0 0-1,1 0 0,0 0 0,-1 1-5,0-1-1,0 0 0,0 0 0,0 0 1,0 0-1,0 0 0,0 0 0,-1 0 1,1 0-1,0 0 0,0-1 0,0 1 1,0 0-1,0 0 0,0-1 1,-1 1-1,1-1 0,0 1 0,1-1 1,-1 0 15,0 0 1,0 1-1,0-1 1,0 0 0,0 1-1,0-1 1,0 1-1,0 0 1,0-1 0,0 1-1,0 0 1,2-1-1,18 0 253,2 0-68,-2-6-38,-16 6-92,-1-1 1,1 0-1,0 1 0,0 0 0,0 0 0,10 0 0,-14 1-62,0 0 0,0 0-1,0 0 1,0 0 0,0 0 0,0-1-1,-1 1 1,1 0 0,0-1 0,0 1-1,0 0 1,0-1 0,-1 1 0,1-1-1,0 0 1,0 1 0,-1-1 0,1 1-1,0-1 1,-1 0 0,1 0 0,0 0-1,-1 0-16,0 1 0,0 0-1,0-1 1,1 1 0,-1 0-1,0-1 1,0 1 0,0 0-1,1-1 1,-1 1-1,0 0 1,0-1 0,1 1-1,-1 0 1,0 0 0,1 0-1,-1-1 1,0 1 0,1 0-1,-1 0 1,0 0 0,1 0-1,-1-1 1,0 1 0,1 0-1,-1 0 1,1 0 0,11 2-3,-1-1 9,-7-5-4,-4 4-3,1 0 0,-1 0 1,0 0-1,0-1 0,0 1 0,0 0 0,0 0 1,1 0-1,-1 0 0,0-1 0,0 1 0,0 0 0,1 0 1,-1 0-1,0 0 0,0 0 0,1 0 0,-1-1 1,0 1-1,0 0 0,1 0 0,-1 0 0,0 0 1,0 0-1,1 0 0,-1 0 0,1 0 0,4 0 3,0 0 1,0-1-1,0 0 0,6-1 0,4-2 13,16-2 2,-6 1 12,-9 3 64,26-7 1,-21 4-49,4-2 66,3 1-55,-22 5-6,0-1 1,-1 1-1,12-1 1,-17 2-42,-1-1 142,-5 2-129,-20 7-5,0 0-1,-34 5 0,18-4 10,-46 15 28,55-15-46,21-7-1,10-2-5,0 0 0,-1 1-1,1 0 1,0-1-1,-4 2 1,5-2-3,1 1 0,-1-1 0,0 0 0,0 0 0,0 1 0,0-1 0,0 0 0,0 0 0,0 0 0,0 0 0,0 0 0,-2-1 0,2 1 0,-1-1 0,1 1 0,-1 0 0,1 0 0,-1 0 0,-2 1 0,4-1 0,-1 0 0,1 0 0,0 0 0,0 0 0,0 0 1,0 0-1,-1 0 0,1 0 0,0 0 0,0 0 0,0 0 0,0 0 0,0 0 0,-1 1 0,1-1 1,0 0-1,0 0 0,0 0 0,0 0 0,0 0 0,0 0 0,-1 0 0,1 1 0,0-1 1,0 0-1,0 0 0,0 0 0,0 0 0,0 1 0,0-1 0,0 0 0,0 0 0,0 0 0,0 1 1,0-1-1,0 0 0,0 0 0,0 1 0,0-1 0,-1 0 0,1 0 1,0 1-1,0-1 0,0 0 0,0 0 0,0 0 0,0 1 0,-1-1 0,1 0 1,0 0-1,0 0 0,0 1 0,0-1 0,-1 0 0,1 0 0,0 0 1,0 0-1,-1 0 0,1 1 0,0-1 0,0 0 0,0 0 0,-1 0 0,1 0 1,0 0-1,-1 0 0,-26 6 22,20-5-21,0 0 0,-13 5 0,8-3 9,-3 2 3,13-4-12,0 0-1,-1-1 1,1 1-1,0-1 1,-1 1-1,1-1 1,-4 0 0,-10 2 2,-1 1 4,15-3-5,0 0-1,-1 1 1,1-1-1,0 0 1,-4 2-1,-25 10-1,20-9 14,-1-1 1,1 0-1,-22 1 0,26-3-8,2 1-6,1-1 0,-1 0 0,1 1 1,-8 2-1,10-2-229,-8 1 567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6:59.1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12560 2167 10282,'-77'149'2898,"56"-105"-2677,2 1-1,1 1 0,-16 74 1,-5 33 161,1 19 176,24-57-161,3-28-91,0-18-63,-7 71 211,9 221 393,10-256-660,2 130 121,11-46-110,-10-137-149,2 21 11,33 358 226,13 110 62,-29-247-82,11 217 242,-25-263-295,-6-23-63,-11-29-44,-8-40-23,-5-76-29,12-52-31,-1 15 73,-9 82-1,18-119-83,1 1 0,0 0 0,0 0 1,0-1-1,1 1 0,3 12 0,-2-14-8,-1 0 0,1-1 0,0 1-1,1-1 1,4 8 0,-7-12-4,1 1 0,-1 0 0,1-1 0,-1 1 0,1-1 0,-1 1 0,1 0 0,0-1 0,-1 0 0,1 1 0,0-1 0,-1 1 0,1-1 0,0 0 0,0 1 0,0-1-1,-1 0 1,1 0 0,-1 0-1,1 0 1,-1 0-1,0 0 1,1 0-1,-1 0 1,1 0-1,-1-1 1,1 1 0,-1 0-1,0 0 1,1 0-1,-1-1 1,0 1-1,1 0 1,-1 0 0,0-1-1,1 0 1,2-3-5,0 0 0,0 0 1,-1-1-1,1 1 0,2-9 1,20-55-23,5-38-5,2-49-7,-2-28-1,32-505-4,-59-93 139,-37 0-140,7 186-166,22 329 103,11 36 35,7 39 37,15 45 37,-3 59-17,-19 72 4,0 1 0,0-1 0,13-19 0,-15 29-2,-1 0 1,0 1-1,1-1 1,0 1-1,6-6 1,-9 9 9,-1 1 1,1-1-1,0 1 1,-1-1 0,1 1-1,0 0 1,-1-1 0,1 1-1,0 0 1,-1 0-1,1 0 1,0-1 0,-1 1-1,1 0 1,0 0 0,0 0-1,-1 0 1,1 0-1,0 0 1,0 0 0,-1 0-1,1 1 1,0-1 0,-1 0-1,1 0 1,0 0-1,-1 1 1,1-1 0,0 0-1,-1 1 1,2 0 0,1 1-5,-1 1 0,1-1 1,-1 1-1,0 0 1,1 0-1,-1 0 0,0 0 1,-1 0-1,1 0 1,-1 0-1,1 1 1,0 4-1,3 9-9,3 24-1,-7-36 15,10 103-13,-7 45 30,-7 33 20,-5 49 27,0 29 16,7-223-64,-6 219 81,6 22 10,1-237-87,0 138 52,3 362 126,-11 540 88,-5-763-213,-9-37 20,-11-37 26,-4-54 14,2-49 17,4-49-6,28-87-112,-1 1 0,0-1 0,-8 15-1,11-23-26,1 0 1,0-1-1,-1 1 0,1-1 1,-1 1-1,1-1 0,-1 1 0,1-1 1,-1 0-1,1 1 0,-1-1 0,1 1 1,-1-1-1,1 0 0,-1 0 1,0 1-1,1-1 0,-1 0 0,0 0 1,1 0-1,-1 0 0,0 0 0,1 1 1,-1-1-1,0-1 0,1 1 1,-1 0-1,0 0 0,0 0 0,-1-1 1,1 0 0,0 0 0,0 0 0,0 0 0,0 0 0,0 0 0,0 0 0,1 0 0,-1 0 0,0 0 0,0 0 0,1-1 0,-1 1 0,1 0-1,-1-1 1,1 1 0,0 0 0,-1-3 0,-3-20 28,-1-27 0,0-66 39,7-45 30,3-50 10,6-48-33,2-37-22,32-769-21,-31 673-42,-3 79-1,16-405-3,15 3-29,19 55-167,15 4-179,-29 269 127,-30 253 181,10-71-21,-1-80 7,-25 270 89,5-58-15,20-220-56,-24 284 72,6-97-28,-8-6-13,0 92 32,-1-84-95,1 89 27,-3-24 0,3 39 68,0 1 0,0-1 1,-1 0-1,1 0 0,0 1 0,0-1 1,-1 0-1,1 1 0,0-1 0,-1 0 1,1 1-1,0-1 0,-1 0 0,1 1 1,-1-1-1,1 1 0,-1-1 0,-1 0 1,2 1 6,0 0 1,0 0 0,0 0 0,0 0 0,0 0 0,0 0 0,-1 0 0,1 0 0,0 0 0,0 0-1,0 0 1,0 0 0,0 0 0,0 1 0,0-1 0,-1 0 0,1 0 0,0 0 0,0 0 0,0 0-1,0 0 1,0 0 0,0 0 0,0 1 0,0-1 0,0 0 0,0 0 0,0 0 0,0 0 0,0 0-1,-1 0 1,1 1 0,0-1 0,0 0 0,0 0 0,1 13-164,7 48-79,-7 47 71,-12 67 119,-7 49 68,-10 61 47,15-181-37,-12 114 13,-14 385 17,32-457-41,-40 1079 110,34-826-53,-4-54 13,16-324-74,0-9-3,-19 309 92,-12-52 28,-1-48 38,4-59 45,29-161-205,-34 159 402,42-227-170,8-49-157,-1-50 23,-6-38 8,-10-40-15,-7-28-10,-8-30-24,-1-25-25,-28-394-14,27 360-19,14 288 0,-8-195 0,8-28 0,5 39-8,5 48-35,3 33-25,-2 46-37,8-31-164,-13 147 235,0-28-121,-2 36 102,-1 8-17,1 12-52,1 5 16,0-2 87,0 1-1,-2 23 0,0-35-9,0-1 0,0 1 0,0-1 0,-1 0 0,0 0 0,0 0 0,0 1 0,0-2 0,-1 1 0,0 0 0,0 0 0,-4 4 0,5-7-11,1-1 0,-1 1 0,0-1 0,0 1 1,0-1-1,0 0 0,0 0 0,0 1 0,0-2 0,-1 1 0,-1 1 0,-5 0-148,-15 1 1,13-1 74,-212 14-900,100-9 871,-125 14 172,87-7 67,-930 64 381,-7-40-242,202-36 147,511-2-141,140 2-145,-334 8-49,-101 8-21,44 13-3,158 7 0,50 6 0,22 2-1,123-16-9,-165 19 20,139-13 29,28-7 33,50-2 26,222-26-116,-159 17 118,129-16-64,-45-2 1,82-1-60,-5 1 6,-1 0 0,1-1-1,0 0 1,0 0-1,0-1 1,-8-3-1,14 5-6,0-1-1,0 1 0,0-1 1,0 0-1,0 1 0,0-1 1,0 0-1,0 0 0,0 0 0,0 0 1,1 0-1,-1 0 0,0 0 1,1 0-1,-1 0 0,0-1 1,0 0-5,1 0 1,0 0 0,0 0 0,-1 0 0,1 0 0,0 0-1,0 0 1,1 0 0,-1 0 0,0 0 0,1 0-1,0-3 1,2-2-11,0 0 0,0 1 0,0-1 0,1 1 0,0 0 0,0 0-1,1 0 1,4-5 0,11-9-52,1 1 0,41-30 0,105-57-106,52-23 75,-190 112 88,191-110-49,37-5 36,-228 118 22,255-126-1,-1 15 12,-5 21 10,-50 26 0,-45 16 17,-77 30 57,-65 19 101,-83 25 42,-67 23-9,-93 34-44,-71 30-67,-75 35-16,-50 20 13,-40 21-12,221-90-60,-469 191 39,265-97-49,42-24-8,51-25-8,100-38-5,64-35-15,103-39-83,59-17 54,6-1-3,18-8-50,84-40-130,79-30-12,93-45 66,66-30 48,66-23 54,-310 133 49,239-102-20,568-209 16,-492 202 48,-48 25 13,-98 28 19,-80 31 27,-178 64-52,1 0 1,-1-1-1,0-1 0,18-12 0,-24 13 20,-5 5-58,0 0-1,0 0 1,0-1-1,0 1 1,0 0 0,0 0-1,0 0 1,0 0-1,0 0 1,0 0-1,0 0 1,0 0 0,0 0-1,0 0 1,0-1-1,0 1 1,0 0 0,0 0-1,0 0 1,0 0-1,0 0 1,0 0 0,0 0-1,0 0 1,0 0-1,0 0 1,0-1 0,0 1-1,0 0 1,0 0-1,0 0 1,0 0-1,-1 0 1,1 0 0,0 0-1,0 0 1,0 0-1,-1-1 10,-1 1 0,1 0 0,-1 0 0,1 0 0,-1 0 0,1 0 0,-1 1 0,1-1 0,-1 0 0,-2 1-1,-70 23 156,33-11-105,16-5-28,-153 53 123,-115 55-79,-86 29-25,-79 33 16,-29 14 4,-12 14-3,27-3-17,59-22-29,68-24-6,87-42 7,86-40-20,162-71-23,-28 13 8,30-14-54,13-6-121,111-55-48,84-37-13,108-54 78,65-42 38,71-32 29,1044-475-68,-1468 688 170,397-184 3,-65 18 50,-115 40 57,-152 83-28,-68 41-31,24-19 0,-39 29-39,1-1 0,0 1 0,-1-1 0,0 0-1,1 0 1,-1 0 0,0 0 0,-1 0 0,3-5 0,-4 7-6,1 0 1,-1 0-1,0 0 0,1-1 0,-1 1 1,0 0-1,0 0 0,0 0 0,0-1 0,0 1 1,-1 0-1,1 0 0,0 0 0,-1 0 1,1-1-1,0 1 0,-1 0 0,1 0 1,-2-1-1,1 0 3,0 0 0,0 1-1,-1-1 1,1 1 0,-1 0 0,1-1 0,-1 1 0,0 0 0,0 0-1,1 0 1,-1 0 0,-4-2 0,0 1 7,-1 0 0,0 1 0,0-1 0,0 1 0,-10 0-1,-39 2 39,-85 12-1,-155 36-45,-107 54-49,-65 36 21,-29 38 44,-18 20 12,26-1-11,480-193-25,-452 184 16,63-23-5,85-34 6,117-40 7,89-31-33,87-44-23,20-15 31,-1 0 0,1 0 0,0 0 0,0 0 0,0 0 0,0 0 0,0 0 0,-1 0 0,1 1 0,0-1 0,0 0 0,0 0 0,0 0 0,0 0 0,0 0 0,0 1 0,0-1 0,-1 0 0,1 0 0,0 0 0,0 0 0,0 1 0,0-1 0,0 0 0,0 0 0,0 0 0,0 0 0,0 1 0,0-1 0,0 0 0,0 0 0,0 0 0,0 0 0,0 1 0,0-1 0,0 0 0,0 0 0,1 0 0,-1 0 0,0 0 0,0 1 0,0-1 0,0 0-1,0 0 1,1 1-3,0-1 0,0 0-1,0 1 1,0-1-1,-1 0 1,1 0 0,0 0-1,0 0 1,0 0-1,0 0 1,2 0-1,27-5-54,91-30-67,70-27 28,88-36 49,58-28-7,52-13 9,227-77 5,1 13 42,-239 89 22,-53 21 14,-86 27 51,-83 25 44,-144 38-76,-1 1 0,1 0 1,13 0-1,-22 2 7,-4 3 1,-18 9 55,-99 48 78,-76 27-61,182-82-130,-308 134 48,-78 34-35,-55 26 10,-17 18 2,-6-1-4,33-6-4,50-22-4,58-29-1,111-43 3,88-37-41,132-77 10,1 0 1,0 1-1,0-1 1,0 1 0,0 0-1,1 0 1,-4 4-1,6-6 8,-1-1 0,1 1 0,0-1 0,-1 0-1,1 1 1,0-1 0,0 1 0,0-1 0,0 1-1,-1 0 1,1-1 0,0 1 0,0-1 0,0 1-1,0-1 1,0 1 0,0-1 0,0 1 0,0-1-1,1 1 1,-1-1 0,0 1 0,0-1 0,0 1-1,1-1 1,-1 1 0,0-1 0,0 1 0,1-1-1,0 1 1,0 0-6,0 0 1,1 0-1,-1 0 0,1 0 0,-1-1 0,1 1 0,-1 0 0,1-1 1,-1 0-1,1 1 0,2-1 0,2 1-26,1 0 0,10-1 0,20-3-101,60-14-1,111-37-90,13-16 161,-130 41 57,313-98 11,87-26 44,38-10 9,39-9-6,16-8 2,616-156 60,-1143 321-107,1680-443 105,-1660 438-103,437-110 34,-84 36 1,-103 32-6,-126 39-31,-140 22 18,-44 4-4,-17-3-17,0 0 0,1 0 0,-1 0 0,1 1 0,-1-1 0,0 0 0,1 0 0,-1 0 0,0 0 0,1 1 0,-1-1 0,0 0 0,0 0 0,1 1 0,-1-1 0,0 0 0,0 1 0,1-1 0,-1 0 0,0 1 0,0-1 0,0 1 0,0-1 0,0 0 0,0 1 0,0-1 0,0 1 0,0-1 0,0 0 0,0 1 0,0-1 0,-1 0 0,1 1 0,0-1 0,0 0 0,0 1 0,-1-1 0,1 0 0,0 0 0,0 1 1,-1-1-1,1 0 0,-14 10 24,-45 19 27,-166 57 69,-183 48 29,-140 33-53,-140 33-9,-76 21 11,-53 7 17,798-223-114,-806 227 109,186-44-44,459-134-51,-606 180 41,84-17-14,115-29-3,155-49 3,142-44-23,158-46-138,129-48 107,1 1 1,0-1-1,-1 0 0,1 1 0,0-1 1,0 1-1,-4 2 0,6-3 10,0-1 0,0 0-1,0 0 1,0 0 0,0 0 0,0 0 0,0 0 0,0 0 0,0 0-1,0 1 1,0-1 0,0 0 0,0 0 0,0 0 0,0 0-1,0 0 1,0 0 0,0 1 0,0-1 0,0 0 0,0 0-1,0 0 1,0 0 0,0 0 0,0 0 0,0 0 0,0 1-1,0-1 1,0 0 0,0 0 0,0 0 0,0 0 0,0 0-1,0 0 1,0 0 0,1 0 0,-1 1 0,0-1 0,9 2-45,24-4-47,51-9 0,142-31-69,151-41 110,110-35 25,113-31-12,93-17-3,48-5 18,72 3 29,54 16 48,18 9 35,44 13 2,826-85 35,-918 136-96,-52 21 7,-41 12 2,-85 13 14,-49 8 0,-98 9-14,-88 5 4,-122 5-18,-123 2-22,-144 2-5,-29 1 1,-7 0-2,-15-2-4,0 2 0,-22 0 0,-203-2-28,-151 5 7,-167 7 21,-144 13 30,89 9 30,416-20-33,13-1 0,-501 28 47,-270 32 15,-555 71 16,12 43-34,523-31-33,81 0-11,102-5-4,140-5-6,173-20-2,121-19-7,145-30-43,149-49-38,60-23 62,0 1 1,0-1-1,0 1 1,0 0-1,-5 3 1,10-5 15,0-1 1,-1 0-1,1 0 1,0 0-1,0 1 1,-1-1-1,1 0 1,0 0-1,0 1 1,0-1-1,-1 0 1,1 1-1,0-1 1,0 0-1,0 1 1,0-1-1,0 0 1,0 1-1,0-1 0,-1 0 1,1 1-1,0-1 1,0 0-1,0 1 1,0-1-1,0 0 1,1 1-1,-1-1 1,0 0-1,0 1 1,0-1-1,0 0 1,0 1-1,0-1 1,0 0-1,1 1 1,-1-1-1,0 0 1,0 0-1,1 1 1,-1-1-1,0 0 1,0 0-1,1 1 1,-1-1-1,0 0 1,1 0-1,2 2-13,0-1 1,0 1-1,0-1 0,0 0 0,0 0 1,0-1-1,5 1 0,17 1-51,-1-1 1,0-1-1,36-6 0,201-32-190,104-32 134,-13-13 76,-217 50 33,450-105-27,-552 130 39,617-142 0,119-17 24,66-3 16,31 3-4,36 14-22,-28 15-8,-41 15 12,-47 15 18,-105 12 16,-94 20 1,-136 10 5,-128 11 8,-149 20 8,-164 32-61,-1 0 0,0 0 0,15-7 0,-23 10-10,-1-1 0,1 1 0,-1 0 0,1-1 0,-1 1 0,1-1-1,-1 1 1,1 0 0,-1-1 0,1 1 0,-1-1 0,0 1 0,1-1 0,-1-1 0,1 2 0,-1 0-1,0 0 0,0-1 1,-1 1-1,1 0 1,0 0-1,0-1 0,0 1 1,0 0-1,0 0 0,0-1 1,0 1-1,0 0 0,0 0 1,0 0-1,-1-1 1,1 1-1,0 0 0,0 0 1,0 0-1,0-1 0,-1 1 1,1 0-1,0 0 0,0 0 1,0 0-1,-1-1 1,-3 0 0,0-1 0,0 1 0,0-1 1,0 1-1,0 1 0,-6-2 0,-51-3-6,-178 0-22,-193 12 21,-167 23 26,-170 23 86,-101 26 46,-106 35 0,-58 25-17,-55 46-48,-12 25-34,59 20-29,83 11-4,132-5-9,112-16-4,140-24-6,127-36 0,164-47-39,194-66-56,80-40 59,-1-1 1,1 2 0,-13 11 0,22-18 25,0 0 0,0 0 1,-1 0-1,1 1 0,0-1 0,0 0 1,0 1-1,0-1 0,1 1 0,-1-1 1,0 1-1,1-1 0,-1 1 0,1-1 1,-1 1-1,1 0 0,0 3 0,0-4 1,0 0-1,1 1 0,-1-1 0,0 0 0,1 0 1,0 0-1,-1 1 0,1-1 0,0 0 1,0 0-1,-1 0 0,1 0 0,0 0 1,0 0-1,0-1 0,0 1 0,0 0 1,2 1-1,2 0-15,-1 1 0,0-1 0,1 0 1,0-1-1,-1 1 0,7 1 0,5 0-29,0-1 0,20 0 0,203-15-184,111-38 214,135-52 137,107-37 15,116-39-26,47-25-13,32-16-19,-65 25-10,-618 167-53,717-189 60,-10 12-1,-29 24-7,-82 26 0,-99 23-10,-84 21-5,-111 24 14,-92 18-2,-147 36-9,-147 29-40,-5 2-2,0-2 8,-1 2 0,24-2 0,-38 4-14,0 0 0,0 0 0,0 0 0,1 0 0,-1 0 1,0 0-1,0 0 0,0 0 0,0 0 0,0 0 0,0 0 0,0 0 0,0 0 0,0 0 1,0 0-1,0 0 0,0 0 0,0 0 0,0 0 0,0 0 0,0 0 0,1 0 0,-1 1 1,0-1-1,0 0 0,0 0 0,0 0 0,0 0 0,0 0 0,0 0 0,0 0 0,0 0 1,0 0-1,0 0 0,0 0 0,0 0 0,0 0 0,0 0 0,0 1 0,0-1 0,0 0 1,0 0-1,0 0 0,0 0 0,0 0 0,0 0 0,0 0 0,0 0 0,0 0 0,0 0 1,0 0-1,-1 0 0,1 0 0,0 0 0,0 0 0,0 0 0,0 1 0,0-1 1,-8 5 3,-2-1-2,-20 7 0,-153 32-1,-161 34 0,259-57 0,-307 68 18,-255 47 59,-90 32 26,-83 31 10,-42 25-16,-22 31-44,23 11-22,214-54-16,493-160-13,-562 184 14,158-43 6,128-34 0,167-44-30,230-99-33,1 2 1,-45 32-1,75-48 32,0 1-1,0 0 0,0 0 1,0 0-1,0 0 0,0 0 1,1 0-1,-1 0 1,1 0-1,-3 6 0,4-8 6,0 1-1,-1 0 0,1-1 1,0 1-1,0 0 1,0-1-1,0 1 0,0 0 1,0-1-1,0 1 0,1 0 1,-1-1-1,0 1 1,0 0-1,0-1 0,1 1 1,-1-1-1,0 1 1,1 0-1,-1-1 0,0 1 1,1-1-1,-1 1 0,1-1 1,-1 1-1,1-1 1,-1 1-1,2-1 0,0 2-6,1-1 0,-1 1-1,1-1 1,0 0-1,0 0 1,0 0 0,-1 0-1,1-1 1,4 1 0,8 1-37,32-2 0,183-24-78,133-34 110,180-42 56,117-28 6,118-17-31,93-9-1,1970-276 197,-1926 316-95,-68 21 30,-76 20-17,-120 20-19,-98 16-19,-124 23 0,-94 14 11,-126 14-25,-140-4-53,-65-9-23,1 0 0,-1 0 0,1 0 0,-1 1 0,1-1 0,6 5 0,-11-6-2,1 1 0,-1-1 0,0 0 0,1 0 0,-1 1 0,0-1 1,0 0-1,1 1 0,-1-1 0,0 0 0,0 1 0,1-1 0,-1 0 0,0 1 0,0-1 0,0 1 0,0-1 0,0 0 0,0 1 0,0-1 0,0 1 0,0-1 0,0 0 0,0 1 0,0-1 0,0 1 1,0-1-1,0 1 0,0-1 0,0 0 0,0 1 0,-1-1 0,1 0 0,0 1 0,0-1 0,0 0 0,-1 1 0,1-1 0,0 0 0,0 1 0,-1-1 0,1 0 0,0 0 0,-1 1 0,0-1 0,-3 3-1,0 0 0,0 0 0,0-1-1,-1 0 1,-5 3 0,-24 7-12,0-2 1,-37 7-1,-210 34-32,-124 8 29,-171 10 9,-102 6 11,-131 10 23,-87 14 4,334-29-15,207-26-8,30-5-2,-281 37 5,-277 48 5,79 3 1,99 4 7,78 1 2,116-5-20,92-11-2,212-64-7,111-28-2,-95 31-71,179-51 12,-18 10 0,29-13 51,0-1 1,0 0 0,1 1-1,-1-1 1,0 1 0,0 0-1,0-1 1,0 1 0,1 0-1,-1-1 1,0 1 0,1 0-1,-2 1 1,3-2 8,-1 0 0,0 0 0,0 0 0,0 0 0,0 1 0,0-1 0,0 0 0,1 0 1,-1 0-1,0 0 0,0 0 0,0 0 0,0 0 0,0 0 0,1 0 0,-1 1 0,0-1 0,0 0 0,0 0 0,1 0 0,-1 0 0,0 0 0,0 0 0,0 0 0,0 0 0,1 0 0,-1 0 1,0 0-1,0 0 0,0-1 0,0 1 0,1 0 0,-1 0 0,21-3-130,6-1 37,173-24-247,129-29 58,153-36 233,111-11 64,116-8-30,62 9 7,1717-131 59,-1658 185 5,-22 21 2,-32 14-22,-65 10 6,-703 4-37,644-1 72,-89 0 17,-84 3 12,-123 2 4,-105 2-28,-180-4-54,-52-2-10,-16 0-3,-5 0 6,-149-2-27,-126-3-24,-180-1 20,-129-5 17,-139 0 22,-78-4 23,-49 5-5,-1823 24 49,1825 7-44,57 9 21,93 16 10,90 8-4,96 4-26,97 0-25,104-8-23,293-46-3,-330 59-118,334-59 89,7-3-23,1 1 1,-15 5-1,23-7 53,0 0 0,0 0 0,0 0 0,0 0 1,0 0-1,0 0 0,0 0 0,0 0 0,0 0 0,0 0 1,0 0-1,0 0 0,0 0 0,0 0 0,0 0 0,0 0 1,0 0-1,0 0 0,0 0 0,0 0 0,0 0 0,0 0 1,0 0-1,0 0 0,0 0 0,0 0 0,0 0 0,0 1 1,0-1-1,0 0 0,0 0 0,0 0 0,0 0 0,0 0 1,0 0-1,0 0 0,0 0 0,0 0 0,0 0 0,0 0 1,0 0-1,0 0 0,0 0 0,0 0 0,0 0 0,0 0 1,0 0-1,0 0 0,0 0 0,0 0 0,0 0 0,0 0 1,0 0-1,0 0 0,0 0 0,0 0 0,0 0 0,0 0 1,0 0-1,1 0 0,5 2-54,29-1-65,107-4-46,126-10 104,103-7 109,105-10 29,70 2-33,1327-18 77,-1239 36-12,1103-2 294,-1250 19-276,-105-7-36,-84-4 1,-128-6 20,-158 8-81,23-6 0,-33 7-25,0 1 0,0-1 0,0 0 0,0 0 0,0 0 0,0 0 0,0 0 0,0-1 0,3-1 1,-5 2-6,0 1 1,0 0 0,0 0 0,1-1-1,-1 1 1,0 0 0,0-1 0,0 1 0,0 0-1,0-1 1,0 1 0,0 0 0,0-1-1,1 1 1,-1 0 0,-1-1 0,1 1-1,0 0 1,0-1 0,0 1 0,0-1 0,0 1-1,0 0 1,0 0 0,0-1 0,0 1-1,-1 0 1,1-1 0,0 1 0,0 0-1,0-1 1,-1 1 0,1 0 0,0 0 0,0-1-1,-1 1 1,1 0 0,0 0 0,-1 0-1,1-1 1,-4-1 2,0-1 0,0 1-1,0 0 1,-8-2 0,-23-7-14,-63-12-1,-161-15-88,-111-1-20,-80 8 55,417 29 62,-509-31-18,-54 3 17,-29-1-3,-660-25-24,681 38 17,564 17 13,-476-12 1,45 11 9,471 2-9,0 0 0,-414 2 21,76 8-1,75 3-18,78 0-18,70 0-51,110-13 23,0 1 0,-1-1 0,1 1 0,-8 3 0,13-4 42,-1 0-1,1 0 1,0 0 0,0 0-1,0 1 1,0-1 0,0 0 0,0 0-1,0 0 1,0 0 0,0 0 0,0 0-1,0 0 1,0 0 0,0 0-1,0 1 1,0-1 0,0 0 0,0 0-1,0 0 1,0 0 0,0 0 0,0 0-1,0 0 1,1 0 0,-1 0-1,0 0 1,0 1 0,0-1 0,0 0-1,0 0 1,0 0 0,0 0 0,0 0-1,0 0 1,0 0 0,0 0 0,0 0-1,0 0 1,1 0 0,-1 0-1,0 0 1,0 0 0,0 0 0,0 0-1,0 0 1,0 0 0,0 0 0,0 0-1,0 0 1,1 0 0,-1 0-1,0 0 1,0 0 0,0 0 0,0 0-1,19 4-118,80 2-75,58-5 84,91-5 172,64-7 49,62-7-29,493-21-18,-162 8 72,-371 16 13,-62 9 72,-46 6 26,-60 11-1,-59 4-26,-80-9-130,-25-6-79,-1 0-1,0 1 1,1-1-1,-1 1 1,0-1-1,0 1 1,0-1-1,2 3 1,-3-3-7,1 0-1,-1 0 1,0 0 0,0 0-1,0 1 1,0-1 0,0 0 0,1 0-1,-1 0 1,0 0 0,0 1-1,0-1 1,0 0 0,0 0-1,0 1 1,0-1 0,0 0-1,0 0 1,0 0 0,0 1-1,0-1 1,0 0 0,0 0 0,0 0-1,0 1 1,0-1 0,0 0-1,0 0 1,0 0 0,0 1-1,0-1 1,0 0 0,-1 0-1,1 0 1,0 1 0,0-1-1,0 0 1,0 0 0,-1 0 0,0 2 3,-1-1 1,1 0-1,-1-1 1,1 1 0,-1 0-1,0 0 1,0-1 0,1 1-1,-4 0 1,-105 14 71,-74 2-29,-75 5-24,-54-3-22,192-13-6,-447 17-23,332-20 12,142-2 9,-202 5-12,52 0 1,50-4-11,66 1-29,55 0-66,64-2-162,15 0 160,30-1-50,86-3-152,-99 3 283,146-5-184,-87 1 170,116-5-22,163 2 4,65-15 43,46-10 13,-315 24 17,217-15 5,178-25 11,336 5 13,11 43 36,863 97 274,-1224-47-181,-45 5 5,315 72 145,-476-66-162,-52-5-27,-63-8-21,-100-17-39,-112-30-48,-1 1-1,1 0 1,6 4 0,-11-6-7,1 0 0,-1 0 0,0 0 0,0 0 0,1 1-1,-1-1 1,0 0 0,0 0 0,1 0 0,-1 0 0,0 0 0,0 1 0,0-1 0,0 0 0,1 0 0,-1 0-1,0 1 1,0-1 0,0 0 0,0 0 0,0 1 0,1-1 0,-1 0 0,0 0 0,0 1 0,0-1-1,0 0 1,0 0 0,0 1 0,0-1 0,0 0 0,0 0 0,0 1 0,0-1 0,0 0 0,0 0 0,0 1-1,-1-1 1,1 1 2,-1-1 0,0 1-1,0-1 1,0 1 0,0-1 0,0 0-1,0 0 1,-1 1 0,1-1-1,0 0 1,-1 0 0,-29 2 25,24-1-23,-128 7 35,-82 3-8,-114-3-30,-67 3-22,9-7 0,284-3 15,-451 4-26,-1348 20-69,-47 33 135,1334-22 0,50-1 2,99-9-4,109-1-2,130-7-20,211-16-21,-92 9-124,290-33-2,-63 10 96,-32 1 20,108-11-8,60 1 3,-142 12 16,305-26-19,59-1 20,51 4 27,1191-16 101,-1167 48-99,-153 9 7,-281-5-17,344 7 48,-65 2 27,-63 4 22,-95-7 6,-64 4 2,-147-12-63,50 12 0,-67-12-27,15 8 0,-22-9-22,-1 0 1,1-1 0,0 1-1,-1 0 1,1 0-1,-1 0 1,0 0 0,1 1-1,1 1 1,-3-3-5,0 0 1,0 0 0,0 0-1,0 1 1,0-1 0,0 0-1,0 0 1,0 0 0,0 0-1,0 0 1,0 1-1,0-1 1,0 0 0,0 0-1,0 0 1,0 0 0,0 0-1,0 1 1,0-1 0,0 0-1,0 0 1,0 0 0,0 0-1,0 0 1,0 0-1,0 1 1,0-1 0,0 0-1,-1 0 1,1 0 0,-6 3 16,-20 2 14,-167 14 25,4-18-63,59-2-1,-284 18-26,267-9 24,29-2 5,-349 21-8,199-5-2,32-11-49,66 1-114,147-10 107,0-1-1,-1-1 0,-23-4 1,43 3 44,0 1 0,0-2 0,1 1 0,-1 0 1,0-1-1,-5-2 0,8 3 14,0 1 1,0-1-1,0 0 1,0 1-1,0-1 0,1 0 1,-1 0-1,0 1 1,0-1-1,1 0 0,-1 0 1,1 0-1,-1 0 0,0 0 1,0-2-1,1 2 5,0 1 0,0-1 1,0 0-1,0 1 0,0-1 0,1 1 0,-1-1 0,0 0 0,0 1 0,0-1 0,1 1 0,-1-1 1,0 1-1,0-1 0,1 1 0,-1-1 0,1 1 0,-1-1 0,0 1 0,1-1 0,-1 1 0,1-1 1,-1 1-1,2-1 0,4-3-53,1 0 0,8-4 0,98-45-238,57-15 90,-90 40 157,58-21-12,74-44-25,-159 66 61,72-48 0,-9-19 11,-93 75 16,74-60 16,-38 24 32,-31 24 42,-28 31-87,0 0 0,0 0 1,1-1-1,-1 1 0,0 0 0,0 0 0,1 0 0,-1 0 1,0 0-1,1 0 0,-1-1 0,0 1 0,1 0 0,-1 0 1,0 0-1,1 0 0,-1 0 0,0 0 0,1 0 0,-1 0-1,0 0 0,0 0-1,0 0 1,0 1 0,0-1-1,0 0 1,0 0 0,1 0-1,-1 0 1,0 0 0,0 0-1,0 0 1,0 0 0,0 0-1,0 0 1,0 0 0,0 0-1,0 0 1,0 0 0,0 0-1,0 0 1,0 1 0,0-1-1,0 0 1,0 0 0,0 0-1,0 0 1,0 0 0,0 0-1,0 0 1,0 0 0,0 0-1,0 0 1,0 0 0,0 0-1,0 0 1,0 1 0,0-1-1,0 0 1,-1 0 0,1 0-1,0 0 1,0 0 0,0 0-1,0 0 1,0 0 0,0 0-1,0 0 1,0 0 0,0 0-1,0 0 1,0 0 0,0 0-1,0 0 1,0 0 0,0 0-1,0 0 1,-1 0 0,-3 2 13,-1-1 0,0 0 0,0-1 0,-6 1 0,-171 25 21,3 8-58,-75 15 9,198-39 13,-207 41 0,-120 42 9,-43 22 4,-45 30-9,-262 116-7,20 25 0,335-121 5,345-151-1,-316 142 6,77-26-5,73-29-1,79-34-7,111-61 2,-11 11-1,18-16 5,1 0 0,0 0 0,0 0 0,0 1 0,0-1 0,0 0 0,0 0 0,0 1 0,0-1 0,1 1 0,-2 2 0,2-4 1,0 0 0,0 1 0,0-1-1,0 1 1,0-1 0,1 0 0,-1 1 0,0-1 0,0 1 0,0-1 0,0 1 0,1-1 0,-1 0 0,0 1-1,0-1 1,0 0 0,1 1 0,-1-1 0,0 0 0,1 1 0,-1-1 0,0 0 0,1 0 0,-1 1-1,0-1 1,1 0 0,-1 0 0,1 0 0,-1 0 0,0 0 0,1 1 0,-1-1 0,1 0 0,0 0-1,4 1 5,0-1-1,1 1 0,-1-1 1,11-1-1,19-2 41,58-13 0,145-50 94,35-23 18,-243 79-142,358-120 99,267-83-62,2 14-68,-269 92 19,-364 100-2,357-94 8,-44 19 0,-59 16 2,-75 18 6,-64 19 5,-81 19-5,-53 11-13,-4 0-2,-14 7-4,-71 28-30,-67 19-14,-86 21 2,174-56 36,-156 49-10,-43 4 20,191-54 2,-600 151 50,360-104-23,55-12-12,33-13-3,66-5-7,53-10-19,56-19-51,44-5 41,5 0 0,1-2 15,-1 1-1,1-1 1,0 1 0,0-1 0,0 0-1,3 0 1,89-3-76,60-12 18,-133 13 57,202-21-45,84-21 29,62-22-6,26-16 2,180-29 49,-310 61-11,127-19 21,-15 23-5,-50 14 4,-36 15 26,-91 13 0,-170 4-46,148-5 75,-65-2 4,-110 6-88,56-2 75,-44 5-32,-15-2-44,0 0 0,0 0 0,0 0 0,0 0 1,0 0-1,1 0 0,-1 0 0,0 0 1,0 0-1,0 0 0,0 0 0,0 0 1,0 0-1,0 0 0,1 1 0,-1-1 1,0 0-1,0 0 0,0 0 0,0 0 0,0 0 1,0 0-1,0 0 0,0 0 0,0 1 1,0-1-1,1 0 0,-1 0 0,0 0 1,0 0-1,0 0 0,0 0 0,0 1 1,0-1-1,0 0 0,0 0 0,0 0 0,0 0 1,0 1-1,-2 1 12,0 0 0,0-1 0,0 1 0,0 0 1,0-1-1,0 1 0,-3 1 0,2-1-1,-62 46 101,64-47-111,-22 16 46,-47 27 1,-38 6 1,62-29-36,-2 1-4,-86 38 6,-189 47-17,232-80-6,-87 31-23,28-10-25,42-13-45,76-25 45,12-3-146,-35 7 1,51-14-152,10-4 208,19-7-39,43-13-112,38-17 93,33-10 20,370-158-479,-183 31 409,-303 164 239,99-62-50,-9-12-16,-33 15-23,-68 60 39,1-1-1,-2 0 1,18-30-1,-25 38 27,-1 0-1,0 0 1,0 0 0,-1 0-1,1 0 1,-1-1 0,1-8-1,-3 12 8,0 0 0,0 0-1,0 0 1,0 0-1,-1 0 1,1 0 0,-1 0-1,0 0 1,1 1-1,-2-1 1,1 0 0,0 0-1,0 1 1,-1-1-1,1 1 1,-1-1 0,0 1-1,-4-4 1,2 2-24,0 0 0,0 0 1,-1 1-1,1 0 0,-1 0 1,0 0-1,0 0 0,0 1 0,-1 0 1,-9-3-1,-9 0-116,-1 1 0,-42-2 1,-105 4-225,-57 21 205,-29 14 114,-183 38 63,-6 12 26,-196 34 21,87-35 23,215-33 4,332-48-60,-582 95 142,137-7 5,37-8 94,179-39-22,55-16 71,50-17 23,122-8-247,-1-2 1,1 1-1,-21-4 0,31 3-59,0 1 0,0 0 0,0 0 0,0-1 0,0 1 0,0-1 0,1 1 0,-1-1 0,0 1 0,0-1 0,0 1 0,-1-2-1,2 1-4,0 1 0,0 0 0,-1-1 0,1 1 0,0-1 0,0 1 0,0-1 0,0 1 0,0-1 0,0 1 1,0-1-1,0 1 0,0-1 0,0 1 0,0-1 0,0 1 0,0-1 0,0 1 0,0-1 0,1 1 0,-1-1 0,0 0 0,4-5 12,0 0 1,1 0 0,-1 0-1,1 0 1,9-7 0,58-51 39,37-29-18,-95 81-33,102-83 36,41-11 6,-157 106-46,107-66 35,133-61 0,125-25-12,18 52-36,-269 80-5,1 5 1,1 5-1,132 5 1,-111 11-99,0 7-1,179 39 0,-46 18-859,-25-6-1201,-175-49 419,106 9 0,-30-20 473,-145-4 1280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2:40.2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1335 2 8050,'-11'-1'399,"-1"1"1,0-1-1,0 2 0,1 0 1,-17 3-1,19-1-313,1 0 0,0 1 0,0 0 0,0 1-1,0 0 1,1 0 0,-11 10 0,-60 54 49,-356 337-41,74-14 16,244-253-2,24-18 80,86-113-174,-56 80 212,57-80-175,1-1-1,1 1 1,-1 0 0,1 0-1,-3 14 1,5-21-30,1 1 0,0 0-1,0-1 1,-1 1 0,1 0 0,0-1 0,1 1 0,-1 0-1,0-1 1,1 4 0,-1-5-12,0 1 0,1 0 0,-1-1 0,0 1 1,1-1-1,-1 1 0,1-1 0,-1 1 0,0-1 0,1 1 0,-1-1 0,1 1 0,-1-1 0,1 1 1,0-1-1,-1 0 0,1 1 0,1-1 0,2 1 25,0 0 0,0-1 0,-1 0 0,1 0 0,0 0 0,0 0 1,7-2-1,-7 1-8,11-1 64,1-1-1,-1 0 1,20-9-1,74-39 195,21-24-84,14-31-100,-104 72-84,73-55 16,-1 15-8,-34 24-8,77-61 24,-133 94-32,140-100 77,-150 108-76,31-22 50,40-36 0,-65 48 3,26-32 0,-21 22-1,45-42 129,-58 61-158,49-47 200,-53 51-175,1 1 0,-1 0 0,14-8 0,-19 13-47,-1 0-1,1 0 1,-1-1-1,1 1 1,0 0 0,-1 0-1,1 0 1,-1 0 0,1-1-1,0 1 1,-1 0 0,1 0-1,0 0 1,-1 1-6,1-1 0,-1 0 0,0 0 1,0 0-1,0 0 0,0 0 0,0 0 1,0 0-1,0 0 0,1 0 0,-1 1 1,0-1-1,0 0 0,0 0 0,0 0 0,0 0 1,0 0-1,0 0 0,0 1 0,0-1 1,0 0-1,0 0 0,0 0 0,0 0 1,0 0-1,0 1 0,0-1 0,0 0 0,0 0 1,0 0-1,0 0 0,0 1 0,0-1 1,-1 2 22,0 1 1,0-1-1,0 0 1,0 1 0,-1-1-1,1 0 1,-1 0-1,1 0 1,-4 2 0,-44 47 217,-28 18-36,-33 20-102,-24 21-50,-7 17-11,-154 176-1,174-157-21,21-19-9,21-22-79,68-89-66,0 1 0,-10 21 0,19-34 29,0 1-1,0-1 0,1 0 1,0 1-1,-1-1 0,1 1 1,0 8-1,1-12 72,0-1 0,0 1 0,0-1 0,0 1-1,0-1 1,0 0 0,0 1 0,0-1 0,0 1 0,1-1 0,-1 1 0,0-1 0,0 0 0,1 1-1,-1-1 1,0 0 0,0 1 0,1-1 0,-1 0 0,0 1 0,1 0 0,0-1-45,0 0 0,0 1-1,0-1 1,0 0 0,0 0 0,1 0 0,-1 1 0,0-1 0,0 0 0,1-1 0,5 1-175,-1-1 0,0 0 0,0-1 0,-1 0 0,1 0 0,10-5 0,60-39-732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02.7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659 1 6913,'6'1'237,"1"0"0,0 0 0,-1 1-1,1 0 1,-1 1 0,0-1-1,0 1 1,0 0 0,9 6 0,-8-5-230,-2-1 10,1 0 0,-1 1-1,1-1 1,-1 1 0,0 0-1,0 0 1,-1 1 0,1 0-1,-1 0 1,0 0 0,-1 0 0,1 0-1,2 7 1,7 16 194,-2 1-1,-1 0 1,11 56-1,6 96 496,-23-147-619,15 126 273,1 41-137,-9 28-71,-13 27-56,-20 28 48,-25 35 120,16-173-121,-9 47 57,-14 205 208,12 33-39,9 23-113,23-158-133,5-127-43,-17 267 227,-5-36 67,12-66 68,12-67 5,-1-94-142,-5-71-96,9-98-195,0 0-1,-1 0 1,1 0-1,-1-1 1,0 1-1,-3 6 1,4-9-13,0-1-1,0 0 1,0 0 0,0 0-1,0 0 1,0 0 0,-1 0 0,1 0-1,0 0 1,0 0 0,0 1-1,0-1 1,-1 0 0,1 0 0,0 0-1,0 0 1,0 0 0,0 0-1,-1 0 1,1 0 0,0 0 0,0 0-1,0 0 1,0 0 0,-1-1-1,1 1 1,0 0 0,0 0 0,0 0-1,0 0 1,0 0 0,-1 0-1,1 0 1,0 0 0,0 0-1,0 0 1,0-1 0,0 1 0,0 0-1,0 0 1,-1 0 0,1 0-1,0 0 1,0-1 0,-10-17 30,1-7-13,-7-31 1,-16-76 1,-19-68 19,-10-52-10,5-44-26,6-28-19,-15-210-34,11-8-55,42 419 56,-83-911-573,69 682 356,23 303 233,-16-231-130,17-5 9,7 36 30,10 55 41,1 85 47,-10 75 27,7-57 2,-10 71 12,1 0-1,10-29 1,-14 49-5,0-1 1,1 0-1,-1 0 0,0 1 1,0-1-1,1 0 0,-1 1 1,1-1-1,-1 0 1,0 1-1,1-1 0,-1 0 1,1 1-1,0-1 0,-1 1 1,1-1-1,1 0 1,-2 1-1,0 0 1,1 0-1,-1 0 1,1 0-1,-1 0 1,1 0-1,-1 0 1,0 0 0,1 0-1,-1 0 1,1 0-1,-1 0 1,0 1-1,1-1 1,-1 0 0,1 0-1,-1 0 1,0 1-1,1-1 1,-1 0-1,0 0 1,1 1-1,-1-1 1,3 3 3,-1 0 0,1 1-1,-1-1 1,0 0 0,0 1 0,2 4-1,3 9 16,-1 0-1,-1 1 1,0 0-1,-2 0 1,3 22-1,0 100 66,-5-95-61,-1 98 34,-5 29-2,3-113-40,-13 314 51,4-216-46,-11 206 15,22 483-2,29-311-34,-11-289-4,1-74 3,-12-117 2,16 149 2,0-41 6,-15-113-4,16 87 2,-19-118-15,-5-19 9,0 1-1,0-1 1,0 0-1,0 0 1,0 0 0,0 0-1,0 1 1,0-1-1,0 0 1,0 0 0,0 0-1,0 0 1,0 1 0,0-1-1,0 0 1,0 0-1,1 0 1,-1 0 0,0 1-1,0-1 1,0 0 0,0 0-1,0 0 1,1 0-1,-1 0 1,0 0 0,0 0-1,0 0 1,0 0-1,1 1 1,-1-1 0,0 0-1,0 0 1,1-3-3,1 1 0,-2 0-1,1 0 1,0-1 0,0 1 0,-1-1 0,1 1 0,-1-4 0,7-42-9,1-60 1,-7 91 11,4-133 11,-1-41-9,5-513-2,-25-338 47,5 325-30,12 523-18,7 38-8,0 38-17,-6 98 4,5-28 0,-6 43 15,1 1 1,-1-1-1,1 1 0,2-6 0,-3 10 6,-1-1 0,0 1 0,0 0 0,0-1 0,1 1 0,-1 0 0,0-1 0,1 1 0,-1 0 0,0-1 0,1 1 0,-1 0 0,0 0-1,1-1 1,-1 1 0,1 0 0,-1 0 0,1 0 0,0-1 0,-1 1 0,0 1 0,1-1-1,-1 0 1,1 0 0,-1 0-1,1 0 1,-1 1 0,1-1-1,-1 0 1,0 0 0,1 1-1,-1-1 1,0 0 0,1 1-1,-1-1 1,0 0 0,1 1-1,-1-1 1,0 0 0,0 1 0,1-1-1,-1 1 1,2 2-2,-1 0 0,0 0 0,0 0 1,0 1-1,0-1 0,-1 0 0,1 5 0,7 157 58,-6-31 49,5 30 23,3 29 3,7 26-23,9 27-44,-23-215-58,24 204 28,33 182-9,-36-254-20,69 439 20,-52-324-9,4-19-7,-7-38-7,-4-36-3,2-48-12,-27-108 5,15 35 0,-22-60 6,0 1 0,1-1 0,-1 0 0,1 0 0,-1 0 0,1-1 0,1 1 0,-1-1 0,4 4 0,-6-6 2,0 0-1,0-1 0,1 1 1,-1 0-1,0-1 1,0 1-1,1 0 0,-1-1 1,0 0-1,1 1 1,1-1-1,-3 0 1,1 0 0,0 0 0,-1 0 0,1 0 1,0 0-1,-1 0 0,1 0 0,-1 0 0,1-1 0,0 1 0,-1 0 0,1 0 1,-1-1-1,1 1 0,-1 0 0,1-1 0,-1 1 0,1-1 0,1-1-1,-1 0 0,1-1 0,-1 1-1,0 0 1,0 0 0,0-1 0,0 1 0,-1-1-1,1 1 1,-1 0 0,1-6 0,0-50-19,-1 47 19,-2-94-7,-8-33 7,0-38 1,9 146 0,-8-145-5,-13-93-5,3 44 0,10 107 6,-26-299 0,27 341 5,-9-109-1,11 80-2,-2-32-3,-15-34-10,16 122 10,-17-134-17,24 180 22,-5-45-9,-13-51 0,-19-9 8,33 97 3,-4-11 2,-6-11 5,13 30-8,1 1 0,-1 0 0,0 0 0,0 0 0,0 0 0,1 0 0,-1 0 0,0 0 0,0 0 0,-2-1 0,2 1 0,1 1 0,0 0 0,-1 0-1,1 0 1,0 0 0,-1 0-1,1 0 1,0-1 0,-1 1 0,1 0-1,0 0 1,-1 0 0,1 0-1,-1 0 1,1 1 0,0-1-1,-1 0 1,1 0 0,0 0 0,-1 0-1,1 0 1,0 0 0,-1 0-1,1 1 1,0-1 0,-1 0 0,0 2-3,-1 0 1,1 0-1,0-1 1,0 1 0,0 0-1,0 0 1,1 0 0,-1 0-1,0 0 1,1 0 0,-1 1-1,1-1 1,0 3 0,-1 11-17,1 1 1,2 20 0,7 70-42,-8-76 46,7 74-17,9 12 14,-8-64 12,18 143-8,26 282 13,-31-189 16,-13-176-6,63 778 57,-13-384-34,-41-361-24,15 127 12,0-52-1,-12-72 7,-10-61-11,-6-68-14,-5-20-2,0 0 0,0 0 0,0 0 0,0 1 0,0-1 0,0 0 0,0 0 0,0 0 0,0 0 0,0 0-1,0 1 1,0-1 0,0 0 0,0 0 0,0 0 0,0 0 0,0 0 0,0 0 0,1 1 0,-1-1 0,0 0 0,0 0 0,0 0 0,0 0 0,0 0 0,0 0 0,1 0 0,-1 0 0,0 0 0,0 0 0,0 1 0,0-1 0,0 0 0,1 0 0,-1 0 0,0 0 0,0 0 0,0 0 0,0 0 0,0 0 0,1 0 0,0-3-1,0 1 0,-1-1 0,1 1 1,0 0-1,-1-1 0,0 0 0,1 1 1,-1-1-1,0-3 0,-2-85-12,-5-49 5,-9-52 6,-7-33 2,-7-34 0,11 141 0,-6-41 0,-1-75 0,19 165 0,-24-215-1,-9-76-8,12 32-21,-3 22-36,3 21-21,1 73 11,21 169 60,-25-181-56,3 39 48,1 41 28,13 50 25,8 41-10,6 53-19,0-1 1,0 1-1,0-1 1,0 1-1,0-1 1,0 1-1,0-1 0,0 1 1,0-1-1,-1 1 1,1-1-1,0 1 1,0-1-1,-1 1 1,1-1-1,0 1 0,-1 0 1,1-1-1,0 1 1,-1-1-1,1 1 1,0 0-1,-1-1 0,1 1 1,-2-1-1,2 2 1,0-1-1,0 0 1,0 0-1,-1 0 1,1 1-1,0-1 1,0 0-1,0 0 1,0 0-1,0 1 1,-1-1-1,1 0 1,0 0-1,0 1 0,0-1 1,0 0-1,0 0 1,0 1-1,0-1 1,0 1-1,0 13 16,10 55 35,7 47 34,9 52 19,4 33-17,65 558 93,-31-183-92,-63-566-87,37 278 27,52 198-7,-60-336-14,20 105 5,37 187 0,-12-83-2,-51-241-6,26 128 6,31 89 6,-67-278-13,48 192 12,-7 8 13,-30-133 10,-22-109-31,37 216 141,-39-219-131,-1 0 0,0 0 0,0 0-1,-4 21 1,4-32-15,0 0 0,-1 0 0,1 0 1,0 0-1,-1 0 0,1 0 0,-1 0 0,1 0 0,-1 0 0,1 0 0,-1 0 0,1 0 1,-1-1-1,-1 2 0,2-2-2,0 0 1,0 0 0,-1 0-1,1 0 1,0 0 0,-1 0-1,1 0 1,0 0-1,-1 0 1,1 0 0,0 0-1,-1 0 1,1 0-1,0 0 1,-1 0 0,1 0-1,0 0 1,0-1 0,-1 1-1,1 0 1,0 0-1,0 0 1,-1 0 0,1-1-1,0 1 1,0 0 0,-1 0-1,1-1 1,0 1-1,0 0 1,0 0 0,-1-1-1,1 1 1,0-1-1,-4-7 4,0-1 1,-5-13-1,1-1-5,0 2 0,-24-67-11,-12-81-8,-2-41 11,-12-40 7,-20-159-7,15-3-37,57 372 39,-22-151-66,-68-423-290,58 404 228,12 61 66,10 54 18,16 76 24,0 19 27,0 0-1,0 0 1,0 0-1,0 0 1,0 0-1,0 0 1,0 0-1,0-1 1,0 1 0,0 0-1,0 0 1,0 0-1,0 0 1,0 0-1,0 0 1,0 0-1,0 0 1,0 0-1,0 0 1,0-1 0,0 1-1,0 0 1,0 0-1,0 0 1,0 0-1,0 0 1,0 0-1,0 0 1,0 0-1,1 0 1,-1 0 0,0 0-1,0 0 1,0 0-1,0 0 1,0 0-1,0 0 1,0 0-1,0 0 1,0 0-1,0 0 1,0 0 0,1-1-1,-1 1 1,0 1-1,0-1 1,0 0-1,0 0 1,0 0-1,0 0 1,0 0-1,0 0 1,0 0-1,1 0 1,-1 0 0,0 0-1,0 0 1,0 0-1,0 0 1,0 0-1,6 10-27,2 16 2,15 88-17,8 64 38,6 83 46,9 54 20,12 44 3,84 418 38,-63-411-76,-75-345-24,77 345 28,-6-34 0,-4-44-9,-6-38 7,-3-46 0,-9-36 9,-14-56 1,-13-40-17,-17-56-21,-9-16 0,0 0 0,1 1 0,-1-1-1,0 0 1,0 1 0,0-1 0,1 0-1,-1 0 1,0 1 0,1-1 0,-1 0-1,0 0 1,1 0 0,-1 1 0,0-1-1,1 0 1,-1 0 0,0 0-1,1 0 1,-1 0 0,1 0 0,-1 0-1,1 0 1,-1 0-1,0 0 1,1 0-1,-1-1 1,0 1 0,1 0-1,-1 0 1,0-1-1,0 1 1,1 0-1,-1-1 1,0 1-1,0 0 1,0-1 0,1 1-1,-1 0 1,0-1-1,0 1 1,0 0-1,0-1 1,4-17-13,-1-60-18,-4-50 5,-6-62 19,-7-43 0,-2-33-1,-6-24 2,-50-652 20,56 654-4,5 59 4,9 206-12,-1-220 14,3 227-15,2-12 3,-2 28-4,0 0 0,0 0 0,0-1 0,0 1 0,0 0 0,0 0 0,1 0 0,-1 0 0,0 0 0,0 0 0,0 0 0,0 0 0,0 0 0,0 0 0,0-1 0,0 1 0,0 0 0,0 0 0,0 0 0,0 0 0,0 0 0,0 0 0,0 0 0,0 0 0,0 0 0,0 0 0,0 0 0,1 0 1,-1 0-1,0 0 0,0 0 0,0 0 0,0 0 0,0 0 0,0 0 0,0 0 0,0 0 0,0 0 0,0 0 0,0 0 0,1 0 0,-1 0 0,0 0 0,0 0 0,0 0 0,0 0 0,0 0 0,0 0 0,0 0 0,0 0 0,0 0 0,0 0 0,0 0 0,1 0 0,-1 0 0,0 0 0,0 0 0,0 0 0,0 0 0,0 0 0,0 0 0,0 0 0,0 1 0,0-1 0,0 0 0,0 0 0,0 0 0,0 0 0,4 11 0,-1 46-1,4 67-8,3 50 1,3 59 53,8 41 30,-1 30 26,24 353 56,-23-340-117,5-41 2,6-42 3,5-74-5,-28-131-26,21 47 0,-29-72-13,1 0-1,1 0 1,-1 0-1,0 0 1,1-1-1,0 1 1,0-1-1,0 0 1,0 1-1,7 4 0,-9-8 1,0 1-1,0-1 0,-1 1 0,1-1 1,0 0-1,0 1 0,-1-1 0,1 0 0,0 0 1,0 1-1,0-1 0,0 0 0,0 0 0,-1 0 1,1 0-1,0 0 0,0 0 0,0 0 0,0-1 1,-1 1-1,1 0 0,0 0 0,0-1 0,0 1 1,-1 0-1,1-1 0,0 1 0,0-1 0,-1 1 1,1-1-1,0 1 0,-1-1 0,1 0 0,-1 1 1,1-1-1,-1 0 0,1 1 0,0-2 0,4-8 9,0 0 0,-1-1-1,0 1 1,3-19-1,0 1 14,-1 0 0,2-40 0,-6-132 60,-9-48-7,-64-680 36,38 613-79,-1 27 1,2 33 3,15 71-12,13 63-16,6 88-10,-2 31 1,0 0 0,1 1 1,-1-1-1,0 0 0,1 0 0,0 1 1,0-3-1,0 3 1,-1 1-1,0 0 1,0 0 0,0 0 0,0 0-1,0-1 1,0 1 0,1 0 0,-1 0 0,0 0-1,0 0 1,0-1 0,0 1 0,1 0-1,-1 0 1,0 0 0,0 0 0,0 0-1,1 0 1,-1 0 0,0 0 0,0 0-1,0 0 1,1 0 0,-1 0 0,0 0-1,0 0 1,0 0 0,1 0 0,-1 0-1,0 0 1,0 0 0,0 0 0,1 0 0,-1 0-1,0 0 1,0 0 0,0 0 0,1 0-1,-1 1 1,1 0-1,1 0-1,-1 1 1,0-1-1,0 1 1,0-1 0,0 1-1,0 0 1,1 2-1,10 26-12,10 35 0,24 105 2,20 94 30,7 55 10,48 399 54,-74-373-48,-10-33-1,-8-58 4,-6-59-6,-11-80-14,-11-104-14,1 0 0,0 0-1,6 17 1,-8-27-3,0-1 1,0 1-1,0-1 0,0 0 0,0 1 1,1-1-1,-1 0 0,0 1 0,0-1 1,0 0-1,1 1 0,-1-1 0,0 0 1,1 0-1,-1 1 0,0-1 1,1 0-1,-1 0 0,0 1 0,1-1 1,-1 0-1,0 0 0,1 0 0,-1 0 1,1 1-1,-1-2 0,1 1 1,-1 0-1,1 0 1,-1 0-1,0-1 1,1 1-1,-1 0 0,1-1 1,-1 1-1,0 0 1,0 0-1,1-1 1,-1 1-1,0-1 0,0 1 1,1 0-1,-1-1 1,0 1-1,0-1 1,1 0-1,1-6 5,-1 0-1,0-1 1,0 1-1,0-16 1,-1-88 20,-6-49 3,-11-56-9,-1-31-3,-6-34 0,-13-22-3,12 95-10,-24-196-2,43 362 0,-22-178 3,10 8-5,14 79-14,3 107 9,0 20 2,1 1 0,0-1 0,0 0 1,1-6-1,1 12-3,1 5-2,8 25-11,24 94-11,13 100 14,5 64 9,3 59 11,1 132 24,-29-229-12,10 44 1,-32-251-13,31 240 20,-6-56 2,-7-72 7,-8-55 3,-15-95-32,0-1-1,-1 0 1,2 0 0,-1 0 0,0 0 0,3 6 0,-4-10-3,0 0 0,0 0 0,0 0 0,0 0 0,0 0 0,1 0 1,-1 0-1,0 0 0,0 0 0,0 0 0,0 0 0,0 0 0,0 0 0,0 0 1,0 0-1,0 0 0,0 0 0,0 0 0,0 0 0,1 0 0,-1 0 0,0 0 1,0 0-1,0 0 0,0 0 0,0 0 0,0 0 0,0 0 0,0 0 0,0 0 1,0 0-1,0 0 0,0 0 0,1 0 0,-1 0 0,0 0 0,0 0 0,0 0 0,0 0 1,0 0-1,0 0 0,0 0 0,0 0 0,0 0 0,0 0 0,0-1 0,0 1 1,0 0-1,0 0 0,0 0 0,0 0 0,0 0 0,0 0 0,0 0 0,0 0 1,0 0-1,0 0 0,0 0 0,0-1 0,0 1 0,0 0 0,0 0 0,0 0 1,2-16 5,-4-68 2,-8-58-4,-9-68 8,-9-41-1,-5-32 4,20 165-9,-40-350 13,17 194-6,9 51-5,8 57-6,17 146-2,1 0 0,1-24 0,0 42 0,0 0 0,0 0 0,1 0 0,-1 0 0,1 0 0,-1 0 0,1-1 0,0 1 0,1-2 0,-2 4 0,0 0 0,0 0 0,0 0 0,0 0 0,1 0 0,-1-1 0,0 1 0,0 0 0,0 0 1,1 0-1,-1 0 0,0 0 0,0 0 0,1 0 0,-1 0 0,0 0 0,0 0 0,0 0 0,1 0 0,-1 0 0,0 0 0,0 0 0,1 0 0,-1 0 0,0 0 0,0 1 0,0-1 0,0 0 0,1 0 0,-1 0 0,0 0 0,0 0 0,0 0 0,0 1 0,1-1 0,-1 0 0,0 0 0,0 0 0,0 1 0,0-1 0,0 0 1,0 0-1,1 0 0,-1 1 0,0-1 0,0 0 0,4 8 1,0 1 1,-1-1-1,4 14 1,23 97 8,12 79 10,8 50-2,-29-137-12,77 374 20,19-7 12,-62-313-19,-15-69-3,-30-77-11,1 1 1,22 28-1,-31-44-3,1 0 0,0-1-1,0 1 1,1-1 0,-1 0 0,5 4 0,-8-7-2,1 0 0,-1 0 1,0 0-1,1 1 0,-1-1 1,0 0-1,1 0 0,-1 0 1,0 0-1,1 0 1,-1 0-1,0 0 0,1 0 1,-1 0-1,1 0 0,-1 0 1,0 0-1,1 0 0,-1 0 1,1 0-1,-1 0 0,0 0 1,1-1-1,-1 1 0,0 0 1,1 0-1,-1 0 1,0-1-1,1 1 0,0-1 2,0-1-1,0 1 0,-1 0 0,1-1 1,0 1-1,-1-1 0,1 1 1,-1-1-1,0 1 0,1-1 0,-1-2 1,1-11 7,0 0 0,-3-22-1,-9-90 28,-6-41-4,-43-279 18,-13 1-12,36 222-22,10 31-8,16 55-10,10 122-5,0 0 0,4-31 1,-2 46 5,-1 1 0,0-1 1,0 0-1,0 0 0,1 0 0,-1 0 1,0 0-1,1 1 0,-1-1 0,1 0 1,-1 0-1,1 1 0,-1-1 0,1 0 1,1 0-1,-2 0 1,1 1-1,-1 0 1,0 0-1,1 0 1,-1 0-1,1 0 1,-1 0-1,1 0 1,-1 0 0,0 0-1,1 0 1,-1 0-1,1 0 1,-1 0-1,1 0 1,-1 0 0,0 0-1,1 0 1,-1 0-1,1 1 1,-1-1-1,0 0 1,1 0 0,0 1-1,0 0 0,1 0 0,-1 1 0,1-1 0,-1 1 0,1-1 0,-1 1-1,2 2 1,2 3-2,6 16 0,36 93 1,18 57 3,15 60 6,137 522 18,-209-723-23,36 131 11,7-8 1,-8-47-6,-6-35-8,-35-69 0,0-1-1,1 1 0,-1 0 0,1-1 0,0 1 0,5 3 0,-2-4-3,-5-3 4,-1 0 0,0 0 0,0-1 0,1 1 0,-1 0 0,0 0 0,0 0 0,1 0 0,-1-1 0,0 1 0,0 0 0,0 0 0,0 0 0,1 0 0,-1-1 0,0 1 0,0 0 0,0 0 0,0-1 0,0 1 0,0 0 0,0 0 0,0-1 0,1 1 0,-1 0 0,0-1 0,0-5 3,1 0 0,-1-1 0,0 1 1,-2-11-1,-10-56 34,-8-39 8,-9-29-4,-40-144 7,52 218-40,-31-125 9,-24-44 2,27 92-7,1-12-3,38 134-8,-16-60 10,21 77-8,0-1 0,0 1 0,0-1 1,0 1-1,1-1 0,0 1 0,1-8 0,-1 13-3,0 0 1,0 0-1,0 0 0,0 0 0,0 0 0,0 0 0,1 0 1,-1-1-1,0 1 0,0 0 0,0 0 0,0 0 1,0 0-1,0 0 0,0 0 0,0 0 0,1 0 1,-1 0-1,0 0 0,0 0 0,0 0 0,0 0 0,0 0 1,0 0-1,1 0 0,-1 0 0,0 0 0,0 0 1,0 0-1,0 0 0,0 0 0,1 0 0,-1 0 0,0 0 1,0 0-1,0 0 0,0 0 0,0 0 0,0 0 1,0 0-1,1 0 0,-1 0 0,0 1 0,0-1 0,0 0 1,0 0-1,0 0 0,0 0 0,0 0 0,0 0 1,0 0-1,0 0 0,0 1 0,0-1 0,1 0 0,-1 0 1,1 2 0,0-1 0,0 1 1,-1 0-1,1 0 0,0-1 1,0 3-1,2 10 7,-1 0 0,0 19 0,9 92 22,13 53-4,63 295 44,-27-246-37,-3-31-2,-8-50-6,34 40 24,-58-135-19,-22-46-26,9 16 18,-11-20-21,-1-1 1,0 1 0,1-1 0,-1 1-1,1-1 1,-1 0 0,0 1 0,1-1 0,-1 0-1,1 1 1,-1-1 0,1 0 0,0 1-1,-1-1 1,1 0 0,-1 0 0,1 0-1,-1 1 1,1-1 0,0 0 0,-1 0 0,1 0-1,-1 0 1,1 0 0,0 0 0,-1 0-1,1 0 1,0-1 0,0 1 1,-1-1 1,1 1-1,0-1 1,-1 1-1,1-1 0,0 1 1,-1-1-1,1 0 1,-1 1-1,1-1 0,-1 0 1,0 1-1,1-1 1,-1 0-1,0 0 0,1 1 1,-1-1-1,0 0 1,1-1-1,0-4 9,-1 0 1,1 0-1,-1 0 1,0 0-1,0-6 1,-10-78 69,-10-34-18,-16-45-56,-14-27-100,-93-248-937,39 208-466,-11 5-439,-4 27 833,119 203 1098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06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2181 1 5121,'-6'20'555,"0"1"0,1 0 0,1 0 0,-2 25 0,5 84 372,25 154 278,-9-127-876,1 40 26,6 39 23,4 33-10,73 691 266,-66-641-546,-1-43-33,-3-53-9,-9-77 0,-8-58 8,-11-74-33,-1-13-12,-2-3-1,-2-5 1,1 1 0,0 0 0,-3-10 0,-21-71 43,-10-34 13,-6-39 40,-4-27 14,-9-39-28,-1-26-30,-1-38-32,-60-364 3,69 312-22,-1 23-4,12 40-2,7 68 10,4 68 0,25 136-13,1-2 1,-1-1 0,0 1 0,-6-14-1,8 23 0,0-1-1,0 1 0,0 0 0,-1-1 0,1 1 0,0 0 0,0-1 0,0 1 0,-1 0 0,1 0 0,0-1 0,0 1 0,-1 0 0,1 0 0,0-1 0,-1 1 0,1 0 0,0 0 0,0 0 0,-1 0 0,1 0 0,0-1 0,-1 1 0,1 0 0,-1 0 1,1 0-1,0 0 0,-1 0 0,0 1 0,0-1 0,1 1 0,-1-1 0,0 1 0,1-1 0,-1 1 0,0 0 0,1-1 0,-1 1 0,1 0 0,-1 0 0,1-1 0,0 1 0,-1 0 0,1 0 0,0 0 0,-1 1 0,-6 25 2,-6 39 0,-10 96 34,8 85 84,14 53 95,44 399 362,-16-464-411,-11-109-87,22 217 101,1-34-72,-13-29-14,-18-143-21,6 82 165,-13-211-224,7 107 193,-12 23 41,-2-40-36,6-93-197,-2 13 68,1-16-45,-2-6-2,-3-10 5,0-1-1,-6-26 0,-11-86 31,-7-67-46,-12-46-9,14 42-4,17 114-6,-35-239 18,-97-767 60,109 752-83,15 52-10,14 60-15,10 95-16,-4 124 23,-1 0 1,1 0-1,1 0 1,-1 1-1,6-13 1,-4 11-29,0 2-4,-3 6 47,1 1 0,-1-1 0,0 0 0,0 0 1,1 0-1,-1 0 0,0 0 0,1 0 1,-1 1-1,0-1 0,0 0 0,1 0 0,-1 1 1,0-1-1,0 0 0,0 0 0,1 1 0,-1-1 1,0 0-1,0 0 0,0 1 0,0-1 1,1 0-1,-1 1 0,0-1 0,0 1 0,6 14-25,0 1 0,5 29 0,16 117-30,3 95 41,1 46 17,99 685 99,-86-715-15,-5-62 25,0-47 11,-20-59 10,-8-35-10,-10-66-99,-1 0 0,1 0 1,-1 1-1,0 7 0,0-12-21,0 0 0,0 0 1,0 0-1,0 1 0,0-1 1,0 0-1,0 0 0,0 0 1,0 0-1,0 0 0,0 0 0,0 0 1,0 1-1,0-1 0,0 0 1,-1 0-1,1 0 0,0 0 1,0 0-1,0 0 0,0 0 1,0 0-1,0 0 0,0 0 0,0 0 1,-1 1-1,1-1 0,0 0 1,0 0-1,0 0 0,0 0 1,0 0-1,0 0 0,-1 0 0,1 0 1,0 0-1,0 0 0,0-1 2,-1 1-1,1 0 1,0 0-1,-1-1 1,1 1-1,0 0 1,-1-1-1,1 1 1,0 0-1,0-1 1,0 1-1,-1 0 1,1-1-1,0 1 1,0 0-1,0-2 1,-3-8 23,-1-15 1,3 14-19,-13-79 35,-13-60-30,-14-47-10,-13-45 2,-1-27-3,-64-306-29,62 304-13,4 35-11,7 61 11,36 137 26,-20-43 0,28 76 11,0 0 0,-1 1-1,1-1 1,-1 1 0,0-1 0,0 1-1,0 0 1,-1 0 0,0 1-1,-4-4 1,7 6 1,0 0-1,0 0 0,-1 0 1,1 1-1,0-1 1,-1 0-1,1 1 1,-1-1-1,1 1 0,-3-1 1,4 1 0,-1 0 0,0 0 0,0 0 0,0 1 0,0-1 0,1 0 0,-1 0 0,0 0 0,0 1 0,1-1 0,-1 0 0,0 1 0,0-1 0,1 1 0,-1-1 0,0 1 0,1-1 0,-2 2 0,0 1-7,0-1 1,0 1 0,0 0 0,0 0-1,-2 7 1,-10 29-51,7-12 16,0 0 0,-4 37 0,1 98-60,8-134 89,-8 209-70,7 49 46,4 26 29,6 352 42,-2-355-10,-1-35 16,6-56 9,1-52 5,5-60-6,-14-93-35,1 0 0,7 19 0,-10-31-11,1-1 0,-1 1 0,0-1-1,0 0 1,1 1 0,-1-1 0,0 1 0,0-1 0,1 0 0,-1 1 0,0-1 0,1 0 0,-1 1-1,0-1 1,1 0 0,-1 0 0,1 1 0,-1-1 0,0 0 0,2 0 0,-2 0 0,0 0 0,1 0 0,-1 0 0,0 0 0,1 0 0,-1 0-1,0 0 1,1 0 0,-1 0 0,0-1 0,0 1 0,1 0 0,-1 0 0,0 0 0,1-1 0,-1 1 0,0 0 0,0 0 0,0-1 0,1 1 0,-1-1 0,2-2 4,-1 1 0,0-1 0,0 0 0,0 0-1,0 0 1,-1 0 0,1 0 0,-1-1 0,1-4 0,0-79 58,-3-32 4,-10-41-17,-6-29-11,11 116-29,-65-553 37,55 504-42,-66-525 16,65 422-15,15 157-5,-4-60 1,-9 1 2,13 104-3,-2-12 0,-5-33 0,7 56-2,0 0 0,-1 1 0,-7-17 0,10 26-1,1 0 0,-1 0 0,0 1 0,0-1 0,0 0 1,0 1-1,0-1 0,0 1 0,0-1 0,-1 1 1,1-1-1,0 1 0,-3-2 0,4 3 1,0 0 1,-1 0-1,1 0 0,0 0 0,0 0 1,-1 0-1,1 0 0,0 0 0,0 0 1,-1 1-1,1-1 0,0 0 0,0 0 1,0 0-1,-1 0 0,1 0 0,0 0 0,0 0 1,-1 1-1,1-1 0,0 0 0,0 0 1,0 0-1,0 0 0,-1 1 0,1-1 1,0 0-1,0 0 0,0 1 0,0-1 1,-1 1-3,1 0 0,-1 1 0,1-1 0,0 0 0,0 0 0,-1 1 0,1-1 0,0 0 0,0 2 0,9 59-66,1 47-1,7 36 15,-13-116 48,14 124-19,-13-48 15,-2-18 6,12 78 3,-11-131 3,4 46 1,33 224 18,53 15 4,-89-303-24,45 120 8,-15-57-2,-21-51-5,2 9 0,-8-19 1,0-1 0,0 0-1,21 29 1,-26-41-1,1-1-1,-1 0 1,1-1-1,0 1 1,4 3-1,-7-6 1,1 0-1,-1-1 1,0 1-1,1 0 1,-1-1 0,0 1-1,1-1 1,-1 1-1,1-1 1,-1 0 0,1 1-1,-1-1 1,1 0-1,-1 0 1,1 0 0,-1 0-1,1 0 1,-1-1-1,1 1 1,-1 0 0,3-2-1,-2 1 1,1 0 0,-1-1 0,0 1 0,0-1-1,0 1 1,0-1 0,0 0 0,0 0 0,0 0 0,0 0 0,-1 0-1,1 0 1,-1-1 0,2-2 0,1-5 3,0-1-1,4-12 1,-7 17-3,6-19 8,5-42-1,-2-30 0,-3-42-2,-26-426 5,3 371 2,-15-124 3,15 203-17,2 43-20,14 70 17,-1 1 1,1-1 0,-1 1 0,0-1 0,1 1-1,-1-1 1,-2-1 0,3 3 2,0-1 1,0 1-1,0 0 1,0 0-1,0 0 0,0 0 1,0 0-1,0 0 1,0 0-1,-1 0 0,1 0 1,0 0-1,0 0 1,0 0-1,0 0 0,0 0 1,0 0-1,-1 0 1,1-1-1,0 1 1,0 0-1,0 0 0,0 1 1,0-1-1,0 0 1,-1 0-1,1 0 0,0 0 1,0 0-1,0 0 1,0 0-1,0 0 0,0 0 1,0 0-1,-1 0 1,1 0-1,0 0 0,0 0 1,0 0-1,0 0 1,0 1-1,0-1 0,0 0 1,0 0-1,0 0 1,0 0-1,0 0 0,-1 0 1,1 0-1,0 1 1,0-1-1,0 0 0,0 0 1,0 0-1,0 0 1,0 0-1,0 1 1,-1 7-18,0 1 1,1-1 0,0 1 0,1 10 0,9 98-72,9 44 27,-1 32 42,40 485 128,-27-375-35,13 170 51,-42-360-54,-5-32 21,3-77-77,0 0 0,0-1 0,-1 1 0,0 0 0,1 0 0,-2-1 0,-1 7 0,3-10-12,0 1 0,-1-1 0,1 0 0,0 1 0,0-1 1,0 0-1,0 0 0,-1 1 0,1-1 0,0 0 0,0 0 0,-1 1 0,1-1 0,0 0 0,0 0 0,-1 1 1,1-1-1,0 0 0,-1 0 0,1 0 0,0 0 0,-1 0 0,1 1 0,0-1 0,-1 0 0,1 0 1,0 0-1,-1 0 0,1 0 0,0 0 0,-1 0 0,1 0 0,0 0 0,-1 0 0,1-1 0,0 1 1,-1 0-1,1 0 0,0 0 0,-1 0 0,1 0 0,0-1 0,-1 1 0,1 0 0,0 0 0,-1-1 1,-1-2 4,0 0 1,0-1 0,0 1 0,0-1 0,1 0 0,-1 1-1,0-5 1,-12-39 17,-12-85 0,25 125-25,-23-138 2,-101-436 37,-145-324-8,210 717-33,16 51-4,13 44-5,30 90 8,0-1 0,0 0 0,-1 1 0,0-1 0,1 1 0,-1-1 0,-4-4 0,6 8 2,-1 0 0,1-1 0,0 1 0,-1 0 0,1 0 0,0 0 0,-1-1 1,1 1-1,0 0 0,-1 0 0,1 0 0,0 0 0,-1 0 0,1-1 0,-1 1 0,1 0 1,0 0-1,-1 0 0,1 0 0,-1 0 0,1 0 0,0 1 0,-2-1 0,1 0-1,0 1 0,0-1-1,0 1 1,0 0-1,1-1 1,-1 1-1,0 0 1,0 0 0,0 0-1,0 0 1,0 1-1,-3 5-8,0 0 0,1 0 0,0 0 0,0 1 0,1 0 0,-3 10 0,-11 93-78,5 56 17,15 43 26,11-30 34,-10-121 11,5 50 0,26 234 10,-4-156 7,-32-186-16,1 1 0,26 132 23,-19-104-11,17 43 1,-9-40 0,-12-26-5,-1 1 1,0 0-1,0 0 0,3 16 1,-5-23-8,-1-1 0,0 1 1,0-1-1,0 1 0,1 0 1,-1-1-1,0 1 0,1-1 1,-1 1-1,0-1 0,1 1 1,-1-1-1,0 1 0,1-1 1,-1 1-1,1-1 0,-1 0 1,2 1-1,-2-1-1,0 0 0,0 0 1,0 0-1,0 0 0,0 0 1,0 0-1,0 0 0,0 0 1,0 0-1,0 0 0,0 0 0,1 0 1,-1 0-1,0 0 0,0 0 1,0 0-1,0 0 0,0 0 0,0 0 1,0 0-1,0 0 0,0 0 1,0 0-1,0 0 0,0 0 0,0 0 1,0 0-1,1 0 0,-1 0 1,0 0-1,0 0 0,0 0 1,0 0-1,0 0 0,0 0 0,0 0 1,0 0-1,0 0 0,0 0 1,0 0-1,0 0 0,0-1 0,0 1 1,0 0-1,0 0 0,0 0 1,0 0-1,0 0 0,0 0 0,0 0 1,-2-9 15,-1 3-10,1 1-1,0 0 0,0 0 0,0 0-1,-1-10 1,3 10-2,0 1 1,0-1-1,1-5 0,2-20 6,-8-20-6,0 7-2,3-2-2,7-74 1,0 28 2,-7-51 4,1 122-5,0-16 0,-19-300 20,-9 120-12,9 74-7,14 88 0,-6-41 1,-10-16-1,18 93-2,-16-77 0,17 81-4,-9-27 0,12 40 2,-1 0 0,1 0 0,-1 0 0,1 0 0,-1 0 0,1 0 0,-1 1 0,0-1 0,1 0 0,-1 0 0,0 0 0,0 0 0,0 1 2,1 0-1,0 0 0,0 0 1,-1 0-1,1 0 0,0 0 1,0 0-1,0 0 0,-1 0 1,1 0-1,0 0 0,0 0 0,-1 0 1,1 0-1,0 0 0,0 0 1,0 0-1,-1 0 0,1 0 1,0 0-1,0 0 0,0 1 1,-1-1-1,1 0 0,0 0 1,0 0-1,0 0 0,0 0 1,-1 1-1,1-1 0,0 0 0,0 0 1,0 1-1,-2 2-6,0 1 0,1 0-1,0-1 1,0 1 0,-1 6 0,-2 8-17,2 0 1,-1 25 0,13 81-49,12 50 27,3 31 14,-6-65 20,27 214 4,-21-96 7,2-49 0,-21-166 1,21 177 7,-12-35 7,-4-58 1,-1-45 2,-7-49 13,-3-33-30,0 0-1,0 0 1,0 1 0,0-1-1,0 0 1,0 0 0,0 0 0,0 0-1,0 1 1,0-1 0,0 0-1,0 0 1,0 0 0,1 0-1,-1 1 1,0-1 0,0 0 0,0 0-1,0 0 1,0 0 0,0 0-1,1 0 1,-1 0 0,0 0-1,0 1 1,0-1 0,1 0 0,-1 0 0,0-1-1,0 1 1,0 0 0,1 0 0,-1 0 0,0 0 0,0 0-1,0-1 1,0 1 0,1 0 0,-1 0 0,0 0 0,0 0-1,0-1 1,0 1 0,0 0 0,0 0 0,0-1 0,0 1 0,0 0-1,0 0 1,0 0 0,0-1 0,2-29 40,-2 23-34,1-119 68,-28-220 1,-44-63-58,34 211-14,7 21-2,-13-73-4,-46-162-24,65 307 15,-9-47-8,30 140 11,3 12 8,0-1-1,0 1 1,0 0-1,0 0 1,0 0 0,0 0-1,0 0 1,0-1-1,-1 1 1,1 0 0,0 0-1,0 0 1,0 0-1,0 0 1,0 0 0,0 0-1,0-1 1,0 1-1,0 0 1,-1 0 0,1 0-1,0 0 1,0 0-1,0 0 1,0 0 0,0 0-1,0 0 1,-1 0-1,1 0 1,-1 1-3,1 0 0,-1 0 0,0 0 0,1 0-1,-1 0 1,1 0 0,-1 0 0,1 0 0,-1 3 0,-2 3-8,-6 23-23,2 0 0,-5 35 1,12-64 32,-18 126-44,-2 253 0,39 178 40,-15-477 8,-4-75-3,12 184 6,12-8-2,-16-148-3,-3-29 3,-1-6 0,2-9 4,-3 2 3,0-1-1,3-17 1,-3 9 4,0 3-3,0-1 1,-1 0-1,-1-20 1,-5-38 8,2 47-12,-18-186 23,8-49-27,13 4-3,0 199-1,0-12-1,-2-87 8,1 154-8,-4-33 7,3 33-6,0 0 1,1 1 0,-1-1-1,-1 0 1,1 0-1,0 0 1,-1 0-1,-3-4 1,5 6-2,0 1 0,0 0 0,0-1 0,0 1 0,-1 0 0,1 0 0,0-1 0,0 1 0,-1 0-1,1 0 1,0-1 0,-1 1 0,1 0 0,0 0 0,0 0 0,-1-1 0,1 1 0,0 0 0,-1 0 0,1 0 0,0 0 0,-1 0 0,1 0 0,-1 0 0,1 0 0,0 0 0,-1 0 0,1 0 0,0 0 0,-1 0 0,1 0 0,0 0-1,-1 0 1,1 0 0,-1 0 0,1 0 0,0 0 0,0 1 0,-1-1 0,1 0 0,0 0 0,-1 0 0,1 1 0,0-1 0,0 0 0,-1 1 0,1-1 0,0 0 0,0 0 0,-1 1 0,1-1 0,0 0 0,0 1 0,0 0 0,-2 3-4,0 0 1,0 0 0,-1 8 0,2-10 2,-4 25-19,0 0 1,2 0-1,-1 46 0,4-63 16,0 126-36,35 398-2,45 13 42,-56-433 4,46 131 0,-68-237-2,1 0 0,1 0 0,8 15 0,-11-20 0,0-1 0,1 0-1,0-1 1,-1 1 0,1 0-1,0 0 1,0-1 0,0 1 0,0-1-1,0 1 1,0-1 0,0 0-1,1 0 1,-1 0 0,3 1 0,-4-2-1,0 0 1,0 0 0,0 1 0,0-1 0,0 0 0,0 0 0,0 0 0,-1 0 0,1 0 0,0 0 0,0 0 0,0-1 0,0 1-1,0 0 1,0 0 0,0-1 0,-1 1 0,1 0 0,0-1 0,0 1 0,0-1 0,-1 1 0,1-1 0,1-1 0,5-5 17,0-1 1,-1 0 0,1 0 0,-2 0 0,1-1-1,8-18 1,-10 12-1,0 0 0,-1-1 0,1-22 0,2-6 3,-3 24-13,0-1 0,-1 1 0,-1-1 0,-1 0 0,-4-29 0,-47-215 38,30 176-43,13 46 1,-3 0 0,-19-47 0,-73-132 19,102 219-23,-1 0 1,0 0 0,1 0 0,-1 0 0,-1 0-1,1 1 1,0-1 0,-1 1 0,1-1-1,-1 1 1,1 0 0,-1 0 0,0 0 0,0 1-1,0-1 1,0 1 0,-5-2 0,-12-2 7,10 2 1,-20-7 1,27 9-10,-1-1 1,1 1-1,0 0 0,-6 0 0,8 0-1,0 1 0,0 0 1,-1 0-1,1 0 0,0 0 0,0 0 0,0 0 1,0 0-1,0 0 0,0 1 0,0-1 0,0 0 1,0 0-1,0 1 0,0-1 0,0 1 0,-2 0 1,-5 15-5,2-5-7,4-7 4,-1 1 0,1 0 0,0-1 0,0 1 0,-1 6 1,-2 7-3,2 1 0,0 0 0,1 0 0,1 1 0,1-1 0,1 0 0,4 26 0,0-21 8,-3-15 2,0 0-1,0 0 1,-1 0 0,0 11-1,-1-1 12,-1-14 0,-2-9-3,2 2-6,1 0 0,-1-1-1,1 1 1,-1 0 0,1-1 0,0-2-1,6-245 7,-6 219-8,-6-120-1,-1 32 8,1-92 6,-13-91 2,-14 48-5,28 225-4,-2-1 0,-1 2 0,-1-1 0,-1 1 0,-1 0 0,-2 1 0,-1 1 0,-24-35 0,32 52-5,-1 0 0,-13-13 0,16 20-5,3 4-6,-3 17-21,1 0 0,1 0 0,0 0 0,2 23-1,2-7 7,10 52-1,-7-62 22,36 229-11,-35-193 18,20 135 7,51 132-10,-59-263 6,2 6 26,-19-71-3,0-3-19,1-4 1,-1-9 6,-1 0-1,-3-22 1,0 7-5,0-9-3,-2 1 1,-11-43-1,7 39-3,-68-275 27,62 266-32,-32-121 7,12-4-4,0-37-5,30 185 0,-15-44 0,-10 4 0,17 40 0,2 5 0,2-1 0,0 0 0,-6-35 0,14 53 0,0 0 0,0 0 0,0 0 0,1-9 0,7-13 0,-7 26-1,1 0 1,-1 0 0,0 1 0,0-1-1,-1 0 1,1 0 0,-1 0 0,1 0-1,-1 0 1,0 1 0,0-1-1,0 0 1,0 0 0,-1 1 0,1-1-1,-1 1 1,1 0 0,-1-1 0,-2-1-1,-6-7-14,-20-15 0,19 19-14,11 7 28,0 0 0,0 0 0,0 0 0,-1 0 0,1-1 0,0 1 0,0 0 0,-1 0 0,1 0 0,0 0 0,0 0 0,0 0 0,-1 0 0,1 0 0,0 0 0,0 0 0,0 0 0,-1 0 0,1 0 0,0 0 0,0 1 0,0-1 0,-1 0 0,1 0-2,0 1 1,-1 0-1,1-1 1,0 1-1,0 0 0,0 0 1,0-1-1,0 1 0,-1 0 1,1-1-1,1 1 0,-1 0 1,0 0-1,0 1 1,0 2-8,1 2 3,0 0-1,0 0 1,0 0 0,1 0-1,0-1 1,4 9-1,18 30-15,0-2 6,-15-20 8,-1 1 0,-2 0 0,8 40 0,-2-4-1,39 151 6,-21-90 4,12 62 1,-37-151 2,13 37 0,-14-55-3,1-1 1,0 1-1,1-1 1,1 0 0,8 12-1,-13-21 3,0 0 0,0 0-1,1-1 1,-1 1 0,1-1-1,4 4 1,-7-6-2,0 0 0,1 0 0,-1 1 0,1-1 0,-1 0 0,0 0 0,1 0 0,-1 1 0,1-1 0,-1 0 0,0 0 0,1 0 0,-1 0 0,1 0 0,-1 0 0,1 0 0,-1 0-1,1 0 1,-1 0 0,0 0 0,1 0 0,-1 0 0,1 0 0,-1-1 0,1 1 0,-1 0 0,0 0 0,1 0 0,-1-1 0,0 1 0,1 0 0,-1 0 0,0-1 0,1 1 0,-1 0 0,0-1 0,1 1 0,-1-1 0,0 1 0,0 0 0,1-1 0,-1 1 0,0-1 0,0 0 0,2-3 7,-1-1-1,0 0 1,0 0 0,0 0 0,0 0-1,-1 0 1,0 0 0,0 1 0,-1-8-1,-3-28 23,-11-41-1,-16-43 0,17 71-19,5 19-2,-2 1 0,-1 1 0,-21-40 0,20 48 0,-1 0-1,-1 1 1,-1 1 0,-31-33-1,37 45-4,0 1 0,-1-1 0,0 2 0,-1 0 0,1 0 0,-2 1 0,-20-10 0,27 15-4,0 0 0,0 0 0,0 0 0,0 1 1,0 0-1,0 0 0,0 1 0,0-1 0,-1 1 1,1 1-1,0-1 0,0 1 0,0 0 1,0 0-1,0 1 0,0 0 0,0 0 0,0 0 1,1 1-1,-6 3 0,2 0-4,1 1-1,0 0 1,0 0 0,0 0-1,1 1 1,0 1-1,1-1 1,-1 1 0,2 0-1,-8 16 1,-2 9-16,-18 60 0,24-66 14,5-15 2,-1 2-16,0 0 0,1 0 1,1 0-1,0 0 0,0 29 1,3-29-204,5 29 0,-5-42 135,0-1 1,1 1-1,-1-1 1,1 1 0,-1-1-1,1 1 1,0-1 0,1 3-1,-2-4 56,1 1 0,-1-1 0,0 1 0,1-1-1,-1 0 1,1 1 0,-1-1 0,1 0 0,-1 0 0,1 1-1,-1-1 1,1 0 0,-1 0 0,1 0 0,-1 1 0,1-1-1,0 0 1,0 0-6,0 0-1,0 0 0,0-1 1,-1 1-1,1 0 0,0 0 1,0-1-1,0 1 0,0 0 1,0-1-1,-1 1 0,1-1 0,0 1 1,0-1-1,-1 0 0,1 1 1,0-1-1,-1 0 0,2-1 1,2-6-139,0-1 1,0 0-1,5-16 0,-9 25 178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22.6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2105 1818 4297,'-75'-105'9034,"75"106"-9000,0-1-21,-1 1 1,1 0-1,-1 0 1,1 0-1,-1 0 1,1 0-1,0 0 1,-1 0-1,1 0 1,0 1 0,0 5-1,1 0 0,0 1 0,0-1 1,5 14-1,-1-6-7,10 44-6,1 5-4,39 99 0,-45-139 1,43 104 3,-30-60 340,-22-58 172,-1-10-506,-8-15 468,5 10-440,-82-188 1008,57 123-1046,-140-307-494,162 366 463,1 0-22,-1-1 0,0 1 1,-1 0-1,0 1 0,-1-1 0,-10-10 1,17 21 51,1-1 1,-1 0 0,1 1 0,-1-1 0,0 1 0,1-1 0,-1 1-1,0-1 1,0 1 0,1-1 0,-1 1 0,0 0 0,0-1 0,0 1 0,0 0-1,1 0 1,-1 0 0,0-1 0,0 1 0,0 0 0,0 0 0,0 0-1,1 1 1,-1-1 0,0 0 0,-1 0 0,1 1 0,0 0 1,0-1-1,0 1 1,0 0-1,0 0 1,0 0-1,0 0 1,0 0-1,0 0 1,1 0-1,-1 0 1,0 0-1,1 0 1,-1 1-1,1-1 1,-1 0-1,1 2 1,-1 1-5,0 1 0,0 0 0,0-1 0,1 1 0,0 0 0,0-1 0,0 1 0,1 0 1,1 7-1,3 6 14,6 19 1,-7-28 1,116 282 163,-39-147-139,-72-128-22,-4-10 282,-80-96 268,-8-13-535,8 8-217,3 19-176,80 88 72,-5-7 314,0-1 0,0 1 0,5 4 0,-4-4-11,0 0 1,0 0-1,-1 0 0,1 1 1,3 7-1,3 5-2,-6-10-5,3 4 0,-5-10-1,8 8 0,-1 1-1,0 0 1,15 25 0,0 6 17,40 55 1,-37-55 17,-20-31 4,0 1 0,17 20 0,-23-31-29,1 1 0,-1 0 0,0 0-1,0 0 1,0 0 0,0 1 0,0-1 0,0 0 0,0 4 0,5 12 31,-6-18-36,0 1-1,1-1 1,-1 1-1,0-1 0,0 1 1,0-1-1,0 1 1,0-1-1,0 1 1,0-1-1,0 1 0,0-1 1,0 1-1,0 0 1,0-1-1,-1 1 1,1 0-1,0-1 1,0 1 0,0-1-1,0 0 1,0 1 0,0-1-1,0 1 1,0-1 0,0 1-1,0-1 1,0 1 0,0-1-1,0 0 1,0 1 0,0-1-1,0 1 1,0-1 0,1 1-1,7 16 39,-3 14 116,5 8 49,-8-30-176,0 1 0,0-1 0,1 0 1,1 0-1,-1 0 0,1-1 0,10 16 0,-7-15-35,-1-1 0,2 1 0,-1-2 0,16 14 0,-23-21 4,1 0-1,-1 0 0,0 0 0,0 0 0,0 0 1,1 0-1,-1 0 0,0 0 0,0 1 0,1-1 1,-1 0-1,0 0 0,0 0 0,0 0 0,1 0 0,-1 0 1,0 0-1,0-1 0,1 1 0,-1 0 0,0 0 1,0 0-1,0 0 0,1 0 0,-1 0 0,0 0 1,0 0-1,0-1 0,0 1 0,1 0 0,-1 0 1,0 0-1,0 0 0,0 0 0,0-1 0,0 1 0,1 0 1,-1 0-1,0 0 0,0-1 0,0 1 0,0 0 1,0 0-1,0 0 0,0-1 0,0 1 0,0 0 1,0 0-1,0-1 0,0 1 0,2-11 69,-3-28 175,-8-58-1,-14-39 6,3 23-141,4 9-27,-52-274 95,50 312-192,-4 1 1,-2 0-1,-49-90 0,15 55-146,46 81 78,-2 2 1,1 0-1,-21-20 1,27 32 19,1-1 1,0 2-1,-1-1 1,0 1-1,0 0 1,-12-5-1,16 7 47,0 1 0,0 0 0,0 0 0,0 1-1,0-1 1,0 0 0,0 1 0,-1 0 0,1 0 0,0 0 0,0 0-1,0 0 1,0 1 0,0 0 0,-1-1 0,1 1 0,0 0-1,0 0 1,-4 3 0,5-2-1,0-1 1,0 1-1,0 0 1,0 0-1,1 0 0,-1 0 1,1 0-1,-1 0 1,1 0-1,0 1 0,0-1 1,0 0-1,0 1 1,0-1-1,1 0 0,-1 1 1,0 3-1,0 5-38,0 0-1,2 18 1,-1-26 51,2 27-58,11 50 1,13 28 13,-25-103 48,90 263-27,-73-220 46,-18-47-17,2 5 8,1 0 0,5 12 0,-4-14-4,-2-7 7,-2-7 17,-2-6-2,-1 0-1,-1 0 1,-1 1 0,-7-19 0,-32-58 2,-56-79-27,92 157-23,-1 2-1,-14-17 0,22 28 15,0 0-1,0 0 0,0 0 1,0 0-1,-1 0 0,1 0 1,0 1-1,0-1 0,-1 0 1,1 1-1,0-1 1,-1 1-1,1-1 0,-3 0 1,3 1 0,0 0 0,0 1 0,0-1 0,1 0 0,-1 0 1,0 0-1,0 1 0,0-1 0,0 1 0,0-1 0,1 0 1,-1 1-1,0 0 0,0-1 0,1 1 0,-1-1 0,0 1 1,1 0-1,-1-1 0,1 1 0,-1 0 0,1 0 0,-1 0 1,1-1-1,-1 2 0,-2 5-18,0-1-1,1 1 1,0 0-1,0 0 1,0 0 0,1 1-1,0 10 1,1 55-52,1-57 67,3 52 9,3 0 1,31 132 0,-36-191 8,1-1 1,4 12 0,-7-20-9,0 1 0,0-1 0,0 0 0,0 0 0,1 1 1,-1-1-1,0 0 0,0 0 0,0 1 0,0-1 1,1 0-1,-1 0 0,0 0 0,0 1 0,1-1 1,-1 0-1,0 0 0,0 0 0,0 0 0,1 1 1,2-5-23,0-13 2,-2-11 55,-1 1 1,-2-1-1,0 1 0,-2-1 0,-1 1 0,-1 0 0,-19-50 0,15 54-8,0-1 0,-2 1 0,0 1 0,-2 0 0,0 1 0,-2 1 0,-26-28 0,40 46-18,-1-1 0,1 1 1,-1 0-1,1 0 0,-1 1 1,0-1-1,0 1 1,-3-2-1,4 2-5,1 1 0,-1 0 0,1-1 0,-1 1 0,1 0-1,-1 0 1,1 0 0,-1 0 0,0 0 0,1 0 0,-1 1 0,1-1 0,-1 0 0,1 1 0,-1-1 0,1 1-1,-1 0 1,-1 1 0,-1 1 0,0 0-1,0 0 1,0 0-1,1 1 1,-1-1-1,1 1 1,0 0-1,0 0 1,1 1-1,-1-1 1,-3 8-1,1 0 8,1 1 0,0-1 0,-3 18 0,3-4 7,1 0-1,0 45 1,13 54-3,-10-119-14,2 6 1,-1 0 0,1 0 0,1 0-1,0 0 1,7 16 0,-10-27-2,0 0 0,1-1 0,-1 1 1,1 0-1,-1 0 0,1 0 0,0-1 0,-1 1 0,1 0 1,0-1-1,1 2 0,-2-2 3,0 0 0,1 0 0,-1 1 0,0-1 0,1 0 0,-1 0 0,0 0 0,1 0 0,-1 0 0,0 0 0,1 0 0,-1 0 0,1 0 0,-1 0 0,0 0 0,1 0 0,-1 0 0,0 0 0,1 0-1,-1 0 1,0-1 0,1 1 0,0-1 9,0 1 0,-1-1-1,1 0 1,0 0-1,0 0 1,-1 0-1,1 0 1,-1 0 0,1 0-1,-1 0 1,1 0-1,-1 0 1,1 0-1,-1 0 1,0 0-1,0 0 1,1 0 0,-1 0-1,0-2 1,0-9 106,0 0 1,-1 0-1,-4-22 1,-12-37 135,10 47-196,-1 1 1,-1 0-1,-23-42 1,22 50-45,1 0-1,-2 0 0,0 1 1,-1 1-1,0 0 1,-15-13-1,21 22-11,1 0-1,-1 0 1,0 0 0,0 1 0,0 0 0,0 0-1,-9-3 1,12 5-5,0 0-1,0 1 1,1-1-1,-1 1 1,0 0-1,0 0 1,0 0-1,0 0 1,1 0-1,-1 1 1,0-1-1,0 1 1,0 0-1,1 0 1,-1 0-1,0 0 1,1 0-1,-1 1 1,1-1-1,-3 3 1,0-1-13,1 1 0,0 0 0,0 1 1,0-1-1,0 1 0,1-1 0,0 1 0,-4 7 0,3-3-3,1-1-1,0 1 0,0 0 1,-3 16-1,4-7-2,1 0 0,0 0-1,1 0 1,5 34 0,-1-26 3,9 28 1,-10-43 15,1 0 1,0 0 0,1 0-1,10 18 1,-14-27 8,1 0-1,-1 0 0,1-1 1,-1 1-1,1 0 0,0 0 1,0-1-1,0 1 1,0-1-1,0 0 0,0 1 1,4 0-1,-5-1 3,0-1 0,1 1 0,-1-1 0,0 0 0,1 0 0,-1 0 0,0 0 0,1 0 0,-1 0 0,0 0 0,1 0 0,-1-1 0,0 1 0,0 0 0,1-1 0,-1 1 0,0-1 0,0 1 0,1-1 0,-1 0 0,0 1 0,0-1 1,1-1-1,2-2 14,0-1 0,0 1 0,-1-1 1,1 1-1,-1-1 0,-1 0 1,1-1-1,-1 1 0,1 0 0,-1-1 1,-1 1-1,2-7 0,-1 2 21,0-1-1,-1 0 1,0 0-1,-1 0 1,-1-16-1,-1 16-8,0 0-1,-1 0 1,0 1 0,-1-1-1,0 1 1,0 0-1,-1 0 1,-1 0 0,1 1-1,-2 0 1,1 0 0,-1 0-1,0 1 1,-1 0-1,0 0 1,-14-9 0,15 12-22,0 0 0,-1 1-1,1 0 1,-1 0 0,0 1 0,0 0 0,0 0 0,-1 1 0,-12-2 0,14 3-13,0 1 1,0-1-1,-1 2 1,1-1-1,0 1 1,0 0-1,0 1 1,0-1-1,0 2 1,0-1-1,1 1 1,-10 4-1,9-2-16,-1 0 0,0 0 1,1 1-1,0-1 0,1 2 0,-1-1 0,1 1 1,0 0-1,1 0 0,0 1 0,0 0 0,0 0 0,1 0 1,1 0-1,-1 1 0,1-1 0,-3 13 0,3-7-7,1 0 0,0 1 0,1-1 0,0 1 0,2-1 0,-1 0 0,2 1 0,0-1 0,0 0 0,6 19 0,-5-27 15,-1 0-1,1 1 1,0-1 0,0 0-1,0 0 1,1-1 0,0 1-1,0-1 1,8 8-1,-9-10 4,0 0-1,0-1 1,0 1 0,1-1-1,-1 0 1,1 0-1,0 0 1,-1-1-1,1 1 1,0-1-1,0 0 1,0 0-1,0 0 1,0 0-1,0-1 1,8 0-1,-9 0 8,0 0 0,-1-1 0,1 1-1,0-1 1,-1 0 0,1 0 0,0 0 0,-1 0-1,1 0 1,-1-1 0,0 1 0,1-1 0,-1 1-1,0-1 1,0 0 0,0 0 0,0 0 0,0 0-1,-1 0 1,1-1 0,-1 1 0,1 0 0,-1-1-1,0 1 1,2-5 0,-1 0 19,0 0-1,0 0 1,-1 0-1,0 0 1,0-1-1,-1 1 1,1 0-1,-3-13 1,1 13 5,0 0 0,-1 0 1,0 0-1,0 0 1,-1 0-1,0 0 1,0 1-1,0-1 0,-1 1 1,0 0-1,-9-11 1,6 10-14,0 0 0,-1 0 0,0 1 0,0-1 0,0 2 0,-1-1 0,0 1 0,-11-4 0,9 4-19,0 2 0,0-1-1,0 1 1,-1 1 0,0 0 0,-22-1 0,25 3-10,0 0 1,0 1-1,0 0 1,0 0-1,0 1 1,1 0-1,-1 1 1,0 0-1,-8 5 1,10-4 10,-1 0 1,1 1 0,1 0 0,-1 0-1,1 1 1,0 0 0,0 0-1,1 0 1,-1 1 0,-3 7 0,2-3-10,1 1 0,0 0 0,0 0 0,2 0 0,-6 21 1,8-24-4,0 1 0,1-1 0,0 0 0,1 1 1,0-1-1,0 0 0,1 1 0,3 14 0,-2-18 5,-1 0-1,1 0 1,0-1-1,1 1 0,-1-1 1,1 1-1,0-1 1,0 0-1,1 0 0,0 0 1,-1-1-1,2 1 1,-1-1-1,7 6 1,-9-9 13,-1 0 1,1 0 0,0 0-1,0 0 1,-1 0 0,1-1-1,0 1 1,0 0 0,0-1-1,0 1 1,0-1 0,0 0-1,0 0 1,0 0 0,0 0-1,0 0 1,2 0 0,-1-1 8,-1 0 1,0 0 0,0 1 0,1-1-1,-1-1 1,0 1 0,0 0 0,0 0-1,0-1 1,-1 1 0,1-1 0,0 0-1,-1 0 1,3-2 0,0-1 9,0 0 1,-1-1-1,0 0 0,0 1 1,0-1-1,-1 0 0,0 0 1,0-1-1,0 1 0,-1 0 1,2-10-1,-3 9 8,0-1 0,0 0 1,-1 0-1,0 0 0,0 0 0,-1 1 1,0-1-1,-5-11 0,2 6 7,-2 1 0,0-1 0,0 1 0,-1 1 1,-1-1-1,0 1 0,0 1 0,-1-1 0,-1 2 0,-11-10 0,14 13-14,-2-1 1,1 1-1,-1 1 1,1 0-1,-19-7 0,24 11-17,0 0 0,0 0 0,-1 0 0,1 0 1,0 0-1,-1 1 0,1 0 0,-1 0 0,1 0 0,0 1 0,-1-1 0,1 1 0,0 0 0,-1 0 0,1 1 0,0-1 0,-5 4 0,3-1-18,0 0-1,0 0 1,1 1-1,-1 0 1,1 0-1,0 0 1,1 1-1,-1 0 1,1 0-1,0 0 0,1 0 1,-1 1-1,1-1 1,-2 10-1,1-5-3,1 0 0,0 0-1,1 0 1,1 0 0,-1 1 0,2-1-1,0 1 1,1 15 0,0-22 9,0 0 0,0-1 0,0 1 1,1 0-1,-1-1 0,1 1 0,0-1 1,1 0-1,-1 1 0,6 5 0,-7-8 6,0 0-1,1-1 0,0 1 0,-1-1 1,1 1-1,0-1 0,0 0 1,0 1-1,0-1 0,0 0 0,0 0 1,0 0-1,0-1 0,0 1 1,0 0-1,0-1 0,1 0 0,-1 1 1,0-1-1,0 0 0,1 0 0,-1 0 1,0-1-1,5 0 0,-5 0 8,1 0 0,0 0-1,0 0 1,-1-1 0,1 1-1,-1-1 1,1 1-1,-1-1 1,0 0 0,0 0-1,0 0 1,0 0 0,0-1-1,0 1 1,0 0 0,-1-1-1,1 0 1,-1 1 0,0-1-1,0 0 1,2-4 0,-1-1 15,0-1 1,0 1 0,-1-1-1,0 0 1,-1 0 0,0-10-1,-1 10 10,0-1 0,-1 1 0,0-1 0,0 1 0,-1 0 0,0 0 0,-1 0 0,0 1 0,0-1 0,-1 1 0,-7-10 0,8 14-13,1 0 0,-1-1-1,0 1 1,0 1 0,0-1 0,-1 1 0,0-1 0,-9-4 0,10 6-17,0 1 0,1 0 0,-1 0 0,0 0 0,0 0 0,0 0 0,0 1 0,0 0 0,1 0 0,-1 0 0,0 0 0,0 0 0,-7 3 0,6-2-15,0 1 0,0 0 0,1 0 0,-1 0 0,0 0 1,1 1-1,0 0 0,0 0 0,0 0 0,0 1 0,0-1 0,1 1 0,-1 0 0,1 0 0,0 0 0,0 0 0,1 1 1,-1-1-1,1 1 0,0 0 0,-3 8 0,3-7-6,1 1 1,-1-1-1,1 1 1,0 0-1,1-1 1,0 1-1,0 0 1,0 0-1,1-1 1,-1 1 0,2 0-1,-1-1 1,1 1-1,0-1 1,0 0-1,4 7 1,-4-10 13,0-1 0,0 1 0,0 0 0,0-1 1,1 1-1,-1-1 0,1 0 0,-1 0 0,1 0 1,0 0-1,5 3 0,-6-4 9,-1-1-1,1 1 1,-1 0-1,1-1 1,-1 1-1,1-1 1,-1 0-1,1 1 1,-1-1-1,1 0 1,0 0-1,-1 0 1,1 0-1,-1 0 1,1-1-1,-1 1 1,1 0 0,0-1-1,-1 1 1,1-1-1,-1 0 1,0 1-1,1-1 1,-1 0-1,1 0 1,1-1-1,-1-1 9,1 1 0,-1-1 0,0 0 0,0 1 0,0-1 0,0 0 0,-1 0 0,1-1 0,-1 1 0,0 0 0,0 0 0,0-1 0,1-3 0,-2 3 11,1-1 0,-1 0-1,0 1 1,0-1-1,-1 1 1,0-1-1,1 0 1,-4-8-1,1 6 0,1 1 1,-1-1-1,0 1 0,-1 0 0,0 0 0,0 0 0,0 0 0,-1 1 0,0 0 0,0 0 0,0 0 0,-8-6 0,9 9-11,-1-1 1,1 1 0,0 0 0,0 1 0,-1-1-1,1 1 1,-1 0 0,1 0 0,-1 0-1,0 1 1,1-1 0,-1 1 0,-8 1 0,11-1-13,-1 0 1,0 1 0,1-1 0,-1 1-1,1 0 1,-1 0 0,1 0 0,-1 0-1,1 0 1,0 0 0,0 1 0,-1-1-1,1 1 1,0 0 0,0 0 0,1-1-1,-1 1 1,0 0 0,1 0 0,-1 1-1,1-1 1,-1 0 0,1 1 0,0-1 0,-1 3-1,0 2-22,1-1-1,0 1 1,0-1-1,0 1 1,1 0-1,0-1 1,1 1 0,1 8-1,0-1 0,1-1-1,1 1 1,5 12 0,-6-20 21,-1 0 1,1 0-1,1 0 1,-1 0-1,1-1 0,0 1 1,0-1-1,0 0 1,1 0-1,0-1 0,0 1 1,6 4-1,-10-9 6,0 1-1,-1-1 0,1 1 1,0-1-1,0 1 1,-1-1-1,1 0 0,0 1 1,0-1-1,0 0 0,0 1 1,-1-1-1,1 0 1,0 0-1,0 0 0,0 0 1,0 0-1,0 0 1,-1 0-1,1 0 0,0 0 1,0 0-1,0-1 1,0 1-1,0 0 0,-1-1 1,1 1-1,0 0 0,0-1 1,-1 1-1,1-1 1,0 1-1,0-1 0,-1 1 1,1-1-1,-1 0 1,1 1-1,-1-1 0,1 0 1,-1 1-1,1-1 1,-1 0-1,1 0 0,-1 0 1,0 1-1,1-2 1,1-3 6,0-1 1,-1 1-1,0-1 1,0 1 0,0-1-1,0 1 1,-1-9 0,-1 3 29,0 0 0,-4-21 1,3 24-21,0 1 1,-1-1 0,0 1-1,0 0 1,-1 0 0,-8-13-1,10 17-9,-1-1 1,0 1-1,1 0 0,-1 0 0,0 0 1,-1 0-1,1 1 0,0-1 0,-1 1 1,1 0-1,-1 0 0,0 0 0,0 1 1,-7-3-1,10 4-7,0 0 0,-1-1 0,1 1 0,0 0 0,-1 0 0,1 0 0,-1 1 0,1-1 0,0 0 0,-1 0 0,1 1 0,0-1 0,-1 1 0,1-1 0,0 1 0,-2 1 0,1-1-6,0 0 0,0 1 0,1-1 0,-1 1 1,0 0-1,1 0 0,0 0 0,-1-1 0,0 4 1,-1 1-14,0 0 1,1 0 0,0 1-1,0-1 1,1 1 0,-1 7-1,0-1-7,1-1 0,1 1 0,0-1 0,1 1 0,1 0-1,-1-1 1,2 1 0,0-1 0,7 19 0,-9-29 21,0 0 1,0 0-1,0 0 0,1 0 1,-1 0-1,1 0 0,-1 0 1,1-1-1,-1 1 1,1 0-1,0-1 0,0 1 1,0-1-1,0 0 0,0 0 1,0 0-1,4 2 1,-4-3 3,0 1 1,0-1 0,0 0 0,0 0-1,0 0 1,0 0 0,-1 0 0,1 0-1,0 0 1,0-1 0,0 1 0,0-1-1,0 1 1,-1-1 0,1 0 0,0 0 0,0 0-1,-1 0 1,1 0 0,-1 0 0,1 0-1,1-2 1,2-2 19,-1 1 0,-1-1 0,1 0-1,-1 0 1,0-1 0,0 1 0,0-1 0,-1 1-1,0-1 1,0 0 0,0 0 0,-1 0 0,0 0 0,1-10-1,-1 9 12,-1 1 0,0-1-1,0 0 1,-1 0-1,0 1 1,0-1 0,-1 0-1,0 1 1,0-1-1,0 1 1,-1 0 0,0-1-1,-4-5 1,2 4-1,-2 0 1,1 1 0,-1 0-1,-11-10 1,12 13-22,1 0 1,-1 0 0,0 0-1,0 1 1,0 0-1,-1 0 1,-7-2 0,11 4-10,1 1 0,-1-1 0,0 1 0,1 0 0,-1 0 0,0 0 0,0 0 0,1 0 1,-1 1-1,0-1 0,1 1 0,-1 0 0,1-1 0,-1 1 0,1 1 0,-1-1 0,1 0 0,0 0 1,-1 1-1,1-1 0,0 1 0,-3 3 0,3-2-10,-1-1 1,1 1-1,0 0 0,0 0 1,0 0-1,1 0 1,-1 0-1,1 0 0,-1 1 1,1-1-1,0 0 0,0 1 1,1-1-1,-1 1 0,1-1 1,0 8-1,0-5-4,1-1 0,0 1 0,0 0 0,1 0 0,-1-1 1,1 1-1,1-1 0,-1 1 0,1-1 0,0 0 0,0 0 0,0 0 0,1 0 0,0-1 0,0 1 0,0-1 0,0 0 0,6 4 0,-3-4 8,-1 0 0,0 0 1,1 0-1,-1-1 0,1 0 0,0-1 0,0 1 0,0-1 1,1-1-1,-1 1 0,0-1 0,1-1 0,-1 1 0,9-2 0,-2 0 3,-1-1 0,1-1 0,-1-1 0,0 0-1,0 0 1,0-2 0,0 1 0,-1-1 0,14-10-1,8-7-18,55-49 0,25-36-43,20-16-28,-112 104 100,25-26 0,-39 37 24,-1-1 0,1 1-1,-2-2 1,1 1 0,8-20 0,-14 28-3,0 0 0,0-1-1,0 1 1,-1-1 0,1 0-1,-1 1 1,1-1 0,-1 1 0,0-1-1,0 0 1,-1-3 0,1 4-4,-1 1-1,1-1 1,-1 1 0,1-1 0,-1 1 0,0 0-1,0-1 1,0 1 0,0 0 0,0 0 0,0 0 0,0 0-1,0 0 1,0 0 0,0 0 0,-1 0 0,1 0 0,0 0-1,-1 1 1,1-1 0,-3 0 0,-4-2 22,-1 1 1,1-1-1,-1 2 0,0-1 1,1 1-1,-1 1 1,0 0-1,-17 1 0,10 1-25,-1 1 0,1 1 1,-29 9-1,21-3-41,0 1 1,0 1 0,-41 28 0,34-16-112,-56 53 1,79-69 94,0 1 1,0 1 0,0-1 0,1 1 0,1 1 0,-8 14 0,13-21 16,-1 0 0,1 0-1,0 0 1,0 0 0,0 0 0,0 1 0,1-1 0,0 0 0,0 7 0,0-8 4,1 0 0,0-1 0,-1 1 0,1 0-1,0 0 1,0-1 0,1 1 0,-1 0 0,1-1 0,-1 1 0,1-1 0,0 0-1,0 0 1,0 1 0,2 1 0,0-1-3,0 0 0,1 0 0,-1-1 0,0 1 0,1-1 0,0 0 0,-1 0 0,1-1 0,0 1 0,0-1 0,0 0 0,6 0 0,2 0-7,-1-1-1,1 0 1,21-4-1,3-3 14,71-22 0,33-26 137,182-114 589,-55 25-59,-70 61-381,-187 80-195,-1-1 1,0 0-1,15-9 0,-24 13-60,-1-1 0,0 1-1,0 0 1,1 0-1,-1 0 1,0 0 0,1 0-1,-1 0 1,0-1-1,0 1 1,1 0 0,-1 0-1,0 0 1,0-1-1,0 1 1,1 0-1,-1 0 1,0-1 0,0 1-1,0 0 1,0 0-1,0-1 1,0 1 0,1 0-1,-1 0 1,0-1-1,0 1 1,0 0 0,0-1-1,0 1 1,0 0-1,0-1 1,0 1 0,0 0-1,0 0 1,0-1-1,0 1 1,-1 0-1,1-1 1,0 1 0,0 0-1,0 0 1,0-1-1,0 1 1,0 0 0,-1 0-1,1-1 1,0 1-1,0 0 1,0 0 0,-1 0-1,1-1 1,0 1-1,0 0 1,-1 0-1,1 0 1,0 0 0,0-1-1,-1 1 1,1 0-1,0 0 1,-1 0 0,1 0-1,-1 0 1,-2-1 120,-1-1 1,0 1-1,-6-1 0,-19-1-75,-53 2-1,69 2-94,-15 0-153,-1 2 0,0 1 0,-27 7 0,-81 31-126,122-38 298,1 2 0,-1 0 1,2 0-1,-1 1 0,-23 17 1,29-16-58,8-8 70,0 0-1,0 0 1,-1 0 0,1 0 0,0 0 0,0 0 0,0 0 0,0 0-1,0 0 1,0 1 0,0-1 0,-1 0 0,1 0 0,0 0 0,0 0 0,0 0-1,0 0 1,0 0 0,0 1 0,0-1 0,0 0 0,0 0 0,0 0-1,0 0 1,0 0 0,0 1 0,0-1 0,0 0 0,0 0 0,0 0-1,0 0 1,0 0 0,0 1 0,0-1 0,0 0 0,0 0 0,0 0 0,0 0-1,0 0 1,0 0 0,0 1 0,0-1 0,0 0 0,0 0 0,1 0-1,-1 0 1,0 0 0,0 0 0,0 0 0,0 0 0,0 1 0,0-1-1,0 0 1,1 0 0,-1 0 0,0 0 0,0 0 0,0 0 0,0 0 0,0 0-1,1 0 1,-1 0 0,0 0 0,0 0 0,0 0 0,0 0 0,0 0-1,0 0 1,1 0 0,4-1 7,0 0 0,0 0-1,0-1 1,0 1 0,0-1-1,0 0 1,8-5 0,-4 2 20,195-85 348,5 11-254,5-2-31,119-49 309,-213 75-307,-93 41-20,-2-2 0,34-25-1,-50 35-18,-1-1-1,0 0 1,-1-1-1,1 0 1,-2 0-1,8-10 1,-14 17-44,1 0 1,-1 1-1,1-1 1,-1 0 0,0 1-1,1-1 1,-1 0-1,0 0 1,1 0 0,-1 1-1,0-1 1,0 0 0,0 0-1,0 0 1,0 1-1,0-1 1,0 0 0,0 0-1,0 0 1,0 1-1,-1-1 1,1 0 0,0 0-1,0 0 1,-1 1 0,1-1-1,-1 0 1,1 1-1,-1-1 1,1 0 0,-1 1-1,1-1 1,-1 0-1,1 1 1,-1-1 0,0 1-1,1-1 1,-1 1 0,0 0-1,1-1 1,-2 0-1,-2 0 12,-1-1-1,1 1 1,0 0-1,0 0 1,-1 0-1,-5 0 1,-2 1-27,-1 0 0,1 0-1,-1 1 1,1 1 0,0 0 0,0 0 0,-15 6-1,11-2-15,1 0 0,0 1 0,0 1 0,-26 18 0,21-9-10,-1 0-1,2 1 1,0 1 0,2 1 0,0 0 0,-24 39 0,34-47 16,1 0 0,1 0 0,0 0 0,0 0 0,1 1 0,1 0 0,0 0 1,1 0-1,-1 16 0,3-23 3,0-1-1,0 1 1,0 0 0,1 0 0,0-1 0,0 1-1,1-1 1,0 1 0,2 6 0,-2-10 6,-1 0 0,1 0 0,-1 0 0,1 0 0,0 0 0,0-1 0,0 1 0,0-1 0,0 1 0,0-1 0,0 0 0,0 1 0,1-1 0,-1 0 0,0 0 0,1-1 0,4 2 0,0-1-3,0 0 0,1 0 0,-1 0 0,0-1 0,1 0-1,-1-1 1,0 0 0,1 0 0,-1 0 0,10-4 0,-1 0 19,0-2 0,-1 0 0,23-13 0,-12 4 70,-1-2 0,26-23 1,40-48 69,-68 64-124,24-35 1,-36 44 40,0-2 0,-1 0 1,11-26-1,-17 33-35,0-1-1,-1 0 1,0 0 0,-1 0-1,0 0 1,0-20 0,-2 22-42,0 0 1,-2 0 0,1 0 0,-1 0 0,-1 0-1,1 0 1,-2 1 0,1 0 0,-6-10 0,5 12-28,0 0 0,0 0 0,-1 0 0,0 1 0,0-1 0,-1 1 0,-9-8 1,12 11 10,-1 1 0,0-1 0,0 1 0,0 0 0,0 0 0,0 0 0,0 0 1,-1 1-1,1 0 0,0 0 0,-1 0 0,1 0 0,-1 1 0,-7-1 0,7 2 7,1 0-1,-1-1 1,0 2-1,1-1 0,-1 0 1,1 1-1,-1 0 0,1 0 1,0 0-1,0 1 1,0 0-1,0-1 0,0 1 1,1 0-1,-1 1 0,-3 3 1,-2 4-30,0 0 0,1 1 0,0 0 0,-6 14 0,7-11-15,-9 22-1,14-32 37,1 1 0,-1-1 0,1 1 0,0-1 0,1 1 0,-1 0 1,1 9-1,0-14 12,1 1 1,-1-1 0,0 0 0,0 0 0,0 0 0,1 0 0,-1 0 0,1 0 0,-1 0 0,1 0 0,-1 0 0,1 0 0,0 0 0,-1 0 0,1 0 0,0 0 0,0 0-1,0 0 1,1 0 0,-1 0 5,0-1-1,0 1 1,0-1-1,0 0 0,0 1 1,0-1-1,0 0 1,0 0-1,0 0 0,0 0 1,0 0-1,0 0 1,0 0-1,0 0 1,0 0-1,0-1 0,0 1 1,0 0-1,0-1 1,0 1-1,1-1 0,5-3 1,-1 0 0,1-1 0,-1 1 0,-1-1-1,1 0 1,-1-1 0,6-6 0,-2 0 10,0 0 0,12-23 0,-6 7 186,-2-2 1,12-36-1,-19 47-113,-1 1 0,-2-1-1,1 0 1,0-38 0,-4 42-39,-1 1 1,0 0-1,-5-21 1,5 28-39,-1 1 0,0 0 0,-1-1 0,0 1 0,0 0 0,0 0 0,0 1 0,-1-1 0,-7-8 0,7 10-22,-23-24-124,23 25 137,1-1 0,-1 1 0,0 0-1,0 1 1,-8-5 0,11 7 11,-1-1 1,0 1-1,1 0 1,-1-1-1,1 1 1,-1 0 0,0 0-1,-2 0 1,-7 0-108,8-1 94,1 6-340,2 2 363,0-6-5,0 0-1,0 0 1,0 0 0,1 0 0,-1-1-1,0 1 1,-1 0 0,1 0-1,0 0 1,0-1 0,0 1 0,0 0-1,-1 0 1,1 0 0,0-1-1,-1 1 1,0 1 0,-1 1-6,1-1 0,-1 1 0,1-1 1,0 1-1,-1 0 0,1 0 0,0 0 0,1 0 1,-1 0-1,0 0 0,1 0 0,-1 5 1,-2 12-16,3-18 21,-14 46 77,12-42-64,-1-1 0,1 1-1,-1-1 1,0 0 0,-1 0 0,-5 6-1,-2 3 61,-12 20-1,11-17-31,-24 28 39,5-5-49,-22 29 47,11-13-49,29-37-17,-22 25-1,28-36 1,-1 0-1,2 1 0,-7 10 1,3-4 3,-2 0 1,0 0-1,-1-1 1,-15 14 0,1-2 38,12-11 15,0-2 1,0 0-1,-1-1 1,-25 15 0,10-8 8,0-1 88,0-1 1,-39 16-1,-15-2 230,-95 37-17,67-21-194,63-28-129,-4 1 46,-1-3-1,-83 14 0,116-27-74,0-2 0,0 0-1,0-1 1,-23-3 0,15 1-19,16 0-45,-1 1 0,-19-5 0,33 5 30,1 0-1,0 0 0,-1 0 1,1 0-1,-1 0 1,1-1-1,0 1 1,-1 0-1,1 0 1,-1 0-1,1 0 1,0 0-1,-1-1 1,1 1-1,0 0 1,-1 0-1,1 0 1,0-1-1,0 1 1,-1 0-1,1-1 0,0 1 1,0 0-1,-1 0 1,1-1-1,0 1 1,0-1-1,0 1 1,-1 0-1,1-1 1,0 0-1,0 1-21,1-1 0,-1 1 0,0-1 0,1 0 0,-1 1 0,0-1 0,1 0 0,-1 1 0,1-1 0,-1 1 0,1-1 0,-1 1-1,1 0 1,-1-1 0,1 1 0,0-1 0,6-3-35,0 1 0,0 0 0,0 0 0,1 0 0,-1 1 0,13-2 0,7-3-21,79-20-59,-42 12 213,86-34 0,-25-7 11,1-1-29,-93 46-41,52-12 0,-15 5 34,-66 17-31,6-1 98,-11 3-77,0 0-1,0 0 1,0 0 0,0 0-1,0 0 1,-1 0-1,1 0 1,0 0 0,-3 1-1,-35 14 108,-1-1 1,-65 15-1,-88 1-46,-90-15-99,275-16 0,1 0 1,-1-1-1,1 0 0,0 0 0,0-1 1,-1 0-1,1 0 0,1-1 0,-14-6 1,-46-23-96,64 31 197,-2-2-487,10 2 44,4 1 335,0-1 0,-1 0 0,1-1 0,0 0 1,-1 0-1,1-1 0,-1 0 0,0-1 0,17-9 0,66-44 81,-84 53-67,-7 4 2,1-1-1,-1 1 0,0 0 1,0-1-1,0 0 1,1 1-1,-1-1 0,0 0 1,0 1-1,0-1 1,0 0-1,0 0 0,0 0 1,-1 0-1,1 0 0,1-1 1,-2 1 2,0 1 0,0 0 0,0 0 0,0 0-1,-1 0 1,1-1 0,0 1 0,0 0 0,0 0 0,0 0 0,0 0 0,-1 0 0,1 0 0,0-1 0,0 1 0,0 0 0,0 0-1,-1 0 1,1 0 0,0 0 0,0 0 0,0 0 0,0 0 0,-1 0 0,1 0 0,0 0 0,0 0 0,0 0 0,-1 0-1,1 0 1,0 0 0,0 0 0,0 0 0,-1 0 0,1 0 0,0 0 0,-10 2 30,9-2-25,-26 4-31,1 1 0,-39 14 1,54-15-23,7-2 39,0-1 0,0 1 0,0-1 0,0 0 0,0 0 0,0-1 0,0 1-1,-9-1 1,-1-1-23,-26-5 0,40 6 16,-1 0 0,1-1 0,-1 1 0,1 0 0,-1 0 0,1-1 0,-1 1 0,1 0 0,-1-1-1,1 1 1,-1 0 0,1-1 0,-1 1 0,1-1 0,0 1 0,-1-1 0,-5-4-19,6 4 9,0 1 1,0-1-1,1 1 0,-1-1 0,0 1 0,0-1 0,1 1 1,-1-1-1,0 1 0,1-1 0,-1 1 0,1 0 1,-1-1-1,0 1 0,1 0 0,-1-1 0,1 1 0,-1 0 1,1-1-1,10-6 40,-9 6-37,1 0 6,-1-1 1,1 1 0,0 1 0,-1-1-1,4-1 1,10-3-29,-12 4 40,0-1 0,0 1-1,0-1 1,6 0 0,12-4 7,-18 5-10,-1-1 0,1 1 1,0 0-1,-1 0 0,1 1 0,0-1 0,0 1 0,7 0 0,-7 0 10,-1 1 0,0-1 0,0 0 0,1-1-1,-1 1 1,0 0 0,1-1 0,2-1-1,1-3-1,-7 5-7,1-1-1,0 0 0,0 1 1,-1-1-1,1 1 1,0-1-1,0 1 1,0-1-1,0 1 1,-1-1-1,1 1 0,2-1 1,16-5-21,-15 4 19,-1 1-1,0 0 0,0 0 0,1 0 0,6-1 0,13 1 7,-4 0-1,-18 1-2,-1 0 0,1 0-1,0 0 1,0 0-1,-1 0 1,1-1-1,0 1 1,0 0-1,-1 0 1,2-1-1,6-2 14,0 2 5,-1 0 0,1-1-1,14-5 1,-22 7-20,12-1 17,-11 1-17,1 0 1,-1 0 0,0 0 0,0 0 0,1 0 0,-1-1 0,0 1 0,0 0 0,3-1 0,3-2 13,0 0 0,14-2 1,-15 3-5,1 0 0,-1 0 0,0 0 0,9-5 0,-13 7-8,0-1 1,0 0 0,0 1-1,0-1 1,0 1-1,1-1 1,-1 1 0,0 0-1,0 0 1,0 0-1,0 0 1,0 1 0,0-1-1,0 0 1,3 2-1,-4-2 0,-1 0 0,1 0 1,-1 0-1,1 0 1,0 0-1,-1 0 1,1 0-1,-1 0 1,1 0-1,0 0 1,-1-1 0,1 1-1,-1 0 1,1 0-1,-1-1 1,1 1-1,-1 0 1,1 0-1,-1-1 1,1 1-1,-1-1 1,1 1 0,-1 0-1,0-1 1,1 1-1,-1-1 1,0 1-1,1-2 1,-1 2-1,1-1 0,-1 1-1,0 0 1,0-1 0,1 1 0,-1 0 0,0-1 0,0 1 0,1 0-1,-1-1 1,0 1 0,1 0 0,-1-1 0,1 1 0,-1 0 0,0 0 0,1 0-1,-1-1 1,1 1 0,-1 0 0,0 0 0,1 0 0,-1 0 0,1 0-1,-1 0 1,1 0 0,-1 0 0,1 0 0,-1 0 0,0 0 0,1 0 0,-1 0-1,2 0 1,-2 1 1,1-1-1,0 0 1,0 1-1,-1-1 1,1 0-1,0 0 1,0 0 0,0 1-1,-1-1 1,1 0-1,0 0 1,0 0-1,0 0 1,-1-1-1,1 1 1,0 0-1,0 0 1,0 0 0,-1-1-1,1 1 1,0 0-1,0-1 1,-1 1-1,1-1 1,0 1-1,-1-1 1,1 1-1,0-1 1,-1 1 0,1-1-1,0-1 1,2 0 9,0-1-1,0 1 1,0-1 0,0 1 0,1 0 0,5-3 0,-5 4-2,7-6 18,5-2 3,-4 2-7,-10 5-20,0 1 1,0 0 0,0-1-1,0 1 1,0 0 0,1 0-1,2-1 1,1 1 0,-4 1-1,0 0 0,1-1 0,-1 1 0,0-1 0,0 0 0,0 1 0,0-1 0,3-2 0,-3 2-2,1 0-1,-1 0 0,1 0 0,0 0 1,0 0-1,-1 1 0,1-1 0,0 1 1,0 0-1,0 0 0,3 0 1,10 0-10,9-3 14,-11 2 4,1-1 0,-1 0-1,0-1 1,24-8 0,10-5-52,-10 4-1,-36 11 45,0 1 0,0 0 1,0-1-1,0 1 1,0 0-1,0 0 0,3 0 1,-3 0-1,0 1 0,0-1 1,1-1-1,-1 1 0,0 0 0,0 0 1,3-2-1,-5 2-2,1 0 0,-1 0 0,1 0 0,-1-1 0,0 1 0,1 0 0,-1 0 1,1-1-1,-1 1 0,0 0 0,0 0 0,1-1 0,-1 1 0,0-1 0,1 1 0,-1 0 0,0-1 0,0 0 0,1 1 0,-1 0 0,0-1 0,0 1 1,0 0-1,0-1 0,1 1 0,-1 0 0,0 0 0,0-1 0,1 1 0,-1 0 0,0 0 0,0-1 0,1 1 0,-1 0 0,0 0 0,1 0 0,-1 0 0,0-1 0,1 1 0,-1 0 1,0 0-1,1 0 0,5-1 3,-1-1 1,0 0 0,0 1 0,5-5 0,-5 4-1,-1 0 0,0 0 1,1 1-1,0-1 0,5 0 0,69-10 21,-59 8-20,19-8 0,-8 2 11,-21 7-7,14-8-1,-16 7 2,0 1 0,15-5-1,92-24 72,-69 13-30,-44 18-24,0-1 1,1 0 0,-1 1-1,0-1 1,3-3 0,-3 3-5,-1 1-13,-1 1 0,1-1-1,0 0 1,-1 0-1,1 1 1,-1-1-1,1 0 1,-1 0 0,1 0-1,-1 0 1,0 0-1,1 0 1,-1 1-1,0-1 1,0 0 0,1 0-1,-1 0 1,0 0-1,0 0 1,0 0-1,0 0 1,0 0 0,-1 0-1,1 0 1,0 0-1,-1-1 1,0-2-7,-1 0 0,0 1 0,0-1 0,-1 1 0,-2-4 0,3 4-4,0 1 0,0-1 0,0 0 0,0 1 0,-1-6 0,2 5 4,-1 0 0,1 1 0,0-1-1,-1 1 1,1-1 0,-1 1-1,0-1 1,0 1 0,-3-2-1,3 1-3,-1 1-1,1-1 1,0 0-1,0 0 0,0 0 1,-2-3-1,-10-26-89,-15-49 0,29 78 51,-1 0 0,1 1 0,-1-1 0,1 0-1,0-5 1,0 8 28,1 0-1,-1 0 0,0 0 0,1 0 1,-1 0-1,1 0 0,-1 0 0,0 0 1,1 0-1,-1 0 0,0 1 0,1-1 0,-1 0 1,1 0-1,-1 0 0,0 1 0,1-1 1,-1 0-1,0 0 0,0 1 0,1-1 1,60 51 2,-60-50 12,0 1-1,1 0 1,-1-1 0,0 1 0,0 0-1,0 0 1,0 0 0,0 0-1,-1 0 1,1 0 0,0 4 0,2 1-1,-3-6 0,0-1 0,0 0 0,0 0 0,0 0 0,0 0 0,0 0 0,0 0 0,0 1 0,0-1 0,0 0 0,0 0 0,0 0 0,0 0 0,0 0 0,0 1 0,0-1 0,0 0 0,0 0 0,0 0 0,0 0 0,0 0 0,0 1 0,0-1 0,0 0 0,0 0 0,0 0 0,0 0 0,-1 0 0,1 0 0,0 1 0,0-1 0,0 0 0,0 0 0,0 0 0,0 0 0,0 0 0,-1 0 0,1 0 0,0 0 0,0 0 0,0 0 0,0 0 0,0 1 0,0-1 0,-1 0 0,1 0 0,0 0 0,0 0 0,0 0 0,0 0 0,-1 0 0,1 0 0,0 0 0,0 0 0,0 0 0,0 0 0,0 0 0,0 0 0,0 0 1,-1 0-1,1 0 0,0 0 0,0 0 0,0 0 0,0 0 0,0 1 0,0-1 0,0 0 0,0 0 0,0 0 0,-1 0 0,1 0 0,0 0 0,0 0 0,0 1 0,0-1 0,0 0 0,0 0 0,0 0 0,0 0 0,0 0 0,0 0 0,0 0 0,0 1 0,0-1 0,0 0 0,0 0 0,0 0 0,0 0 0,0 0 0,0 0 0,0 1 0,0-1 0,0 0 0,0 0 1,1 0-1,-1 0 0,0 0 0,0 0 0,0 1 0,0 0 1,1-1 0,-1 1 0,0-1 0,1 1 0,-1-1 0,0 1-1,1-1 1,-1 1 0,0-1 0,1 0 0,-1 1 0,1-1 0,-1 1-1,1-1 1,0 1 0,-1-1 0,1 0-1,-1 0 1,0 0 0,0 0-1,0 0 1,1 0-1,-1 1 1,0-1-1,0 0 1,0 0 0,1 0-1,-1 0 1,0 1-1,0-1 1,0 0 0,0 0-1,0 1 1,1-1-1,-1 0 1,0 0 0,0 0-1,0 1 1,0-1-1,0 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2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5 440,'-31'-5'64,"33"8"-64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30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57 784,'-3'-3'3224,"21"2"-1024,-7-2-2097,-9 3-15,-1 0 0,1 0 0,0-1 0,-1 1 1,1-1-1,-1 1 0,3-2 0,-4 2-40,1 0 0,-1 0-1,1 0 1,-1 0 0,1 0-1,-1 0 1,1 0 0,-1 0 0,1 0-1,-1 0 1,1 1 0,-1-1-1,1 0 1,0 1 0,0-1-43,0 0 1,0 1-1,0-1 1,0 0-1,0 0 1,0 1-1,0-1 1,0 0-1,2 0 1,3-1-1,-4 0 3,1 0 0,0 1 1,-1 0-1,1-1 0,-1 1 0,1 0 0,0 0 0,-1 1 1,6 0-1,-4 0 15,0 0 0,0-1 1,7 1-1,-6-1 16,-2-1 30,1 0-22,3 2-18,-1 0 0,0-1 0,0 0 0,8-1 0,5 1 50,-15-1-51,0 1 0,-1-1 1,1 0-1,0 0 0,3-1 0,12-3 251,-7 1-211,-10 4-60,0-1 1,0 0-1,0 1 0,0 0 1,0-1-1,3 1 1,-4 0-7,1 0 0,-1 0 0,1-1 1,-1 1-1,1 0 0,-1-1 0,1 0 1,2 0-1,-3 0 0,1 0 0,-1 1-1,1-1 1,-1 1 0,1-1 0,0 1-1,2-1 1,-2 1 1,15-1 12,-16 1-14,0-1 0,0 1 0,0 0 1,0 0-1,-1-1 0,1 1 0,0 0 1,0-1-1,-1 1 0,1-1 0,0 1 1,0-1-1,-1 1 0,1-1 0,-1 0 1,2 0-1,-1 0 2,0 0 0,0 1 0,0-1 0,0 0 0,0 1 0,0-1 0,0 1 0,0-1 0,1 1 0,-1-1 0,0 1 0,3 0 0,-4 0-19,0 0 1,-1 0 0,1 0-1,0 0 1,0 0 0,0 0-1,0 0 1,0 0 0,-1 0-1,1-1 1,0 1 0,0 0-1,0 0 1,0 0 0,0 0-1,-1 0 1,1 0 0,0 0-1,0 0 1,0 0 0,0 0-1,0 0 1,0-1 0,-1 1-1,1 0 1,0 0 0,0 0-1,0 0 1,0 0 0,0 0-1,0-1 1,0 1 0,0 0-1,0 0 1,0 0 0,0 0 0,0 0-1,0-1 1,0 1 0,0 0-1,0 0 1,0 0 0,0 0-1,0 0 1,0-1 0,0 1-1,0 0 1,0 0 0,0 0-1,0 0 1,0 0 0,0-1-1,0 1 1,0 0 0,0 0-1,0 0 1,1 0 0,-1 0-1,0 0 1,0 0 0,0-1-1,0 1 1,0 0 0,1 0-1,-6 2-1244,-1-1 493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32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67 473 360,'-8'2'225,"-4"2"778,0-1 1,-23 3-1,73-11 41,58-16-1,-6 1-468,24-1-421,-108 20-142,-1 0 6,0 1 0,0-1 0,-1-1 0,7-1 0,-11 3-10,0 0-1,0 0 0,0 0 0,0 0 1,0 0-1,0 0 0,0 0 1,0 0-1,0 0 0,0 0 0,0 0 1,0 0-1,0 0 0,0 0 0,0 0 1,1 0-1,-1 0 0,0 0 0,0 0 1,0 0-1,0 0 0,0 0 0,0 0 1,0 0-1,0 0 0,0-1 1,0 1-1,0 0 0,0 0 0,0 0 1,0 0-1,0 0 0,0 0 0,0 0 1,0 0-1,0 0 0,0 0 0,0 0 1,0 0-1,0 0 0,0 0 0,0 0 1,0 0-1,0 0 0,0 0 1,0 0-1,0 0 0,0 0 0,0-1 1,0 1-1,0 0 0,0 0 0,0 0 1,0 0-1,0 0 0,0 0 0,0 0 1,0 0-1,0 0 0,-1 0 1,1 0-1,-4-1 174,-7-1-99,-6 2 37,1 0 1,-16 4-1,-2-1 48,4 0-63,1 1-1,-54 16 1,77-17-51,10-1 28,10-2 53,-4-1-46,1-1 1,-1-1-1,13-4 0,6-2 123,25-2 199,24-7-69,5-4-171,-6 3 304,-67 15-314,-11 4-156,1 0 0,0 0 1,0 0-1,0 0 0,0 0 1,0 0-1,0 0 1,0 0-1,0 0 0,0 0 1,0 0-1,0 0 0,0 0 1,0 0-1,0 0 0,0 0 1,0 0-1,0 0 0,0 0 1,0 0-1,0 0 1,0 0-1,0 0 0,0 0 1,0 0-1,0 0 0,0 0 1,0 0-1,0 0 0,0 0 1,0 0-1,0 0 1,-1 0-1,1 0 0,0 0 1,0 0-1,0 0 0,0 0 1,0 0-1,0 0 0,0 0 1,0 0-1,0 0 0,0 0 1,0 0-1,0 0 1,0 0-1,0 0 0,0 0 1,0-1-1,-16 3 303,10-1-372,-63 10 139,34-5-58,-124 29 46,154-34-59,1 0-1,1 0-1,0 0 0,0 0 1,0 0-1,0 0 0,0 1 0,0-1 1,-5 4-1,11-5 9,5-1 25,-6 1-24,97-24 430,2 0-200,29-6 99,-69 15-72,-31 6-127,-23 6-108,1 0 0,-1 1 0,0 1 0,1-1 1,8 0-1,-4-1 49,-8 0-9,-4 3-71,0 0 1,0 0 0,0 0 0,0 0 0,0 0 0,0-1 0,0 1 0,0 0 0,0 0 0,0 0 0,0 0 0,0 0 0,0 0 0,0-1 0,0 1 0,0 0-1,0 0 1,0 0 0,0 0 0,0 0 0,0 0 0,0 0 0,0 0 0,0-1 0,0 1 0,0 0 0,-1 0 0,1 0 0,0 0 0,0 0 0,0 0 0,0 0 0,0 0-1,0 0 1,0 0 0,0 0 0,-1 0 0,1 0 0,-1-1 3,0 1 0,0 0 0,1 0 0,-1 0 0,0 0 0,0 0 0,0 0 0,0 0 0,0 0 0,0 0 0,0 0 0,1 0 0,-1 0 0,0 1 0,-1-1 0,-15 8 2,11-5-1,-14 4 4,0-1 1,0-1-1,-26 4 1,-25 7 20,17-2-16,49-11-40,8-2 24,11-1 27,5-2 27,37-11 0,-17 3-34,143-30 107,-137 27-92,-28 7-8,31-5-1,-18 4 26,-19 4-8,-11 3-40,0 0 0,0 0 0,0 0 1,0 0-1,0 0 0,0 0 0,1 0 0,-1 0 0,0 0 1,0 0-1,0 0 0,0-1 0,0 1 0,0 0 0,0 0 0,0 0 1,0 0-1,0 0 0,0 0 0,0 0 0,0 0 0,0 0 1,1 0-1,-1 0 0,0-1 0,0 1 0,0 0 0,0 0 1,0 0-1,0 0 0,0 0 0,0 0 0,0 0 0,0 0 0,0 0 1,0-1-1,0 1 0,0 0 0,0 0 0,0 0 0,0 0 1,0 0-1,-1 0 0,1 0 0,0 0 0,0 0 0,0 0 1,0-1-1,0 1 0,0 0 0,0 0 0,0 0 0,0 0 1,0 0-1,-1 0-3,1-1 1,-1 1-1,1 0 1,-1 0-1,1 0 1,0-1-1,-1 1 1,1 0-1,-1 0 1,1 0-1,-1 0 1,1 0-1,-1 0 1,1 0-1,-1 0 1,1 0-1,-1 0 1,0 1-1,-20 3-1,-39 2 0,44-5 3,-15 2 0,31-3-4,0 0 0,0 0 1,0 0-1,0 0 1,0 0-1,0 0 1,0 0-1,0 1 0,0-1 1,0 0-1,0 0 1,0 0-1,0 0 1,0 0-1,0 0 0,0 0 1,0 0-1,0 0 1,0 0-1,0 0 0,0 0 1,0 0-1,0 0 1,0 0-1,0 0 1,0 0-1,0 0 0,0 0 1,0 0-1,0 1 1,0-1-1,0 0 0,0 0 1,0 0-1,0 0 1,0 0-1,0 0 1,0 0-1,0 0 0,0 0 1,0 0-1,0 0 1,0 0-1,0 0 0,0 0 1,0 0-1,0 0 1,0 0-1,0 0 1,-1 0-1,1 0 0,0 0 1,0 0-1,0 0 1,0 0-1,0 0 1,6 2-6,3-4 25,15-3-1,-15 3-8,17-3-1,1 2 12,36-9-1,-50 7 8,-11 5-26,1-1 0,-1 0-1,0 0 1,0 1 0,1-1 0,3 1-1,3-1 8,0 0-1,0-1 0,-1 0 0,10-3 0,16-4 15,9-1 0,-30 10-23,-11 1 0,-1-1 0,0 0 0,1 0 0,-1 0 0,0 0 0,0 0 0,1 0 0,1-1 0,-3 1 0,-2-2 0,0 1 0,4 0 0,20-4 32,-10 2-17,-5 2-14,-7 1-1,1 0 0,-1 0 0,1 0 0,-1 0 0,1 0 0,-1 0 0,0 0 0,1 0 0,-1 0 0,1 0 0,-1 0 0,1-1 0,-1 1 0,0 0 0,1 0 0,-1 0 0,1-1 0,-1 1 0,0 0 0,1-1 0,-1 1 0,0 0 0,1-1 0,-1 1 0,1-1 0,-1 1 4,0 0 1,1-1-1,-1 1 1,0 0-1,1 0 1,-1 0-1,0 0 1,1-1-1,-1 1 0,1 0 1,-1 0-1,1 0 1,-1 0-1,0 0 1,1 0-1,-1 0 1,1 0-1,-1 0 0,0 0 1,1 0-1,0 0 1,2 0 81,-8-4-38,2 2-31,1 0 0,0 0 1,0 0-1,0-1 0,0 1 0,0-1 0,1 1 0,-1-1 0,1 0 1,-1 1-1,1-1 0,0 0 0,-1-3 0,3 2 16,-1 3-29,0 0-1,0 1 1,0-1 0,0 0-1,0 0 1,0 1 0,0-1-1,0 0 1,-1 0 0,1 1-1,0-1 1,0 0 0,0 0-1,-1 0 1,-1-4 8,1 1-1,0-1 1,1 0 0,-1 1 0,1-1-1,0-9 1,-1-9 34,1 21-42,0 1 0,-1-1 0,1 1 0,-1-1 0,1 1 0,-1 0 0,0-1-1,0 1 1,-1-3 0,1 3-2,0 0 0,1 0 0,-1 0 0,1 0 0,-1 0 0,1 0 0,-1 0 0,1 0 0,-1 0 0,1-1 0,0 1 0,0 0 0,0 0 1,-1-2-1,1 3 0,1-1 0,-1 1 1,0-1-1,0 0 1,0 1-1,0-1 1,1 1-1,-1-1 1,0 1-1,1-1 0,-1 1 1,0-1-1,1 1 1,-1-1-1,1 0 1,0 1-54,-1-1 1,1 1 0,-1-1-1,1 1 1,-1-1-1,0 1 1,1-1 0,-1 1-1,0-1 1,0 1 0,1-1-1,-1 0 1,0 1 0,0-1-1,0 1 1,1-1-1,-1 0 1,0 1 0,0-2-1,0-3-1225,2 3 523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3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36 896,'13'7'368,"-8"-9"-224,1 0-56,2 0-56,3-1-16,5 0 8,4 0-8,3-2-8,2 0-8,1-1 0,-2-1-40,3 2 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39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70 976,'4'0'600,"3"0"-32,2 0 49,2-1-65,1-1-48,6-3-96,4 1-88,2-4-152,6 1-64,-1-2-72,-3 0-32,-1 0-256,-4 0-328,-3 2 376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3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73 768,'1'0'414,"6"1"-211,0 0 1,0-1-1,0 0 1,-1-1 0,11-1-1,38-10 1793,-24 4-879,144-28-322,-122 23-1510,-37 11 472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7:40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1592,'4'1'125,"-3"0"-53,1 0 0,0 0 0,0 0 0,0-1 0,0 1 0,0-1 0,0 1 0,0-1 0,0 0 0,0 0 0,0 0 0,0 0 0,3 0 0,16-4 128,22-4 1031,17-8 1206,-46 13-2084,13-1 0,13-2-109,-39 5-239,1 0-1,0 0 1,-1 1 0,1-1 0,-1 0-1,1 0 1,-1 0 0,3-2-1,-3 2-1,-1 0-1,1 0 1,0 0-1,0 1 1,0-1-1,0 0 0,0 1 1,0-1-1,0 0 1,1 1-1,-1 0 0,0-1 1,0 1-1,0 0 1,0-1-1,1 1 0,-1 0 1,0 0-1,2 0 1,3 2 7,-5-1-6,1-1 1,-1 1-1,0-1 1,1 0 0,-1 1-1,1-1 1,2 0-1,-4 0-1,0 0 0,0 0 1,0 0-1,0-1 0,1 1 0,-1 0 0,0 0 0,0 0 0,0 0 0,0-1 0,0 1 0,0 0 0,1 0 1,-1-1-1,0 1 0,0 0 0,0 0 0,0 0 0,0-1 0,0 1 0,0 0 0,0 0 0,0-1 0,0 1 1,0 0-1,0 0 0,0-1 0,0 1 0,0 0 0,-1 0 0,1 0 0,0-1 0,0 1 0,0 0 0,0 0 0,0 0 1,0-1-1,-1 1 0,1 0 0,0 0 0,0 0 0,0 0 0,0-1 0,-1 1 0,1 0 0,0 0 0,0 0 1,0 0-1,-1 0 0,1 0 0,0 0 0,0 0 0,-1 0 0,1 0 0,0 0 0,-1-1 0,-34 1 165,33 0-164,0 0 0,0 1-1,0-1 1,0 0 0,0 1 0,0-1-1,0 1 1,0 0 0,-2 0-1,-11 4 10,7-4-3,-1 1 0,1 0 0,-15 6 0,17-6-5,1-1 0,-1 1 0,1-2 0,-9 2 0,10-2-2,0 0 0,0 0 0,0 1 1,0 0-1,0 0 0,0 0 0,0 0 1,0 1-1,-5 2 0,7-3 0,-1 1 0,0-1-1,1 0 1,-5 1 0,4-1 1,0 0 1,1 0 0,-1 0 0,-4 2-1,5-2-2,0 0-1,-1 0 0,1 0 1,-1 0-1,1-1 0,-5 1 1,7-1-8,5 3 20,-4-3-13,-1 1 0,1-1 0,0 1 0,-1-1-1,1 0 1,0 1 0,0-1-1,-1 0 1,1 0 0,0 1 0,0-1-1,0 0 1,0 0 0,-1 0 0,1 0-1,0 0 1,0 0 0,1 0-1,-1-1 1,-1 0-1,1 1 0,-1-1 0,1 1 0,-1-1 0,1 1 0,-1 0 0,1-1 1,0 1-1,-1 0 0,1 0 0,-1-1 0,1 1 0,1 0 0,27-8-1,-13 5 2,18-7 0,-19 3 3,-6 3 1,18-5 1,39-9-40,-23 11-168,0-2 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2:36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59 3081,'-57'-59'768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2:3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890 458 2232,'11'-27'208,"80"-186"1085,-75 181-1175,0 2-1,3 0 0,0 1 0,34-38 1,-50 63-79,1 0 1,0 0 0,0 1 0,0-1 0,0 1-1,6-3 1,-10 5-31,0 1 0,1 0 0,-1 0-1,0 0 1,1 0 0,-1 0 0,0 0 0,1-1-1,-1 1 1,0 0 0,1 0 0,-1 0-1,0 0 1,1 0 0,-1 0 0,0 0-1,1 0 1,-1 1 0,0-1 0,1 0 0,-1 0-1,0 0 1,1 0 0,0 1 0,-1-1 6,0 1 1,1-1-1,-1 1 1,0-1-1,0 1 1,0 0 0,1-1-1,-1 1 1,0-1-1,0 1 1,0 0-1,0-1 1,0 1-1,0 0 1,0-1-1,0 1 1,0-1 0,-1 2-1,-2 11 193,0-1 0,-2 0-1,-6 15 1,-36 75 772,-12 52-66,56-147-884,-72 191 704,-117 262 22,-4-68-478,133-271-216,-61 126 39,-6 21 85,77-158-74,-42 92 64,17-32 43,61-127-104,14-34-57,3-9-28,1-1 0,37-81 198,49-89-73,32-45-57,174-315-38,-148 254-45,-26 19-2,-110 238-11,107-239 35,-5 28 23,-4 47 36,-13 43 43,-74 114-50,29-30 1,1 10 78,-38 38-50,-12 8-117,0 1 0,0 0 0,1 0 1,-1 0-1,0 0 0,0 0 1,0 0-1,0 0 0,0 0 0,0 0 1,0 0-1,0 0 0,0 0 1,1 0-1,-1 0 0,0 0 0,0 0 1,0 0-1,0 0 0,0 0 1,0 0-1,0 0 0,0 0 0,1 0 1,-1 0-1,0 0 0,0 0 1,0 1-1,0-1 0,0 0 1,0 0-1,0 0 0,0 0 0,0 0 1,0 0-1,0 0 0,0 0 1,1 0-1,-1 0 0,0 0 0,0 1 1,0-1-1,0 0 0,0 0 1,0 0-1,0 0 0,0 0 0,0 0 1,0 0-1,0 0 0,0 0 1,0 1-1,0-1 0,0 0 1,-1 3 12,0-1 0,0 1 0,0 0 0,0-1 0,0 1 0,-2 2 1,-10 15 51,-22 26 1,15-21-24,-45 55 79,-42 75 46,-17 34-14,-10 23-41,92-144-86,-50 81 26,-15 8 8,75-111-42,-98 145 69,21-30 6,21-36-4,31-42 0,36-55-55,12-17-11,8-10-2,5-4 13,30-42 5,40-56-6,24-41 4,19-44-5,11-25 3,40-107 38,14-24 15,-76 168-45,-20 47-23,-69 106-13,38-38 0,-50 54-5,0 1 0,0 0 0,0 0 0,1 0 1,9-4-1,-14 8-2,-1-1 0,1 1 0,0 0 0,-1 0 0,1-1 0,-1 1 0,1 0 0,0 0 0,-1 0 0,1 0 0,-1 0 0,1 0 0,1 0 0,-2 0-1,0 0 1,1 1 0,-1-1 0,0 0-1,0 0 1,1 1 0,-1-1-1,0 0 1,0 1 0,0-1 0,0 0-1,1 1 1,-1-1 0,0 0-1,0 1 1,0-1 0,0 0 0,0 1-1,0-1 1,0 0 0,0 1 0,0-1-1,0 1 1,0-1 0,0 7 6,-1 0 0,0-1 0,0 1 0,-1-1 0,0 0 0,-4 10 0,-33 61 56,31-62-50,-68 125 104,-64 124 143,11 6 59,-21 77 89,136-317-377,-42 99 86,0 19 2,9-31-27,6-32-81,23-37-355,14-41 167,1-1-152,3-6 317,0 0-1,0 0 1,0 1 0,0-1-1,0 0 1,0 0 0,0 0-1,0 0 1,0 0 0,0 0-1,0 0 1,0 0 0,0 1-1,0-1 1,0 0 0,0 0 0,0 0-1,0 0 1,0 0 0,0 0-1,0 0 1,0 0 0,0 0-1,1 0 1,-1 0 0,0 1-1,0-1 1,0 0 0,0 0-1,0 0 1,0 0 0,0 0-1,0 0 1,1 0 0,-1 0-1,0 0 1,0 0 0,0 0-1,0 0 1,0 0 0,4 0-175,-1 0 0,1-1 1,-1 1-1,1-1 0,-1 0 0,1 1 1,-1-2-1,0 1 0,0 0 1,7-4-1,4-4-223,-1-1-1,21-19 1,-33 28 399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2:51.4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1809 961 10578,'-233'189'3488,"166"-133"-3540,-210 200 161,225-205-83,-71 69 25,42-48-33,29-16-13,48-52-5,-3 4-2,-20 24-16,24-28 4,0 0 0,1 0 0,0 0 1,0 0-1,0 0 0,-2 6 0,3-2-40,1-8 52,1 0 0,-1 0 0,0 0 0,0 1 0,0-1 0,0 0 0,0 0 0,0 0 0,1 1 0,-1-1 1,0 0-1,0 0 0,0 0 0,0 0 0,1 0 0,-1 0 0,0 1 0,0-1 0,0 0 0,1 0 0,-1 0 0,0 0 0,0 0 1,0 0-1,1 0 0,1 0-3,-1 0 1,1 1 0,0-1-1,0-1 1,-1 1-1,1 0 1,0 0 0,0-1-1,-1 1 1,1 0 0,-1-1-1,1 0 1,0 1-1,-1-1 1,1 0 0,-1 0-1,1 0 1,1-2 0,6-5-5,-1 0 0,9-10 0,-8 7 4,70-74 18,-74 79-11,89-98 24,-60 62-19,48-53 5,7 4 1,-48 52-5,80-84 39,-88 92-29,44-47 43,-56 52-21,-2 0 0,22-42 1,24-62 132,-45 81-13,-2 0 0,13-61-1,-19 57 152,-11 36-134,-1 17-168,-1-1 1,1 1 0,0-1 0,0 1-1,0-1 1,0 1 0,-1-1 0,1 1 0,0-1-1,0 1 1,-1-1 0,1 1 0,0-1-1,-1 1 1,1 0 0,-1-1 0,-1 0 5,1 1 1,-1-1 0,1 1-1,-1 0 1,1 0 0,0 0-1,-1 0 1,1 0-1,-1 0 1,1 0 0,-1 0-1,1 0 1,-1 1 0,1-1-1,-1 1 1,1-1-1,-3 2 1,-10 4 58,0 0 0,-14 10-1,-66 44 51,-27 23-54,111-76-66,-300 216 85,68-34-60,11 13-14,101-76-10,17-22 13,24-12-10,46-37-14,35-45 2,6-7 2,-1 0-1,1 0 0,0 0 0,0 0 0,0 1 0,1-1 0,-1 1 0,1-1 0,-2 5 0,3-7 2,0 0 0,0-1 0,0 1 0,0-1 0,0 1 0,0 0 0,0-1 1,0 1-1,1-1 0,-1 1 0,0-1 0,0 1 0,1-1 0,-1 1 0,0-1 0,0 1 0,1-1 0,-1 1 0,1-1 0,-1 1 0,1 0 0,1 0-1,0 0 0,-1-1 0,1 1-1,0 0 1,0 0 0,0-1 0,-1 1 0,1-1 0,3 1-1,0-1 1,0 0 0,0 0-1,0-1 1,0 1-1,-1-1 1,1 0 0,0 0-1,0-1 1,7-3-1,82-39-1,27-27 4,26-35 0,21-21 0,-58 43 1,160-124 2,-84 55 17,-56 52-3,-83 66-11,15-14 2,58-42 6,-1 13 10,-30 33 7,-52 28-9,52-30 93,-34 22 103,-39 16-39,-16 9-176,0 0-1,0 0 1,0 0-1,0 0 1,0 0-1,0 0 1,0 0 0,0 0-1,0 0 1,0 0-1,0 0 1,0 0 0,0 0-1,-1 0 1,1 0-1,0 0 1,0 0 0,0-1-1,0 1 1,0 0-1,0 0 1,0 0-1,0 0 1,0 0 0,0 0-1,0 0 1,0 0-1,0 0 1,0 0 0,0 0-1,0 0 1,0 0-1,0-1 1,0 1-1,0 0 1,0 0 0,0 0-1,0 0 1,0 0-1,0 0 1,0 0 0,0 0-1,0 0 1,0 0-1,0 0 1,0 0 0,0 0-1,0 0 1,1-1-1,-1 1 1,0 0-1,0 0 1,0 0 0,0 0-1,0 0 1,0 0-1,0 0 1,0 0 0,0 0-1,0 0 1,0 0-1,0 0 1,-4 0 42,0 1 0,1 0 1,-1 0-1,0 0 0,-5 2 1,-56 27 211,-53 31-73,-36 31-88,-42 34-29,-17 22-7,-20 16-17,143-102-31,-63 43 8,-19 21-2,116-83-12,-165 122 8,34-9-11,43-17-12,118-112-18,-40 57 0,60-75 16,1 0-1,0 0 0,0 0 1,1 0-1,0 1 0,-3 12 1,6-19 2,0 0 0,1 1 0,-1-1 0,1 1 1,0-1-1,0 0 0,1 1 0,-1-1 0,1 1 0,-1-1 1,1 0-1,0 1 0,0-1 0,1 0 0,-1 0 1,1 0-1,-1 0 0,1 0 0,0 0 0,4 4 0,-4-4-1,1-1 0,0 1 0,0-1-1,-1 0 1,1 1 0,1-1 0,-1-1-1,0 1 1,0 0 0,1-1-1,-1 0 1,1 0 0,-1 0 0,1 0-1,-1 0 1,8 0 0,6-1-18,1-1 0,-1 0 0,0-2 0,31-7 0,-10-1-6,0-1 0,43-20 0,59-37 4,-75 36 26,15-7 1,93-47 10,13-14 18,-84 44-6,222-114 53,-231 123-49,169-89 51,92-56 46,5 5-7,-22 8-2,279-136 169,-362 188-76,-32 16 15,-56 27-20,-50 25-19,-59 29 244,-60 32-407,-19 4 84,-28 10 0,10 1-3,-47 27 1,-99 59-8,131-72-80,-137 75 15,20 1-10,55-33-5,-211 119 21,-43 17 9,289-164-30,-223 126 23,20 3-20,184-111-13,-36 21 0,-106 66 1,-114 86 6,92-49 6,210-148-10,0 0 2,-163 118 23,-3 16-1,75-43-31,122-105-26,-38 47 0,60-69 19,0 0 0,-1 0 0,2 0 1,-1 0-1,0 0 0,1 0 1,-1 1-1,1-1 0,0 1 0,0-1 1,1 1-1,-1-1 0,0 7 0,1-9 6,0 0-1,1 0 0,-1 1 0,0-1 0,1 0 0,-1 0 0,1 0 0,-1-1 0,1 1 0,-1 0 0,1 0 0,-1 0 0,1 0 0,0 0 0,0-1 0,-1 1 1,3 1-1,-1-1-4,0 0 0,0 0 0,0 0 0,0 0 0,1 0 0,-1-1 0,0 1 1,0-1-1,1 1 0,2-1 0,13 0-31,-1-1-1,1-1 1,-1-1 0,22-5 0,9-5-49,66-25 0,106-63 18,54-41 57,6-22-10,-249 145 21,307-184-37,733-469-104,-1066 669 144,87-56 2,181-115 8,90-49 25,-30 16 33,-38 26 28,-54 25 47,-103 58-25,-100 71-82,-6 4-4,62-48 88,-84 63-74,15-16 0,-23 21-27,1-1-1,0 1 0,-1-1 1,4-7-1,-6 10-12,1 0 0,0 0 0,-1-1 0,0 1 0,1 0 0,-1-1 0,0 1 0,0 0 0,0 0 0,0-1 0,0 1 0,0-3 0,0 3-3,-1 0 0,1 1 0,0-1 0,-1 0 0,1 1 0,-1-1 0,1 0 0,0 1 0,-1-1 0,0 0 0,1 1-1,-1-1 1,1 1 0,-1-1 0,0 1 0,1-1 0,-1 1 0,0 0 0,0-1 0,1 1 0,-2-1 0,-3 0 6,1 0 1,0 1-1,-1-1 0,1 1 1,-7 0-1,-39 3 39,15 2-28,0 1 1,-43 13-1,-136 59-29,-45 28-16,-380 206 37,175-64 24,-3 14 5,330-185-33,-222 127 11,37-15 1,29-17-8,49-35 2,54-25 1,63-36-15,50-30-59,76-46 53,0 1-1,0 0 0,0 0 0,0-1 1,0 1-1,0 0 0,0 0 0,0 0 1,-1 2-1,2-3 5,0 0 0,0 1 0,0-1 0,0 0 1,0 0-1,0 0 0,0 0 0,0 0 0,0 1 0,1-1 0,-1 0 0,0 0 0,0 0 0,0 0 1,0 0-1,0 0 0,0 0 0,0 1 0,1-1 0,-1 0 0,0 0 0,0 0 0,0 0 0,0 0 1,0 0-1,0 0 0,1 0 0,-1 0 0,0 0 0,0 0 0,0 0 0,0 0 0,1 0 0,-1 0 1,0 0-1,0 0 0,0 0 0,0 0 0,0 0 0,1 0 0,-1 0 0,0 0 0,0 0 0,0 0 1,0 0-1,8-2-31,-1 0 1,1 0 0,-1-1 0,0 0 0,7-4-1,102-52-127,60-30 54,60-38 66,33-25 32,35-27-8,18-2-11,373-181-38,-353 203 2,-25 3 47,-43 15 61,-35 10 57,-69 43 17,-125 65-86,141-74 84,-42 21-29,-106 57-60,28-15 51,-63 32-67,1 0 1,-1 0 0,0 0 0,0-1-1,0 1 1,-1-1 0,1 0-1,-1 0 1,1 0 0,-1 0 0,0 0-1,2-4 1,-4 6-7,1 0 0,-1 1-1,0-1 1,0 0 0,1 1 0,-1-1-1,0 0 1,0 0 0,0 1 0,0-1 0,0 0-1,0 1 1,0-1 0,0 0 0,0-1 0,-1 2-2,1-1 0,0 0 1,-1 1-1,1-1 0,-1 1 1,1-1-1,-1 1 1,1 0-1,-1-1 0,0 1 1,1 0-1,-1-1 0,1 1 1,-1 0-1,0-1 1,1 1-1,-1 0 0,0 0 1,0 0-1,-14-2 31,1 1-1,0 1 1,-21 1 0,-4 2 6,-61 14 0,-120 41-47,-58 25-25,-59 32 24,-28 19 7,-770 308 18,779-290-5,24-4-1,322-144-11,-285 132 18,51-7-3,53-20-7,68-28-3,105-67-12,0 0 0,-16 17 0,32-28 0,0-1 0,0 0 0,0 1 0,-2 4 0,2 1-36,2-7 41,0-1 0,0 0 0,0 0 0,0 0 0,0 0 0,0 0 0,0 0 0,0 0 0,0 0 0,0 0 0,0 1 0,0-1 0,0 0 0,0 0 0,0 0 0,0 0 0,0 0 0,0 0 0,0 0 0,0 0 0,0 0 0,1 0 0,-1 0 0,0 0 0,0 0 0,0 1 0,0-1 0,0 0 0,0 0 0,0 0 0,0 0 0,0 0 0,1 0-1,-1 0 1,0 0 0,0 0 0,0 0 0,0 0 0,0 0 0,0 0 0,0 0 0,0 0 0,0 0 0,1 0 0,13-3-51,-11 2 45,86-20-121,43-18 19,73-28 61,-125 42 41,99-32-1,19-14-1,-100 36 5,317-112-5,-144 53 11,469-162 92,9-2 96,289-102 137,-742 266-254,-30 18-18,-63 15-14,-50 18-1,-5-4 104,-144 46-22,-7 3-83,-14 6-5,-62 20 25,-39 19-29,-64 24-22,-47 14 7,-51 19 9,-36 19 4,-384 167 16,331-126-13,-9 0 1,278-120-24,-170 73 14,121-56-11,-65 28 2,-102 58 3,43-13-8,60-21-6,89-35-4,88-55 0,-69 42-24,92-57 3,0 1 0,-21 18 0,33-26 16,0 0-1,0 0 1,0 0-1,0 1 1,0-1-1,1 0 1,-1 0 0,0 0-1,1 1 1,-1-1-1,0 3 1,1-4 3,0 1 1,0-1-1,0 1 0,0-1 1,0 1-1,0-1 1,0 0-1,0 1 0,0-1 1,0 1-1,1-1 1,-1 1-1,0-1 0,0 0 1,0 1-1,1-1 1,-1 0-1,0 1 0,0-1 1,1 0-1,-1 1 1,0-1-1,1 0 0,-1 1 1,1-1-1,2 1-15,0 1-1,0-1 1,0-1 0,0 1 0,0 0-1,0-1 1,1 1 0,-1-1-1,6 0 1,23-2-113,33-7 0,80-22-110,69-30 62,57-25 52,55-24 47,41-21 37,885-323 20,46-23 352,-511 202-119,-449 171-141,-43 16-2,-53 23 6,-50 15 8,-62 16 4,-42 14-1,-83 18-62,0 1 1,0 1-1,0-1 1,7 1 0,-12 0-22,0 0 1,0 0 0,0-1 0,0 1-1,1 0 1,-1 0 0,0 0 0,0 0-1,0 0 1,0 0 0,0 0 0,0 0-1,0 0 1,0 0 0,0 0 0,0 0-1,0 0 1,0 0 0,0 0 0,0 1-1,0-1 1,1 0 0,-1 0 0,0 0-1,0 0 1,0 0 0,0 0 0,0 0 0,0 0-1,0 0 1,0 0 0,0 0 0,0 0-1,0 0 1,0 0 0,0 0 0,0 0-1,0 0 1,0 0 0,0 0 0,0 0-1,0 1 1,0-1 0,0 0 0,0 0-1,0 0 1,0 0 0,0 0 0,0 0-1,0 0 1,0 0 0,0 0 0,0 0-1,0 0 1,0 0 0,0 0 0,0 0-1,0 0 1,0 1 0,0-1 0,0 0-1,0 0 1,0 0 0,0 0 0,0 0-1,0 0 1,-11 7 42,-58 25 22,-48 19-1,-66 24-17,-58 18 1,-55 17 5,-43 15-5,-24 5-8,-246 92 18,115-43-33,-75 28 4,51-14-2,74-29 4,35-9-1,-653 268 36,770-298-52,46-13-4,49-13-5,51-21-12,98-50-43,-54 40 0,87-56-5,15-12 52,0 0 0,0 0 1,-1 0-1,1 1 1,0-1-1,0 0 0,-1 0 1,1 1-1,0-1 1,0 0-1,0 0 0,0 1 1,0-1-1,-1 0 1,1 0-1,0 1 1,0-1-1,0 0 0,0 1 1,0-1-1,0 0 1,0 1-1,0-1 0,0 1 1,0-1-2,1 0 0,-1 1 0,1-1 0,-1 0 0,0 0 0,1 0 0,-1 1 0,1-1 0,-1 0 0,1 0 0,-1 0 0,0 0 0,1 0 0,-1 0 0,1 0 0,-1 0 1,1 0-1,20 0-71,0-3 3,32-7 0,85-26 2,55-23 78,57-25 91,61-25 18,56-21-86,34-9-66,485-145-174,-414 134 181,10-4 32,15-5 23,-7-2-2,804-227 35,-1121 338-41,297-87 27,-36 9-7,-26 9-15,-38 14-12,-77 32 3,-257 65-13,247-62 29,-258 64-27,188-46 32,-64 24-2,-98 18-21,119-22 37,-1 8 29,-18 2 162,-147 22-192,-7 3-7,-2-1-23,1 1-1,-2-1 1,-5 1 0,-61 20 45,42-12-51,-52 18 7,-37 4 2,73-20-15,-166 46 15,-41 7-18,-34 4-8,-614 178-95,754-206 80,-255 71-29,-24 8 28,392-111 20,-838 245-9,-509 175-8,958-298 18,33-10 6,48-8-1,40-12-3,44-7 2,32-11-3,44-14-4,32-11-12,39-16-36,98-38 31,1 1 0,0 0 0,-18 13 0,28-17 11,0-1-1,0 1 0,1-1 0,-1 1 0,0 0 0,1 0 0,-1-1 0,1 1 0,0 0 1,-1 0-1,1 1 0,0-1 0,0 0 0,0 3 0,1-5 5,-1 1-1,1 0 1,0-1-1,0 1 1,0 0-1,0-1 0,0 1 1,0 0-1,0-1 1,0 1-1,1 0 1,-1-1-1,0 1 1,0-1-1,0 1 1,1 1-1,0-2 1,0 1-1,-1 0 0,1 0 0,0-1 0,0 1 0,0-1 0,0 1 1,-1-1-1,1 1 0,0-1 0,0 1 0,0-1 0,0 0 1,2 1-1,10 0-18,0 0 0,0 0 0,0-1 0,13-2 0,15-3-14,43-10 1,103-30 9,61-13-34,54-14-95,38-7-52,41-9 4,32-7 69,38-5 103,21-11 51,1709-391 251,-759 200-17,8 32-74,-928 187-168,-47 9 4,-38 13 6,-73 19 19,-314 38-36,3 0 1,253-28 43,-21 9 2,-57 10-5,-75 11-16,-48 6-27,-84-3-4,1-1 1,0 0 0,0 0-1,-1 1 1,1-1 0,0 1-1,-1-1 1,1 1 0,1 1 0,-3-2 0,0 0 1,1 0 0,-1 0 0,0 0-1,0 1 1,0-1 0,0 0 0,0 0-1,1 0 1,-1 0 0,0 1 0,0-1-1,0 0 1,0 0 0,0 0 0,0 1-1,0-1 1,0 0 0,0 0 0,0 0 0,0 1-1,0-1 1,0 0 0,0 0 0,0 0-1,0 1 1,0-1 0,0 0 0,0 0-1,0 0 1,0 1 0,0-1 0,0 0-1,0 0 1,-1 0 0,1 0 0,0 1 0,0-1-1,0 0 1,0 0 0,-3 2-1,0 1-1,0-1 1,1-1 0,-1 1-1,0 0 1,-7 2 0,-75 25 7,-49 10 24,-62 10 28,-45 6-15,-49 6-18,197-41-19,-136 30 6,-133 15 1,-31-2-9,-26-1 1,-34-3-3,-489 73 10,417-57 0,-1029 154 42,1069-152-39,22-12-10,-424 36 9,584-68-13,-10 4 4,42-3-2,52-8 4,56-13-3,41-11-32,114-2 9,0 0 0,0-1-1,1 0 1,-1 0 0,-12-4 0,19 4 8,-1 1 0,1-1 0,0 1 0,-1-1 0,1 0 0,0 1 0,0-1 0,0 0 0,0 0 0,0 0 0,-2-2 0,3 3 6,0 0 0,-1-1 0,1 1 0,0-1 0,0 1 0,0-1 0,0 1-1,0 0 1,0-1 0,0 1 0,-1-1 0,1 1 0,0-1 0,1 1 0,-1 0 0,0-1 0,0 1 0,0-1 0,0 1 0,0-1-1,0 1 1,0 0 0,1-1 0,-1 1 0,0-1 0,3-2-23,0 0-1,0 0 1,0 1 0,0-1 0,0 1-1,0 0 1,1 0 0,5-2-1,83-36-287,59-15 27,57-6 82,59-12 67,45-10 49,0 8 61,-262 64 28,353-83 0,957-185 83,-1119 234-39,479-89 76,-248 54-39,-31 4-27,-24 9-16,-38 12 4,-37 6 7,-79 18-6,-237 28-37,210-22 35,-61 11 17,9 9 113,-170 5-114,-12 1-34,-3-1-4,-23 4 30,0 0-14,-69 14 33,-61 16-21,-55 14-6,-67 15-30,-46 8-2,-60 12 2,-28 4 7,-37 10 7,-1077 259 47,987-220-54,-1509 424 35,1552-410-38,-537 192-3,736-241-9,-76 23 4,63-21-3,61-16-5,64-23-16,59-14-45,112-46 10,2 2 0,-21 12 0,31-17 46,-1-1 1,1 0-1,-1 1 1,1-1-1,-1 0 1,1 1-1,-1-1 1,1 1-1,-1-1 1,1 1-1,-1 0 1,1-1-1,-1 2 1,2-2 3,-1 0-1,0 0 1,0 1 0,1-1 0,-1 0-1,0 0 1,1 1 0,-1-1 0,1 0 0,-1 0-1,0 0 1,1 0 0,-1 0 0,0 0-1,1 1 1,-1-1 0,1 0 0,-1 0 0,0 0-1,1 0 1,-1 0 0,1-1 0,-1 1-1,0 0 1,1 0 0,27-3-101,27-6 1,90-25-50,77-29 105,72-22 61,87-28 85,57-22 57,74-22-9,47-6-32,38-10-82,23 5-54,27 0 25,-145 35 29,250-66 75,-7 12 38,-69 35-57,-34 18-21,-45 14-30,-47 10-40,-60 9 2,-32 12 7,-434 84-4,352-65 26,-31 18 13,-64 20 9,-54 13 10,-59 15-12,-63 5-26,-79 1-23,-25-2 2,0 0-1,0 0 1,0 1 0,0-1-1,0 0 1,-1 0-1,1 1 1,0-1-1,0 1 1,1 0-1,-2-1 1,0 0 0,0 0 0,0 0 0,0 0 0,0 1 0,1-1 0,-1 0 0,0 0 0,0 0 0,0 0 0,0 0 0,0 1 0,0-1 0,0 0 0,0 0 0,0 0 0,0 0-1,0 0 1,0 1 0,0-1 0,0 0 0,0 0 0,0 0 0,-1 0 0,1 1 0,0-1 0,0 0 0,0 0 0,0 0 0,0 0 0,0 0 0,0 0 0,0 1 0,0-1 0,-1 0 0,1 0-1,0 0 1,0 0 0,0 0 0,0 0 0,0 0 0,0 0 0,-1 0 0,1 0 0,-19 9 0,-79 20 0,-59 13 9,-80 15 35,-61 11-5,-60 12-21,352-79-17,-396 87 6,-63 7-5,-42 15-2,-53 13 0,-29 12 1,-210 66 5,-8 11-1,547-143-3,-375 100 0,14 3-1,12-6 4,21 5-3,38-4-2,64-16 1,51-16 4,90-25-3,70-20-5,76-22-12,132-44-75,-67 33 0,118-48-42,14-8 73,3 0 5,28-8-140,-14 3 128,289-76-339,-238 62 382,135-35-9,162-35 51,54-23 58,72-22 64,49-15 9,28-13-69,23 1-58,25 1-63,-99 36 29,-394 94 16,-13 3 5,1096-251 147,-560 138-73,-34 1-51,-209 55-39,-231 48 2,366-77 0,-53 23 5,-52 14 12,-330 56-4,154-25 24,41 0 19,-80 6 17,-56 17 7,-68 11-12,-45 2-21,-47 8-43,0-1 0,0 1 0,1 0 0,-1 0 0,0 0 1,0 0-1,0 0 0,0 0 0,0 0 0,0 0 0,0 0 0,1 0 1,-1 0-1,0 0 0,0 0 0,0 0 0,0 0 0,0 0 0,0 0 0,0 0 1,1 0-1,-1 0 0,0 0 0,0 0 0,0 0 0,0 0 0,0 0 1,0 0-1,0 1 0,0-1 0,1 0 0,-1 0 0,0 0 0,0 0 0,0 0 1,0 0-1,0 0 0,0 0 0,0 0 0,0 0 0,0 1 0,0-1 0,0 0 1,0 0-1,0 0 0,0 0 0,0 0 0,0 0 0,0 0 0,0 1 1,0-1-1,0 0 0,-7 5 1,-6-1-1,-20 4 0,31-8 0,-102 24 0,-57 13 5,-70 10 19,-54 9-7,-54 19-6,-36 11 1,-40 6-9,-24 14-3,-48 8 0,-41 13 4,-36 19 16,-334 93 15,-5 17-5,-39 37 2,703-217-25,-303 96 8,44-11-9,63-19-13,56-11-6,155-46 7,134-50 4,-169 64 1,81-22-2,144-61 1,-53 23-23,25-15-64,61-24 87,1 0 0,0 0 1,-1 0-1,1 0 0,0 0 0,0 0 0,-1 0 1,1 1-1,0-1 0,0 0 0,0 0 0,-1 0 0,1 0 1,0 1-1,0-1 0,0 0 0,-1 0 0,1 0 0,0 1 1,0-1-1,0 0 0,0 0 0,0 0 0,0 1 0,-1-1 1,1 0-1,0 1 0,0-1 0,0 0 0,0 0 0,0 1 1,0-1-1,0 1 0,1-1-2,-1 0 1,1 1-1,0-1 0,-1 0 0,1 0 1,0 0-1,-1 1 0,1-1 0,0 0 1,-1 0-1,1 0 0,0 0 0,-1 0 1,1 0-1,0 0 0,-1 0 1,2-1-1,19-3-59,23-8 0,-35 9 49,126-37-130,89-32 52,52-21 46,78-22 13,57-14-16,59-15 38,49-19 70,48-11 49,31-4 16,352-77-21,11 23-133,-338 89 25,-20 8 27,-16 12 21,-119 24 12,148-31 19,-129 33-20,-56 9-13,-111 30 8,-268 49-39,257-46 55,-71 19 2,-56 11-18,-73 15-19,-97 9-29,0 0 1,22 3 0,-34-2-2,0 0 0,0 0 0,1 0 0,-1 0 0,0 0 0,0 0 0,0 0 0,0 0 0,0 0 0,0 0 0,0 0 0,1 0 0,-1 1 0,0-1 0,0 0 0,0 0 0,0 0 0,0 0 0,0 0 0,0 0 0,0 0 0,0 0 0,0 0 0,1 0 0,-1 0 0,0 0 0,0 1 0,0-1 0,0 0 0,0 0 0,0 0 0,0 0 0,0 0 0,0 0 0,0 0 0,0 0 0,0 1 0,0-1 0,0 0 0,0 0 0,0 0 0,0 0 0,0 0 0,0 0 0,0 0 0,0 1 0,0-1 0,0 0 0,0 0 0,0 0 0,0 0 0,0 0 0,0 0 0,-1 0 0,1 0 0,0 0 0,0 0 0,0 1 0,0-1 0,0 0 0,0 0 0,0 0 0,0 0 0,0 0 0,0 0 0,-1 0 0,1 0 0,0 0 0,-14 9 2,13-9-1,-25 14 8,-37 13 0,-32 6 10,75-27-15,-182 55 37,-72 11-9,-60 8-14,-60 18-9,-48 11-2,-54 8-6,305-74-1,-150 34 7,-76 26 15,279-68-14,-448 112 24,-568 177 74,1072-300-98,-336 97 29,-450 134 28,256-62-31,35-2-13,37-11-18,44-5-9,56-18 5,311-111 1,-148 52 0,24-1 1,180-68-1,-186 71 6,72-27-8,59-27-32,72-24-94,50-17 45,16-7 0,65-24-61,73-21 44,86-38 79,69-23 30,87-24 5,53-13 39,60-20 4,50-9-27,34-3-17,-528 159-13,492-145-3,77-13 2,1248-325-132,-1273 356 38,-18 9 56,-32 4 67,-40 13 26,-50 11 22,-49 16-14,-68 22 2,-51 16 3,-74 21-15,-66 15-13,-129 16-41,29 2 0,-37 2-13,-18-2 15,0 0-1,0 0 1,0 0 0,1 0 0,-1 0 0,0 0-1,0 1 1,0-1 0,0 0 0,0 0-1,0 0 1,0 0 0,0 0 0,1 0-1,-1 0 1,0 0 0,0 1 0,0-1-1,0 0 1,0 0 0,0 0 0,0 0 0,0 0-1,0 0 1,0 1 0,0-1 0,0 0-1,0 0 1,0 0 0,0 0 0,0 0-1,0 0 1,0 1 0,0-1 0,0 0 0,0 0-1,0 0 1,0 0 0,0 0 0,0 0-1,0 1 1,0-1 0,0 0 0,0 0-1,0 0 1,0 0 0,-1 0 0,1 0 0,0 0-1,0 1 1,0-1 0,0 0 0,0 0-1,0 0 1,0 0 0,-1 0 0,1 0-1,0 0 1,0 0 0,0 0 0,0 0-1,-1 0 1,-13 9-6,-28 9 0,41-17 6,-545 204 72,237-106-50,-66 10-10,-70 5 8,98-20-7,226-60-9,-409 111 9,-42 19-10,-26 19 0,-35 10 9,-22 13-2,425-135-5,-194 61 4,-884 316 1,679-217-4,34 1-9,36-19-17,181-63 3,258-102 13,-322 128-6,57-16 12,76-33 12,55-25 6,92-33-12,117-51-10,-9 5-17,52-22 14,0 0 0,0 0 1,0 0-1,0 0 0,0 0 1,1 1-1,-4 3 0,5-5 4,0 0-1,-1 0 1,1 0 0,0 0-1,0 1 1,0-1-1,0 0 1,0 0 0,-1 1-1,1-1 1,0 0-1,0 0 1,0 0 0,0 1-1,0-1 1,0 0-1,0 0 1,0 1 0,0-1-1,0 0 1,0 0-1,0 1 1,0-1 0,0 0-1,0 0 1,0 1-1,0-1 1,1 0 0,-1 0-1,0 1 1,0-1-1,0 0 1,0 0 0,1 1-1,-1-1-1,1 0 0,0 1 0,-1-1 0,1 0 0,0 1 0,-1-1 0,1 0 0,0 0 0,-1 0 0,1 0 0,0 0 0,-1 0 0,1 0 0,0 0 0,1 0 0,26-4-42,89-30-27,70-33 32,88-37 51,66-23-7,73-28-44,36-12 24,42-14-18,54-13-7,59-10 89,30-10 25,40-9 10,-3 7 10,-16-3-33,8 5-46,-14 8 0,-50 21 9,-180 68 1,-417 116-24,244-66 25,61-16 9,368-99 3,10 1-28,-122 31-2,-270 69 0,-117 34-14,-84 19-41,-73 18 7,-18 7 18,-6 1 0,-20 2-19,-27 5-1,42-4 36,2-1 2,-155 18-83,-101 25 31,-76 24 33,-74 16 5,-54 14 14,-65 16-3,-63 13-7,-53 18 0,-29 18 7,-752 208 40,717-169 4,0 1-13,17 1-19,13-3-4,43-1 0,126-29 0,435-145 0,-451 153 0,59-16-1,67-26-5,45-24 6,89-25 7,75-21 0,82-27-23,82-26-25,30-13 39,0 0 0,-1 0 0,1 0 0,0 0 1,-1 1-1,1-1 0,0 0 0,-1 0 0,1 0 0,0 1 0,-1-1 0,1 0 0,0 0 0,-1 1 0,1-1 0,0 0 0,0 0 0,0 1 0,-1-1 0,1 0 0,0 1 0,0-1 0,0 0 0,0 1 0,-1-1 0,1 0 0,0 1 0,0 0 0,1-1-2,0 0 0,-1 1-1,1-1 1,0 0 0,-1 0-1,1 0 1,0 1 0,0-1-1,-1 0 1,1 0 0,0 0 0,0 0-1,0 0 1,1-1 0,26-3-60,66-24-53,78-31 15,65-24 52,70-26 36,59-20-8,61-20 16,59-13 44,56-18 55,26-9 12,353-108 8,-639 207-96,951-292-26,-620 203 13,-504 147-4,371-106-7,-11 11-30,-384 104 26,428-114-77,-50 17 8,-58 12 70,-55 16 46,-43 18 23,-74 22 16,-51 16-26,-80 19-2,-98 16-42,1 1 1,-1-1-1,1 1 0,-1 0 1,0 0-1,1 0 1,4 2-1,-10 0 5,-5 1-1,-22 6 9,-75 19 9,-79 21-21,-67 15 1,-71 25 0,-60 16-5,-67 16 6,-44 10 7,-63 23 4,-51 23 10,-38 19 2,17 7-7,594-192-23,-656 216 20,10 1-9,6 9 0,1-7-12,57-14-16,44-9-14,365-134 16,-120 43-10,-155 69-5,57-13 18,56-12 11,133-51 5,176-81-3,4-3 0,-128 62 3,62-22-5,80-43 0,4-3-2,-41 25-28,72-41 15,0 1 0,0 0 1,-7 8-1,10-11 3,1 1 0,-1 0 0,1 0 1,0 0-1,0 1 0,-2 2 0,3-4 8,-1-1-1,1 1 1,0-1 0,0 1-1,0-1 1,0 1-1,0 0 1,-1-1-1,1 1 1,0-1 0,0 1-1,0-1 1,0 1-1,1 0 1,-1-1-1,0 1 1,0-1 0,0 1-1,0-1 1,1 2-1,0-2 0,-1 1 0,1-1 0,0 1 0,-1-1 0,1 1 0,0-1 0,0 0 0,0 1 0,-1-1 0,1 0 0,0 0 0,0 1 0,0-1 0,0 0 0,0 0 0,-1 0 0,3 0 0,19-2-43,0 0-1,27-8 0,109-30-75,61-39 52,-208 75 69,7-3-1,257-97-68,78-38-81,50-17-25,30-2 57,-391 146 112,-4 1 1,434-157-67,78-20 34,-155 48 49,-223 80 6,557-198 63,-262 94-30,160-57 80,382-120 15,-733 252-105,-239 79-31,562-185 104,430-114-28,-820 250-66,-85 25-6,325-94 20,107-21 6,-48 17 12,-382 100-32,197-51 27,77-7 4,-51 18-22,-67 20-13,-39 18 5,-59 14 14,24 0 45,-187 22-56,-19 2-12,-4 1 0,-37 11 23,-64 13 8,-62 21-7,125-35-27,-132 38 14,-118 24-3,-47 11-8,-73 12-7,-51 19 0,-50 20 7,-53 14 4,-42 17-6,548-150-6,-538 150 9,-1556 504-21,1411-420 21,180-51 1,404-144-8,-19 7 0,-363 131-2,-148 65-8,29-1-7,635-249 14,-580 233-14,36 1 0,73-21 9,401-180 6,-251 114 12,-22 21 30,60-23 16,90-41 11,73-32-12,113-60-52,29-21-5,0 1 0,0 0 0,0 0-1,0 0 1,0-1 0,0 1 0,0 0 0,0 0-1,1 0 1,-1 1 0,0 0 0,1-1 0,0-1 0,0 0-1,0 0 1,0 0 0,0 0 0,0 0 0,0 0 0,0 0 0,0 1 0,0-1 0,0 0 0,0 0 0,0 0 0,0 0 0,0 0 0,0 0 0,0 0 0,0 0 0,0 1 0,0-1-1,0 0 1,1 0 0,-1 0 0,0 0 0,0 0 0,0 0 0,0 0 0,0 0 0,0 0 0,0 0 0,0 0 0,1 0 0,-1 0 0,8 0-2,2-1 4,16-6 0,123-46 11,79-33-18,86-41 8,64-27-9,65-25-15,46-16 42,59-16 19,39-13 11,39-10 14,26 2-9,1394-447 54,-20 60 138,-1393 437-167,-45 9-33,536-125 152,-414 126-61,-412 100-87,114-29-16,-59 17-16,-66 16 8,-45 16-4,-69 17-8,-123 26-13,-14 1-9,38-1 0,-69 9-8,-14 5 2,-9 2 7,-30 9 0,-95 18 5,-89 24 10,-71 15 14,-87 23-10,-51 17 6,-67 17 20,-46 17-10,-54 20-18,505-139-11,-450 125-12,-833 266-158,657-187 103,18 13-4,12 13 42,573-212 26,-429 164-5,146-49 2,180-70 3,-335 128 2,514-200 0,-511 199 6,42-10-5,73-23 0,123-43 6,262-115-4,-244 108 18,74-34-1,91-31-23,123-62-13,1 1 0,-18 14-1,31-18-7,5-2-5,0-3 21,0 1-1,0-1 1,0 0-1,-1 0 1,1 0 0,4 0-1,10-2-12,0 0-1,0-1 1,22-8 0,108-39-7,-109 36 26,232-80 17,96-36 46,61-26-18,65-26-20,-399 147-19,362-133 33,157-49 62,49-12 33,404-124 28,4-1-88,-850 280-50,260-87 44,84-18 5,-432 138-55,23-7 2,375-116 56,106-19 15,-35 20-89,-70 18 13,-61 17 57,-60 18 14,-100 38-22,-257 60-51,1 0 0,166-36 33,-5 14-34,-73 20-14,-118 12-6,31 1-1,-52 1 10,0 0-1,1 1 1,-1-1 0,0 0-1,0 0 1,0 1 0,1-1-1,-1 1 1,0-1 0,2 2-1,-3-2 2,1 1-1,-1-1 0,0 0 1,1 0-1,-1 1 1,0-1-1,0 0 0,0 1 1,1-1-1,-1 0 0,0 1 1,0-1-1,0 1 1,0-1-1,0 0 0,0 1 1,0-1-1,0 0 1,0 1-1,0-1 0,0 1 1,0-1-1,0 0 1,0 1-1,0 0 0,0 0 0,-1 0-1,1 0 1,-1 0 0,0 1-1,1-1 1,-1 0-1,0 0 1,1 0 0,-1 0-1,-2 1 1,0 1-2,0 0 1,-1-1 0,1 0 0,0 1-1,-6 1 1,-72 25-16,57-21 13,-134 46-31,-74 20-6,-67 15-20,-60 26-30,-51 14 8,-59 20 6,50-22 20,335-102 49,-480 147-24,-45 16 25,-45 14-8,-42 23-11,-1468 534 6,1473-493 51,30-9-12,43-11-18,64-22-12,42-13 4,66-23 8,62-22 8,78-36 9,62-31 11,76-37-1,66-27-21,70-24-99,40-11 26,17-6 2,86-37-48,64-31 10,81-40 57,-233 103 44,278-120-32,44-10-32,-290 120 54,389-156-72,60-17 42,-446 172 39,430-162-15,106-33 21,35-10 30,1310-433 51,-663 249 0,-343 129 88,-2 24 16,-433 133-162,-437 110-25,-14 4 0,437-106 9,-87 29-9,-305 68-1,352-76-3,-54 16 13,-53 15-2,-53 14 18,-44 11 6,-48 12 0,-49 8-1,-64 9-8,-55 11-17,-24 0-6,1 0 0,0 0 0,-1 0 1,1 0-1,-1 0 0,1 0 0,0 0 0,-1 0 1,1 0-1,-1 1 0,1-1 0,0 0 0,-1 0 1,1 1-1,0 0 0,-1-1 0,0 0 0,0 1 0,0-1 0,0 0 0,0 0 0,0 1 0,-1-1 0,1 0 0,0 1 0,0-1 0,0 0 0,0 0 0,-1 1 0,1-1 1,0 0-1,0 0 0,0 1 0,-1-1 0,1 0 0,0 0 0,0 0 0,-1 0 0,1 1 0,0-1 0,-1 0 0,1 0 0,0 0 0,-1 0 0,-24 11 0,-69 17-5,-72 20-20,-57 11-1,-78 13-3,-37 15-14,-50 19 29,-51 15 12,-56 19 5,-50 14 9,-59 17-1,-45 19-5,-25 19-34,-11 12-25,7 11-15,-637 244-50,674-231 113,33-8 9,440-173 0,-240 95 11,-88 48 0,69-19-10,78-29 8,79-33 3,91-51 1,163-68-15,-113 44 13,75-34-65,51-15 29,3-1-2,16-5-22,80-32-27,71-33 10,85-35 34,-159 64 20,128-54-24,43-9-24,-141 55 27,299-120-58,44-18 39,27-9 14,1125-415-81,-754 304 117,5 13 135,324-84 84,-1058 336-200,304-94 34,-190 49-33,33-10-5,153-31 4,-357 106-17,405-117 19,-442 126-21,353-97 13,-172 57-7,-31 7-1,71-26 1,-174 46-4,215-54 16,-72 28-6,-212 47-14,175-38 2,-69 17-14,-50 13-32,-61 12 4,-14 0 40,0 0-1,0 0 0,0 0 0,0 0 0,1 0 1,-1 0-1,0 0 0,0 0 0,0 0 1,0 0-1,0 0 0,0 0 0,0 0 1,0 0-1,0 0 0,0 0 0,0 1 1,0-1-1,1 0 0,-1 0 0,0 0 0,0 0 1,0 0-1,0 0 0,0 0 0,0 0 1,0 0-1,0 0 0,0 1 0,0-1 1,0 0-1,0 0 0,0 0 0,0 0 0,0 0 1,0 0-1,0 0 0,0 0 0,0 0 1,0 1-1,0-1 0,0 0 0,0 0 1,0 0-1,-1 0 0,1 0 0,0 0 0,0 0 1,0 0-1,0 0 0,0 0 0,0 0 1,0 0-1,0 0 0,0 1 0,0-1 1,0 0-1,-6 3-14,1 1 0,0-1 0,-1 0 0,-9 4 0,-95 36-22,-63 16 23,-66 23 22,214-73-7,-242 82-3,-1-10-11,187-56 10,-323 96 3,-71 16 23,-34 8 13,-46 20-4,-1255 388-81,11 39-92,90 26 124,1196-425 26,24-16 5,56-15-5,56-11-1,62-19 1,55-15 7,61-29 3,44-26-19,60-23-36,85-35 6,0 1 1,1-1-1,-10 8 0,19-12 29,0 0-1,-1 0 0,1 0 0,0 0 1,0 0-1,0 0 0,0 0 0,0 0 1,0 0-1,-1 0 0,1 0 1,0 1-1,0-1 0,0 0 0,0 0 1,0 0-1,0 0 0,0 0 0,0 0 1,0 1-1,0-1 0,0 0 0,0 0 1,-1 0-1,1 0 0,0 0 0,0 0 1,0 1-1,0-1 0,0 0 0,0 0 1,0 0-1,0 0 0,0 0 0,0 1 1,1-1-1,-1 0 0,0 0 1,0 0-1,0 0 0,0 0 0,0 1 1,0-1-1,0 0 0,0 0 0,0 0 1,0 0-1,0 0 0,1 0 0,-1 0 1,0 1-1,1-1-8,0 0 0,0 1 1,0-1-1,1 0 0,-1 0 0,0 0 1,0 0-1,0 0 0,2 0 0,15-3-76,31-9-1,94-31-36,52-27 69,64-30 32,59-19-24,54-17-25,34-8 16,-78 37 34,-200 65 16,351-117-1,-317 103 10,183-62 12,196-57 15,-130 39-6,285-91 27,-134 51-9,-357 111-19,150-47 33,-107 37-6,77-24 20,240-82 30,-24 25-36,-20 14 1,-351 94-41,147-41 24,11 11 0,-180 43-24,299-77 63,-39 5-38,-47 22-30,-42 15 12,-53 14-5,-37 14-7,-70 17-17,-55 6-13,-94 17-2,20-2 0,-27 5 4,-3 0-1,-14 4-6,-70 14 2,-55 20 6,-73 18 7,-61 11 0,-51 21-25,-55 10-2,-62 24 23,-50 11 11,-1139 319 9,-133 87-24,1183-354-33,-1008 359-79,1110-374 122,28-10 13,59-13 2,51-16 5,59-20-6,51-18-7,67-27-2,-28 7-23,168-64-64,21-8 4,5-2-9,42-9-109,56-19 91,43-20 77,63-19 55,45-20 2,42-14-37,32-8-7,23-11-14,25-2 5,20-13 11,24-3 11,490-152 73,-777 249-60,209-66 20,-11-4 2,-198 67-14,722-235 203,-769 252-203,-36 12-10,363-114 63,-38 23-19,-284 82-47,1148-325 16,-857 245 5,-37 7-13,-40 9-13,-46 20-3,-49 12 4,-66 24 13,-122 28-14,165-31 61,-174 34-29,-13 3-18,-23 5 0,13-3-6,-84 24 22,-67 20-26,-45 15-6,-10-3 5,40-11 8,-31 8 17,-309 82-12,-148 36-11,-38 13-6,-522 155 9,-668 211-111,1278-365 60,24 2 32,25 0 11,37-6 11,31-4 8,60-15-5,60-31-2,84-33-6,66-27-1,80-31-5,60-16-186,141-45 40,82-26 33,63-26 51,77-31 86,56-21 7,58-19-28,41-9-18,43-1-23,32-5-4,1100-316-10,-778 257 88,5 16 43,-273 66-30,-44 5 31,-22 9-15,-19 13-49,-30 10-14,-25 9 12,-35 12-7,-31 13-8,-36 9 6,-29 8 11,-43 8 18,-26-2 9,-39 12-5,-40 0-4,-38 8-11,-42 12-5,-50 5-5,-9 1-15,0 0-1,0 0 0,0 0 1,0 0-1,1 0 0,-1 1 1,0-1-1,0 0 0,0 0 1,0 0-1,0 0 0,0 0 1,0 0-1,0 0 1,0 0-1,0 0 0,0 0 1,0 0-1,0 0 0,0 0 1,0 0-1,0 0 0,0 0 1,0 0-1,0 0 0,0 0 1,0 0-1,0 0 0,0 0 1,0 0-1,0 0 0,0 0 1,0 1-1,0-1 0,0 0 1,0 0-1,0 0 0,0 0 1,0 0-1,0 0 0,0 0 1,0 0-1,0 0 0,0 0 1,0 0-1,0 0 0,0 0 1,0 0-1,0 0 0,0 0 1,0 0-1,0 0 0,0 0 1,0 1-1,-4 4 17,-11 3-1,-64 19 16,48-16-23,-67 22 9,-100 17-13,-50 11-5,-50 16-1,-36 3-4,-50 18 3,-35 15 0,-36 8-11,-36 17 3,-329 112 0,595-180 14,156-49-2,-425 134 13,-125 51 6,144-47-12,362-122-7,-323 110 6,75-14 1,216-79-6,-344 125 1,50-15 1,49-14-2,58-24 2,44-20-1,56-16 8,55-17-3,60-25-10,100-42-25,-26 16 0,40-18 2,4-2-4,11 0-31,0-3 32,-1 0 1,1-1-1,17-5 0,107-32-61,60-19 44,63-24 23,42-7-27,38-12-9,21-13 2,313-112 30,316-99 23,-381 146-10,-315 94 18,519-148 51,-363 105-20,-79 23-14,-35 13-15,-30 3 13,-32 12 10,-81 32-6,-128 31-14,158-37 38,-32 13-10,-50 10-19,-75 12-11,37-7 30,-93 22-18,1 0 0,11 1 0,-14 1 12,-7 0-32,0-1 0,0 0 0,0 0 0,0 0 0,0 0 0,0 1 0,-1-1 1,1 0-1,0 0 0,0 0 0,0 0 0,0 1 0,0-1 0,0 0 0,-1 0 0,1 0 0,0 0 1,0 0-1,0 0 0,0 0 0,-1 0 0,1 1 0,0-1 0,0 0 0,0 0 0,-1 0 0,-11 4 23,-18 4-1,-75 16-1,-49 5-32,-51 6-6,-42 8-3,-38 15-6,-36 6 12,-865 189-15,742-155 41,-29 2 3,-492 110-8,475-101-16,28-2 0,30-10 1,30-3 6,48-12 2,51-7 6,31-5 1,35-12 0,68-9-2,141-41-5,-122 36-1,140-41-3,-65 22-4,64-20-23,0 0 0,0 0 0,-20 15 0,29-18 17,-4 2-61,6-3 72,0-1 1,0 0-1,0 0 1,0 0-1,0 0 1,0 0-1,0 0 1,0 0-1,0 0 1,0 0-1,0 0 1,0 0-1,0 0 1,0 1-1,0-1 1,0 0-1,0 0 1,0 0-1,0 0 1,0 0-1,0 0 1,1 0-1,-1 0 1,0 0-1,0 0 1,0 0-1,0 0 1,0 0-1,0 0 1,0 0-1,0 0 1,0 0-1,0 0 1,0 0-1,0 0 1,0 0-1,1 0 1,-1 0-1,0 0 1,0 0-1,0 0 1,0 0-1,0 0 1,0 0-1,0 0 1,0 0-1,0 0 1,0 0-1,0 0 1,0 0-1,1 0 1,-1 0-1,0 0 1,0 0-1,0 0 1,0 0-1,42-7-210,124-41-80,-113 31 248,124-37-36,59-14 24,43-11-5,43-9 21,-303 83 37,316-82-26,-128 43 23,-28 7 8,365-101 10,-290 70-11,-146 40-1,210-57-4,-87 15-4,-33 9 4,246-59 27,10 6 29,-94 35-20,-264 58-23,334-74 32,-27 3-39,-336 78-5,231-55-6,30-18 10,-24 14 22,-31 12 11,-46 13-4,-48 9 6,-58 9-3,-92 22-20,58-11 107,-83 18-47,-7 2-33,-14 3-10,-3 0 1,-64 18 18,-59 16-54,105-28 0,-114 30-13,-75 27-5,35-18 11,113-29 7,-231 62-11,-33 9 0,164-44 9,-418 113-2,84-9 9,207-60 1,-872 269 5,829-243-12,94-22 5,195-72 1,-234 88 3,31-13 7,30-12-6,39-15 3,49-10 0,141-59-8,-73 35 4,70-32-5,-1-1-1,1 1 1,0 1-1,1-1 1,-1 1-1,-7 10 1,12-14-5,1-1 0,0 1 0,-1 0 0,1-1-1,0 1 1,0 0 0,0 0 0,1 0 0,-1 0 0,-1 4 0,2-6 4,0 1-1,0 0 1,0-1 0,0 1 0,0-1 0,0 1 0,1-1-1,-1 1 1,0-1 0,0 0 0,0 1 0,0-1 0,1 1 0,-1-1-1,0 1 1,1-1 0,-1 0 0,1 1 0,0 0-4,-1 0 1,1-1 0,0 1 0,0 0 0,0-1-1,0 1 1,1-1 0,-1 0 0,0 1 0,2-1-1,3 1-12,1 0-1,0-1 1,0 1-1,0-2 1,11-1-1,65-14-63,55-8 75,31-13 24,549-153 23,224-64-43,-627 171 12,13 4 17,-183 52-15,41-9 3,122-46 17,-287 76-28,299-86 18,-17-4-3,-171 47-7,29-11 0,93-15 1,-230 68-10,216-57 15,193-55 40,-272 74-18,-26 10-2,-37 7 10,-43 11 14,-53 17-53,0-1-1,0 0 1,0 0-1,0 1 0,0-1 1,0-1-1,0 1 0,0 0 1,1-2-1,-3 3-5,0 0 0,0 0-1,0 0 1,0 0 0,0 0 0,0-1-1,0 1 1,0 0 0,0 0-1,0 0 1,1 0 0,-1 0 0,0 0-1,0 0 1,0 0 0,-1 0 0,1-1-1,0 1 1,0 0 0,0 0 0,0 0-1,0 0 1,0 0 0,0 0-1,0 0 1,0 0 0,0 0 0,0 0-1,0 0 1,0-1 0,0 1 0,0 0-1,0 0 1,0 0 0,0 0-1,0 0 1,-1 0 0,1 0 0,0 0-1,0 0 1,-7-2 26,-3 2-16,0 0 1,-1 0 0,-12 3-1,-56 13-15,-45 12-33,-47 10 3,-29 11 9,-44 2 1,-10 15 0,-20 8 3,232-62 19,-215 59-7,-58 28 2,-16-3 6,-45 21 1,76-23 0,287-90 0,-628 193-5,9 14 5,375-115 12,33-5-2,40-17 4,27-15-5,34-9 0,27-17 6,31-11 0,10-6-43,53-14 0,5-1-4,2 0 11,0 0 0,0-1 0,0 1 0,1-1 1,7-1-1,31-6-18,22-10 28,26-4 19,-18 12-1,-14 2-7,-14-2-13,83-26 0,-115 30 9,47-13-8,92-13-1,-84 18 6,-5-7 6,0 6 2,2-1 5,-2 8-5,6 0 0,46-17 17,-108 21-15,-2 1 1,0 1-1,0-1 1,0 1-1,11-1 1,43 6 19,-59-4-22,1 0 0,-1 0-1,1 0 1,-1 0 0,0-1 0,1 1 0,-1 0 0,0-1 0,1 1 0,-1-1 0,0 0 0,0 1 0,1-1 0,-1 0 0,0 0-1,0 0 1,1-1 0,0 0 1,12-8 13,-12 9-12,0 0-1,0 0 0,0-1 1,0 1-1,0-1 1,0 0-1,0 1 1,-1-1-1,1 0 0,0 0 1,2-4-1,-2-7 4,1-1 0,-1 12-4,-1 1 0,1-1 0,0 1-1,0-1 1,0 1 0,0 0 0,0-1-1,0 1 1,0 0 0,0 1 0,1-1 0,2-1-1,11-5 15,-12 5-9,1-1 0,-1 0 1,0-1-1,6-6 0,-6 5 2,0 1 0,0 1 0,8-7 0,-11 9-8,7-4 22,12-10 0,-19 14-19,1-1 0,0 1-1,-1-1 1,1 0 0,-1 0 0,0 0 0,1 0 0,-1 0 0,0 0 0,0 0 0,0 0 0,0-3-1,0 4-4,-1-1 6,0 1 1,1 0-1,-1-1 0,0 1 1,0-1-1,0 1 0,0-1 1,0-1-1,-1 3-8,1-1 1,0 1 0,0-1-1,-1 1 1,1 0-1,0-1 1,-1 1-1,1-1 1,0 1 0,-1 0-1,1 0 1,0-1-1,-1 1 1,1 0-1,-1-1 1,1 1-1,-1 0 1,1 0 0,-1 0-1,1 0 1,-1 0-1,1-1 1,0 1-1,-1 0 1,1 0 0,-1 0-1,1 0 1,-1 0-1,0 1 1,-1-1-4,0 0 0,0 0 1,0 0-1,0 1 0,1-1 1,-1 1-1,0-1 0,-2 2 1,-20 12-6,3 1 6,12-8-1,-2 0-1,-21 12 0,-10 6-26,20-12 21,4-2 6,-28 23 1,40-28 5,0-3 0,1 1 0,0-1 0,-1 0 0,1-1 0,-1 1 0,-6 1 0,-5 2 0,-22 11 0,17-10 0,12-5 0,0 2 0,1-1 0,-1 1 0,-11 7 0,-46 27 0,53-32 2,0 0 0,0 0 0,-15 3 0,-31 7 12,52-13-12,1 0-1,0 0 1,-1 1 0,1-1-1,-10 9 1,4 1-2,10-11 0,1 1 0,-1-1 0,0 1 0,0-1 0,0 0 0,0 0 0,-6 3 0,-15 1 0,0 3 0,6-5 0,15-3 0,0-1 0,-1 1 0,1 0 0,0 0 0,-1 0 0,1 0 0,0 1 0,-4 1 0,-15 14-1,1-8-9,16-6 4,4-2 4,0 0 1,0-1-1,0 1 0,0-1 1,0 1-1,0-1 0,-1 1 1,0-1-1,-1 1-4,0-1 0,0 0 1,1-1-1,-5 1 0,3-1-8,1 1-47,-1-1-107,58-22-3857,-23 14 3068,9-7-142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3:02.8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2765 173 5257,'-7'-1'442,"0"1"0,-1 0 0,1 1 0,-9 1 0,13-1-320,0 0 0,0 0 0,-1 0 1,1 0-1,0 1 0,0 0 0,0-1 0,0 1 0,0 1 0,1-1 0,-4 3 1,2 0 1,0-1 1,1 0 0,-1 1 0,1-1 0,0 1 0,1 0 0,-1 0 0,1 0 0,-2 8-1,-1 3 115,-3 31-1,7-36-184,-13 152 460,13 8-154,5-2-81,29 303 260,-20-313-415,-2-27-43,26 435 207,-32-265-143,-14-6-2,-4-143-62,6-90-15,-17 74 1,14-96 13,7-36-32,2-9 4,-1-35 52,1-56-1,0-47-6,0 6-27,-4-363 152,1 369-176,-11-449 60,26-5-53,18 135 46,-8 230 154,-21 217-240,1 1-1,-1 0 0,0-1 1,0 1-1,0-1 0,0 1 1,0 0-1,0-1 0,-1-1 1,0 3-8,1 0 0,0 0 0,-1 1 0,1-1 0,0 0 0,-1 1 1,1-1-1,0 0 0,-1 1 0,1-1 0,0 1 0,0-1 1,0 1-1,-1-1 0,1 0 0,0 1 0,0-1 0,0 2 0,-14 43 108,-2 27-66,1 38-17,7 46 22,-2 26 50,3 138 150,4-178-128,-1 122 105,12 167 60,10-4-90,10 493 125,-25-775-268,2-39-17,-4-89-41,4 20 0,-1-27-3,-1-10 3,-1-5 1,2-14 2,1-25-1,5-74 24,-3-68 44,-5-59 2,-6-47-18,1-24-10,12-171-12,30-4-9,5 200-17,-22 180-2,4-23 4,-7-11 3,-12 75-3,21-94 10,-2 42-2,-23 109-12,0-1 0,1 1 0,11-26 0,-12 34-2,0 0 0,1 0 1,-1 0-1,1 1 0,6-7 0,-7 9-2,0-1 1,0 1-1,0 0 1,0 0-1,0 0 1,0 1-1,0-1 1,1 1-1,5-2 1,-8 3 0,-1-1 1,1 1 0,-1 0-1,1 0 1,-1 0 0,1 0 0,-1 0-1,1 0 1,-1 0 0,0 0-1,1 0 1,-1 0 0,1 1-1,-1-1 1,1 0 0,-1 0 0,1 0-1,-1 0 1,1 1 0,-1-1-1,0 0 1,1 1 0,-1-1-1,1 0 1,-1 0 0,0 1-1,1-1 1,-1 1 0,0-1 0,0 0-1,1 1 1,-1-1 0,0 1-1,0-1 1,1 1 0,-1-1-1,0 1 1,0-1 0,0 1 0,0-1-1,0 1 1,0-1 0,0 1-1,2 30 0,0 2 4,8 81 18,-5 77 11,-4 58 19,1 48 54,-7 83 61,0 110 66,14-8-62,7-218-97,-12-210-59,15 243 54,2-31-8,3-47-16,-8-33-7,3-49-11,-1-42-24,-16-83-32,8 23-1,-9-34 27,-1 0 0,0 0 0,1 0 0,-1 0 0,1-1 0,-1 1 0,1 0 0,-1 0 0,1-1 0,0 2 0,0-2 2,-1 0 1,0 0 0,0 0 0,0 0 0,0 0 0,1 0 0,-1 0 0,0 0 0,0 0 0,0 0 0,1 0 0,-1 0 0,0 0 0,0 0 0,0 0 0,0 0 0,1 0 0,-1-1 0,0 1-1,0 0 1,0 0 0,0 0 0,0 0 0,1 0 0,-1 0 0,0 0 0,0-1 0,0 1 0,0 0 0,0 0 0,0 0 0,0 0 0,1 0 0,-1-1 0,0 1 0,0 0 0,0 0 0,0 0-1,0-1 1,0 1 0,0 0 0,0 0 0,0 0 0,3-15-28,0 1 0,0-16 1,7-91-32,0-90 66,-6-64 36,1-66 0,-3-86 6,4-274 4,56-225-10,-41 714-30,-17 179-9,8-89 15,6 11 3,-12 61-13,6-29 2,-6 57-11,-6 22 1,1 0 0,-1-1 0,0 1 0,0-1-1,0 1 1,0 0 0,0-1 0,0 1-1,1-1 1,-1 1 0,0 0 0,0-1 0,1 1-1,-1 0 1,0-1 0,0 1 0,1-1 0,0 2-1,-1-1 1,0 0 0,1 1 0,-1-1 0,0 0-1,0 1 1,1-1 0,-1 1 0,0-1 0,0 0 0,0 1-1,0-1 1,0 1 0,1-1 0,-1 1 0,0-1 0,0 1-1,4 21 3,3 60 9,1 74 20,-2 65 10,-2 67-13,38 1118 93,-22-1068-67,5-25-6,5-39-8,2-48-7,-8-48-4,-18-141-23,3 42 4,-10-43-9,1-31-7,-1 0 0,1 0 0,1 0 1,0 7-1,-1-11 2,0 0 1,1 1-1,-1-1 1,1 0-1,0 1 1,-1-1-1,1 0 1,0 0-1,0 0 1,-1 0-1,1 0 0,0 0 1,0 0-1,0 0 1,1 0-1,-1 0 1,2 1-1,-3-2 2,1 1 0,-1-1 0,1 0 0,-1 0 0,1 1 0,0-1 0,-1 0 0,1 0 0,-1 0 0,1 0 0,-1 0 0,1 1 0,0-1 0,-1 0 0,1 0 0,-1-1 0,1 1-1,-1 0 1,1 0 0,0 0 0,0 0 0,0-1-1,0 0 0,0 0 0,0 1 0,0-1 0,0 0 0,0 0 0,0 0 0,-1 0 0,1 0 0,0 0 0,0 0-1,-1-1 1,1 0 0,13-35-38,3-11 5,-8 26 23,1-1 5,-2 1 0,0-2 1,5-27-1,1-59 14,-5-23 14,-9 120-18,21-315 63,5-66 26,25-231 42,12 7-43,-18 257-49,-33 260-29,15-116 16,9 0 4,-28 171-25,29-177 26,-10 48-1,-2 35 1,-4 38 10,-3 30 17,-17 68-52,0 0 0,0 1 1,1-1-1,-1 1 0,1-1 0,0 1 0,3-5 0,-5 8-6,0 0-1,0 0 0,0 0 0,1-1 0,-1 1 0,0 0 1,0 0-1,0 0 0,0 0 0,1-1 0,-1 1 0,0 0 1,0 0-1,1 0 0,-1 0 0,0 0 0,0 0 0,0 0 1,1 0-1,-1 0 0,0 0 0,0 0 0,1 0 0,-1 0 1,0 0-1,0 0 0,1 0 0,-1 0 0,0 0 0,1 0 2,-1 1-1,1 0 0,-1-1 1,1 1-1,-1-1 0,1 1 1,-1 0-1,0-1 0,1 1 1,-1 0-1,0-1 0,0 1 1,0 0-1,1 0 0,-1 0 0,2 20 38,1 36 0,-5 86 51,-10 86 21,-7 58 20,-1 52 2,-5 817 210,28-770-247,2-32-9,-2-33-11,-1-47-19,-2-50-16,-1-43-6,0-64-25,-1-51-55,2-57-4,3-14-9,0-1 38,0-1 0,-1 1 1,0-1-1,-1 0 0,2-7 1,11-116-78,1-70 52,-1-67 64,-4-58 20,33-809 108,-27 763-116,1 36-14,-1 38-2,-7 50 0,-4 41 0,-7 52 0,-14-31 8,10 156-19,6 29-5,0 0 0,0 0 0,0-1 0,0 1 0,0 0 0,0 0-1,0 0 1,0 0 0,0-1 0,0 1 0,0 0 0,0 0 0,0 0 0,0 0 0,0 0-1,0-1 1,0 1 0,0 0 0,-1 0 0,1 0 0,0 0 0,0 0 0,0 0 0,0-1-1,0 1 1,0 0 0,-1 0 0,1 0 0,0 0 0,0 0 0,0 0 0,0 0 0,0 0-1,-1 0 1,1 0 0,0 0 0,-1 1-2,1 0 0,-1 0 0,1 0 0,0 0 0,-1 0 0,1 0 1,0 0-1,0 0 0,-1 2 0,-9 91-51,-1 5 20,2-39 16,-9 63-6,-8 147 15,3 51 18,9 27 36,22 439 117,34 0 17,78 576-9,-89-1031-134,-11-83-10,-12-37 2,-5-41-6,-4 19-73,2-170-17,0-18 37,0-5 4,4-36-64,-5 35 83,13-109-95,6-84 46,0-65 46,-9 115 11,29-401 2,-3 182 17,-32 323-17,31-270 18,6 55-1,-32 207-16,36-230 19,-8 37-4,2 29 1,-13 40-11,-2 42-9,-5 57-8,-12 56 2,-7 19 5,0 1 1,0-1-1,1 0 1,-1 1 0,0-1-1,1 1 1,-1-1-1,0 1 1,1 0-1,-1-1 1,0 1 0,1-1-1,-1 1 1,1-1-1,-1 1 1,1 0 0,-1 0 0,0 1 0,0-1-1,0 0 1,1 0 0,-1 0 0,0 1 0,0-1-1,0 0 1,0 0 0,1 0 0,-1 1 0,0-1-1,0 0 1,0 0 0,0 1 0,0-1 0,0 0-1,0 0 1,0 1 0,0-1 0,0 0 0,0 0 0,0 1-1,0-1 1,0 1 0,1 21-3,-16 169 21,10-142-10,-19 166 42,-5 71 31,15-173-43,-10 98 37,-1 93 29,22-260-90,0-3-2,-19 284 82,13 2-23,17-20-37,-8-292-33,13 290 28,7-25-3,6-56-5,-24-207-20,0 1 1,23 174 12,7-28-4,0-34-6,-2-39-23,-28-88 17,0 2-4,0 1 0,0-1 0,1 1 1,0-1-1,0 0 0,5 7 0,-7-12 4,-1 1 1,1-1-1,-1 1 0,1-1 0,0 1 0,-1-1 1,1 1-1,0-1 0,0 0 0,-1 1 1,1-1-1,0 0 0,0 0 0,-1 0 1,1 1-1,0-1 0,0 0 0,0 0 0,-1 0 1,3 0-1,-2-1-2,1 0 0,0 1 0,-1-1 0,1 0 0,-1 0 0,1 0 0,-1 0 0,0 0 0,1 0 0,-1 0 0,0 0 0,0-1 0,2-1 0,3-6-9,0 1 1,-1-1 0,0 0-1,0-1 1,5-16-1,28-111-27,3-50 38,-4-58 24,-7-35 16,8-225 23,-13 154-21,-5 143-24,3 62-13,-20 129-4,13-61-3,-12 64 1,1-1-1,0 0 1,8-13-1,-11 23-1,1 1 1,0-1-1,0 0 1,6-6-1,-9 10 5,1 1-1,-1-1 0,1 0 0,0 1 0,-1-1 1,1 1-1,0-1 0,-1 1 0,1-1 0,0 1 1,-1 0-1,1-1 0,0 1 0,0 0 0,0 0 1,-1-1-1,1 1 0,0 0 0,0 0 0,0 0 1,-1 0-1,1 0 0,0 0 0,0 0 0,0 0 1,0 1-1,-1-1 0,1 0 0,0 0 0,0 1 1,-1-1-1,1 0 0,0 1 0,0-1 1,-1 1-1,2 0 0,0 1 0,0 0-1,-1 1 1,1-1 0,-1 1-1,1-1 1,-1 1 0,0 0-1,0-1 1,0 1 0,0 0-1,1 5 1,15 80-6,0 53 15,-13-2 7,-3-80-7,6 171 23,-4 25-1,-13 2-3,8-19 2,-5-25-3,9-47-2,12-40-3,0-48-12,-12-71-9,-1-1 0,1 1-1,6 12 1,-8-19 0,0 0-1,0 0 1,0 0 0,1 1 0,-1-1 0,0 0-1,0 0 1,0 0 0,0 1 0,0-1-1,0 0 1,0 0 0,1 0 0,-1 0-1,0 1 1,0-1 0,0 0 0,0 0 0,1 0-1,-1 0 1,0 0 0,0 0 0,0 0-1,1 0 1,-1 1 0,0-1 0,0 0-1,0 0 1,1 0 0,-1 0 0,0 0-1,0 0 1,1 0 0,-1 0 0,0 0 0,0 0-1,0 0 1,1 0 0,-1-1 0,0 1-1,0 0 1,0 0 0,1 0 0,-1 0-1,0 0 1,0 0 0,0 0 0,0-1 0,1 1-1,-1 0 1,0 0 0,0 0 0,0 0-1,0-1 1,0 1 0,1 0 0,-1 0-1,0 0 1,0-1 0,0 1 0,0 0 0,0 0-1,2-4-1,0 1-1,0 0 1,-1 0-1,1-1 1,-1 1-1,0-1 1,1-4-1,13-72-6,-9 53 8,11-66 5,5-96 13,-7-50-5,-2-51 1,-5-149-3,9-190-36,-7 509-7,-9 114 26,0 1 1,0-1-1,0 1 1,1-1 0,0 1-1,5-9 1,-7 13 4,0 1 1,0 0 0,1-1 0,-1 1-1,0 0 1,0-1 0,0 1 0,1 0-1,-1-1 1,0 1 0,0 0 0,1 0-1,-1-1 1,0 1 0,1 0 0,-1 0-1,0 0 1,1-1 0,0 2 0,-1-1 0,0 0 0,1 0 0,-1 1 0,0-1 0,0 0 0,1 1 0,-1-1 0,0 0 0,0 1 0,0-1 0,1 0-1,-1 1 1,0-1 0,0 1 0,0-1 0,0 0 0,0 1 0,0-1 0,0 1 0,10 61-32,3 48 12,2 59 17,1 43 5,-14-173 0,25 418 31,-11 62 52,-6-300-41,-2-40 0,1-70-19,-7-95-20,7 70 16,-8-78-20,0 1 1,1-1-1,-1 1 1,6 11-1,-6-17 0,0 0 0,-1 1-1,1-1 1,0 1 0,0-1-1,0 0 1,0 0 0,2 2 0,-3-3 0,0 1 0,0-1 0,0 0 0,1 0 0,-1 0 0,0 0 0,0 0 0,0 0 0,1 0 0,-1 0 0,0 0 0,0 0 0,0 0 0,1 0 0,-1 0 0,0 0 0,0 0 0,0 0 0,1 0 0,-1 0 0,0 0 0,0 0 0,0 0 0,1 0 0,-1 0 0,0 0 0,0 0 0,0 0 0,1 0 0,-1-1 0,0 1 0,0 0 0,0 0 0,0 0 1,1 0-1,-1-1 0,2-2 2,0-1 1,-1 0 0,1 0-1,-1 1 1,0-1 0,1-5 0,3-16 30,5-45 1,-5-29 6,-5 88-35,0-178 45,-3-53-24,-46-828 24,35 875-47,-6 63 4,17 116-5,0 1 0,-1 0 0,-11-25 0,13 37-2,1 0 1,-1 0-1,0 0 1,0 1-1,0-1 1,0 1-1,0-1 1,0 1 0,-1 0-1,1 0 1,-1 0-1,1 0 1,-5-2-1,5 3 1,0 1-1,-1-1 0,1 1 0,0-1 1,-1 1-1,1 0 0,0-1 0,-1 1 1,1 1-1,0-1 0,0 0 1,-1 0-1,1 1 0,0-1 0,-1 1 1,1 0-1,0 0 0,0 0 0,0 0 1,-2 1-1,-4 4-1,0-1 0,0 1 0,0 1 0,1 0 0,0 0 0,-10 14 0,0 3-4,2 1 0,-16 33-1,-47 108-14,-8 37 11,-2 27 8,-6 4 3,16-7 13,13-19 8,12-39-1,10-33-2,33-109-6,-15 29 0,20-47-8,0 1-1,0-1 0,-9 9 1,14-17-6,-1 0 0,0 0 0,0 0 1,0-1-1,1 1 0,-1 0 0,0-1 1,0 1-1,0 0 0,0-1 0,-2 1 0,2-1 0,1 0 0,-1 0 0,1 0 0,-1 0 0,1 0 0,-1 0 0,1 0-1,-1 0 1,1 0 0,-1 0 0,1 0 0,-1 0 0,1 0 0,-1-1-1,1 1 1,-1 0 0,1 0 0,-1-1 0,0 1 0,0-2-2,-1-1 1,0 1-1,1 0 0,-1 0 1,1-1-1,0 1 1,-1-1-1,1 1 1,1-1-1,-2-3 0,-5-20-19,-3-40 0,-3-78-25,2-70 14,5-49 15,6-354 0,11 377 11,-9 211 5,0-11 0,9-129-1,1 71-3,-9 75 2,4-43-11,-7 60-3,-1 9 13,-2 14 2,-8 53 1,10-65 1,-13 103 2,-1 60 16,-8 39 28,-11 37 50,23-152-56,-12 89 42,-75 305 114,76-386-172,-39 180 21,1-27-22,15-54-15,20-42 5,21-127-20,0 40-1,7-40-9,-3-29 15,0 0 1,1 0-1,-1 0 1,0 0-1,0 0 0,1 0 1,-1 0-1,1-1 1,-1 1-1,1 0 1,-1 0-1,1 0 1,-1 0-1,2 1 0,-1-2 2,-1 0-1,1 0 0,-1 0 0,0 0 0,1 0 0,-1 0 0,1 0 0,-1 0 0,1 0 0,-1 0 0,1 0 0,-1 0 0,1 0 0,-1 0 0,1 0 0,-1 0 1,0 0-1,1 0 0,-1-1 0,1 1 0,-1 0 0,0 0 0,1-1 0,-1 1 0,1 0 0,-1-1 0,0 1 0,1-1 0,2-2-5,1-1 1,-1 0-1,0 0 0,3-5 0,7-13-8,-2 0 0,12-29-1,32-115 2,5-56 13,10-61 8,-3-36 7,80-396 23,-81 391-20,3 42-5,-1 78-12,-2 56-7,-54 123 2,27-38 0,-34 55 3,1 1 0,0 0 0,0 1-1,9-9 1,-14 15 2,-1 0-1,1-1 0,-1 1 0,1 0 0,-1-1 0,1 1 0,-1 0 0,1 0 0,-1-1 0,1 1 1,-1 0-1,1 0 0,-1 0 0,1 0 0,0 0 0,0 0 0,-1 0 0,1 0 1,-1 0-1,0 0 0,0 0 0,1 1 0,-1-1 1,0 0-1,0 0 0,1 0 0,-1 1 0,0-1 1,0 0-1,0 0 0,0 1 0,1-1 0,-1 0 1,0 1-1,0-1 0,0 0 0,0 0 0,0 1 0,0-1 1,0 0-1,0 1 0,0 5 3,0 0 0,0 1 0,-1-1 1,0 0-1,-3 9 0,-26 96 33,-21 52 5,-21 62 7,66-205-44,-73 226 48,6-34-6,-52 159 25,30-73-21,6-19-5,13-42-10,10-54-6,16-65-11,15-50-16,25-54-16,10-14 13,0 0 1,0 0 0,0 1-1,0-1 1,0 0 0,0 0-1,0 0 1,0 0-1,0 0 1,0 0 0,-1 0-1,1 0 1,0 1 0,0-1-1,0 0 1,0 0-1,0 0 1,0 0 0,0 0-1,0 0 1,-1 0 0,1 0-1,0 0 1,0 0-1,0 0 1,0 0 0,0 0-1,0 0 1,0 0 0,-1 0-1,1 0 1,0 0-1,0 0 1,0 0 0,0 0-1,0 0 1,0 0 0,-1 0-1,1 0 1,0 0-1,0 0 1,0 0 0,0 0-1,0-1 1,0 1 0,0 0-1,0 0 1,0 0-1,-1 0 1,1-3-6,0-1 0,-1 1 0,1-1 0,0 1 0,1 0 0,0-6 0,14-85-47,15-60 9,17-92 24,10-64 12,11-72 7,9-23 2,4 29 6,2 52-1,-5 93-4,-52 161-2,53-100 1,-75 162 0,-2 4 0,1 0 1,-1 0-1,0 0 1,6-7 0,-8 11-2,0 0 0,1 0 0,-1 0 0,0 0 0,0 0 1,0 0-1,0 0 0,0 0 0,0 0 0,1 0 0,-1 0 0,0 0 1,0 0-1,0 0 0,0 0 0,0 0 0,0 0 0,1 0 1,-1 0-1,0 0 0,0 0 0,0 0 0,0 0 0,0 0 1,0 0-1,0 0 0,1 0 0,-1 1 0,0-1 0,0 0 1,0 0-1,0 0 0,0 0 0,0 0 0,0 0 0,0 0 1,0 1-1,0-1 0,0 0 0,0 0 0,0 0 0,0 0 1,0 0-1,0 0 0,0 0 0,0 1 0,0-1 0,0 0 0,0 0 1,0 0-1,0 0 0,0 0 0,0 0 0,0 1 0,0-1 1,0 22 13,-3-1 2,-9 38 0,-28 76 19,36-124-32,-59 190 31,-27 61 5,-23 30 2,111-288-41,0 2 1,-260 649 92,233-586-84,-72 181 22,-3 35 2,31-59-2,71-221-31,-73 248 24,64-214-30,14-57 12,14-67 32,6-76 30,7-65 12,1-71-1,1-47-34,22-383-19,-37 408-68,-4 65-19,-12 87 1,-6 73 21,0 76 30,5 17 9,0 1 0,0 0 0,0 0-1,0 0 1,0-1 0,0 1 0,0 0 0,-1 0-1,1 0 1,0-1 0,0 1 0,0 0-1,0 0 1,0 0 0,-1 0 0,1 0 0,0-1-1,0 1 1,0 0 0,-1 0 0,1 0-1,0 0 1,0 0 0,0 0 0,-1 0-1,1 0 1,0 0 0,0 0 0,0 0 0,-1 0-1,1 0 1,0 0 0,0 0 0,-1 0-1,-1 1-1,1 1 1,-1 0-1,1 0 0,0-1 0,-1 1 0,1 0 0,0 0 0,0 0 0,0 0 0,-1 4 0,-30 72-30,-9 44-4,-14 56 13,48-157 22,-50 175-2,0 60 7,4 21 19,7 22 15,-1 3 8,15-40-7,31-249-37,-26 224 35,5-66-13,11-51-14,0-56-10,10-61-1,1 0 0,-1 0 0,1 0 0,0-1 0,0 1 1,0 0-1,2 5 0,-2-7 1,0-1 0,0 0 0,0 0 0,0 0-1,0 0 1,0 0 0,0 0 0,0 0 0,0 0 0,0 0 0,0 0 0,0 1 0,0-1-1,0 0 1,1 0 0,-1 0 0,0 0 0,0 0 0,0 0 0,0 0 0,0 0 0,0 0 0,0 0-1,0 0 1,0 0 0,1 0 0,-1 0 0,0 0 0,0 0 0,0 0 0,0 0 0,0 0-1,0 0 1,0 0 0,0 0 0,1 0 0,-1 0 0,0 0 0,0 0 0,0 0 0,0 0-1,0 0 1,0 0 0,0 0 0,0 0 0,0 0 0,0 0 0,1 0 0,-1 0 0,0-1-1,0 1 1,0 0 0,0 0 0,0 0 0,0 0 0,0 0 0,0 0 0,0 0 0,0 0-1,0-1 1,7-15-9,9-53-4,16-67 11,1-60 10,-19-65 7,-6-55-2,-20-334-23,2 319-34,4 100-8,-6 76 10,9 130 26,-12-46-1,15 69 15,-1 0 0,1-1 0,-1 1 1,0 0-1,0 0 0,0 0 0,0 0 0,0 0 0,-1 1 0,1-1 1,0 0-1,-1 0 0,1 1 0,-1-1 0,-3-2 0,4 4 2,1 0-1,-1 0 0,0 0 0,1-1 0,-1 1 0,0 0 1,1 0-1,-1 0 0,0 0 0,0 0 0,1 0 0,-1 0 0,0 0 1,1 1-1,-1-1 0,0 0 0,1 0 0,-1 0 0,0 1 1,-1 0-2,0 0-1,0 1 1,1-1 0,-1 0 0,0 1 0,1-1 0,-1 1 0,-1 3 0,-5 8-8,0 1 0,1 0 0,-9 24 0,-21 88-34,-7 56 10,3 36 10,17-39 12,16-114 10,0-8 0,-16 141 1,6 20 2,16-185-1,-16 200 10,2-30 11,6-32 3,4-48 0,2-44-1,5-55-14,0-19-4,1-13 5,6-56-9,2-51-1,-2-67-1,-4-45-5,-12-141 5,-10-8 6,14 307-3,3 51-2,-8-200 1,9 74-2,0 107 1,-2-96-7,-2 55-2,5 58 4,-1 16 2,1 0 0,-1 0 0,-1 0 0,0-7 0,1 11 2,0 0 0,0-1 1,0 1-1,0 0 1,0 0-1,0-1 1,-1 1-1,1 0 1,0 0-1,0 0 0,0-1 1,0 1-1,-1 0 1,1 0-1,0 0 1,0 0-1,0-1 1,-1 1-1,1 0 0,0 0 1,0 0-1,0 0 1,-1 0-1,1 0 1,0 0-1,0-1 1,-1 1-1,1 0 1,0 0-1,0 0 0,-1 0 1,1 0-1,0 0 1,-1 0-1,0 1 0,1-1-1,-1 0 0,0 1 1,0-1-1,1 1 0,-1-1 1,0 0-1,1 1 0,-1-1 1,1 1-1,-1 0 0,1-1 1,-2 2-1,-1 3-7,1 1 1,-1-1 0,1 1-1,0-1 1,-2 12-1,-17 69-51,19-78 56,-24 115-42,4 43 23,-12 208 9,12-129 12,8-99 2,-11 132 1,10-91 7,1-28 8,9-46 8,5-23 38,-9-110-40,5 10-20,-7-14 2,-11-33 0,14 26-5,2-1 1,-4-37-1,-8-120-12,9-42-4,16 106 6,1-11 0,-17-145-5,-21-8 8,-5 97 7,18 105 2,-6-51 3,12 70-1,-19-87 6,28 146-8,-4-14 6,-2-28 0,8 49-6,0-1 0,0 1 1,0 0-1,0 0 0,1 0 0,-1 0 0,2-3 1,-2 3 1,-1 2-3,0 0 0,0 0 0,1 0 0,-1 0 0,0 0 0,0 1 0,0-1 0,0 0 0,1 1-1,-1-1 1,0 1 0,0-1 0,1 1 0,-1-1 0,0 1 0,1-1 0,-2 2 0,-2 3-4,1-1 0,-1 1 1,1-1-1,1 1 0,-4 6 0,-4 10-14,-10 30-1,9-16 0,-6 41 0,-8 84-6,2 36 9,-1 93 7,10-113 9,-15 292 2,25-263 12,2-28 0,6-62-4,-3-99-9,4 77 11,-4-84-11,-1-1-1,2 0 1,3 15 0,-5-22-1,1 1 0,-1-1 0,0 0 0,1 0 0,-1 0 0,1 0 0,0 0 0,-1 0 0,1-1 0,0 1 0,1 1 0,-2-2 0,0 1 0,0-1 0,0 0 0,0 0 0,1 0 0,-1 0 0,0 0 0,0 0 0,0 0 0,1-1 0,-1 1 0,0 0 0,0 0 0,0 0 0,0 0 0,1 0 0,-1 0 0,0 0 0,0 0 0,0 0 0,0 0 0,1-1 0,-1 1 0,0 0 0,0 0 0,0 0 0,0 0 0,0 0 0,0-1 0,1 1 0,-1 0 0,0 0 0,0 0 0,0 0 0,0-1 0,0 1 0,0 0 0,0 0 0,2-6 0,-1 0 0,0 1 0,1-11 0,4-144 0,-12 0 0,2 81 1,-52-1097 22,46 993-16,2 46-6,6 110-1,0-9 1,-12-68-1,13 97 2,-1 1 0,0 0-1,-4-10 1,6 16-2,-1-1 0,1 1 0,0 0 0,0-1 0,0 1 0,-1-1 1,1 1-1,0 0 0,-1-1 0,1 1 0,0-1 0,-1 1 0,1 0 0,0 0 0,-1-1 0,1 1 0,-1 0 1,1 0-1,0-1 0,-1 1 0,1 0 0,-1 0 0,1 0 0,-1 0 0,1 0 0,-1 0 0,1 0 1,-1 0-1,1 0 0,-1 0 0,1 0 0,-1 0 0,1 0 0,-1 0 0,1 0 0,0 0 0,-1 0 1,1 1-1,-1-1 0,1 0 0,-1 0 0,1 0 0,0 1 0,-1-1 0,1 0 0,-1 1 0,1-1 1,0 0-1,-1 1 0,1-1 0,0 1 0,0-1 0,-1 0 0,1 1 0,-2 3-2,0 0-1,0 1 1,1-1 0,0 0-1,-1 1 1,1-1-1,0 6 1,-3 49-23,1 58 1,7 33 8,10 29 7,-11-145 9,8 71 0,49 367 9,-32-289 6,-13-100-1,-5-42-3,-7-32-2,-3-9-9,0 0 0,0 0 0,0 0 0,0 0 1,0 0-1,0 0 0,0 0 0,0 0 0,0 0 0,0 0 0,0 0 1,0 1-1,0-1 0,0 0 0,0 0 0,0 0 0,0 0 0,0 0 0,0 0 1,0 0-1,0 0 0,1 0 0,-1 0 0,0 0 0,0 0 0,0 0 1,0 0-1,0 0 0,0 0 0,0 0 0,0 0 0,0 0 0,0 0 1,0 0-1,0 0 0,0 0 0,0 0 0,0 0 0,0 0 0,0 0 1,0 0-1,1 0 0,-1 0 0,0 0 0,0 0 0,0 0 0,0 0 1,0 0-1,0 0 0,0 0 0,0 0 0,0 0 0,0 0 0,0 0 0,0 0 1,0 0-1,0-1 0,2-15 12,-1-39-2,-3-35-3,-7-47-6,-2-31-1,-2-30 0,-69-627 19,58 597-13,8 103 9,12 96-9,-1 1 1,-1 0-1,-17-46 0,20 68-4,0 0 1,0 0-1,0 0 0,-1 0 0,1 1 0,-1 0 1,-1-1-1,-4-3 0,8 7-3,-1 1 0,0 0 1,1 0-1,-1 0 0,1-1 0,-1 2 1,0-1-1,0 0 0,0 0 0,0 1 0,1-1 1,-1 1-1,0-1 0,0 1 0,0 0 1,0 0-1,0 0 0,0 0 0,0 0 1,0 0-1,0 0 0,0 1 0,0-1 1,0 1-1,0 0 0,0-1 0,1 1 0,-1 0 1,0 0-1,-1 1 0,0 0-3,0 0-1,0 1 1,0-1-1,1 1 1,-1-1-1,1 1 1,0 0 0,-1 0-1,-1 4 1,-1 3-14,-7 18 1,6-12 4,5-13 11,-6 16-20,-10 37-1,6 6-1,-4 108-1,21 31 16,-2-126 10,0 55 6,4-26 1,1 6 6,-9-110-13,1 30 7,9 49 1,-9-67-7,2 0 7,-2-14-5,1-10-2,0-10 1,-2-28 0,0 13-2,-11-227-13,6 191 6,-10-133-18,-1-17 3,4 131 20,10 81 1,2 9 0,0 0 0,-1-1 0,1 1-1,-1 0 1,1 0 0,-1-1 0,0 1 0,0 0 0,0 0 0,0 0 0,0 0 0,0 0 0,-1 0 0,1 1 0,-3-3-1,1 0-3,3 4 3,0-1 0,-1 1 0,1-1-1,0 1 1,-1 0 0,1-1 0,-1 1 0,1 0 0,0-1-1,-1 1 1,1 0 0,-1-1 0,1 1 0,-1 0 0,1 0 0,-1 0-1,1 0 1,-1-1 0,1 1 0,-1 0 0,1 0 0,-1 0-1,1 0 1,-2 0 0,1 0-1,0 1 0,-1-1-1,1 0 1,-1 1 0,1-1 0,0 0-1,-1 1 1,1 0 0,0-1-1,0 1 1,-1 0 0,1 0 0,0-1-1,0 1 1,0 0 0,0 0 0,0 0-1,0 1 1,0-1 0,0 0-1,0 0 1,1 0 0,-1 1 0,0-1-1,1 0 1,-1 2 0,1 0 0,0 0 0,0 0 0,0 0 0,0 0 1,1 0-1,0 4 0,0-2 0,1 3-1,-1 0 1,0-1-1,-1 15 0,-6 36-10,8 28 2,1-19 6,-4-44 4,2 35 1,9 19 0,0 3-2,-7 37-4,-2-45 6,-1-70 0,0 1 0,0-1 0,0 0 0,1 0 0,-1 1 0,0-1 0,1 0 0,-1 0 0,1 0 0,0 0 0,0 0 0,0 1 0,0-2 0,0 1 0,2 3 0,-3-5 0,0 0 0,1 1 0,-1-1 0,0 0 0,0 0 0,1 0 0,-1 1 0,0-1 0,0 0 0,1 0 0,-1 0 0,0 0 0,1 0 0,-1 1 0,0-1 0,0 0 0,1 0 0,-1 0 0,0 0 0,1 0 0,-1 0 0,0 0 0,1 0 0,-1 0 0,0 0 0,1 0 0,-1-1 0,1 1 0,0 0 0,0-1 0,-1 1 0,1-1 0,0 1 0,-1-1 0,1 0 0,0 1 1,-1-1-1,1 0 0,3-4 2,-2 1 0,6-10 1,-4 4-1,0 0 0,-1 0 1,0-1-1,-1 1 0,0-1 0,-1 0 1,0 1-1,0-1 0,-1 0 0,-2-12 1,-2-7 1,-1 0 1,-11-36-1,13 55-3,-24-76 0,17 58 0,10 27 0,-1 1 0,1-1-1,-1 1 1,1-1 0,-1 0 0,0 1 0,1 0-1,-1-1 1,0 1 0,0-1 0,0 1-1,0 0 1,0 0 0,0-1 0,-1 1-1,0-1 1,1 1-1,0 1 1,1-1-1,0 1 0,-1 0 1,1-1-1,-1 1 0,1 0 0,-1-1 1,1 1-1,-1 0 0,1-1 0,-1 1 1,0 0-1,1 0 0,-1 0 1,1 0-1,-1 0 0,1-1 0,-1 1 1,0 0-1,1 0 0,-1 0 0,0 1 1,0-1-1,1 0 0,-1 1 0,0-1 1,1 1-1,-1 0 0,1-1 0,0 1 1,-1-1-1,1 1 0,-1 0 0,1-1 1,-1 2-1,-5 8-2,3-7 1,2-3 0,0 1 1,1 0-1,-1-1 0,1 1 1,-1 0-1,0-1 0,1 1 1,-1 0-1,1 0 0,-1 0 1,1-1-1,0 1 0,-1 0 1,1 0-1,0 0 0,0 0 1,0 0-1,-1 0 0,1-1 1,0 1-1,0 2 0,0 7-9,-1-8 9,1 0-1,0 0 1,0 0 0,0 1-1,0-1 1,0 0 0,0 0-1,1 3 1,4 9-3,-3-8 2,0 0 0,0 0 0,-1 1 0,0-1 0,1 7 0,-3 12-4,1-14 3,0 1 0,2 10 0,5 17 0,-6-30 2,0-3 0,0 0 0,0 0-1,0 0 1,0 0 0,1-1-1,0 1 1,1 0-1,4 8 1,44 66 0,-48-74 2,0 0 0,0 1 1,0-1-1,-1 1 0,2 10 0,-1-8 4,6 18-1,-5-17-2,-1-3-1,0-1 0,0 1 1,1 0-1,6 7 0,7 15 5,-17-28 3,-2-2 4,1 0-12,1 1 1,-1 0-1,1 0 0,-1-1 0,0 1 1,1 0-1,-1 0 0,1 0 0,-1 0 0,0 0 1,1 0-1,-1 0 0,0 0 0,1 0 1,-2 0-1,1 1-2,0 0 0,0-1 1,0 1-1,0 0 0,0 0 1,0 0-1,0 1 0,0-1 0,1 0 1,-1 0-1,0 0 0,0 3 1,-8 13-7,-13 20 0,17-31 6,0 2 1,3-7 1,2 0 0,-1-1-1,1 1 1,-1 0-1,1 0 1,0-1-1,-1 1 1,1 0-1,0 0 1,-1 0-1,1-1 1,0 1-1,0 0 1,0 0-1,0 0 1,0 1 0,2 23 3,6 16-2,-7-39-3,-1 1 0,1-1 0,0 0 0,0 0 0,-1 1 0,4 2 1,-3-4-6,-5-5 10,4 3-3,-1 0 0,1 1 0,-1-1 0,1 0 0,0 1 0,-1-1 1,1 0-1,0 0 0,0 0 0,-1 1 0,1-1 0,0 0 0,0 0 0,0 0 0,0-1 1,0-4 2,-4-15 4,-11-35-1,12 47-6,-1-1 1,-8-19 0,2 7 2,6 7 0,-2-18-1,-4-9 4,9 37-6,-1 0-1,0 0 1,0 1-1,0-1 1,0 1-1,-4-6 1,-3 0-1,1 0 0,-1 1 0,-17-14 0,24 21-1,0 0 1,1 0-1,-1 0 1,1 0-1,0 0 1,-1-1 0,0-3-1,1 4 1,0 0-1,0-1 1,-1 1-1,1 0 1,-1 0-1,1 0 1,-1 0-1,-3-3 1,1 2 2,4 2-1,0 1-1,-1 0 1,1-1 0,0 1-1,-1 0 1,1 0-1,-1-1 1,1 1-1,0 0 1,-1 0-1,1 0 1,-1 0 0,1 0-1,-1 0 1,1 0-1,0 0 1,-1 0-1,1 0 1,-1 0-1,1 0 1,-1 0-1,-1-1 0,0 0-1,0-1 0,0 1 0,0 0 0,1-1 0,-1 1 0,0-1 0,-1-1 0,2 1 1,-27-22 3,-16-19 2,40 39-5,1 1 0,0 0 0,1-1 0,-1 0 0,-3-7 0,5 9-3,0-1 1,0 1-1,1-1 0,-1 1 1,1-1-1,-1-3 0,0-5-15,4 25 6,1-1-1,9 23 1,-5-15 6,-4-11 3,0 0-1,1-1 0,-1 0 0,11 15 0,-3-5 1,-2-1-4,16 41 1,-19-41 4,51 136 7,-49-130-3,-5-10-2,2-1 0,0 0 0,8 15 0,-7-18 0,0 0 0,1-1 0,0 1 0,1-1 1,-1-1-1,2 0 0,18 13 0,-16-12 3,-7-5-1,0-1 0,-1 0 1,1 0-1,0 0 0,8 3 0,-14-8 100,-1-1-101,0 0 1,0 1-1,0-1 1,-2-5-1,3 7 0,-1-5-1,-1 0 1,-1 0 0,-7-11-1,-39-44 5,18 15-3,12 18-1,-24-34 6,14 19-7,12 15 0,-5-8 0,-6 3 0,16 19-2,8 9 1,1 0 0,-1 0-1,0 1 1,0 0 0,0 0-1,-8-4 1,5 2-3,6 5 2,0 0 0,1 0 0,-1-1 0,1 1-1,-1 0 1,-1-3 0,2 2-24,1 2 11,1 1-1,16 29 15,12 17 1,-28-45 0,0 0 0,0 0-1,0 0 1,0-1 0,-1 1 0,1 0 0,0 3 0,-1-4-1,1 2 0,-1 0 0,0 0 0,1-1 0,-1 1 1,1 0-1,0-1 0,0 1 0,0-1 1,0 1-1,0-1 0,1 0 0,-1 1 0,1-1 1,-1 0-1,3 3 0,19 15 0,-14-12 0,0-1 1,-1 1 0,12 16-1,-4 1-4,-10-15 5,14 18 0,-11-16 6,-10-12-6,1 0 0,0 0 1,0 1-1,0-1 0,-1 0 0,1 0 1,0 0-1,0 0 0,-1 0 0,1 0 1,0 0-1,0 0 0,0 0 1,-1 0-1,1 0 0,0 0 0,0 0 1,-1 0-1,1 0 0,0 0 0,0 0 1,-1 0-1,1 0 0,0 0 0,0 0 1,0 0-1,-1 0 0,1-1 0,-3 1 1,1-1 0,-1 1 1,1 0-1,-1 0 0,1 0 0,-1 0 0,1 0 0,-1 1 0,0-1 0,-3 2 0,2-1 3,-3 1 1,6-1 1,6 2 7,21 7-2,-26-10-11,1 0 1,-1 0-1,0 0 0,0 0 1,1 0-1,-1 0 0,0 0 0,0 0 1,1 0-1,-1 0 0,0 0 1,0 0-1,1 0 0,-1 0 1,0 0-1,0 0 0,1 0 0,-1 0 1,0 0-1,0 0 0,1 0 1,-1 0-1,0-1 0,0 1 1,1 0-1,-1 0 0,0 0 0,0 0 1,0-1-1,1 1 0,-1 0 1,0 0-1,0 0 0,0-1 0,0 1 1,0 0-1,1 0 0,-1-1 1,0 1-1,0 0 0,0 0 1,0-1-1,0 0 0,1-1 1,0 0 0,-1 0 0,1 0-1,-1 0 1,0 0 0,1 0 0,-1 0-1,0-1 1,0 1 0,0 0 0,-1 0-1,0-3 1,-1-3 1,-7-17-1,4 11 2,0 3-1,0-1-1,-1 0 0,-10-13 1,-26-32 3,3 3 0,15 17-3,11 16-2,-28-36 0,-16-2 0,51 55 0,1 0 0,-1-1 0,-12-5 0,6 3-2,11 6 2,1 1-1,-1-1 1,0 1-1,0-1 0,0 1 1,1-1-1,-1 1 0,0 0 1,0 0-1,0-1 0,0 1 1,0 0-1,-1 0 1,1 0-1,1 0-1,-1 1 1,1-1 0,-1 1 0,1-1 0,-1 1 0,1-1 0,0 1 0,-1-1 0,1 1 0,0-1 0,0 1 0,-1 0 0,1-1 0,0 1 0,0-1 0,0 1 0,0 0 0,0-1 0,-1 2 0,1 1-2,0 0 0,0 0 0,0 0 0,0 1 0,0-1 1,0 0-1,1 0 0,0 0 0,1 4 0,11 26-5,-10-28 5,9 22-4,-6-12 4,1 0 0,11 16 0,26 29-12,-15-23 6,-16-18 4,-6-9 4,0 0 0,0-1 1,13 12-1,-18-19 2,0-1 1,0 1-1,1-1 1,-1 0-1,1 0 1,-1 0-1,1 0 1,-1 0-1,1 0 1,-1-1-1,1 1 1,0-1-1,-1 0 1,1 1-1,5-2 1,-8 1-1,1 0 0,-1 0 0,1 0 0,-1 0 1,1-1-1,-1 1 0,1 0 0,-1 0 0,1 0 0,-1-1 1,0 1-1,1 0 0,-1-1 0,0 1 0,1 0 1,-1-1-1,0 1 0,1-1 0,-1 1 0,0 0 0,1-1 1,-1 1-1,0-1 0,0 1 0,0-1 0,0 1 0,1-1 1,-1 1-1,0-1 0,0 0 0,0-1 1,0 1-1,0-1 1,0 0 0,-1 1 0,1-1-1,0 1 1,-1-1 0,1 1-1,-2-2 1,-1-4 0,2 5-2,0-1 0,-1 1 0,1-1 0,0 0 0,0 1 0,0-1 0,1 0 0,-1 0 0,1 0 1,0 0-1,-1 0 0,1 0 0,1-5 0,3-7 0,-3 10 0,0-1 0,1 1 0,-1-11 0,2-14-1,-2 25 2,-1 0-1,1-1 0,-1 1 1,-1-8-1,-1 3 1,-1-1 0,-1 1 1,0 0-1,0 0 0,-1 1 0,-5-10 0,2 5 6,-10-24-1,17 34-5,0 1-1,-1 0 0,0 0 1,-3-6-1,0 0 0,-25-36 0,22 35 0,1-1 0,1 1 0,0-1 0,0 0 0,-7-21 0,10 24 2,0 0 0,0 1 0,-1 0 0,-5-9 0,-8-15 5,10 11 0,1 0 0,-7-35 0,9 40 4,3 12-9,0 0 0,0 0 1,0 0-1,0 1 0,-1-1 0,0 1 0,1-1 0,-1 1 0,0 0 1,0-1-1,0 1 0,0 0 0,-3-2 0,2 2 0,0-1 0,0 1 0,1-1 0,-1 0 1,1 0-1,0 0 0,-3-5 0,3 3-3,0 0 1,1-1-1,-1 1 1,1-1 0,1 1-1,-1-1 1,1 0-1,0 1 1,0-1-1,0 1 1,1-1-1,2-7 1,1-3-3,0 1 1,1 0-1,9-16 1,-6 15 1,1 0-1,1 1 1,0 1 0,1 0 0,0 0 0,2 1 0,14-12-1,9-7-3,-22 18 4,-8 8 1,-1 1 1,1 0-1,11-9 0,-9 9 2,-7 4-1,0 0-1,1 0 0,-1 0 0,0 0 1,1 0-1,0 0 0,-1 0 1,1 1-1,-1-1 0,1 1 0,0-1 1,-1 1-1,1 0 0,0-1 1,3 1-1,22 3 1,-10-3 6,-3 1 3,-14-1-9,0 0 0,0 0 0,0 0 0,1 0-1,-1 0 1,0 0 0,0 0 0,0 0 0,0 0-1,0 0 1,0 0 0,1 1 0,-1-1 0,0 0-1,0 0 1,0 0 0,0 0 0,0 0 0,0 0-1,0 0 1,0 0 0,1 0 0,-1 0-1,0 0 1,0 0 0,0 1 0,0-1 0,0 0-1,0 0 1,0 0 0,0 0 0,0 0 0,0 0-1,0 0 1,0 1 0,-4 1 15,-13 3 0,8-3-14,1 1 0,-1 0 1,1 1-1,-1 0 1,1 0-1,-10 8 1,14-10-2,-5 3 0,1 1 1,0 0-1,-12 11 1,10-5-2,0 1 1,-14 24 0,-106 198 6,124-222-7,-34 82-4,35-82 0,1 1-1,0 0 1,1 0 0,-2 27 0,4-37 1,1-1 1,0 1 0,0 0 0,1-1-1,-1 1 1,1 0 0,-1-1 0,1 1-1,0 0 1,1-1 0,-1 1 0,1-1-1,-1 0 1,1 1 0,4 3 0,-5-5 0,1 0 1,-1-1-1,1 0 1,0 1-1,0-1 1,0 0 0,0 0-1,0 0 1,0 0-1,0 0 1,2 0-1,0 0 0,0 0 1,0 0-1,0-1 0,-1 0 0,1 0 0,0 0 0,6-1 0,-1-1 2,1 0 0,-1 0 0,1-1-1,-1 0 1,0-1 0,0 0 0,0-1-1,0 1 1,11-10 0,10-15 0,-9 9 0,70-57 3,-40 36 2,-45 35-5,64-49 8,-32 28-4,-18 14-1,0 0 0,-1-2 1,21-22-1,-28 24 2,-1-1-1,-1 0 0,11-21 1,21-48 1,-42 82-6,21-46 4,13-27-1,-4 16-2,16-65 15,-44 114-10,1-1-1,-1 0 1,-1 0-1,1 0 1,-2 0-1,1 0 1,-2 0-1,0-10 1,1 19-5,-1 0 1,1 0 0,0 0 0,0 0-1,-1 0 1,1 0 0,0 0 0,-1 0-1,1 1 1,-1-1 0,1 0 0,-1 0-1,0 0 1,1 1 0,-1-1 0,0 0-1,0 0 1,1 1 0,-1-1 0,0 1-1,0-1 1,0 1 0,0-1 0,0 1 0,1 0-1,-3-1 1,0 1 2,0-1-1,0 1 1,0 0-1,0 0 1,0 1-1,0-1 1,-4 2 0,-14 4 5,1 1 1,0 0-1,-30 17 1,49-23-10,-40 18 3,-80 42 5,38-15 0,-15 2 0,-40 34 3,70-41-7,64-38-4,-103 66 1,35-10-2,48-39 1,-6 5-2,-26 23-3,5 5-2,33-32-2,-29 24 0,-1-7-94,92-66 66,26-21 13,18-29 13,16-18 2,309-269-30,-165 145 6,-185 162 26,-19 18 2,61-57-2,-8-3 9,-65 66 1,9-9 2,87-97 22,-108 116-14,-2-1 0,-1-1 0,27-54 0,-37 64 3,-1 1-1,0-1 0,3-17 1,-8 29-11,0 0 1,-1 0 0,1-1 0,-1 1 0,1 0 0,-2 0 0,1-1 0,0 1 0,-1 0 0,1 0 0,-1-1 0,-3-7 0,2 9-1,0 0 0,0 1 1,0-1-1,0 1 0,-1-1 1,1 1-1,-1-1 0,1 1 1,-1 0-1,0 0 0,0 1 1,-4-3-1,3 2 1,-1 0 1,1 1-1,-1-1 0,0 1 1,0 0-1,1 0 0,-1 1 1,0-1-1,0 1 0,-9 1 1,-5 2 4,0 2 1,-31 10-1,13-2-2,-38 20 0,-50 36-1,117-64-7,0 0-1,-139 83 7,-8 17-5,145-98-2,-347 265 7,110-43-7,185-163 0,-91 124 0,69-65-1,64-93 1,4-8-1,-58 92-5,26-23-1,35-67 3,2-3 0,1-3-6,-11 28-1,20-43 8,0-1-1,-1 1 1,2-1 0,-1 1-1,0 0 1,1-1 0,0 1-1,0 0 1,0-1 0,1 1-1,1 6 1,-1-8 1,0 0-1,0-1 1,0 1 0,0-1-1,1 1 1,-1-1 0,1 0-1,-1 1 1,1-1 0,0 0-1,0 0 1,0 0 0,0 0-1,0-1 1,1 1 0,-1 0 0,0-1-1,6 3 1,-2-2-2,1 0 0,0-1-1,0 1 1,-1-1 0,1-1 0,0 1 0,0-1 0,8-1 0,0 0-1,-1 0 1,1-1 0,-1-1-1,24-8 1,-12 1 5,0-1 0,40-24 0,54-46 10,91-86 13,-2-15-11,-187 162-12,3-1 1,253-232 20,-196 171-6,91-116 0,-81 73 8,-20 19 8,-70 102-30,43-69 30,-39 62-21,-1 0 0,0 0 0,-1-1 0,5-21 1,-8 29-7,0 0 1,-1 0 0,1 1 0,-1-1 0,0 0 0,0 0 0,0 0-1,-1 0 1,0-5 0,0 7-2,0 0-1,0 0 0,0 1 1,0-1-1,0 1 1,0-1-1,0 1 1,0-1-1,-1 1 1,1-1-1,-1 1 0,1 0 1,-1 0-1,1 0 1,-1 0-1,0 0 1,1 0-1,-1 1 0,0-1 1,-3-1-1,1 1 2,-1 0 0,0 0 0,1 1 0,-1-1 0,0 1-1,1 0 1,-1 0 0,0 0 0,1 1 0,-1 0 0,0 0 0,-5 2-1,-7 3 7,0 1-1,-16 9 1,-67 38 6,-164 104-12,136-78 1,-90 58 4,11 15-4,92-49-7,107-97 1,1 0-1,-93 93-6,68-61 1,3 1 0,1 1 0,-24 49 0,37-60-6,2 0 1,1 1 0,-11 44 0,11-34-16,10-34 19,1-5 5,0 0 0,1-1 0,-1 1 0,1 0 0,0 0-1,0 0 1,-1 3 0,1-5 2,1 1 0,-1-1 0,0 1 0,0 0 0,1-1 0,-1 1-1,0-1 1,1 1 0,-1-1 0,0 1 0,1-1 0,-1 0 0,1 1 0,-1-1-1,1 1 1,-1-1 0,1 0 0,-1 1 0,1-1 0,-1 0 0,1 0 0,-1 1-1,1-1 1,-1 0 0,1 0 0,1 0 0,1 1-1,0 0 0,0-1 0,1 1 0,-1-1 0,0 0 0,1 0 0,-1-1 1,4 0-1,28-8-5,-30 8 7,-4 0 0,13-3 1,28-13 1,25-24 10,0 1-3,-48 30-7,44-26 4,29-25 2,21-7 0,33-32 2,-46 30-5,246-134-3,-313 188 2,0 2-1,42-13 1,-71 26 0,1 0 0,-1 0 1,1 0-1,7 0 0,-12 0-3,0 1-1,0 0 1,0 0-1,1 0 1,-1 0-1,0 0 1,0 0-1,0 0 1,1 0-1,-1 0 1,0 1 0,0-1-1,0 0 1,1 0-1,-1 0 1,0 0-1,0 0 1,0 0-1,1 0 1,-1 0-1,0 1 1,0-1-1,0 0 1,0 0-1,1 0 1,-1 0-1,0 0 1,0 1-1,0-1 1,0 0-1,0 0 1,0 0-1,0 1 1,0-1-1,0 0 1,1 0 0,-1 0-1,0 1 1,0-1-1,0 0 1,0 0-1,0 0 1,0 1-1,0-1 1,0 0-1,0 0 1,-1 1-1,1-1 1,0 0-1,0 0 1,0 0-1,0 1 1,0-1-1,0 0 1,0 0-1,0 0 1,-1 0-1,1 1 1,-2 2 4,0 1 0,-1-1 0,0 1 0,0-1 0,1 0 0,-2 0 0,-3 3 0,-34 23 23,-65 39-1,-44 30-10,82-50-11,-85 55 12,-123 50 14,121-81-16,48-20-5,-63 27 2,-182 44 4,266-100-10,68-17-5,0-1 0,0-1 0,-25 2 0,17-6-4,25 0 0,-1-1 1,1 1-1,0 0 1,-1-1-1,1 1 1,-1-1-1,1 1 1,0-1 0,0 0-1,-1 1 1,1-1-1,-1-1 1,1 2-1,1 0 1,0-1-1,-1 1 1,1 0-1,0-1 1,-1 1-1,1 0 0,0-1 1,0 1-1,-1 0 1,1-1-1,0 1 1,0-1-1,0 1 1,0 0-1,-1-1 1,1 1-1,0-1 1,0 1-1,0-1 1,0 1-1,0 0 1,0-1-1,0 1 0,0-2 1,1 2-3,-1-1 1,1 0-1,-1 1 1,1-1-1,-1 0 1,1 1-1,0-1 1,-1 1-1,1-1 0,0 1 1,0-1-1,-1 1 1,1-1-1,0 1 1,0 0-1,0-1 1,15-4-30,-1 0 1,1 2-1,25-4 1,4-1 12,201-29-6,-190 33 22,64 5 1,-48 3 7,109 22 0,-152-21 2,0 1 1,0 1-1,44 18 0,-69-23-3,-1-1-1,1 1 1,-1 0 0,0 0-1,0 0 1,0 0-1,5 5 1,-7-6-1,0 1 0,0-1 0,0 1 0,0-1 0,0 1 0,0-1 0,-1 1 0,1 0 0,-1-1 0,1 1 0,-1 0-1,0-1 1,1 1 0,-1 0 0,0 0 0,0-1 0,0 3 0,-1 1 4,0-1-1,0 1 0,0-1 0,0 0 1,-1 0-1,1 0 0,-1 0 0,0 0 1,-1 0-1,1 0 0,0-1 0,-1 1 1,-5 5-1,-2 0 7,0 0-1,-1 0 1,-13 8-1,10-8-2,-1 0 1,0 0-1,-1-2 0,1 0 0,-20 6 0,-26 5 28,-120 21-1,128-32-19,-78 9 21,-33-15-6,112-2-24,-35-3-3,1-3 1,-88-19-1,-18-4-6,155 26-17,-52-12 0,87 15 10,0 1 0,0-1 0,0 0 0,0 0 0,0 0-1,-2-1 1,3-1-44,7 3-18,15 4-14,23 4 40,121 31-19,-112-29 58,1-3 0,65 1-1,-71-8 16,75-10 0,-18 0 18,-80 9-17,-17 2 3,1-2 0,0 1 0,14-4 0,-22 4-12,-1 0-1,0 0 1,0 0-1,1 0 1,-1 0 0,0 0-1,0 0 1,1 0-1,-1 0 1,0 0-1,0-1 1,0 1 0,1 0-1,-1 0 1,0 0-1,0 0 1,0 0 0,1-1-1,-1 1 1,0 0-1,0 0 1,0 0 0,0-1-1,0 1 1,1 0-1,-1 0 1,0-1-1,0 1 1,0 0 0,0 0-1,0 0 1,0-1-1,0 1 1,0 0 0,0 0-1,0-1 1,0 1-1,0 0 1,0 0-1,0-1 1,0 1 0,0 0-1,0 0 1,0-1-1,-1 1 1,1 0 0,0 0-1,0 0 1,0-1-1,0 1 1,-10-10 41,-1 5-22,1 0 0,-1 0 0,0 1 0,-23-6 0,32 10-19,-45-11 20,-56-5 0,49 9-20,-257-27 4,266 32-14,1 3 1,0 1-1,-1 2 0,-82 20 0,108-19-1,0 1 0,1 1 0,0 1 0,0 0 0,0 1 0,1 1 0,-16 13 0,28-19 0,0-1 0,1 1 0,-1 0 0,1 0 0,0 1 0,0-1 0,1 1 1,-1 0-1,-4 9 0,8-13 5,-1 1 0,0-1 0,1 0 0,0 1 0,-1-1 0,1 1 0,0-1 0,0 1 0,0-1 0,0 1 0,0-1 0,0 1 0,0-1 0,0 0 0,1 1 0,-1-1 0,0 1 0,1-1 0,0 1 0,-1-1 0,1 0 0,0 1 0,-1-1 0,1 0 0,0 0 0,0 0 0,0 0 0,0 0 0,0 0 0,0 0 0,1 0 0,-1 0 0,2 1 0,4 2-3,1 1 0,-1-2-1,1 1 1,12 3 0,-14-5 4,19 6-5,46 8-1,28-3 13,-46-7 1,115 7 13,-112-10-13,167 0 12,-127-13-1,-66 6-9,8-2 14,48-12 0,-84 17-16,1 1 0,-1-1 0,0 0 0,0 0 0,1 0 0,-1-1 0,0 1 0,0 0 0,0-1-1,0 0 1,0 1 0,0-1 0,-1 0 0,1 0 0,-1 0 0,1 0 0,-1 0 0,2-4 0,-3 6-5,0 0 1,0 0 0,0 0 0,0 0 0,0 0-1,0 0 1,0 0 0,0 0 0,0 0-1,0 0 1,0 0 0,0-1 0,0 1-1,0 0 1,0 0 0,0 0 0,0 0-1,0 0 1,0 0 0,0 0 0,0 0 0,0 0-1,0 0 1,0 0 0,0 0 0,0 0-1,0 0 1,-1 0 0,1-1 0,0 1-1,0 0 1,0 0 0,0 0 0,0 0-1,0 0 1,0 0 0,0 0 0,0 0 0,0 0-1,0 0 1,0 0 0,-1 0 0,1 0-1,0 0 1,0 0 0,0 0 0,0 0-1,0 0 1,0 0 0,0 0 0,0 0-1,0 0 1,0 1 0,-4-1 6,0 0 1,1 0-1,-1 1 1,1 0-1,-1-1 1,-5 3-1,-6 2 2,-10-1-1,0 0 0,0-2 0,-37-1 1,35-1-6,-170 3 20,172-2-23,-31 5 0,15-1-1,23-3-1,2-1 0,-1 1-1,1 0 0,0 2 1,-21 6-1,-12 9-6,46-18 8,-45 19-21,43-18 14,0 1-1,0 0 1,1 0 0,-1 0 0,1 0 0,-6 6 0,9-8 5,1-1 1,0 1 0,-1-1 0,1 1-1,0-1 1,-1 1 0,1-1 0,0 1-1,0 0 1,0-1 0,-1 1 0,1-1-1,0 1 1,0-1 0,0 1 0,0 0-1,0-1 1,0 1 0,0-1 0,0 1-1,0 0 1,1-1 0,-1 1 0,0-1-1,0 1 1,0-1 0,1 1 0,-1 0-1,0-1 1,1 1 0,-1-1 0,0 1-1,1-1 1,-1 0 0,1 1 0,-1-1-1,1 1 1,-1-1 0,0 0 0,1 1-1,0-1 1,-1 0 0,1 0 0,0 1-1,10 4-9,0-1 0,0 0 0,0-1 0,0 0-1,1-1 1,12 1 0,32 0-2,-31-3 11,47 2 0,86 0 4,119-17 13,-74-9-13,26-2 0,-99 19 6,-14-5 1,-26 7 0,-40 3 4,58-10 0,-69 6-5,-26 4-1,1 0 1,0-1 0,18-6-1,-30 9-4,0-1 0,0 0-1,0 1 1,0 0 0,0 0-1,0-1 1,-1 1 0,1 0-1,0 0 1,0 1 0,0-1-1,0 0 1,0 1 0,0-1-1,0 1 1,1 0 0,1 1 1,-3-2 4,0 0-1,0 1 1,1-1-1,-1 0 1,0 0-1,0 0 1,0 0-1,0 0 0,3 0 1,-4 0-5,0 0 1,0 0 0,0 0-1,1 0 1,-1 0-1,0 0 1,0 0-1,0 0 1,0 0-1,0 0 1,0 0-1,1 0 1,-1 0 0,0 0-1,0-1 1,0 1-1,0 0 1,0 0-1,0 0 1,0 0-1,1 0 1,-1 0-1,0 0 1,0 0 0,0 0-1,0 0 1,0-1-1,0 1 1,0 0-1,0 0 1,0 0-1,0 0 1,0 0-1,0 0 1,1 0 0,-1-1-1,0 1 1,0 0-1,0 0 1,0 0-1,0 0 1,0 0-1,0 0 1,0-1-1,0 1 1,0 0 0,0 0-1,-1 0 1,1 0-1,0 0 1,0 0-1,0-1 1,0 1-1,0 0 1,0 0-1,0 0 1,0 0 0,0 0-1,-7-3 34,-29-3-16,34 6-19,-202-39 37,146 20-14,0-3 1,-63-33-1,80 33 26,-70-49 1,-26-40 15,94 73-78,-40-47 0,66 64-1,0-1 0,2 0 0,0-1 0,2-1-1,0 0 1,2 0 0,0-2 0,2 1 0,-7-32 0,11 30 3,1 0 1,-1-29-1,4 19-3,1 0 0,2 1 1,1-1-1,2 1 0,1-1 1,2 2-1,24-66 0,-15 63-3,22-37-1,-17 38 0,27-37 1,48-35-25,-25 32 20,-43 41 14,13-14-2,9 0 3,-30 31 4,9-11 1,-21 20 1,1 0 0,0 1-1,0 0 1,1 0 0,17-10 0,-20 16-2,-1 0 0,1 0 0,10-2 1,-15 4 0,16-2-9,-18 3 10,-1 0-1,1 0 0,-1 0 1,1 0-1,0 0 1,-1 0-1,1 0 0,-1 1 1,1-1-1,-1 0 1,1 0-1,-1 0 0,1 1 1,-1-1-1,0 0 1,1 0-1,-1 1 0,1-1 1,0 1-1,-1 0 1,0-1-1,0 1 1,1-1-1,-1 1 1,0-1-1,0 1 1,0 0-1,0-1 1,0 1-1,0 0 1,0-1-1,0 1 1,0-1-1,0 1 1,0 0-1,0-1 1,0 2-1,-2 2 1,1 1 0,-1-1 0,-2 5 0,-29 48 0,32-55 0,-49 78 0,-107 119 8,61-93 0,29-43-3,26-25-2,-114 124 8,95-96-6,-39 38 3,40-34-2,36-41-3,-38 38 9,15-15-12,42-48-2,1 0 0,0 0 0,0 0-1,0 1 1,-2 6 0,4-11 2,1 1-1,0-1 1,0 0-1,0 1 1,-1-1 0,1 1-1,0-1 1,0 1-1,0-1 1,0 1 0,0-1-1,0 1 1,0-1-1,0 1 1,0-1 0,0 1-1,0-1 1,0 1-1,0-1 1,0 1 0,0-1-1,0 1 1,1-1-1,-1 1 1,0-1 0,0 1-1,1-1 1,-1 0-1,0 1 1,1-1 0,-1 0-1,0 1 1,1-1-1,-1 0 1,1 1 0,-1-1-1,0 0 1,1 1-1,0-1 1,4 1-2,0 0 0,0 0-1,1-1 1,-1 0 0,8 0 0,19-2 3,0-2 1,-1-1 0,41-11-1,47-23 15,-47 8-4,109-66-1,62-59 16,-10 6-14,-92 68-12,-21 13 6,-24 8 1,-70 45-5,19-13 7,-39 25-4,-1 0 0,1-1 0,-1 0 0,8-9 0,-12 13-2,0 0 0,0-1 0,0 1 0,0-1 0,-1 1 0,1-1 1,0 1-1,-1-1 0,1 0 0,0-1 0,-1 3-3,0 0-1,0 0 1,0 0-1,0 0 1,0-1 0,0 1-1,0 0 1,0 0 0,0 0-1,0 0 1,0 0-1,0 0 1,0 0 0,0 0-1,0 0 1,0 0-1,0-1 1,0 1 0,0 0-1,0 0 1,0 0-1,0 0 1,0 0 0,0 0-1,-1 0 1,1 0-1,0 0 1,0 0 0,0 0-1,0 0 1,0 0 0,0-1-1,0 1 1,0 0-1,0 0 1,0 0 0,0 0-1,-1 0 1,-7 0 20,0 0-13,-1 0 0,1 1 0,-9 2 0,8-1-1,-14 7-1,3-1-3,-45 15 0,-62 25-3,0 9 0,65-31 0,-2 0 1,-103 57-1,25 10 7,-64 21 3,96-55-5,93-50-5,-118 61 2,-2-13 4,123-51-6,1 1 0,0 1 0,1 0 0,-18 15 0,16-10-6,-16 17 1,28-27 0,-1-1 1,1 1-1,0 0 0,0 0 1,-3 5-1,5-8 5,0 0-1,0 1 0,0-1 1,0 0-1,0 0 1,0 1-1,0-1 1,0 0-1,0 0 0,0 0 1,0 1-1,0-1 1,0 0-1,0 0 1,0 1-1,0-1 0,0 0 1,0 0-1,0 0 1,0 1-1,0-1 0,0 0 1,0 0-1,1 0 1,-1 1-1,0-1 1,0 0-1,0 0 0,0 0 1,1 0-1,-1 1 1,0-1-1,0 0 1,0 0-1,1 0 0,-1 0 1,0 0-1,0 0 1,0 0-1,1 1 1,-1-1-1,0 0 0,0 0 1,1 0-1,-1 0 1,0 0-1,0 0 1,0 0-1,1 0 0,-1 0 1,0-1-1,0 1 1,1 0-1,-1 0 1,0 0-1,4-1-3,-1 1 0,1-1 0,-1 0 0,0 0 1,0-1-1,1 1 0,3-3 0,29-20-19,-22 15 18,64-42 0,28-12 5,19-18 0,22-7 0,-63 39 0,318-195 8,-261 142 1,-36 8 4,-88 79-11,188-192 30,-121 100-13,-64 78 0,29-55 0,-47 79-13,1 1-1,-1-1 0,-1 0 0,2-6 0,-2 9-2,-1 0-1,0 0 1,0 0-1,0 0 1,0 0-1,0 0 1,0 0-1,-1 0 1,1 0-1,-2-2 1,2 4-3,0 0 1,0-1-1,0 1 1,0-1 0,0 1-1,0 0 1,0-1-1,-1 1 1,1 0-1,0-1 1,0 1-1,-1 0 1,1-1 0,0 1-1,0 0 1,-1 0-1,1-1 1,0 1-1,-1 0 1,1 0-1,0-1 1,-1 1-1,1 0 1,0 0 0,-1 0-1,1 0 1,0 0-1,-1-1 1,-15-1 1,1 0 0,0 1 0,-18 0 0,-4 3-9,-56 9 0,71-6 4,1 1 0,-1 0 0,1 2 0,-35 17-1,31-13-2,2 1-1,0 2 0,-34 26 1,47-33 1,-25 20-6,2 1-1,-36 41 1,0 16 3,31-38 5,38-48 2,0 0 0,0 1 0,-1-1 0,1 0 0,0 0 0,0 1 0,-1-1 1,1 0-1,0 1 0,0-1 0,0 1 0,0-1 0,-1 0 0,1 1 0,0-1 0,0 0 0,0 1 0,0-1 0,0 1 0,0-1 0,0 1 0,0-1 1,1 0-1,-1 0 1,0 0-1,0 1 1,0-1-1,0 0 1,1 0-1,-1 0 1,0 0-1,0 0 1,1 1-1,-1-1 1,0 0-1,0 0 1,0 0-1,1 0 1,-1 0-1,0 0 1,0 0-1,1 0 1,-1 0-1,19-2-10,-18 2 10,9-2-2,0 0 0,0-1 0,0 0 0,18-10 0,36-25-5,-55 32 6,346-202-5,-253 156 11,217-102 7,-293 143-14,0 1 1,49-12-1,159-15-52,-177 29-4,-9 1-844,87-1 0,-113 8-12,32 7 0,23 12-176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3:25.3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1811 415 6537,'-12'-32'1162,"-35"-114"1202,46 139-2306,0 3-24,0 0 0,0-1 0,0 1 0,0 0-1,-1 0 1,0 0 0,0 1 0,-2-5 0,3 7-28,0 0 1,0-1-1,0 1 0,-1 0 1,1 1-1,0-1 0,0 0 1,-1 0-1,1 0 0,-3 0 1,1 0-2,-1 0 1,1 0-1,-1 1 1,0-1-1,-4 1 1,-4 0 3,-1 0-1,1 1 1,0 1-1,-22 5 1,-49 22 7,-43 30 9,-28 34 11,-16 24-3,-203 148 17,72-42-2,242-173 18,2 3 0,-88 104 0,121-127-2,2 0 0,-24 45 0,37-58-21,1 1 0,1 0 0,0 1 0,2-1 0,0 1 0,-3 23-1,7-15 62,1-26-93,0 1 1,0-1-1,0 1 1,1-1-1,-1 1 1,0 0-1,1-1 0,0 0 1,-1 1-1,2 1 1,-2-2-3,1-1 0,0 1 0,-1 0 0,1-1 0,0 1 0,-1 0 0,1-1 0,0 1 0,0-1 1,0 1-1,0-1 0,-1 1 0,1-1 0,0 0 0,2 1 0,0-1 14,-1 1 0,1-1 0,0 0 0,0 0-1,0 0 1,4-1 0,0 0 20,-1-1-1,0 0 1,1 0-1,-1-1 1,0 1-1,-1-1 1,11-7-1,63-47 270,-65 47-269,112-86 238,33-29-107,-141 111-161,462-376 201,-354 277-136,185-214 0,-210 201-30,-26 22-4,-31 31 7,-6 10 112,-19 30 75,-19 33-226,1-1 0,-1 1 0,0-1 0,1 0 0,-1 1 1,0-1-1,0 1 0,1-1 0,-1 0 0,0 1 0,0-1 1,0 1-1,0-1 0,0 0 0,0 1 0,0-1 0,0 0 1,0 1-1,0-1 0,-1-1 0,1 2-4,0 0-1,-1 0 1,1 0 0,0 0-1,-1 0 1,1 0 0,0-1-1,0 1 1,-1 0 0,1 0-1,0 0 1,-1 0 0,1 0-1,0 0 1,-1 0 0,1 0-1,0 0 1,-1 1-1,-12 3 142,-41 20 24,-5 5-109,-88 60-1,101-58-46,-44 40 0,-46 59 18,130-123-33,-3 2 0,-129 134 28,8 6-5,-87 63 13,41-43-12,-22 54 6,54-48-10,128-157-26,-12 21 0,26-35 2,0-1 0,0 1 0,0-1 0,0 1 0,0 0 0,1-1 0,0 1 1,-1 5-1,2-8 1,0 0 0,0 0 1,0 0-1,0 0 0,0 0 1,0 0-1,0 0 0,1 0 1,-1 0-1,0 0 0,1 0 1,-1 0-1,1 0 0,0 2 1,0-2-1,0 0 0,0 0 0,0 0 1,1 0-1,-1 0 0,0 0 0,1 0 1,-1 0-1,1-1 0,-1 1 0,3 1 1,2-1-1,0 1 0,1-1 0,-1 0 0,0-1 0,0 1 0,0-1 0,1 0 0,8-2 0,55-13 0,33-17 1,32-17-1,-111 40 0,113-43-3,417-216-12,-490 231 14,52-28 0,262-111-18,-269 133 13,1 6 1,158-32 0,-118 39-7,-3 10 21,-133 19-1,20 1 0,-31 1-3,1-1-1,-1 1 1,0-1-1,1 1 0,-1 0 1,0 0-1,0 0 1,5 3-1,-7-4-1,-1 0-1,1 1 1,-1-1 0,0 0 0,1 1 0,-1-1-1,1 0 1,-1 1 0,0-1 0,1 1 0,-1-1-1,0 1 1,0-1 0,1 1 0,-1-1 0,0 0-1,0 1 1,0 0 0,1-1 0,-1 1-1,0-1 1,0 1 0,0-1 0,0 1 0,0-1-1,0 1 1,0-1 0,0 1 0,0-1 0,-1 1-1,1-1 1,0 1 0,0-1 0,0 1 0,-1-1-1,1 1 1,0-1 0,0 1 0,-1-1-1,1 1 1,-1 0 0,-1 1 8,-1 1-1,1-1 0,-1 1 1,1-1-1,-1 0 1,-4 2-1,-9 5 41,-27 10-1,-52 16 43,-37 7-24,-26 9-15,-415 168 31,466-172-75,-130 57 10,1-12-5,62-31 2,19-6 4,26-14-10,61-15-6,-4 0-50,71-25 39,-1-1 1,1 0 0,-1 1 0,1-1 0,-1 1 0,1-1-1,0 1 1,0 0 0,-3 1 0,20-3-48,0 0 28,157-20-85,-145 17 102,133-23-29,306-82-30,-326 72 62,600-154-2,-558 144 8,332-78 8,-294 81 0,-20 7 0,-26 10 2,-38 4 6,43-7 33,-173 29-44,8-3 34,0 2 0,24-1 1,-30 3 29,-8 0-37,-2 0-2,-17 0 79,-120 6 79,11 0-151,-29 6-10,-26 2 2,-866 112 44,654-48-65,350-69-8,-109 26 0,-27 13 0,134-36 0,-69 21-1,-12 14-8,46-8-21,70-34 2,-19 14 0,28-18 23,1 0 1,0 0-1,0 0 0,-1 0 1,1 0-1,0 0 0,0 0 1,0 0-1,0 0 0,0 0 1,1 1-1,-1-1 1,0 0-1,1 1 0,-1-1 1,0 1-1,1-1 0,0 1 1,-1-1-1,1 1 0,0 1 1,0-3 2,0 0 0,0 1 0,0-1 0,0 0 1,0 1-1,0-1 0,0 0 0,1 0 0,-1 1 1,0-1-1,0 0 0,0 0 0,0 1 0,1-1 1,-1 0-1,0 0 0,0 0 0,1 1 0,-1-1 0,0 0 1,0 0-1,1 0 0,-1 0 0,1 1 0,10 1-43,14 1-3,0-1-1,42-2 1,-64 0 46,98-6-35,32-9 1,331-54-17,-220 29 46,226-22-16,-374 50 23,482-23 40,-440 33 3,-132 2-26,-1 0-1,0 0 1,0 0-1,1 1 1,-1 0-1,6 1 1,-30-1 207,12-1-200,-95 0 137,2 9-121,-28 3-10,-52 13-6,47-6-7,-237 36 15,321-45-29,-103 16 5,-66 5 4,59 0-10,99-19-2,-81 15 0,-156 34 0,164-24 0,69-19 0,-120 32-1,16-1-7,25-9-8,34-3-12,50-9-16,53-25 30,1 0-1,0 1 1,0-1-1,0 1 1,0 1-1,-6 6 1,10-10 8,0 0 0,1-1 0,-1 1 0,1 0 0,-1-1 0,1 1 0,0 0 0,-1 0 0,1 0 0,0-1 0,-1 1 0,1 0 0,0 0 0,0 0 0,0 0 0,0 0 0,0-1 1,0 1-1,0 0 0,0 2 0,0-3-1,1 1 1,-1 0 0,1-1 0,-1 1 0,1 0-1,-1-1 1,1 1 0,0 0 0,-1-1 0,1 1 0,0-1-1,-1 1 1,1-1 0,0 1 0,-1-1 0,1 0-1,0 1 1,0-1 0,0 0 0,0 0 0,1 1-1,9 0-32,0 1 0,15-2 0,55-1-44,282-36-41,3-30 60,-107 18 26,264-31 4,-2 1 57,-412 60-17,377-61 47,-473 79-50,145-25 59,-149 24-42,-1-1 1,18-6-1,-25 9-10,0-1 0,0 0-1,1 0 1,-1 0 0,0 0 0,0 0-1,0 0 1,1-2 0,-2 3-7,1-1 1,-1 1 0,0 0 0,0 0-1,0 0 1,0-1 0,1 1 0,-1 0-1,0 0 1,0 0 0,0-1 0,0 1-1,0 0 1,0 0 0,0-1 0,0 1-1,0 0 1,0 0 0,0-1 0,0 1-1,0 0 1,0 0 0,0 0 0,0-1-1,0 1 1,0 0 0,0 0 0,0-1-1,0 1 1,0 0 0,0 0 0,-1-1-1,1 1 1,0 0 0,0 0 0,0 0-1,0 0 1,0-1 0,-1 1 0,1 0 0,0 0-1,0 0 1,0 0 0,-1 0 0,1-1-1,0 1 1,0 0 0,0 0 0,-1 0-1,1 0 1,-9-1 41,1 1 1,-1 0-1,1 0 0,0 1 1,-13 3-1,-44 4 10,-35-2-30,-336 32 15,276-16-48,96-14 3,-244 36-25,291-40 30,-570 100-4,494-90 4,-209 37 0,167-24-1,-186 32-8,244-50 1,-67 14-18,136-21 20,-1 0 0,1 1 0,0 0 0,-9 5-1,13-5-5,0 0 0,0 0 0,0 0 0,0 0 0,0 1 0,-4 4-1,5-4-13,3-4 22,-1 1 0,1-1 0,0 0 0,0 0 0,-1 0 0,1 1 0,0-1 0,0 0 0,-1 0-1,1 1 1,0-1 0,0 0 0,0 0 0,0 1 0,0-1 0,-1 0 0,1 0 0,0 1 0,0-1 0,0 0 0,0 1 0,0-1 0,0 1 0,12 2-103,2-3 62,-1 1 0,1-2 0,26-3 0,-25 2 31,77-6-32,37-5 7,-26-1 19,78-9-3,69 1 4,213-26-8,-144-6 17,45-6 10,-199 39 2,-10-2 6,-19 10 6,-18 1 4,-17-1 4,-98 13-21,113-20 48,-90 14-13,-26 5-32,1 1 0,-1 0 1,1 0-1,-1 0 1,1 0-1,-1 0 0,1 0 1,-1-1-1,1 1 1,-1 0-1,1 0 0,-1 0 1,1 1-1,-1-1 1,1 0-1,-1 0 0,1 0 1,-1 0-1,1 0 1,-1 1-1,0-1 0,1 0 1,-1 0-1,1 1 1,-1-1-4,0 0 0,0 0 1,0 1-1,0-1 1,0 0-1,0 0 0,0 0 1,0 0-1,0 0 0,0 1 1,0-1-1,0 0 1,0 0-1,-1 0 0,1 0 1,0 0-1,0 0 0,0 1 1,0-1-1,0 0 1,0 0-1,0 0 0,-1 0 1,1 0-1,0 0 0,0 0 1,0 0-1,0 0 1,-1 1-1,-12 2 73,-45 7-63,-133 14 12,2-1-1,37-1-13,119-18-7,-285 45 11,-98 35-12,-107 19-41,338-73 18,-367 91-32,477-101 12,69-18 27,0 0-1,0 1 1,1-1 0,-1 1 0,-6 4 0,5 0-57,7-7 69,0 1-1,0-1 1,0 0 0,-1 0 0,1 0 0,0 0-1,0 1 1,0-1 0,0 0 0,0 0 0,0 0-1,0 1 1,0-1 0,0 0 0,0 0 0,0 0-1,0 1 1,0-1 0,0 0 0,0 0 0,0 0-1,0 1 1,0-1 0,0 0 0,0 0 0,1 1-1,0 0-10,1 0-1,-1 0 0,1-1 0,0 1 1,-1 0-1,1-1 0,0 1 0,0-1 0,-1 1 1,1-1-1,0 0 0,3 0 0,24 3-49,0-1 0,0-2-1,0-1 1,40-7 0,55-19-11,-92 19 63,74-17-20,31-17-5,27 3 9,78-3-7,-77 14 16,69-19 5,-54 11 11,16-1 4,-150 28 1,92-17 4,52 4 11,-60 8-2,189-44 42,-296 52-51,-4 1 8,-1 0 0,1 2 0,19-2 0,-32 5-1,-2 0-7,1 0 0,-1 0 1,6-2-1,-9 2-4,-1 0 1,0 0 0,1 0-1,-1 0 1,0-1 0,0 1-1,1 0 1,-1 0-1,0 0 1,0 0 0,0 0-1,1-1 1,-1 1 0,0 0-1,0 0 1,0 0 0,1-1-1,-1 1 1,0 0-1,0 0 1,0-1 0,0 1-1,0-1 6,0 1-1,0-1 1,0 1-1,0 0 1,0-1-1,0 1 1,0-1-1,0 1 1,-1 0-1,1-1 1,0 1-1,0 0 0,-1-1 1,1 1-1,0 0 1,0-1-1,-1 1 1,0-1-1,1 1-5,1 0 0,-1 1 0,0-1 0,0 0 0,0 0 0,0 0 0,0 0 1,0 0-1,0 1 0,0-1 0,1 0 0,-1 0 0,0 0 0,0 0 0,0 1 0,0-1 0,0 0 0,0 0 0,0 0 0,0 1 0,0-1 0,0 0 0,0 0 0,0 0 0,0 0 0,0 1 0,-1-1 0,1 0 0,0 0 0,0 0 0,0 0 0,0 1 0,0-1 0,0 0 0,0 0 0,0 0 0,-1 0 0,1 0 0,0 1 1,0-1-1,0 0 0,0 0 0,0 0 0,-1 0 0,1 0 0,0 0 0,0 0 0,0 0 0,0 0 0,-1 0 0,1 1 0,0-1 0,0 0 0,-1 0 0,-16 4 39,9-2-20,-12 3-10,0-1 1,0-1-1,0 0 0,-23-1 1,-40-3 2,-55 1 13,-174 26 21,248-19-41,-80 7 2,-164 20 1,-189 26-4,478-58-6,-262 42-8,103 8-13,3-2-55,126-37 25,48-13 46,-1 0 0,1 1 0,-1 0-1,1-1 1,0 1 0,-1 0 0,1 0 0,0-1-1,-1 1 1,1 0 0,0 1 0,0-1-1,0 0 1,0 0 0,0 0 0,0 1 0,-2 2-1,3-4 3,0 1-1,0-1 1,0 1 0,0-1-1,0 1 1,0 0-1,0-1 1,0 1-1,0-1 1,0 1-1,0-1 1,0 1-1,0 0 1,1-1 0,-1 1-1,0-1 1,0 1-1,1 0 1,0 0-3,0 0 0,0 1 0,0-1 1,0 0-1,0 0 0,0-1 0,0 1 0,1 0 1,2 1-1,8 3-10,1 0 1,-1-1 0,1-1-1,22 3 1,-23-3 11,152 13-28,-158-15 32,388 9-24,111-37 30,-311 16 3,-34 2-3,91-17 5,-132 12 3,-104 12-12,158-20 23,-64 0-3,-38 8-7,80-11 19,-133 22-30,68-10 13,239-42 43,-311 52-8,29-10 0,-64 12 120,-77 4-48,-187 34-72,118-12-43,-347 40 23,178-18-16,141-18-9,162-24-6,-117 14-1,-50-5 2,-74 23 5,221-28-6,-83 18 4,76-5-4,19-7-1,-7-1 0,-55 8 0,42-10 0,27-4-1,7-2-6,-47 5-1,62-10 2,1 1-1,-1 0 0,1 0 1,-1 1-1,-17 7 0,-5 4-49,25-12 35,9-2 19,0 0 1,-1 0-1,1 0 0,0 0 0,-1 0 1,1 0-1,0 0 0,-1 0 0,1 0 0,0 0 1,-1 1-1,1-1 0,0 0 0,-1 0 1,1 0-1,0 0 0,-1 1 0,1-1 1,0 0-1,0 0 0,-1 1 0,1-1 1,0 0-1,-1 1 0,2-1-1,-1 1 0,0 0 1,0-1-1,1 1 0,-1-1 0,1 1 0,-1-1 1,0 1-1,1-1 0,-1 1 0,1-1 0,-1 1 1,1-1-1,-1 0 0,1 1 0,-1-1 0,1 0 1,1 1-1,-1 0-4,1-1 1,-1 1-1,1-1 1,0 1-1,-1-1 0,1 0 1,0 0-1,-1 0 1,1 0-1,0 0 0,-1 0 1,4-1-1,9-1-18,0 0-1,26 1 0,-18 0 13,23 0-10,60-1-25,98 1-11,-71-1 29,-130 2 29,152-6-22,-48-5 12,-43 4 6,48-4-2,136-16-10,111-7 7,-166 21 16,125-7 30,-160 17-14,-73 0-8,104-2 20,-77 5-11,-73 0-10,67 7-1,-98-6-8,0 0-1,-1 1 0,1 0 0,0 0 1,-1 0-1,0 1 0,1 0 0,6 4 1,-13-7-3,1 0 1,-1 1 0,1-1 0,-1 0 0,0 0 0,1 1-1,-1-1 1,0 0 0,1 1 0,-1-1 0,0 0-1,0 1 1,1-1 0,-1 1 0,0-1 0,0 0 0,1 1-1,-1-1 1,0 1 0,0-1 0,0 1 0,0-1-1,0 0 1,0 1 0,0-1 0,0 1 0,0 0 2,0 0 0,-1 0 1,1 0-1,-1 0 0,1 0 0,-1 0 1,1-1-1,-1 1 0,0 1 0,-1-1 3,0 2 1,-1-1 0,1 0-1,-1 0 1,0 0 0,0 0-1,0 0 1,0-1 0,0 1-1,0-1 1,-1 0 0,-4 2-1,-10 3 16,-28 15 14,27-14-25,-1-1-1,1 0 1,-1-2-1,-33 3 1,-83-1 17,45-4-13,11 5-8,-36 1 1,73-10-6,-26 2 2,45 2-2,-26 8 0,18-4-1,-58 5 4,-30 5-4,82-6-2,-26 4 0,36-11 0,-31-1 0,35-2 0,-7 1 0,-48-2 2,-36-10 3,68 10-5,0 3 0,-48 8 1,70-7-2,0-1-1,1 2 0,-30 9-1,10 2 0,-18 6 0,-35-4 1,75-14 2,-203 35 0,175-25-2,-87 35-1,18-5-25,67-30 12,33-10 9,-26 10-1,-96 35-8,122-42 6,-29 15 0,44-19 8,-18 12-16,18-11 0,9-2-19,21 0-31,-7-2 70,-8 2-6,15-1-10,46-6 0,85-15-26,48-7 1,-163 23 34,65 0 1,-29 3-3,-29-1 3,7 1-1,79-15 0,96-27 5,-178 34 4,25-5 6,-63 12-8,33-8 4,53 5 7,-68 5-8,-11 0 1,35 4 0,-22 3-4,7-1 0,-37-5-2,0 0 1,0 0 0,0-1 0,-1 0-1,6-1 1,2 0 1,15-1 3,-20 3-5,0 0 1,-1-1 0,1 0-1,0 0 1,0-1 0,11-4 0,-9 1 0,-7 4 0,-1-1 0,1 1-1,1 0 1,-1 0-1,0 0 1,0 0 0,3 0-1,6-1 2,1 1 0,13 0 1,24-1 0,-32 1-1,0 0 0,30 4 0,2 0 1,1 1 9,-30-2-8,28 0 0,75 3 4,-85-2 0,-3 0-6,45 2 5,-69-5-5,-1 1-1,1 0 1,12 3-1,16 3 9,-12-4-4,-19-2-5,0 1 1,1-2-1,-1 1 0,1-1 1,-1 0-1,1-1 0,12-2 0,10-10 7,-16 9-4,-10 3-3,-1 0 1,1-1-1,-1 1 0,0-1 1,0 0-1,0 0 1,0-1-1,5-3 0,-7 4 1,1 1 0,-1-1 0,1 0 0,-1 0 0,1 1 0,-1-1 0,1 1-1,0 0 1,0 0 0,0 0 0,4-1 0,0 0 3,-5 1-5,-1 1 1,0 0-1,0-1 0,0 1 0,0 0 1,0-1-1,0 1 0,0 0 0,0 0 1,0 0-1,1 0 0,-1 0 0,0 0 1,0 1-1,0-1 0,2 1 0,7 3 0,15 8 0,-25-12 0,1 0 0,-1 0 0,1 1 0,-1-1-1,1 0 1,-1 0 0,1 0 0,-1 0 0,1 1 0,-1-1-1,1 0 1,0 0 0,-1 0 0,2-1 0,-2 1-1,0 0 1,1 0 0,-1 0 0,0 0 0,1 0 0,-1 1-1,0-1 1,1 0 0,-1 0 0,0 0 0,1 0-1,-1 0 1,0 0 0,0 0 0,1 1 0,-1-1-1,0 0 1,1 0 0,-1 0 0,0 1 0,0-1 0,0 0-1,1 0 1,-1 1 0,0-1 0,0 0 0,0 1-1,1-1 1,-1 0 0,0 0 0,0 1 0,0-1 0,0 0-1,0 1 1,0 0 0,34 55-6,-24-41 5,-1 1 1,-9-9 1,-1-2 0,1-5-1,0 1 0,0 0 1,0-1-1,0 1 0,1 0 0,-1-1 1,0 1-1,0-1 0,0 1 1,1-1-1,-1 1 0,0-1 0,1 1 1,-1 0-1,0-1 0,1 0 1,-1 1-1,1-1 0,-1 1 0,0-1 1,1 1-1,-1-1 0,2 1 1,12 6 3,-10-6 1,-4-1-3,1 1 0,-1-1 0,0 0 0,1 0 0,-1 1 0,1-1 0,-1 0 0,1 1 0,-1-1 0,0 0 0,1 1 0,-1-1 0,0 0 0,1 1 0,-1-1 0,0 1 0,0-1 0,1 1 0,-1-1 0,0 1 0,0-1 0,0 1 0,0-1 0,0 1 0,1-1 0,-1 1 0,0-1 0,0 1 0,-1 0 0,2 0 79,-2-1-74,0 0-1,0 0 1,0-1 0,0 1-1,0 0 1,0 0 0,1-1-1,-1 1 1,0-1 0,0 1-1,0-1 1,1 1 0,-1-1-1,0 1 1,1-1 0,-1 0-1,0 1 1,1-1 0,-1-1-1,-9-6-2,5 7 4,4 1-7,1 0 0,0 0 0,0 0 1,-1 0-1,1 0 0,0-1 1,0 1-1,-1 0 0,1 0 0,0 0 1,0 0-1,-1 0 0,1 0 0,0 0 1,0-1-1,0 1 0,-1 0 1,1 0-1,0 0 0,0 0 0,0-1 1,-1 1-1,1 0 0,0 0 0,0-1 1,0 1-1,0 0 0,0 0 0,0-1 1,-3-2 6,3 3-7,0-1 0,-1 1 0,1 0 0,0 0 0,0-1-1,0 1 1,-1 0 0,1 0 0,0-1 0,0 1 0,0 0 0,0 0 0,0-1 0,0 1 0,-1 0 0,1-1 0,0 1 0,0 0-1,0-1 1,-1-1 3,1 1 0,-1-1 0,-1 0 0,1 1 1,0-1-1,0 1 0,-1-1 0,1 1 0,0 0 0,-3-2 0,-1-1 31,-9-14 44,13 17-77,1 1 0,0-1 0,-1 1 0,1-1-1,0 1 1,0-1 0,0 1 0,0-1 0,0 1 0,-1-1-1,1 1 1,0-1 0,0 0 0,0 1 0,0-1 0,1 0 0,-1 0 9,0 1 1,1 3-86,2 7 64,-1-4 10,0 0 0,-1 0 0,0 0 0,0 0 0,0 0 0,0 0 0,-1 10 0,0-16 6,1 11 98,-4-11-100,0 0 0,0 1 0,0-1 0,0 1 0,0 0 0,0-1 0,0 2 0,0-1 0,0 0 0,0 0 0,-2 3 0,-45 20-4,39-20 0,1-1 0,-1 0 0,0 0 0,-15 1 0,1 0 0,12-1 2,10-3-1,1 0 0,-1 1 0,0-1 1,1 1-1,-1 0 0,0-1 0,1 1 1,-1 1-1,1-1 0,0 0 0,-1 1 1,-3 2-1,5-3 0,0-1 0,1 1 0,-1-1 0,0 1 0,0-1 0,0 0-1,1 1 1,-1-1 0,0 0 0,0 0 0,0 0 0,0 0 0,-1 0 0,-16 1 11,-20-2 0,26 1-9,-6-2 3,1 2 0,-1 0 0,1 1 0,-21 4 0,13-1 2,0-2 0,-31 0 0,-34 3 8,-63 10 2,75-9-4,44-2-3,-57-1 0,74-3-7,-32-2 12,-30 2 15,32 1-14,28 0-7,0-1 0,0-1 0,-22-4 0,20 2 5,-34 0 1,30 2-4,9 1-1,1 0 1,-27 3-1,26 4-1,3-1-1,1-3-2,0-1 1,0-1 0,-20 0-1,8 0 2,-153 4 47,66 2-42,76-5-11,16-1 1,0-2 1,-21-2-1,-16-1 6,38 4-7,-80 3 3,14 2 2,-23 2-1,58 0-8,-27 4 8,29-5-5,24-3-2,-46 1 0,40-2 0,14-1-1,-24 5 0,38-6 1,-1 1-1,0 0 0,0-1 1,0 1-1,1 0 0,-1 0 1,0 0-1,-1 2 0,-6 3-1,-41 13-4,33-12 6,15-7-1,1 1 1,0-1 0,0 1-1,0-1 1,0 1 0,0 0-1,0-1 1,0 1 0,1 0-1,-2 1 1,-4 3-3,3-3 1,1-1 0,-1 1 0,0-1 0,0 0 0,0 0 0,0 0 0,0-1 0,0 1 0,0-1 0,0 0 0,-5 1 0,6-1 1,1 0-1,0 0 1,-1 0 0,1 0 0,0 1 0,0-1 0,-1 1 0,1-1 0,0 1 0,0-1 0,0 1 0,0-1 0,0 1-1,0 0 1,0 0 0,0-1 0,0 1 0,0 0 0,0 0 0,1 0 0,-1 0 0,0 0 0,1 0 0,-1 0 0,0 1 0,1-1-1,-1 0 1,1 0 0,0 0 0,-1 0 0,1 1 0,0-1 0,0 0 0,0 0 0,0 1 0,0-1 0,0 2 0,0-3 0,0 1 1,0-1 0,0 1 0,0-1 0,0 0-1,0 1 1,0-1 0,0 0 0,0 1 0,0-1-1,0 1 1,0-1 0,0 0 0,0 1 0,-1-1-1,1 0 1,0 1 0,0-1 0,0 0 0,-1 0-1,1 1 1,0-1 0,0 0 0,-1 1 0,1-1-1,0 0 1,-1 0 0,1 0 0,0 1 0,-1-1-1,1 0 1,0 0 0,-1 0 0,1 0 0,0 0 0,-1 0-1,0 1 1,-15-3-1,10 1 0,6 1 1,-1 0 0,1 0-1,-1 0 1,1 1 0,0-1-1,-1 0 1,1 0 0,0 0-1,-1 0 1,1 0 0,0 1-1,-1-1 1,1 0 0,0 0-1,-1 0 1,1 1 0,0-1 0,0 0-1,-1 1 1,1-1 0,0 0-1,0 0 1,0 1 0,-1-1-1,1 0 1,0 1 0,0-1-1,0 1 1,0-1 0,0 0-1,0 1 1,0-1 0,0 0 0,0 1-1,0 0 0,0 0 1,0 0-1,0-1 0,0 1 0,1 0 0,-1 0 0,0-1 1,0 1-1,1 0 0,-1 0 0,1-1 0,-1 1 0,1 0 1,-1-1-1,1 1 0,-1-1 0,1 1 0,0-1 0,-1 1 1,1-1-1,1 1 0,2 2-1,4 2-2,0-1 0,0 0 0,15 6 1,-18-9 0,0 1 1,0-1 0,0-1-1,0 1 1,0-1-1,5 1 1,32-5-9,-21 2 8,134-12-5,-3-1-1,184 7 1,-166 6 9,-53-13 13,-80 10-12,12-5 6,8 0 0,7 2 2,-39 3-7,43 0 0,174 3 28,-212 1-20,50-7 0,-70 6-10,18 0 0,-1 0-1,-13 0 1,-1 1 0,1 0 0,0 1 0,0 1 0,14 2 0,-7 0 7,36 0 0,-27-4 1,1-2-1,-1-1 0,46-12 1,-58 12-9,1 1 0,-1 0 0,1 2 0,0 0 0,23 2 0,-1 1 0,21 3 9,-53-4-7,-6 0-1,0-1 0,0 0 1,0 1-1,0-1 0,0 0 0,0 0 1,-1-1-1,6 0 0,31-4 1,-21 3-2,34 1 0,-36 1 0,37 5 0,-24-2 0,-21-3 0,-1 1 1,15 4 0,-16-3 0,1-1 0,-1 0 0,9 1 0,11-1 1,-10-1 0,-1 0 1,22 5 0,0 2-3,27 6 0,-61-12 0,0 0 0,0 0 0,0 1 0,-1-1 0,1 0 0,0 1 0,-1 0 0,1 0 0,-1-1 1,0 2-1,1-1 0,-1 0 0,2 3 0,-4-5 5,0 0 0,0 0 1,-1 0-1,1 1 0,0-1 0,0 0 0,0 0 1,0 0-1,0 1 0,0-1 0,0 0 0,-1 0 1,1 0-1,0 0 0,0 1 0,0-1 0,0 0 1,-1 0-1,1 0 0,0 0 0,0 0 0,0 0 1,-1 0-1,1 0 0,0 0 0,0 1 0,-1-1 1,1 0-1,0 0 0,-1 0 0,-11 2 29,7-1-32,-22 8 9,-25 9 2,41-15-9,0 0 0,1 0 0,-1-1 0,0 0-1,0-1 1,-14 0 0,-14 1 3,-12 2 5,-84-6 1,75 4 2,33 0-7,3-2 2,0 0 1,-45-8 0,16 2-8,-84 2 1,43 3 6,80 0-4,0 0-1,0-1 1,-24-7 0,12 4-2,-1 0-1,1 2 1,-38 0 0,41 2-3,-2-1-1,-27-7 0,37 6 0,-22 0 0,33 3 1,-10-1 4,-15-3 0,-4 0 0,14 2-6,1 1-1,0 1 1,-1 1 0,1 1 0,0 0 0,-34 9 0,36-6 1,-1-2 1,-24 2-1,-3 1 8,36-5-4,0-1 0,0 1 0,0-2-1,-14-1 1,14 1-1,-1 0-1,1 0 0,0 1 0,-12 2 1,5 0-3,0 0 0,0-1 0,0-1 0,0 0 0,-18-3 0,23 1 0,5 1 0,1 0 0,0 0 0,-1 1 0,-5 0 0,7 0 1,0-1 0,0 1 0,0 0 0,0-1 0,0 0 0,-5-1 0,-2-1 1,-16-5 0,-1 2 0,-29-3 1,34 6-3,-16 1-2,37 2 2,0 0-1,-1-1 0,1 2 0,0-1 0,-1 0 1,1 0-1,0 0 0,-1 1 0,1-1 0,0 0 1,0 1-1,-1-1 0,1 1 0,0 0 0,-2 0 1,2 1-1,-1-1 1,0 0 0,0 0-1,0 0 1,-3 1 0,-3 0 0,0-1 0,-15 1 0,-2 0-2,-21 3-4,30-3 6,-24 4 0,29-4 0,1-1 1,-14 0-1,15-1 2,0 1-1,0 0 1,1 0-1,-18 4 1,20-3-1,-1-1 0,1 0-1,-1-1 1,0 0 0,1 0 0,-10-1-1,-15 0 2,-35 6 6,62-4-8,0-1 0,-1 1 0,1-1 0,-7 3 0,0 0 0,10-3 0,0 0 0,0 0 0,0 0 0,0 0 0,0 0 0,0 0 0,0 0 0,0-1 0,0 1 0,0 0 0,-1-1 0,-5-1-2,4 2-2,0 1 0,0-1 0,0 1 0,0 0-1,0 0 1,-3 2 0,4-2 3,1-1-1,-1 1 1,0 0-1,0-1 1,1 1 0,-1-1-1,0 1 1,0-1-1,0 0 1,1 0 0,-1 0-1,0 0 1,0 0-1,0 0 1,-2-1 0,-12 0-28,12 1-5,9 1-3,11 0 22,70 9-1,-19 1-2,-8-2 4,23-10 4,-43 0 5,46-3 3,45 1 3,-17 9-1,-98-5 0,-9 0 0,1 0 0,-1-1 0,0 0 0,0 0 0,1 0 0,-1-1 0,8-2 0,23-6 2,59-13 10,-57 15-8,50-16 0,-59 14 1,53-10 0,-67 16-4,1 2 1,0 0 0,0 1-1,31 3 1,32 6-12,-14-3 5,-39-3 12,-22-2-4,1-1 0,-1 1 0,8 1 0,-4 0-1,15-1 0,8 4-2,-27-4 0,-1-1 0,1 1 0,-1-1 0,1 1 0,-1 1 0,9 2 0,-10-3 0,0 1-1,0-1 1,0-1 0,0 1 0,0 0 0,1-1 0,-1 1-1,6-1 1,-6 0-1,0 0-1,0 0 1,0 0-1,0 1 0,2 0 1,-4 0 0,0-1 1,-1 0 0,1 0 0,0 1-1,0-1 1,-1 0 0,1 0-1,0 0 1,0 0 0,-1 0 0,1 0-1,1-1 1,2-2-1,-4 3 1,0-1 0,1 1 0,-1 0 0,0-1 0,0 1 0,1 0 0,-1-1 0,0 1 0,1 0 0,-1 0 0,0-1 0,1 1 0,-1 0 0,1 0 0,2-1 0,-1 1 0,1 0 0,-1 0 0,0 0 0,1 0 0,-1 0 0,1 1 1,-1-1-1,3 2 0,28 8 2,-2 0 1,-20-8 0,0 0-1,19-1 0,-21 0 1,-6-1-2,0 0 0,-1 0 0,1 0-1,0 0 1,-1 0 0,4-1 0,6-4 1,-11 4-2,1 0 0,-1 1 0,0-1 0,0 1 0,1-1 0,-1 1 0,0-1 0,1 1 0,-1 0 0,1 0 0,-1 0 0,2 0 0,0 0 0,0 0 0,0 0 1,-1-1-1,1 1 0,0-1 0,0 1 1,-1-1-1,4-1 0,-2 0 1,-1 1 0,1 0 0,0 0 0,4 0-1,-6 1 0,9-1 1,1 0-1,-1 1 0,0 0 0,15 2 1,-3 1 1,1 0 1,30-2-1,26 2 5,-57-1-6,71 6 8,-94-8-9,0 0 0,1 0 0,-1 0 0,0 0 0,0 0 0,1 0 0,-1 0 0,0 0 0,0 0 0,1 0 0,-1 0 0,0 0 0,0 0 0,1 0 0,-1 0 0,0 0 0,0-1 0,1 1 0,-1 0 0,0 0 0,0 0 0,1 0 0,-1-1 0,0 1 0,0 0 0,0 0 0,0 0 0,0-1 0,1 1 0,-1 0 0,0 0 0,0-1 0,0 1 0,0 0 0,0-1 0,2-2 1,0 3 0,0 0-1,-1-1 1,1 1 0,-1 1-1,1-1 1,0 0 0,-1 0-1,1 0 1,2 2 0,5-1 0,7 2 3,-13-3-3,0 1 0,0-1 0,0 1 0,-1-1-1,1 0 1,0 0 0,0-1 0,0 1 0,0 0-1,3-2 1,-3 2 0,-1-1-1,1 1 0,-1 0 0,1 0 0,-1 0 1,4 0-1,-2 0 2,0 1-1,1-1 1,4-1-1,-6 0 0,-2 1-1,0 0 0,-1 0 0,1 0 0,0 0 0,-1 0 0,1 0 0,0 0 0,-1 0 0,1 0 0,0 0 0,-1-1 0,1 1 0,-1 0 1,1 0-1,-1-1 0,1 1 0,0-1 0,-1 1 0,1 0 0,-1-1 0,1 1 0,-1-1 0,0 1 0,1-1 0,-1 1 0,1-1 0,-1-1 0,0 2 0,0-3 0,0 2 0,0 1 0,1 0 0,-1 0 0,0-1 0,0 1 0,1 0 0,-1 0 0,0 0 0,0-1 0,1 1 0,-1 0 0,0 0 0,1 0 0,-1 0 0,0 0 0,1-1 0,-1 1 0,0 0 0,1 0 0,-1 0 0,0 0 0,1 0 0,-1 0 0,0 0 0,1 0 0,-1 0 0,4 1 0,1-1 0,-1 0 0,0 1 0,4 1 0,0 0 1,37 7 4,-39-8-3,-1 0-1,0 0 0,0-1 1,1 1-1,8-2 0,-11 0 0,1 1-1,-1-1 0,0 0 1,0 0-1,1-1 0,-1 1 1,3-3-1,-5 4 1,0 0-1,-1 0 1,1 0-1,0 0 1,0 0 0,-1 0-1,1 0 1,0 0 0,-1 0-1,1 0 1,0 0-1,-1 0 1,1 1 0,0-1-1,-1 0 1,1 1 0,0-1-1,-1 0 1,1 1-1,0-1 1,-1 1 0,1-1-1,0 2 1,0-1 0,1 0 0,-1-1 0,0 1 0,1 0 0,-1 0 0,1-1 0,1 2 0,-1-9 100,-2 6-97,0 1-1,0 0 1,0-1-1,0 1 1,0 0-1,0-1 1,0 1-1,0 0 1,0-1-1,-1 1 1,1 0-1,0-1 1,0 1-1,0 0 0,0-1 1,-1 1-1,1 0 1,0 0-1,0-1 1,0 1-1,-1 0 1,1 0-1,0-1 1,0 1-1,-1 0 1,1 0-1,0 0 1,-1 0-1,1-1 1,-1 1-1,-6-1 2,-1 0 1,1 0-1,-13 1 0,-179 2 13,25-7 8,27 0-3,129 5-18,3 1-1,0-1 1,-1-1-1,-16-3 1,12-1-2,7 2-1,0 0 1,0 1 0,0 1-1,-16 0 1,-5 2 1,-37 6 1,43-1-3,-58 7 3,18-6 6,-74-3 0,52-6-5,-149 13-1,60 2 5,0-12 2,129-1-11,-102-10 7,134 9-7,-129-8 6,21 1-7,116 7-3,0 1 0,1 0 1,-1 1-1,0 0 0,1 1 1,-1-1-1,1 2 0,-19 6 1,20-4-2,6-4 3,0 0 1,-1 0-1,1 1 0,-1-2 1,1 1-1,-1 0 0,-4 1 0,0-2-2,3 0-1,0 1 1,-1-1-1,-6 3 1,10-3 1,0 0 1,0 1-1,1-1 1,-1 0-1,0 0 0,1 1 1,-1-1-1,0 0 1,1 1-1,-1-1 1,1 1-1,-1-1 1,1 1-1,-1-1 0,1 1 1,-1 0-1,1-1 1,-1 1-1,1-1 1,0 1-1,-1 0 1,1-1-1,0 1 0,0 0 1,0 0-1,-1-1 1,1 1-1,0 1 1,0-2 0,0 1 0,0-1 0,0 0 0,0 0 0,0 1 0,0-1 0,0 0 0,0 1 1,0-1-1,0 0 0,0 1 0,0-1 0,0 0 0,1 0 0,-1 1 0,0-1 0,0 0 0,0 0 1,0 1-1,1-1 0,-1 0 0,0 0 0,0 1 0,0-1 0,1 0 0,-1 0 0,0 0 0,0 1 1,1-1-1,-1 0 0,0 0 0,0 0 0,1 0 0,-1 0 0,0 0 0,1 0 0,-1 0 0,0 0 0,1 1 1,13-5-44,-3 1 22,37 7 10,-31-5 7,0 0 1,17-3-1,-21 2 1,0 1 0,0 0 0,1 0 0,-1 2 0,0 0 0,0 0 0,25 6 0,-27-4 2,-3-1 0,1 0 1,-1-1-1,10 1 1,-12-2-1,0-1 0,12-2 1,3-1-2,11 1-1,38 3 0,-34 0 2,6 1 0,59 10-1,-12 0 2,-78-10 1,5 1 0,28-1 0,-30-3 0,16-3 0,-6 0 0,36-2 0,22-4 0,-72 9 0,5-1 0,0 1 0,18-1 0,25 6 0,-32-1 1,112 0 6,-117-2-6,92-5 3,24 0-1,-98 6-3,51 7 1,-71-6 3,0-1 0,29-2 0,-9 0-1,159-7 6,-84 2-4,21 4 5,-114 2-9,-18-2 2,-2 0-1,0 1-2,0 1 1,0 0-1,1-1 0,-1 1 0,0 0 0,0 0 0,0 0 0,0 0 0,0 0 1,1 0-1,0 0 0,19 4 0,-4-1 1,-9-1 0,0-1 1,0 0-1,0-1 0,0 1 1,10-2-1,1-1 6,20-2 7,-35 4-13,0 0 0,1-1 1,-1 1-1,4-2 0,3 0 3,-6 1-3,0-1 0,0 1 1,0-1-1,4-2 0,12-3 1,-15 6-1,-1 0 0,1 0 0,0 1 0,0-1-1,0 1 1,7 1 0,-8-1 0,0 0-1,0 0 0,-1-1 0,1 0 0,0 0 1,-1 0-1,8-3 0,-7 2 0,0 1 0,0-1 0,0 1 0,0 0 0,8 0 0,-5 1 0,1 1 0,-1 1 0,1-1 0,-1 1 0,15 6 0,-5-2 0,-16-6 0,0 1 0,0 0 0,0-1 0,0 0 0,0 1 0,3-1 0,4-4 0,-2 4 1,-6 0-1,0 0 1,0 0-1,0 0 0,0 0 1,0 0-1,0 0 0,0 0 1,0 0-1,0-1 0,0 1 1,0 0-1,0 0 0,0-1 1,0 1-1,1-2 0,-1 2 0,0 0 1,1-1-1,-1 1 0,0 0 0,1 0 0,-1 0 0,0 0 0,0 0 0,1 0 0,-1 0 0,0 0 1,0 1-1,3 0 0,5 0 0,-9-1 0,1 0 0,-1 0 0,0-1 0,1 1 0,-1 0 0,0 0 0,1 0 0,-1-1 0,0 1 0,1 0 0,-1 0 0,0 0 0,0-1 0,1 1 0,-1-1 0,3-2 0,-2 2 0,1 0 0,0 1 0,0-1 0,0 0 0,-1 0 0,1 1 0,0-1 0,0 1 0,0 0 0,3-1 0,18 1 0,-23 0 0,8 1 0,0 0-1,-1 0 1,1 1 0,7 2 0,15 4 9,-29-9-1,-3-2-5,-6-3 2,-4 0 3,12 6-7,0 0 0,0 0 1,0 0-1,0 0 0,0 0 0,0 0 1,0-1-1,0 1 0,0 0 1,9 4 2,4 1 17,-21-9-8,8 3-12,-1 1 1,1-1 0,0 1-1,-1 0 1,1 0 0,-1-1 0,1 1-1,0 0 1,-1 0 0,1-1-1,-1 1 1,1 0 0,-1 0-1,1 0 1,-1 0 0,1 0-1,-1-1 1,0 1 27,-4 1-11,-78 8 4,66-8-19,0-1-1,-1 0 1,-18-3-1,-5-1-1,-5 1 5,-28-1 1,-32 10 1,86-5-6,0-1 0,-23-2 0,18 0 0,-232-9 8,24 2-2,17 0 1,-64-9-5,-52-1-1,22 22-3,281-3 0,-299 12-10,-132 51-692,370-45-1675,-94 33 1,110-23 991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2:03:09.2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5897,'-2'5'331,"1"-2"-142,0-1-1,1 0 0,-1 0 0,0 0 0,0 0 0,-1 0 0,-1 3 1,2-4-153,1-1 0,-1 0 0,1 1 1,-1-1-1,1 0 0,-1 0 1,0 1-1,1-1 0,-1 0 1,1 0-1,-1 0 0,0 0 0,1 0 1,-1 0-1,0 0 0,1 0 1,-1 0-1,1 0 0,-1 0 1,0 0-1,1-1 0,-1 1 1,0 0-1,1 0 0,-1-1 0,1 1 1,-1 0-1,1 0 0,-1-1 1,1 1-1,-2-1 0,-1-2 237,-1 0 0,0 1 0,0 0-1,0 0 1,0 0 0,-1 0 0,1 1 0,-12 0 611,16 1-866,-1 0 0,1 0 0,0 0-1,0 1 1,0-1 0,0 0 0,0 0 0,0 0 0,0 0 0,0 1 0,0-1 0,-1 11 579,-1 19-1,1-18-338,0-1-1,-4 22 1,-15 19 155,10-16-225,-8 45-1,11-48-127,-24 172 151,5 188 53,21-251-185,-1-54-36,-3 81 28,13 68 51,-4-230-116,0 0 0,1 0-1,0 0 1,0 0 0,0-1 0,1 1 0,0 0 0,4 6 0,-6-13-6,0 1 1,1 0-1,-1-1 0,1 1 0,-1-1 1,1 1-1,-1-1 0,1 1 1,-1-1-1,1 1 0,0-1 1,-1 1-1,1-1 0,-1 0 0,1 1 1,0-1-1,0 0 0,-1 0 1,1 1-1,0-1 0,-1 0 0,1 0 1,0 0-1,0 0 0,-1 0 1,1 0-1,0 0 0,1 0 0,0-1 0,-1 1-1,1-1 0,-1 0 0,1 1 1,-1-1-1,1 0 0,-1 0 0,0 0 1,1 0-1,-1 0 0,0 0 0,2-2 1,-1 1-2,-1-1-1,1 1 1,0-1 0,-1 0 0,0 0 0,0 0-1,0 1 1,1-5 0,5-28-48,-5 25 21,-1 4 8,1-8-126,1-23 0,-5-26-503,0-20-1272,10 7-649,8 4 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0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Coil – </a:t>
            </a:r>
            <a:r>
              <a:rPr lang="en-US" sz="1200" dirty="0">
                <a:effectLst/>
              </a:rPr>
              <a:t>The coil is an inductor or a length of wire that is wrapped around a magnetic core. When a current is passed through it a magnetic field is produced.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Spring - </a:t>
            </a:r>
            <a:r>
              <a:rPr lang="en-US" sz="1200" dirty="0">
                <a:effectLst/>
              </a:rPr>
              <a:t>The holds the armature in a specific initial condition and returns it to that position once the relay is disengaged.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Armature - </a:t>
            </a:r>
            <a:r>
              <a:rPr lang="en-US" sz="1200" dirty="0">
                <a:effectLst/>
              </a:rPr>
              <a:t>The armature is the mechanical component of a relay that moves to either engage or disengage the relay. This component is moved by the magnetic field produced by the coil.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Contacts - </a:t>
            </a:r>
            <a:r>
              <a:rPr lang="en-US" sz="1200" dirty="0">
                <a:effectLst/>
              </a:rPr>
              <a:t>The contacts are what the armature end moves between to determine the state of the relay.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0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Coil – </a:t>
            </a:r>
            <a:r>
              <a:rPr lang="en-US" sz="1200" dirty="0">
                <a:effectLst/>
              </a:rPr>
              <a:t>The coil is an inductor or a length of wire that is wrapped around a magnetic core. When a current is passed through it a magnetic field is produced.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Spring - </a:t>
            </a:r>
            <a:r>
              <a:rPr lang="en-US" sz="1200" dirty="0">
                <a:effectLst/>
              </a:rPr>
              <a:t>The holds the armature in a specific initial condition and returns it to that position once the relay is disengaged.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Armature - </a:t>
            </a:r>
            <a:r>
              <a:rPr lang="en-US" sz="1200" dirty="0">
                <a:effectLst/>
              </a:rPr>
              <a:t>The armature is the mechanical component of a relay that moves to either engage or disengage the relay. This component is moved by the magnetic field produced by the coil.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Contacts - </a:t>
            </a:r>
            <a:r>
              <a:rPr lang="en-US" sz="1200" dirty="0">
                <a:effectLst/>
              </a:rPr>
              <a:t>The contacts are what the armature end moves between to determine the state of the relay.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9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Coil – </a:t>
            </a:r>
            <a:r>
              <a:rPr lang="en-US" sz="1200" dirty="0">
                <a:effectLst/>
              </a:rPr>
              <a:t>The coil is an inductor or a length of wire that is wrapped around a magnetic core. When a current is passed through it a magnetic field is produced.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Spring - </a:t>
            </a:r>
            <a:r>
              <a:rPr lang="en-US" sz="1200" dirty="0">
                <a:effectLst/>
              </a:rPr>
              <a:t>The holds the armature in a specific initial condition and returns it to that position once the relay is disengaged.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Armature - </a:t>
            </a:r>
            <a:r>
              <a:rPr lang="en-US" sz="1200" dirty="0">
                <a:effectLst/>
              </a:rPr>
              <a:t>The armature is the mechanical component of a relay that moves to either engage or disengage the relay. This component is moved by the magnetic field produced by the coil.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Contacts - </a:t>
            </a:r>
            <a:r>
              <a:rPr lang="en-US" sz="1200" dirty="0">
                <a:effectLst/>
              </a:rPr>
              <a:t>The contacts are what the armature end moves between to determine the state of the relay.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1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Coil – </a:t>
            </a:r>
            <a:r>
              <a:rPr lang="en-US" sz="1200" dirty="0">
                <a:effectLst/>
              </a:rPr>
              <a:t>The coil is an electromagnet. When a current is passed through it a magnetic field is produced.</a:t>
            </a:r>
            <a:endParaRPr lang="en-US" sz="1200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/>
              <a:t>Armature - </a:t>
            </a:r>
            <a:r>
              <a:rPr lang="en-US" sz="1200" dirty="0">
                <a:effectLst/>
              </a:rPr>
              <a:t>The armature is the mechanical component of a relay that moves to either engage or disengage the relay. This component is moved by the magnetic field produced by the coil.</a:t>
            </a:r>
            <a:r>
              <a:rPr lang="en-US" sz="1200" dirty="0"/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/>
              <a:t>Spring - </a:t>
            </a:r>
            <a:r>
              <a:rPr lang="en-US" sz="1200" dirty="0">
                <a:effectLst/>
              </a:rPr>
              <a:t>The holds the armature in a specific initial condition and returns it to that position once the relay is disengaged.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Contacts - </a:t>
            </a:r>
            <a:r>
              <a:rPr lang="en-US" sz="1200" dirty="0">
                <a:effectLst/>
              </a:rPr>
              <a:t>The contacts are what the armature end moves between to determine the state of the relay.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Coil – </a:t>
            </a:r>
            <a:r>
              <a:rPr lang="en-US" sz="1200" dirty="0">
                <a:effectLst/>
              </a:rPr>
              <a:t>The coil is an inductor or a length of wire that is wrapped around a magnetic core. When a current is passed through it a magnetic field is produced.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Spring - </a:t>
            </a:r>
            <a:r>
              <a:rPr lang="en-US" sz="1200" dirty="0">
                <a:effectLst/>
              </a:rPr>
              <a:t>The holds the armature in a specific initial condition and returns it to that position once the relay is disengaged.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Armature - </a:t>
            </a:r>
            <a:r>
              <a:rPr lang="en-US" sz="1200" dirty="0">
                <a:effectLst/>
              </a:rPr>
              <a:t>The armature is the metal, mechanical component of a relay that moves to either engage or disengage the relay. This component is moved by the magnetic field produced by the coil.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Contacts - </a:t>
            </a:r>
            <a:r>
              <a:rPr lang="en-US" sz="1200" dirty="0">
                <a:effectLst/>
              </a:rPr>
              <a:t>The contacts are what the armature end moves between to determine the state of the relay.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3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procus.com/electromechanical-relay-working-with-applications/" TargetMode="External"/><Relationship Id="rId3" Type="http://schemas.openxmlformats.org/officeDocument/2006/relationships/hyperlink" Target="http://www.applianceswitch.net/en/detail.php?nid=12" TargetMode="External"/><Relationship Id="rId7" Type="http://schemas.openxmlformats.org/officeDocument/2006/relationships/hyperlink" Target="https://ecstudiosystems.com/discover/textbooks/basic-electronics/relays/electromechanical-relays/" TargetMode="External"/><Relationship Id="rId2" Type="http://schemas.openxmlformats.org/officeDocument/2006/relationships/hyperlink" Target="https://www.electricity-magnetism.org/electromechanical-relay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hanacademy.org/science/physics/magnetic-forces-and-magnetic-fields/magnetic-flux-faradays-law/a/what-is-faradays-law" TargetMode="External"/><Relationship Id="rId5" Type="http://schemas.openxmlformats.org/officeDocument/2006/relationships/hyperlink" Target="https://science.howstuffworks.com/electromagnet.htm" TargetMode="External"/><Relationship Id="rId4" Type="http://schemas.openxmlformats.org/officeDocument/2006/relationships/hyperlink" Target="https://www.khanacademy.org/science/physics/magnetic-forces-and-magnetic-fields/magnetic-field-current-carrying-wire/a/what-are-magnetic-fiel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2.xml"/><Relationship Id="rId23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" Type="http://schemas.openxmlformats.org/officeDocument/2006/relationships/image" Target="../media/image2.jp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4.png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150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.xml"/><Relationship Id="rId11" Type="http://schemas.openxmlformats.org/officeDocument/2006/relationships/image" Target="../media/image17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5" Type="http://schemas.openxmlformats.org/officeDocument/2006/relationships/image" Target="../media/image140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6.xml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Relationship Id="rId30" Type="http://schemas.openxmlformats.org/officeDocument/2006/relationships/customXml" Target="../ink/ink27.xml"/><Relationship Id="rId8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3.png"/><Relationship Id="rId18" Type="http://schemas.openxmlformats.org/officeDocument/2006/relationships/customXml" Target="../ink/ink36.xml"/><Relationship Id="rId3" Type="http://schemas.openxmlformats.org/officeDocument/2006/relationships/image" Target="../media/image2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3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11" Type="http://schemas.openxmlformats.org/officeDocument/2006/relationships/image" Target="../media/image32.png"/><Relationship Id="rId24" Type="http://schemas.openxmlformats.org/officeDocument/2006/relationships/customXml" Target="../ink/ink39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customXml" Target="../ink/ink32.xml"/><Relationship Id="rId19" Type="http://schemas.openxmlformats.org/officeDocument/2006/relationships/image" Target="../media/image36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Electro-Mechanical Relay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3C1E-A304-696E-1E02-33984DE99683}"/>
              </a:ext>
            </a:extLst>
          </p:cNvPr>
          <p:cNvSpPr txBox="1"/>
          <p:nvPr/>
        </p:nvSpPr>
        <p:spPr>
          <a:xfrm>
            <a:off x="6309904" y="4109830"/>
            <a:ext cx="21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By: Mabel Olson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415BBD8-F4E7-8B60-46C2-58A8A22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980814" y="2414162"/>
            <a:ext cx="4986670" cy="3339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18DC0-22CE-ADB6-E75F-24DED10F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Coil – What is a Magnetic Field?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B6DA1-B4A3-F2F9-9D08-114EEB242D4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a current flows through the coil from the control circuit a magnetic field is produced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distribution of magnetic force</a:t>
                </a:r>
              </a:p>
              <a:p>
                <a:pPr marL="626364" lvl="1" indent="-342900"/>
                <a:r>
                  <a:rPr lang="en-US" dirty="0"/>
                  <a:t>Strength is determined by the number of coils and/or the magnitude of the current</a:t>
                </a:r>
              </a:p>
              <a:p>
                <a:pPr marL="626364" lvl="1" indent="-342900"/>
                <a:r>
                  <a:rPr lang="en-US" dirty="0"/>
                  <a:t>The direction of current determines the direction of the magnetic field</a:t>
                </a:r>
              </a:p>
              <a:p>
                <a:pPr marL="937260" lvl="2" indent="-342900"/>
                <a:r>
                  <a:rPr lang="en-US" dirty="0"/>
                  <a:t> Right-hand grip rule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𝑁𝑙</m:t>
                    </m:r>
                  </m:oMath>
                </a14:m>
                <a:r>
                  <a:rPr lang="en-US" dirty="0"/>
                  <a:t>  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B6DA1-B4A3-F2F9-9D08-114EEB242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4"/>
                <a:stretch>
                  <a:fillRect l="-3125" t="-3220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black and white image of a magnet&#10;&#10;Description automatically generated">
            <a:extLst>
              <a:ext uri="{FF2B5EF4-FFF2-40B4-BE49-F238E27FC236}">
                <a16:creationId xmlns:a16="http://schemas.microsoft.com/office/drawing/2014/main" id="{D57C0A6A-B3E4-AF26-3BCB-3577525C881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84" y="2156566"/>
            <a:ext cx="5237200" cy="3515058"/>
          </a:xfrm>
        </p:spPr>
      </p:pic>
    </p:spTree>
    <p:extLst>
      <p:ext uri="{BB962C8B-B14F-4D97-AF65-F5344CB8AC3E}">
        <p14:creationId xmlns:p14="http://schemas.microsoft.com/office/powerpoint/2010/main" val="11469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8DC0-22CE-ADB6-E75F-24DED10F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Coil – What is a Magnetic Flux?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B6DA1-B4A3-F2F9-9D08-114EEB242D4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effect a magnetic force has on an object in a given area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Magnetic flux density is the same as the magnitude of the magnetic field (Strength)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Importance</a:t>
                </a:r>
              </a:p>
              <a:p>
                <a:pPr marL="626364" lvl="1" indent="-342900"/>
                <a:r>
                  <a:rPr lang="en-US" dirty="0"/>
                  <a:t>Induction in a coil is dependent on the magnetic flux that passes through the area of the wire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B6DA1-B4A3-F2F9-9D08-114EEB242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2"/>
                <a:stretch>
                  <a:fillRect l="-3261" t="-2542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D7CA6B-8860-5535-D924-0BA33560E29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6" t="522" r="53282" b="-522"/>
          <a:stretch/>
        </p:blipFill>
        <p:spPr>
          <a:xfrm>
            <a:off x="6932543" y="2913346"/>
            <a:ext cx="4248979" cy="3236135"/>
          </a:xfrm>
        </p:spPr>
      </p:pic>
    </p:spTree>
    <p:extLst>
      <p:ext uri="{BB962C8B-B14F-4D97-AF65-F5344CB8AC3E}">
        <p14:creationId xmlns:p14="http://schemas.microsoft.com/office/powerpoint/2010/main" val="199068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5CE-6CA0-68A3-65EB-9CA64890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Coil – Electromagnetic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89323-7720-250C-4E9D-F195B0E76F12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 current can be induced by a changing magnetic field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Faraday-Lenz Law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Relates rate of change of magnetic flux through a loop to the magnitude of the electromotive force</a:t>
                </a:r>
              </a:p>
              <a:p>
                <a:pPr marL="626364" lvl="1" indent="-342900"/>
                <a:r>
                  <a:rPr lang="en-US" dirty="0"/>
                  <a:t>EMF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626364" lvl="1" indent="-342900"/>
                <a:r>
                  <a:rPr lang="en-US" dirty="0"/>
                  <a:t>Electromotive force is the potential difference across the unloaded loop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89323-7720-250C-4E9D-F195B0E76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2"/>
                <a:stretch>
                  <a:fillRect l="-3261" t="-1695" r="-3261" b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2E9443-894E-F5B6-D985-3A8F23AB926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820" y="3330341"/>
            <a:ext cx="6343820" cy="2119880"/>
          </a:xfrm>
        </p:spPr>
      </p:pic>
    </p:spTree>
    <p:extLst>
      <p:ext uri="{BB962C8B-B14F-4D97-AF65-F5344CB8AC3E}">
        <p14:creationId xmlns:p14="http://schemas.microsoft.com/office/powerpoint/2010/main" val="290760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8DC0-22CE-ADB6-E75F-24DED10F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Coil – Electromagnetism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6DA1-B4A3-F2F9-9D08-114EEB242D4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electromagnet is a magnetic that is created via an electrical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coil of wire is wrapped around a metal core. With current flowing, a magnetic field is induced that magnetizes the core temporarily.</a:t>
            </a:r>
          </a:p>
          <a:p>
            <a:pPr marL="626364" lvl="1" indent="-342900"/>
            <a:r>
              <a:rPr lang="en-US" dirty="0"/>
              <a:t>Strength is dependent on the current and/or the number of coils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magnetic flux attracts the metal armature towards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 descr="A close-up of a copper coil&#10;&#10;Description automatically generated">
            <a:extLst>
              <a:ext uri="{FF2B5EF4-FFF2-40B4-BE49-F238E27FC236}">
                <a16:creationId xmlns:a16="http://schemas.microsoft.com/office/drawing/2014/main" id="{CE86258A-2146-5329-D385-836E102FB80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76" y="2714324"/>
            <a:ext cx="5801777" cy="3265251"/>
          </a:xfrm>
        </p:spPr>
      </p:pic>
      <p:pic>
        <p:nvPicPr>
          <p:cNvPr id="14" name="Picture 13" descr="A diagram of a magnetic field&#10;&#10;Description automatically generated">
            <a:extLst>
              <a:ext uri="{FF2B5EF4-FFF2-40B4-BE49-F238E27FC236}">
                <a16:creationId xmlns:a16="http://schemas.microsoft.com/office/drawing/2014/main" id="{4927439C-8E13-20C7-9B6A-432D167BF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54" y="2714324"/>
            <a:ext cx="5937620" cy="33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2C0D-B201-308C-4746-3FCA551C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Pole Single Throw (SPST)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E0E8-4529-C99F-97BB-4A0CC8A17B1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Normally Open (NO)</a:t>
            </a:r>
          </a:p>
          <a:p>
            <a:r>
              <a:rPr lang="en-US" dirty="0"/>
              <a:t>Normally Closed (NC)</a:t>
            </a:r>
          </a:p>
          <a:p>
            <a:r>
              <a:rPr lang="en-US" dirty="0"/>
              <a:t>Pole – Number of armatures</a:t>
            </a:r>
          </a:p>
          <a:p>
            <a:r>
              <a:rPr lang="en-US" dirty="0"/>
              <a:t>Throw – Number of load circuits per pole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a light switch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7DDEE-74B7-A5C7-C653-E4A4C4D4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65" y="2715979"/>
            <a:ext cx="5586383" cy="3275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30BFFD-019A-C088-8231-41F686175FA2}"/>
              </a:ext>
            </a:extLst>
          </p:cNvPr>
          <p:cNvSpPr/>
          <p:nvPr/>
        </p:nvSpPr>
        <p:spPr>
          <a:xfrm>
            <a:off x="5157365" y="4013735"/>
            <a:ext cx="5733609" cy="2998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2C0D-B201-308C-4746-3FCA551C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Pole Double Throw (SPDT)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E0E8-4529-C99F-97BB-4A0CC8A17B1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Normally Open (NO)</a:t>
            </a:r>
          </a:p>
          <a:p>
            <a:r>
              <a:rPr lang="en-US" dirty="0"/>
              <a:t>Normally Closed (NC)</a:t>
            </a:r>
          </a:p>
          <a:p>
            <a:r>
              <a:rPr lang="en-US" dirty="0"/>
              <a:t>Pole – Number of armatures</a:t>
            </a:r>
          </a:p>
          <a:p>
            <a:r>
              <a:rPr lang="en-US" dirty="0"/>
              <a:t>Throw – Number of load circuits per pole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a toggle switch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7DDEE-74B7-A5C7-C653-E4A4C4D4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65" y="2715979"/>
            <a:ext cx="5586383" cy="3275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30BFFD-019A-C088-8231-41F686175FA2}"/>
              </a:ext>
            </a:extLst>
          </p:cNvPr>
          <p:cNvSpPr/>
          <p:nvPr/>
        </p:nvSpPr>
        <p:spPr>
          <a:xfrm>
            <a:off x="5157365" y="4687503"/>
            <a:ext cx="5733609" cy="2324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2C0D-B201-308C-4746-3FCA551C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Pole Single Throw (DPST)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E0E8-4529-C99F-97BB-4A0CC8A17B1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Normally Open (NO)</a:t>
            </a:r>
          </a:p>
          <a:p>
            <a:r>
              <a:rPr lang="en-US" dirty="0"/>
              <a:t>Normally Closed (NC)</a:t>
            </a:r>
          </a:p>
          <a:p>
            <a:r>
              <a:rPr lang="en-US" dirty="0"/>
              <a:t>Pole – Number of armatures</a:t>
            </a:r>
          </a:p>
          <a:p>
            <a:r>
              <a:rPr lang="en-US" dirty="0"/>
              <a:t>Throw – Number of load circuits per pole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armatures controlling 1 load circuit each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7DDEE-74B7-A5C7-C653-E4A4C4D4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65" y="2715979"/>
            <a:ext cx="5586383" cy="3275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30BFFD-019A-C088-8231-41F686175FA2}"/>
              </a:ext>
            </a:extLst>
          </p:cNvPr>
          <p:cNvSpPr/>
          <p:nvPr/>
        </p:nvSpPr>
        <p:spPr>
          <a:xfrm>
            <a:off x="5157365" y="5342021"/>
            <a:ext cx="5733609" cy="16699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2C0D-B201-308C-4746-3FCA551C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Pole Double Throw (DPDT)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E0E8-4529-C99F-97BB-4A0CC8A17B1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 Open (NO)</a:t>
            </a:r>
          </a:p>
          <a:p>
            <a:r>
              <a:rPr lang="en-US" dirty="0"/>
              <a:t>Normally Closed (NC)</a:t>
            </a:r>
          </a:p>
          <a:p>
            <a:r>
              <a:rPr lang="en-US" dirty="0"/>
              <a:t>Pole – Number of armatures</a:t>
            </a:r>
          </a:p>
          <a:p>
            <a:r>
              <a:rPr lang="en-US" dirty="0"/>
              <a:t>Throw – Number of load circuits per pole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armatures controlling 2 load circuits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7DDEE-74B7-A5C7-C653-E4A4C4D4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65" y="2715979"/>
            <a:ext cx="5586383" cy="32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8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DE72-66E0-FEAF-AF62-1CE26EDF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B45F-7CA0-3D72-A601-15E725BA8CA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b="1" u="sng" dirty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 Systems – Used in places where high current and voltage equipment needs to be switched to ensure the safety of equipment and personnel.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Automotive – Used in various places in cars such as headlights, turn signal, and motor starter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Telecommunications – Used in signal routing and switching.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B6DD7-6903-7D12-6760-6F8297DEA25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en-US" sz="2800" b="1" u="sng" dirty="0"/>
              <a:t>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Electrical isolation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a single control circuit for multiple load circuits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low voltage to control a high voltage load safely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9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What is an electro-mechanical relay?</a:t>
            </a:r>
          </a:p>
          <a:p>
            <a:r>
              <a:rPr lang="en-US" dirty="0"/>
              <a:t>What are the components?</a:t>
            </a:r>
          </a:p>
          <a:p>
            <a:r>
              <a:rPr lang="en-US" dirty="0"/>
              <a:t>How does it operate?</a:t>
            </a:r>
          </a:p>
          <a:p>
            <a:r>
              <a:rPr lang="en-US" dirty="0"/>
              <a:t>What is the theory behind the operation?</a:t>
            </a:r>
          </a:p>
          <a:p>
            <a:r>
              <a:rPr lang="en-US" dirty="0"/>
              <a:t>What are the types?</a:t>
            </a:r>
          </a:p>
          <a:p>
            <a:r>
              <a:rPr lang="en-US" dirty="0"/>
              <a:t>What is the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D352-C9E8-8BE1-3343-DF2E4FFF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DA34031-D397-1C1A-6401-1026A6F70CB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21877" y="2260638"/>
            <a:ext cx="10972800" cy="42739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Matan, “Electromechanical Relays | How it works, Application &amp; Advantages,”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Electricity - Magnetism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Oct. 26, 2023.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https://www.electricity-magnetism.org/electromechanical-relays/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 “The Definition of SPST,SPDT,DPST,DPDT,1NO,2NO,1NO1NC,2NO2NC.-Push Button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switch_Metal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Push Button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switch_Waterproof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switch_Rocker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switch_Micro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switch_Temperature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switch_Thermal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protector_switch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protector_heatsink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fan_cpu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cooler-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Electronics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Co.,Ltd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http://www.applianceswitch.net/en/detail.php?nid=12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 “What are magnetic fields? (article) | Khan Academy,”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Khan Academy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https://www.khanacademy.org/science/physics/magnetic-forces-and-magnetic-fields/magnetic-field-current-carrying-wire/a/what-are-magnetic-fields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 M. Brain, C.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Pollette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Y. Simón, “How Electromagnets work,”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HowStuffWorks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Jul. 18, 2023.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https://science.howstuffworks.com/electromagnet.htm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 M. Mancini, “How solenoids work,”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HowStuffWorks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Jan. 13, 2023. https://science.howstuffworks.com/solenoid.htm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 “What is Faraday’s law? (article) | Khan Academy,”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Khan Academy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https://www.khanacademy.org/science/physics/magnetic-forces-and-magnetic-fields/magnetic-flux-faradays-law/a/what-is-faradays-law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 “Electromechanical Relays - Relays - Basics Electronics.”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https://ecstudiosystems.com/discover/textbooks/basic-electronics/relays/electromechanical-relays/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 T. Agarwal, “Electromechanical Relay Circuit Working with Applications,”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ElProCus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Electronic Projects for Engineering Students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Jul. 29, 2015.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https://www.elprocus.com/electromechanical-relay-working-with-applications/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152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Electro-Mechanical</a:t>
            </a:r>
            <a:br>
              <a:rPr lang="en-US" dirty="0"/>
            </a:br>
            <a:r>
              <a:rPr lang="en-US" dirty="0"/>
              <a:t>Relay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851" y="567853"/>
            <a:ext cx="4816549" cy="57222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electromechanical relay is essentially a switch that converts electric energy to mechanical energy to either connect or disconnect another circuit depending on the type of relay.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8AB2C14-B31E-4A0E-C8D8-BD67A046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Components</a:t>
            </a:r>
          </a:p>
        </p:txBody>
      </p:sp>
      <p:pic>
        <p:nvPicPr>
          <p:cNvPr id="12" name="Picture Placeholder 4" descr="Diagram of a device with wires and wires&#10;&#10;Description automatically generated with medium confidence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533400"/>
            <a:ext cx="5791200" cy="5791200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667B40-36CC-F577-FDF2-FCE2B8D53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Coil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Armature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Contacts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3C8F57D-44ED-FE6C-1B7D-DFDE301BDF0F}"/>
                  </a:ext>
                </a:extLst>
              </p14:cNvPr>
              <p14:cNvContentPartPr/>
              <p14:nvPr/>
            </p14:nvContentPartPr>
            <p14:xfrm>
              <a:off x="1210344" y="4511436"/>
              <a:ext cx="104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3C8F57D-44ED-FE6C-1B7D-DFDE301BDF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01344" y="4502436"/>
                <a:ext cx="280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02C0E4-6C96-824F-3C52-FE34A8154476}"/>
                  </a:ext>
                </a:extLst>
              </p14:cNvPr>
              <p14:cNvContentPartPr/>
              <p14:nvPr/>
            </p14:nvContentPartPr>
            <p14:xfrm>
              <a:off x="1195224" y="4517556"/>
              <a:ext cx="1249560" cy="8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02C0E4-6C96-824F-3C52-FE34A81544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6224" y="4508916"/>
                <a:ext cx="12672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96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8AB2C14-B31E-4A0E-C8D8-BD67A046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Components</a:t>
            </a:r>
          </a:p>
        </p:txBody>
      </p:sp>
      <p:pic>
        <p:nvPicPr>
          <p:cNvPr id="12" name="Picture Placeholder 4" descr="Diagram of a device with wires and wires&#10;&#10;Description automatically generated with medium confidence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533400"/>
            <a:ext cx="5791200" cy="5791200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667B40-36CC-F577-FDF2-FCE2B8D53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Coil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Armature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Contacts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6916BF-279A-51E1-A609-F3CC1122BF54}"/>
              </a:ext>
            </a:extLst>
          </p:cNvPr>
          <p:cNvGrpSpPr/>
          <p:nvPr/>
        </p:nvGrpSpPr>
        <p:grpSpPr>
          <a:xfrm>
            <a:off x="600070" y="724245"/>
            <a:ext cx="703440" cy="922320"/>
            <a:chOff x="600070" y="724245"/>
            <a:chExt cx="703440" cy="92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AFE398-6EC8-D735-1B23-EDED95593D84}"/>
                    </a:ext>
                  </a:extLst>
                </p14:cNvPr>
                <p14:cNvContentPartPr/>
                <p14:nvPr/>
              </p14:nvContentPartPr>
              <p14:xfrm>
                <a:off x="600070" y="894165"/>
                <a:ext cx="579960" cy="54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AFE398-6EC8-D735-1B23-EDED95593D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070" y="831206"/>
                  <a:ext cx="705600" cy="675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FD675F8-0E7F-D54E-F0E2-62C2D8635501}"/>
                    </a:ext>
                  </a:extLst>
                </p14:cNvPr>
                <p14:cNvContentPartPr/>
                <p14:nvPr/>
              </p14:nvContentPartPr>
              <p14:xfrm>
                <a:off x="1015150" y="1343085"/>
                <a:ext cx="20880" cy="21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FD675F8-0E7F-D54E-F0E2-62C2D86355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6150" y="1334085"/>
                  <a:ext cx="38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814D59-362C-3B46-4861-823CE06E566C}"/>
                    </a:ext>
                  </a:extLst>
                </p14:cNvPr>
                <p14:cNvContentPartPr/>
                <p14:nvPr/>
              </p14:nvContentPartPr>
              <p14:xfrm>
                <a:off x="808510" y="724245"/>
                <a:ext cx="495000" cy="92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814D59-362C-3B46-4861-823CE06E5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9510" y="715245"/>
                  <a:ext cx="512640" cy="9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D4EEBC-62FB-0B7D-18CC-417E4277B597}"/>
                  </a:ext>
                </a:extLst>
              </p14:cNvPr>
              <p14:cNvContentPartPr/>
              <p14:nvPr/>
            </p14:nvContentPartPr>
            <p14:xfrm>
              <a:off x="526630" y="696885"/>
              <a:ext cx="5072760" cy="2508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D4EEBC-62FB-0B7D-18CC-417E4277B5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626" y="633885"/>
                <a:ext cx="5198409" cy="26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1B637F-11A8-C313-F3D6-C5E05AE0DA9C}"/>
                  </a:ext>
                </a:extLst>
              </p14:cNvPr>
              <p14:cNvContentPartPr/>
              <p14:nvPr/>
            </p14:nvContentPartPr>
            <p14:xfrm>
              <a:off x="3382510" y="2394285"/>
              <a:ext cx="2077200" cy="2253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1B637F-11A8-C313-F3D6-C5E05AE0DA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9499" y="2331275"/>
                <a:ext cx="2202862" cy="2378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221B26-39CC-A2FC-C640-7617D1070EF6}"/>
                  </a:ext>
                </a:extLst>
              </p14:cNvPr>
              <p14:cNvContentPartPr/>
              <p14:nvPr/>
            </p14:nvContentPartPr>
            <p14:xfrm>
              <a:off x="1020910" y="3431445"/>
              <a:ext cx="1407960" cy="1035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221B26-39CC-A2FC-C640-7617D1070E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7894" y="3368467"/>
                <a:ext cx="1533632" cy="1160956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92E5A62-FB4A-126F-04C5-5EACB042C49A}"/>
              </a:ext>
            </a:extLst>
          </p:cNvPr>
          <p:cNvGrpSpPr/>
          <p:nvPr/>
        </p:nvGrpSpPr>
        <p:grpSpPr>
          <a:xfrm>
            <a:off x="314950" y="2852565"/>
            <a:ext cx="3963600" cy="1592280"/>
            <a:chOff x="314950" y="2852565"/>
            <a:chExt cx="3963600" cy="15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3CFED9-5E68-E000-A1FA-CBFFBFA75AC9}"/>
                    </a:ext>
                  </a:extLst>
                </p14:cNvPr>
                <p14:cNvContentPartPr/>
                <p14:nvPr/>
              </p14:nvContentPartPr>
              <p14:xfrm>
                <a:off x="713830" y="3293925"/>
                <a:ext cx="80640" cy="58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3CFED9-5E68-E000-A1FA-CBFFBFA75A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830" y="3230925"/>
                  <a:ext cx="20628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83BB70-DB91-0759-46B2-35BDA8E0432A}"/>
                    </a:ext>
                  </a:extLst>
                </p14:cNvPr>
                <p14:cNvContentPartPr/>
                <p14:nvPr/>
              </p14:nvContentPartPr>
              <p14:xfrm>
                <a:off x="314950" y="3023205"/>
                <a:ext cx="970920" cy="142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83BB70-DB91-0759-46B2-35BDA8E043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950" y="2960221"/>
                  <a:ext cx="1096560" cy="1547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B364B6-2D3C-16B3-FDFE-74C8978A443B}"/>
                    </a:ext>
                  </a:extLst>
                </p14:cNvPr>
                <p14:cNvContentPartPr/>
                <p14:nvPr/>
              </p14:nvContentPartPr>
              <p14:xfrm>
                <a:off x="1244830" y="2852565"/>
                <a:ext cx="3033720" cy="874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B364B6-2D3C-16B3-FDFE-74C8978A44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1830" y="2789591"/>
                  <a:ext cx="3159360" cy="10003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3C8F57D-44ED-FE6C-1B7D-DFDE301BDF0F}"/>
                  </a:ext>
                </a:extLst>
              </p14:cNvPr>
              <p14:cNvContentPartPr/>
              <p14:nvPr/>
            </p14:nvContentPartPr>
            <p14:xfrm>
              <a:off x="1210344" y="4511436"/>
              <a:ext cx="10440" cy="5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3C8F57D-44ED-FE6C-1B7D-DFDE301BDF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01344" y="4502436"/>
                <a:ext cx="280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02C0E4-6C96-824F-3C52-FE34A8154476}"/>
                  </a:ext>
                </a:extLst>
              </p14:cNvPr>
              <p14:cNvContentPartPr/>
              <p14:nvPr/>
            </p14:nvContentPartPr>
            <p14:xfrm>
              <a:off x="1195224" y="4517556"/>
              <a:ext cx="1249560" cy="8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02C0E4-6C96-824F-3C52-FE34A81544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6224" y="4508556"/>
                <a:ext cx="12672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29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8AB2C14-B31E-4A0E-C8D8-BD67A046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Components</a:t>
            </a:r>
          </a:p>
        </p:txBody>
      </p:sp>
      <p:pic>
        <p:nvPicPr>
          <p:cNvPr id="12" name="Picture Placeholder 4" descr="Diagram of a device with wires and wires&#10;&#10;Description automatically generated with medium confidence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533400"/>
            <a:ext cx="5791200" cy="5791200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667B40-36CC-F577-FDF2-FCE2B8D53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Coil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Armature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Contacts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B370E4-F582-E39E-E16E-F47BCEB7DEB9}"/>
                  </a:ext>
                </a:extLst>
              </p14:cNvPr>
              <p14:cNvContentPartPr/>
              <p14:nvPr/>
            </p14:nvContentPartPr>
            <p14:xfrm>
              <a:off x="1378750" y="4171965"/>
              <a:ext cx="149760" cy="11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B370E4-F582-E39E-E16E-F47BCEB7DE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5750" y="4109325"/>
                <a:ext cx="2754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5C6C8F-CAB7-7811-FA6B-4142BF277D09}"/>
                  </a:ext>
                </a:extLst>
              </p14:cNvPr>
              <p14:cNvContentPartPr/>
              <p14:nvPr/>
            </p14:nvContentPartPr>
            <p14:xfrm>
              <a:off x="1461969" y="4099344"/>
              <a:ext cx="51480" cy="11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5C6C8F-CAB7-7811-FA6B-4142BF277D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9329" y="4036704"/>
                <a:ext cx="177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15F638-466C-2E3E-01B7-5D0F732CC466}"/>
                  </a:ext>
                </a:extLst>
              </p14:cNvPr>
              <p14:cNvContentPartPr/>
              <p14:nvPr/>
            </p14:nvContentPartPr>
            <p14:xfrm>
              <a:off x="1251729" y="3943464"/>
              <a:ext cx="449280" cy="42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15F638-466C-2E3E-01B7-5D0F732CC4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8729" y="3880464"/>
                <a:ext cx="5749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E2BBF2-5102-8D2D-B3F1-A06B6054D613}"/>
                  </a:ext>
                </a:extLst>
              </p14:cNvPr>
              <p14:cNvContentPartPr/>
              <p14:nvPr/>
            </p14:nvContentPartPr>
            <p14:xfrm>
              <a:off x="1386009" y="4407504"/>
              <a:ext cx="308520" cy="57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E2BBF2-5102-8D2D-B3F1-A06B6054D6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3369" y="4344504"/>
                <a:ext cx="434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6676AB-5F1D-193B-42B3-3B4AEBE32692}"/>
                  </a:ext>
                </a:extLst>
              </p14:cNvPr>
              <p14:cNvContentPartPr/>
              <p14:nvPr/>
            </p14:nvContentPartPr>
            <p14:xfrm>
              <a:off x="314101" y="3291413"/>
              <a:ext cx="1042200" cy="1008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6676AB-5F1D-193B-42B3-3B4AEBE326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101" y="3228413"/>
                <a:ext cx="116784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3C6E3C-B447-4670-2D3E-ED9332D715FD}"/>
                  </a:ext>
                </a:extLst>
              </p14:cNvPr>
              <p14:cNvContentPartPr/>
              <p14:nvPr/>
            </p14:nvContentPartPr>
            <p14:xfrm>
              <a:off x="3419700" y="2811595"/>
              <a:ext cx="2141640" cy="148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3C6E3C-B447-4670-2D3E-ED9332D715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6700" y="2748955"/>
                <a:ext cx="2267280" cy="16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EDBA4F-9850-F403-6074-BC97D19A4C53}"/>
                  </a:ext>
                </a:extLst>
              </p14:cNvPr>
              <p14:cNvContentPartPr/>
              <p14:nvPr/>
            </p14:nvContentPartPr>
            <p14:xfrm>
              <a:off x="3620591" y="3060592"/>
              <a:ext cx="556920" cy="198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EDBA4F-9850-F403-6074-BC97D19A4C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7591" y="2997952"/>
                <a:ext cx="682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67FAE5-0F90-313C-A8C2-F320179E90EB}"/>
                  </a:ext>
                </a:extLst>
              </p14:cNvPr>
              <p14:cNvContentPartPr/>
              <p14:nvPr/>
            </p14:nvContentPartPr>
            <p14:xfrm>
              <a:off x="3546431" y="3173992"/>
              <a:ext cx="7560" cy="2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67FAE5-0F90-313C-A8C2-F320179E90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0311" y="3167872"/>
                <a:ext cx="198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B659F7-0D85-11E0-8153-F1A7A00B121A}"/>
                  </a:ext>
                </a:extLst>
              </p14:cNvPr>
              <p14:cNvContentPartPr/>
              <p14:nvPr/>
            </p14:nvContentPartPr>
            <p14:xfrm>
              <a:off x="3534191" y="3041872"/>
              <a:ext cx="524160" cy="140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B659F7-0D85-11E0-8153-F1A7A00B12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16551" y="3024232"/>
                <a:ext cx="559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D48B8BE-4CCF-64E0-325C-C1820E983400}"/>
                  </a:ext>
                </a:extLst>
              </p14:cNvPr>
              <p14:cNvContentPartPr/>
              <p14:nvPr/>
            </p14:nvContentPartPr>
            <p14:xfrm>
              <a:off x="2904070" y="956085"/>
              <a:ext cx="428760" cy="82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D48B8BE-4CCF-64E0-325C-C1820E9834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41430" y="893445"/>
                <a:ext cx="5544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B680058-C823-082E-E924-B69AFEDE1BE7}"/>
              </a:ext>
            </a:extLst>
          </p:cNvPr>
          <p:cNvGrpSpPr/>
          <p:nvPr/>
        </p:nvGrpSpPr>
        <p:grpSpPr>
          <a:xfrm>
            <a:off x="428710" y="788685"/>
            <a:ext cx="5036400" cy="2551680"/>
            <a:chOff x="428710" y="788685"/>
            <a:chExt cx="5036400" cy="25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2E7BB6-DA3B-4527-7BBF-5301F6EA2A08}"/>
                    </a:ext>
                  </a:extLst>
                </p14:cNvPr>
                <p14:cNvContentPartPr/>
                <p14:nvPr/>
              </p14:nvContentPartPr>
              <p14:xfrm>
                <a:off x="3622391" y="3112432"/>
                <a:ext cx="527760" cy="17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2E7BB6-DA3B-4527-7BBF-5301F6EA2A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59391" y="3049432"/>
                  <a:ext cx="653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2C0130-AC0D-D6EF-7C05-9818313B09A4}"/>
                    </a:ext>
                  </a:extLst>
                </p14:cNvPr>
                <p14:cNvContentPartPr/>
                <p14:nvPr/>
              </p14:nvContentPartPr>
              <p14:xfrm>
                <a:off x="4118111" y="2956192"/>
                <a:ext cx="25560" cy="10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2C0130-AC0D-D6EF-7C05-9818313B09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5111" y="2893192"/>
                  <a:ext cx="151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E42CF6-33B1-4507-7FB4-348DFB2B4DB3}"/>
                    </a:ext>
                  </a:extLst>
                </p14:cNvPr>
                <p14:cNvContentPartPr/>
                <p14:nvPr/>
              </p14:nvContentPartPr>
              <p14:xfrm>
                <a:off x="428710" y="788685"/>
                <a:ext cx="5036400" cy="2551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E42CF6-33B1-4507-7FB4-348DFB2B4D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5710" y="726045"/>
                  <a:ext cx="5162040" cy="26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B41C08A-B451-D0B9-17FB-65FE1272CD58}"/>
                  </a:ext>
                </a:extLst>
              </p14:cNvPr>
              <p14:cNvContentPartPr/>
              <p14:nvPr/>
            </p14:nvContentPartPr>
            <p14:xfrm>
              <a:off x="1363344" y="4517916"/>
              <a:ext cx="252720" cy="12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B41C08A-B451-D0B9-17FB-65FE1272CD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4704" y="4508916"/>
                <a:ext cx="2703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DCD531-4993-CB62-9A32-D08217DE7ADE}"/>
                  </a:ext>
                </a:extLst>
              </p14:cNvPr>
              <p14:cNvContentPartPr/>
              <p14:nvPr/>
            </p14:nvContentPartPr>
            <p14:xfrm>
              <a:off x="1300555" y="3848754"/>
              <a:ext cx="252360" cy="55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DCD531-4993-CB62-9A32-D08217DE7A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91915" y="3840114"/>
                <a:ext cx="27000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9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8AB2C14-B31E-4A0E-C8D8-BD67A046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Components</a:t>
            </a:r>
          </a:p>
        </p:txBody>
      </p:sp>
      <p:pic>
        <p:nvPicPr>
          <p:cNvPr id="12" name="Picture Placeholder 4" descr="Diagram of a device with wires and wires&#10;&#10;Description automatically generated with medium confidence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533400"/>
            <a:ext cx="5791200" cy="5791200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667B40-36CC-F577-FDF2-FCE2B8D53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Coil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Armature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Contacts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050718-F963-AEF3-69C0-0D8DFD160D7D}"/>
                  </a:ext>
                </a:extLst>
              </p14:cNvPr>
              <p14:cNvContentPartPr/>
              <p14:nvPr/>
            </p14:nvContentPartPr>
            <p14:xfrm>
              <a:off x="357430" y="701012"/>
              <a:ext cx="4902120" cy="277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050718-F963-AEF3-69C0-0D8DFD160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90" y="638012"/>
                <a:ext cx="5027760" cy="29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F3FFF-E65E-931C-78ED-5CC8D5E47ED8}"/>
                  </a:ext>
                </a:extLst>
              </p14:cNvPr>
              <p14:cNvContentPartPr/>
              <p14:nvPr/>
            </p14:nvContentPartPr>
            <p14:xfrm>
              <a:off x="4199710" y="1352972"/>
              <a:ext cx="1263600" cy="319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F3FFF-E65E-931C-78ED-5CC8D5E47E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7070" y="1290332"/>
                <a:ext cx="13892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B2C32B-4D60-9256-2EF0-213818A339BE}"/>
                  </a:ext>
                </a:extLst>
              </p14:cNvPr>
              <p14:cNvContentPartPr/>
              <p14:nvPr/>
            </p14:nvContentPartPr>
            <p14:xfrm>
              <a:off x="4027630" y="3223892"/>
              <a:ext cx="893880" cy="129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B2C32B-4D60-9256-2EF0-213818A339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4990" y="3161252"/>
                <a:ext cx="1019520" cy="14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8F40A4-7AE3-E273-DA52-68425DFCE90A}"/>
                  </a:ext>
                </a:extLst>
              </p14:cNvPr>
              <p14:cNvContentPartPr/>
              <p14:nvPr/>
            </p14:nvContentPartPr>
            <p14:xfrm>
              <a:off x="3428590" y="2979568"/>
              <a:ext cx="879480" cy="892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8F40A4-7AE3-E273-DA52-68425DFCE9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5950" y="2916928"/>
                <a:ext cx="1005120" cy="10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BCA91E5-C00A-BB6A-1B75-522F28EB11E6}"/>
              </a:ext>
            </a:extLst>
          </p:cNvPr>
          <p:cNvGrpSpPr/>
          <p:nvPr/>
        </p:nvGrpSpPr>
        <p:grpSpPr>
          <a:xfrm>
            <a:off x="3607150" y="2977768"/>
            <a:ext cx="456480" cy="183600"/>
            <a:chOff x="3607150" y="2977768"/>
            <a:chExt cx="4564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EC9652-DFEF-4B84-C6D6-4AFB2CBDF690}"/>
                    </a:ext>
                  </a:extLst>
                </p14:cNvPr>
                <p14:cNvContentPartPr/>
                <p14:nvPr/>
              </p14:nvContentPartPr>
              <p14:xfrm>
                <a:off x="3617950" y="3154888"/>
                <a:ext cx="11520" cy="1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EC9652-DFEF-4B84-C6D6-4AFB2CBDF6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9950" y="3136888"/>
                  <a:ext cx="47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464982-D595-3A7F-50FF-AAF84F190086}"/>
                    </a:ext>
                  </a:extLst>
                </p14:cNvPr>
                <p14:cNvContentPartPr/>
                <p14:nvPr/>
              </p14:nvContentPartPr>
              <p14:xfrm>
                <a:off x="3617230" y="3135088"/>
                <a:ext cx="125640" cy="20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464982-D595-3A7F-50FF-AAF84F1900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9230" y="3117088"/>
                  <a:ext cx="16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9A2250-D13E-8058-0F58-E2988F5B8225}"/>
                    </a:ext>
                  </a:extLst>
                </p14:cNvPr>
                <p14:cNvContentPartPr/>
                <p14:nvPr/>
              </p14:nvContentPartPr>
              <p14:xfrm>
                <a:off x="3646030" y="2977768"/>
                <a:ext cx="417600" cy="176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9A2250-D13E-8058-0F58-E2988F5B8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8030" y="2960128"/>
                  <a:ext cx="453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9DEF29-1BE8-653A-4DAA-7A2F8202A5E0}"/>
                    </a:ext>
                  </a:extLst>
                </p14:cNvPr>
                <p14:cNvContentPartPr/>
                <p14:nvPr/>
              </p14:nvContentPartPr>
              <p14:xfrm>
                <a:off x="3634150" y="3145528"/>
                <a:ext cx="73440" cy="1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9DEF29-1BE8-653A-4DAA-7A2F8202A5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16150" y="3127528"/>
                  <a:ext cx="109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47BBA8-6499-40B7-3BC7-555536702298}"/>
                    </a:ext>
                  </a:extLst>
                </p14:cNvPr>
                <p14:cNvContentPartPr/>
                <p14:nvPr/>
              </p14:nvContentPartPr>
              <p14:xfrm>
                <a:off x="3629830" y="3135448"/>
                <a:ext cx="92160" cy="2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47BBA8-6499-40B7-3BC7-5555367022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1830" y="3117448"/>
                  <a:ext cx="127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C9FAF1-AD08-71A9-8184-2DB86FFEC2FC}"/>
                    </a:ext>
                  </a:extLst>
                </p14:cNvPr>
                <p14:cNvContentPartPr/>
                <p14:nvPr/>
              </p14:nvContentPartPr>
              <p14:xfrm>
                <a:off x="3607150" y="3133288"/>
                <a:ext cx="138240" cy="27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C9FAF1-AD08-71A9-8184-2DB86FFEC2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9510" y="3115648"/>
                  <a:ext cx="17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C3058D-7C1B-B130-DE2F-6895A3C57148}"/>
                    </a:ext>
                  </a:extLst>
                </p14:cNvPr>
                <p14:cNvContentPartPr/>
                <p14:nvPr/>
              </p14:nvContentPartPr>
              <p14:xfrm>
                <a:off x="3614710" y="3124288"/>
                <a:ext cx="126360" cy="29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C3058D-7C1B-B130-DE2F-6895A3C571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7070" y="3106648"/>
                  <a:ext cx="162000" cy="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915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8AB2C14-B31E-4A0E-C8D8-BD67A046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Components</a:t>
            </a:r>
          </a:p>
        </p:txBody>
      </p:sp>
      <p:pic>
        <p:nvPicPr>
          <p:cNvPr id="12" name="Picture Placeholder 4" descr="Diagram of a device with wires and wires&#10;&#10;Description automatically generated with medium confidence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533400"/>
            <a:ext cx="5791200" cy="5791200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667B40-36CC-F577-FDF2-FCE2B8D53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Coil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Armature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330677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Operation – 3 Stages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Activation</a:t>
            </a:r>
            <a:r>
              <a:rPr lang="en-US" dirty="0"/>
              <a:t> – During the activation stage, an electric current from the control circuit is sent through the coil. The current within the coil produces a magnetic field. This magnetic field attracts the metal armature of the relay towards the coil.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Movement</a:t>
            </a:r>
            <a:r>
              <a:rPr lang="en-US" b="1" dirty="0"/>
              <a:t> – </a:t>
            </a:r>
            <a:r>
              <a:rPr lang="en-US" dirty="0"/>
              <a:t>The movement of the armature either completes or disconnects the main circuit(s) via the contacts depending on the type of relay.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Deactivation</a:t>
            </a:r>
            <a:r>
              <a:rPr lang="en-US" b="1" dirty="0"/>
              <a:t> – </a:t>
            </a:r>
            <a:r>
              <a:rPr lang="en-US" dirty="0"/>
              <a:t>Once the control circuit is deactivated, the coil is no longer producing a magnetic field. As a result, the armature moves back to its initial position. </a:t>
            </a:r>
            <a:endParaRPr lang="en-US" b="1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{3CE010E2-AED8-40A9-B273-D19A35486E43}tf78853419_win32</Template>
  <TotalTime>4923</TotalTime>
  <Words>1547</Words>
  <Application>Microsoft Office PowerPoint</Application>
  <PresentationFormat>Widescreen</PresentationFormat>
  <Paragraphs>145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Franklin Gothic Demi</vt:lpstr>
      <vt:lpstr>Times New Roman</vt:lpstr>
      <vt:lpstr>Custom</vt:lpstr>
      <vt:lpstr>Electro-Mechanical Relay</vt:lpstr>
      <vt:lpstr>Overview</vt:lpstr>
      <vt:lpstr>Electro-Mechanical Relay</vt:lpstr>
      <vt:lpstr>Components</vt:lpstr>
      <vt:lpstr>Components</vt:lpstr>
      <vt:lpstr>Components</vt:lpstr>
      <vt:lpstr>Components</vt:lpstr>
      <vt:lpstr>Components</vt:lpstr>
      <vt:lpstr>Operation – 3 Stages</vt:lpstr>
      <vt:lpstr>Coil – What is a Magnetic Field?</vt:lpstr>
      <vt:lpstr>Coil – What is a Magnetic Flux?</vt:lpstr>
      <vt:lpstr>Coil – Electromagnetic Induction</vt:lpstr>
      <vt:lpstr>Coil – Electromagnetism</vt:lpstr>
      <vt:lpstr>Single Pole Single Throw (SPST)</vt:lpstr>
      <vt:lpstr>Single Pole Double Throw (SPDT)</vt:lpstr>
      <vt:lpstr>Double Pole Single Throw (DPST)</vt:lpstr>
      <vt:lpstr>Double Pole Double Throw (DPDT)</vt:lpstr>
      <vt:lpstr>Application/Importance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Electro-Mechanical Relay</dc:title>
  <dc:creator>Olson, Mabel (mbolson42)</dc:creator>
  <cp:lastModifiedBy>Olson, Mabel (mbolson42)</cp:lastModifiedBy>
  <cp:revision>10</cp:revision>
  <dcterms:created xsi:type="dcterms:W3CDTF">2024-03-02T00:41:14Z</dcterms:created>
  <dcterms:modified xsi:type="dcterms:W3CDTF">2024-03-18T20:07:41Z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