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25898a05_0_2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b25898a05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25898a05_0_1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b25898a0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b25898a05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b25898a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b25898a05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b25898a0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b25898a05_0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b25898a0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258988fe_0_1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b258988f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25898a05_3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25898a05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MABSPACE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CONTENT PLAN 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4744525" y="0"/>
            <a:ext cx="4338000" cy="4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Post 1 - </a:t>
            </a:r>
            <a:r>
              <a:rPr b="1" lang="en" sz="1800">
                <a:solidFill>
                  <a:schemeClr val="dk2"/>
                </a:solidFill>
              </a:rPr>
              <a:t>Mabspace</a:t>
            </a:r>
            <a:r>
              <a:rPr b="1" lang="en" sz="1800">
                <a:solidFill>
                  <a:schemeClr val="dk2"/>
                </a:solidFill>
              </a:rPr>
              <a:t> Published Video (Reupload)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IDEA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6262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Reupload the existing published and boost it with a big budget to gain traction.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Caption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Additional Info</a:t>
            </a:r>
            <a:endParaRPr b="1" sz="18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Re Upload existing video with new caption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Boost Video with a high budget targeted at awareness.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Date to be published :</a:t>
            </a:r>
            <a:endParaRPr/>
          </a:p>
        </p:txBody>
      </p:sp>
      <p:pic>
        <p:nvPicPr>
          <p:cNvPr id="106" name="Google Shape;106;p26"/>
          <p:cNvPicPr preferRelativeResize="0"/>
          <p:nvPr/>
        </p:nvPicPr>
        <p:blipFill rotWithShape="1">
          <a:blip r:embed="rId3">
            <a:alphaModFix/>
          </a:blip>
          <a:srcRect b="0" l="5555" r="5555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4744525" y="0"/>
            <a:ext cx="43380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Post 2 - Content Writer Statistic.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IDEA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The can should have the stat wanted to be portrayed in a creative visual format.</a:t>
            </a:r>
            <a:endParaRPr sz="11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A0A0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73% of companies hire someone to do their content strategy.</a:t>
            </a:r>
            <a:endParaRPr b="1" sz="1100">
              <a:solidFill>
                <a:srgbClr val="0A0A0A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A0A0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(carminemastropierro.com)</a:t>
            </a:r>
            <a:endParaRPr b="1" sz="1100">
              <a:solidFill>
                <a:srgbClr val="0A0A0A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Caption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Additional Info</a:t>
            </a:r>
            <a:endParaRPr b="1" sz="18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Find a engaging stat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Place Stat in a creative format on the Mockup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Create Caption</a:t>
            </a:r>
            <a:br>
              <a:rPr lang="en" sz="1100">
                <a:solidFill>
                  <a:schemeClr val="dk2"/>
                </a:solidFill>
              </a:rPr>
            </a:br>
            <a:br>
              <a:rPr lang="en" sz="11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Date to be published :</a:t>
            </a:r>
            <a:endParaRPr/>
          </a:p>
        </p:txBody>
      </p:sp>
      <p:pic>
        <p:nvPicPr>
          <p:cNvPr id="112" name="Google Shape;112;p27"/>
          <p:cNvPicPr preferRelativeResize="0"/>
          <p:nvPr/>
        </p:nvPicPr>
        <p:blipFill rotWithShape="1">
          <a:blip r:embed="rId3">
            <a:alphaModFix/>
          </a:blip>
          <a:srcRect b="1960" l="0" r="0" t="1960"/>
          <a:stretch/>
        </p:blipFill>
        <p:spPr>
          <a:xfrm>
            <a:off x="0" y="11690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/>
          <p:cNvPicPr preferRelativeResize="0"/>
          <p:nvPr/>
        </p:nvPicPr>
        <p:blipFill rotWithShape="1">
          <a:blip r:embed="rId3">
            <a:alphaModFix/>
          </a:blip>
          <a:srcRect b="0" l="1446" r="1446" t="0"/>
          <a:stretch/>
        </p:blipFill>
        <p:spPr>
          <a:xfrm>
            <a:off x="6625" y="0"/>
            <a:ext cx="4572001" cy="296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8"/>
          <p:cNvPicPr preferRelativeResize="0"/>
          <p:nvPr/>
        </p:nvPicPr>
        <p:blipFill rotWithShape="1">
          <a:blip r:embed="rId4">
            <a:alphaModFix/>
          </a:blip>
          <a:srcRect b="25538" l="0" r="0" t="15575"/>
          <a:stretch/>
        </p:blipFill>
        <p:spPr>
          <a:xfrm>
            <a:off x="6625" y="2961150"/>
            <a:ext cx="4572000" cy="21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4572000" y="0"/>
            <a:ext cx="4510500" cy="52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Post Concept 3 - </a:t>
            </a:r>
            <a:r>
              <a:rPr b="1" lang="en" sz="1800">
                <a:solidFill>
                  <a:schemeClr val="dk2"/>
                </a:solidFill>
              </a:rPr>
              <a:t>Graphic Designer Work Showcase (Reference 01)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IDEA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6262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image showcasing the designers work alongside a picture of the designer to increase </a:t>
            </a:r>
            <a:r>
              <a:rPr lang="en" sz="1250">
                <a:solidFill>
                  <a:srgbClr val="26262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credibility</a:t>
            </a:r>
            <a:r>
              <a:rPr lang="en" sz="1250">
                <a:solidFill>
                  <a:srgbClr val="26262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.The caption mentioned showed be a friendly introduction of the designer with the call to action being to connect with him on Mabspace.</a:t>
            </a:r>
            <a:endParaRPr sz="1250">
              <a:solidFill>
                <a:srgbClr val="26262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Caption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Additional Info</a:t>
            </a:r>
            <a:endParaRPr b="1" sz="18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Get in touch with a designer and get his best portfolio work to feature 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Create engaging visual with designer and work done with intro to who the designer is and to get in touch with him on Mabspace.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Date to be published 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/>
        </p:nvSpPr>
        <p:spPr>
          <a:xfrm>
            <a:off x="4632550" y="13225"/>
            <a:ext cx="4449900" cy="4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Post 4 - Jehani (Founder) Story of Mabspace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IDEA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6262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Create a video of Jehani speaking about Mabspace in a fun,emotional and engaging manner.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Caption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Additional Info</a:t>
            </a:r>
            <a:endParaRPr b="1" sz="18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Script Breakdown (What to cover)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Tone and feel of Video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Filming and execution with B Roll footage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Caption and Post Publication.</a:t>
            </a:r>
            <a:br>
              <a:rPr lang="en" sz="1100">
                <a:solidFill>
                  <a:schemeClr val="dk2"/>
                </a:solidFill>
              </a:rPr>
            </a:br>
            <a:br>
              <a:rPr lang="en" sz="11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Date to be published :</a:t>
            </a:r>
            <a:endParaRPr/>
          </a:p>
        </p:txBody>
      </p:sp>
      <p:pic>
        <p:nvPicPr>
          <p:cNvPr id="125" name="Google Shape;125;p29"/>
          <p:cNvPicPr preferRelativeResize="0"/>
          <p:nvPr/>
        </p:nvPicPr>
        <p:blipFill rotWithShape="1">
          <a:blip r:embed="rId3">
            <a:alphaModFix/>
          </a:blip>
          <a:srcRect b="0" l="7734" r="7734" t="0"/>
          <a:stretch/>
        </p:blipFill>
        <p:spPr>
          <a:xfrm>
            <a:off x="261150" y="22713"/>
            <a:ext cx="3985350" cy="50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719875" y="135550"/>
            <a:ext cx="4338000" cy="6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Post 05 -</a:t>
            </a:r>
            <a:r>
              <a:rPr b="1" lang="en" sz="1600">
                <a:solidFill>
                  <a:schemeClr val="dk2"/>
                </a:solidFill>
              </a:rPr>
              <a:t> Try Mabspace Today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IDEA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6262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Create a fun and engaging video describing what Mabspace has to offer.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Caption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Additional Info</a:t>
            </a:r>
            <a:endParaRPr b="1" sz="18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Create Video Script (Done)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Create Voice Overlay (Done)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Create Caption for Post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Create animation for Video</a:t>
            </a:r>
            <a:br>
              <a:rPr lang="en" sz="1100">
                <a:solidFill>
                  <a:schemeClr val="dk2"/>
                </a:solidFill>
              </a:rPr>
            </a:br>
            <a:br>
              <a:rPr lang="en" sz="11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Date to be published :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31" name="Google Shape;131;p30"/>
          <p:cNvPicPr preferRelativeResize="0"/>
          <p:nvPr/>
        </p:nvPicPr>
        <p:blipFill rotWithShape="1">
          <a:blip r:embed="rId3">
            <a:alphaModFix/>
          </a:blip>
          <a:srcRect b="-5397" l="0" r="-3584" t="-2980"/>
          <a:stretch/>
        </p:blipFill>
        <p:spPr>
          <a:xfrm>
            <a:off x="0" y="-38850"/>
            <a:ext cx="4747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/>
        </p:nvSpPr>
        <p:spPr>
          <a:xfrm>
            <a:off x="4719875" y="135550"/>
            <a:ext cx="4338000" cy="60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Post 06 -</a:t>
            </a:r>
            <a:r>
              <a:rPr b="1" lang="en" sz="1600">
                <a:solidFill>
                  <a:schemeClr val="dk2"/>
                </a:solidFill>
              </a:rPr>
              <a:t> Customer Video Testimonials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IDEA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6262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Get a group of people of to talk about how mabspace has benefited them also mentioning some key points like - Easy of use, Reliable, etc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Caption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Additional Info</a:t>
            </a:r>
            <a:endParaRPr b="1" sz="18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Create Video Script 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Create Caption for Post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Get people on board to be the subject for the video</a:t>
            </a:r>
            <a:br>
              <a:rPr lang="en" sz="1100">
                <a:solidFill>
                  <a:schemeClr val="dk2"/>
                </a:solidFill>
              </a:rPr>
            </a:br>
            <a:br>
              <a:rPr lang="en" sz="11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Date to be published :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37" name="Google Shape;137;p31"/>
          <p:cNvPicPr preferRelativeResize="0"/>
          <p:nvPr/>
        </p:nvPicPr>
        <p:blipFill rotWithShape="1">
          <a:blip r:embed="rId3">
            <a:alphaModFix/>
          </a:blip>
          <a:srcRect b="-27750" l="-433" r="-433" t="-36453"/>
          <a:stretch/>
        </p:blipFill>
        <p:spPr>
          <a:xfrm>
            <a:off x="0" y="-38850"/>
            <a:ext cx="4747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