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24bd0a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524bd0a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524bd0a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524bd0a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3d1c2fa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3d1c2fa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3d1c2faa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3d1c2faa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3d1c2faa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3d1c2faa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0e2a32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0e2a32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524bd0a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524bd0a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524bd0a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524bd0a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24bd0a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524bd0a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524bd0a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524bd0a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Cyclistic Membership Case Study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Tony Ngassi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December 8, 2022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17389" r="17383" t="0"/>
          <a:stretch/>
        </p:blipFill>
        <p:spPr>
          <a:xfrm>
            <a:off x="300425" y="2335925"/>
            <a:ext cx="2008376" cy="19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03375" y="1488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Casual riders are most active on the weekends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members take shorter bike riders than casual riders.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 ride more often on the weekdays.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 never use Docked bikes, while casual riders do but in very small amounts.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Members are likely riding as commutes, while likely casual ride more the leisure and sightseeing.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Focus and recommendations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Inform casual riders of the perks of memberships.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Introduce discount for longer rides if you have a membership.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Longer ride could be part of a rewards system. Such as after a certain number of miles, the next ride is free or discounted. This could encourage members to go on longer rides.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Since casual riders are most active on the weekends, a weekend only deal could help attract more casual riders. Alternatively, weekend only deals for members could attract casual riders to signup for a membership.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Task                                 Problem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historical bike trip data to identify trends in how members and casual riders use Cyclistic bikes.	</a:t>
            </a:r>
            <a:endParaRPr/>
          </a:p>
        </p:txBody>
      </p:sp>
      <p:sp>
        <p:nvSpPr>
          <p:cNvPr id="143" name="Google Shape;143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marketing strategies in order to convert Cyclistic’s casual rider to annual member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57550" y="6085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How do annual members and casual riders use Cyclistics bike differently? 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29725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rider type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Over the last year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November 2021 - October 2022</a:t>
            </a:r>
            <a:endParaRPr sz="19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425" y="1421450"/>
            <a:ext cx="3922475" cy="271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2650" y="853500"/>
            <a:ext cx="4776000" cy="1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Number of Rides by Casual and Members and day of the week</a:t>
            </a:r>
            <a:endParaRPr b="1" sz="32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2650" y="2620650"/>
            <a:ext cx="46116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 riders take the most rides during the week.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riders are low during the week but higher on the weekends.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 and Casual riders have the same number of rides on Sunday.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375" y="1100812"/>
            <a:ext cx="4107975" cy="29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217400" y="1270950"/>
            <a:ext cx="47760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Riding duration by day</a:t>
            </a:r>
            <a:endParaRPr sz="32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950" y="1270951"/>
            <a:ext cx="4067051" cy="27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16325" y="2571750"/>
            <a:ext cx="47760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 riders are consistent in their average riding duration. Slight increase on Saturday-Sunday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riders have over double the riding duration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Riding duration is highest on Saturday - Sunday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71425" y="122390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Average Riding Duration</a:t>
            </a:r>
            <a:endParaRPr sz="32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75" y="1223905"/>
            <a:ext cx="4212625" cy="290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71425" y="26768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riders have well over double the riding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r>
              <a:rPr lang="en"/>
              <a:t>uration over members.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60175" y="118360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Bike type Usage</a:t>
            </a:r>
            <a:endParaRPr sz="32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75" y="1113500"/>
            <a:ext cx="4319450" cy="30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60175" y="262067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 never use the docked bike, while casual riders 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rider usage peaks on Saturday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 user is highest Monday - Thursday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23850" y="811200"/>
            <a:ext cx="72957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How can these findings be used to convert casual riders into members?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