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6" r:id="rId2"/>
    <p:sldId id="268" r:id="rId3"/>
    <p:sldId id="258" r:id="rId4"/>
    <p:sldId id="259" r:id="rId5"/>
    <p:sldId id="263" r:id="rId6"/>
    <p:sldId id="261" r:id="rId7"/>
    <p:sldId id="269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4A00-1444-4B1E-9F62-62E673AD15EC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2DE1-11DB-4EBF-A99D-4850B3E963B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92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4A00-1444-4B1E-9F62-62E673AD15EC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2DE1-11DB-4EBF-A99D-4850B3E96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6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4A00-1444-4B1E-9F62-62E673AD15EC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2DE1-11DB-4EBF-A99D-4850B3E96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87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4A00-1444-4B1E-9F62-62E673AD15EC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2DE1-11DB-4EBF-A99D-4850B3E96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00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4A00-1444-4B1E-9F62-62E673AD15EC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2DE1-11DB-4EBF-A99D-4850B3E963B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16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4A00-1444-4B1E-9F62-62E673AD15EC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2DE1-11DB-4EBF-A99D-4850B3E96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86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4A00-1444-4B1E-9F62-62E673AD15EC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2DE1-11DB-4EBF-A99D-4850B3E96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65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4A00-1444-4B1E-9F62-62E673AD15EC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2DE1-11DB-4EBF-A99D-4850B3E96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30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4A00-1444-4B1E-9F62-62E673AD15EC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2DE1-11DB-4EBF-A99D-4850B3E96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30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E8C4A00-1444-4B1E-9F62-62E673AD15EC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CC2DE1-11DB-4EBF-A99D-4850B3E96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98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4A00-1444-4B1E-9F62-62E673AD15EC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2DE1-11DB-4EBF-A99D-4850B3E96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27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8C4A00-1444-4B1E-9F62-62E673AD15EC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5CC2DE1-11DB-4EBF-A99D-4850B3E963B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023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pt-br/services/cache/" TargetMode="External"/><Relationship Id="rId7" Type="http://schemas.openxmlformats.org/officeDocument/2006/relationships/hyperlink" Target="https://www.mongodb.com/" TargetMode="External"/><Relationship Id="rId2" Type="http://schemas.openxmlformats.org/officeDocument/2006/relationships/hyperlink" Target="https://redis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mcached.org/" TargetMode="External"/><Relationship Id="rId5" Type="http://schemas.openxmlformats.org/officeDocument/2006/relationships/hyperlink" Target="https://aws.amazon.com/pt/" TargetMode="External"/><Relationship Id="rId4" Type="http://schemas.openxmlformats.org/officeDocument/2006/relationships/hyperlink" Target="https://imasters.com.b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1FA7B68-DBFF-4796-880C-DBD68A5BA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36DBB75-89E4-4419-80E0-1D85AAD15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3796" y="4267921"/>
            <a:ext cx="9384406" cy="1655762"/>
          </a:xfrm>
        </p:spPr>
        <p:txBody>
          <a:bodyPr>
            <a:normAutofit/>
          </a:bodyPr>
          <a:lstStyle/>
          <a:p>
            <a:pPr algn="ctr"/>
            <a:br>
              <a:rPr lang="pt-BR" sz="5400" dirty="0"/>
            </a:br>
            <a:r>
              <a:rPr lang="pt-BR" sz="5400" dirty="0"/>
              <a:t>BANCO DE DADOS II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84A280-51AF-46A9-8526-0F548287D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38858"/>
            <a:ext cx="9144000" cy="1655762"/>
          </a:xfrm>
        </p:spPr>
        <p:txBody>
          <a:bodyPr/>
          <a:lstStyle/>
          <a:p>
            <a:pPr algn="ctr"/>
            <a:endParaRPr lang="pt-BR" dirty="0">
              <a:solidFill>
                <a:schemeClr val="tx2"/>
              </a:solidFill>
            </a:endParaRPr>
          </a:p>
          <a:p>
            <a:pPr algn="ctr"/>
            <a:r>
              <a:rPr lang="pt-BR" sz="6600" b="1" dirty="0">
                <a:solidFill>
                  <a:schemeClr val="tx2"/>
                </a:solidFill>
              </a:rPr>
              <a:t>REDIS</a:t>
            </a:r>
          </a:p>
        </p:txBody>
      </p:sp>
    </p:spTree>
    <p:extLst>
      <p:ext uri="{BB962C8B-B14F-4D97-AF65-F5344CB8AC3E}">
        <p14:creationId xmlns:p14="http://schemas.microsoft.com/office/powerpoint/2010/main" val="100277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30231-E7DF-4CB5-9097-51962304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>
                <a:solidFill>
                  <a:schemeClr val="bg1"/>
                </a:solidFill>
              </a:rPr>
              <a:t>Caso de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E4BD3D-757C-4009-8F9D-1365083B8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Filas</a:t>
            </a:r>
          </a:p>
          <a:p>
            <a:pPr marL="201168" lvl="1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A estrutura de dados Redis </a:t>
            </a:r>
            <a:r>
              <a:rPr lang="pt-BR" sz="2000" dirty="0" err="1">
                <a:solidFill>
                  <a:schemeClr val="bg1"/>
                </a:solidFill>
              </a:rPr>
              <a:t>List</a:t>
            </a:r>
            <a:r>
              <a:rPr lang="pt-BR" sz="2000" dirty="0">
                <a:solidFill>
                  <a:schemeClr val="bg1"/>
                </a:solidFill>
              </a:rPr>
              <a:t> facilita implementar uma fila leve e persistente.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Chat e sistema de mensagens</a:t>
            </a:r>
          </a:p>
          <a:p>
            <a:pPr marL="201168" lvl="1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O Redis é compatível com PUB/SUB padrão com correspondência de padrões. Isso permite que o Redis seja compatível com salas de chat de alto desempenho, </a:t>
            </a:r>
            <a:r>
              <a:rPr lang="pt-BR" sz="2000" dirty="0" err="1">
                <a:solidFill>
                  <a:schemeClr val="bg1"/>
                </a:solidFill>
              </a:rPr>
              <a:t>streams</a:t>
            </a:r>
            <a:r>
              <a:rPr lang="pt-BR" sz="2000" dirty="0">
                <a:solidFill>
                  <a:schemeClr val="bg1"/>
                </a:solidFill>
              </a:rPr>
              <a:t> de comentários em tempo real e intercomunicações do servidor. Você também pode usar o PUB/SUB para ativar ações com base em eventos publicados.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192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AB9D5-DC33-43A1-8A62-5F87A40CA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solidFill>
                  <a:schemeClr val="bg1"/>
                </a:solidFill>
              </a:rPr>
              <a:t>Conclusão</a:t>
            </a:r>
            <a:endParaRPr lang="pt-BR" sz="6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7273B-D999-4BD4-A657-D061F1A68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Como vimos, Redis é uma ótima opção quando se tem uma necessidade muito grande de performance, e ele atende esse quesito muito bem. Por se tratar de uma aplicação simples, de fácil instalação e usabilidade, com um código muito amigável ao usuário, realmente é uma ferramenta a ser levada em conta para o seu próximo projeto.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Algumas empresas disponibilizam serviços em seus portais para o uso de redis como o “</a:t>
            </a:r>
            <a:r>
              <a:rPr lang="pt-BR" sz="2400" dirty="0" err="1">
                <a:solidFill>
                  <a:schemeClr val="bg1"/>
                </a:solidFill>
              </a:rPr>
              <a:t>ElastiCache</a:t>
            </a:r>
            <a:r>
              <a:rPr lang="pt-BR" sz="2400" dirty="0">
                <a:solidFill>
                  <a:schemeClr val="bg1"/>
                </a:solidFill>
              </a:rPr>
              <a:t> for Redis” da </a:t>
            </a:r>
            <a:r>
              <a:rPr lang="pt-BR" sz="2400" dirty="0" err="1">
                <a:solidFill>
                  <a:schemeClr val="bg1"/>
                </a:solidFill>
              </a:rPr>
              <a:t>Amazon</a:t>
            </a:r>
            <a:r>
              <a:rPr lang="pt-BR" sz="2400" dirty="0">
                <a:solidFill>
                  <a:schemeClr val="bg1"/>
                </a:solidFill>
              </a:rPr>
              <a:t> e o “cache Redis” do Azure;</a:t>
            </a:r>
          </a:p>
        </p:txBody>
      </p:sp>
    </p:spTree>
    <p:extLst>
      <p:ext uri="{BB962C8B-B14F-4D97-AF65-F5344CB8AC3E}">
        <p14:creationId xmlns:p14="http://schemas.microsoft.com/office/powerpoint/2010/main" val="2404745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55716-7ED8-4AE8-AD42-7EFCF9B08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Referências Bibliográficas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5F9BDA-2526-4004-BD2B-E236BCE4F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Site Redis: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  <a:hlinkClick r:id="rId2"/>
              </a:rPr>
              <a:t>https://redis.io/</a:t>
            </a: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Serviços:</a:t>
            </a:r>
          </a:p>
          <a:p>
            <a:pPr marL="0" indent="0">
              <a:buNone/>
            </a:pPr>
            <a:r>
              <a:rPr lang="pt-BR" dirty="0">
                <a:hlinkClick r:id="rId3"/>
              </a:rPr>
              <a:t>https://azure.microsoft.com/pt-br/services/cache/</a:t>
            </a: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  <a:hlinkClick r:id="rId4"/>
              </a:rPr>
              <a:t>https://imasters.com.br/</a:t>
            </a:r>
            <a:r>
              <a:rPr lang="pt-BR" dirty="0">
                <a:solidFill>
                  <a:schemeClr val="bg1"/>
                </a:solidFill>
              </a:rPr>
              <a:t> - (Tutorial)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  <a:hlinkClick r:id="rId5"/>
              </a:rPr>
              <a:t>https://aws.amazon.com/pt/</a:t>
            </a: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Outras plataformas relacionadas ao Redis:</a:t>
            </a:r>
          </a:p>
          <a:p>
            <a:pPr marL="0" indent="0">
              <a:buNone/>
            </a:pPr>
            <a:r>
              <a:rPr lang="pt-BR" dirty="0">
                <a:hlinkClick r:id="rId6"/>
              </a:rPr>
              <a:t>https://memcached.org/</a:t>
            </a:r>
            <a:endParaRPr lang="pt-BR" dirty="0"/>
          </a:p>
          <a:p>
            <a:pPr marL="0" indent="0">
              <a:buNone/>
            </a:pPr>
            <a:r>
              <a:rPr lang="pt-BR" dirty="0">
                <a:hlinkClick r:id="rId7"/>
              </a:rPr>
              <a:t>https://www.mongodb.com/</a:t>
            </a: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29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24457-A7D4-4AF4-A571-A699AB64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>
                <a:solidFill>
                  <a:schemeClr val="bg1"/>
                </a:solidFill>
              </a:rPr>
              <a:t>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A0EFAC-0877-49F6-B8B1-756EF4D3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pt-BR" sz="2400" dirty="0">
              <a:solidFill>
                <a:schemeClr val="bg1"/>
              </a:solidFill>
            </a:endParaRPr>
          </a:p>
          <a:p>
            <a:pPr lvl="1"/>
            <a:endParaRPr lang="pt-BR" sz="2400" dirty="0">
              <a:solidFill>
                <a:schemeClr val="bg1"/>
              </a:solidFill>
            </a:endParaRPr>
          </a:p>
          <a:p>
            <a:pPr lvl="1"/>
            <a:r>
              <a:rPr lang="pt-BR" sz="2400" dirty="0" err="1">
                <a:solidFill>
                  <a:schemeClr val="bg1"/>
                </a:solidFill>
              </a:rPr>
              <a:t>Kelven</a:t>
            </a:r>
            <a:r>
              <a:rPr lang="pt-BR" sz="2400" dirty="0">
                <a:solidFill>
                  <a:schemeClr val="bg1"/>
                </a:solidFill>
              </a:rPr>
              <a:t> Pinho</a:t>
            </a:r>
          </a:p>
          <a:p>
            <a:pPr lvl="1"/>
            <a:r>
              <a:rPr lang="pt-BR" sz="2400" dirty="0" err="1">
                <a:solidFill>
                  <a:schemeClr val="bg1"/>
                </a:solidFill>
              </a:rPr>
              <a:t>Hortânio</a:t>
            </a:r>
            <a:r>
              <a:rPr lang="pt-BR" sz="2400" dirty="0">
                <a:solidFill>
                  <a:schemeClr val="bg1"/>
                </a:solidFill>
              </a:rPr>
              <a:t> Rocha</a:t>
            </a:r>
          </a:p>
        </p:txBody>
      </p:sp>
    </p:spTree>
    <p:extLst>
      <p:ext uri="{BB962C8B-B14F-4D97-AF65-F5344CB8AC3E}">
        <p14:creationId xmlns:p14="http://schemas.microsoft.com/office/powerpoint/2010/main" val="334362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5F9B5-4A77-4FA9-97AA-F543D110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>
                <a:solidFill>
                  <a:schemeClr val="bg1"/>
                </a:solidFill>
              </a:rPr>
              <a:t>Índice</a:t>
            </a:r>
            <a:endParaRPr lang="pt-BR" sz="6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7C9956-331B-47CD-B83B-737B37F1A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Histórico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Fundamentos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Características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Ferramentas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Caso de Uso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Conclusão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Referências Bibliográficas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175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9CBB3-F6F7-448F-A90A-0BEFF201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>
                <a:solidFill>
                  <a:schemeClr val="bg1"/>
                </a:solidFill>
              </a:rPr>
              <a:t>Histórico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9396FC-C193-4D37-91CC-1963AFBCE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Redis é um banco de dados em cache </a:t>
            </a:r>
            <a:r>
              <a:rPr lang="pt-BR" sz="2400" dirty="0" err="1">
                <a:solidFill>
                  <a:schemeClr val="bg1"/>
                </a:solidFill>
              </a:rPr>
              <a:t>NoSQL</a:t>
            </a:r>
            <a:r>
              <a:rPr lang="pt-BR" sz="2400" dirty="0">
                <a:solidFill>
                  <a:schemeClr val="bg1"/>
                </a:solidFill>
              </a:rPr>
              <a:t> e de Código aberto e foi desenvolvido em C, por Salvatore </a:t>
            </a:r>
            <a:r>
              <a:rPr lang="pt-BR" sz="2400" dirty="0" err="1">
                <a:solidFill>
                  <a:schemeClr val="bg1"/>
                </a:solidFill>
              </a:rPr>
              <a:t>Sanfilippo</a:t>
            </a:r>
            <a:r>
              <a:rPr lang="pt-BR" sz="2400" dirty="0">
                <a:solidFill>
                  <a:schemeClr val="bg1"/>
                </a:solidFill>
              </a:rPr>
              <a:t> em 2009;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É um dos armazenamentos de chave-valor mais conhecidos atualmente.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Oferece um conjunto de estruturas versáteis de dados na memória que permite a fácil criação de várias aplicações personalizadas. Dentre elas seus principais casos são: cache, gerenciamento de sessões, PUB/SUB e classificações.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Possui a licença BSD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Compatível com várias linguagens de desenvolvimento.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925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4C883-ABE5-44A1-9CE2-98A4F69B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>
                <a:solidFill>
                  <a:schemeClr val="bg1"/>
                </a:solidFill>
              </a:rPr>
              <a:t>Fundamentos</a:t>
            </a:r>
            <a:endParaRPr lang="pt-BR" sz="60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A45A56-7FC5-4B6C-A1B8-E69CE066D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t-BR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chemeClr val="accent1">
                    <a:lumMod val="50000"/>
                  </a:schemeClr>
                </a:solidFill>
              </a:rPr>
              <a:t>NORMAL CACHE DB++</a:t>
            </a:r>
          </a:p>
          <a:p>
            <a:pPr marL="0" indent="0" algn="ctr">
              <a:buNone/>
            </a:pPr>
            <a:endParaRPr lang="pt-BR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pt-BR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chemeClr val="accent1">
                    <a:lumMod val="50000"/>
                  </a:schemeClr>
                </a:solidFill>
              </a:rPr>
              <a:t>“Normal Cache” &lt; REDIS &lt; “</a:t>
            </a:r>
            <a:r>
              <a:rPr lang="pt-BR" sz="2800" dirty="0" err="1">
                <a:solidFill>
                  <a:schemeClr val="accent1">
                    <a:lumMod val="50000"/>
                  </a:schemeClr>
                </a:solidFill>
              </a:rPr>
              <a:t>NoSql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</a:rPr>
              <a:t>”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874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780F2-5C1F-494D-A8A1-CD99A508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>
                <a:solidFill>
                  <a:schemeClr val="bg1"/>
                </a:solidFill>
              </a:rPr>
              <a:t>Características</a:t>
            </a:r>
            <a:endParaRPr lang="pt-BR" sz="6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C36458-CFBF-4666-BE64-51BEFFB29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Por conta da sua velocidade e facilidade de uso, o Redis é uma escolha em alta demanda para aplicações web e móveis, como também de jogos, tecnologia de anúncios e </a:t>
            </a:r>
            <a:r>
              <a:rPr lang="pt-BR" sz="2400" dirty="0" err="1">
                <a:solidFill>
                  <a:schemeClr val="bg1"/>
                </a:solidFill>
              </a:rPr>
              <a:t>IoT</a:t>
            </a:r>
            <a:r>
              <a:rPr lang="pt-BR" sz="2400" dirty="0">
                <a:solidFill>
                  <a:schemeClr val="bg1"/>
                </a:solidFill>
              </a:rPr>
              <a:t>, que exigem o melhor desempenho do mercado.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Desempenho muito rápido</a:t>
            </a:r>
          </a:p>
          <a:p>
            <a:pPr marL="201168" lvl="1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Todos os dados do Redis residem na memória principal do seu servidor, em contraste com a maioria dos sistemas de gerenciamento de banco de dados que armazenam dados em disco ou </a:t>
            </a:r>
            <a:r>
              <a:rPr lang="pt-BR" sz="2000" dirty="0" err="1">
                <a:solidFill>
                  <a:schemeClr val="bg1"/>
                </a:solidFill>
              </a:rPr>
              <a:t>SSDs</a:t>
            </a:r>
            <a:r>
              <a:rPr lang="pt-BR" sz="2000" dirty="0">
                <a:solidFill>
                  <a:schemeClr val="bg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Estruturas de dados na memória</a:t>
            </a:r>
          </a:p>
          <a:p>
            <a:pPr marL="201168" lvl="1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O Redis permite que os usuários armazenem chaves que fazem o mapeamento para vários tipos de dados. O tipo de dados fundamental é uma </a:t>
            </a:r>
            <a:r>
              <a:rPr lang="pt-BR" sz="2000" dirty="0" err="1">
                <a:solidFill>
                  <a:schemeClr val="bg1"/>
                </a:solidFill>
              </a:rPr>
              <a:t>string</a:t>
            </a:r>
            <a:r>
              <a:rPr lang="pt-BR" sz="2000" dirty="0">
                <a:solidFill>
                  <a:schemeClr val="bg1"/>
                </a:solidFill>
              </a:rPr>
              <a:t>, que pode ser em formato de dados de texto ou binários e ter no máximo 512 MB. </a:t>
            </a:r>
          </a:p>
          <a:p>
            <a:pPr marL="201168" lvl="1" indent="0">
              <a:buNone/>
            </a:pP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51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32201-4F15-48E3-AC7E-9368576E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>
                <a:solidFill>
                  <a:schemeClr val="bg1"/>
                </a:solidFill>
              </a:rPr>
              <a:t>Características</a:t>
            </a:r>
            <a:endParaRPr lang="pt-BR" sz="6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1DD093-D854-49A9-A65B-3187B8D0C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Versatilidade e facilidade de uso</a:t>
            </a:r>
          </a:p>
          <a:p>
            <a:pPr marL="201168" lvl="1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O Redis é disponibilizado com várias ferramentas que tornam o desenvolvimento e as operações mais rápidas e fáceis como PUB/SUB, as chaves com TTL como também o uso da Lua, uma linguagem de script potente, porém leve.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Replicação e persistência</a:t>
            </a:r>
          </a:p>
          <a:p>
            <a:pPr marL="201168" lvl="1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O Redis emprega uma arquitetura no estilo master/</a:t>
            </a:r>
            <a:r>
              <a:rPr lang="pt-BR" sz="2000" dirty="0" err="1">
                <a:solidFill>
                  <a:schemeClr val="bg1"/>
                </a:solidFill>
              </a:rPr>
              <a:t>slave</a:t>
            </a:r>
            <a:r>
              <a:rPr lang="pt-BR" sz="2000" dirty="0">
                <a:solidFill>
                  <a:schemeClr val="bg1"/>
                </a:solidFill>
              </a:rPr>
              <a:t> e é compatível com a replicação assíncrona em que os dados podem ser replicados para vários servidores subordinados.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Compatibilidade com a sua linguagem de desenvolvimento preferencial</a:t>
            </a:r>
          </a:p>
          <a:p>
            <a:pPr marL="201168" lvl="1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Mais de cem clientes de código aberto estão disponíveis para os desenvolvedores do Redis. As linguagens compatíveis incluem Java, Python, PHP, C, C++, C#, </a:t>
            </a:r>
            <a:r>
              <a:rPr lang="pt-BR" sz="2000" dirty="0" err="1">
                <a:solidFill>
                  <a:schemeClr val="bg1"/>
                </a:solidFill>
              </a:rPr>
              <a:t>JavaScript</a:t>
            </a:r>
            <a:r>
              <a:rPr lang="pt-BR" sz="2000" dirty="0">
                <a:solidFill>
                  <a:schemeClr val="bg1"/>
                </a:solidFill>
              </a:rPr>
              <a:t>, Node.js, Ruby, R, Go e muitas outras.</a:t>
            </a:r>
          </a:p>
        </p:txBody>
      </p:sp>
    </p:spTree>
    <p:extLst>
      <p:ext uri="{BB962C8B-B14F-4D97-AF65-F5344CB8AC3E}">
        <p14:creationId xmlns:p14="http://schemas.microsoft.com/office/powerpoint/2010/main" val="3915312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045B2-9157-4803-B793-7AD80C95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>
                <a:solidFill>
                  <a:schemeClr val="bg1"/>
                </a:solidFill>
              </a:rPr>
              <a:t>Ferramentas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C9F96D-1672-4945-B775-4FD7BB573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O Redis funciona muito bem como um armazenamento chave-valor, mas também aceita outras estruturas de dados, como </a:t>
            </a:r>
            <a:r>
              <a:rPr lang="pt-BR" sz="2400" dirty="0" err="1">
                <a:solidFill>
                  <a:schemeClr val="bg1"/>
                </a:solidFill>
              </a:rPr>
              <a:t>Lists</a:t>
            </a:r>
            <a:r>
              <a:rPr lang="pt-BR" sz="2400" dirty="0">
                <a:solidFill>
                  <a:schemeClr val="bg1"/>
                </a:solidFill>
              </a:rPr>
              <a:t>, Sets, </a:t>
            </a:r>
            <a:r>
              <a:rPr lang="pt-BR" sz="2400" dirty="0" err="1">
                <a:solidFill>
                  <a:schemeClr val="bg1"/>
                </a:solidFill>
              </a:rPr>
              <a:t>Sorted</a:t>
            </a:r>
            <a:r>
              <a:rPr lang="pt-BR" sz="2400" dirty="0">
                <a:solidFill>
                  <a:schemeClr val="bg1"/>
                </a:solidFill>
              </a:rPr>
              <a:t> Sets, </a:t>
            </a:r>
            <a:r>
              <a:rPr lang="pt-BR" sz="2400" dirty="0" err="1">
                <a:solidFill>
                  <a:schemeClr val="bg1"/>
                </a:solidFill>
              </a:rPr>
              <a:t>Hashes</a:t>
            </a:r>
            <a:r>
              <a:rPr lang="pt-BR" sz="2400" dirty="0">
                <a:solidFill>
                  <a:schemeClr val="bg1"/>
                </a:solidFill>
              </a:rPr>
              <a:t> e Bitmap, podendo trabalhar com chaves/valores únicos como também chaves/objetos como é muito usado em controles de acesso e índices com múltiplos atributos. Além disso, também possui replicação integrada, scripts Lua, transações e diferentes tipos de persistência em disco.</a:t>
            </a:r>
          </a:p>
          <a:p>
            <a:r>
              <a:rPr lang="pt-BR" sz="2400" dirty="0">
                <a:solidFill>
                  <a:schemeClr val="bg1"/>
                </a:solidFill>
              </a:rPr>
              <a:t>Seu arquivo de configuração é bem limpo e direto e o usuário pode configurar a persistência dos dados no disco de acordo com sua necessidade, desabilitando-a ou alterando o tempo para gravação ou, referenciando com uma quantidade de alterações no banco.</a:t>
            </a:r>
          </a:p>
        </p:txBody>
      </p:sp>
    </p:spTree>
    <p:extLst>
      <p:ext uri="{BB962C8B-B14F-4D97-AF65-F5344CB8AC3E}">
        <p14:creationId xmlns:p14="http://schemas.microsoft.com/office/powerpoint/2010/main" val="387758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96902-5710-417D-94B0-94EC52A9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>
                <a:solidFill>
                  <a:schemeClr val="bg1"/>
                </a:solidFill>
              </a:rPr>
              <a:t>Caso de Uso</a:t>
            </a:r>
            <a:endParaRPr lang="pt-BR" sz="60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3F1F1D-94E6-4211-BCD3-8C718E552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Armazenamento em cache</a:t>
            </a:r>
          </a:p>
          <a:p>
            <a:pPr marL="201168" lvl="1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O Redis inserido na "frente" de outro banco de dados cria um cache na memória com excelente desempenho para diminuir a latência de acesso.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Gerenciamento de sessões</a:t>
            </a:r>
          </a:p>
          <a:p>
            <a:pPr marL="201168" lvl="1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O Redis é altamente indicado para tarefas de gerenciamento de sessões.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Classificações em tempo real</a:t>
            </a:r>
          </a:p>
          <a:p>
            <a:pPr marL="201168" lvl="1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Ao usar a estrutura de dados </a:t>
            </a:r>
            <a:r>
              <a:rPr lang="pt-BR" sz="2000" dirty="0" err="1">
                <a:solidFill>
                  <a:schemeClr val="bg1"/>
                </a:solidFill>
              </a:rPr>
              <a:t>Sorted</a:t>
            </a:r>
            <a:r>
              <a:rPr lang="pt-BR" sz="2000" dirty="0">
                <a:solidFill>
                  <a:schemeClr val="bg1"/>
                </a:solidFill>
              </a:rPr>
              <a:t> Set do Redis, os elementos são mantidos em uma lista, classificada de acordo com suas pontuações.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Limite de taxa</a:t>
            </a:r>
          </a:p>
          <a:p>
            <a:pPr marL="201168" lvl="1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O Redis pode calcular e, quando necessário, acelerar a taxa dos eventos. 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9053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224</TotalTime>
  <Words>623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Retrospectiva</vt:lpstr>
      <vt:lpstr> BANCO DE DADOS II</vt:lpstr>
      <vt:lpstr>Trabalho</vt:lpstr>
      <vt:lpstr>Índice</vt:lpstr>
      <vt:lpstr>Histórico</vt:lpstr>
      <vt:lpstr>Fundamentos</vt:lpstr>
      <vt:lpstr>Características</vt:lpstr>
      <vt:lpstr>Características</vt:lpstr>
      <vt:lpstr>Ferramentas</vt:lpstr>
      <vt:lpstr>Caso de Uso</vt:lpstr>
      <vt:lpstr>Caso de Uso</vt:lpstr>
      <vt:lpstr>Conclusão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BANCO DE DADOS II</dc:title>
  <dc:creator>Tânio Rocha</dc:creator>
  <cp:lastModifiedBy>Tânio Rocha</cp:lastModifiedBy>
  <cp:revision>26</cp:revision>
  <dcterms:created xsi:type="dcterms:W3CDTF">2019-04-04T14:36:53Z</dcterms:created>
  <dcterms:modified xsi:type="dcterms:W3CDTF">2019-04-10T14:23:35Z</dcterms:modified>
</cp:coreProperties>
</file>