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67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5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9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83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76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88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8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3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47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0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57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4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69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8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13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8C4A00-1444-4B1E-9F62-62E673AD15EC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2DE1-11DB-4EBF-A99D-4850B3E963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417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edis.io/topics/replication" TargetMode="External"/><Relationship Id="rId13" Type="http://schemas.openxmlformats.org/officeDocument/2006/relationships/hyperlink" Target="https://redis.io/topics/sentinel" TargetMode="External"/><Relationship Id="rId3" Type="http://schemas.openxmlformats.org/officeDocument/2006/relationships/hyperlink" Target="https://redis.io/topics/data-types-intro#lists" TargetMode="External"/><Relationship Id="rId7" Type="http://schemas.openxmlformats.org/officeDocument/2006/relationships/hyperlink" Target="https://redis.io/topics/streams-intro.md" TargetMode="External"/><Relationship Id="rId12" Type="http://schemas.openxmlformats.org/officeDocument/2006/relationships/hyperlink" Target="https://redis.io/topics/persistence" TargetMode="External"/><Relationship Id="rId2" Type="http://schemas.openxmlformats.org/officeDocument/2006/relationships/hyperlink" Target="https://redis.io/topics/data-types-intro#hash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is.io/commands/geoadd" TargetMode="External"/><Relationship Id="rId11" Type="http://schemas.openxmlformats.org/officeDocument/2006/relationships/hyperlink" Target="https://redis.io/topics/transactions" TargetMode="External"/><Relationship Id="rId5" Type="http://schemas.openxmlformats.org/officeDocument/2006/relationships/hyperlink" Target="https://redis.io/topics/data-types-intro#hyperloglogs" TargetMode="External"/><Relationship Id="rId10" Type="http://schemas.openxmlformats.org/officeDocument/2006/relationships/hyperlink" Target="https://redis.io/topics/lru-cache" TargetMode="External"/><Relationship Id="rId4" Type="http://schemas.openxmlformats.org/officeDocument/2006/relationships/hyperlink" Target="https://redis.io/topics/data-types-intro#bitmaps" TargetMode="External"/><Relationship Id="rId9" Type="http://schemas.openxmlformats.org/officeDocument/2006/relationships/hyperlink" Target="https://redis.io/commands/eval" TargetMode="External"/><Relationship Id="rId14" Type="http://schemas.openxmlformats.org/officeDocument/2006/relationships/hyperlink" Target="https://redis.io/topics/cluster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1FA7B68-DBFF-4796-880C-DBD68A5BA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6DBB75-89E4-4419-80E0-1D85AAD1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8"/>
            <a:ext cx="9384406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/>
              <a:t>TRABALHO</a:t>
            </a:r>
            <a:br>
              <a:rPr lang="pt-BR" sz="5400" dirty="0"/>
            </a:br>
            <a:r>
              <a:rPr lang="pt-BR" sz="5400" dirty="0"/>
              <a:t>BANCO DE DADOS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84A280-51AF-46A9-8526-0F54828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8283"/>
            <a:ext cx="9144000" cy="1655762"/>
          </a:xfrm>
        </p:spPr>
        <p:txBody>
          <a:bodyPr/>
          <a:lstStyle/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sz="3200" dirty="0">
                <a:solidFill>
                  <a:schemeClr val="tx2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0027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EC25D9-FAF2-4A81-A8C5-4354D6E5D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5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184D18-2C0B-482C-87DD-C8FB402B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" y="399245"/>
            <a:ext cx="10571388" cy="1400530"/>
          </a:xfrm>
        </p:spPr>
        <p:txBody>
          <a:bodyPr/>
          <a:lstStyle/>
          <a:p>
            <a:r>
              <a:rPr lang="pt-BR" sz="5400" b="1" dirty="0">
                <a:solidFill>
                  <a:schemeClr val="tx2">
                    <a:lumMod val="90000"/>
                  </a:schemeClr>
                </a:solidFill>
              </a:rPr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FCD00-0CF0-4A90-8D11-6052FC05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8"/>
            <a:ext cx="10049854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Histórico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Fundamentos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Características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Ferramentas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Caso de Uso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Conclusão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2">
                    <a:lumMod val="90000"/>
                  </a:schemeClr>
                </a:solidFill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10363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A9411-9720-4665-9924-9C4D3B02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586FE-0601-4C3A-9774-BEFFBA6E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 é um open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(licenciado pelo BSD), 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estrutura armazenamento de dados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na memória , usado como banco de dados, cache e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message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broker. Ele suporta estruturas de dados, tais como 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, 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hashes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,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listas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, sets , 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sorted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-sets com consultas alcance,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bitmaps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, 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hyperloglogs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,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índices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geoespaciais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com consultas de raio e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córregos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. O Redis possui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replicação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integrada ,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scripts Lua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,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remoção de LRU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,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transações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e diferentes níveis de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persistência em disco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, e fornece alta disponibilidade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via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Sentinel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e particionamento automático com o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 Cluster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2798585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</vt:lpstr>
      <vt:lpstr>TRABALHO BANCO DE DADOS II</vt:lpstr>
      <vt:lpstr>Índice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BANCO DE DADOS II</dc:title>
  <dc:creator>Tânio Rocha</dc:creator>
  <cp:lastModifiedBy>Tânio Rocha</cp:lastModifiedBy>
  <cp:revision>3</cp:revision>
  <dcterms:created xsi:type="dcterms:W3CDTF">2019-04-04T14:36:53Z</dcterms:created>
  <dcterms:modified xsi:type="dcterms:W3CDTF">2019-04-04T15:00:11Z</dcterms:modified>
</cp:coreProperties>
</file>