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7" r:id="rId3"/>
    <p:sldId id="296" r:id="rId4"/>
    <p:sldId id="262" r:id="rId5"/>
    <p:sldId id="259" r:id="rId6"/>
    <p:sldId id="261" r:id="rId7"/>
    <p:sldId id="275" r:id="rId8"/>
    <p:sldId id="267" r:id="rId9"/>
    <p:sldId id="297" r:id="rId10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12"/>
      <p:bold r:id="rId13"/>
      <p:italic r:id="rId14"/>
      <p:boldItalic r:id="rId15"/>
    </p:embeddedFont>
    <p:embeddedFont>
      <p:font typeface="Catamaran Thin" panose="020B0604020202020204" charset="0"/>
      <p:regular r:id="rId16"/>
      <p:bold r:id="rId17"/>
    </p:embeddedFont>
    <p:embeddedFont>
      <p:font typeface="Arial Narrow" panose="020B0606020202030204" pitchFamily="34" charset="0"/>
      <p:regular r:id="rId18"/>
      <p:bold r:id="rId19"/>
      <p:italic r:id="rId20"/>
      <p:boldItalic r:id="rId21"/>
    </p:embeddedFont>
    <p:embeddedFont>
      <p:font typeface="Bahnschrift Light" panose="020B0502040204020203" pitchFamily="34" charset="0"/>
      <p:regular r:id="rId22"/>
    </p:embeddedFont>
    <p:embeddedFont>
      <p:font typeface="Candara Light" panose="020E0502030303020204" pitchFamily="34" charset="0"/>
      <p:regular r:id="rId23"/>
      <p:italic r:id="rId24"/>
    </p:embeddedFont>
    <p:embeddedFont>
      <p:font typeface="Lato" panose="020B0604020202020204" charset="0"/>
      <p:regular r:id="rId25"/>
      <p:bold r:id="rId26"/>
      <p:italic r:id="rId27"/>
      <p:boldItalic r:id="rId28"/>
    </p:embeddedFont>
    <p:embeddedFont>
      <p:font typeface="Bell MT" panose="02020503060305020303" pitchFamily="18" charset="0"/>
      <p:regular r:id="rId29"/>
      <p:bold r:id="rId30"/>
      <p: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tamaran" panose="020B0604020202020204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75A831-E10B-41B0-BB98-2261B9D99E04}">
          <p14:sldIdLst>
            <p14:sldId id="256"/>
            <p14:sldId id="257"/>
            <p14:sldId id="296"/>
            <p14:sldId id="262"/>
            <p14:sldId id="259"/>
            <p14:sldId id="261"/>
            <p14:sldId id="275"/>
            <p14:sldId id="267"/>
            <p14:sldId id="297"/>
          </p14:sldIdLst>
        </p14:section>
        <p14:section name="Untitled Section" id="{E6EC53F3-4C00-4166-9082-84FD8E30AE0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viewProps" Target="viewProps.xml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font" Target="fonts/font2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font" Target="fonts/font25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89" name="Google Shape;89;p6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90" name="Google Shape;90;p6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body" idx="1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2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26" name="Google Shape;126;p8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27" name="Google Shape;127;p8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9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42" name="Google Shape;142;p9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3" name="Google Shape;143;p9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4" name="Google Shape;144;p9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5" name="Google Shape;145;p9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54" name="Google Shape;154;p9"/>
          <p:cNvSpPr txBox="1">
            <a:spLocks noGrp="1"/>
          </p:cNvSpPr>
          <p:nvPr>
            <p:ph type="body" idx="1"/>
          </p:nvPr>
        </p:nvSpPr>
        <p:spPr>
          <a:xfrm>
            <a:off x="855300" y="4330100"/>
            <a:ext cx="7433400" cy="28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9"/>
          <p:cNvSpPr/>
          <p:nvPr/>
        </p:nvSpPr>
        <p:spPr>
          <a:xfrm>
            <a:off x="4259988" y="4686556"/>
            <a:ext cx="624024" cy="456891"/>
          </a:xfrm>
          <a:custGeom>
            <a:avLst/>
            <a:gdLst/>
            <a:ahLst/>
            <a:cxnLst/>
            <a:rect l="l" t="t" r="r" b="b"/>
            <a:pathLst>
              <a:path w="21600" h="21385" extrusionOk="0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chaudharytnisha@gmail.com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344" y="1"/>
            <a:ext cx="3265714" cy="51149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191949" y="973691"/>
            <a:ext cx="5616064" cy="49827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sz="2800" u="sng" dirty="0">
                <a:latin typeface="Trebuchet MS"/>
                <a:ea typeface="Trebuchet MS"/>
                <a:cs typeface="Trebuchet MS"/>
                <a:sym typeface="Trebuchet MS"/>
              </a:rPr>
              <a:t>Bank of </a:t>
            </a:r>
            <a:r>
              <a:rPr lang="en" sz="2800" u="sng" dirty="0" smtClean="0">
                <a:latin typeface="Trebuchet MS"/>
                <a:ea typeface="Trebuchet MS"/>
                <a:cs typeface="Trebuchet MS"/>
                <a:sym typeface="Trebuchet MS"/>
              </a:rPr>
              <a:t>Baroda Hackathon  </a:t>
            </a:r>
            <a:r>
              <a:rPr lang="en" sz="2800" u="sng" dirty="0">
                <a:latin typeface="Trebuchet MS"/>
                <a:ea typeface="Trebuchet MS"/>
                <a:cs typeface="Trebuchet MS"/>
                <a:sym typeface="Trebuchet MS"/>
              </a:rPr>
              <a:t>2022 </a:t>
            </a:r>
            <a:endParaRPr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01"/>
            <a:ext cx="1973943" cy="8094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0057" y="-1"/>
            <a:ext cx="2288662" cy="744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" y="2133601"/>
            <a:ext cx="3512457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Presented By: </a:t>
            </a:r>
            <a:r>
              <a:rPr lang="en-US" sz="20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Tnisha</a:t>
            </a:r>
            <a:endParaRPr lang="en-IN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00" y="2779486"/>
            <a:ext cx="2878426" cy="4924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Team Name: Video Solutions</a:t>
            </a:r>
          </a:p>
          <a:p>
            <a:r>
              <a:rPr lang="en-US" sz="1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Team Bio: Working to create impact</a:t>
            </a:r>
            <a:endParaRPr lang="en-IN" sz="1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36971" y="-36287"/>
            <a:ext cx="1611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tx2">
                    <a:lumMod val="10000"/>
                  </a:schemeClr>
                </a:solidFill>
                <a:latin typeface="Arial Narrow" panose="020B0606020202030204" pitchFamily="34" charset="0"/>
              </a:rPr>
              <a:t>Technology Partner</a:t>
            </a:r>
            <a:endParaRPr lang="en-IN" sz="1200" dirty="0">
              <a:solidFill>
                <a:schemeClr val="tx2">
                  <a:lumMod val="10000"/>
                </a:schemeClr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lnSpc>
                <a:spcPct val="100000"/>
              </a:lnSpc>
            </a:pPr>
            <a:r>
              <a:rPr lang="en" sz="2800" dirty="0" smtClean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Reason Of Solving Problem</a:t>
            </a:r>
            <a:endParaRPr lang="en" sz="2800" dirty="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13"/>
          <p:cNvSpPr txBox="1">
            <a:spLocks noGrp="1"/>
          </p:cNvSpPr>
          <p:nvPr>
            <p:ph type="body" idx="1"/>
          </p:nvPr>
        </p:nvSpPr>
        <p:spPr>
          <a:xfrm>
            <a:off x="402113" y="1531904"/>
            <a:ext cx="7457613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lnSpc>
                <a:spcPct val="100000"/>
              </a:lnSpc>
              <a:buClr>
                <a:srgbClr val="000000"/>
              </a:buClr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lnSpc>
                <a:spcPct val="100000"/>
              </a:lnSpc>
              <a:buClr>
                <a:srgbClr val="000000"/>
              </a:buClr>
              <a:buFontTx/>
              <a:buChar char="-"/>
            </a:pP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Adressing real-world 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problem can </a:t>
            </a: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helps 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 appplying software engeneering skills to create </a:t>
            </a: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impact</a:t>
            </a:r>
          </a:p>
          <a:p>
            <a:pPr marL="285750" lvl="0" indent="-285750">
              <a:lnSpc>
                <a:spcPct val="100000"/>
              </a:lnSpc>
              <a:buClr>
                <a:srgbClr val="000000"/>
              </a:buClr>
              <a:buFontTx/>
              <a:buChar char="-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lnSpc>
                <a:spcPct val="100000"/>
              </a:lnSpc>
              <a:buClr>
                <a:srgbClr val="000000"/>
              </a:buClr>
              <a:buFontTx/>
              <a:buChar char="-"/>
            </a:pPr>
            <a:r>
              <a:rPr lang="en-IN" dirty="0" smtClean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This </a:t>
            </a:r>
            <a:r>
              <a:rPr lang="en-IN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requires a lot of researching and pushing limits.</a:t>
            </a:r>
            <a:r>
              <a:rPr lang="en-IN" dirty="0">
                <a:latin typeface="Lato"/>
                <a:ea typeface="Lato"/>
                <a:cs typeface="Lato"/>
                <a:sym typeface="Lato"/>
              </a:rPr>
              <a:t> Moreover, it’s exciting at the same time</a:t>
            </a:r>
            <a:r>
              <a:rPr lang="en-IN" dirty="0" smtClean="0">
                <a:latin typeface="Lato"/>
                <a:ea typeface="Lato"/>
                <a:cs typeface="Lato"/>
                <a:sym typeface="Lato"/>
              </a:rPr>
              <a:t>.</a:t>
            </a:r>
            <a:endParaRPr lang="en-IN" dirty="0"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lnSpc>
                <a:spcPct val="100000"/>
              </a:lnSpc>
              <a:buClr>
                <a:srgbClr val="000000"/>
              </a:buClr>
              <a:buFontTx/>
              <a:buChar char="-"/>
            </a:pPr>
            <a:endParaRPr lang="en-IN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lnSpc>
                <a:spcPct val="100000"/>
              </a:lnSpc>
              <a:buClr>
                <a:srgbClr val="000000"/>
              </a:buClr>
              <a:buFontTx/>
              <a:buChar char="-"/>
            </a:pPr>
            <a:r>
              <a:rPr lang="en-IN" dirty="0">
                <a:latin typeface="Lato"/>
                <a:ea typeface="Lato"/>
                <a:cs typeface="Lato"/>
                <a:sym typeface="Lato"/>
              </a:rPr>
              <a:t>Solving this will be a great adventure.</a:t>
            </a:r>
            <a:endParaRPr lang="en-IN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210" name="Google Shape;210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>
          <a:xfrm>
            <a:off x="7739850" y="1333429"/>
            <a:ext cx="2808300" cy="3268500"/>
          </a:xfrm>
        </p:spPr>
        <p:txBody>
          <a:bodyPr/>
          <a:lstStyle/>
          <a:p>
            <a:pPr marL="0" lvl="0" indent="0">
              <a:lnSpc>
                <a:spcPct val="100000"/>
              </a:lnSpc>
              <a:buClr>
                <a:srgbClr val="000000"/>
              </a:buClr>
              <a:buNone/>
            </a:pPr>
            <a:endParaRPr lang="en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48042" y="367700"/>
            <a:ext cx="7461386" cy="561214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User Segments and Pain Points</a:t>
            </a:r>
            <a:endParaRPr lang="en-IN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137886" y="1306285"/>
            <a:ext cx="90641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Banks &amp; related org		</a:t>
            </a:r>
            <a:r>
              <a:rPr lang="en-IN" sz="2000" dirty="0" smtClean="0"/>
              <a:t>Managing people and valuable assets at 				same place poses many risks. </a:t>
            </a:r>
          </a:p>
          <a:p>
            <a:endParaRPr lang="en-IN" sz="2000" dirty="0"/>
          </a:p>
          <a:p>
            <a:r>
              <a:rPr lang="en-IN" sz="2000" b="1" dirty="0" smtClean="0"/>
              <a:t>Crowded Places</a:t>
            </a:r>
            <a:r>
              <a:rPr lang="en-IN" sz="2000" dirty="0" smtClean="0"/>
              <a:t>		Hub for crimes and is hard to </a:t>
            </a:r>
            <a:r>
              <a:rPr lang="en-IN" sz="2000" dirty="0" err="1" smtClean="0"/>
              <a:t>recongnize</a:t>
            </a:r>
            <a:r>
              <a:rPr lang="en-IN" sz="2000" dirty="0" smtClean="0"/>
              <a:t> by 				human eyes.</a:t>
            </a:r>
          </a:p>
          <a:p>
            <a:endParaRPr lang="en-IN" sz="2000" dirty="0"/>
          </a:p>
          <a:p>
            <a:endParaRPr lang="en-IN" sz="2000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371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>
            <a:spLocks noGrp="1"/>
          </p:cNvSpPr>
          <p:nvPr>
            <p:ph type="ctrTitle" idx="4294967295"/>
          </p:nvPr>
        </p:nvSpPr>
        <p:spPr>
          <a:xfrm>
            <a:off x="646223" y="1208543"/>
            <a:ext cx="5727004" cy="192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200" dirty="0" smtClean="0">
                <a:solidFill>
                  <a:schemeClr val="lt1"/>
                </a:solidFill>
              </a:rPr>
              <a:t>Methodology</a:t>
            </a:r>
            <a:endParaRPr sz="7200" dirty="0">
              <a:solidFill>
                <a:schemeClr val="lt1"/>
              </a:solidFill>
            </a:endParaRPr>
          </a:p>
        </p:txBody>
      </p:sp>
      <p:sp>
        <p:nvSpPr>
          <p:cNvPr id="252" name="Google Shape;252;p18"/>
          <p:cNvSpPr txBox="1">
            <a:spLocks noGrp="1"/>
          </p:cNvSpPr>
          <p:nvPr>
            <p:ph type="subTitle" idx="4294967295"/>
          </p:nvPr>
        </p:nvSpPr>
        <p:spPr>
          <a:xfrm>
            <a:off x="695252" y="3110312"/>
            <a:ext cx="3118200" cy="13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 smtClean="0">
                <a:solidFill>
                  <a:schemeClr val="lt2"/>
                </a:solidFill>
              </a:rPr>
              <a:t>Talking briefly about the method to move forward with.</a:t>
            </a:r>
            <a:endParaRPr sz="1800" dirty="0">
              <a:solidFill>
                <a:schemeClr val="lt2"/>
              </a:solidFill>
            </a:endParaRPr>
          </a:p>
        </p:txBody>
      </p:sp>
      <p:sp>
        <p:nvSpPr>
          <p:cNvPr id="253" name="Google Shape;25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4303900" y="1851926"/>
            <a:ext cx="4495770" cy="3291579"/>
          </a:xfrm>
          <a:custGeom>
            <a:avLst/>
            <a:gdLst/>
            <a:ahLst/>
            <a:cxnLst/>
            <a:rect l="l" t="t" r="r" b="b"/>
            <a:pathLst>
              <a:path w="21600" h="21385" extrusionOk="0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28625" dist="95250" dir="162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8"/>
          <p:cNvSpPr/>
          <p:nvPr/>
        </p:nvSpPr>
        <p:spPr>
          <a:xfrm>
            <a:off x="6842030" y="4523001"/>
            <a:ext cx="322719" cy="30814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18"/>
          <p:cNvGrpSpPr/>
          <p:nvPr/>
        </p:nvGrpSpPr>
        <p:grpSpPr>
          <a:xfrm>
            <a:off x="6441204" y="2792568"/>
            <a:ext cx="1382431" cy="1382802"/>
            <a:chOff x="6654650" y="3665275"/>
            <a:chExt cx="409100" cy="409125"/>
          </a:xfrm>
        </p:grpSpPr>
        <p:sp>
          <p:nvSpPr>
            <p:cNvPr id="257" name="Google Shape;257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18"/>
          <p:cNvGrpSpPr/>
          <p:nvPr/>
        </p:nvGrpSpPr>
        <p:grpSpPr>
          <a:xfrm rot="1056760">
            <a:off x="5109434" y="3879281"/>
            <a:ext cx="913321" cy="913402"/>
            <a:chOff x="570875" y="4322250"/>
            <a:chExt cx="443300" cy="443325"/>
          </a:xfrm>
        </p:grpSpPr>
        <p:sp>
          <p:nvSpPr>
            <p:cNvPr id="260" name="Google Shape;260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8"/>
          <p:cNvSpPr/>
          <p:nvPr/>
        </p:nvSpPr>
        <p:spPr>
          <a:xfrm rot="2466650">
            <a:off x="5211679" y="3060758"/>
            <a:ext cx="448377" cy="4281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8"/>
          <p:cNvSpPr/>
          <p:nvPr/>
        </p:nvSpPr>
        <p:spPr>
          <a:xfrm rot="-1609598">
            <a:off x="5867355" y="3330098"/>
            <a:ext cx="322650" cy="30806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8"/>
          <p:cNvSpPr/>
          <p:nvPr/>
        </p:nvSpPr>
        <p:spPr>
          <a:xfrm rot="2925957">
            <a:off x="7823620" y="3574180"/>
            <a:ext cx="241702" cy="23078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8"/>
          <p:cNvSpPr/>
          <p:nvPr/>
        </p:nvSpPr>
        <p:spPr>
          <a:xfrm rot="-1609409">
            <a:off x="6408419" y="2595964"/>
            <a:ext cx="217724" cy="2078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1840693" y="221007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Database and Algorithm</a:t>
            </a:r>
            <a:endParaRPr dirty="0"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773421" y="1260854"/>
            <a:ext cx="7945543" cy="24693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b="1" dirty="0" smtClean="0"/>
              <a:t>Fixed Algorithm </a:t>
            </a:r>
            <a:r>
              <a:rPr lang="en-IN" dirty="0" smtClean="0"/>
              <a:t>: Making device intelligent by feeding previous crime records and some conditional statements.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b="1" dirty="0" smtClean="0"/>
              <a:t>Machine Learning </a:t>
            </a:r>
            <a:r>
              <a:rPr lang="en-IN" dirty="0" smtClean="0"/>
              <a:t>: Since fixed algorithm can’t cover all th</a:t>
            </a:r>
            <a:r>
              <a:rPr lang="en-IN" dirty="0" smtClean="0"/>
              <a:t>e cases. So, machine learning concepts will be applied.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0" y="2186811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6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Architecture</a:t>
            </a:r>
            <a:endParaRPr dirty="0"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779099" y="1503550"/>
            <a:ext cx="7613533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IN" dirty="0" smtClean="0"/>
              <a:t>A database of algorithm which will provide start functioning of </a:t>
            </a:r>
            <a:r>
              <a:rPr lang="en-IN" dirty="0" err="1" smtClean="0"/>
              <a:t>survellience</a:t>
            </a:r>
            <a:r>
              <a:rPr lang="en-IN" dirty="0" smtClean="0"/>
              <a:t> of cameras.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endParaRPr lang="en-IN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IN" dirty="0" smtClean="0"/>
              <a:t>A </a:t>
            </a:r>
            <a:r>
              <a:rPr lang="en-IN" dirty="0" err="1" smtClean="0"/>
              <a:t>suspectable</a:t>
            </a:r>
            <a:r>
              <a:rPr lang="en-IN" dirty="0" smtClean="0"/>
              <a:t> situation will be informed to human.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endParaRPr lang="en-IN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-IN" dirty="0" smtClean="0"/>
              <a:t>More suspects by device or human can push the alarm for arresting.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endParaRPr lang="en-IN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endParaRPr lang="en-IN" dirty="0" smtClean="0"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42" name="Google Shape;242;p17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43" name="Google Shape;243;p1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1"/>
          <p:cNvSpPr txBox="1">
            <a:spLocks noGrp="1"/>
          </p:cNvSpPr>
          <p:nvPr>
            <p:ph type="body" idx="4294967295"/>
          </p:nvPr>
        </p:nvSpPr>
        <p:spPr>
          <a:xfrm>
            <a:off x="2699581" y="234974"/>
            <a:ext cx="4320627" cy="210111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 smtClean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Existing Softwares</a:t>
            </a:r>
            <a:endParaRPr sz="3000" b="1" dirty="0" smtClean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lang="en" sz="1800" dirty="0" smtClean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lang="en" sz="18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469" name="Google Shape;469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470" name="Google Shape;470;p31"/>
          <p:cNvGrpSpPr/>
          <p:nvPr/>
        </p:nvGrpSpPr>
        <p:grpSpPr>
          <a:xfrm>
            <a:off x="7307941" y="195943"/>
            <a:ext cx="1558175" cy="3434617"/>
            <a:chOff x="2547150" y="238125"/>
            <a:chExt cx="2525675" cy="5238750"/>
          </a:xfrm>
        </p:grpSpPr>
        <p:sp>
          <p:nvSpPr>
            <p:cNvPr id="471" name="Google Shape;471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45886" y="1285531"/>
            <a:ext cx="65967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</a:rPr>
              <a:t>Sports Software: Like ‘Catapult Sports Technology’ and many more check for angles, speeds and sports activities of </a:t>
            </a:r>
            <a:r>
              <a:rPr lang="en-IN" sz="2000" b="1" dirty="0" err="1" smtClean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</a:rPr>
              <a:t>atheltes</a:t>
            </a:r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accent1">
                  <a:lumMod val="50000"/>
                </a:schemeClr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</a:rPr>
              <a:t>Surveillance </a:t>
            </a:r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</a:rPr>
              <a:t>Softwares: </a:t>
            </a:r>
            <a:r>
              <a:rPr lang="fr-FR" sz="2000" b="1" dirty="0" err="1" smtClean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</a:rPr>
              <a:t>Like</a:t>
            </a:r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</a:rPr>
              <a:t> ‘AI </a:t>
            </a:r>
            <a:r>
              <a:rPr lang="fr-FR" sz="2000" b="1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</a:rPr>
              <a:t>Video</a:t>
            </a:r>
            <a:r>
              <a:rPr lang="fr-FR" sz="2000" b="1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</a:rPr>
              <a:t> Surveillance </a:t>
            </a:r>
            <a:r>
              <a:rPr lang="fr-FR" sz="2000" b="1" dirty="0" err="1" smtClean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</a:rPr>
              <a:t>Analytics</a:t>
            </a:r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</a:rPr>
              <a:t>’ </a:t>
            </a:r>
            <a:r>
              <a:rPr lang="fr-FR" sz="2000" b="1" dirty="0" err="1" smtClean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</a:rPr>
              <a:t>which</a:t>
            </a:r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</a:rPr>
              <a:t> monitors </a:t>
            </a:r>
            <a:r>
              <a:rPr lang="fr-FR" sz="2000" b="1" dirty="0" err="1" smtClean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</a:rPr>
              <a:t>every</a:t>
            </a:r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fr-FR" sz="2000" b="1" dirty="0" err="1" smtClean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</a:rPr>
              <a:t>photage</a:t>
            </a:r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</a:rPr>
              <a:t> by surveillance  cameras</a:t>
            </a:r>
            <a:endParaRPr lang="en-IN" sz="2000" b="1" dirty="0">
              <a:solidFill>
                <a:schemeClr val="accent1">
                  <a:lumMod val="50000"/>
                </a:schemeClr>
              </a:solidFill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15" y="866495"/>
            <a:ext cx="335309" cy="3353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9100" y="1580708"/>
            <a:ext cx="63021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800" dirty="0" smtClean="0">
                <a:solidFill>
                  <a:schemeClr val="tx2">
                    <a:lumMod val="10000"/>
                  </a:schemeClr>
                </a:solidFill>
                <a:latin typeface="Bahnschrift Light" panose="020B0502040204020203" pitchFamily="34" charset="0"/>
              </a:rPr>
              <a:t>Our Video Solutions will provide more enhanced algorithm made primarily for detecting crimes.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1800" dirty="0">
              <a:solidFill>
                <a:schemeClr val="tx2">
                  <a:lumMod val="10000"/>
                </a:schemeClr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800" dirty="0" smtClean="0">
                <a:solidFill>
                  <a:schemeClr val="tx2">
                    <a:lumMod val="10000"/>
                  </a:schemeClr>
                </a:solidFill>
                <a:latin typeface="Bahnschrift Light" panose="020B0502040204020203" pitchFamily="34" charset="0"/>
              </a:rPr>
              <a:t>Modifiable algorithm and less errors.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1800" dirty="0">
              <a:solidFill>
                <a:schemeClr val="tx2">
                  <a:lumMod val="10000"/>
                </a:schemeClr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1800" dirty="0" smtClean="0">
              <a:solidFill>
                <a:schemeClr val="tx2">
                  <a:lumMod val="10000"/>
                </a:schemeClr>
              </a:solidFill>
              <a:latin typeface="Bahnschrift Light" panose="020B0502040204020203" pitchFamily="34" charset="0"/>
            </a:endParaRPr>
          </a:p>
          <a:p>
            <a:endParaRPr lang="en-IN" sz="1800" dirty="0">
              <a:solidFill>
                <a:schemeClr val="tx2">
                  <a:lumMod val="10000"/>
                </a:schemeClr>
              </a:solidFill>
              <a:latin typeface="Bahnschrift Light" panose="020B0502040204020203" pitchFamily="34" charset="0"/>
            </a:endParaRPr>
          </a:p>
          <a:p>
            <a:endParaRPr lang="en-IN" sz="1800" dirty="0" smtClean="0">
              <a:solidFill>
                <a:schemeClr val="tx2">
                  <a:lumMod val="1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Standing Out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Google Shape;505;p34"/>
          <p:cNvSpPr txBox="1">
            <a:spLocks noGrp="1"/>
          </p:cNvSpPr>
          <p:nvPr>
            <p:ph type="body" idx="1"/>
          </p:nvPr>
        </p:nvSpPr>
        <p:spPr>
          <a:xfrm>
            <a:off x="64270" y="4613130"/>
            <a:ext cx="3796529" cy="4668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 b="1" dirty="0" smtClean="0">
                <a:solidFill>
                  <a:schemeClr val="tx1"/>
                </a:solidFill>
              </a:rPr>
              <a:t>You </a:t>
            </a:r>
            <a:r>
              <a:rPr lang="en" sz="1400" b="1" dirty="0">
                <a:solidFill>
                  <a:schemeClr val="tx1"/>
                </a:solidFill>
              </a:rPr>
              <a:t>can find me </a:t>
            </a:r>
            <a:r>
              <a:rPr lang="en" sz="1400" b="1" dirty="0" smtClean="0">
                <a:solidFill>
                  <a:schemeClr val="tx1"/>
                </a:solidFill>
              </a:rPr>
              <a:t>at: </a:t>
            </a:r>
            <a:r>
              <a:rPr lang="en" sz="1400" b="1" dirty="0" smtClean="0">
                <a:solidFill>
                  <a:schemeClr val="tx1"/>
                </a:solidFill>
                <a:latin typeface="Candara Light" panose="020E0502030303020204" pitchFamily="34" charset="0"/>
                <a:hlinkClick r:id="rId2"/>
              </a:rPr>
              <a:t>chaudharytnisha@gmail.com</a:t>
            </a:r>
            <a:endParaRPr lang="en" sz="1400" b="1" dirty="0" smtClean="0">
              <a:solidFill>
                <a:schemeClr val="tx1"/>
              </a:solidFill>
              <a:latin typeface="Candara Light" panose="020E0502030303020204" pitchFamily="34" charset="0"/>
            </a:endParaRPr>
          </a:p>
        </p:txBody>
      </p:sp>
      <p:sp>
        <p:nvSpPr>
          <p:cNvPr id="5" name="Google Shape;504;p34"/>
          <p:cNvSpPr txBox="1">
            <a:spLocks/>
          </p:cNvSpPr>
          <p:nvPr/>
        </p:nvSpPr>
        <p:spPr>
          <a:xfrm>
            <a:off x="3381175" y="1054175"/>
            <a:ext cx="4422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en-IN" sz="7200" dirty="0" smtClean="0"/>
              <a:t>THANKS!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79431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244</Words>
  <Application>Microsoft Office PowerPoint</Application>
  <PresentationFormat>On-screen Show (16:9)</PresentationFormat>
  <Paragraphs>52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Trebuchet MS</vt:lpstr>
      <vt:lpstr>Catamaran Thin</vt:lpstr>
      <vt:lpstr>Arial Narrow</vt:lpstr>
      <vt:lpstr>Courier New</vt:lpstr>
      <vt:lpstr>Bahnschrift Light</vt:lpstr>
      <vt:lpstr>Candara Light</vt:lpstr>
      <vt:lpstr>Lato</vt:lpstr>
      <vt:lpstr>Bell MT</vt:lpstr>
      <vt:lpstr>Calibri</vt:lpstr>
      <vt:lpstr>Arial</vt:lpstr>
      <vt:lpstr>Catamaran</vt:lpstr>
      <vt:lpstr>Dauphin template</vt:lpstr>
      <vt:lpstr>Bank of Baroda Hackathon  2022 </vt:lpstr>
      <vt:lpstr>Reason Of Solving Problem</vt:lpstr>
      <vt:lpstr>PowerPoint Presentation</vt:lpstr>
      <vt:lpstr>Methodology</vt:lpstr>
      <vt:lpstr>Database and Algorithm</vt:lpstr>
      <vt:lpstr>Architecture</vt:lpstr>
      <vt:lpstr>PowerPoint Presentation</vt:lpstr>
      <vt:lpstr>Standing Out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Tnisha Chaudhary</dc:creator>
  <cp:lastModifiedBy>ASUS</cp:lastModifiedBy>
  <cp:revision>16</cp:revision>
  <dcterms:modified xsi:type="dcterms:W3CDTF">2022-09-19T11:27:21Z</dcterms:modified>
</cp:coreProperties>
</file>