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86" r:id="rId4"/>
    <p:sldId id="294" r:id="rId5"/>
    <p:sldId id="268" r:id="rId6"/>
    <p:sldId id="288" r:id="rId7"/>
    <p:sldId id="269" r:id="rId8"/>
    <p:sldId id="289" r:id="rId9"/>
    <p:sldId id="295" r:id="rId10"/>
    <p:sldId id="291" r:id="rId11"/>
    <p:sldId id="293" r:id="rId12"/>
    <p:sldId id="297" r:id="rId13"/>
    <p:sldId id="292" r:id="rId14"/>
    <p:sldId id="298" r:id="rId15"/>
    <p:sldId id="299" r:id="rId16"/>
    <p:sldId id="300" r:id="rId17"/>
    <p:sldId id="287" r:id="rId18"/>
    <p:sldId id="266" r:id="rId19"/>
    <p:sldId id="277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玉凤" initials="彭玉凤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8"/>
    <a:srgbClr val="D7D8DD"/>
    <a:srgbClr val="E2E3E7"/>
    <a:srgbClr val="C8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50820-1A1E-4F55-B0A4-C39418AABC04}" v="52" dt="2025-02-21T08:17:04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584" y="52"/>
      </p:cViewPr>
      <p:guideLst>
        <p:guide orient="horz" pos="220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赛 付" userId="fd3404e1bf411972" providerId="LiveId" clId="{81950820-1A1E-4F55-B0A4-C39418AABC04}"/>
    <pc:docChg chg="undo redo custSel addSld delSld modSld sldOrd modMainMaster">
      <pc:chgData name="赛 付" userId="fd3404e1bf411972" providerId="LiveId" clId="{81950820-1A1E-4F55-B0A4-C39418AABC04}" dt="2025-02-21T08:17:04.403" v="2478"/>
      <pc:docMkLst>
        <pc:docMk/>
      </pc:docMkLst>
      <pc:sldChg chg="modSp mod">
        <pc:chgData name="赛 付" userId="fd3404e1bf411972" providerId="LiveId" clId="{81950820-1A1E-4F55-B0A4-C39418AABC04}" dt="2025-02-21T05:19:58.465" v="94" actId="20577"/>
        <pc:sldMkLst>
          <pc:docMk/>
          <pc:sldMk cId="0" sldId="260"/>
        </pc:sldMkLst>
        <pc:spChg chg="mod">
          <ac:chgData name="赛 付" userId="fd3404e1bf411972" providerId="LiveId" clId="{81950820-1A1E-4F55-B0A4-C39418AABC04}" dt="2025-02-21T05:19:11.102" v="5" actId="2057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赛 付" userId="fd3404e1bf411972" providerId="LiveId" clId="{81950820-1A1E-4F55-B0A4-C39418AABC04}" dt="2025-02-21T05:19:25.829" v="37" actId="20577"/>
          <ac:spMkLst>
            <pc:docMk/>
            <pc:sldMk cId="0" sldId="260"/>
            <ac:spMk id="12" creationId="{00000000-0000-0000-0000-000000000000}"/>
          </ac:spMkLst>
        </pc:spChg>
        <pc:spChg chg="mod">
          <ac:chgData name="赛 付" userId="fd3404e1bf411972" providerId="LiveId" clId="{81950820-1A1E-4F55-B0A4-C39418AABC04}" dt="2025-02-21T05:19:49.959" v="81" actId="20577"/>
          <ac:spMkLst>
            <pc:docMk/>
            <pc:sldMk cId="0" sldId="260"/>
            <ac:spMk id="17" creationId="{00000000-0000-0000-0000-000000000000}"/>
          </ac:spMkLst>
        </pc:spChg>
        <pc:spChg chg="mod">
          <ac:chgData name="赛 付" userId="fd3404e1bf411972" providerId="LiveId" clId="{81950820-1A1E-4F55-B0A4-C39418AABC04}" dt="2025-02-21T05:19:53.079" v="85" actId="20577"/>
          <ac:spMkLst>
            <pc:docMk/>
            <pc:sldMk cId="0" sldId="260"/>
            <ac:spMk id="23" creationId="{00000000-0000-0000-0000-000000000000}"/>
          </ac:spMkLst>
        </pc:spChg>
        <pc:spChg chg="mod">
          <ac:chgData name="赛 付" userId="fd3404e1bf411972" providerId="LiveId" clId="{81950820-1A1E-4F55-B0A4-C39418AABC04}" dt="2025-02-21T05:19:58.465" v="94" actId="20577"/>
          <ac:spMkLst>
            <pc:docMk/>
            <pc:sldMk cId="0" sldId="260"/>
            <ac:spMk id="27" creationId="{00000000-0000-0000-0000-000000000000}"/>
          </ac:spMkLst>
        </pc:spChg>
      </pc:sldChg>
      <pc:sldChg chg="addSp delSp modSp mod">
        <pc:chgData name="赛 付" userId="fd3404e1bf411972" providerId="LiveId" clId="{81950820-1A1E-4F55-B0A4-C39418AABC04}" dt="2025-02-21T08:17:04.403" v="2478"/>
        <pc:sldMkLst>
          <pc:docMk/>
          <pc:sldMk cId="0" sldId="261"/>
        </pc:sldMkLst>
        <pc:spChg chg="add mod">
          <ac:chgData name="赛 付" userId="fd3404e1bf411972" providerId="LiveId" clId="{81950820-1A1E-4F55-B0A4-C39418AABC04}" dt="2025-02-21T08:17:04.403" v="2478"/>
          <ac:spMkLst>
            <pc:docMk/>
            <pc:sldMk cId="0" sldId="261"/>
            <ac:spMk id="3" creationId="{2C083E71-376F-B9FF-261D-59F2FBA55DC1}"/>
          </ac:spMkLst>
        </pc:spChg>
        <pc:spChg chg="del mod">
          <ac:chgData name="赛 付" userId="fd3404e1bf411972" providerId="LiveId" clId="{81950820-1A1E-4F55-B0A4-C39418AABC04}" dt="2025-02-21T08:16:47.783" v="2475" actId="478"/>
          <ac:spMkLst>
            <pc:docMk/>
            <pc:sldMk cId="0" sldId="261"/>
            <ac:spMk id="75" creationId="{00000000-0000-0000-0000-000000000000}"/>
          </ac:spMkLst>
        </pc:spChg>
        <pc:spChg chg="mod">
          <ac:chgData name="赛 付" userId="fd3404e1bf411972" providerId="LiveId" clId="{81950820-1A1E-4F55-B0A4-C39418AABC04}" dt="2025-02-21T05:20:16.950" v="100" actId="20577"/>
          <ac:spMkLst>
            <pc:docMk/>
            <pc:sldMk cId="0" sldId="261"/>
            <ac:spMk id="82" creationId="{00000000-0000-0000-0000-000000000000}"/>
          </ac:spMkLst>
        </pc:spChg>
        <pc:picChg chg="add">
          <ac:chgData name="赛 付" userId="fd3404e1bf411972" providerId="LiveId" clId="{81950820-1A1E-4F55-B0A4-C39418AABC04}" dt="2025-02-21T08:16:52.529" v="2476"/>
          <ac:picMkLst>
            <pc:docMk/>
            <pc:sldMk cId="0" sldId="261"/>
            <ac:picMk id="2050" creationId="{A50BCFDA-265E-6801-1858-3EA888C63620}"/>
          </ac:picMkLst>
        </pc:picChg>
        <pc:picChg chg="add">
          <ac:chgData name="赛 付" userId="fd3404e1bf411972" providerId="LiveId" clId="{81950820-1A1E-4F55-B0A4-C39418AABC04}" dt="2025-02-21T08:16:58.397" v="2477"/>
          <ac:picMkLst>
            <pc:docMk/>
            <pc:sldMk cId="0" sldId="261"/>
            <ac:picMk id="2052" creationId="{6C28F4B0-9913-BAC4-D827-32D2B8FB041D}"/>
          </ac:picMkLst>
        </pc:picChg>
      </pc:sldChg>
      <pc:sldChg chg="addSp delSp modSp mod">
        <pc:chgData name="赛 付" userId="fd3404e1bf411972" providerId="LiveId" clId="{81950820-1A1E-4F55-B0A4-C39418AABC04}" dt="2025-02-21T08:14:19.492" v="2450"/>
        <pc:sldMkLst>
          <pc:docMk/>
          <pc:sldMk cId="0" sldId="266"/>
        </pc:sldMkLst>
        <pc:spChg chg="add mod">
          <ac:chgData name="赛 付" userId="fd3404e1bf411972" providerId="LiveId" clId="{81950820-1A1E-4F55-B0A4-C39418AABC04}" dt="2025-02-21T08:14:19.492" v="2450"/>
          <ac:spMkLst>
            <pc:docMk/>
            <pc:sldMk cId="0" sldId="266"/>
            <ac:spMk id="2" creationId="{416C9DD8-5AD6-0DE6-061F-FEE71BB1FA02}"/>
          </ac:spMkLst>
        </pc:spChg>
        <pc:spChg chg="del mod">
          <ac:chgData name="赛 付" userId="fd3404e1bf411972" providerId="LiveId" clId="{81950820-1A1E-4F55-B0A4-C39418AABC04}" dt="2025-02-21T08:14:19.064" v="2449" actId="478"/>
          <ac:spMkLst>
            <pc:docMk/>
            <pc:sldMk cId="0" sldId="266"/>
            <ac:spMk id="17" creationId="{00000000-0000-0000-0000-000000000000}"/>
          </ac:spMkLst>
        </pc:spChg>
        <pc:spChg chg="mod">
          <ac:chgData name="赛 付" userId="fd3404e1bf411972" providerId="LiveId" clId="{81950820-1A1E-4F55-B0A4-C39418AABC04}" dt="2025-02-21T08:06:19.590" v="2261" actId="113"/>
          <ac:spMkLst>
            <pc:docMk/>
            <pc:sldMk cId="0" sldId="266"/>
            <ac:spMk id="19" creationId="{00000000-0000-0000-0000-000000000000}"/>
          </ac:spMkLst>
        </pc:spChg>
        <pc:spChg chg="mod">
          <ac:chgData name="赛 付" userId="fd3404e1bf411972" providerId="LiveId" clId="{81950820-1A1E-4F55-B0A4-C39418AABC04}" dt="2025-02-21T08:06:45.301" v="2267" actId="1076"/>
          <ac:spMkLst>
            <pc:docMk/>
            <pc:sldMk cId="0" sldId="266"/>
            <ac:spMk id="49" creationId="{00000000-0000-0000-0000-000000000000}"/>
          </ac:spMkLst>
        </pc:spChg>
        <pc:spChg chg="mod">
          <ac:chgData name="赛 付" userId="fd3404e1bf411972" providerId="LiveId" clId="{81950820-1A1E-4F55-B0A4-C39418AABC04}" dt="2025-02-21T08:06:32.381" v="2264" actId="113"/>
          <ac:spMkLst>
            <pc:docMk/>
            <pc:sldMk cId="0" sldId="266"/>
            <ac:spMk id="51" creationId="{00000000-0000-0000-0000-000000000000}"/>
          </ac:spMkLst>
        </pc:spChg>
        <pc:spChg chg="mod">
          <ac:chgData name="赛 付" userId="fd3404e1bf411972" providerId="LiveId" clId="{81950820-1A1E-4F55-B0A4-C39418AABC04}" dt="2025-02-21T08:06:49.522" v="2268" actId="1076"/>
          <ac:spMkLst>
            <pc:docMk/>
            <pc:sldMk cId="0" sldId="266"/>
            <ac:spMk id="52" creationId="{00000000-0000-0000-0000-000000000000}"/>
          </ac:spMkLst>
        </pc:spChg>
        <pc:spChg chg="mod">
          <ac:chgData name="赛 付" userId="fd3404e1bf411972" providerId="LiveId" clId="{81950820-1A1E-4F55-B0A4-C39418AABC04}" dt="2025-02-21T07:55:20.016" v="2084" actId="20577"/>
          <ac:spMkLst>
            <pc:docMk/>
            <pc:sldMk cId="0" sldId="266"/>
            <ac:spMk id="74" creationId="{00000000-0000-0000-0000-000000000000}"/>
          </ac:spMkLst>
        </pc:spChg>
      </pc:sldChg>
      <pc:sldChg chg="addSp delSp modSp mod">
        <pc:chgData name="赛 付" userId="fd3404e1bf411972" providerId="LiveId" clId="{81950820-1A1E-4F55-B0A4-C39418AABC04}" dt="2025-02-21T08:14:47.100" v="2452" actId="207"/>
        <pc:sldMkLst>
          <pc:docMk/>
          <pc:sldMk cId="0" sldId="268"/>
        </pc:sldMkLst>
        <pc:spChg chg="add mod">
          <ac:chgData name="赛 付" userId="fd3404e1bf411972" providerId="LiveId" clId="{81950820-1A1E-4F55-B0A4-C39418AABC04}" dt="2025-02-21T05:50:26.565" v="654" actId="1076"/>
          <ac:spMkLst>
            <pc:docMk/>
            <pc:sldMk cId="0" sldId="268"/>
            <ac:spMk id="2" creationId="{03E8BCAE-9F40-98CF-F79F-1F22A0D6302A}"/>
          </ac:spMkLst>
        </pc:spChg>
        <pc:spChg chg="mod">
          <ac:chgData name="赛 付" userId="fd3404e1bf411972" providerId="LiveId" clId="{81950820-1A1E-4F55-B0A4-C39418AABC04}" dt="2025-02-21T05:49:13.575" v="637" actId="113"/>
          <ac:spMkLst>
            <pc:docMk/>
            <pc:sldMk cId="0" sldId="268"/>
            <ac:spMk id="4" creationId="{731F828A-C2CC-42FC-D884-90B7A2055844}"/>
          </ac:spMkLst>
        </pc:spChg>
        <pc:spChg chg="mod">
          <ac:chgData name="赛 付" userId="fd3404e1bf411972" providerId="LiveId" clId="{81950820-1A1E-4F55-B0A4-C39418AABC04}" dt="2025-02-21T05:49:13.575" v="637" actId="113"/>
          <ac:spMkLst>
            <pc:docMk/>
            <pc:sldMk cId="0" sldId="268"/>
            <ac:spMk id="5" creationId="{330C02DB-2351-7057-80DA-AAE170E67BB7}"/>
          </ac:spMkLst>
        </pc:spChg>
        <pc:spChg chg="add mod">
          <ac:chgData name="赛 付" userId="fd3404e1bf411972" providerId="LiveId" clId="{81950820-1A1E-4F55-B0A4-C39418AABC04}" dt="2025-02-21T05:50:26.565" v="654" actId="1076"/>
          <ac:spMkLst>
            <pc:docMk/>
            <pc:sldMk cId="0" sldId="268"/>
            <ac:spMk id="6" creationId="{5BCC5327-385C-7B0F-4E2A-531550233831}"/>
          </ac:spMkLst>
        </pc:spChg>
        <pc:spChg chg="mod">
          <ac:chgData name="赛 付" userId="fd3404e1bf411972" providerId="LiveId" clId="{81950820-1A1E-4F55-B0A4-C39418AABC04}" dt="2025-02-21T05:49:16.761" v="638"/>
          <ac:spMkLst>
            <pc:docMk/>
            <pc:sldMk cId="0" sldId="268"/>
            <ac:spMk id="8" creationId="{F5493EB2-2AF8-1CB6-8FF0-BBD69DF9B749}"/>
          </ac:spMkLst>
        </pc:spChg>
        <pc:spChg chg="mod">
          <ac:chgData name="赛 付" userId="fd3404e1bf411972" providerId="LiveId" clId="{81950820-1A1E-4F55-B0A4-C39418AABC04}" dt="2025-02-21T05:49:28.318" v="641" actId="20577"/>
          <ac:spMkLst>
            <pc:docMk/>
            <pc:sldMk cId="0" sldId="268"/>
            <ac:spMk id="9" creationId="{398B0268-C252-49BB-78D1-F473AE419185}"/>
          </ac:spMkLst>
        </pc:spChg>
        <pc:spChg chg="add mod">
          <ac:chgData name="赛 付" userId="fd3404e1bf411972" providerId="LiveId" clId="{81950820-1A1E-4F55-B0A4-C39418AABC04}" dt="2025-02-21T08:14:47.100" v="2452" actId="207"/>
          <ac:spMkLst>
            <pc:docMk/>
            <pc:sldMk cId="0" sldId="268"/>
            <ac:spMk id="10" creationId="{E34CBBAE-D70F-B240-E43A-440EDE69EA46}"/>
          </ac:spMkLst>
        </pc:spChg>
        <pc:spChg chg="mod">
          <ac:chgData name="赛 付" userId="fd3404e1bf411972" providerId="LiveId" clId="{81950820-1A1E-4F55-B0A4-C39418AABC04}" dt="2025-02-21T05:50:26.565" v="654" actId="1076"/>
          <ac:spMkLst>
            <pc:docMk/>
            <pc:sldMk cId="0" sldId="268"/>
            <ac:spMk id="22" creationId="{00000000-0000-0000-0000-000000000000}"/>
          </ac:spMkLst>
        </pc:spChg>
        <pc:spChg chg="mod">
          <ac:chgData name="赛 付" userId="fd3404e1bf411972" providerId="LiveId" clId="{81950820-1A1E-4F55-B0A4-C39418AABC04}" dt="2025-02-21T05:42:39.135" v="508" actId="20577"/>
          <ac:spMkLst>
            <pc:docMk/>
            <pc:sldMk cId="0" sldId="268"/>
            <ac:spMk id="24" creationId="{00000000-0000-0000-0000-000000000000}"/>
          </ac:spMkLst>
        </pc:spChg>
        <pc:spChg chg="mod">
          <ac:chgData name="赛 付" userId="fd3404e1bf411972" providerId="LiveId" clId="{81950820-1A1E-4F55-B0A4-C39418AABC04}" dt="2025-02-21T05:56:32.134" v="690" actId="20577"/>
          <ac:spMkLst>
            <pc:docMk/>
            <pc:sldMk cId="0" sldId="268"/>
            <ac:spMk id="49" creationId="{00000000-0000-0000-0000-000000000000}"/>
          </ac:spMkLst>
        </pc:spChg>
        <pc:spChg chg="del mod">
          <ac:chgData name="赛 付" userId="fd3404e1bf411972" providerId="LiveId" clId="{81950820-1A1E-4F55-B0A4-C39418AABC04}" dt="2025-02-21T08:10:47.423" v="2320" actId="478"/>
          <ac:spMkLst>
            <pc:docMk/>
            <pc:sldMk cId="0" sldId="268"/>
            <ac:spMk id="52" creationId="{00000000-0000-0000-0000-000000000000}"/>
          </ac:spMkLst>
        </pc:spChg>
        <pc:spChg chg="mod">
          <ac:chgData name="赛 付" userId="fd3404e1bf411972" providerId="LiveId" clId="{81950820-1A1E-4F55-B0A4-C39418AABC04}" dt="2025-02-21T05:42:48.929" v="524" actId="20577"/>
          <ac:spMkLst>
            <pc:docMk/>
            <pc:sldMk cId="0" sldId="268"/>
            <ac:spMk id="55" creationId="{00000000-0000-0000-0000-000000000000}"/>
          </ac:spMkLst>
        </pc:spChg>
        <pc:spChg chg="mod">
          <ac:chgData name="赛 付" userId="fd3404e1bf411972" providerId="LiveId" clId="{81950820-1A1E-4F55-B0A4-C39418AABC04}" dt="2025-02-21T05:50:20.544" v="653" actId="20577"/>
          <ac:spMkLst>
            <pc:docMk/>
            <pc:sldMk cId="0" sldId="268"/>
            <ac:spMk id="56" creationId="{00000000-0000-0000-0000-000000000000}"/>
          </ac:spMkLst>
        </pc:spChg>
        <pc:spChg chg="mod">
          <ac:chgData name="赛 付" userId="fd3404e1bf411972" providerId="LiveId" clId="{81950820-1A1E-4F55-B0A4-C39418AABC04}" dt="2025-02-21T05:50:26.565" v="654" actId="1076"/>
          <ac:spMkLst>
            <pc:docMk/>
            <pc:sldMk cId="0" sldId="268"/>
            <ac:spMk id="60" creationId="{00000000-0000-0000-0000-000000000000}"/>
          </ac:spMkLst>
        </pc:spChg>
        <pc:grpChg chg="add 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3" creationId="{C32D19CE-D6B1-D41F-E097-14AE8BB55FB5}"/>
          </ac:grpSpMkLst>
        </pc:grpChg>
        <pc:grpChg chg="add 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7" creationId="{0C8CFD03-E0D5-A2C5-6830-02C0F20CD1D5}"/>
          </ac:grpSpMkLst>
        </pc:grpChg>
        <pc:grpChg chg="mod">
          <ac:chgData name="赛 付" userId="fd3404e1bf411972" providerId="LiveId" clId="{81950820-1A1E-4F55-B0A4-C39418AABC04}" dt="2025-02-21T05:42:42.355" v="509" actId="14100"/>
          <ac:grpSpMkLst>
            <pc:docMk/>
            <pc:sldMk cId="0" sldId="268"/>
            <ac:grpSpMk id="23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54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61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50:26.565" v="654" actId="1076"/>
          <ac:grpSpMkLst>
            <pc:docMk/>
            <pc:sldMk cId="0" sldId="268"/>
            <ac:grpSpMk id="64" creationId="{00000000-0000-0000-0000-000000000000}"/>
          </ac:grpSpMkLst>
        </pc:grpChg>
      </pc:sldChg>
      <pc:sldChg chg="modSp mod">
        <pc:chgData name="赛 付" userId="fd3404e1bf411972" providerId="LiveId" clId="{81950820-1A1E-4F55-B0A4-C39418AABC04}" dt="2025-02-21T08:12:28.279" v="2400" actId="1076"/>
        <pc:sldMkLst>
          <pc:docMk/>
          <pc:sldMk cId="0" sldId="269"/>
        </pc:sldMkLst>
        <pc:spChg chg="mod">
          <ac:chgData name="赛 付" userId="fd3404e1bf411972" providerId="LiveId" clId="{81950820-1A1E-4F55-B0A4-C39418AABC04}" dt="2025-02-21T06:22:21.945" v="948" actId="1076"/>
          <ac:spMkLst>
            <pc:docMk/>
            <pc:sldMk cId="0" sldId="269"/>
            <ac:spMk id="15" creationId="{00000000-0000-0000-0000-000000000000}"/>
          </ac:spMkLst>
        </pc:spChg>
        <pc:spChg chg="mod">
          <ac:chgData name="赛 付" userId="fd3404e1bf411972" providerId="LiveId" clId="{81950820-1A1E-4F55-B0A4-C39418AABC04}" dt="2025-02-21T06:21:53.948" v="947" actId="122"/>
          <ac:spMkLst>
            <pc:docMk/>
            <pc:sldMk cId="0" sldId="269"/>
            <ac:spMk id="16" creationId="{00000000-0000-0000-0000-000000000000}"/>
          </ac:spMkLst>
        </pc:spChg>
        <pc:spChg chg="mod">
          <ac:chgData name="赛 付" userId="fd3404e1bf411972" providerId="LiveId" clId="{81950820-1A1E-4F55-B0A4-C39418AABC04}" dt="2025-02-21T08:12:28.279" v="2400" actId="1076"/>
          <ac:spMkLst>
            <pc:docMk/>
            <pc:sldMk cId="0" sldId="269"/>
            <ac:spMk id="33" creationId="{00000000-0000-0000-0000-000000000000}"/>
          </ac:spMkLst>
        </pc:spChg>
        <pc:spChg chg="mod">
          <ac:chgData name="赛 付" userId="fd3404e1bf411972" providerId="LiveId" clId="{81950820-1A1E-4F55-B0A4-C39418AABC04}" dt="2025-02-21T06:14:38.848" v="886" actId="20577"/>
          <ac:spMkLst>
            <pc:docMk/>
            <pc:sldMk cId="0" sldId="269"/>
            <ac:spMk id="38" creationId="{00000000-0000-0000-0000-000000000000}"/>
          </ac:spMkLst>
        </pc:spChg>
        <pc:spChg chg="mod">
          <ac:chgData name="赛 付" userId="fd3404e1bf411972" providerId="LiveId" clId="{81950820-1A1E-4F55-B0A4-C39418AABC04}" dt="2025-02-21T06:08:14.140" v="818" actId="1076"/>
          <ac:spMkLst>
            <pc:docMk/>
            <pc:sldMk cId="0" sldId="269"/>
            <ac:spMk id="40" creationId="{00000000-0000-0000-0000-000000000000}"/>
          </ac:spMkLst>
        </pc:spChg>
      </pc:sldChg>
      <pc:sldChg chg="addSp delSp modSp mod">
        <pc:chgData name="赛 付" userId="fd3404e1bf411972" providerId="LiveId" clId="{81950820-1A1E-4F55-B0A4-C39418AABC04}" dt="2025-02-21T08:16:30.859" v="2473" actId="1076"/>
        <pc:sldMkLst>
          <pc:docMk/>
          <pc:sldMk cId="0" sldId="277"/>
        </pc:sldMkLst>
        <pc:spChg chg="mod">
          <ac:chgData name="赛 付" userId="fd3404e1bf411972" providerId="LiveId" clId="{81950820-1A1E-4F55-B0A4-C39418AABC04}" dt="2025-02-21T08:16:08.890" v="2465" actId="1076"/>
          <ac:spMkLst>
            <pc:docMk/>
            <pc:sldMk cId="0" sldId="277"/>
            <ac:spMk id="6" creationId="{00000000-0000-0000-0000-000000000000}"/>
          </ac:spMkLst>
        </pc:spChg>
        <pc:spChg chg="mod">
          <ac:chgData name="赛 付" userId="fd3404e1bf411972" providerId="LiveId" clId="{81950820-1A1E-4F55-B0A4-C39418AABC04}" dt="2025-02-21T08:16:08.890" v="2465" actId="1076"/>
          <ac:spMkLst>
            <pc:docMk/>
            <pc:sldMk cId="0" sldId="277"/>
            <ac:spMk id="7" creationId="{00000000-0000-0000-0000-000000000000}"/>
          </ac:spMkLst>
        </pc:spChg>
        <pc:spChg chg="mod">
          <ac:chgData name="赛 付" userId="fd3404e1bf411972" providerId="LiveId" clId="{81950820-1A1E-4F55-B0A4-C39418AABC04}" dt="2025-02-21T07:27:49.353" v="1728" actId="20577"/>
          <ac:spMkLst>
            <pc:docMk/>
            <pc:sldMk cId="0" sldId="277"/>
            <ac:spMk id="11" creationId="{00000000-0000-0000-0000-000000000000}"/>
          </ac:spMkLst>
        </pc:spChg>
        <pc:spChg chg="mod">
          <ac:chgData name="赛 付" userId="fd3404e1bf411972" providerId="LiveId" clId="{81950820-1A1E-4F55-B0A4-C39418AABC04}" dt="2025-02-21T07:27:56.414" v="1738"/>
          <ac:spMkLst>
            <pc:docMk/>
            <pc:sldMk cId="0" sldId="277"/>
            <ac:spMk id="12" creationId="{00000000-0000-0000-0000-000000000000}"/>
          </ac:spMkLst>
        </pc:spChg>
        <pc:spChg chg="mod">
          <ac:chgData name="赛 付" userId="fd3404e1bf411972" providerId="LiveId" clId="{81950820-1A1E-4F55-B0A4-C39418AABC04}" dt="2025-02-21T06:30:59.448" v="1049" actId="20577"/>
          <ac:spMkLst>
            <pc:docMk/>
            <pc:sldMk cId="0" sldId="277"/>
            <ac:spMk id="23" creationId="{00000000-0000-0000-0000-000000000000}"/>
          </ac:spMkLst>
        </pc:spChg>
        <pc:spChg chg="mod">
          <ac:chgData name="赛 付" userId="fd3404e1bf411972" providerId="LiveId" clId="{81950820-1A1E-4F55-B0A4-C39418AABC04}" dt="2025-02-21T06:32:15.087" v="1066" actId="20577"/>
          <ac:spMkLst>
            <pc:docMk/>
            <pc:sldMk cId="0" sldId="277"/>
            <ac:spMk id="27" creationId="{00000000-0000-0000-0000-000000000000}"/>
          </ac:spMkLst>
        </pc:spChg>
        <pc:grpChg chg="add del mod">
          <ac:chgData name="赛 付" userId="fd3404e1bf411972" providerId="LiveId" clId="{81950820-1A1E-4F55-B0A4-C39418AABC04}" dt="2025-02-21T08:16:29.728" v="2472" actId="478"/>
          <ac:grpSpMkLst>
            <pc:docMk/>
            <pc:sldMk cId="0" sldId="277"/>
            <ac:grpSpMk id="5" creationId="{00000000-0000-0000-0000-000000000000}"/>
          </ac:grpSpMkLst>
        </pc:grpChg>
        <pc:picChg chg="del">
          <ac:chgData name="赛 付" userId="fd3404e1bf411972" providerId="LiveId" clId="{81950820-1A1E-4F55-B0A4-C39418AABC04}" dt="2025-02-21T07:27:43.543" v="1722" actId="478"/>
          <ac:picMkLst>
            <pc:docMk/>
            <pc:sldMk cId="0" sldId="277"/>
            <ac:picMk id="2" creationId="{00000000-0000-0000-0000-000000000000}"/>
          </ac:picMkLst>
        </pc:picChg>
        <pc:picChg chg="add del mod">
          <ac:chgData name="赛 付" userId="fd3404e1bf411972" providerId="LiveId" clId="{81950820-1A1E-4F55-B0A4-C39418AABC04}" dt="2025-02-21T08:16:08.890" v="2465" actId="1076"/>
          <ac:picMkLst>
            <pc:docMk/>
            <pc:sldMk cId="0" sldId="277"/>
            <ac:picMk id="1026" creationId="{7B1DBA01-8C19-8560-AA2E-F24642D3BBCE}"/>
          </ac:picMkLst>
        </pc:picChg>
        <pc:picChg chg="add mod">
          <ac:chgData name="赛 付" userId="fd3404e1bf411972" providerId="LiveId" clId="{81950820-1A1E-4F55-B0A4-C39418AABC04}" dt="2025-02-21T08:16:30.859" v="2473" actId="1076"/>
          <ac:picMkLst>
            <pc:docMk/>
            <pc:sldMk cId="0" sldId="277"/>
            <ac:picMk id="1028" creationId="{1BF59EC7-CCAD-F643-0FCA-FCAC4F46EF8A}"/>
          </ac:picMkLst>
        </pc:picChg>
      </pc:sldChg>
      <pc:sldChg chg="delSp modSp mod modShow">
        <pc:chgData name="赛 付" userId="fd3404e1bf411972" providerId="LiveId" clId="{81950820-1A1E-4F55-B0A4-C39418AABC04}" dt="2025-02-21T08:13:06.856" v="2419" actId="20577"/>
        <pc:sldMkLst>
          <pc:docMk/>
          <pc:sldMk cId="0" sldId="291"/>
        </pc:sldMkLst>
        <pc:spChg chg="mod">
          <ac:chgData name="赛 付" userId="fd3404e1bf411972" providerId="LiveId" clId="{81950820-1A1E-4F55-B0A4-C39418AABC04}" dt="2025-02-21T06:47:20.199" v="1086" actId="1076"/>
          <ac:spMkLst>
            <pc:docMk/>
            <pc:sldMk cId="0" sldId="291"/>
            <ac:spMk id="11" creationId="{00000000-0000-0000-0000-000000000000}"/>
          </ac:spMkLst>
        </pc:spChg>
        <pc:spChg chg="mod">
          <ac:chgData name="赛 付" userId="fd3404e1bf411972" providerId="LiveId" clId="{81950820-1A1E-4F55-B0A4-C39418AABC04}" dt="2025-02-21T06:34:49.522" v="1078" actId="108"/>
          <ac:spMkLst>
            <pc:docMk/>
            <pc:sldMk cId="0" sldId="291"/>
            <ac:spMk id="14" creationId="{00000000-0000-0000-0000-000000000000}"/>
          </ac:spMkLst>
        </pc:spChg>
        <pc:spChg chg="mod">
          <ac:chgData name="赛 付" userId="fd3404e1bf411972" providerId="LiveId" clId="{81950820-1A1E-4F55-B0A4-C39418AABC04}" dt="2025-02-21T06:47:58.968" v="1093" actId="20577"/>
          <ac:spMkLst>
            <pc:docMk/>
            <pc:sldMk cId="0" sldId="291"/>
            <ac:spMk id="18" creationId="{00000000-0000-0000-0000-000000000000}"/>
          </ac:spMkLst>
        </pc:spChg>
        <pc:spChg chg="del mod">
          <ac:chgData name="赛 付" userId="fd3404e1bf411972" providerId="LiveId" clId="{81950820-1A1E-4F55-B0A4-C39418AABC04}" dt="2025-02-21T06:47:06.383" v="1081" actId="478"/>
          <ac:spMkLst>
            <pc:docMk/>
            <pc:sldMk cId="0" sldId="291"/>
            <ac:spMk id="19" creationId="{00000000-0000-0000-0000-000000000000}"/>
          </ac:spMkLst>
        </pc:spChg>
        <pc:spChg chg="mod">
          <ac:chgData name="赛 付" userId="fd3404e1bf411972" providerId="LiveId" clId="{81950820-1A1E-4F55-B0A4-C39418AABC04}" dt="2025-02-21T08:13:06.856" v="2419" actId="20577"/>
          <ac:spMkLst>
            <pc:docMk/>
            <pc:sldMk cId="0" sldId="291"/>
            <ac:spMk id="20" creationId="{00000000-0000-0000-0000-000000000000}"/>
          </ac:spMkLst>
        </pc:spChg>
        <pc:grpChg chg="mod">
          <ac:chgData name="赛 付" userId="fd3404e1bf411972" providerId="LiveId" clId="{81950820-1A1E-4F55-B0A4-C39418AABC04}" dt="2025-02-21T06:47:16.942" v="1085" actId="1076"/>
          <ac:grpSpMkLst>
            <pc:docMk/>
            <pc:sldMk cId="0" sldId="291"/>
            <ac:grpSpMk id="8" creationId="{00000000-0000-0000-0000-000000000000}"/>
          </ac:grpSpMkLst>
        </pc:grpChg>
        <pc:grpChg chg="mod">
          <ac:chgData name="赛 付" userId="fd3404e1bf411972" providerId="LiveId" clId="{81950820-1A1E-4F55-B0A4-C39418AABC04}" dt="2025-02-21T06:47:23.109" v="1087" actId="1076"/>
          <ac:grpSpMkLst>
            <pc:docMk/>
            <pc:sldMk cId="0" sldId="291"/>
            <ac:grpSpMk id="12" creationId="{00000000-0000-0000-0000-000000000000}"/>
          </ac:grpSpMkLst>
        </pc:grpChg>
        <pc:grpChg chg="del">
          <ac:chgData name="赛 付" userId="fd3404e1bf411972" providerId="LiveId" clId="{81950820-1A1E-4F55-B0A4-C39418AABC04}" dt="2025-02-21T06:47:07.134" v="1082" actId="478"/>
          <ac:grpSpMkLst>
            <pc:docMk/>
            <pc:sldMk cId="0" sldId="291"/>
            <ac:grpSpMk id="15" creationId="{00000000-0000-0000-0000-000000000000}"/>
          </ac:grpSpMkLst>
        </pc:grpChg>
      </pc:sldChg>
      <pc:sldChg chg="addSp delSp modSp mod ord">
        <pc:chgData name="赛 付" userId="fd3404e1bf411972" providerId="LiveId" clId="{81950820-1A1E-4F55-B0A4-C39418AABC04}" dt="2025-02-21T08:14:08.133" v="2444"/>
        <pc:sldMkLst>
          <pc:docMk/>
          <pc:sldMk cId="0" sldId="292"/>
        </pc:sldMkLst>
        <pc:spChg chg="mod">
          <ac:chgData name="赛 付" userId="fd3404e1bf411972" providerId="LiveId" clId="{81950820-1A1E-4F55-B0A4-C39418AABC04}" dt="2025-02-21T07:01:55.264" v="1437" actId="20577"/>
          <ac:spMkLst>
            <pc:docMk/>
            <pc:sldMk cId="0" sldId="292"/>
            <ac:spMk id="6" creationId="{00000000-0000-0000-0000-000000000000}"/>
          </ac:spMkLst>
        </pc:spChg>
        <pc:spChg chg="mod">
          <ac:chgData name="赛 付" userId="fd3404e1bf411972" providerId="LiveId" clId="{81950820-1A1E-4F55-B0A4-C39418AABC04}" dt="2025-02-21T06:55:25.832" v="1394" actId="20577"/>
          <ac:spMkLst>
            <pc:docMk/>
            <pc:sldMk cId="0" sldId="292"/>
            <ac:spMk id="7" creationId="{00000000-0000-0000-0000-000000000000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1" creationId="{7BA9C986-A7C2-8813-7455-E7154800232F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2" creationId="{00BE34E3-9ECC-B8F8-2840-E385BF4DE971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3" creationId="{A6921DD5-203D-635D-80A6-48CA585E34E1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4" creationId="{052AD6A1-1C9C-21CC-1955-616F613D3BEA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5" creationId="{E32D14FC-83E5-DCF1-EB22-AAB33C3BAA0D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6" creationId="{CB796E66-CA42-1C03-7A8C-3C10E65FFAEB}"/>
          </ac:spMkLst>
        </pc:spChg>
        <pc:spChg chg="del mod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17" creationId="{00000000-0000-0000-0000-000000000000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8" creationId="{001E6A77-DF97-75C1-EBFC-7388F481DED6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19" creationId="{33DC1836-D89B-91BF-051D-4B9E73382953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20" creationId="{301F2B6D-E813-3403-8CB5-046B256479B8}"/>
          </ac:spMkLst>
        </pc:spChg>
        <pc:spChg chg="add mod">
          <ac:chgData name="赛 付" userId="fd3404e1bf411972" providerId="LiveId" clId="{81950820-1A1E-4F55-B0A4-C39418AABC04}" dt="2025-02-21T06:55:05.995" v="1355"/>
          <ac:spMkLst>
            <pc:docMk/>
            <pc:sldMk cId="0" sldId="292"/>
            <ac:spMk id="21" creationId="{FD5884BA-0C6D-F09A-FC2E-900762B2F3AA}"/>
          </ac:spMkLst>
        </pc:spChg>
        <pc:spChg chg="add mod">
          <ac:chgData name="赛 付" userId="fd3404e1bf411972" providerId="LiveId" clId="{81950820-1A1E-4F55-B0A4-C39418AABC04}" dt="2025-02-21T07:10:42.906" v="1495" actId="1076"/>
          <ac:spMkLst>
            <pc:docMk/>
            <pc:sldMk cId="0" sldId="292"/>
            <ac:spMk id="22" creationId="{84145EAE-EC7B-F46B-6C94-C13C3685DED7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3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4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5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6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7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28" creationId="{00000000-0000-0000-0000-000000000000}"/>
          </ac:spMkLst>
        </pc:spChg>
        <pc:spChg chg="add mod">
          <ac:chgData name="赛 付" userId="fd3404e1bf411972" providerId="LiveId" clId="{81950820-1A1E-4F55-B0A4-C39418AABC04}" dt="2025-02-21T07:10:42.906" v="1495" actId="1076"/>
          <ac:spMkLst>
            <pc:docMk/>
            <pc:sldMk cId="0" sldId="292"/>
            <ac:spMk id="29" creationId="{43FFC8C3-7DA0-A6CF-96D3-BEA6AC216C6E}"/>
          </ac:spMkLst>
        </pc:spChg>
        <pc:spChg chg="del mod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30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31" creationId="{00000000-0000-0000-0000-000000000000}"/>
          </ac:spMkLst>
        </pc:spChg>
        <pc:spChg chg="del">
          <ac:chgData name="赛 付" userId="fd3404e1bf411972" providerId="LiveId" clId="{81950820-1A1E-4F55-B0A4-C39418AABC04}" dt="2025-02-21T06:55:10.263" v="1356" actId="478"/>
          <ac:spMkLst>
            <pc:docMk/>
            <pc:sldMk cId="0" sldId="292"/>
            <ac:spMk id="33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36" creationId="{00000000-0000-0000-0000-000000000000}"/>
          </ac:spMkLst>
        </pc:spChg>
        <pc:spChg chg="mod">
          <ac:chgData name="赛 付" userId="fd3404e1bf411972" providerId="LiveId" clId="{81950820-1A1E-4F55-B0A4-C39418AABC04}" dt="2025-02-21T07:08:55.104" v="1486" actId="1076"/>
          <ac:spMkLst>
            <pc:docMk/>
            <pc:sldMk cId="0" sldId="292"/>
            <ac:spMk id="37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38" creationId="{00000000-0000-0000-0000-000000000000}"/>
          </ac:spMkLst>
        </pc:spChg>
        <pc:spChg chg="mod">
          <ac:chgData name="赛 付" userId="fd3404e1bf411972" providerId="LiveId" clId="{81950820-1A1E-4F55-B0A4-C39418AABC04}" dt="2025-02-21T07:10:14.858" v="1490" actId="1076"/>
          <ac:spMkLst>
            <pc:docMk/>
            <pc:sldMk cId="0" sldId="292"/>
            <ac:spMk id="39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0" creationId="{00000000-0000-0000-0000-000000000000}"/>
          </ac:spMkLst>
        </pc:spChg>
        <pc:spChg chg="del mod">
          <ac:chgData name="赛 付" userId="fd3404e1bf411972" providerId="LiveId" clId="{81950820-1A1E-4F55-B0A4-C39418AABC04}" dt="2025-02-21T07:10:33.208" v="1494" actId="478"/>
          <ac:spMkLst>
            <pc:docMk/>
            <pc:sldMk cId="0" sldId="292"/>
            <ac:spMk id="41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2" creationId="{00000000-0000-0000-0000-000000000000}"/>
          </ac:spMkLst>
        </pc:spChg>
        <pc:spChg chg="mod">
          <ac:chgData name="赛 付" userId="fd3404e1bf411972" providerId="LiveId" clId="{81950820-1A1E-4F55-B0A4-C39418AABC04}" dt="2025-02-21T06:56:38.227" v="1403" actId="20577"/>
          <ac:spMkLst>
            <pc:docMk/>
            <pc:sldMk cId="0" sldId="292"/>
            <ac:spMk id="43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4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5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6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47" creationId="{00000000-0000-0000-0000-000000000000}"/>
          </ac:spMkLst>
        </pc:spChg>
        <pc:spChg chg="del mod">
          <ac:chgData name="赛 付" userId="fd3404e1bf411972" providerId="LiveId" clId="{81950820-1A1E-4F55-B0A4-C39418AABC04}" dt="2025-02-21T07:10:33.208" v="1494" actId="478"/>
          <ac:spMkLst>
            <pc:docMk/>
            <pc:sldMk cId="0" sldId="292"/>
            <ac:spMk id="48" creationId="{00000000-0000-0000-0000-000000000000}"/>
          </ac:spMkLst>
        </pc:spChg>
        <pc:spChg chg="mod">
          <ac:chgData name="赛 付" userId="fd3404e1bf411972" providerId="LiveId" clId="{81950820-1A1E-4F55-B0A4-C39418AABC04}" dt="2025-02-21T07:10:27.113" v="1493" actId="20577"/>
          <ac:spMkLst>
            <pc:docMk/>
            <pc:sldMk cId="0" sldId="292"/>
            <ac:spMk id="49" creationId="{00000000-0000-0000-0000-000000000000}"/>
          </ac:spMkLst>
        </pc:spChg>
        <pc:spChg chg="mod">
          <ac:chgData name="赛 付" userId="fd3404e1bf411972" providerId="LiveId" clId="{81950820-1A1E-4F55-B0A4-C39418AABC04}" dt="2025-02-21T07:08:55.104" v="1486" actId="1076"/>
          <ac:spMkLst>
            <pc:docMk/>
            <pc:sldMk cId="0" sldId="292"/>
            <ac:spMk id="50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51" creationId="{00000000-0000-0000-0000-000000000000}"/>
          </ac:spMkLst>
        </pc:spChg>
        <pc:spChg chg="del mod">
          <ac:chgData name="赛 付" userId="fd3404e1bf411972" providerId="LiveId" clId="{81950820-1A1E-4F55-B0A4-C39418AABC04}" dt="2025-02-21T07:10:33.208" v="1494" actId="478"/>
          <ac:spMkLst>
            <pc:docMk/>
            <pc:sldMk cId="0" sldId="292"/>
            <ac:spMk id="52" creationId="{00000000-0000-0000-0000-000000000000}"/>
          </ac:spMkLst>
        </pc:spChg>
        <pc:spChg chg="del">
          <ac:chgData name="赛 付" userId="fd3404e1bf411972" providerId="LiveId" clId="{81950820-1A1E-4F55-B0A4-C39418AABC04}" dt="2025-02-21T06:55:32.926" v="1396" actId="478"/>
          <ac:spMkLst>
            <pc:docMk/>
            <pc:sldMk cId="0" sldId="292"/>
            <ac:spMk id="54" creationId="{00000000-0000-0000-0000-000000000000}"/>
          </ac:spMkLst>
        </pc:spChg>
        <pc:spChg chg="del mod">
          <ac:chgData name="赛 付" userId="fd3404e1bf411972" providerId="LiveId" clId="{81950820-1A1E-4F55-B0A4-C39418AABC04}" dt="2025-02-21T07:10:33.208" v="1494" actId="478"/>
          <ac:spMkLst>
            <pc:docMk/>
            <pc:sldMk cId="0" sldId="292"/>
            <ac:spMk id="55" creationId="{00000000-0000-0000-0000-000000000000}"/>
          </ac:spMkLst>
        </pc:spChg>
        <pc:spChg chg="del mod">
          <ac:chgData name="赛 付" userId="fd3404e1bf411972" providerId="LiveId" clId="{81950820-1A1E-4F55-B0A4-C39418AABC04}" dt="2025-02-21T08:13:55.874" v="2440" actId="478"/>
          <ac:spMkLst>
            <pc:docMk/>
            <pc:sldMk cId="0" sldId="292"/>
            <ac:spMk id="56" creationId="{00000000-0000-0000-0000-000000000000}"/>
          </ac:spMkLst>
        </pc:spChg>
        <pc:spChg chg="add mod">
          <ac:chgData name="赛 付" userId="fd3404e1bf411972" providerId="LiveId" clId="{81950820-1A1E-4F55-B0A4-C39418AABC04}" dt="2025-02-21T07:10:42.906" v="1495" actId="1076"/>
          <ac:spMkLst>
            <pc:docMk/>
            <pc:sldMk cId="0" sldId="292"/>
            <ac:spMk id="58" creationId="{A2CA329B-2853-66DA-C77A-C186908736C2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59" creationId="{7C264D1D-38B2-BECE-5567-B271ADEA8C81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0" creationId="{5EC17B55-EA0E-A2CB-19AF-E3FD58019757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1" creationId="{59B23937-5901-4D9B-8961-A25975198109}"/>
          </ac:spMkLst>
        </pc:spChg>
        <pc:spChg chg="add mod">
          <ac:chgData name="赛 付" userId="fd3404e1bf411972" providerId="LiveId" clId="{81950820-1A1E-4F55-B0A4-C39418AABC04}" dt="2025-02-21T07:10:42.906" v="1495" actId="1076"/>
          <ac:spMkLst>
            <pc:docMk/>
            <pc:sldMk cId="0" sldId="292"/>
            <ac:spMk id="62" creationId="{637169AB-D18F-8529-0EC3-A133C5D165E1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3" creationId="{242CE485-19A4-B574-C459-5C3FD7197B21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4" creationId="{BD088588-DD6B-D7E1-394B-5AF38E5544FC}"/>
          </ac:spMkLst>
        </pc:spChg>
        <pc:spChg chg="add del mod">
          <ac:chgData name="赛 付" userId="fd3404e1bf411972" providerId="LiveId" clId="{81950820-1A1E-4F55-B0A4-C39418AABC04}" dt="2025-02-21T07:02:22.262" v="1461" actId="478"/>
          <ac:spMkLst>
            <pc:docMk/>
            <pc:sldMk cId="0" sldId="292"/>
            <ac:spMk id="65" creationId="{7B8BD0D5-2F5D-2F4D-0AD2-2FCFFA5F128F}"/>
          </ac:spMkLst>
        </pc:spChg>
        <pc:spChg chg="add mod">
          <ac:chgData name="赛 付" userId="fd3404e1bf411972" providerId="LiveId" clId="{81950820-1A1E-4F55-B0A4-C39418AABC04}" dt="2025-02-21T08:14:08.133" v="2444"/>
          <ac:spMkLst>
            <pc:docMk/>
            <pc:sldMk cId="0" sldId="292"/>
            <ac:spMk id="66" creationId="{C1DAE37B-DF74-7205-1365-1C263FE6FEF5}"/>
          </ac:spMkLst>
        </pc:spChg>
        <pc:grpChg chg="add del">
          <ac:chgData name="赛 付" userId="fd3404e1bf411972" providerId="LiveId" clId="{81950820-1A1E-4F55-B0A4-C39418AABC04}" dt="2025-02-21T06:52:59.879" v="1226" actId="478"/>
          <ac:grpSpMkLst>
            <pc:docMk/>
            <pc:sldMk cId="0" sldId="292"/>
            <ac:grpSpMk id="5" creationId="{00000000-0000-0000-0000-000000000000}"/>
          </ac:grpSpMkLst>
        </pc:grpChg>
        <pc:cxnChg chg="mod">
          <ac:chgData name="赛 付" userId="fd3404e1bf411972" providerId="LiveId" clId="{81950820-1A1E-4F55-B0A4-C39418AABC04}" dt="2025-02-21T07:02:26.680" v="1462" actId="1076"/>
          <ac:cxnSpMkLst>
            <pc:docMk/>
            <pc:sldMk cId="0" sldId="292"/>
            <ac:cxnSpMk id="10" creationId="{00000000-0000-0000-0000-000000000000}"/>
          </ac:cxnSpMkLst>
        </pc:cxnChg>
      </pc:sldChg>
      <pc:sldChg chg="addSp delSp modSp mod">
        <pc:chgData name="赛 付" userId="fd3404e1bf411972" providerId="LiveId" clId="{81950820-1A1E-4F55-B0A4-C39418AABC04}" dt="2025-02-21T08:14:55.550" v="2454" actId="207"/>
        <pc:sldMkLst>
          <pc:docMk/>
          <pc:sldMk cId="0" sldId="293"/>
        </pc:sldMkLst>
        <pc:spChg chg="add mod">
          <ac:chgData name="赛 付" userId="fd3404e1bf411972" providerId="LiveId" clId="{81950820-1A1E-4F55-B0A4-C39418AABC04}" dt="2025-02-21T06:50:12.704" v="1172" actId="1076"/>
          <ac:spMkLst>
            <pc:docMk/>
            <pc:sldMk cId="0" sldId="293"/>
            <ac:spMk id="10" creationId="{ACEBD5CD-5ECF-E3EA-2CCD-0D1BD98F7703}"/>
          </ac:spMkLst>
        </pc:spChg>
        <pc:spChg chg="mod">
          <ac:chgData name="赛 付" userId="fd3404e1bf411972" providerId="LiveId" clId="{81950820-1A1E-4F55-B0A4-C39418AABC04}" dt="2025-02-21T06:49:54.209" v="1138"/>
          <ac:spMkLst>
            <pc:docMk/>
            <pc:sldMk cId="0" sldId="293"/>
            <ac:spMk id="12" creationId="{20E75525-7B38-1F66-362E-0AABDD8F1969}"/>
          </ac:spMkLst>
        </pc:spChg>
        <pc:spChg chg="mod">
          <ac:chgData name="赛 付" userId="fd3404e1bf411972" providerId="LiveId" clId="{81950820-1A1E-4F55-B0A4-C39418AABC04}" dt="2025-02-21T06:48:21.078" v="1105" actId="20577"/>
          <ac:spMkLst>
            <pc:docMk/>
            <pc:sldMk cId="0" sldId="293"/>
            <ac:spMk id="14" creationId="{00000000-0000-0000-0000-000000000000}"/>
          </ac:spMkLst>
        </pc:spChg>
        <pc:spChg chg="mod">
          <ac:chgData name="赛 付" userId="fd3404e1bf411972" providerId="LiveId" clId="{81950820-1A1E-4F55-B0A4-C39418AABC04}" dt="2025-02-21T06:48:41.974" v="1122" actId="20577"/>
          <ac:spMkLst>
            <pc:docMk/>
            <pc:sldMk cId="0" sldId="293"/>
            <ac:spMk id="17" creationId="{00000000-0000-0000-0000-000000000000}"/>
          </ac:spMkLst>
        </pc:spChg>
        <pc:spChg chg="mod">
          <ac:chgData name="赛 付" userId="fd3404e1bf411972" providerId="LiveId" clId="{81950820-1A1E-4F55-B0A4-C39418AABC04}" dt="2025-02-21T06:49:35.130" v="1137" actId="20577"/>
          <ac:spMkLst>
            <pc:docMk/>
            <pc:sldMk cId="0" sldId="293"/>
            <ac:spMk id="20" creationId="{00000000-0000-0000-0000-000000000000}"/>
          </ac:spMkLst>
        </pc:spChg>
        <pc:spChg chg="mod">
          <ac:chgData name="赛 付" userId="fd3404e1bf411972" providerId="LiveId" clId="{81950820-1A1E-4F55-B0A4-C39418AABC04}" dt="2025-02-21T06:49:54.209" v="1138"/>
          <ac:spMkLst>
            <pc:docMk/>
            <pc:sldMk cId="0" sldId="293"/>
            <ac:spMk id="25" creationId="{6E380D04-50D9-AA09-D8C2-D2C680AF5D16}"/>
          </ac:spMkLst>
        </pc:spChg>
        <pc:spChg chg="mod">
          <ac:chgData name="赛 付" userId="fd3404e1bf411972" providerId="LiveId" clId="{81950820-1A1E-4F55-B0A4-C39418AABC04}" dt="2025-02-21T07:44:40.848" v="1852" actId="20577"/>
          <ac:spMkLst>
            <pc:docMk/>
            <pc:sldMk cId="0" sldId="293"/>
            <ac:spMk id="28" creationId="{00000000-0000-0000-0000-000000000000}"/>
          </ac:spMkLst>
        </pc:spChg>
        <pc:spChg chg="mod">
          <ac:chgData name="赛 付" userId="fd3404e1bf411972" providerId="LiveId" clId="{81950820-1A1E-4F55-B0A4-C39418AABC04}" dt="2025-02-21T08:14:55.550" v="2454" actId="207"/>
          <ac:spMkLst>
            <pc:docMk/>
            <pc:sldMk cId="0" sldId="293"/>
            <ac:spMk id="33" creationId="{00000000-0000-0000-0000-000000000000}"/>
          </ac:spMkLst>
        </pc:spChg>
        <pc:grpChg chg="add mod">
          <ac:chgData name="赛 付" userId="fd3404e1bf411972" providerId="LiveId" clId="{81950820-1A1E-4F55-B0A4-C39418AABC04}" dt="2025-02-21T06:50:12.704" v="1172" actId="1076"/>
          <ac:grpSpMkLst>
            <pc:docMk/>
            <pc:sldMk cId="0" sldId="293"/>
            <ac:grpSpMk id="11" creationId="{AF814F2A-C203-1EBB-EF95-6C2AB5673344}"/>
          </ac:grpSpMkLst>
        </pc:grpChg>
        <pc:grpChg chg="add del mod">
          <ac:chgData name="赛 付" userId="fd3404e1bf411972" providerId="LiveId" clId="{81950820-1A1E-4F55-B0A4-C39418AABC04}" dt="2025-02-21T06:49:19.785" v="1129" actId="478"/>
          <ac:grpSpMkLst>
            <pc:docMk/>
            <pc:sldMk cId="0" sldId="293"/>
            <ac:grpSpMk id="19" creationId="{00000000-0000-0000-0000-000000000000}"/>
          </ac:grpSpMkLst>
        </pc:grpChg>
      </pc:sldChg>
      <pc:sldChg chg="modSp mod">
        <pc:chgData name="赛 付" userId="fd3404e1bf411972" providerId="LiveId" clId="{81950820-1A1E-4F55-B0A4-C39418AABC04}" dt="2025-02-21T08:14:42.735" v="2451" actId="207"/>
        <pc:sldMkLst>
          <pc:docMk/>
          <pc:sldMk cId="0" sldId="294"/>
        </pc:sldMkLst>
        <pc:spChg chg="mod">
          <ac:chgData name="赛 付" userId="fd3404e1bf411972" providerId="LiveId" clId="{81950820-1A1E-4F55-B0A4-C39418AABC04}" dt="2025-02-21T05:51:39.751" v="664" actId="20577"/>
          <ac:spMkLst>
            <pc:docMk/>
            <pc:sldMk cId="0" sldId="294"/>
            <ac:spMk id="3" creationId="{00000000-0000-0000-0000-000000000000}"/>
          </ac:spMkLst>
        </pc:spChg>
        <pc:spChg chg="mod">
          <ac:chgData name="赛 付" userId="fd3404e1bf411972" providerId="LiveId" clId="{81950820-1A1E-4F55-B0A4-C39418AABC04}" dt="2025-02-21T05:40:51.407" v="468" actId="1076"/>
          <ac:spMkLst>
            <pc:docMk/>
            <pc:sldMk cId="0" sldId="294"/>
            <ac:spMk id="32" creationId="{00000000-0000-0000-0000-000000000000}"/>
          </ac:spMkLst>
        </pc:spChg>
        <pc:spChg chg="mod">
          <ac:chgData name="赛 付" userId="fd3404e1bf411972" providerId="LiveId" clId="{81950820-1A1E-4F55-B0A4-C39418AABC04}" dt="2025-02-21T08:14:42.735" v="2451" actId="207"/>
          <ac:spMkLst>
            <pc:docMk/>
            <pc:sldMk cId="0" sldId="294"/>
            <ac:spMk id="52" creationId="{00000000-0000-0000-0000-000000000000}"/>
          </ac:spMkLst>
        </pc:spChg>
        <pc:spChg chg="mod">
          <ac:chgData name="赛 付" userId="fd3404e1bf411972" providerId="LiveId" clId="{81950820-1A1E-4F55-B0A4-C39418AABC04}" dt="2025-02-21T05:40:13.032" v="458"/>
          <ac:spMkLst>
            <pc:docMk/>
            <pc:sldMk cId="0" sldId="294"/>
            <ac:spMk id="59" creationId="{00000000-0000-0000-0000-000000000000}"/>
          </ac:spMkLst>
        </pc:spChg>
        <pc:spChg chg="mod">
          <ac:chgData name="赛 付" userId="fd3404e1bf411972" providerId="LiveId" clId="{81950820-1A1E-4F55-B0A4-C39418AABC04}" dt="2025-02-21T05:41:05.798" v="470" actId="1076"/>
          <ac:spMkLst>
            <pc:docMk/>
            <pc:sldMk cId="0" sldId="294"/>
            <ac:spMk id="60" creationId="{00000000-0000-0000-0000-000000000000}"/>
          </ac:spMkLst>
        </pc:spChg>
        <pc:grpChg chg="mod">
          <ac:chgData name="赛 付" userId="fd3404e1bf411972" providerId="LiveId" clId="{81950820-1A1E-4F55-B0A4-C39418AABC04}" dt="2025-02-21T05:38:04.225" v="435" actId="1076"/>
          <ac:grpSpMkLst>
            <pc:docMk/>
            <pc:sldMk cId="0" sldId="294"/>
            <ac:grpSpMk id="34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40:51.407" v="468" actId="1076"/>
          <ac:grpSpMkLst>
            <pc:docMk/>
            <pc:sldMk cId="0" sldId="294"/>
            <ac:grpSpMk id="37" creationId="{00000000-0000-0000-0000-000000000000}"/>
          </ac:grpSpMkLst>
        </pc:grpChg>
        <pc:grpChg chg="mod">
          <ac:chgData name="赛 付" userId="fd3404e1bf411972" providerId="LiveId" clId="{81950820-1A1E-4F55-B0A4-C39418AABC04}" dt="2025-02-21T05:38:04.225" v="435" actId="1076"/>
          <ac:grpSpMkLst>
            <pc:docMk/>
            <pc:sldMk cId="0" sldId="294"/>
            <ac:grpSpMk id="61" creationId="{00000000-0000-0000-0000-000000000000}"/>
          </ac:grpSpMkLst>
        </pc:grpChg>
      </pc:sldChg>
      <pc:sldChg chg="delSp modSp mod">
        <pc:chgData name="赛 付" userId="fd3404e1bf411972" providerId="LiveId" clId="{81950820-1A1E-4F55-B0A4-C39418AABC04}" dt="2025-02-21T08:14:51.247" v="2453" actId="207"/>
        <pc:sldMkLst>
          <pc:docMk/>
          <pc:sldMk cId="0" sldId="295"/>
        </pc:sldMkLst>
        <pc:spChg chg="del">
          <ac:chgData name="赛 付" userId="fd3404e1bf411972" providerId="LiveId" clId="{81950820-1A1E-4F55-B0A4-C39418AABC04}" dt="2025-02-21T06:26:41.632" v="959" actId="478"/>
          <ac:spMkLst>
            <pc:docMk/>
            <pc:sldMk cId="0" sldId="295"/>
            <ac:spMk id="31" creationId="{00000000-0000-0000-0000-000000000000}"/>
          </ac:spMkLst>
        </pc:spChg>
        <pc:spChg chg="mod">
          <ac:chgData name="赛 付" userId="fd3404e1bf411972" providerId="LiveId" clId="{81950820-1A1E-4F55-B0A4-C39418AABC04}" dt="2025-02-21T06:32:52.452" v="1070" actId="1076"/>
          <ac:spMkLst>
            <pc:docMk/>
            <pc:sldMk cId="0" sldId="295"/>
            <ac:spMk id="32" creationId="{00000000-0000-0000-0000-000000000000}"/>
          </ac:spMkLst>
        </pc:spChg>
        <pc:spChg chg="mod">
          <ac:chgData name="赛 付" userId="fd3404e1bf411972" providerId="LiveId" clId="{81950820-1A1E-4F55-B0A4-C39418AABC04}" dt="2025-02-21T06:32:57.344" v="1071" actId="1076"/>
          <ac:spMkLst>
            <pc:docMk/>
            <pc:sldMk cId="0" sldId="295"/>
            <ac:spMk id="33" creationId="{00000000-0000-0000-0000-000000000000}"/>
          </ac:spMkLst>
        </pc:spChg>
        <pc:spChg chg="mod">
          <ac:chgData name="赛 付" userId="fd3404e1bf411972" providerId="LiveId" clId="{81950820-1A1E-4F55-B0A4-C39418AABC04}" dt="2025-02-21T08:14:51.247" v="2453" actId="207"/>
          <ac:spMkLst>
            <pc:docMk/>
            <pc:sldMk cId="0" sldId="295"/>
            <ac:spMk id="52" creationId="{00000000-0000-0000-0000-000000000000}"/>
          </ac:spMkLst>
        </pc:spChg>
        <pc:spChg chg="mod">
          <ac:chgData name="赛 付" userId="fd3404e1bf411972" providerId="LiveId" clId="{81950820-1A1E-4F55-B0A4-C39418AABC04}" dt="2025-02-21T06:32:52.452" v="1070" actId="1076"/>
          <ac:spMkLst>
            <pc:docMk/>
            <pc:sldMk cId="0" sldId="295"/>
            <ac:spMk id="59" creationId="{00000000-0000-0000-0000-000000000000}"/>
          </ac:spMkLst>
        </pc:spChg>
        <pc:spChg chg="mod">
          <ac:chgData name="赛 付" userId="fd3404e1bf411972" providerId="LiveId" clId="{81950820-1A1E-4F55-B0A4-C39418AABC04}" dt="2025-02-21T06:32:52.452" v="1070" actId="1076"/>
          <ac:spMkLst>
            <pc:docMk/>
            <pc:sldMk cId="0" sldId="295"/>
            <ac:spMk id="60" creationId="{00000000-0000-0000-0000-000000000000}"/>
          </ac:spMkLst>
        </pc:spChg>
        <pc:grpChg chg="mod">
          <ac:chgData name="赛 付" userId="fd3404e1bf411972" providerId="LiveId" clId="{81950820-1A1E-4F55-B0A4-C39418AABC04}" dt="2025-02-21T06:33:00.878" v="1072" actId="1076"/>
          <ac:grpSpMkLst>
            <pc:docMk/>
            <pc:sldMk cId="0" sldId="295"/>
            <ac:grpSpMk id="22" creationId="{00000000-0000-0000-0000-000000000000}"/>
          </ac:grpSpMkLst>
        </pc:grpChg>
        <pc:grpChg chg="mod">
          <ac:chgData name="赛 付" userId="fd3404e1bf411972" providerId="LiveId" clId="{81950820-1A1E-4F55-B0A4-C39418AABC04}" dt="2025-02-21T06:32:52.452" v="1070" actId="1076"/>
          <ac:grpSpMkLst>
            <pc:docMk/>
            <pc:sldMk cId="0" sldId="295"/>
            <ac:grpSpMk id="25" creationId="{00000000-0000-0000-0000-000000000000}"/>
          </ac:grpSpMkLst>
        </pc:grpChg>
        <pc:grpChg chg="del">
          <ac:chgData name="赛 付" userId="fd3404e1bf411972" providerId="LiveId" clId="{81950820-1A1E-4F55-B0A4-C39418AABC04}" dt="2025-02-21T06:32:45.559" v="1069" actId="478"/>
          <ac:grpSpMkLst>
            <pc:docMk/>
            <pc:sldMk cId="0" sldId="295"/>
            <ac:grpSpMk id="28" creationId="{00000000-0000-0000-0000-000000000000}"/>
          </ac:grpSpMkLst>
        </pc:grpChg>
        <pc:grpChg chg="mod">
          <ac:chgData name="赛 付" userId="fd3404e1bf411972" providerId="LiveId" clId="{81950820-1A1E-4F55-B0A4-C39418AABC04}" dt="2025-02-21T06:32:52.452" v="1070" actId="1076"/>
          <ac:grpSpMkLst>
            <pc:docMk/>
            <pc:sldMk cId="0" sldId="295"/>
            <ac:grpSpMk id="61" creationId="{00000000-0000-0000-0000-000000000000}"/>
          </ac:grpSpMkLst>
        </pc:grpChg>
        <pc:grpChg chg="mod">
          <ac:chgData name="赛 付" userId="fd3404e1bf411972" providerId="LiveId" clId="{81950820-1A1E-4F55-B0A4-C39418AABC04}" dt="2025-02-21T06:32:52.452" v="1070" actId="1076"/>
          <ac:grpSpMkLst>
            <pc:docMk/>
            <pc:sldMk cId="0" sldId="295"/>
            <ac:grpSpMk id="64" creationId="{00000000-0000-0000-0000-000000000000}"/>
          </ac:grpSpMkLst>
        </pc:grpChg>
      </pc:sldChg>
      <pc:sldChg chg="addSp delSp modSp add del mod">
        <pc:chgData name="赛 付" userId="fd3404e1bf411972" providerId="LiveId" clId="{81950820-1A1E-4F55-B0A4-C39418AABC04}" dt="2025-02-21T06:53:58.077" v="1342" actId="47"/>
        <pc:sldMkLst>
          <pc:docMk/>
          <pc:sldMk cId="2348807966" sldId="296"/>
        </pc:sldMkLst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24" creationId="{98A47A2A-0ADE-25EB-8969-1AEE538C7F88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32" creationId="{D33ACE6F-2F9C-E8FB-2E7B-71B1D45D5E45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34" creationId="{07AB3EDB-40E6-8C83-2F14-5A77D84F40BC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35" creationId="{B53D014E-2FAF-4124-06D7-BC08D502B6AF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38" creationId="{6F9EE4C7-5A05-55E5-EC5E-FA44263DF6A6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41" creationId="{7D789B1A-8035-F63E-8991-43853A6A1232}"/>
          </ac:spMkLst>
        </pc:spChg>
        <pc:spChg chg="del mod">
          <ac:chgData name="赛 付" userId="fd3404e1bf411972" providerId="LiveId" clId="{81950820-1A1E-4F55-B0A4-C39418AABC04}" dt="2025-02-21T06:52:18.814" v="1177" actId="478"/>
          <ac:spMkLst>
            <pc:docMk/>
            <pc:sldMk cId="2348807966" sldId="296"/>
            <ac:spMk id="46" creationId="{1DD21AE4-47AB-05D6-D662-38494EBCDF47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50" creationId="{9E6FCFEC-D568-934E-AD8E-65FBEB467F7C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51" creationId="{556AAE1E-DA68-8C8A-FDDD-E347FEF60DD6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54" creationId="{BD413EC5-DCC3-B964-A6E8-C16FB957F780}"/>
          </ac:spMkLst>
        </pc:spChg>
        <pc:spChg chg="del">
          <ac:chgData name="赛 付" userId="fd3404e1bf411972" providerId="LiveId" clId="{81950820-1A1E-4F55-B0A4-C39418AABC04}" dt="2025-02-21T06:52:14.807" v="1174" actId="478"/>
          <ac:spMkLst>
            <pc:docMk/>
            <pc:sldMk cId="2348807966" sldId="296"/>
            <ac:spMk id="55" creationId="{AC83FA84-78E0-2CC2-437E-57924A25F173}"/>
          </ac:spMkLst>
        </pc:spChg>
        <pc:picChg chg="add del mod">
          <ac:chgData name="赛 付" userId="fd3404e1bf411972" providerId="LiveId" clId="{81950820-1A1E-4F55-B0A4-C39418AABC04}" dt="2025-02-21T06:53:55.673" v="1341" actId="21"/>
          <ac:picMkLst>
            <pc:docMk/>
            <pc:sldMk cId="2348807966" sldId="296"/>
            <ac:picMk id="11" creationId="{177EFAD3-8423-FFA1-ADF3-C9CB4B9469BF}"/>
          </ac:picMkLst>
        </pc:picChg>
      </pc:sldChg>
      <pc:sldChg chg="addSp delSp modSp add mod">
        <pc:chgData name="赛 付" userId="fd3404e1bf411972" providerId="LiveId" clId="{81950820-1A1E-4F55-B0A4-C39418AABC04}" dt="2025-02-21T08:13:49.401" v="2438" actId="1076"/>
        <pc:sldMkLst>
          <pc:docMk/>
          <pc:sldMk cId="238963392" sldId="297"/>
        </pc:sldMkLst>
        <pc:spChg chg="del mod">
          <ac:chgData name="赛 付" userId="fd3404e1bf411972" providerId="LiveId" clId="{81950820-1A1E-4F55-B0A4-C39418AABC04}" dt="2025-02-21T06:53:10.360" v="1229" actId="478"/>
          <ac:spMkLst>
            <pc:docMk/>
            <pc:sldMk cId="238963392" sldId="297"/>
            <ac:spMk id="6" creationId="{6E5BA082-A343-548A-A46D-33A8FCFEA8A8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17" creationId="{F45A0C1C-C7CB-46D6-104C-FC483CFCD37C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3" creationId="{EB8F502B-1FF6-C15D-6907-728F6541F7D8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4" creationId="{2F4B55EA-5AAE-4BAB-B299-AC9F71C8120B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5" creationId="{261E0CD0-6DAC-FBD2-3E06-48E8F6FAF7BA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6" creationId="{AF201847-3A4A-BC1C-2638-9B4699168E07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27" creationId="{D17169D2-7404-30A2-726E-8F722F109569}"/>
          </ac:spMkLst>
        </pc:spChg>
        <pc:spChg chg="del">
          <ac:chgData name="赛 付" userId="fd3404e1bf411972" providerId="LiveId" clId="{81950820-1A1E-4F55-B0A4-C39418AABC04}" dt="2025-02-21T06:53:53.656" v="1340" actId="478"/>
          <ac:spMkLst>
            <pc:docMk/>
            <pc:sldMk cId="238963392" sldId="297"/>
            <ac:spMk id="28" creationId="{C99B6881-BC9F-93EB-F52A-BB447EDB867A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30" creationId="{005CE4C3-D170-7B36-C7C8-227683F0363D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31" creationId="{7965E5EF-A124-6B62-1EF3-7156A19026C4}"/>
          </ac:spMkLst>
        </pc:spChg>
        <pc:spChg chg="mod">
          <ac:chgData name="赛 付" userId="fd3404e1bf411972" providerId="LiveId" clId="{81950820-1A1E-4F55-B0A4-C39418AABC04}" dt="2025-02-21T07:30:41.809" v="1748" actId="20577"/>
          <ac:spMkLst>
            <pc:docMk/>
            <pc:sldMk cId="238963392" sldId="297"/>
            <ac:spMk id="32" creationId="{6CEB7F75-1D01-F5DB-6A40-D825AE874255}"/>
          </ac:spMkLst>
        </pc:spChg>
        <pc:spChg chg="mod">
          <ac:chgData name="赛 付" userId="fd3404e1bf411972" providerId="LiveId" clId="{81950820-1A1E-4F55-B0A4-C39418AABC04}" dt="2025-02-21T06:54:41.664" v="1352" actId="1076"/>
          <ac:spMkLst>
            <pc:docMk/>
            <pc:sldMk cId="238963392" sldId="297"/>
            <ac:spMk id="33" creationId="{59EFF333-4A5A-677D-44D5-05373B1FEF74}"/>
          </ac:spMkLst>
        </pc:spChg>
        <pc:spChg chg="del">
          <ac:chgData name="赛 付" userId="fd3404e1bf411972" providerId="LiveId" clId="{81950820-1A1E-4F55-B0A4-C39418AABC04}" dt="2025-02-21T06:53:53.039" v="1339" actId="478"/>
          <ac:spMkLst>
            <pc:docMk/>
            <pc:sldMk cId="238963392" sldId="297"/>
            <ac:spMk id="34" creationId="{083049F1-797F-1F57-62AA-F1CA29C98763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36" creationId="{4D8DAB3C-A06B-CD30-3022-603A3E790932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37" creationId="{30DDC1D7-4B36-149C-B5D7-2EE265CFF7A7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39" creationId="{D6097951-E277-187F-E829-4DE5037621D6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41" creationId="{90F2B32B-140F-6782-AA73-72D318B84FCF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42" creationId="{60AF27BF-481A-7ED6-D3BC-DBEC296545FD}"/>
          </ac:spMkLst>
        </pc:spChg>
        <pc:spChg chg="del mod">
          <ac:chgData name="赛 付" userId="fd3404e1bf411972" providerId="LiveId" clId="{81950820-1A1E-4F55-B0A4-C39418AABC04}" dt="2025-02-21T06:54:10.183" v="1345" actId="478"/>
          <ac:spMkLst>
            <pc:docMk/>
            <pc:sldMk cId="238963392" sldId="297"/>
            <ac:spMk id="46" creationId="{7E72A0D6-DE64-351F-0AA2-18F16EFC47EE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48" creationId="{F500AD3E-5303-7AF9-0793-C9BD7AC0314D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49" creationId="{3AF9516E-FAD3-03B3-8FDB-1339872D66E9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52" creationId="{AC594E51-2B5D-2444-0471-F2362CE5CB64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54" creationId="{DDF3D027-8D2F-CAC0-A3F5-AD10294CF2F5}"/>
          </ac:spMkLst>
        </pc:spChg>
        <pc:spChg chg="del">
          <ac:chgData name="赛 付" userId="fd3404e1bf411972" providerId="LiveId" clId="{81950820-1A1E-4F55-B0A4-C39418AABC04}" dt="2025-02-21T06:54:07.454" v="1343" actId="478"/>
          <ac:spMkLst>
            <pc:docMk/>
            <pc:sldMk cId="238963392" sldId="297"/>
            <ac:spMk id="55" creationId="{1BD3B747-E17F-4C51-B331-581847BD15B7}"/>
          </ac:spMkLst>
        </pc:spChg>
        <pc:spChg chg="mod">
          <ac:chgData name="赛 付" userId="fd3404e1bf411972" providerId="LiveId" clId="{81950820-1A1E-4F55-B0A4-C39418AABC04}" dt="2025-02-21T08:13:49.401" v="2438" actId="1076"/>
          <ac:spMkLst>
            <pc:docMk/>
            <pc:sldMk cId="238963392" sldId="297"/>
            <ac:spMk id="56" creationId="{6B2BB6D2-2E31-B94A-B687-205B5E1840EB}"/>
          </ac:spMkLst>
        </pc:spChg>
        <pc:spChg chg="mod">
          <ac:chgData name="赛 付" userId="fd3404e1bf411972" providerId="LiveId" clId="{81950820-1A1E-4F55-B0A4-C39418AABC04}" dt="2025-02-21T07:44:44.713" v="1855" actId="20577"/>
          <ac:spMkLst>
            <pc:docMk/>
            <pc:sldMk cId="238963392" sldId="297"/>
            <ac:spMk id="57" creationId="{CBA00DA1-BB13-402B-0B75-A03206041357}"/>
          </ac:spMkLst>
        </pc:spChg>
        <pc:grpChg chg="del mod">
          <ac:chgData name="赛 付" userId="fd3404e1bf411972" providerId="LiveId" clId="{81950820-1A1E-4F55-B0A4-C39418AABC04}" dt="2025-02-21T06:53:12.502" v="1231" actId="478"/>
          <ac:grpSpMkLst>
            <pc:docMk/>
            <pc:sldMk cId="238963392" sldId="297"/>
            <ac:grpSpMk id="5" creationId="{0AF9FEE6-8C63-9F2A-7DD9-02065339C9BA}"/>
          </ac:grpSpMkLst>
        </pc:grpChg>
        <pc:picChg chg="add del mod">
          <ac:chgData name="赛 付" userId="fd3404e1bf411972" providerId="LiveId" clId="{81950820-1A1E-4F55-B0A4-C39418AABC04}" dt="2025-02-21T07:30:28" v="1740" actId="478"/>
          <ac:picMkLst>
            <pc:docMk/>
            <pc:sldMk cId="238963392" sldId="297"/>
            <ac:picMk id="11" creationId="{177EFAD3-8423-FFA1-ADF3-C9CB4B9469BF}"/>
          </ac:picMkLst>
        </pc:picChg>
        <pc:picChg chg="add mod">
          <ac:chgData name="赛 付" userId="fd3404e1bf411972" providerId="LiveId" clId="{81950820-1A1E-4F55-B0A4-C39418AABC04}" dt="2025-02-21T07:30:35.931" v="1742" actId="14100"/>
          <ac:picMkLst>
            <pc:docMk/>
            <pc:sldMk cId="238963392" sldId="297"/>
            <ac:picMk id="12" creationId="{4BCA361E-40F1-516C-3C56-3F578481DFD5}"/>
          </ac:picMkLst>
        </pc:picChg>
        <pc:cxnChg chg="mod">
          <ac:chgData name="赛 付" userId="fd3404e1bf411972" providerId="LiveId" clId="{81950820-1A1E-4F55-B0A4-C39418AABC04}" dt="2025-02-21T06:54:24.536" v="1349" actId="1076"/>
          <ac:cxnSpMkLst>
            <pc:docMk/>
            <pc:sldMk cId="238963392" sldId="297"/>
            <ac:cxnSpMk id="10" creationId="{33339DD8-D830-A563-5A4B-1E48C9B78887}"/>
          </ac:cxnSpMkLst>
        </pc:cxnChg>
      </pc:sldChg>
      <pc:sldChg chg="add del">
        <pc:chgData name="赛 付" userId="fd3404e1bf411972" providerId="LiveId" clId="{81950820-1A1E-4F55-B0A4-C39418AABC04}" dt="2025-02-21T06:52:21.044" v="1179"/>
        <pc:sldMkLst>
          <pc:docMk/>
          <pc:sldMk cId="1738798255" sldId="297"/>
        </pc:sldMkLst>
      </pc:sldChg>
      <pc:sldChg chg="addSp delSp modSp add mod">
        <pc:chgData name="赛 付" userId="fd3404e1bf411972" providerId="LiveId" clId="{81950820-1A1E-4F55-B0A4-C39418AABC04}" dt="2025-02-21T08:14:09.861" v="2445"/>
        <pc:sldMkLst>
          <pc:docMk/>
          <pc:sldMk cId="2216449277" sldId="298"/>
        </pc:sldMkLst>
        <pc:spChg chg="mod">
          <ac:chgData name="赛 付" userId="fd3404e1bf411972" providerId="LiveId" clId="{81950820-1A1E-4F55-B0A4-C39418AABC04}" dt="2025-02-21T07:10:52.545" v="1511" actId="20577"/>
          <ac:spMkLst>
            <pc:docMk/>
            <pc:sldMk cId="2216449277" sldId="298"/>
            <ac:spMk id="6" creationId="{876D7771-B551-0EC9-C533-C44BEF8ABF6E}"/>
          </ac:spMkLst>
        </pc:spChg>
        <pc:spChg chg="add mod">
          <ac:chgData name="赛 付" userId="fd3404e1bf411972" providerId="LiveId" clId="{81950820-1A1E-4F55-B0A4-C39418AABC04}" dt="2025-02-21T08:14:09.861" v="2445"/>
          <ac:spMkLst>
            <pc:docMk/>
            <pc:sldMk cId="2216449277" sldId="298"/>
            <ac:spMk id="11" creationId="{928E988E-BC14-405A-0362-C241921BF27E}"/>
          </ac:spMkLst>
        </pc:spChg>
        <pc:spChg chg="mod">
          <ac:chgData name="赛 付" userId="fd3404e1bf411972" providerId="LiveId" clId="{81950820-1A1E-4F55-B0A4-C39418AABC04}" dt="2025-02-21T07:37:18.313" v="1813" actId="1076"/>
          <ac:spMkLst>
            <pc:docMk/>
            <pc:sldMk cId="2216449277" sldId="298"/>
            <ac:spMk id="22" creationId="{DC5527EA-E168-C1F9-B11B-ED1756C1C71F}"/>
          </ac:spMkLst>
        </pc:spChg>
        <pc:spChg chg="mod">
          <ac:chgData name="赛 付" userId="fd3404e1bf411972" providerId="LiveId" clId="{81950820-1A1E-4F55-B0A4-C39418AABC04}" dt="2025-02-21T07:37:18.313" v="1813" actId="1076"/>
          <ac:spMkLst>
            <pc:docMk/>
            <pc:sldMk cId="2216449277" sldId="298"/>
            <ac:spMk id="29" creationId="{BAF9385B-0D7D-150B-7F68-82193AD3CA04}"/>
          </ac:spMkLst>
        </pc:spChg>
        <pc:spChg chg="mod">
          <ac:chgData name="赛 付" userId="fd3404e1bf411972" providerId="LiveId" clId="{81950820-1A1E-4F55-B0A4-C39418AABC04}" dt="2025-02-21T07:13:31.725" v="1606" actId="1076"/>
          <ac:spMkLst>
            <pc:docMk/>
            <pc:sldMk cId="2216449277" sldId="298"/>
            <ac:spMk id="37" creationId="{716B5630-F48D-0CBF-83E2-C97B06C04087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39" creationId="{72AD6EB9-9BD8-65F2-993F-95C56CED974D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41" creationId="{286FEB8B-B145-24D9-79FF-5FE81EE363F7}"/>
          </ac:spMkLst>
        </pc:spChg>
        <pc:spChg chg="mod">
          <ac:chgData name="赛 付" userId="fd3404e1bf411972" providerId="LiveId" clId="{81950820-1A1E-4F55-B0A4-C39418AABC04}" dt="2025-02-21T07:12:47.106" v="1597" actId="20577"/>
          <ac:spMkLst>
            <pc:docMk/>
            <pc:sldMk cId="2216449277" sldId="298"/>
            <ac:spMk id="43" creationId="{6A541416-695A-50C3-2EDA-3ADE34CD4F9B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48" creationId="{E0E9C5EF-B9ED-26E2-E121-7EF47CAE7CF0}"/>
          </ac:spMkLst>
        </pc:spChg>
        <pc:spChg chg="mod">
          <ac:chgData name="赛 付" userId="fd3404e1bf411972" providerId="LiveId" clId="{81950820-1A1E-4F55-B0A4-C39418AABC04}" dt="2025-02-21T07:49:54.760" v="1867" actId="14100"/>
          <ac:spMkLst>
            <pc:docMk/>
            <pc:sldMk cId="2216449277" sldId="298"/>
            <ac:spMk id="49" creationId="{5C49286F-E9AF-649C-D2B0-29835421B3E7}"/>
          </ac:spMkLst>
        </pc:spChg>
        <pc:spChg chg="mod">
          <ac:chgData name="赛 付" userId="fd3404e1bf411972" providerId="LiveId" clId="{81950820-1A1E-4F55-B0A4-C39418AABC04}" dt="2025-02-21T07:13:31.725" v="1606" actId="1076"/>
          <ac:spMkLst>
            <pc:docMk/>
            <pc:sldMk cId="2216449277" sldId="298"/>
            <ac:spMk id="50" creationId="{8737FA45-1886-26AD-D4E9-CB9AEC808853}"/>
          </ac:spMkLst>
        </pc:spChg>
        <pc:spChg chg="del">
          <ac:chgData name="赛 付" userId="fd3404e1bf411972" providerId="LiveId" clId="{81950820-1A1E-4F55-B0A4-C39418AABC04}" dt="2025-02-21T07:16:45.103" v="1639" actId="478"/>
          <ac:spMkLst>
            <pc:docMk/>
            <pc:sldMk cId="2216449277" sldId="298"/>
            <ac:spMk id="52" creationId="{9EA51D23-AD91-D91A-B441-E75269A1FA93}"/>
          </ac:spMkLst>
        </pc:spChg>
        <pc:spChg chg="del">
          <ac:chgData name="赛 付" userId="fd3404e1bf411972" providerId="LiveId" clId="{81950820-1A1E-4F55-B0A4-C39418AABC04}" dt="2025-02-21T07:16:45.103" v="1639" actId="478"/>
          <ac:spMkLst>
            <pc:docMk/>
            <pc:sldMk cId="2216449277" sldId="298"/>
            <ac:spMk id="55" creationId="{388ADC9D-0E1C-4B52-B448-5FC97854A899}"/>
          </ac:spMkLst>
        </pc:spChg>
        <pc:spChg chg="del">
          <ac:chgData name="赛 付" userId="fd3404e1bf411972" providerId="LiveId" clId="{81950820-1A1E-4F55-B0A4-C39418AABC04}" dt="2025-02-21T08:13:57.671" v="2441" actId="478"/>
          <ac:spMkLst>
            <pc:docMk/>
            <pc:sldMk cId="2216449277" sldId="298"/>
            <ac:spMk id="56" creationId="{E1B295C3-C5EA-0618-384E-E7F6D3E71693}"/>
          </ac:spMkLst>
        </pc:spChg>
        <pc:spChg chg="mod">
          <ac:chgData name="赛 付" userId="fd3404e1bf411972" providerId="LiveId" clId="{81950820-1A1E-4F55-B0A4-C39418AABC04}" dt="2025-02-21T07:55:09.600" v="2078" actId="20577"/>
          <ac:spMkLst>
            <pc:docMk/>
            <pc:sldMk cId="2216449277" sldId="298"/>
            <ac:spMk id="57" creationId="{6DBDF8B2-01C0-D8B7-8A66-BFCB5BAC41AD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58" creationId="{1BF85E91-B431-95C5-05E7-35BB7BC5713F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59" creationId="{1024FF83-741F-FCDC-4145-FF817B3E2546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0" creationId="{6A29FEE0-657F-38E4-75A8-29E41C238A9A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1" creationId="{9F981A0C-9E1E-CC85-A695-9CB93E5A064A}"/>
          </ac:spMkLst>
        </pc:spChg>
        <pc:spChg chg="mod">
          <ac:chgData name="赛 付" userId="fd3404e1bf411972" providerId="LiveId" clId="{81950820-1A1E-4F55-B0A4-C39418AABC04}" dt="2025-02-21T07:37:34.890" v="1814" actId="1076"/>
          <ac:spMkLst>
            <pc:docMk/>
            <pc:sldMk cId="2216449277" sldId="298"/>
            <ac:spMk id="62" creationId="{E3A73EF0-9C85-04D9-B8D3-0ED16FD3E0D1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3" creationId="{40977BE1-67A1-0F7A-5F5D-1299CC5D538B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4" creationId="{0F5942B3-3A67-6ECD-B960-349FDA58AE86}"/>
          </ac:spMkLst>
        </pc:spChg>
        <pc:spChg chg="del">
          <ac:chgData name="赛 付" userId="fd3404e1bf411972" providerId="LiveId" clId="{81950820-1A1E-4F55-B0A4-C39418AABC04}" dt="2025-02-21T07:11:47.120" v="1576" actId="478"/>
          <ac:spMkLst>
            <pc:docMk/>
            <pc:sldMk cId="2216449277" sldId="298"/>
            <ac:spMk id="65" creationId="{E9F7312D-B02C-4DEB-18A3-FD683CD397C4}"/>
          </ac:spMkLst>
        </pc:spChg>
        <pc:cxnChg chg="mod">
          <ac:chgData name="赛 付" userId="fd3404e1bf411972" providerId="LiveId" clId="{81950820-1A1E-4F55-B0A4-C39418AABC04}" dt="2025-02-21T07:13:15.104" v="1603" actId="1076"/>
          <ac:cxnSpMkLst>
            <pc:docMk/>
            <pc:sldMk cId="2216449277" sldId="298"/>
            <ac:cxnSpMk id="10" creationId="{C9FA3ED8-EE77-735D-30E9-5E9FDCA4A98F}"/>
          </ac:cxnSpMkLst>
        </pc:cxnChg>
      </pc:sldChg>
      <pc:sldChg chg="addSp delSp modSp add mod">
        <pc:chgData name="赛 付" userId="fd3404e1bf411972" providerId="LiveId" clId="{81950820-1A1E-4F55-B0A4-C39418AABC04}" dt="2025-02-21T08:14:11.188" v="2446"/>
        <pc:sldMkLst>
          <pc:docMk/>
          <pc:sldMk cId="1749354962" sldId="299"/>
        </pc:sldMkLst>
        <pc:spChg chg="mod">
          <ac:chgData name="赛 付" userId="fd3404e1bf411972" providerId="LiveId" clId="{81950820-1A1E-4F55-B0A4-C39418AABC04}" dt="2025-02-21T07:23:22.505" v="1678" actId="20577"/>
          <ac:spMkLst>
            <pc:docMk/>
            <pc:sldMk cId="1749354962" sldId="299"/>
            <ac:spMk id="6" creationId="{04A5AD80-82DC-8A3F-9F2F-E2320D5C2625}"/>
          </ac:spMkLst>
        </pc:spChg>
        <pc:spChg chg="add mod">
          <ac:chgData name="赛 付" userId="fd3404e1bf411972" providerId="LiveId" clId="{81950820-1A1E-4F55-B0A4-C39418AABC04}" dt="2025-02-21T08:14:11.188" v="2446"/>
          <ac:spMkLst>
            <pc:docMk/>
            <pc:sldMk cId="1749354962" sldId="299"/>
            <ac:spMk id="11" creationId="{82C3B647-B87D-3BB3-3F29-A39A729FAEE3}"/>
          </ac:spMkLst>
        </pc:spChg>
        <pc:spChg chg="mod">
          <ac:chgData name="赛 付" userId="fd3404e1bf411972" providerId="LiveId" clId="{81950820-1A1E-4F55-B0A4-C39418AABC04}" dt="2025-02-21T07:37:07.255" v="1812" actId="1076"/>
          <ac:spMkLst>
            <pc:docMk/>
            <pc:sldMk cId="1749354962" sldId="299"/>
            <ac:spMk id="22" creationId="{499F7EFD-E550-04A8-1EAB-725A1EF741B7}"/>
          </ac:spMkLst>
        </pc:spChg>
        <pc:spChg chg="mod">
          <ac:chgData name="赛 付" userId="fd3404e1bf411972" providerId="LiveId" clId="{81950820-1A1E-4F55-B0A4-C39418AABC04}" dt="2025-02-21T07:37:07.255" v="1812" actId="1076"/>
          <ac:spMkLst>
            <pc:docMk/>
            <pc:sldMk cId="1749354962" sldId="299"/>
            <ac:spMk id="29" creationId="{206CF82F-EC37-B52A-8662-02D4FBBB5E40}"/>
          </ac:spMkLst>
        </pc:spChg>
        <pc:spChg chg="mod">
          <ac:chgData name="赛 付" userId="fd3404e1bf411972" providerId="LiveId" clId="{81950820-1A1E-4F55-B0A4-C39418AABC04}" dt="2025-02-21T07:25:06.718" v="1706" actId="1076"/>
          <ac:spMkLst>
            <pc:docMk/>
            <pc:sldMk cId="1749354962" sldId="299"/>
            <ac:spMk id="37" creationId="{E76C29C6-8F5C-A496-B062-8C2051C1A7A9}"/>
          </ac:spMkLst>
        </pc:spChg>
        <pc:spChg chg="mod">
          <ac:chgData name="赛 付" userId="fd3404e1bf411972" providerId="LiveId" clId="{81950820-1A1E-4F55-B0A4-C39418AABC04}" dt="2025-02-21T07:52:01.001" v="1909" actId="1076"/>
          <ac:spMkLst>
            <pc:docMk/>
            <pc:sldMk cId="1749354962" sldId="299"/>
            <ac:spMk id="39" creationId="{F3F183E5-6714-8A84-4B63-AD14A6A38185}"/>
          </ac:spMkLst>
        </pc:spChg>
        <pc:spChg chg="mod">
          <ac:chgData name="赛 付" userId="fd3404e1bf411972" providerId="LiveId" clId="{81950820-1A1E-4F55-B0A4-C39418AABC04}" dt="2025-02-21T07:51:47.240" v="1908" actId="1076"/>
          <ac:spMkLst>
            <pc:docMk/>
            <pc:sldMk cId="1749354962" sldId="299"/>
            <ac:spMk id="41" creationId="{3DF4739E-1AC1-EBA0-44FA-79F527B79788}"/>
          </ac:spMkLst>
        </pc:spChg>
        <pc:spChg chg="mod">
          <ac:chgData name="赛 付" userId="fd3404e1bf411972" providerId="LiveId" clId="{81950820-1A1E-4F55-B0A4-C39418AABC04}" dt="2025-02-21T07:24:13.092" v="1688" actId="108"/>
          <ac:spMkLst>
            <pc:docMk/>
            <pc:sldMk cId="1749354962" sldId="299"/>
            <ac:spMk id="43" creationId="{2977C473-B6F4-63E7-888B-68F4ECFE621A}"/>
          </ac:spMkLst>
        </pc:spChg>
        <pc:spChg chg="mod">
          <ac:chgData name="赛 付" userId="fd3404e1bf411972" providerId="LiveId" clId="{81950820-1A1E-4F55-B0A4-C39418AABC04}" dt="2025-02-21T07:51:47.240" v="1908" actId="1076"/>
          <ac:spMkLst>
            <pc:docMk/>
            <pc:sldMk cId="1749354962" sldId="299"/>
            <ac:spMk id="48" creationId="{65543AB0-CF8A-7F41-9F98-969A8372A0A5}"/>
          </ac:spMkLst>
        </pc:spChg>
        <pc:spChg chg="mod">
          <ac:chgData name="赛 付" userId="fd3404e1bf411972" providerId="LiveId" clId="{81950820-1A1E-4F55-B0A4-C39418AABC04}" dt="2025-02-21T07:52:01.001" v="1909" actId="1076"/>
          <ac:spMkLst>
            <pc:docMk/>
            <pc:sldMk cId="1749354962" sldId="299"/>
            <ac:spMk id="49" creationId="{7BD6540A-5227-7563-1DED-818A8916A5DF}"/>
          </ac:spMkLst>
        </pc:spChg>
        <pc:spChg chg="mod">
          <ac:chgData name="赛 付" userId="fd3404e1bf411972" providerId="LiveId" clId="{81950820-1A1E-4F55-B0A4-C39418AABC04}" dt="2025-02-21T07:43:41.034" v="1849" actId="14100"/>
          <ac:spMkLst>
            <pc:docMk/>
            <pc:sldMk cId="1749354962" sldId="299"/>
            <ac:spMk id="50" creationId="{444A6D18-520F-893A-CA90-FD290B2C1610}"/>
          </ac:spMkLst>
        </pc:spChg>
        <pc:spChg chg="mod">
          <ac:chgData name="赛 付" userId="fd3404e1bf411972" providerId="LiveId" clId="{81950820-1A1E-4F55-B0A4-C39418AABC04}" dt="2025-02-21T07:52:10.130" v="1910" actId="1076"/>
          <ac:spMkLst>
            <pc:docMk/>
            <pc:sldMk cId="1749354962" sldId="299"/>
            <ac:spMk id="52" creationId="{D42F0D6B-5A38-E71F-A628-741618F98718}"/>
          </ac:spMkLst>
        </pc:spChg>
        <pc:spChg chg="mod">
          <ac:chgData name="赛 付" userId="fd3404e1bf411972" providerId="LiveId" clId="{81950820-1A1E-4F55-B0A4-C39418AABC04}" dt="2025-02-21T07:52:10.130" v="1910" actId="1076"/>
          <ac:spMkLst>
            <pc:docMk/>
            <pc:sldMk cId="1749354962" sldId="299"/>
            <ac:spMk id="55" creationId="{BD8F54F5-896B-12C8-C681-0545873997EC}"/>
          </ac:spMkLst>
        </pc:spChg>
        <pc:spChg chg="del">
          <ac:chgData name="赛 付" userId="fd3404e1bf411972" providerId="LiveId" clId="{81950820-1A1E-4F55-B0A4-C39418AABC04}" dt="2025-02-21T08:13:59.296" v="2442" actId="478"/>
          <ac:spMkLst>
            <pc:docMk/>
            <pc:sldMk cId="1749354962" sldId="299"/>
            <ac:spMk id="56" creationId="{2494EA36-6224-E199-BBAE-11E2FAEDD368}"/>
          </ac:spMkLst>
        </pc:spChg>
        <pc:spChg chg="mod">
          <ac:chgData name="赛 付" userId="fd3404e1bf411972" providerId="LiveId" clId="{81950820-1A1E-4F55-B0A4-C39418AABC04}" dt="2025-02-21T07:55:11.976" v="2080" actId="20577"/>
          <ac:spMkLst>
            <pc:docMk/>
            <pc:sldMk cId="1749354962" sldId="299"/>
            <ac:spMk id="57" creationId="{31E3B8DF-966E-5A22-B2C1-94CDA3DD5055}"/>
          </ac:spMkLst>
        </pc:spChg>
        <pc:spChg chg="mod">
          <ac:chgData name="赛 付" userId="fd3404e1bf411972" providerId="LiveId" clId="{81950820-1A1E-4F55-B0A4-C39418AABC04}" dt="2025-02-21T07:51:47.240" v="1908" actId="1076"/>
          <ac:spMkLst>
            <pc:docMk/>
            <pc:sldMk cId="1749354962" sldId="299"/>
            <ac:spMk id="58" creationId="{C1503885-3A44-4917-7A4E-4E804182484A}"/>
          </ac:spMkLst>
        </pc:spChg>
        <pc:spChg chg="mod">
          <ac:chgData name="赛 付" userId="fd3404e1bf411972" providerId="LiveId" clId="{81950820-1A1E-4F55-B0A4-C39418AABC04}" dt="2025-02-21T07:52:10.130" v="1910" actId="1076"/>
          <ac:spMkLst>
            <pc:docMk/>
            <pc:sldMk cId="1749354962" sldId="299"/>
            <ac:spMk id="59" creationId="{1A6741F5-DA4A-0B4F-2CB6-C767D03D94F2}"/>
          </ac:spMkLst>
        </pc:spChg>
        <pc:spChg chg="del">
          <ac:chgData name="赛 付" userId="fd3404e1bf411972" providerId="LiveId" clId="{81950820-1A1E-4F55-B0A4-C39418AABC04}" dt="2025-02-21T07:32:31.416" v="1802" actId="478"/>
          <ac:spMkLst>
            <pc:docMk/>
            <pc:sldMk cId="1749354962" sldId="299"/>
            <ac:spMk id="60" creationId="{34C5DB06-C744-057C-478E-20C941170F67}"/>
          </ac:spMkLst>
        </pc:spChg>
        <pc:spChg chg="del">
          <ac:chgData name="赛 付" userId="fd3404e1bf411972" providerId="LiveId" clId="{81950820-1A1E-4F55-B0A4-C39418AABC04}" dt="2025-02-21T07:32:31.416" v="1802" actId="478"/>
          <ac:spMkLst>
            <pc:docMk/>
            <pc:sldMk cId="1749354962" sldId="299"/>
            <ac:spMk id="61" creationId="{2E047C66-5D37-31D8-4D02-C6C5F2441806}"/>
          </ac:spMkLst>
        </pc:spChg>
        <pc:spChg chg="mod">
          <ac:chgData name="赛 付" userId="fd3404e1bf411972" providerId="LiveId" clId="{81950820-1A1E-4F55-B0A4-C39418AABC04}" dt="2025-02-21T07:51:47.240" v="1908" actId="1076"/>
          <ac:spMkLst>
            <pc:docMk/>
            <pc:sldMk cId="1749354962" sldId="299"/>
            <ac:spMk id="62" creationId="{F3776B45-A4E0-3096-AA61-4A7543A603E3}"/>
          </ac:spMkLst>
        </pc:spChg>
        <pc:spChg chg="mod">
          <ac:chgData name="赛 付" userId="fd3404e1bf411972" providerId="LiveId" clId="{81950820-1A1E-4F55-B0A4-C39418AABC04}" dt="2025-02-21T07:52:10.130" v="1910" actId="1076"/>
          <ac:spMkLst>
            <pc:docMk/>
            <pc:sldMk cId="1749354962" sldId="299"/>
            <ac:spMk id="63" creationId="{93B2ADBE-A4F6-6EA4-FBD8-D5B008A80300}"/>
          </ac:spMkLst>
        </pc:spChg>
        <pc:spChg chg="del">
          <ac:chgData name="赛 付" userId="fd3404e1bf411972" providerId="LiveId" clId="{81950820-1A1E-4F55-B0A4-C39418AABC04}" dt="2025-02-21T07:32:31.416" v="1802" actId="478"/>
          <ac:spMkLst>
            <pc:docMk/>
            <pc:sldMk cId="1749354962" sldId="299"/>
            <ac:spMk id="64" creationId="{4F28FB60-34DE-68D2-C369-99833ECCE15C}"/>
          </ac:spMkLst>
        </pc:spChg>
        <pc:spChg chg="del">
          <ac:chgData name="赛 付" userId="fd3404e1bf411972" providerId="LiveId" clId="{81950820-1A1E-4F55-B0A4-C39418AABC04}" dt="2025-02-21T07:32:31.416" v="1802" actId="478"/>
          <ac:spMkLst>
            <pc:docMk/>
            <pc:sldMk cId="1749354962" sldId="299"/>
            <ac:spMk id="65" creationId="{2A9ADD06-0166-B255-9E86-176A82F92E77}"/>
          </ac:spMkLst>
        </pc:spChg>
        <pc:cxnChg chg="mod">
          <ac:chgData name="赛 付" userId="fd3404e1bf411972" providerId="LiveId" clId="{81950820-1A1E-4F55-B0A4-C39418AABC04}" dt="2025-02-21T07:36:59.857" v="1811" actId="1076"/>
          <ac:cxnSpMkLst>
            <pc:docMk/>
            <pc:sldMk cId="1749354962" sldId="299"/>
            <ac:cxnSpMk id="10" creationId="{A02FD787-9ED0-0586-3C58-9DDE16E1FFE4}"/>
          </ac:cxnSpMkLst>
        </pc:cxnChg>
      </pc:sldChg>
      <pc:sldChg chg="addSp delSp modSp add mod">
        <pc:chgData name="赛 付" userId="fd3404e1bf411972" providerId="LiveId" clId="{81950820-1A1E-4F55-B0A4-C39418AABC04}" dt="2025-02-21T08:14:12.403" v="2447"/>
        <pc:sldMkLst>
          <pc:docMk/>
          <pc:sldMk cId="1940468509" sldId="300"/>
        </pc:sldMkLst>
        <pc:spChg chg="mod">
          <ac:chgData name="赛 付" userId="fd3404e1bf411972" providerId="LiveId" clId="{81950820-1A1E-4F55-B0A4-C39418AABC04}" dt="2025-02-21T07:52:48.810" v="1955" actId="14100"/>
          <ac:spMkLst>
            <pc:docMk/>
            <pc:sldMk cId="1940468509" sldId="300"/>
            <ac:spMk id="6" creationId="{8B4C38A4-CA20-4D53-13DE-F340E9FC6976}"/>
          </ac:spMkLst>
        </pc:spChg>
        <pc:spChg chg="add mod">
          <ac:chgData name="赛 付" userId="fd3404e1bf411972" providerId="LiveId" clId="{81950820-1A1E-4F55-B0A4-C39418AABC04}" dt="2025-02-21T08:14:12.403" v="2447"/>
          <ac:spMkLst>
            <pc:docMk/>
            <pc:sldMk cId="1940468509" sldId="300"/>
            <ac:spMk id="11" creationId="{0B737C78-75F0-7559-A7C0-E60B0DAD5B54}"/>
          </ac:spMkLst>
        </pc:spChg>
        <pc:spChg chg="mod">
          <ac:chgData name="赛 付" userId="fd3404e1bf411972" providerId="LiveId" clId="{81950820-1A1E-4F55-B0A4-C39418AABC04}" dt="2025-02-21T07:52:52.753" v="1965" actId="20577"/>
          <ac:spMkLst>
            <pc:docMk/>
            <pc:sldMk cId="1940468509" sldId="300"/>
            <ac:spMk id="22" creationId="{1AB251A1-EA9D-AAFF-F36B-56C2B702CFCA}"/>
          </ac:spMkLst>
        </pc:spChg>
        <pc:spChg chg="mod">
          <ac:chgData name="赛 付" userId="fd3404e1bf411972" providerId="LiveId" clId="{81950820-1A1E-4F55-B0A4-C39418AABC04}" dt="2025-02-21T07:54:54.229" v="2074" actId="1076"/>
          <ac:spMkLst>
            <pc:docMk/>
            <pc:sldMk cId="1940468509" sldId="300"/>
            <ac:spMk id="37" creationId="{ACE35BAC-50BA-CAFD-7960-8B844B7893CC}"/>
          </ac:spMkLst>
        </pc:spChg>
        <pc:spChg chg="mod">
          <ac:chgData name="赛 付" userId="fd3404e1bf411972" providerId="LiveId" clId="{81950820-1A1E-4F55-B0A4-C39418AABC04}" dt="2025-02-21T07:54:54.229" v="2074" actId="1076"/>
          <ac:spMkLst>
            <pc:docMk/>
            <pc:sldMk cId="1940468509" sldId="300"/>
            <ac:spMk id="39" creationId="{3189B3B0-FF04-4DBC-9B38-15564E670615}"/>
          </ac:spMkLst>
        </pc:spChg>
        <pc:spChg chg="del">
          <ac:chgData name="赛 付" userId="fd3404e1bf411972" providerId="LiveId" clId="{81950820-1A1E-4F55-B0A4-C39418AABC04}" dt="2025-02-21T07:54:27.464" v="2058" actId="478"/>
          <ac:spMkLst>
            <pc:docMk/>
            <pc:sldMk cId="1940468509" sldId="300"/>
            <ac:spMk id="41" creationId="{6E53F6C5-1775-3977-54D3-7AAE110F0816}"/>
          </ac:spMkLst>
        </pc:spChg>
        <pc:spChg chg="mod">
          <ac:chgData name="赛 付" userId="fd3404e1bf411972" providerId="LiveId" clId="{81950820-1A1E-4F55-B0A4-C39418AABC04}" dt="2025-02-21T07:53:41.417" v="2022" actId="20577"/>
          <ac:spMkLst>
            <pc:docMk/>
            <pc:sldMk cId="1940468509" sldId="300"/>
            <ac:spMk id="43" creationId="{B2244227-1714-30FA-C152-D6093F63DBFD}"/>
          </ac:spMkLst>
        </pc:spChg>
        <pc:spChg chg="del">
          <ac:chgData name="赛 付" userId="fd3404e1bf411972" providerId="LiveId" clId="{81950820-1A1E-4F55-B0A4-C39418AABC04}" dt="2025-02-21T07:54:27.464" v="2058" actId="478"/>
          <ac:spMkLst>
            <pc:docMk/>
            <pc:sldMk cId="1940468509" sldId="300"/>
            <ac:spMk id="48" creationId="{0FA2ECB9-DF7F-66E5-B14A-BA9CF76C94F0}"/>
          </ac:spMkLst>
        </pc:spChg>
        <pc:spChg chg="mod">
          <ac:chgData name="赛 付" userId="fd3404e1bf411972" providerId="LiveId" clId="{81950820-1A1E-4F55-B0A4-C39418AABC04}" dt="2025-02-21T07:54:57.137" v="2075" actId="1076"/>
          <ac:spMkLst>
            <pc:docMk/>
            <pc:sldMk cId="1940468509" sldId="300"/>
            <ac:spMk id="49" creationId="{674F1936-B43D-0F3C-DCD1-91B5D406E239}"/>
          </ac:spMkLst>
        </pc:spChg>
        <pc:spChg chg="mod">
          <ac:chgData name="赛 付" userId="fd3404e1bf411972" providerId="LiveId" clId="{81950820-1A1E-4F55-B0A4-C39418AABC04}" dt="2025-02-21T07:54:54.229" v="2074" actId="1076"/>
          <ac:spMkLst>
            <pc:docMk/>
            <pc:sldMk cId="1940468509" sldId="300"/>
            <ac:spMk id="50" creationId="{0E32340D-DA91-A3E4-7304-6E308BF51458}"/>
          </ac:spMkLst>
        </pc:spChg>
        <pc:spChg chg="del">
          <ac:chgData name="赛 付" userId="fd3404e1bf411972" providerId="LiveId" clId="{81950820-1A1E-4F55-B0A4-C39418AABC04}" dt="2025-02-21T07:54:27.464" v="2058" actId="478"/>
          <ac:spMkLst>
            <pc:docMk/>
            <pc:sldMk cId="1940468509" sldId="300"/>
            <ac:spMk id="52" creationId="{026A8D15-E2E8-4BCB-0DDA-C82B145AA151}"/>
          </ac:spMkLst>
        </pc:spChg>
        <pc:spChg chg="del">
          <ac:chgData name="赛 付" userId="fd3404e1bf411972" providerId="LiveId" clId="{81950820-1A1E-4F55-B0A4-C39418AABC04}" dt="2025-02-21T07:54:27.464" v="2058" actId="478"/>
          <ac:spMkLst>
            <pc:docMk/>
            <pc:sldMk cId="1940468509" sldId="300"/>
            <ac:spMk id="55" creationId="{A210E119-7F68-C616-F2B1-0F224EFFBB43}"/>
          </ac:spMkLst>
        </pc:spChg>
        <pc:spChg chg="del">
          <ac:chgData name="赛 付" userId="fd3404e1bf411972" providerId="LiveId" clId="{81950820-1A1E-4F55-B0A4-C39418AABC04}" dt="2025-02-21T08:14:01.055" v="2443" actId="478"/>
          <ac:spMkLst>
            <pc:docMk/>
            <pc:sldMk cId="1940468509" sldId="300"/>
            <ac:spMk id="56" creationId="{12E87926-A774-9AB9-53B9-8CCE95100FE2}"/>
          </ac:spMkLst>
        </pc:spChg>
        <pc:spChg chg="mod">
          <ac:chgData name="赛 付" userId="fd3404e1bf411972" providerId="LiveId" clId="{81950820-1A1E-4F55-B0A4-C39418AABC04}" dt="2025-02-21T07:55:15.919" v="2082" actId="20577"/>
          <ac:spMkLst>
            <pc:docMk/>
            <pc:sldMk cId="1940468509" sldId="300"/>
            <ac:spMk id="57" creationId="{B94E321F-CF2C-A207-9DAB-B2D8B6314E85}"/>
          </ac:spMkLst>
        </pc:spChg>
        <pc:spChg chg="del">
          <ac:chgData name="赛 付" userId="fd3404e1bf411972" providerId="LiveId" clId="{81950820-1A1E-4F55-B0A4-C39418AABC04}" dt="2025-02-21T07:53:04.096" v="1975" actId="478"/>
          <ac:spMkLst>
            <pc:docMk/>
            <pc:sldMk cId="1940468509" sldId="300"/>
            <ac:spMk id="58" creationId="{3416F15D-63E1-6E46-31D8-BD95982E09D4}"/>
          </ac:spMkLst>
        </pc:spChg>
        <pc:spChg chg="mod">
          <ac:chgData name="赛 付" userId="fd3404e1bf411972" providerId="LiveId" clId="{81950820-1A1E-4F55-B0A4-C39418AABC04}" dt="2025-02-21T07:54:42.499" v="2062" actId="1076"/>
          <ac:spMkLst>
            <pc:docMk/>
            <pc:sldMk cId="1940468509" sldId="300"/>
            <ac:spMk id="59" creationId="{367938A5-0311-C60A-34C9-29A45477DB91}"/>
          </ac:spMkLst>
        </pc:spChg>
        <pc:spChg chg="del">
          <ac:chgData name="赛 付" userId="fd3404e1bf411972" providerId="LiveId" clId="{81950820-1A1E-4F55-B0A4-C39418AABC04}" dt="2025-02-21T07:53:05.200" v="1976" actId="478"/>
          <ac:spMkLst>
            <pc:docMk/>
            <pc:sldMk cId="1940468509" sldId="300"/>
            <ac:spMk id="60" creationId="{DFFFB657-37CC-94AE-DA98-1A372532E9E7}"/>
          </ac:spMkLst>
        </pc:spChg>
        <pc:spChg chg="del">
          <ac:chgData name="赛 付" userId="fd3404e1bf411972" providerId="LiveId" clId="{81950820-1A1E-4F55-B0A4-C39418AABC04}" dt="2025-02-21T07:53:05.200" v="1976" actId="478"/>
          <ac:spMkLst>
            <pc:docMk/>
            <pc:sldMk cId="1940468509" sldId="300"/>
            <ac:spMk id="61" creationId="{763F38BD-16BB-CA3D-B6DC-C72EB3D57CAE}"/>
          </ac:spMkLst>
        </pc:spChg>
        <pc:spChg chg="del">
          <ac:chgData name="赛 付" userId="fd3404e1bf411972" providerId="LiveId" clId="{81950820-1A1E-4F55-B0A4-C39418AABC04}" dt="2025-02-21T07:53:04.096" v="1975" actId="478"/>
          <ac:spMkLst>
            <pc:docMk/>
            <pc:sldMk cId="1940468509" sldId="300"/>
            <ac:spMk id="62" creationId="{6FF103B0-9895-CC5F-85BA-1ACD64B00607}"/>
          </ac:spMkLst>
        </pc:spChg>
        <pc:spChg chg="mod">
          <ac:chgData name="赛 付" userId="fd3404e1bf411972" providerId="LiveId" clId="{81950820-1A1E-4F55-B0A4-C39418AABC04}" dt="2025-02-21T07:54:45.242" v="2072" actId="20577"/>
          <ac:spMkLst>
            <pc:docMk/>
            <pc:sldMk cId="1940468509" sldId="300"/>
            <ac:spMk id="63" creationId="{D4BDD146-11AE-40EA-1AEA-A3BCE9BE8EE7}"/>
          </ac:spMkLst>
        </pc:spChg>
        <pc:spChg chg="del">
          <ac:chgData name="赛 付" userId="fd3404e1bf411972" providerId="LiveId" clId="{81950820-1A1E-4F55-B0A4-C39418AABC04}" dt="2025-02-21T07:53:05.200" v="1976" actId="478"/>
          <ac:spMkLst>
            <pc:docMk/>
            <pc:sldMk cId="1940468509" sldId="300"/>
            <ac:spMk id="64" creationId="{8D43C142-C20A-ABCE-7877-86DF84822031}"/>
          </ac:spMkLst>
        </pc:spChg>
        <pc:spChg chg="del">
          <ac:chgData name="赛 付" userId="fd3404e1bf411972" providerId="LiveId" clId="{81950820-1A1E-4F55-B0A4-C39418AABC04}" dt="2025-02-21T07:53:05.200" v="1976" actId="478"/>
          <ac:spMkLst>
            <pc:docMk/>
            <pc:sldMk cId="1940468509" sldId="300"/>
            <ac:spMk id="65" creationId="{4E3A67EC-8C43-DA34-775A-3DE353D056DF}"/>
          </ac:spMkLst>
        </pc:spChg>
      </pc:sldChg>
      <pc:sldChg chg="add del">
        <pc:chgData name="赛 付" userId="fd3404e1bf411972" providerId="LiveId" clId="{81950820-1A1E-4F55-B0A4-C39418AABC04}" dt="2025-02-21T07:55:03.150" v="2076" actId="47"/>
        <pc:sldMkLst>
          <pc:docMk/>
          <pc:sldMk cId="1028483512" sldId="301"/>
        </pc:sldMkLst>
      </pc:sldChg>
      <pc:sldChg chg="del">
        <pc:chgData name="赛 付" userId="fd3404e1bf411972" providerId="LiveId" clId="{81950820-1A1E-4F55-B0A4-C39418AABC04}" dt="2025-02-21T06:33:11.161" v="1073" actId="47"/>
        <pc:sldMkLst>
          <pc:docMk/>
          <pc:sldMk cId="0" sldId="306"/>
        </pc:sldMkLst>
      </pc:sldChg>
      <pc:sldMasterChg chg="modSldLayout">
        <pc:chgData name="赛 付" userId="fd3404e1bf411972" providerId="LiveId" clId="{81950820-1A1E-4F55-B0A4-C39418AABC04}" dt="2025-02-21T08:10:27.711" v="2315" actId="478"/>
        <pc:sldMasterMkLst>
          <pc:docMk/>
          <pc:sldMasterMk cId="0" sldId="2147483648"/>
        </pc:sldMasterMkLst>
        <pc:sldLayoutChg chg="addSp delSp modSp mod">
          <pc:chgData name="赛 付" userId="fd3404e1bf411972" providerId="LiveId" clId="{81950820-1A1E-4F55-B0A4-C39418AABC04}" dt="2025-02-21T08:09:34.833" v="2307" actId="21"/>
          <pc:sldLayoutMkLst>
            <pc:docMk/>
            <pc:sldMasterMk cId="0" sldId="2147483648"/>
            <pc:sldLayoutMk cId="0" sldId="2147483649"/>
          </pc:sldLayoutMkLst>
          <pc:spChg chg="add del mod">
            <ac:chgData name="赛 付" userId="fd3404e1bf411972" providerId="LiveId" clId="{81950820-1A1E-4F55-B0A4-C39418AABC04}" dt="2025-02-21T08:09:34.833" v="2307" actId="21"/>
            <ac:spMkLst>
              <pc:docMk/>
              <pc:sldMasterMk cId="0" sldId="2147483648"/>
              <pc:sldLayoutMk cId="0" sldId="2147483649"/>
              <ac:spMk id="3" creationId="{FD8443FF-8E57-0A07-2225-62D9716D22DF}"/>
            </ac:spMkLst>
          </pc:spChg>
        </pc:sldLayoutChg>
        <pc:sldLayoutChg chg="addSp delSp modSp mod">
          <pc:chgData name="赛 付" userId="fd3404e1bf411972" providerId="LiveId" clId="{81950820-1A1E-4F55-B0A4-C39418AABC04}" dt="2025-02-21T08:10:11.288" v="2311" actId="21"/>
          <pc:sldLayoutMkLst>
            <pc:docMk/>
            <pc:sldMasterMk cId="0" sldId="2147483648"/>
            <pc:sldLayoutMk cId="0" sldId="2147483650"/>
          </pc:sldLayoutMkLst>
          <pc:spChg chg="add del mod">
            <ac:chgData name="赛 付" userId="fd3404e1bf411972" providerId="LiveId" clId="{81950820-1A1E-4F55-B0A4-C39418AABC04}" dt="2025-02-21T08:10:11.288" v="2311" actId="21"/>
            <ac:spMkLst>
              <pc:docMk/>
              <pc:sldMasterMk cId="0" sldId="2147483648"/>
              <pc:sldLayoutMk cId="0" sldId="2147483650"/>
              <ac:spMk id="3" creationId="{FD8443FF-8E57-0A07-2225-62D9716D22DF}"/>
            </ac:spMkLst>
          </pc:spChg>
        </pc:sldLayoutChg>
        <pc:sldLayoutChg chg="addSp delSp modSp mod">
          <pc:chgData name="赛 付" userId="fd3404e1bf411972" providerId="LiveId" clId="{81950820-1A1E-4F55-B0A4-C39418AABC04}" dt="2025-02-21T08:10:27.711" v="2315" actId="478"/>
          <pc:sldLayoutMkLst>
            <pc:docMk/>
            <pc:sldMasterMk cId="0" sldId="2147483648"/>
            <pc:sldLayoutMk cId="0" sldId="2147483651"/>
          </pc:sldLayoutMkLst>
          <pc:spChg chg="add del mod">
            <ac:chgData name="赛 付" userId="fd3404e1bf411972" providerId="LiveId" clId="{81950820-1A1E-4F55-B0A4-C39418AABC04}" dt="2025-02-21T08:10:27.711" v="2315" actId="478"/>
            <ac:spMkLst>
              <pc:docMk/>
              <pc:sldMasterMk cId="0" sldId="2147483648"/>
              <pc:sldLayoutMk cId="0" sldId="2147483651"/>
              <ac:spMk id="3" creationId="{FD8443FF-8E57-0A07-2225-62D9716D22D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2387-CCF7-458B-85AA-C466F4A3DBEB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44AA9-3393-4C38-A708-1D8A0FA5F2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44AA9-3393-4C38-A708-1D8A0FA5F21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 userDrawn="1"/>
        </p:nvSpPr>
        <p:spPr>
          <a:xfrm rot="16200000">
            <a:off x="414678" y="161770"/>
            <a:ext cx="749756" cy="1085626"/>
          </a:xfrm>
          <a:prstGeom prst="downArrow">
            <a:avLst>
              <a:gd name="adj1" fmla="val 100000"/>
              <a:gd name="adj2" fmla="val 23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62859" y="411997"/>
            <a:ext cx="969510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332369" y="385938"/>
            <a:ext cx="3365025" cy="708577"/>
            <a:chOff x="1563909" y="103348"/>
            <a:chExt cx="3365025" cy="708577"/>
          </a:xfrm>
        </p:grpSpPr>
        <p:sp>
          <p:nvSpPr>
            <p:cNvPr id="5" name="文本框 4"/>
            <p:cNvSpPr txBox="1"/>
            <p:nvPr/>
          </p:nvSpPr>
          <p:spPr>
            <a:xfrm>
              <a:off x="1563909" y="103348"/>
              <a:ext cx="336502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这里输入你的标题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563909" y="550315"/>
              <a:ext cx="33650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da-DK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</a:t>
              </a:r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>
            <a:off x="4784479" y="716791"/>
            <a:ext cx="5689600" cy="0"/>
          </a:xfrm>
          <a:prstGeom prst="line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0775498" y="139168"/>
            <a:ext cx="1155246" cy="1155246"/>
            <a:chOff x="5147792" y="1881950"/>
            <a:chExt cx="1007417" cy="1007417"/>
          </a:xfrm>
        </p:grpSpPr>
        <p:sp>
          <p:nvSpPr>
            <p:cNvPr id="9" name="任意多边形 8"/>
            <p:cNvSpPr/>
            <p:nvPr/>
          </p:nvSpPr>
          <p:spPr>
            <a:xfrm>
              <a:off x="5147792" y="1881950"/>
              <a:ext cx="1007417" cy="1007417"/>
            </a:xfrm>
            <a:custGeom>
              <a:avLst/>
              <a:gdLst>
                <a:gd name="connsiteX0" fmla="*/ 0 w 1007417"/>
                <a:gd name="connsiteY0" fmla="*/ 503709 h 1007417"/>
                <a:gd name="connsiteX1" fmla="*/ 503709 w 1007417"/>
                <a:gd name="connsiteY1" fmla="*/ 0 h 1007417"/>
                <a:gd name="connsiteX2" fmla="*/ 1007418 w 1007417"/>
                <a:gd name="connsiteY2" fmla="*/ 503709 h 1007417"/>
                <a:gd name="connsiteX3" fmla="*/ 503709 w 1007417"/>
                <a:gd name="connsiteY3" fmla="*/ 1007418 h 1007417"/>
                <a:gd name="connsiteX4" fmla="*/ 0 w 1007417"/>
                <a:gd name="connsiteY4" fmla="*/ 503709 h 100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417" h="1007417">
                  <a:moveTo>
                    <a:pt x="0" y="503709"/>
                  </a:moveTo>
                  <a:cubicBezTo>
                    <a:pt x="0" y="225518"/>
                    <a:pt x="225518" y="0"/>
                    <a:pt x="503709" y="0"/>
                  </a:cubicBezTo>
                  <a:cubicBezTo>
                    <a:pt x="781900" y="0"/>
                    <a:pt x="1007418" y="225518"/>
                    <a:pt x="1007418" y="503709"/>
                  </a:cubicBezTo>
                  <a:cubicBezTo>
                    <a:pt x="1007418" y="781900"/>
                    <a:pt x="781900" y="1007418"/>
                    <a:pt x="503709" y="1007418"/>
                  </a:cubicBezTo>
                  <a:cubicBezTo>
                    <a:pt x="225518" y="1007418"/>
                    <a:pt x="0" y="781900"/>
                    <a:pt x="0" y="5037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19"/>
            <p:cNvGrpSpPr>
              <a:grpSpLocks noChangeAspect="1"/>
            </p:cNvGrpSpPr>
            <p:nvPr/>
          </p:nvGrpSpPr>
          <p:grpSpPr bwMode="auto">
            <a:xfrm>
              <a:off x="5388004" y="2104695"/>
              <a:ext cx="532201" cy="524391"/>
              <a:chOff x="3869" y="1065"/>
              <a:chExt cx="477" cy="470"/>
            </a:xfrm>
            <a:solidFill>
              <a:schemeClr val="bg1"/>
            </a:solidFill>
          </p:grpSpPr>
          <p:sp>
            <p:nvSpPr>
              <p:cNvPr id="11" name="Freeform 20"/>
              <p:cNvSpPr/>
              <p:nvPr/>
            </p:nvSpPr>
            <p:spPr bwMode="auto">
              <a:xfrm>
                <a:off x="3936" y="1411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5"/>
                      <a:pt x="88" y="3"/>
                    </a:cubicBezTo>
                    <a:cubicBezTo>
                      <a:pt x="88" y="2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/>
              <p:nvPr/>
            </p:nvSpPr>
            <p:spPr bwMode="auto">
              <a:xfrm>
                <a:off x="3936" y="1358"/>
                <a:ext cx="211" cy="12"/>
              </a:xfrm>
              <a:custGeom>
                <a:avLst/>
                <a:gdLst>
                  <a:gd name="T0" fmla="*/ 86 w 88"/>
                  <a:gd name="T1" fmla="*/ 0 h 5"/>
                  <a:gd name="T2" fmla="*/ 3 w 88"/>
                  <a:gd name="T3" fmla="*/ 0 h 5"/>
                  <a:gd name="T4" fmla="*/ 0 w 88"/>
                  <a:gd name="T5" fmla="*/ 3 h 5"/>
                  <a:gd name="T6" fmla="*/ 3 w 88"/>
                  <a:gd name="T7" fmla="*/ 5 h 5"/>
                  <a:gd name="T8" fmla="*/ 86 w 88"/>
                  <a:gd name="T9" fmla="*/ 5 h 5"/>
                  <a:gd name="T10" fmla="*/ 88 w 88"/>
                  <a:gd name="T11" fmla="*/ 3 h 5"/>
                  <a:gd name="T12" fmla="*/ 86 w 8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5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7" y="5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"/>
              <p:cNvSpPr/>
              <p:nvPr/>
            </p:nvSpPr>
            <p:spPr bwMode="auto">
              <a:xfrm>
                <a:off x="3936" y="1303"/>
                <a:ext cx="211" cy="14"/>
              </a:xfrm>
              <a:custGeom>
                <a:avLst/>
                <a:gdLst>
                  <a:gd name="T0" fmla="*/ 86 w 88"/>
                  <a:gd name="T1" fmla="*/ 0 h 6"/>
                  <a:gd name="T2" fmla="*/ 3 w 88"/>
                  <a:gd name="T3" fmla="*/ 0 h 6"/>
                  <a:gd name="T4" fmla="*/ 0 w 88"/>
                  <a:gd name="T5" fmla="*/ 3 h 6"/>
                  <a:gd name="T6" fmla="*/ 3 w 88"/>
                  <a:gd name="T7" fmla="*/ 6 h 6"/>
                  <a:gd name="T8" fmla="*/ 86 w 88"/>
                  <a:gd name="T9" fmla="*/ 6 h 6"/>
                  <a:gd name="T10" fmla="*/ 88 w 88"/>
                  <a:gd name="T11" fmla="*/ 3 h 6"/>
                  <a:gd name="T12" fmla="*/ 86 w 8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6">
                    <a:moveTo>
                      <a:pt x="8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7" y="6"/>
                      <a:pt x="88" y="4"/>
                      <a:pt x="88" y="3"/>
                    </a:cubicBezTo>
                    <a:cubicBezTo>
                      <a:pt x="88" y="1"/>
                      <a:pt x="87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3"/>
              <p:cNvSpPr/>
              <p:nvPr/>
            </p:nvSpPr>
            <p:spPr bwMode="auto">
              <a:xfrm>
                <a:off x="3936" y="1250"/>
                <a:ext cx="103" cy="14"/>
              </a:xfrm>
              <a:custGeom>
                <a:avLst/>
                <a:gdLst>
                  <a:gd name="T0" fmla="*/ 3 w 43"/>
                  <a:gd name="T1" fmla="*/ 6 h 6"/>
                  <a:gd name="T2" fmla="*/ 41 w 43"/>
                  <a:gd name="T3" fmla="*/ 6 h 6"/>
                  <a:gd name="T4" fmla="*/ 43 w 43"/>
                  <a:gd name="T5" fmla="*/ 3 h 6"/>
                  <a:gd name="T6" fmla="*/ 41 w 43"/>
                  <a:gd name="T7" fmla="*/ 0 h 6"/>
                  <a:gd name="T8" fmla="*/ 3 w 43"/>
                  <a:gd name="T9" fmla="*/ 0 h 6"/>
                  <a:gd name="T10" fmla="*/ 0 w 43"/>
                  <a:gd name="T11" fmla="*/ 3 h 6"/>
                  <a:gd name="T12" fmla="*/ 3 w 4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">
                    <a:moveTo>
                      <a:pt x="3" y="6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6"/>
                      <a:pt x="43" y="4"/>
                      <a:pt x="43" y="3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4"/>
              <p:cNvSpPr>
                <a:spLocks noEditPoints="1"/>
              </p:cNvSpPr>
              <p:nvPr/>
            </p:nvSpPr>
            <p:spPr bwMode="auto">
              <a:xfrm>
                <a:off x="3869" y="1065"/>
                <a:ext cx="345" cy="470"/>
              </a:xfrm>
              <a:custGeom>
                <a:avLst/>
                <a:gdLst>
                  <a:gd name="T0" fmla="*/ 116 w 144"/>
                  <a:gd name="T1" fmla="*/ 2 h 196"/>
                  <a:gd name="T2" fmla="*/ 111 w 144"/>
                  <a:gd name="T3" fmla="*/ 0 h 196"/>
                  <a:gd name="T4" fmla="*/ 7 w 144"/>
                  <a:gd name="T5" fmla="*/ 0 h 196"/>
                  <a:gd name="T6" fmla="*/ 0 w 144"/>
                  <a:gd name="T7" fmla="*/ 7 h 196"/>
                  <a:gd name="T8" fmla="*/ 0 w 144"/>
                  <a:gd name="T9" fmla="*/ 189 h 196"/>
                  <a:gd name="T10" fmla="*/ 7 w 144"/>
                  <a:gd name="T11" fmla="*/ 196 h 196"/>
                  <a:gd name="T12" fmla="*/ 138 w 144"/>
                  <a:gd name="T13" fmla="*/ 196 h 196"/>
                  <a:gd name="T14" fmla="*/ 144 w 144"/>
                  <a:gd name="T15" fmla="*/ 189 h 196"/>
                  <a:gd name="T16" fmla="*/ 144 w 144"/>
                  <a:gd name="T17" fmla="*/ 33 h 196"/>
                  <a:gd name="T18" fmla="*/ 142 w 144"/>
                  <a:gd name="T19" fmla="*/ 28 h 196"/>
                  <a:gd name="T20" fmla="*/ 116 w 144"/>
                  <a:gd name="T21" fmla="*/ 2 h 196"/>
                  <a:gd name="T22" fmla="*/ 13 w 144"/>
                  <a:gd name="T23" fmla="*/ 182 h 196"/>
                  <a:gd name="T24" fmla="*/ 13 w 144"/>
                  <a:gd name="T25" fmla="*/ 13 h 196"/>
                  <a:gd name="T26" fmla="*/ 104 w 144"/>
                  <a:gd name="T27" fmla="*/ 13 h 196"/>
                  <a:gd name="T28" fmla="*/ 104 w 144"/>
                  <a:gd name="T29" fmla="*/ 36 h 196"/>
                  <a:gd name="T30" fmla="*/ 108 w 144"/>
                  <a:gd name="T31" fmla="*/ 40 h 196"/>
                  <a:gd name="T32" fmla="*/ 131 w 144"/>
                  <a:gd name="T33" fmla="*/ 40 h 196"/>
                  <a:gd name="T34" fmla="*/ 131 w 144"/>
                  <a:gd name="T35" fmla="*/ 182 h 196"/>
                  <a:gd name="T36" fmla="*/ 13 w 144"/>
                  <a:gd name="T3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196">
                    <a:moveTo>
                      <a:pt x="116" y="2"/>
                    </a:moveTo>
                    <a:cubicBezTo>
                      <a:pt x="115" y="1"/>
                      <a:pt x="113" y="0"/>
                      <a:pt x="11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3" y="196"/>
                      <a:pt x="7" y="196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1" y="196"/>
                      <a:pt x="144" y="193"/>
                      <a:pt x="144" y="189"/>
                    </a:cubicBezTo>
                    <a:cubicBezTo>
                      <a:pt x="144" y="33"/>
                      <a:pt x="144" y="33"/>
                      <a:pt x="144" y="33"/>
                    </a:cubicBezTo>
                    <a:cubicBezTo>
                      <a:pt x="144" y="31"/>
                      <a:pt x="144" y="29"/>
                      <a:pt x="142" y="28"/>
                    </a:cubicBezTo>
                    <a:lnTo>
                      <a:pt x="116" y="2"/>
                    </a:lnTo>
                    <a:close/>
                    <a:moveTo>
                      <a:pt x="13" y="182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04" y="13"/>
                      <a:pt x="104" y="13"/>
                      <a:pt x="104" y="13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8"/>
                      <a:pt x="106" y="40"/>
                      <a:pt x="108" y="40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31" y="182"/>
                      <a:pt x="131" y="182"/>
                      <a:pt x="131" y="182"/>
                    </a:cubicBezTo>
                    <a:lnTo>
                      <a:pt x="13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5"/>
              <p:cNvSpPr>
                <a:spLocks noEditPoints="1"/>
              </p:cNvSpPr>
              <p:nvPr/>
            </p:nvSpPr>
            <p:spPr bwMode="auto">
              <a:xfrm>
                <a:off x="4252" y="1087"/>
                <a:ext cx="94" cy="444"/>
              </a:xfrm>
              <a:custGeom>
                <a:avLst/>
                <a:gdLst>
                  <a:gd name="T0" fmla="*/ 35 w 39"/>
                  <a:gd name="T1" fmla="*/ 0 h 185"/>
                  <a:gd name="T2" fmla="*/ 4 w 39"/>
                  <a:gd name="T3" fmla="*/ 0 h 185"/>
                  <a:gd name="T4" fmla="*/ 0 w 39"/>
                  <a:gd name="T5" fmla="*/ 4 h 185"/>
                  <a:gd name="T6" fmla="*/ 0 w 39"/>
                  <a:gd name="T7" fmla="*/ 144 h 185"/>
                  <a:gd name="T8" fmla="*/ 0 w 39"/>
                  <a:gd name="T9" fmla="*/ 146 h 185"/>
                  <a:gd name="T10" fmla="*/ 16 w 39"/>
                  <a:gd name="T11" fmla="*/ 182 h 185"/>
                  <a:gd name="T12" fmla="*/ 20 w 39"/>
                  <a:gd name="T13" fmla="*/ 185 h 185"/>
                  <a:gd name="T14" fmla="*/ 23 w 39"/>
                  <a:gd name="T15" fmla="*/ 182 h 185"/>
                  <a:gd name="T16" fmla="*/ 39 w 39"/>
                  <a:gd name="T17" fmla="*/ 146 h 185"/>
                  <a:gd name="T18" fmla="*/ 39 w 39"/>
                  <a:gd name="T19" fmla="*/ 144 h 185"/>
                  <a:gd name="T20" fmla="*/ 39 w 39"/>
                  <a:gd name="T21" fmla="*/ 4 h 185"/>
                  <a:gd name="T22" fmla="*/ 35 w 39"/>
                  <a:gd name="T23" fmla="*/ 0 h 185"/>
                  <a:gd name="T24" fmla="*/ 31 w 39"/>
                  <a:gd name="T25" fmla="*/ 143 h 185"/>
                  <a:gd name="T26" fmla="*/ 25 w 39"/>
                  <a:gd name="T27" fmla="*/ 157 h 185"/>
                  <a:gd name="T28" fmla="*/ 14 w 39"/>
                  <a:gd name="T29" fmla="*/ 157 h 185"/>
                  <a:gd name="T30" fmla="*/ 8 w 39"/>
                  <a:gd name="T31" fmla="*/ 143 h 185"/>
                  <a:gd name="T32" fmla="*/ 8 w 39"/>
                  <a:gd name="T33" fmla="*/ 8 h 185"/>
                  <a:gd name="T34" fmla="*/ 18 w 39"/>
                  <a:gd name="T35" fmla="*/ 8 h 185"/>
                  <a:gd name="T36" fmla="*/ 18 w 39"/>
                  <a:gd name="T37" fmla="*/ 8 h 185"/>
                  <a:gd name="T38" fmla="*/ 18 w 39"/>
                  <a:gd name="T39" fmla="*/ 137 h 185"/>
                  <a:gd name="T40" fmla="*/ 21 w 39"/>
                  <a:gd name="T41" fmla="*/ 139 h 185"/>
                  <a:gd name="T42" fmla="*/ 24 w 39"/>
                  <a:gd name="T43" fmla="*/ 137 h 185"/>
                  <a:gd name="T44" fmla="*/ 24 w 39"/>
                  <a:gd name="T45" fmla="*/ 8 h 185"/>
                  <a:gd name="T46" fmla="*/ 24 w 39"/>
                  <a:gd name="T47" fmla="*/ 8 h 185"/>
                  <a:gd name="T48" fmla="*/ 31 w 39"/>
                  <a:gd name="T49" fmla="*/ 8 h 185"/>
                  <a:gd name="T50" fmla="*/ 31 w 39"/>
                  <a:gd name="T51" fmla="*/ 14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185">
                    <a:moveTo>
                      <a:pt x="3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5"/>
                      <a:pt x="0" y="145"/>
                      <a:pt x="0" y="146"/>
                    </a:cubicBezTo>
                    <a:cubicBezTo>
                      <a:pt x="16" y="182"/>
                      <a:pt x="16" y="182"/>
                      <a:pt x="16" y="182"/>
                    </a:cubicBezTo>
                    <a:cubicBezTo>
                      <a:pt x="17" y="184"/>
                      <a:pt x="18" y="185"/>
                      <a:pt x="20" y="185"/>
                    </a:cubicBezTo>
                    <a:cubicBezTo>
                      <a:pt x="21" y="185"/>
                      <a:pt x="23" y="184"/>
                      <a:pt x="23" y="182"/>
                    </a:cubicBezTo>
                    <a:cubicBezTo>
                      <a:pt x="39" y="146"/>
                      <a:pt x="39" y="146"/>
                      <a:pt x="39" y="146"/>
                    </a:cubicBezTo>
                    <a:cubicBezTo>
                      <a:pt x="39" y="145"/>
                      <a:pt x="39" y="145"/>
                      <a:pt x="39" y="14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1"/>
                      <a:pt x="37" y="0"/>
                      <a:pt x="35" y="0"/>
                    </a:cubicBezTo>
                    <a:close/>
                    <a:moveTo>
                      <a:pt x="31" y="143"/>
                    </a:moveTo>
                    <a:cubicBezTo>
                      <a:pt x="25" y="157"/>
                      <a:pt x="25" y="157"/>
                      <a:pt x="25" y="157"/>
                    </a:cubicBezTo>
                    <a:cubicBezTo>
                      <a:pt x="14" y="157"/>
                      <a:pt x="14" y="157"/>
                      <a:pt x="14" y="157"/>
                    </a:cubicBezTo>
                    <a:cubicBezTo>
                      <a:pt x="8" y="143"/>
                      <a:pt x="8" y="143"/>
                      <a:pt x="8" y="14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18" y="138"/>
                      <a:pt x="19" y="139"/>
                      <a:pt x="21" y="139"/>
                    </a:cubicBezTo>
                    <a:cubicBezTo>
                      <a:pt x="22" y="139"/>
                      <a:pt x="24" y="138"/>
                      <a:pt x="24" y="13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1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7" name="矩形 16"/>
          <p:cNvSpPr/>
          <p:nvPr userDrawn="1"/>
        </p:nvSpPr>
        <p:spPr>
          <a:xfrm>
            <a:off x="0" y="329704"/>
            <a:ext cx="138955" cy="749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下箭头 1"/>
          <p:cNvSpPr/>
          <p:nvPr userDrawn="1"/>
        </p:nvSpPr>
        <p:spPr>
          <a:xfrm rot="16200000">
            <a:off x="414678" y="161770"/>
            <a:ext cx="749756" cy="1085626"/>
          </a:xfrm>
          <a:prstGeom prst="downArrow">
            <a:avLst>
              <a:gd name="adj1" fmla="val 100000"/>
              <a:gd name="adj2" fmla="val 23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62859" y="411997"/>
            <a:ext cx="969510" cy="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332369" y="385938"/>
            <a:ext cx="3365025" cy="708577"/>
            <a:chOff x="1563909" y="103348"/>
            <a:chExt cx="3365025" cy="708577"/>
          </a:xfrm>
        </p:grpSpPr>
        <p:sp>
          <p:nvSpPr>
            <p:cNvPr id="5" name="文本框 4"/>
            <p:cNvSpPr txBox="1"/>
            <p:nvPr/>
          </p:nvSpPr>
          <p:spPr>
            <a:xfrm>
              <a:off x="1563909" y="103348"/>
              <a:ext cx="336502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800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这里输入你的标题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563909" y="550315"/>
              <a:ext cx="33650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da-DK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dolor sit amet</a:t>
              </a: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0" y="329704"/>
            <a:ext cx="138955" cy="749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366BA-470D-4E25-9D3B-075E4189EEB2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95BA77-86F1-4CCF-B8A6-1FD1D4B4C5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344036" y="2011923"/>
            <a:ext cx="4043461" cy="886676"/>
            <a:chOff x="3724539" y="2325986"/>
            <a:chExt cx="4733462" cy="1046517"/>
          </a:xfrm>
        </p:grpSpPr>
        <p:sp>
          <p:nvSpPr>
            <p:cNvPr id="11" name="文本框 10"/>
            <p:cNvSpPr txBox="1"/>
            <p:nvPr/>
          </p:nvSpPr>
          <p:spPr>
            <a:xfrm>
              <a:off x="3724539" y="2325986"/>
              <a:ext cx="4724002" cy="688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湖北大学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3459" y="2974534"/>
              <a:ext cx="4705082" cy="3979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HubeiUniversity</a:t>
              </a:r>
              <a:endPara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733999" y="2947835"/>
              <a:ext cx="472400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2288339" y="3373026"/>
            <a:ext cx="906565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基于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J2EE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的项目管理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系统的设计与实现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3316310" y="3344348"/>
            <a:ext cx="701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316310" y="4620964"/>
            <a:ext cx="701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联系 21"/>
          <p:cNvSpPr/>
          <p:nvPr/>
        </p:nvSpPr>
        <p:spPr>
          <a:xfrm>
            <a:off x="3940424" y="4949371"/>
            <a:ext cx="275771" cy="26125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74622" y="4907392"/>
            <a:ext cx="1991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汇报人：付赛</a:t>
            </a:r>
            <a:endParaRPr lang="en-US" altLang="zh-CN" sz="2000" dirty="0"/>
          </a:p>
        </p:txBody>
      </p:sp>
      <p:sp>
        <p:nvSpPr>
          <p:cNvPr id="29" name="流程图: 联系 28"/>
          <p:cNvSpPr/>
          <p:nvPr/>
        </p:nvSpPr>
        <p:spPr>
          <a:xfrm>
            <a:off x="7356288" y="4971924"/>
            <a:ext cx="275771" cy="26125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65141" y="4915617"/>
            <a:ext cx="25615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指导老师：崔海波</a:t>
            </a:r>
            <a:endParaRPr lang="en-US" altLang="zh-CN" sz="2000" dirty="0"/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1" y="1407885"/>
            <a:ext cx="2989942" cy="380274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2921386" y="2779400"/>
            <a:ext cx="137114" cy="2453782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>
          <a:xfrm>
            <a:off x="142639" y="386470"/>
            <a:ext cx="5503418" cy="500641"/>
            <a:chOff x="5004048" y="1583071"/>
            <a:chExt cx="4538089" cy="667521"/>
          </a:xfrm>
        </p:grpSpPr>
        <p:sp>
          <p:nvSpPr>
            <p:cNvPr id="4" name="矩形 3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3.2  </a:t>
              </a:r>
              <a:r>
                <a:rPr 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方法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533933" y="2261857"/>
            <a:ext cx="2118119" cy="2118119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8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822985" y="2705821"/>
            <a:ext cx="1540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8360"/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112661" y="1842221"/>
            <a:ext cx="2554560" cy="1727200"/>
            <a:chOff x="6319004" y="4304789"/>
            <a:chExt cx="1566174" cy="2777676"/>
          </a:xfrm>
        </p:grpSpPr>
        <p:sp>
          <p:nvSpPr>
            <p:cNvPr id="9" name="椭圆 8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49"/>
            <p:cNvSpPr txBox="1"/>
            <p:nvPr/>
          </p:nvSpPr>
          <p:spPr>
            <a:xfrm flipH="1">
              <a:off x="6551801" y="4659459"/>
              <a:ext cx="1235493" cy="2423006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en-US" sz="28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文献研究法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096000" y="1797880"/>
            <a:ext cx="5123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通过查阅有关文献</a:t>
            </a:r>
            <a:r>
              <a:rPr lang="zh-CN" altLang="zh-CN" sz="2400" dirty="0"/>
              <a:t>，并对资料进行分析，了解已有系统的研究思路和方法，整理确定论文的撰写方向及内容。</a:t>
            </a:r>
          </a:p>
          <a:p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112661" y="3771201"/>
            <a:ext cx="2554560" cy="973870"/>
            <a:chOff x="6319004" y="4304789"/>
            <a:chExt cx="1566174" cy="1566174"/>
          </a:xfrm>
        </p:grpSpPr>
        <p:sp>
          <p:nvSpPr>
            <p:cNvPr id="13" name="椭圆 12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49"/>
            <p:cNvSpPr txBox="1"/>
            <p:nvPr/>
          </p:nvSpPr>
          <p:spPr>
            <a:xfrm flipH="1">
              <a:off x="6528120" y="4670980"/>
              <a:ext cx="1235493" cy="84144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zh-CN" sz="28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软件工程</a:t>
              </a:r>
              <a:r>
                <a:rPr lang="zh-CN" altLang="en-US" sz="28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法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096000" y="3661341"/>
            <a:ext cx="5396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对项目研究进行需求分析，了解其可行性及其适用性；接着进行系统的整体规划，再进行项目的详细设计，包括各个模块的设计</a:t>
            </a:r>
            <a:r>
              <a:rPr lang="zh-CN" altLang="en-US" sz="2400" dirty="0"/>
              <a:t>，</a:t>
            </a:r>
            <a:r>
              <a:rPr lang="zh-CN" altLang="zh-CN" sz="2400" dirty="0"/>
              <a:t>然后进行系统编码实现和测试，最后部署运行。</a:t>
            </a:r>
          </a:p>
          <a:p>
            <a:r>
              <a:rPr lang="zh-CN" altLang="zh-CN" sz="2400" dirty="0"/>
              <a:t>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18095" y="386470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1103428" y="5929083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42639" y="386470"/>
            <a:ext cx="5503418" cy="500641"/>
            <a:chOff x="5004048" y="1583071"/>
            <a:chExt cx="4538089" cy="667521"/>
          </a:xfrm>
        </p:grpSpPr>
        <p:sp>
          <p:nvSpPr>
            <p:cNvPr id="3" name="矩形 2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3.3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技术路线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3771" y="1595863"/>
            <a:ext cx="253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开发语言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771" y="3175836"/>
            <a:ext cx="1981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框 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771" y="2409372"/>
            <a:ext cx="25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开发工具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771" y="3979706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3771" y="4755101"/>
            <a:ext cx="293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数据库管理工具</a:t>
            </a:r>
          </a:p>
        </p:txBody>
      </p:sp>
      <p:grpSp>
        <p:nvGrpSpPr>
          <p:cNvPr id="13" name="组合 4"/>
          <p:cNvGrpSpPr/>
          <p:nvPr/>
        </p:nvGrpSpPr>
        <p:grpSpPr>
          <a:xfrm>
            <a:off x="2366356" y="1598007"/>
            <a:ext cx="3403567" cy="500641"/>
            <a:chOff x="5004048" y="1583071"/>
            <a:chExt cx="4538089" cy="667521"/>
          </a:xfrm>
        </p:grpSpPr>
        <p:sp>
          <p:nvSpPr>
            <p:cNvPr id="14" name="矩形 13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J2EE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6" name="组合 4"/>
          <p:cNvGrpSpPr/>
          <p:nvPr/>
        </p:nvGrpSpPr>
        <p:grpSpPr>
          <a:xfrm>
            <a:off x="2336126" y="2389883"/>
            <a:ext cx="5153245" cy="500641"/>
            <a:chOff x="5004048" y="1583071"/>
            <a:chExt cx="4538089" cy="667521"/>
          </a:xfrm>
        </p:grpSpPr>
        <p:sp>
          <p:nvSpPr>
            <p:cNvPr id="17" name="矩形 1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Intellij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 IDEA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9" name="组合 4"/>
          <p:cNvGrpSpPr/>
          <p:nvPr/>
        </p:nvGrpSpPr>
        <p:grpSpPr>
          <a:xfrm>
            <a:off x="1915885" y="3175836"/>
            <a:ext cx="8281663" cy="500641"/>
            <a:chOff x="5004048" y="1583071"/>
            <a:chExt cx="4538089" cy="667521"/>
          </a:xfrm>
        </p:grpSpPr>
        <p:sp>
          <p:nvSpPr>
            <p:cNvPr id="20" name="矩形 19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SpringBoot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 + </a:t>
              </a:r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SpringMVC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 + </a:t>
              </a:r>
              <a:r>
                <a:rPr lang="en-US" altLang="zh-CN" sz="2800" b="1" dirty="0" err="1">
                  <a:latin typeface="微软雅黑" panose="020B0503020204020204" pitchFamily="34" charset="-122"/>
                  <a:cs typeface="微软雅黑" panose="020B0503020204020204" pitchFamily="34" charset="-122"/>
                </a:rPr>
                <a:t>MyBatis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2" name="组合 4"/>
          <p:cNvGrpSpPr/>
          <p:nvPr/>
        </p:nvGrpSpPr>
        <p:grpSpPr>
          <a:xfrm>
            <a:off x="2115473" y="3982538"/>
            <a:ext cx="5373897" cy="500641"/>
            <a:chOff x="5004048" y="1583071"/>
            <a:chExt cx="3740069" cy="667521"/>
          </a:xfrm>
        </p:grpSpPr>
        <p:sp>
          <p:nvSpPr>
            <p:cNvPr id="23" name="矩形 22"/>
            <p:cNvSpPr/>
            <p:nvPr/>
          </p:nvSpPr>
          <p:spPr>
            <a:xfrm>
              <a:off x="5291415" y="1583071"/>
              <a:ext cx="3452702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选用</a:t>
              </a:r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MysQL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0" name="组合 4"/>
          <p:cNvGrpSpPr/>
          <p:nvPr/>
        </p:nvGrpSpPr>
        <p:grpSpPr>
          <a:xfrm>
            <a:off x="3164114" y="4755101"/>
            <a:ext cx="3403567" cy="500641"/>
            <a:chOff x="5004048" y="1583071"/>
            <a:chExt cx="4538089" cy="667521"/>
          </a:xfrm>
        </p:grpSpPr>
        <p:sp>
          <p:nvSpPr>
            <p:cNvPr id="31" name="矩形 30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Navicat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778946" y="386470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latin typeface="Trebuchet MS" panose="020B0603020202020204" pitchFamily="34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7" name="直角三角形 26"/>
          <p:cNvSpPr/>
          <p:nvPr/>
        </p:nvSpPr>
        <p:spPr>
          <a:xfrm rot="16200000">
            <a:off x="10334171" y="4974209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03429" y="5886602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1D2F-85FE-077D-3624-2D97CDCB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A328629-1A41-00D3-D72F-6266264916EC}"/>
              </a:ext>
            </a:extLst>
          </p:cNvPr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3F2F790-CE6E-A0DD-A798-DC6A8A51E6BE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>
              <a:extLst>
                <a:ext uri="{FF2B5EF4-FFF2-40B4-BE49-F238E27FC236}">
                  <a16:creationId xmlns:a16="http://schemas.microsoft.com/office/drawing/2014/main" id="{91488D67-0AB3-CC69-C834-7536A8759D4A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33339DD8-D830-A563-5A4B-1E48C9B78887}"/>
              </a:ext>
            </a:extLst>
          </p:cNvPr>
          <p:cNvCxnSpPr/>
          <p:nvPr/>
        </p:nvCxnSpPr>
        <p:spPr>
          <a:xfrm flipH="1">
            <a:off x="8974870" y="2104676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5A0C1C-C7CB-46D6-104C-FC483CFCD37C}"/>
              </a:ext>
            </a:extLst>
          </p:cNvPr>
          <p:cNvSpPr txBox="1"/>
          <p:nvPr/>
        </p:nvSpPr>
        <p:spPr>
          <a:xfrm>
            <a:off x="9596381" y="1857831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用户管理</a:t>
            </a:r>
          </a:p>
        </p:txBody>
      </p:sp>
      <p:sp>
        <p:nvSpPr>
          <p:cNvPr id="23" name="燕尾形 22">
            <a:extLst>
              <a:ext uri="{FF2B5EF4-FFF2-40B4-BE49-F238E27FC236}">
                <a16:creationId xmlns:a16="http://schemas.microsoft.com/office/drawing/2014/main" id="{EB8F502B-1FF6-C15D-6907-728F6541F7D8}"/>
              </a:ext>
            </a:extLst>
          </p:cNvPr>
          <p:cNvSpPr/>
          <p:nvPr/>
        </p:nvSpPr>
        <p:spPr>
          <a:xfrm>
            <a:off x="9300522" y="198065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燕尾形 23">
            <a:extLst>
              <a:ext uri="{FF2B5EF4-FFF2-40B4-BE49-F238E27FC236}">
                <a16:creationId xmlns:a16="http://schemas.microsoft.com/office/drawing/2014/main" id="{2F4B55EA-5AAE-4BAB-B299-AC9F71C8120B}"/>
              </a:ext>
            </a:extLst>
          </p:cNvPr>
          <p:cNvSpPr/>
          <p:nvPr/>
        </p:nvSpPr>
        <p:spPr>
          <a:xfrm>
            <a:off x="9300522" y="27770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燕尾形 24">
            <a:extLst>
              <a:ext uri="{FF2B5EF4-FFF2-40B4-BE49-F238E27FC236}">
                <a16:creationId xmlns:a16="http://schemas.microsoft.com/office/drawing/2014/main" id="{261E0CD0-6DAC-FBD2-3E06-48E8F6FAF7BA}"/>
              </a:ext>
            </a:extLst>
          </p:cNvPr>
          <p:cNvSpPr/>
          <p:nvPr/>
        </p:nvSpPr>
        <p:spPr>
          <a:xfrm>
            <a:off x="9300522" y="3462330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燕尾形 25">
            <a:extLst>
              <a:ext uri="{FF2B5EF4-FFF2-40B4-BE49-F238E27FC236}">
                <a16:creationId xmlns:a16="http://schemas.microsoft.com/office/drawing/2014/main" id="{AF201847-3A4A-BC1C-2638-9B4699168E07}"/>
              </a:ext>
            </a:extLst>
          </p:cNvPr>
          <p:cNvSpPr/>
          <p:nvPr/>
        </p:nvSpPr>
        <p:spPr>
          <a:xfrm>
            <a:off x="9304475" y="4178766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燕尾形 26">
            <a:extLst>
              <a:ext uri="{FF2B5EF4-FFF2-40B4-BE49-F238E27FC236}">
                <a16:creationId xmlns:a16="http://schemas.microsoft.com/office/drawing/2014/main" id="{D17169D2-7404-30A2-726E-8F722F109569}"/>
              </a:ext>
            </a:extLst>
          </p:cNvPr>
          <p:cNvSpPr/>
          <p:nvPr/>
        </p:nvSpPr>
        <p:spPr>
          <a:xfrm>
            <a:off x="9300522" y="4931092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5CE4C3-D170-7B36-C7C8-227683F0363D}"/>
              </a:ext>
            </a:extLst>
          </p:cNvPr>
          <p:cNvSpPr txBox="1"/>
          <p:nvPr/>
        </p:nvSpPr>
        <p:spPr>
          <a:xfrm>
            <a:off x="9596380" y="2654270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项目管理</a:t>
            </a:r>
            <a:endParaRPr lang="en-US" altLang="zh-CN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5E5EF-A124-6B62-1EF3-7156A19026C4}"/>
              </a:ext>
            </a:extLst>
          </p:cNvPr>
          <p:cNvSpPr txBox="1"/>
          <p:nvPr/>
        </p:nvSpPr>
        <p:spPr>
          <a:xfrm>
            <a:off x="9596380" y="3348816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任务管理</a:t>
            </a:r>
            <a:endParaRPr lang="zh-CN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7F75-1D01-F5DB-6A40-D825AE874255}"/>
              </a:ext>
            </a:extLst>
          </p:cNvPr>
          <p:cNvSpPr txBox="1"/>
          <p:nvPr/>
        </p:nvSpPr>
        <p:spPr>
          <a:xfrm>
            <a:off x="9596381" y="4073949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文档管理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FF333-4A5A-677D-44D5-05373B1FEF74}"/>
              </a:ext>
            </a:extLst>
          </p:cNvPr>
          <p:cNvSpPr txBox="1"/>
          <p:nvPr/>
        </p:nvSpPr>
        <p:spPr>
          <a:xfrm>
            <a:off x="9596381" y="4808271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统计报表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2BB6D2-2E31-B94A-B687-205B5E1840EB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598BAFA5-E02E-F4CB-FD4F-B01C6830C296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BA00DA1-BB13-402B-0B75-A03206041357}"/>
              </a:ext>
            </a:extLst>
          </p:cNvPr>
          <p:cNvSpPr/>
          <p:nvPr/>
        </p:nvSpPr>
        <p:spPr>
          <a:xfrm>
            <a:off x="11068449" y="5923388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BCA361E-40F1-516C-3C56-3F578481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5" y="1320281"/>
            <a:ext cx="7791467" cy="47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1590" y="1318269"/>
            <a:ext cx="7509212" cy="500641"/>
            <a:chOff x="-470146" y="1583071"/>
            <a:chExt cx="10012283" cy="667521"/>
          </a:xfrm>
        </p:grpSpPr>
        <p:sp>
          <p:nvSpPr>
            <p:cNvPr id="6" name="矩形 5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用户管理</a:t>
              </a:r>
              <a:endPara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/>
          <p:cNvCxnSpPr/>
          <p:nvPr/>
        </p:nvCxnSpPr>
        <p:spPr>
          <a:xfrm flipH="1">
            <a:off x="4714561" y="2437507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/>
          <p:cNvSpPr/>
          <p:nvPr/>
        </p:nvSpPr>
        <p:spPr>
          <a:xfrm flipH="1">
            <a:off x="5358244" y="24839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燕尾形 36"/>
          <p:cNvSpPr/>
          <p:nvPr/>
        </p:nvSpPr>
        <p:spPr>
          <a:xfrm flipH="1">
            <a:off x="5341979" y="3188363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燕尾形 38"/>
          <p:cNvSpPr/>
          <p:nvPr/>
        </p:nvSpPr>
        <p:spPr>
          <a:xfrm flipH="1">
            <a:off x="5318591" y="4185998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58205" y="2381054"/>
            <a:ext cx="57910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系统统一身份验证，包含用户注册，登录</a:t>
            </a:r>
            <a:endParaRPr lang="zh-CN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691550" y="4097167"/>
            <a:ext cx="61668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系统管理员可以给用户设置不同的角色，以获得不同的访问权限、功能操作权限等</a:t>
            </a:r>
            <a:endParaRPr lang="zh-CN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714936" y="3073358"/>
            <a:ext cx="638563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对用户</a:t>
            </a:r>
            <a:r>
              <a:rPr lang="zh-CN" altLang="en-US" sz="2400" b="1" dirty="0"/>
              <a:t>信息</a:t>
            </a:r>
            <a:r>
              <a:rPr lang="zh-CN" altLang="zh-CN" sz="2400" b="1" dirty="0"/>
              <a:t>的增删改查</a:t>
            </a:r>
            <a:r>
              <a:rPr lang="zh-CN" altLang="en-US" sz="2400" b="1" dirty="0"/>
              <a:t>和</a:t>
            </a:r>
            <a:r>
              <a:rPr lang="zh-CN" altLang="zh-CN" sz="2400" b="1" dirty="0"/>
              <a:t>基本信息的维护</a:t>
            </a:r>
            <a:endParaRPr lang="zh-CN" altLang="en-US" sz="2400" b="1" dirty="0"/>
          </a:p>
        </p:txBody>
      </p:sp>
      <p:sp>
        <p:nvSpPr>
          <p:cNvPr id="53" name="直角三角形 52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1055266" y="5898049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12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84145EAE-EC7B-F46B-6C94-C13C3685DED7}"/>
              </a:ext>
            </a:extLst>
          </p:cNvPr>
          <p:cNvSpPr txBox="1"/>
          <p:nvPr/>
        </p:nvSpPr>
        <p:spPr>
          <a:xfrm>
            <a:off x="1944135" y="2432854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用户管理</a:t>
            </a:r>
          </a:p>
        </p:txBody>
      </p:sp>
      <p:sp>
        <p:nvSpPr>
          <p:cNvPr id="29" name="燕尾形 22">
            <a:extLst>
              <a:ext uri="{FF2B5EF4-FFF2-40B4-BE49-F238E27FC236}">
                <a16:creationId xmlns:a16="http://schemas.microsoft.com/office/drawing/2014/main" id="{43FFC8C3-7DA0-A6CF-96D3-BEA6AC216C6E}"/>
              </a:ext>
            </a:extLst>
          </p:cNvPr>
          <p:cNvSpPr/>
          <p:nvPr/>
        </p:nvSpPr>
        <p:spPr>
          <a:xfrm>
            <a:off x="1648276" y="2555674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燕尾形 23">
            <a:extLst>
              <a:ext uri="{FF2B5EF4-FFF2-40B4-BE49-F238E27FC236}">
                <a16:creationId xmlns:a16="http://schemas.microsoft.com/office/drawing/2014/main" id="{A2CA329B-2853-66DA-C77A-C186908736C2}"/>
              </a:ext>
            </a:extLst>
          </p:cNvPr>
          <p:cNvSpPr/>
          <p:nvPr/>
        </p:nvSpPr>
        <p:spPr>
          <a:xfrm>
            <a:off x="1562137" y="4219988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637169AB-D18F-8529-0EC3-A133C5D165E1}"/>
              </a:ext>
            </a:extLst>
          </p:cNvPr>
          <p:cNvSpPr txBox="1"/>
          <p:nvPr/>
        </p:nvSpPr>
        <p:spPr>
          <a:xfrm>
            <a:off x="1857995" y="4097167"/>
            <a:ext cx="21381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角色权限管理</a:t>
            </a:r>
            <a:endParaRPr lang="en-US" altLang="zh-CN" sz="2400" b="1" dirty="0"/>
          </a:p>
        </p:txBody>
      </p:sp>
      <p:sp>
        <p:nvSpPr>
          <p:cNvPr id="66" name="TextBox 55">
            <a:extLst>
              <a:ext uri="{FF2B5EF4-FFF2-40B4-BE49-F238E27FC236}">
                <a16:creationId xmlns:a16="http://schemas.microsoft.com/office/drawing/2014/main" id="{C1DAE37B-DF74-7205-1365-1C263FE6FEF5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2AAEF-E9B6-175C-8B74-756A0ED94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E354BDF5-4BAC-EAA4-4DCC-358F81EA574E}"/>
              </a:ext>
            </a:extLst>
          </p:cNvPr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91E2D61-B898-09DD-3E91-6985722EAD54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>
              <a:extLst>
                <a:ext uri="{FF2B5EF4-FFF2-40B4-BE49-F238E27FC236}">
                  <a16:creationId xmlns:a16="http://schemas.microsoft.com/office/drawing/2014/main" id="{F67C0034-F4FF-C15A-91EC-63922DDB3B44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AEF376-88E2-810A-134A-8BDE3F7094F2}"/>
              </a:ext>
            </a:extLst>
          </p:cNvPr>
          <p:cNvGrpSpPr/>
          <p:nvPr/>
        </p:nvGrpSpPr>
        <p:grpSpPr>
          <a:xfrm>
            <a:off x="1171590" y="1318269"/>
            <a:ext cx="7509212" cy="500641"/>
            <a:chOff x="-470146" y="1583071"/>
            <a:chExt cx="10012283" cy="6675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6D7771-B551-0EC9-C533-C44BEF8ABF6E}"/>
                </a:ext>
              </a:extLst>
            </p:cNvPr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项目管理</a:t>
              </a:r>
              <a:endPara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BA7679-D703-4D90-632B-1454FEC88DE7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2CE40D9C-668C-692F-D845-6A38C1ACEBF0}"/>
                </a:ext>
              </a:extLst>
            </p:cNvPr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DBF5C177-0F9B-2B6A-036E-ED5AD5C90265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C9FA3ED8-EE77-735D-30E9-5E9FDCA4A98F}"/>
              </a:ext>
            </a:extLst>
          </p:cNvPr>
          <p:cNvCxnSpPr/>
          <p:nvPr/>
        </p:nvCxnSpPr>
        <p:spPr>
          <a:xfrm flipH="1">
            <a:off x="4767877" y="2670304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>
            <a:extLst>
              <a:ext uri="{FF2B5EF4-FFF2-40B4-BE49-F238E27FC236}">
                <a16:creationId xmlns:a16="http://schemas.microsoft.com/office/drawing/2014/main" id="{993CA59B-D07E-2424-F986-65E263EC8632}"/>
              </a:ext>
            </a:extLst>
          </p:cNvPr>
          <p:cNvSpPr/>
          <p:nvPr/>
        </p:nvSpPr>
        <p:spPr>
          <a:xfrm flipH="1">
            <a:off x="5358244" y="24839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燕尾形 36">
            <a:extLst>
              <a:ext uri="{FF2B5EF4-FFF2-40B4-BE49-F238E27FC236}">
                <a16:creationId xmlns:a16="http://schemas.microsoft.com/office/drawing/2014/main" id="{716B5630-F48D-0CBF-83E2-C97B06C04087}"/>
              </a:ext>
            </a:extLst>
          </p:cNvPr>
          <p:cNvSpPr/>
          <p:nvPr/>
        </p:nvSpPr>
        <p:spPr>
          <a:xfrm flipH="1">
            <a:off x="5358244" y="3423577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燕尾形 38">
            <a:extLst>
              <a:ext uri="{FF2B5EF4-FFF2-40B4-BE49-F238E27FC236}">
                <a16:creationId xmlns:a16="http://schemas.microsoft.com/office/drawing/2014/main" id="{72AD6EB9-9BD8-65F2-993F-95C56CED974D}"/>
              </a:ext>
            </a:extLst>
          </p:cNvPr>
          <p:cNvSpPr/>
          <p:nvPr/>
        </p:nvSpPr>
        <p:spPr>
          <a:xfrm flipH="1">
            <a:off x="5381940" y="4657265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燕尾形 40">
            <a:extLst>
              <a:ext uri="{FF2B5EF4-FFF2-40B4-BE49-F238E27FC236}">
                <a16:creationId xmlns:a16="http://schemas.microsoft.com/office/drawing/2014/main" id="{286FEB8B-B145-24D9-79FF-5FE81EE363F7}"/>
              </a:ext>
            </a:extLst>
          </p:cNvPr>
          <p:cNvSpPr/>
          <p:nvPr/>
        </p:nvSpPr>
        <p:spPr>
          <a:xfrm flipH="1">
            <a:off x="5358244" y="531364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541416-695A-50C3-2EDA-3ADE34CD4F9B}"/>
              </a:ext>
            </a:extLst>
          </p:cNvPr>
          <p:cNvSpPr txBox="1"/>
          <p:nvPr/>
        </p:nvSpPr>
        <p:spPr>
          <a:xfrm>
            <a:off x="5758205" y="2381054"/>
            <a:ext cx="5791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新建项目，填写项目信息</a:t>
            </a:r>
            <a:r>
              <a:rPr lang="zh-CN" altLang="en-US" sz="2400" b="1" dirty="0"/>
              <a:t>，对项目信息</a:t>
            </a:r>
            <a:r>
              <a:rPr lang="zh-CN" altLang="zh-CN" sz="2400" b="1" dirty="0"/>
              <a:t>的增删改查</a:t>
            </a:r>
            <a:endParaRPr lang="zh-CN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E9C5EF-B9ED-26E2-E121-7EF47CAE7CF0}"/>
              </a:ext>
            </a:extLst>
          </p:cNvPr>
          <p:cNvSpPr txBox="1"/>
          <p:nvPr/>
        </p:nvSpPr>
        <p:spPr>
          <a:xfrm>
            <a:off x="5731202" y="5173565"/>
            <a:ext cx="631452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en-US" sz="2400" b="1" dirty="0"/>
              <a:t>可以</a:t>
            </a:r>
            <a:r>
              <a:rPr lang="zh-CN" altLang="zh-CN" sz="2400" b="1" dirty="0"/>
              <a:t>根据进度、任务完成情况等要素来</a:t>
            </a:r>
            <a:endParaRPr lang="en-US" altLang="zh-CN" sz="2400" b="1" dirty="0"/>
          </a:p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实时展示项目进度条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49286F-E9AF-649C-D2B0-29835421B3E7}"/>
              </a:ext>
            </a:extLst>
          </p:cNvPr>
          <p:cNvSpPr txBox="1"/>
          <p:nvPr/>
        </p:nvSpPr>
        <p:spPr>
          <a:xfrm>
            <a:off x="5754899" y="4568434"/>
            <a:ext cx="45792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</a:t>
            </a:r>
            <a:r>
              <a:rPr lang="zh-CN" altLang="zh-CN" sz="2400" b="1" dirty="0"/>
              <a:t>项目整体状态</a:t>
            </a:r>
            <a:r>
              <a:rPr lang="zh-CN" altLang="en-US" sz="2400" b="1" dirty="0"/>
              <a:t>进行监控显示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37FA45-1886-26AD-D4E9-CB9AEC808853}"/>
              </a:ext>
            </a:extLst>
          </p:cNvPr>
          <p:cNvSpPr txBox="1"/>
          <p:nvPr/>
        </p:nvSpPr>
        <p:spPr>
          <a:xfrm>
            <a:off x="5731202" y="3308572"/>
            <a:ext cx="51814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实现项目状态修改操作</a:t>
            </a:r>
            <a:endParaRPr lang="en-US" altLang="zh-CN" sz="2400" b="1" dirty="0"/>
          </a:p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（进行中、已完成、暂停、延期等）</a:t>
            </a: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41AF66FF-400F-8A73-A063-D4F6F6E4B214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DBDF8B2-01C0-D8B7-8A66-BFCB5BAC41AD}"/>
              </a:ext>
            </a:extLst>
          </p:cNvPr>
          <p:cNvSpPr/>
          <p:nvPr/>
        </p:nvSpPr>
        <p:spPr>
          <a:xfrm>
            <a:off x="11055266" y="5898049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13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DC5527EA-E168-C1F9-B11B-ED1756C1C71F}"/>
              </a:ext>
            </a:extLst>
          </p:cNvPr>
          <p:cNvSpPr txBox="1"/>
          <p:nvPr/>
        </p:nvSpPr>
        <p:spPr>
          <a:xfrm>
            <a:off x="1925410" y="2437507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项目管理</a:t>
            </a:r>
          </a:p>
        </p:txBody>
      </p:sp>
      <p:sp>
        <p:nvSpPr>
          <p:cNvPr id="29" name="燕尾形 22">
            <a:extLst>
              <a:ext uri="{FF2B5EF4-FFF2-40B4-BE49-F238E27FC236}">
                <a16:creationId xmlns:a16="http://schemas.microsoft.com/office/drawing/2014/main" id="{BAF9385B-0D7D-150B-7F68-82193AD3CA04}"/>
              </a:ext>
            </a:extLst>
          </p:cNvPr>
          <p:cNvSpPr/>
          <p:nvPr/>
        </p:nvSpPr>
        <p:spPr>
          <a:xfrm>
            <a:off x="1629551" y="2560327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燕尾形 23">
            <a:extLst>
              <a:ext uri="{FF2B5EF4-FFF2-40B4-BE49-F238E27FC236}">
                <a16:creationId xmlns:a16="http://schemas.microsoft.com/office/drawing/2014/main" id="{1BF85E91-B431-95C5-05E7-35BB7BC5713F}"/>
              </a:ext>
            </a:extLst>
          </p:cNvPr>
          <p:cNvSpPr/>
          <p:nvPr/>
        </p:nvSpPr>
        <p:spPr>
          <a:xfrm>
            <a:off x="1603609" y="4691255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E3A73EF0-9C85-04D9-B8D3-0ED16FD3E0D1}"/>
              </a:ext>
            </a:extLst>
          </p:cNvPr>
          <p:cNvSpPr txBox="1"/>
          <p:nvPr/>
        </p:nvSpPr>
        <p:spPr>
          <a:xfrm>
            <a:off x="1899467" y="4568434"/>
            <a:ext cx="22781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项目状态追踪</a:t>
            </a:r>
            <a:endParaRPr lang="en-US" altLang="zh-CN" sz="2400" b="1" dirty="0"/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928E988E-BC14-405A-0362-C241921BF27E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44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8D760-46CE-07EB-02C4-297D4E50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7AFBE20-3EEE-C350-640B-AC1DAA1F9D72}"/>
              </a:ext>
            </a:extLst>
          </p:cNvPr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6DA7039-18E9-64A0-EDB9-BA4D9E077F67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>
              <a:extLst>
                <a:ext uri="{FF2B5EF4-FFF2-40B4-BE49-F238E27FC236}">
                  <a16:creationId xmlns:a16="http://schemas.microsoft.com/office/drawing/2014/main" id="{E669E5DE-65CE-12B0-8C79-8647BCD0DF97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CE295E7-47F3-7024-5D06-D6D8790554BC}"/>
              </a:ext>
            </a:extLst>
          </p:cNvPr>
          <p:cNvGrpSpPr/>
          <p:nvPr/>
        </p:nvGrpSpPr>
        <p:grpSpPr>
          <a:xfrm>
            <a:off x="1171590" y="1318269"/>
            <a:ext cx="7509212" cy="500641"/>
            <a:chOff x="-470146" y="1583071"/>
            <a:chExt cx="10012283" cy="6675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4A5AD80-82DC-8A3F-9F2F-E2320D5C2625}"/>
                </a:ext>
              </a:extLst>
            </p:cNvPr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任务管理</a:t>
              </a:r>
              <a:endPara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47930F-6252-9D64-723E-6DA9094F58F0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22467BC3-6024-719A-1F4E-B3DB3000B2DD}"/>
                </a:ext>
              </a:extLst>
            </p:cNvPr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03937E57-EC30-65C8-3119-35CCB4EC6CC6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A02FD787-9ED0-0586-3C58-9DDE16E1FFE4}"/>
              </a:ext>
            </a:extLst>
          </p:cNvPr>
          <p:cNvCxnSpPr/>
          <p:nvPr/>
        </p:nvCxnSpPr>
        <p:spPr>
          <a:xfrm flipH="1">
            <a:off x="4767877" y="2670304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>
            <a:extLst>
              <a:ext uri="{FF2B5EF4-FFF2-40B4-BE49-F238E27FC236}">
                <a16:creationId xmlns:a16="http://schemas.microsoft.com/office/drawing/2014/main" id="{E1EEF339-DC42-7C66-A743-BA8268F8C431}"/>
              </a:ext>
            </a:extLst>
          </p:cNvPr>
          <p:cNvSpPr/>
          <p:nvPr/>
        </p:nvSpPr>
        <p:spPr>
          <a:xfrm flipH="1">
            <a:off x="5358244" y="24839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燕尾形 36">
            <a:extLst>
              <a:ext uri="{FF2B5EF4-FFF2-40B4-BE49-F238E27FC236}">
                <a16:creationId xmlns:a16="http://schemas.microsoft.com/office/drawing/2014/main" id="{E76C29C6-8F5C-A496-B062-8C2051C1A7A9}"/>
              </a:ext>
            </a:extLst>
          </p:cNvPr>
          <p:cNvSpPr/>
          <p:nvPr/>
        </p:nvSpPr>
        <p:spPr>
          <a:xfrm flipH="1">
            <a:off x="5335028" y="3456172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燕尾形 38">
            <a:extLst>
              <a:ext uri="{FF2B5EF4-FFF2-40B4-BE49-F238E27FC236}">
                <a16:creationId xmlns:a16="http://schemas.microsoft.com/office/drawing/2014/main" id="{F3F183E5-6714-8A84-4B63-AD14A6A38185}"/>
              </a:ext>
            </a:extLst>
          </p:cNvPr>
          <p:cNvSpPr/>
          <p:nvPr/>
        </p:nvSpPr>
        <p:spPr>
          <a:xfrm flipH="1">
            <a:off x="5308782" y="4769459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燕尾形 40">
            <a:extLst>
              <a:ext uri="{FF2B5EF4-FFF2-40B4-BE49-F238E27FC236}">
                <a16:creationId xmlns:a16="http://schemas.microsoft.com/office/drawing/2014/main" id="{3DF4739E-1AC1-EBA0-44FA-79F527B79788}"/>
              </a:ext>
            </a:extLst>
          </p:cNvPr>
          <p:cNvSpPr/>
          <p:nvPr/>
        </p:nvSpPr>
        <p:spPr>
          <a:xfrm flipH="1">
            <a:off x="5335028" y="4205148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77C473-B6F4-63E7-888B-68F4ECFE621A}"/>
              </a:ext>
            </a:extLst>
          </p:cNvPr>
          <p:cNvSpPr txBox="1"/>
          <p:nvPr/>
        </p:nvSpPr>
        <p:spPr>
          <a:xfrm>
            <a:off x="5758205" y="2381054"/>
            <a:ext cx="5791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项目之下创建具体任务，指定执行人、起止时间、优先级等</a:t>
            </a:r>
            <a:endParaRPr lang="zh-CN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43AB0-CF8A-7F41-9F98-969A8372A0A5}"/>
              </a:ext>
            </a:extLst>
          </p:cNvPr>
          <p:cNvSpPr txBox="1"/>
          <p:nvPr/>
        </p:nvSpPr>
        <p:spPr>
          <a:xfrm>
            <a:off x="5700856" y="4075238"/>
            <a:ext cx="41544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</a:t>
            </a:r>
            <a:r>
              <a:rPr lang="zh-CN" altLang="zh-CN" sz="2400" b="1" dirty="0"/>
              <a:t>任务分配给指定用户</a:t>
            </a:r>
            <a:endParaRPr lang="zh-CN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D6540A-5227-7563-1DED-818A8916A5DF}"/>
              </a:ext>
            </a:extLst>
          </p:cNvPr>
          <p:cNvSpPr txBox="1"/>
          <p:nvPr/>
        </p:nvSpPr>
        <p:spPr>
          <a:xfrm>
            <a:off x="5681741" y="4680628"/>
            <a:ext cx="510185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实现修改任务状态操作</a:t>
            </a:r>
            <a:endParaRPr lang="en-US" altLang="zh-CN" sz="2400" b="1" dirty="0"/>
          </a:p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（未开始、进行中、已完成等）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4A6D18-520F-893A-CA90-FD290B2C1610}"/>
              </a:ext>
            </a:extLst>
          </p:cNvPr>
          <p:cNvSpPr txBox="1"/>
          <p:nvPr/>
        </p:nvSpPr>
        <p:spPr>
          <a:xfrm>
            <a:off x="5707985" y="3359661"/>
            <a:ext cx="42046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实现对任务信息</a:t>
            </a:r>
            <a:r>
              <a:rPr lang="zh-CN" altLang="zh-CN" sz="2400" b="1" dirty="0"/>
              <a:t>的增删改查</a:t>
            </a:r>
            <a:endParaRPr lang="zh-CN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2F0D6B-5A38-E71F-A628-741618F98718}"/>
              </a:ext>
            </a:extLst>
          </p:cNvPr>
          <p:cNvSpPr txBox="1"/>
          <p:nvPr/>
        </p:nvSpPr>
        <p:spPr>
          <a:xfrm>
            <a:off x="5707985" y="5901304"/>
            <a:ext cx="4749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对任务的</a:t>
            </a:r>
            <a:r>
              <a:rPr lang="zh-CN" altLang="zh-CN" sz="2400" b="1" dirty="0"/>
              <a:t>整体状态</a:t>
            </a:r>
            <a:r>
              <a:rPr lang="zh-CN" altLang="en-US" sz="2400" b="1" dirty="0"/>
              <a:t>进行监控显示</a:t>
            </a:r>
          </a:p>
        </p:txBody>
      </p:sp>
      <p:sp>
        <p:nvSpPr>
          <p:cNvPr id="55" name="燕尾形 54">
            <a:extLst>
              <a:ext uri="{FF2B5EF4-FFF2-40B4-BE49-F238E27FC236}">
                <a16:creationId xmlns:a16="http://schemas.microsoft.com/office/drawing/2014/main" id="{BD8F54F5-896B-12C8-C681-0545873997EC}"/>
              </a:ext>
            </a:extLst>
          </p:cNvPr>
          <p:cNvSpPr/>
          <p:nvPr/>
        </p:nvSpPr>
        <p:spPr>
          <a:xfrm flipH="1">
            <a:off x="5300881" y="6025070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8253EFA6-61DD-EB65-F037-D20C59B497FA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1E3B8DF-966E-5A22-B2C1-94CDA3DD5055}"/>
              </a:ext>
            </a:extLst>
          </p:cNvPr>
          <p:cNvSpPr/>
          <p:nvPr/>
        </p:nvSpPr>
        <p:spPr>
          <a:xfrm>
            <a:off x="11055266" y="5898049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14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499F7EFD-E550-04A8-1EAB-725A1EF741B7}"/>
              </a:ext>
            </a:extLst>
          </p:cNvPr>
          <p:cNvSpPr txBox="1"/>
          <p:nvPr/>
        </p:nvSpPr>
        <p:spPr>
          <a:xfrm>
            <a:off x="2159678" y="2413856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任务管理</a:t>
            </a:r>
          </a:p>
        </p:txBody>
      </p:sp>
      <p:sp>
        <p:nvSpPr>
          <p:cNvPr id="29" name="燕尾形 22">
            <a:extLst>
              <a:ext uri="{FF2B5EF4-FFF2-40B4-BE49-F238E27FC236}">
                <a16:creationId xmlns:a16="http://schemas.microsoft.com/office/drawing/2014/main" id="{206CF82F-EC37-B52A-8662-02D4FBBB5E40}"/>
              </a:ext>
            </a:extLst>
          </p:cNvPr>
          <p:cNvSpPr/>
          <p:nvPr/>
        </p:nvSpPr>
        <p:spPr>
          <a:xfrm>
            <a:off x="1863819" y="2536676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8" name="燕尾形 23">
            <a:extLst>
              <a:ext uri="{FF2B5EF4-FFF2-40B4-BE49-F238E27FC236}">
                <a16:creationId xmlns:a16="http://schemas.microsoft.com/office/drawing/2014/main" id="{C1503885-3A44-4917-7A4E-4E804182484A}"/>
              </a:ext>
            </a:extLst>
          </p:cNvPr>
          <p:cNvSpPr/>
          <p:nvPr/>
        </p:nvSpPr>
        <p:spPr>
          <a:xfrm>
            <a:off x="1863820" y="4127995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燕尾形 24">
            <a:extLst>
              <a:ext uri="{FF2B5EF4-FFF2-40B4-BE49-F238E27FC236}">
                <a16:creationId xmlns:a16="http://schemas.microsoft.com/office/drawing/2014/main" id="{1A6741F5-DA4A-0B4F-2CB6-C767D03D94F2}"/>
              </a:ext>
            </a:extLst>
          </p:cNvPr>
          <p:cNvSpPr/>
          <p:nvPr/>
        </p:nvSpPr>
        <p:spPr>
          <a:xfrm>
            <a:off x="1779454" y="596148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F3776B45-A4E0-3096-AA61-4A7543A603E3}"/>
              </a:ext>
            </a:extLst>
          </p:cNvPr>
          <p:cNvSpPr txBox="1"/>
          <p:nvPr/>
        </p:nvSpPr>
        <p:spPr>
          <a:xfrm>
            <a:off x="2159678" y="4005174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任务分配</a:t>
            </a:r>
            <a:endParaRPr lang="en-US" altLang="zh-CN" sz="2400" b="1" dirty="0"/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93B2ADBE-A4F6-6EA4-FBD8-D5B008A80300}"/>
              </a:ext>
            </a:extLst>
          </p:cNvPr>
          <p:cNvSpPr txBox="1"/>
          <p:nvPr/>
        </p:nvSpPr>
        <p:spPr>
          <a:xfrm>
            <a:off x="2075312" y="5847967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任务追踪</a:t>
            </a:r>
            <a:endParaRPr lang="zh-CN" altLang="en-US" sz="2400" b="1" dirty="0"/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82C3B647-B87D-3BB3-3F29-A39A729FAEE3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35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753CF-AA67-8A29-D2D9-F882272CA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B0A92E8F-AE10-3643-D0CE-A40E281CF0C9}"/>
              </a:ext>
            </a:extLst>
          </p:cNvPr>
          <p:cNvGrpSpPr/>
          <p:nvPr/>
        </p:nvGrpSpPr>
        <p:grpSpPr>
          <a:xfrm>
            <a:off x="142639" y="244162"/>
            <a:ext cx="5503418" cy="500641"/>
            <a:chOff x="5004048" y="1583071"/>
            <a:chExt cx="4538089" cy="667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AA9BD60-5A2B-ED49-74CB-29AF39E96D99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3.4  </a:t>
              </a:r>
              <a:r>
                <a:rPr lang="zh-CN" altLang="en-US" sz="32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主要功能</a:t>
              </a:r>
              <a:endParaRPr lang="zh-CN" sz="32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" name="燕尾形 3">
              <a:extLst>
                <a:ext uri="{FF2B5EF4-FFF2-40B4-BE49-F238E27FC236}">
                  <a16:creationId xmlns:a16="http://schemas.microsoft.com/office/drawing/2014/main" id="{BEB5CEBA-3AF1-9E84-3CE7-F0652DD1AA41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A31DFF5-A46A-0B0E-AB04-4B08BC461B54}"/>
              </a:ext>
            </a:extLst>
          </p:cNvPr>
          <p:cNvGrpSpPr/>
          <p:nvPr/>
        </p:nvGrpSpPr>
        <p:grpSpPr>
          <a:xfrm>
            <a:off x="682488" y="1318269"/>
            <a:ext cx="7998314" cy="500641"/>
            <a:chOff x="-1122282" y="1583071"/>
            <a:chExt cx="10664419" cy="6675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B4C38A4-CA20-4D53-13DE-F340E9FC6976}"/>
                </a:ext>
              </a:extLst>
            </p:cNvPr>
            <p:cNvSpPr/>
            <p:nvPr/>
          </p:nvSpPr>
          <p:spPr>
            <a:xfrm>
              <a:off x="-1122282" y="1583071"/>
              <a:ext cx="4830187" cy="646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文档管理、统计报表</a:t>
              </a:r>
              <a:endPara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B90604-9880-6FFB-2CA7-375FA86C304D}"/>
                </a:ext>
              </a:extLst>
            </p:cNvPr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介绍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燕尾形 7">
              <a:extLst>
                <a:ext uri="{FF2B5EF4-FFF2-40B4-BE49-F238E27FC236}">
                  <a16:creationId xmlns:a16="http://schemas.microsoft.com/office/drawing/2014/main" id="{D4DECF38-1657-DDBC-2A31-FA88FDE56506}"/>
                </a:ext>
              </a:extLst>
            </p:cNvPr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燕尾形 8">
              <a:extLst>
                <a:ext uri="{FF2B5EF4-FFF2-40B4-BE49-F238E27FC236}">
                  <a16:creationId xmlns:a16="http://schemas.microsoft.com/office/drawing/2014/main" id="{5002086E-A4D1-0845-8606-6FC94CBE6DA8}"/>
                </a:ext>
              </a:extLst>
            </p:cNvPr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1F5F83FC-521C-2DF3-40D6-DCC1A7112F65}"/>
              </a:ext>
            </a:extLst>
          </p:cNvPr>
          <p:cNvCxnSpPr/>
          <p:nvPr/>
        </p:nvCxnSpPr>
        <p:spPr>
          <a:xfrm flipH="1">
            <a:off x="4767877" y="2670304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燕尾形 34">
            <a:extLst>
              <a:ext uri="{FF2B5EF4-FFF2-40B4-BE49-F238E27FC236}">
                <a16:creationId xmlns:a16="http://schemas.microsoft.com/office/drawing/2014/main" id="{C1175A15-76BC-16A0-13FD-04EFA2B73DD5}"/>
              </a:ext>
            </a:extLst>
          </p:cNvPr>
          <p:cNvSpPr/>
          <p:nvPr/>
        </p:nvSpPr>
        <p:spPr>
          <a:xfrm flipH="1">
            <a:off x="5358244" y="248399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燕尾形 36">
            <a:extLst>
              <a:ext uri="{FF2B5EF4-FFF2-40B4-BE49-F238E27FC236}">
                <a16:creationId xmlns:a16="http://schemas.microsoft.com/office/drawing/2014/main" id="{ACE35BAC-50BA-CAFD-7960-8B844B7893CC}"/>
              </a:ext>
            </a:extLst>
          </p:cNvPr>
          <p:cNvSpPr/>
          <p:nvPr/>
        </p:nvSpPr>
        <p:spPr>
          <a:xfrm flipH="1">
            <a:off x="5358244" y="3986541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燕尾形 38">
            <a:extLst>
              <a:ext uri="{FF2B5EF4-FFF2-40B4-BE49-F238E27FC236}">
                <a16:creationId xmlns:a16="http://schemas.microsoft.com/office/drawing/2014/main" id="{3189B3B0-FF04-4DBC-9B38-15564E670615}"/>
              </a:ext>
            </a:extLst>
          </p:cNvPr>
          <p:cNvSpPr/>
          <p:nvPr/>
        </p:nvSpPr>
        <p:spPr>
          <a:xfrm flipH="1">
            <a:off x="5358244" y="4867646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244227-1714-30FA-C152-D6093F63DBFD}"/>
              </a:ext>
            </a:extLst>
          </p:cNvPr>
          <p:cNvSpPr txBox="1"/>
          <p:nvPr/>
        </p:nvSpPr>
        <p:spPr>
          <a:xfrm>
            <a:off x="5758205" y="2381054"/>
            <a:ext cx="5791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实现</a:t>
            </a:r>
            <a:r>
              <a:rPr lang="zh-CN" altLang="zh-CN" sz="2400" b="1" dirty="0"/>
              <a:t>项目相关文档、任务说明文档、会议记录等文件的上传与下载</a:t>
            </a:r>
            <a:r>
              <a:rPr lang="zh-CN" altLang="en-US" sz="2400" b="1" dirty="0"/>
              <a:t>以及删除操作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4F1936-B43D-0F3C-DCD1-91B5D406E239}"/>
              </a:ext>
            </a:extLst>
          </p:cNvPr>
          <p:cNvSpPr txBox="1"/>
          <p:nvPr/>
        </p:nvSpPr>
        <p:spPr>
          <a:xfrm>
            <a:off x="5758204" y="4832495"/>
            <a:ext cx="577088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将统计结果、项目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任务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文档等信息导出为常见格式</a:t>
            </a:r>
            <a:endParaRPr lang="zh-CN" altLang="en-US" sz="2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32340D-DA91-A3E4-7304-6E308BF51458}"/>
              </a:ext>
            </a:extLst>
          </p:cNvPr>
          <p:cNvSpPr txBox="1"/>
          <p:nvPr/>
        </p:nvSpPr>
        <p:spPr>
          <a:xfrm>
            <a:off x="5758204" y="3854853"/>
            <a:ext cx="578433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buSzPts val="1000"/>
              <a:tabLst>
                <a:tab pos="457200" algn="l"/>
              </a:tabLst>
            </a:pPr>
            <a:r>
              <a:rPr lang="zh-CN" altLang="zh-CN" sz="2400" b="1" dirty="0"/>
              <a:t>根据任务与项目进度数据自动生成报表</a:t>
            </a:r>
            <a:r>
              <a:rPr lang="zh-CN" altLang="en-US" sz="2400" b="1" dirty="0"/>
              <a:t>，并显示在主页面</a:t>
            </a:r>
            <a:endParaRPr lang="zh-CN" altLang="zh-CN" sz="2400" b="1" dirty="0"/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8B44823F-4381-6E12-CC1E-C359B28B891F}"/>
              </a:ext>
            </a:extLst>
          </p:cNvPr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94E321F-CF2C-A207-9DAB-B2D8B6314E85}"/>
              </a:ext>
            </a:extLst>
          </p:cNvPr>
          <p:cNvSpPr/>
          <p:nvPr/>
        </p:nvSpPr>
        <p:spPr>
          <a:xfrm>
            <a:off x="11055266" y="5898049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15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1AB251A1-EA9D-AAFF-F36B-56C2B702CFCA}"/>
              </a:ext>
            </a:extLst>
          </p:cNvPr>
          <p:cNvSpPr txBox="1"/>
          <p:nvPr/>
        </p:nvSpPr>
        <p:spPr>
          <a:xfrm>
            <a:off x="1506119" y="2437507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文档管理</a:t>
            </a:r>
          </a:p>
        </p:txBody>
      </p:sp>
      <p:sp>
        <p:nvSpPr>
          <p:cNvPr id="29" name="燕尾形 22">
            <a:extLst>
              <a:ext uri="{FF2B5EF4-FFF2-40B4-BE49-F238E27FC236}">
                <a16:creationId xmlns:a16="http://schemas.microsoft.com/office/drawing/2014/main" id="{22BB4FA3-6142-4FD8-A727-84DA89C38378}"/>
              </a:ext>
            </a:extLst>
          </p:cNvPr>
          <p:cNvSpPr/>
          <p:nvPr/>
        </p:nvSpPr>
        <p:spPr>
          <a:xfrm>
            <a:off x="1210260" y="2560327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燕尾形 24">
            <a:extLst>
              <a:ext uri="{FF2B5EF4-FFF2-40B4-BE49-F238E27FC236}">
                <a16:creationId xmlns:a16="http://schemas.microsoft.com/office/drawing/2014/main" id="{367938A5-0311-C60A-34C9-29A45477DB91}"/>
              </a:ext>
            </a:extLst>
          </p:cNvPr>
          <p:cNvSpPr/>
          <p:nvPr/>
        </p:nvSpPr>
        <p:spPr>
          <a:xfrm>
            <a:off x="1210260" y="4084963"/>
            <a:ext cx="162018" cy="21602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D4BDD146-11AE-40EA-1AEA-A3BCE9BE8EE7}"/>
              </a:ext>
            </a:extLst>
          </p:cNvPr>
          <p:cNvSpPr txBox="1"/>
          <p:nvPr/>
        </p:nvSpPr>
        <p:spPr>
          <a:xfrm>
            <a:off x="1506118" y="3971449"/>
            <a:ext cx="17047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+mn-ea"/>
              </a:rPr>
              <a:t>统计报表</a:t>
            </a:r>
            <a:endParaRPr lang="zh-CN" altLang="en-US" sz="2400" b="1" dirty="0"/>
          </a:p>
        </p:txBody>
      </p:sp>
      <p:sp>
        <p:nvSpPr>
          <p:cNvPr id="11" name="TextBox 55">
            <a:extLst>
              <a:ext uri="{FF2B5EF4-FFF2-40B4-BE49-F238E27FC236}">
                <a16:creationId xmlns:a16="http://schemas.microsoft.com/office/drawing/2014/main" id="{0B737C78-75F0-7559-A7C0-E60B0DAD5B54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46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1157430" y="751030"/>
            <a:ext cx="2634510" cy="4949374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7253429" y="-388933"/>
            <a:ext cx="2634509" cy="7242627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" name="文本框 2"/>
          <p:cNvSpPr txBox="1"/>
          <p:nvPr/>
        </p:nvSpPr>
        <p:spPr>
          <a:xfrm>
            <a:off x="3726088" y="2817008"/>
            <a:ext cx="1223284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6600" b="1" dirty="0">
                <a:solidFill>
                  <a:schemeClr val="bg1"/>
                </a:solidFill>
              </a:rPr>
              <a:t>4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373" y="297474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研究计划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 rot="18900000">
            <a:off x="9943795" y="5900617"/>
            <a:ext cx="262736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直角三角形 72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1088914" y="5929083"/>
            <a:ext cx="957943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4373" y="2806582"/>
            <a:ext cx="131774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进度安排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5216" y="1196772"/>
            <a:ext cx="3913841" cy="3177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zh-CN" altLang="en-US" sz="2000" b="1" dirty="0"/>
              <a:t>          准备阶段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2024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9</a:t>
            </a:r>
            <a:r>
              <a:rPr lang="zh-CN" altLang="zh-CN" sz="2000" b="1" dirty="0"/>
              <a:t>月</a:t>
            </a:r>
            <a:r>
              <a:rPr lang="en-US" altLang="zh-CN" sz="2000" b="1" dirty="0"/>
              <a:t>~2024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10</a:t>
            </a:r>
            <a:r>
              <a:rPr lang="zh-CN" altLang="zh-CN" sz="2000" b="1" dirty="0"/>
              <a:t>月：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zh-CN" altLang="zh-CN" sz="2000" dirty="0"/>
              <a:t>确定选题</a:t>
            </a:r>
            <a:r>
              <a:rPr lang="zh-CN" altLang="en-US" sz="2000" dirty="0"/>
              <a:t>，</a:t>
            </a:r>
            <a:r>
              <a:rPr lang="zh-CN" altLang="zh-CN" sz="2000" dirty="0"/>
              <a:t>查阅相关系统文献资料</a:t>
            </a:r>
            <a:r>
              <a:rPr lang="zh-CN" altLang="en-US" sz="2000" dirty="0"/>
              <a:t>，确定论文大致思路与系统开发方向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2024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11</a:t>
            </a:r>
            <a:r>
              <a:rPr lang="zh-CN" altLang="zh-CN" sz="2000" b="1" dirty="0"/>
              <a:t>月～</a:t>
            </a: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02</a:t>
            </a:r>
            <a:r>
              <a:rPr lang="zh-CN" altLang="zh-CN" sz="2000" b="1" dirty="0"/>
              <a:t>月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zh-CN" altLang="zh-CN" sz="2000" dirty="0"/>
              <a:t>通过需求</a:t>
            </a:r>
            <a:r>
              <a:rPr lang="zh-CN" altLang="en-US" sz="2000" dirty="0"/>
              <a:t>分析</a:t>
            </a:r>
            <a:r>
              <a:rPr lang="zh-CN" altLang="zh-CN" sz="2000" dirty="0"/>
              <a:t>，确认系统设计整体架构</a:t>
            </a:r>
            <a:r>
              <a:rPr lang="zh-CN" altLang="en-US" sz="2000" dirty="0"/>
              <a:t>，完成</a:t>
            </a:r>
            <a:r>
              <a:rPr lang="zh-CN" altLang="zh-CN" sz="2000" dirty="0"/>
              <a:t>开题报告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149407" y="1785257"/>
            <a:ext cx="2860993" cy="2960914"/>
            <a:chOff x="3325813" y="1973262"/>
            <a:chExt cx="2492375" cy="2501901"/>
          </a:xfrm>
        </p:grpSpPr>
        <p:sp>
          <p:nvSpPr>
            <p:cNvPr id="21" name="Freeform 5"/>
            <p:cNvSpPr/>
            <p:nvPr/>
          </p:nvSpPr>
          <p:spPr bwMode="auto">
            <a:xfrm>
              <a:off x="3325813" y="3276600"/>
              <a:ext cx="1193800" cy="1198563"/>
            </a:xfrm>
            <a:custGeom>
              <a:avLst/>
              <a:gdLst>
                <a:gd name="T0" fmla="*/ 1809 w 4497"/>
                <a:gd name="T1" fmla="*/ 3511 h 4497"/>
                <a:gd name="T2" fmla="*/ 986 w 4497"/>
                <a:gd name="T3" fmla="*/ 3511 h 4497"/>
                <a:gd name="T4" fmla="*/ 986 w 4497"/>
                <a:gd name="T5" fmla="*/ 2687 h 4497"/>
                <a:gd name="T6" fmla="*/ 0 w 4497"/>
                <a:gd name="T7" fmla="*/ 0 h 4497"/>
                <a:gd name="T8" fmla="*/ 1873 w 4497"/>
                <a:gd name="T9" fmla="*/ 0 h 4497"/>
                <a:gd name="T10" fmla="*/ 2721 w 4497"/>
                <a:gd name="T11" fmla="*/ 1776 h 4497"/>
                <a:gd name="T12" fmla="*/ 4497 w 4497"/>
                <a:gd name="T13" fmla="*/ 2624 h 4497"/>
                <a:gd name="T14" fmla="*/ 4497 w 4497"/>
                <a:gd name="T15" fmla="*/ 4497 h 4497"/>
                <a:gd name="T16" fmla="*/ 1809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1809" y="3511"/>
                  </a:moveTo>
                  <a:lnTo>
                    <a:pt x="986" y="3511"/>
                  </a:lnTo>
                  <a:lnTo>
                    <a:pt x="986" y="2687"/>
                  </a:lnTo>
                  <a:cubicBezTo>
                    <a:pt x="369" y="1896"/>
                    <a:pt x="40" y="953"/>
                    <a:pt x="0" y="0"/>
                  </a:cubicBezTo>
                  <a:lnTo>
                    <a:pt x="1873" y="0"/>
                  </a:lnTo>
                  <a:cubicBezTo>
                    <a:pt x="1938" y="644"/>
                    <a:pt x="2222" y="1276"/>
                    <a:pt x="2721" y="1776"/>
                  </a:cubicBezTo>
                  <a:cubicBezTo>
                    <a:pt x="3221" y="2275"/>
                    <a:pt x="3853" y="2558"/>
                    <a:pt x="4497" y="2624"/>
                  </a:cubicBezTo>
                  <a:lnTo>
                    <a:pt x="4497" y="4497"/>
                  </a:lnTo>
                  <a:cubicBezTo>
                    <a:pt x="3544" y="4457"/>
                    <a:pt x="2601" y="4128"/>
                    <a:pt x="1809" y="35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3325813" y="1973262"/>
              <a:ext cx="1193800" cy="1196975"/>
            </a:xfrm>
            <a:custGeom>
              <a:avLst/>
              <a:gdLst>
                <a:gd name="T0" fmla="*/ 986 w 4497"/>
                <a:gd name="T1" fmla="*/ 1809 h 4497"/>
                <a:gd name="T2" fmla="*/ 986 w 4497"/>
                <a:gd name="T3" fmla="*/ 986 h 4497"/>
                <a:gd name="T4" fmla="*/ 1809 w 4497"/>
                <a:gd name="T5" fmla="*/ 986 h 4497"/>
                <a:gd name="T6" fmla="*/ 4497 w 4497"/>
                <a:gd name="T7" fmla="*/ 0 h 4497"/>
                <a:gd name="T8" fmla="*/ 4497 w 4497"/>
                <a:gd name="T9" fmla="*/ 1861 h 4497"/>
                <a:gd name="T10" fmla="*/ 2659 w 4497"/>
                <a:gd name="T11" fmla="*/ 2659 h 4497"/>
                <a:gd name="T12" fmla="*/ 1861 w 4497"/>
                <a:gd name="T13" fmla="*/ 4497 h 4497"/>
                <a:gd name="T14" fmla="*/ 0 w 4497"/>
                <a:gd name="T15" fmla="*/ 4497 h 4497"/>
                <a:gd name="T16" fmla="*/ 986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986" y="1809"/>
                  </a:moveTo>
                  <a:lnTo>
                    <a:pt x="986" y="986"/>
                  </a:lnTo>
                  <a:lnTo>
                    <a:pt x="1809" y="986"/>
                  </a:lnTo>
                  <a:cubicBezTo>
                    <a:pt x="2601" y="369"/>
                    <a:pt x="3544" y="40"/>
                    <a:pt x="4497" y="0"/>
                  </a:cubicBezTo>
                  <a:lnTo>
                    <a:pt x="4497" y="1861"/>
                  </a:lnTo>
                  <a:cubicBezTo>
                    <a:pt x="3824" y="1887"/>
                    <a:pt x="3165" y="2152"/>
                    <a:pt x="2659" y="2659"/>
                  </a:cubicBezTo>
                  <a:cubicBezTo>
                    <a:pt x="2152" y="3165"/>
                    <a:pt x="1887" y="3824"/>
                    <a:pt x="1861" y="4497"/>
                  </a:cubicBezTo>
                  <a:lnTo>
                    <a:pt x="0" y="4497"/>
                  </a:lnTo>
                  <a:cubicBezTo>
                    <a:pt x="40" y="3544"/>
                    <a:pt x="369" y="2601"/>
                    <a:pt x="986" y="18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4624388" y="3276600"/>
              <a:ext cx="1193800" cy="1198563"/>
            </a:xfrm>
            <a:custGeom>
              <a:avLst/>
              <a:gdLst>
                <a:gd name="T0" fmla="*/ 3511 w 4497"/>
                <a:gd name="T1" fmla="*/ 3511 h 4497"/>
                <a:gd name="T2" fmla="*/ 2687 w 4497"/>
                <a:gd name="T3" fmla="*/ 3511 h 4497"/>
                <a:gd name="T4" fmla="*/ 0 w 4497"/>
                <a:gd name="T5" fmla="*/ 4497 h 4497"/>
                <a:gd name="T6" fmla="*/ 0 w 4497"/>
                <a:gd name="T7" fmla="*/ 2636 h 4497"/>
                <a:gd name="T8" fmla="*/ 1838 w 4497"/>
                <a:gd name="T9" fmla="*/ 1838 h 4497"/>
                <a:gd name="T10" fmla="*/ 2636 w 4497"/>
                <a:gd name="T11" fmla="*/ 0 h 4497"/>
                <a:gd name="T12" fmla="*/ 4497 w 4497"/>
                <a:gd name="T13" fmla="*/ 0 h 4497"/>
                <a:gd name="T14" fmla="*/ 3511 w 4497"/>
                <a:gd name="T15" fmla="*/ 2687 h 4497"/>
                <a:gd name="T16" fmla="*/ 3511 w 4497"/>
                <a:gd name="T17" fmla="*/ 3511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3511"/>
                  </a:moveTo>
                  <a:lnTo>
                    <a:pt x="2687" y="3511"/>
                  </a:lnTo>
                  <a:cubicBezTo>
                    <a:pt x="1896" y="4128"/>
                    <a:pt x="953" y="4457"/>
                    <a:pt x="0" y="4497"/>
                  </a:cubicBezTo>
                  <a:lnTo>
                    <a:pt x="0" y="2636"/>
                  </a:lnTo>
                  <a:cubicBezTo>
                    <a:pt x="673" y="2610"/>
                    <a:pt x="1332" y="2345"/>
                    <a:pt x="1838" y="1838"/>
                  </a:cubicBezTo>
                  <a:cubicBezTo>
                    <a:pt x="2345" y="1332"/>
                    <a:pt x="2610" y="673"/>
                    <a:pt x="2636" y="0"/>
                  </a:cubicBezTo>
                  <a:lnTo>
                    <a:pt x="4497" y="0"/>
                  </a:lnTo>
                  <a:cubicBezTo>
                    <a:pt x="4457" y="953"/>
                    <a:pt x="4128" y="1896"/>
                    <a:pt x="3511" y="2687"/>
                  </a:cubicBezTo>
                  <a:lnTo>
                    <a:pt x="3511" y="35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4624388" y="1973262"/>
              <a:ext cx="1193800" cy="1196975"/>
            </a:xfrm>
            <a:custGeom>
              <a:avLst/>
              <a:gdLst>
                <a:gd name="T0" fmla="*/ 3511 w 4497"/>
                <a:gd name="T1" fmla="*/ 1809 h 4497"/>
                <a:gd name="T2" fmla="*/ 4497 w 4497"/>
                <a:gd name="T3" fmla="*/ 4497 h 4497"/>
                <a:gd name="T4" fmla="*/ 2624 w 4497"/>
                <a:gd name="T5" fmla="*/ 4497 h 4497"/>
                <a:gd name="T6" fmla="*/ 1776 w 4497"/>
                <a:gd name="T7" fmla="*/ 2721 h 4497"/>
                <a:gd name="T8" fmla="*/ 0 w 4497"/>
                <a:gd name="T9" fmla="*/ 1873 h 4497"/>
                <a:gd name="T10" fmla="*/ 0 w 4497"/>
                <a:gd name="T11" fmla="*/ 0 h 4497"/>
                <a:gd name="T12" fmla="*/ 2687 w 4497"/>
                <a:gd name="T13" fmla="*/ 986 h 4497"/>
                <a:gd name="T14" fmla="*/ 3511 w 4497"/>
                <a:gd name="T15" fmla="*/ 986 h 4497"/>
                <a:gd name="T16" fmla="*/ 3511 w 4497"/>
                <a:gd name="T17" fmla="*/ 1809 h 4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97" h="4497">
                  <a:moveTo>
                    <a:pt x="3511" y="1809"/>
                  </a:moveTo>
                  <a:cubicBezTo>
                    <a:pt x="4128" y="2601"/>
                    <a:pt x="4457" y="3544"/>
                    <a:pt x="4497" y="4497"/>
                  </a:cubicBezTo>
                  <a:lnTo>
                    <a:pt x="2624" y="4497"/>
                  </a:lnTo>
                  <a:cubicBezTo>
                    <a:pt x="2558" y="3853"/>
                    <a:pt x="2275" y="3221"/>
                    <a:pt x="1776" y="2721"/>
                  </a:cubicBezTo>
                  <a:cubicBezTo>
                    <a:pt x="1276" y="2222"/>
                    <a:pt x="644" y="1938"/>
                    <a:pt x="0" y="1873"/>
                  </a:cubicBezTo>
                  <a:lnTo>
                    <a:pt x="0" y="0"/>
                  </a:lnTo>
                  <a:cubicBezTo>
                    <a:pt x="953" y="40"/>
                    <a:pt x="1896" y="369"/>
                    <a:pt x="2687" y="986"/>
                  </a:cubicBezTo>
                  <a:lnTo>
                    <a:pt x="3511" y="986"/>
                  </a:lnTo>
                  <a:lnTo>
                    <a:pt x="3511" y="18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6883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1579" y="2348629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86883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51579" y="3767794"/>
              <a:ext cx="14401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415532" y="1041518"/>
            <a:ext cx="3958737" cy="3177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             撰写阶段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03</a:t>
            </a:r>
            <a:r>
              <a:rPr lang="zh-CN" altLang="zh-CN" sz="2000" b="1" dirty="0"/>
              <a:t>月～</a:t>
            </a: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04</a:t>
            </a:r>
            <a:r>
              <a:rPr lang="zh-CN" altLang="zh-CN" sz="2000" b="1" dirty="0"/>
              <a:t>月：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zh-CN" altLang="en-US" sz="2000" dirty="0"/>
              <a:t>根据需求文档和系统设计，完成</a:t>
            </a:r>
            <a:r>
              <a:rPr lang="zh-CN" altLang="zh-CN" sz="2000" dirty="0"/>
              <a:t>功能模块开发</a:t>
            </a:r>
            <a:r>
              <a:rPr lang="zh-CN" altLang="en-US" sz="2000" dirty="0"/>
              <a:t>，进行系统测试，整理</a:t>
            </a:r>
            <a:r>
              <a:rPr lang="zh-CN" altLang="zh-CN" sz="2000" dirty="0"/>
              <a:t>资料，</a:t>
            </a:r>
            <a:r>
              <a:rPr lang="zh-CN" altLang="en-US" sz="2000" dirty="0"/>
              <a:t>进行</a:t>
            </a:r>
            <a:r>
              <a:rPr lang="zh-CN" altLang="zh-CN" sz="2000" dirty="0"/>
              <a:t>论文编写</a:t>
            </a: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  <a:p>
            <a:pPr fontAlgn="auto">
              <a:lnSpc>
                <a:spcPct val="150000"/>
              </a:lnSpc>
            </a:pPr>
            <a:endParaRPr lang="en-US" altLang="zh-CN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190671" y="4623967"/>
            <a:ext cx="4727696" cy="22539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             定稿提交并答辩阶段</a:t>
            </a:r>
          </a:p>
          <a:p>
            <a:pPr>
              <a:lnSpc>
                <a:spcPct val="150000"/>
              </a:lnSpc>
            </a:pPr>
            <a:r>
              <a:rPr lang="zh-CN" altLang="zh-CN" sz="2000" b="1" dirty="0"/>
              <a:t>2024年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月：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zh-CN" sz="2000" dirty="0"/>
              <a:t>提交论文定稿</a:t>
            </a:r>
            <a:r>
              <a:rPr lang="zh-CN" altLang="en-US" sz="2000" dirty="0"/>
              <a:t>，</a:t>
            </a:r>
            <a:r>
              <a:rPr lang="zh-CN" altLang="zh-CN" sz="2000" dirty="0"/>
              <a:t>根据学院安排，</a:t>
            </a:r>
            <a:r>
              <a:rPr lang="zh-CN" altLang="en-US" sz="2000" dirty="0"/>
              <a:t>进行</a:t>
            </a:r>
            <a:r>
              <a:rPr lang="zh-CN" altLang="zh-CN" sz="2000" dirty="0"/>
              <a:t>毕业答辩</a:t>
            </a:r>
            <a:r>
              <a:rPr lang="zh-CN" altLang="en-US" sz="2000" dirty="0"/>
              <a:t>。</a:t>
            </a:r>
            <a:endParaRPr lang="zh-CN" altLang="en-US" sz="2000" b="1" dirty="0"/>
          </a:p>
          <a:p>
            <a:pPr fontAlgn="auto">
              <a:lnSpc>
                <a:spcPct val="150000"/>
              </a:lnSpc>
            </a:pPr>
            <a:endParaRPr lang="zh-CN" altLang="en-US" sz="2000" b="1" dirty="0">
              <a:sym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0400" y="4344675"/>
            <a:ext cx="3958736" cy="1792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               修改阶段</a:t>
            </a:r>
            <a:endParaRPr lang="en-US" altLang="zh-CN" sz="2000" b="1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04</a:t>
            </a:r>
            <a:r>
              <a:rPr lang="zh-CN" altLang="zh-CN" sz="2000" b="1" dirty="0"/>
              <a:t>月～</a:t>
            </a:r>
            <a:r>
              <a:rPr lang="en-US" altLang="zh-CN" sz="2000" b="1" dirty="0"/>
              <a:t>2025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05</a:t>
            </a:r>
            <a:r>
              <a:rPr lang="zh-CN" altLang="zh-CN" sz="2000" b="1" dirty="0"/>
              <a:t>月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fontAlgn="auto">
              <a:lnSpc>
                <a:spcPct val="150000"/>
              </a:lnSpc>
            </a:pPr>
            <a:r>
              <a:rPr lang="zh-CN" altLang="zh-CN" sz="2000" dirty="0"/>
              <a:t>资料整理，论文润色，查重修改，准备论文答辩</a:t>
            </a:r>
            <a:endParaRPr lang="zh-CN" altLang="en-US" sz="2000" dirty="0"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337945" y="273685"/>
            <a:ext cx="3438525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进度安排</a:t>
            </a:r>
          </a:p>
        </p:txBody>
      </p:sp>
      <p:sp>
        <p:nvSpPr>
          <p:cNvPr id="54" name="文本框 58"/>
          <p:cNvSpPr txBox="1"/>
          <p:nvPr/>
        </p:nvSpPr>
        <p:spPr>
          <a:xfrm>
            <a:off x="668655" y="6388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6250" y="476885"/>
            <a:ext cx="648970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2" name="TextBox 55">
            <a:extLst>
              <a:ext uri="{FF2B5EF4-FFF2-40B4-BE49-F238E27FC236}">
                <a16:creationId xmlns:a16="http://schemas.microsoft.com/office/drawing/2014/main" id="{416C9DD8-5AD6-0DE6-061F-FEE71BB1FA02}"/>
              </a:ext>
            </a:extLst>
          </p:cNvPr>
          <p:cNvSpPr txBox="1"/>
          <p:nvPr/>
        </p:nvSpPr>
        <p:spPr>
          <a:xfrm>
            <a:off x="8974870" y="244162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dirty="0"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078310" y="2011921"/>
            <a:ext cx="4035380" cy="895869"/>
            <a:chOff x="3733999" y="2315137"/>
            <a:chExt cx="4724002" cy="1057368"/>
          </a:xfrm>
        </p:grpSpPr>
        <p:sp>
          <p:nvSpPr>
            <p:cNvPr id="11" name="文本框 10"/>
            <p:cNvSpPr txBox="1"/>
            <p:nvPr/>
          </p:nvSpPr>
          <p:spPr>
            <a:xfrm>
              <a:off x="3733999" y="2315137"/>
              <a:ext cx="4724002" cy="688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湖北大学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3459" y="2974535"/>
              <a:ext cx="4705082" cy="397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spc="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Hubei University</a:t>
              </a:r>
              <a:endPara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733999" y="2947835"/>
              <a:ext cx="472400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781219" y="3164047"/>
            <a:ext cx="6333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感谢评委老师批评指正</a:t>
            </a:r>
            <a:r>
              <a:rPr lang="zh-CN" alt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！</a:t>
            </a:r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657600" y="4005799"/>
            <a:ext cx="5936343" cy="9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1" y="1407885"/>
            <a:ext cx="3236686" cy="380274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chemeClr val="accent1"/>
          </a:solidFill>
          <a:ln w="5" cap="flat">
            <a:solidFill>
              <a:srgbClr val="24211D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3168130" y="2778908"/>
            <a:ext cx="137114" cy="2453782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4202505" y="4949371"/>
            <a:ext cx="275771" cy="26125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80843" y="4863849"/>
            <a:ext cx="1991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汇报人：付赛</a:t>
            </a:r>
            <a:endParaRPr lang="en-US" altLang="zh-CN" sz="2000" dirty="0"/>
          </a:p>
        </p:txBody>
      </p:sp>
      <p:sp>
        <p:nvSpPr>
          <p:cNvPr id="26" name="流程图: 联系 25"/>
          <p:cNvSpPr/>
          <p:nvPr/>
        </p:nvSpPr>
        <p:spPr>
          <a:xfrm>
            <a:off x="7097484" y="4933275"/>
            <a:ext cx="275771" cy="26125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32912" y="4863849"/>
            <a:ext cx="2393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指导老师：崔海波 </a:t>
            </a:r>
            <a:endParaRPr lang="en-US" altLang="zh-CN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F59EC7-CCAD-F643-0FCA-FCAC4F46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90" y="535288"/>
            <a:ext cx="1451020" cy="14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5"/>
          <p:cNvSpPr/>
          <p:nvPr/>
        </p:nvSpPr>
        <p:spPr bwMode="auto">
          <a:xfrm>
            <a:off x="1060735" y="2718313"/>
            <a:ext cx="9868522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81" name="矩形 30"/>
          <p:cNvSpPr>
            <a:spLocks noChangeArrowheads="1"/>
          </p:cNvSpPr>
          <p:nvPr/>
        </p:nvSpPr>
        <p:spPr bwMode="auto">
          <a:xfrm>
            <a:off x="1060735" y="4236169"/>
            <a:ext cx="2459275" cy="830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01.</a:t>
            </a:r>
            <a:r>
              <a:rPr lang="zh-CN" altLang="en-US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研究背景与意义</a:t>
            </a:r>
          </a:p>
        </p:txBody>
      </p:sp>
      <p:sp>
        <p:nvSpPr>
          <p:cNvPr id="82" name="矩形 64"/>
          <p:cNvSpPr>
            <a:spLocks noChangeArrowheads="1"/>
          </p:cNvSpPr>
          <p:nvPr/>
        </p:nvSpPr>
        <p:spPr bwMode="auto">
          <a:xfrm>
            <a:off x="5176149" y="3822548"/>
            <a:ext cx="2414821" cy="120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03.</a:t>
            </a:r>
            <a:r>
              <a:rPr lang="zh-CN" altLang="en-US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研究内容、思路、方法、技术路线</a:t>
            </a:r>
          </a:p>
        </p:txBody>
      </p:sp>
      <p:sp>
        <p:nvSpPr>
          <p:cNvPr id="83" name="矩形 66"/>
          <p:cNvSpPr>
            <a:spLocks noChangeArrowheads="1"/>
          </p:cNvSpPr>
          <p:nvPr/>
        </p:nvSpPr>
        <p:spPr bwMode="auto">
          <a:xfrm>
            <a:off x="3001227" y="2501658"/>
            <a:ext cx="263179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02.</a:t>
            </a:r>
            <a:r>
              <a:rPr lang="zh-CN" altLang="en-US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研究动态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738056" y="3108083"/>
            <a:ext cx="968731" cy="1032787"/>
            <a:chOff x="3437020" y="1033173"/>
            <a:chExt cx="863676" cy="865577"/>
          </a:xfrm>
        </p:grpSpPr>
        <p:sp>
          <p:nvSpPr>
            <p:cNvPr id="85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5489692" y="2705751"/>
            <a:ext cx="1010608" cy="1032787"/>
            <a:chOff x="3437020" y="2074814"/>
            <a:chExt cx="863676" cy="865577"/>
          </a:xfrm>
        </p:grpSpPr>
        <p:sp>
          <p:nvSpPr>
            <p:cNvPr id="88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90" name="组合 89"/>
          <p:cNvGrpSpPr/>
          <p:nvPr/>
        </p:nvGrpSpPr>
        <p:grpSpPr>
          <a:xfrm>
            <a:off x="3443671" y="3209542"/>
            <a:ext cx="1099344" cy="1136112"/>
            <a:chOff x="3437020" y="3157655"/>
            <a:chExt cx="863676" cy="863988"/>
          </a:xfrm>
        </p:grpSpPr>
        <p:sp>
          <p:nvSpPr>
            <p:cNvPr id="9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9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7473770" y="1997469"/>
            <a:ext cx="1138009" cy="1198503"/>
            <a:chOff x="3437020" y="4201727"/>
            <a:chExt cx="863676" cy="865576"/>
          </a:xfrm>
        </p:grpSpPr>
        <p:sp>
          <p:nvSpPr>
            <p:cNvPr id="9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0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10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7219251" y="1497172"/>
            <a:ext cx="20118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04.</a:t>
            </a:r>
            <a:r>
              <a:rPr lang="zh-CN" altLang="en-US" sz="24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进度安排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903593" y="614328"/>
            <a:ext cx="1666625" cy="1789812"/>
            <a:chOff x="1638153" y="315221"/>
            <a:chExt cx="1331936" cy="1331936"/>
          </a:xfrm>
        </p:grpSpPr>
        <p:sp>
          <p:nvSpPr>
            <p:cNvPr id="109" name="椭圆 108"/>
            <p:cNvSpPr/>
            <p:nvPr/>
          </p:nvSpPr>
          <p:spPr>
            <a:xfrm>
              <a:off x="1638153" y="315221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72217" y="594297"/>
              <a:ext cx="1189310" cy="526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72217" y="1157155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51">
            <a:extLst>
              <a:ext uri="{FF2B5EF4-FFF2-40B4-BE49-F238E27FC236}">
                <a16:creationId xmlns:a16="http://schemas.microsoft.com/office/drawing/2014/main" id="{2C083E71-376F-B9FF-261D-59F2FBA55DC1}"/>
              </a:ext>
            </a:extLst>
          </p:cNvPr>
          <p:cNvSpPr txBox="1"/>
          <p:nvPr/>
        </p:nvSpPr>
        <p:spPr>
          <a:xfrm>
            <a:off x="9216572" y="180236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latin typeface="Trebuchet MS" panose="020B0603020202020204" pitchFamily="34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1157430" y="751030"/>
            <a:ext cx="2634510" cy="4949374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7253431" y="-395598"/>
            <a:ext cx="2634509" cy="7242627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" name="文本框 2"/>
          <p:cNvSpPr txBox="1"/>
          <p:nvPr/>
        </p:nvSpPr>
        <p:spPr>
          <a:xfrm>
            <a:off x="3726088" y="2817008"/>
            <a:ext cx="1223284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6600" b="1" dirty="0">
                <a:solidFill>
                  <a:schemeClr val="bg1"/>
                </a:solidFill>
              </a:rPr>
              <a:t>1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373" y="297474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研究背景与意义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1337945" y="273685"/>
            <a:ext cx="5576349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研究背景与意义</a:t>
            </a:r>
          </a:p>
        </p:txBody>
      </p:sp>
      <p:sp>
        <p:nvSpPr>
          <p:cNvPr id="84" name="矩形 83"/>
          <p:cNvSpPr/>
          <p:nvPr/>
        </p:nvSpPr>
        <p:spPr>
          <a:xfrm>
            <a:off x="394334" y="487045"/>
            <a:ext cx="675449" cy="466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86" name="直角三角形 85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6572" y="180236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latin typeface="Trebuchet MS" panose="020B0603020202020204" pitchFamily="34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54" name="组合 4"/>
          <p:cNvGrpSpPr/>
          <p:nvPr/>
        </p:nvGrpSpPr>
        <p:grpSpPr>
          <a:xfrm>
            <a:off x="549039" y="1460527"/>
            <a:ext cx="3403567" cy="500641"/>
            <a:chOff x="5004048" y="1583071"/>
            <a:chExt cx="4538089" cy="667521"/>
          </a:xfrm>
        </p:grpSpPr>
        <p:sp>
          <p:nvSpPr>
            <p:cNvPr id="56" name="矩形 5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1.1  </a:t>
              </a:r>
              <a:r>
                <a:rPr 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背景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4688344" y="5631743"/>
            <a:ext cx="2146345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电子化水平低</a:t>
            </a:r>
          </a:p>
        </p:txBody>
      </p:sp>
      <p:sp>
        <p:nvSpPr>
          <p:cNvPr id="60" name="矩形 59"/>
          <p:cNvSpPr/>
          <p:nvPr/>
        </p:nvSpPr>
        <p:spPr>
          <a:xfrm>
            <a:off x="394334" y="5631743"/>
            <a:ext cx="353427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信息分散、数据共享困难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069783" y="4451204"/>
            <a:ext cx="1834064" cy="848496"/>
            <a:chOff x="6138494" y="4304789"/>
            <a:chExt cx="1968405" cy="1566174"/>
          </a:xfrm>
        </p:grpSpPr>
        <p:sp>
          <p:nvSpPr>
            <p:cNvPr id="62" name="椭圆 61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49"/>
            <p:cNvSpPr txBox="1"/>
            <p:nvPr/>
          </p:nvSpPr>
          <p:spPr>
            <a:xfrm flipH="1">
              <a:off x="6138494" y="4515381"/>
              <a:ext cx="1968405" cy="1299772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en-US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问题</a:t>
              </a: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7927452" y="5490502"/>
            <a:ext cx="2226484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系统操作复杂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688344" y="4459405"/>
            <a:ext cx="1834064" cy="848496"/>
            <a:chOff x="6138494" y="4304789"/>
            <a:chExt cx="1968405" cy="1566174"/>
          </a:xfrm>
        </p:grpSpPr>
        <p:sp>
          <p:nvSpPr>
            <p:cNvPr id="35" name="椭圆 34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49"/>
            <p:cNvSpPr txBox="1"/>
            <p:nvPr/>
          </p:nvSpPr>
          <p:spPr>
            <a:xfrm flipH="1">
              <a:off x="6138494" y="4515381"/>
              <a:ext cx="1968405" cy="1022583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en-US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问题</a:t>
              </a: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90060" y="4464334"/>
            <a:ext cx="1834064" cy="848496"/>
            <a:chOff x="6138494" y="4304789"/>
            <a:chExt cx="1968405" cy="1566174"/>
          </a:xfrm>
        </p:grpSpPr>
        <p:sp>
          <p:nvSpPr>
            <p:cNvPr id="38" name="椭圆 37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49"/>
            <p:cNvSpPr txBox="1"/>
            <p:nvPr/>
          </p:nvSpPr>
          <p:spPr>
            <a:xfrm flipH="1">
              <a:off x="6138494" y="4515381"/>
              <a:ext cx="1968405" cy="1022583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zh-CN" altLang="en-US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问题</a:t>
              </a: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6073" y="2075259"/>
            <a:ext cx="8856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      </a:t>
            </a:r>
            <a:r>
              <a:rPr lang="zh-CN" altLang="en-US" sz="2400" dirty="0"/>
              <a:t>随着近几年行业竞争日趋激烈，数字化转型已成为推动企业发展的核心驱动力，项目管理信息化更是成</a:t>
            </a:r>
            <a:r>
              <a:rPr lang="zh-CN" altLang="zh-CN" sz="2400" dirty="0"/>
              <a:t>为</a:t>
            </a:r>
            <a:r>
              <a:rPr lang="zh-CN" altLang="en-US" sz="2400" dirty="0"/>
              <a:t>企业整体转型的推动力和支撑点，由此可见，构建一个高效、系统化的信息化项目管理系统，对于实现企业数字化转型具有不可替代的重要作用。但是现在很多企业的项目管理仍然存在以下问题：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直角三角形 85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</a:p>
        </p:txBody>
      </p:sp>
      <p:sp>
        <p:nvSpPr>
          <p:cNvPr id="49" name="矩形 48"/>
          <p:cNvSpPr/>
          <p:nvPr/>
        </p:nvSpPr>
        <p:spPr>
          <a:xfrm>
            <a:off x="508270" y="2335379"/>
            <a:ext cx="3758098" cy="363125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基于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J2EE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一个轻量化智能项目管理系统，旨在提供一套低成本、易上手、可扩展的项目管理解决方案。以轻量化任务管理为核心设计理念，确保用户能够以较低的学习成本快速上手，帮助企业提高项目管理的效率，降低企业在项目管理信息化过程中的技术和资金门槛</a:t>
            </a:r>
          </a:p>
        </p:txBody>
      </p:sp>
      <p:cxnSp>
        <p:nvCxnSpPr>
          <p:cNvPr id="53" name="直接连接符 15"/>
          <p:cNvCxnSpPr/>
          <p:nvPr/>
        </p:nvCxnSpPr>
        <p:spPr>
          <a:xfrm flipH="1">
            <a:off x="4546647" y="2353759"/>
            <a:ext cx="6725" cy="2949944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4"/>
          <p:cNvGrpSpPr/>
          <p:nvPr/>
        </p:nvGrpSpPr>
        <p:grpSpPr>
          <a:xfrm>
            <a:off x="820551" y="1601247"/>
            <a:ext cx="7509212" cy="500641"/>
            <a:chOff x="-470146" y="1583071"/>
            <a:chExt cx="10012283" cy="667521"/>
          </a:xfrm>
        </p:grpSpPr>
        <p:sp>
          <p:nvSpPr>
            <p:cNvPr id="55" name="矩形 5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研究目的</a:t>
              </a:r>
              <a:endPara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sz="24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意义</a:t>
              </a:r>
            </a:p>
          </p:txBody>
        </p:sp>
        <p:sp>
          <p:nvSpPr>
            <p:cNvPr id="57" name="燕尾形 56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821292" y="3494435"/>
            <a:ext cx="5373159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提供一套轻量化、低成本、操作简便的项目管理系统方案，帮助企业减少培训和维护成本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5195283" y="2353759"/>
            <a:ext cx="408849" cy="553998"/>
            <a:chOff x="6319004" y="3987037"/>
            <a:chExt cx="1566174" cy="2122195"/>
          </a:xfrm>
        </p:grpSpPr>
        <p:sp>
          <p:nvSpPr>
            <p:cNvPr id="62" name="椭圆 61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49"/>
            <p:cNvSpPr txBox="1"/>
            <p:nvPr/>
          </p:nvSpPr>
          <p:spPr>
            <a:xfrm flipH="1">
              <a:off x="6780621" y="398703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95282" y="3421445"/>
            <a:ext cx="408849" cy="553998"/>
            <a:chOff x="6166619" y="2052817"/>
            <a:chExt cx="1566174" cy="2122195"/>
          </a:xfrm>
        </p:grpSpPr>
        <p:sp>
          <p:nvSpPr>
            <p:cNvPr id="65" name="椭圆 64"/>
            <p:cNvSpPr/>
            <p:nvPr/>
          </p:nvSpPr>
          <p:spPr>
            <a:xfrm>
              <a:off x="6166619" y="238330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49"/>
            <p:cNvSpPr txBox="1"/>
            <p:nvPr/>
          </p:nvSpPr>
          <p:spPr>
            <a:xfrm flipH="1">
              <a:off x="6628240" y="205281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821292" y="2418907"/>
            <a:ext cx="5747499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通过构建项目管理平台，推动企业由传统管理方式向数字化、智能化转型，实现项目全生命周期的信息化管理</a:t>
            </a:r>
          </a:p>
        </p:txBody>
      </p:sp>
      <p:grpSp>
        <p:nvGrpSpPr>
          <p:cNvPr id="23" name="组合 4"/>
          <p:cNvGrpSpPr/>
          <p:nvPr/>
        </p:nvGrpSpPr>
        <p:grpSpPr>
          <a:xfrm>
            <a:off x="263705" y="503210"/>
            <a:ext cx="3798395" cy="500641"/>
            <a:chOff x="5004048" y="1583071"/>
            <a:chExt cx="4538089" cy="667521"/>
          </a:xfrm>
        </p:grpSpPr>
        <p:sp>
          <p:nvSpPr>
            <p:cNvPr id="24" name="矩形 23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1.2  </a:t>
              </a:r>
              <a:r>
                <a:rPr 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目的与意义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BCAE-9F40-98CF-F79F-1F22A0D6302A}"/>
              </a:ext>
            </a:extLst>
          </p:cNvPr>
          <p:cNvSpPr/>
          <p:nvPr/>
        </p:nvSpPr>
        <p:spPr>
          <a:xfrm>
            <a:off x="5821292" y="4339378"/>
            <a:ext cx="5373159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通过直观简洁的界面设计和操作流程，降低用户的学习成本，提高系统使用效率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2D19CE-D6B1-D41F-E097-14AE8BB55FB5}"/>
              </a:ext>
            </a:extLst>
          </p:cNvPr>
          <p:cNvGrpSpPr/>
          <p:nvPr/>
        </p:nvGrpSpPr>
        <p:grpSpPr>
          <a:xfrm>
            <a:off x="5195282" y="4266388"/>
            <a:ext cx="408849" cy="553998"/>
            <a:chOff x="6166619" y="2052817"/>
            <a:chExt cx="1566174" cy="212219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31F828A-C2CC-42FC-D884-90B7A2055844}"/>
                </a:ext>
              </a:extLst>
            </p:cNvPr>
            <p:cNvSpPr/>
            <p:nvPr/>
          </p:nvSpPr>
          <p:spPr>
            <a:xfrm>
              <a:off x="6166619" y="238330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9">
              <a:extLst>
                <a:ext uri="{FF2B5EF4-FFF2-40B4-BE49-F238E27FC236}">
                  <a16:creationId xmlns:a16="http://schemas.microsoft.com/office/drawing/2014/main" id="{330C02DB-2351-7057-80DA-AAE170E67BB7}"/>
                </a:ext>
              </a:extLst>
            </p:cNvPr>
            <p:cNvSpPr txBox="1"/>
            <p:nvPr/>
          </p:nvSpPr>
          <p:spPr>
            <a:xfrm flipH="1">
              <a:off x="6628240" y="205281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b="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b="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BCC5327-385C-7B0F-4E2A-531550233831}"/>
              </a:ext>
            </a:extLst>
          </p:cNvPr>
          <p:cNvSpPr/>
          <p:nvPr/>
        </p:nvSpPr>
        <p:spPr>
          <a:xfrm>
            <a:off x="5821292" y="5117873"/>
            <a:ext cx="5373159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采用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J2EE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作为技术架构，确保系统的扩展性和兼容性，能够根据企业需求的变化进行功能拓展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C8CFD03-E0D5-A2C5-6830-02C0F20CD1D5}"/>
              </a:ext>
            </a:extLst>
          </p:cNvPr>
          <p:cNvGrpSpPr/>
          <p:nvPr/>
        </p:nvGrpSpPr>
        <p:grpSpPr>
          <a:xfrm>
            <a:off x="5195282" y="5044883"/>
            <a:ext cx="408849" cy="553998"/>
            <a:chOff x="6166619" y="2052817"/>
            <a:chExt cx="1566174" cy="21221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5493EB2-2AF8-1CB6-8FF0-BBD69DF9B749}"/>
                </a:ext>
              </a:extLst>
            </p:cNvPr>
            <p:cNvSpPr/>
            <p:nvPr/>
          </p:nvSpPr>
          <p:spPr>
            <a:xfrm>
              <a:off x="6166619" y="2383306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49">
              <a:extLst>
                <a:ext uri="{FF2B5EF4-FFF2-40B4-BE49-F238E27FC236}">
                  <a16:creationId xmlns:a16="http://schemas.microsoft.com/office/drawing/2014/main" id="{398B0268-C252-49BB-78D1-F473AE419185}"/>
                </a:ext>
              </a:extLst>
            </p:cNvPr>
            <p:cNvSpPr txBox="1"/>
            <p:nvPr/>
          </p:nvSpPr>
          <p:spPr>
            <a:xfrm flipH="1">
              <a:off x="6628240" y="205281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b="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3000" b="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51">
            <a:extLst>
              <a:ext uri="{FF2B5EF4-FFF2-40B4-BE49-F238E27FC236}">
                <a16:creationId xmlns:a16="http://schemas.microsoft.com/office/drawing/2014/main" id="{E34CBBAE-D70F-B240-E43A-440EDE69EA46}"/>
              </a:ext>
            </a:extLst>
          </p:cNvPr>
          <p:cNvSpPr txBox="1"/>
          <p:nvPr/>
        </p:nvSpPr>
        <p:spPr>
          <a:xfrm>
            <a:off x="9216572" y="180236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zh-CN" altLang="en-US" sz="2400" b="1" spc="300" dirty="0">
                <a:latin typeface="Trebuchet MS" panose="020B0603020202020204" pitchFamily="34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  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1157430" y="751030"/>
            <a:ext cx="2634510" cy="4949374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7253431" y="-395598"/>
            <a:ext cx="2634509" cy="7242627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" name="文本框 2"/>
          <p:cNvSpPr txBox="1"/>
          <p:nvPr/>
        </p:nvSpPr>
        <p:spPr>
          <a:xfrm>
            <a:off x="3726088" y="2817008"/>
            <a:ext cx="1223284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6600" b="1" dirty="0">
                <a:solidFill>
                  <a:schemeClr val="bg1"/>
                </a:solidFill>
              </a:rPr>
              <a:t>2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373" y="297474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研究动态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1816816" y="1524849"/>
            <a:ext cx="9068897" cy="1285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国际项目管理软件市场主要由</a:t>
            </a:r>
            <a:r>
              <a:rPr lang="en-US" altLang="zh-CN" sz="2000" b="1" dirty="0"/>
              <a:t>Primavera P3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Microsoft Project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Jira</a:t>
            </a:r>
            <a:r>
              <a:rPr lang="zh-CN" altLang="en-US" sz="2000" b="1" dirty="0"/>
              <a:t>等占据主流市场，而国内则是</a:t>
            </a:r>
            <a:r>
              <a:rPr lang="zh-CN" altLang="zh-CN" sz="2000" b="1" dirty="0"/>
              <a:t>禅道、</a:t>
            </a:r>
            <a:r>
              <a:rPr lang="en-US" altLang="zh-CN" sz="2000" b="1" dirty="0" err="1"/>
              <a:t>Worktile</a:t>
            </a:r>
            <a:r>
              <a:rPr lang="zh-CN" altLang="zh-CN" sz="2000" b="1" dirty="0"/>
              <a:t>、</a:t>
            </a:r>
            <a:r>
              <a:rPr lang="en-US" altLang="zh-CN" sz="2000" b="1" dirty="0" err="1"/>
              <a:t>Pingcode</a:t>
            </a:r>
            <a:r>
              <a:rPr lang="zh-CN" altLang="en-US" sz="2000" b="1" dirty="0"/>
              <a:t>等为代表的项目管理软件</a:t>
            </a:r>
          </a:p>
        </p:txBody>
      </p:sp>
      <p:sp>
        <p:nvSpPr>
          <p:cNvPr id="40" name="椭圆 39"/>
          <p:cNvSpPr/>
          <p:nvPr/>
        </p:nvSpPr>
        <p:spPr>
          <a:xfrm rot="10800000" flipV="1">
            <a:off x="593036" y="5254714"/>
            <a:ext cx="903605" cy="6743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41" name="椭圆 40"/>
          <p:cNvSpPr/>
          <p:nvPr/>
        </p:nvSpPr>
        <p:spPr>
          <a:xfrm rot="10800000" flipV="1">
            <a:off x="567637" y="1565910"/>
            <a:ext cx="954405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3" name="椭圆 42"/>
          <p:cNvSpPr/>
          <p:nvPr/>
        </p:nvSpPr>
        <p:spPr>
          <a:xfrm rot="10800000" flipV="1">
            <a:off x="567637" y="3245936"/>
            <a:ext cx="954405" cy="660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1339617" y="288198"/>
            <a:ext cx="3438525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研究动态</a:t>
            </a:r>
            <a:endParaRPr lang="zh-CN" altLang="en-US" sz="3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668655" y="6388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76250" y="476885"/>
            <a:ext cx="648970" cy="497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86" name="直角三角形 85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1263085" y="5929084"/>
            <a:ext cx="748680" cy="74868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46457" y="288198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  <a:ea typeface="+mj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16814" y="2953987"/>
            <a:ext cx="9068897" cy="1904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/>
              <a:t>我国在项目管理领域已有多种工具和平台可供选择，主要厂商如</a:t>
            </a:r>
            <a:r>
              <a:rPr lang="en-US" altLang="zh-CN" sz="2000" b="1" dirty="0" err="1"/>
              <a:t>Worktile</a:t>
            </a:r>
            <a:r>
              <a:rPr lang="zh-CN" altLang="zh-CN" sz="2000" b="1" dirty="0"/>
              <a:t>等也提供了多种类型的项目管理解决方案，以满足不同行业和规模企业的需求，在项目管理领域的发展相比于以前也有很大进步，但在满足企业的个性化需求和用户体验等方面仍存在不足</a:t>
            </a:r>
            <a:endParaRPr lang="zh-CN" altLang="en-US" sz="2000" b="1" dirty="0"/>
          </a:p>
        </p:txBody>
      </p:sp>
      <p:sp>
        <p:nvSpPr>
          <p:cNvPr id="16" name="矩形 15"/>
          <p:cNvSpPr/>
          <p:nvPr/>
        </p:nvSpPr>
        <p:spPr>
          <a:xfrm>
            <a:off x="1816814" y="5125324"/>
            <a:ext cx="9068897" cy="1285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/>
              <a:t>我国在项目管理领域起步较晚</a:t>
            </a:r>
            <a:r>
              <a:rPr lang="zh-CN" altLang="en-US" sz="2000" b="1" dirty="0"/>
              <a:t>，但仍在</a:t>
            </a:r>
            <a:r>
              <a:rPr lang="zh-CN" altLang="zh-CN" sz="2000" b="1" dirty="0"/>
              <a:t>积极构建符合自身需求的项目管理系统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总体来看，国内项目管理系统市场前景广阔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但仍需在技术创新、信息共享等方面持续改进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以更好地满足企业多样化的项目管理需求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1157430" y="751030"/>
            <a:ext cx="2634510" cy="4949374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梯形 2"/>
          <p:cNvSpPr/>
          <p:nvPr/>
        </p:nvSpPr>
        <p:spPr>
          <a:xfrm rot="16200000">
            <a:off x="7253431" y="-395598"/>
            <a:ext cx="2634509" cy="7242627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4" name="文本框 2"/>
          <p:cNvSpPr txBox="1"/>
          <p:nvPr/>
        </p:nvSpPr>
        <p:spPr>
          <a:xfrm>
            <a:off x="3726088" y="2817008"/>
            <a:ext cx="1223284" cy="108491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Part</a:t>
            </a:r>
            <a:r>
              <a:rPr lang="en-US" altLang="zh-CN" sz="6600" b="1" dirty="0">
                <a:solidFill>
                  <a:schemeClr val="bg1"/>
                </a:solidFill>
              </a:rPr>
              <a:t>3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1373" y="2974743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研究思路</a:t>
            </a:r>
            <a:r>
              <a:rPr lang="zh-CN" altLang="en-US" sz="4000" b="1" dirty="0">
                <a:solidFill>
                  <a:schemeClr val="bg1"/>
                </a:solidFill>
                <a:sym typeface="微软雅黑" panose="020B0503020204020204" pitchFamily="34" charset="-122"/>
              </a:rPr>
              <a:t>、方法和技术路线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圆角矩形 81"/>
          <p:cNvSpPr/>
          <p:nvPr/>
        </p:nvSpPr>
        <p:spPr>
          <a:xfrm>
            <a:off x="1337945" y="273685"/>
            <a:ext cx="5576349" cy="8724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研究思路、方法与技术路线</a:t>
            </a:r>
          </a:p>
        </p:txBody>
      </p:sp>
      <p:sp>
        <p:nvSpPr>
          <p:cNvPr id="84" name="矩形 83"/>
          <p:cNvSpPr/>
          <p:nvPr/>
        </p:nvSpPr>
        <p:spPr>
          <a:xfrm>
            <a:off x="394335" y="487045"/>
            <a:ext cx="608330" cy="466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6" name="直角三角形 85"/>
          <p:cNvSpPr/>
          <p:nvPr/>
        </p:nvSpPr>
        <p:spPr>
          <a:xfrm rot="16200000">
            <a:off x="10334171" y="5000170"/>
            <a:ext cx="1857829" cy="185782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11103428" y="5929083"/>
            <a:ext cx="1088571" cy="92891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24721" y="273685"/>
            <a:ext cx="2975428" cy="90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300" dirty="0">
                <a:latin typeface="Trebuchet MS" panose="020B0603020202020204" pitchFamily="34" charset="0"/>
                <a:ea typeface="+mj-ea"/>
                <a:sym typeface="+mn-ea"/>
              </a:rPr>
              <a:t>湖北</a:t>
            </a:r>
            <a:r>
              <a:rPr lang="zh-CN" altLang="en-US" sz="2400" b="1" spc="300" dirty="0">
                <a:solidFill>
                  <a:srgbClr val="FF0000"/>
                </a:solidFill>
                <a:latin typeface="Trebuchet MS" panose="020B0603020202020204" pitchFamily="34" charset="0"/>
                <a:ea typeface="+mj-ea"/>
              </a:rPr>
              <a:t>大学</a:t>
            </a:r>
            <a:endParaRPr lang="en-US" altLang="zh-CN" sz="2400" b="1" spc="300" dirty="0">
              <a:solidFill>
                <a:srgbClr val="FF0000"/>
              </a:solidFill>
              <a:latin typeface="Trebuchet MS" panose="020B0603020202020204" pitchFamily="34" charset="0"/>
              <a:ea typeface="+mj-ea"/>
            </a:endParaRPr>
          </a:p>
          <a:p>
            <a:r>
              <a:rPr lang="en-US" altLang="zh-CN" sz="1100" spc="300" dirty="0">
                <a:solidFill>
                  <a:srgbClr val="FF0000"/>
                </a:solidFill>
              </a:rPr>
              <a:t>Hubei University</a:t>
            </a:r>
            <a:endParaRPr lang="zh-CN" altLang="en-US" sz="1100" spc="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pSp>
        <p:nvGrpSpPr>
          <p:cNvPr id="54" name="组合 4"/>
          <p:cNvGrpSpPr/>
          <p:nvPr/>
        </p:nvGrpSpPr>
        <p:grpSpPr>
          <a:xfrm>
            <a:off x="549039" y="1460527"/>
            <a:ext cx="3403567" cy="500641"/>
            <a:chOff x="5004048" y="1583071"/>
            <a:chExt cx="4538089" cy="667521"/>
          </a:xfrm>
        </p:grpSpPr>
        <p:sp>
          <p:nvSpPr>
            <p:cNvPr id="56" name="矩形 5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3.1  </a:t>
              </a:r>
              <a:r>
                <a:rPr lang="zh-CN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研究</a:t>
              </a:r>
              <a:r>
                <a:rPr lang="zh-CN" altLang="en-US" sz="2800" b="1" dirty="0">
                  <a:latin typeface="微软雅黑" panose="020B0503020204020204" pitchFamily="34" charset="-122"/>
                  <a:cs typeface="微软雅黑" panose="020B0503020204020204" pitchFamily="34" charset="-122"/>
                </a:rPr>
                <a:t>思路</a:t>
              </a:r>
              <a:endParaRPr lang="zh-CN" sz="2800" b="1" dirty="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8" name="燕尾形 57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1507339" y="2404094"/>
            <a:ext cx="8067318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系统需求分析：收集整理相关资料，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确认系统的开发方向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，分析系统的需求和功能。</a:t>
            </a:r>
          </a:p>
        </p:txBody>
      </p:sp>
      <p:sp>
        <p:nvSpPr>
          <p:cNvPr id="60" name="矩形 59"/>
          <p:cNvSpPr/>
          <p:nvPr/>
        </p:nvSpPr>
        <p:spPr>
          <a:xfrm>
            <a:off x="1507338" y="3312472"/>
            <a:ext cx="9591319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系统设计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：根据系统开发的需求，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确认系统设计整体架构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明确系统模块划分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，进行组件设计，数据库设计等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93469" y="2496375"/>
            <a:ext cx="408849" cy="553998"/>
            <a:chOff x="6319004" y="3987037"/>
            <a:chExt cx="1566174" cy="2122195"/>
          </a:xfrm>
        </p:grpSpPr>
        <p:sp>
          <p:nvSpPr>
            <p:cNvPr id="62" name="椭圆 61"/>
            <p:cNvSpPr/>
            <p:nvPr/>
          </p:nvSpPr>
          <p:spPr>
            <a:xfrm>
              <a:off x="6319004" y="4304789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49"/>
            <p:cNvSpPr txBox="1"/>
            <p:nvPr/>
          </p:nvSpPr>
          <p:spPr>
            <a:xfrm flipH="1">
              <a:off x="6780621" y="3987037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83300" y="3298148"/>
            <a:ext cx="408849" cy="553998"/>
            <a:chOff x="6107201" y="4003382"/>
            <a:chExt cx="1566174" cy="2122195"/>
          </a:xfrm>
        </p:grpSpPr>
        <p:sp>
          <p:nvSpPr>
            <p:cNvPr id="65" name="椭圆 64"/>
            <p:cNvSpPr/>
            <p:nvPr/>
          </p:nvSpPr>
          <p:spPr>
            <a:xfrm>
              <a:off x="6107201" y="4275135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49"/>
            <p:cNvSpPr txBox="1"/>
            <p:nvPr/>
          </p:nvSpPr>
          <p:spPr>
            <a:xfrm flipH="1">
              <a:off x="6588960" y="4003382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54099" y="4183504"/>
            <a:ext cx="408849" cy="553998"/>
            <a:chOff x="6107201" y="4003382"/>
            <a:chExt cx="1566174" cy="2122195"/>
          </a:xfrm>
        </p:grpSpPr>
        <p:sp>
          <p:nvSpPr>
            <p:cNvPr id="23" name="椭圆 22"/>
            <p:cNvSpPr/>
            <p:nvPr/>
          </p:nvSpPr>
          <p:spPr>
            <a:xfrm>
              <a:off x="6107201" y="4275135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49"/>
            <p:cNvSpPr txBox="1"/>
            <p:nvPr/>
          </p:nvSpPr>
          <p:spPr>
            <a:xfrm flipH="1">
              <a:off x="6588960" y="4003382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4099" y="4997919"/>
            <a:ext cx="408849" cy="553998"/>
            <a:chOff x="6107201" y="4003382"/>
            <a:chExt cx="1566174" cy="2122195"/>
          </a:xfrm>
        </p:grpSpPr>
        <p:sp>
          <p:nvSpPr>
            <p:cNvPr id="26" name="椭圆 25"/>
            <p:cNvSpPr/>
            <p:nvPr/>
          </p:nvSpPr>
          <p:spPr>
            <a:xfrm>
              <a:off x="6107201" y="4275135"/>
              <a:ext cx="1566174" cy="156617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360000" anchor="ctr"/>
            <a:lstStyle/>
            <a:p>
              <a:pPr>
                <a:defRPr/>
              </a:pPr>
              <a:endParaRPr lang="en-US" sz="7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49"/>
            <p:cNvSpPr txBox="1"/>
            <p:nvPr/>
          </p:nvSpPr>
          <p:spPr>
            <a:xfrm flipH="1">
              <a:off x="6588960" y="4003382"/>
              <a:ext cx="642935" cy="2122195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>
                <a:lnSpc>
                  <a:spcPct val="100000"/>
                </a:lnSpc>
                <a:defRPr/>
              </a:pPr>
              <a:r>
                <a:rPr lang="en-US" altLang="zh-CN" sz="30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  <a:endParaRPr lang="zh-CN" altLang="en-US" sz="30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65648" y="4997919"/>
            <a:ext cx="8822060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系统测试及维护：对系统进行测试，找出漏洞并对系统进行维护与优化。</a:t>
            </a:r>
          </a:p>
        </p:txBody>
      </p:sp>
      <p:sp>
        <p:nvSpPr>
          <p:cNvPr id="33" name="矩形 32"/>
          <p:cNvSpPr/>
          <p:nvPr/>
        </p:nvSpPr>
        <p:spPr>
          <a:xfrm>
            <a:off x="1507338" y="4250635"/>
            <a:ext cx="728354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系统开发：根据系统设计编写代码。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8171138-2d2f-441c-be0d-707be454ff4f"/>
  <p:tag name="COMMONDATA" val="eyJoZGlkIjoiNjU2YjE3ZDVlOWU4MGU2NGEwM2ZlYTIxYWI0OGMxMGYifQ=="/>
</p:tagLst>
</file>

<file path=ppt/theme/theme1.xml><?xml version="1.0" encoding="utf-8"?>
<a:theme xmlns:a="http://schemas.openxmlformats.org/drawingml/2006/main" name="Office 主题">
  <a:themeElements>
    <a:clrScheme name="阳光正好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76C2"/>
      </a:accent1>
      <a:accent2>
        <a:srgbClr val="0393D9"/>
      </a:accent2>
      <a:accent3>
        <a:srgbClr val="5B7503"/>
      </a:accent3>
      <a:accent4>
        <a:srgbClr val="ACBD0F"/>
      </a:accent4>
      <a:accent5>
        <a:srgbClr val="BD917E"/>
      </a:accent5>
      <a:accent6>
        <a:srgbClr val="23446B"/>
      </a:accent6>
      <a:hlink>
        <a:srgbClr val="0563C1"/>
      </a:hlink>
      <a:folHlink>
        <a:srgbClr val="954F72"/>
      </a:folHlink>
    </a:clrScheme>
    <a:fontScheme name="《正式场合》课题汇报、咨询报告、学术研讨等">
      <a:majorFont>
        <a:latin typeface="Arial"/>
        <a:ea typeface="方正综艺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1171</Words>
  <Application>Microsoft Office PowerPoint</Application>
  <PresentationFormat>宽屏</PresentationFormat>
  <Paragraphs>196</Paragraphs>
  <Slides>19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Calibri</vt:lpstr>
      <vt:lpstr>Segoe Print</vt:lpstr>
      <vt:lpstr>Trebuchet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PPTfans网分享</dc:title>
  <dc:creator>Administrator</dc:creator>
  <cp:lastModifiedBy>赛 付</cp:lastModifiedBy>
  <cp:revision>126</cp:revision>
  <dcterms:created xsi:type="dcterms:W3CDTF">2015-12-15T03:08:00Z</dcterms:created>
  <dcterms:modified xsi:type="dcterms:W3CDTF">2025-02-21T08:17:13Z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E6619871D97F4807A0724354A0553990_13</vt:lpwstr>
  </property>
</Properties>
</file>