
<file path=[Content_Types].xml><?xml version="1.0" encoding="utf-8"?>
<Types xmlns="http://schemas.openxmlformats.org/package/2006/content-types">
  <Default ContentType="image/jp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Default ContentType="image/x-emf" Extension="emf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155500" y="2988575"/>
            <a:ext cx="67896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</a:rPr>
              <a:t>STUDEND NAME : ARUL PANDI S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</a:rPr>
              <a:t>REGISTER NO:312211864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</a:rPr>
              <a:t>DEPARTMENT:B.COM (A&amp;F)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</a:rPr>
              <a:t>COLLEGE NAME:MAR GREGORIOS COLLEGE OF ART AND SCIENCE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3352801" y="1752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we used a technique called pivot table which helped to analyse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209455-CBC4-3F55-D853-9812CBFAA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78037"/>
              </p:ext>
            </p:extLst>
          </p:nvPr>
        </p:nvGraphicFramePr>
        <p:xfrm>
          <a:off x="3070225" y="1905000"/>
          <a:ext cx="60499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050351" imgH="1836389" progId="Excel.Sheet.12">
                  <p:embed/>
                </p:oleObj>
              </mc:Choice>
              <mc:Fallback>
                <p:oleObj name="Worksheet" r:id="rId3" imgW="6050351" imgH="18363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0225" y="1905000"/>
                        <a:ext cx="6049963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With this analyse we terminate the employees and given incentive for the one performed well.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52601" y="335280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4876800" y="2209800"/>
            <a:ext cx="342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Solution : drafting data relating to employee performance.</a:t>
            </a:r>
          </a:p>
          <a:p>
            <a:r>
              <a:rPr lang="en-IN" sz="3600" dirty="0"/>
              <a:t>Proposition : full time employee.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7DC422-F091-6FD1-E5BE-D4BE2D4C1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66651"/>
              </p:ext>
            </p:extLst>
          </p:nvPr>
        </p:nvGraphicFramePr>
        <p:xfrm>
          <a:off x="2057400" y="2590800"/>
          <a:ext cx="59690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67963" imgH="1760031" progId="Excel.Sheet.12">
                  <p:embed/>
                </p:oleObj>
              </mc:Choice>
              <mc:Fallback>
                <p:oleObj name="Worksheet" r:id="rId2" imgW="4167963" imgH="17600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7400" y="2590800"/>
                        <a:ext cx="5969000" cy="232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6240-B8D7-A907-B05F-AFC6D2E3ABC9}"/>
              </a:ext>
            </a:extLst>
          </p:cNvPr>
          <p:cNvSpPr txBox="1"/>
          <p:nvPr/>
        </p:nvSpPr>
        <p:spPr>
          <a:xfrm>
            <a:off x="3886201" y="28194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Fte</a:t>
            </a:r>
            <a:r>
              <a:rPr lang="en-IN" sz="3600" dirty="0"/>
              <a:t> 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