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71" r:id="rId3"/>
    <p:sldId id="267" r:id="rId4"/>
    <p:sldId id="268" r:id="rId5"/>
    <p:sldId id="257" r:id="rId6"/>
    <p:sldId id="258" r:id="rId7"/>
    <p:sldId id="269" r:id="rId8"/>
    <p:sldId id="261" r:id="rId9"/>
    <p:sldId id="262" r:id="rId10"/>
    <p:sldId id="263" r:id="rId11"/>
    <p:sldId id="260" r:id="rId12"/>
    <p:sldId id="273" r:id="rId13"/>
    <p:sldId id="264" r:id="rId14"/>
    <p:sldId id="26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5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1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2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3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2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5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8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1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81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3048"/>
            <a:ext cx="12192000" cy="4018208"/>
          </a:xfrm>
        </p:spPr>
        <p:txBody>
          <a:bodyPr>
            <a:normAutofit/>
          </a:bodyPr>
          <a:lstStyle/>
          <a:p>
            <a:r>
              <a:rPr lang="en-US" b="1" dirty="0"/>
              <a:t>POSSIBLE LOCATIONS FOR AFRICAN RESTAURANT IN 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Downtown Toronto Restaurant Distribution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07" y="1030309"/>
            <a:ext cx="8025668" cy="5413287"/>
          </a:xfrm>
        </p:spPr>
      </p:pic>
    </p:spTree>
    <p:extLst>
      <p:ext uri="{BB962C8B-B14F-4D97-AF65-F5344CB8AC3E}">
        <p14:creationId xmlns:p14="http://schemas.microsoft.com/office/powerpoint/2010/main" val="11902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Restaurant clustering in Downtown Toronto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19" y="2052638"/>
            <a:ext cx="7468937" cy="4195762"/>
          </a:xfrm>
        </p:spPr>
      </p:pic>
    </p:spTree>
    <p:extLst>
      <p:ext uri="{BB962C8B-B14F-4D97-AF65-F5344CB8AC3E}">
        <p14:creationId xmlns:p14="http://schemas.microsoft.com/office/powerpoint/2010/main" val="41399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Recommended Neighborhoods for African Restaurant 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33" y="2052638"/>
            <a:ext cx="7777510" cy="4195762"/>
          </a:xfrm>
        </p:spPr>
      </p:pic>
    </p:spTree>
    <p:extLst>
      <p:ext uri="{BB962C8B-B14F-4D97-AF65-F5344CB8AC3E}">
        <p14:creationId xmlns:p14="http://schemas.microsoft.com/office/powerpoint/2010/main" val="12135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Recommended Locations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7" y="2247363"/>
            <a:ext cx="7186752" cy="4022725"/>
          </a:xfrm>
        </p:spPr>
      </p:pic>
    </p:spTree>
    <p:extLst>
      <p:ext uri="{BB962C8B-B14F-4D97-AF65-F5344CB8AC3E}">
        <p14:creationId xmlns:p14="http://schemas.microsoft.com/office/powerpoint/2010/main" val="9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</a:t>
            </a:r>
            <a:r>
              <a:rPr lang="en-US" dirty="0"/>
              <a:t>of this project </a:t>
            </a:r>
            <a:r>
              <a:rPr lang="en-US" dirty="0" smtClean="0"/>
              <a:t>was to:</a:t>
            </a:r>
          </a:p>
          <a:p>
            <a:r>
              <a:rPr lang="en-US" dirty="0" smtClean="0"/>
              <a:t> </a:t>
            </a:r>
            <a:r>
              <a:rPr lang="en-US" dirty="0"/>
              <a:t>locate borough in Toronto with low number of restaurants </a:t>
            </a:r>
            <a:endParaRPr lang="en-US" dirty="0"/>
          </a:p>
          <a:p>
            <a:r>
              <a:rPr lang="en-US" dirty="0" smtClean="0"/>
              <a:t>locate </a:t>
            </a:r>
            <a:r>
              <a:rPr lang="en-US" dirty="0"/>
              <a:t>an African restaurant. </a:t>
            </a:r>
            <a:endParaRPr lang="en-US" dirty="0" smtClean="0"/>
          </a:p>
          <a:p>
            <a:r>
              <a:rPr lang="en-US" dirty="0" smtClean="0"/>
              <a:t>Foursquare </a:t>
            </a:r>
            <a:r>
              <a:rPr lang="en-US" dirty="0" err="1"/>
              <a:t>APi</a:t>
            </a:r>
            <a:r>
              <a:rPr lang="en-US" dirty="0"/>
              <a:t> was used to identify all the restaurant in Toronto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boroughs were then further divided to areas with low and high number of restaurants.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region of low number of restaurant in Downtown Toronto was further analyzed to identify optimal locations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84856"/>
            <a:ext cx="8946541" cy="506354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investor is expected to carry out feasibility studies to determine suitability of recommended </a:t>
            </a:r>
            <a:r>
              <a:rPr lang="en-US" sz="2800" dirty="0" smtClean="0">
                <a:latin typeface="Comic Sans MS" panose="030F0702030302020204" pitchFamily="66" charset="0"/>
              </a:rPr>
              <a:t>locations</a:t>
            </a:r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The study also showed that Foursquare API may not have adequately identified African Restaurants in Toronto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>
                <a:latin typeface="Comic Sans MS" panose="030F0702030302020204" pitchFamily="66" charset="0"/>
              </a:rPr>
              <a:t>as search for African restaurant in </a:t>
            </a:r>
            <a:r>
              <a:rPr lang="en-US" sz="2800" dirty="0" err="1">
                <a:latin typeface="Comic Sans MS" panose="030F0702030302020204" pitchFamily="66" charset="0"/>
              </a:rPr>
              <a:t>google</a:t>
            </a:r>
            <a:r>
              <a:rPr lang="en-US" sz="2800" dirty="0">
                <a:latin typeface="Comic Sans MS" panose="030F0702030302020204" pitchFamily="66" charset="0"/>
              </a:rPr>
              <a:t> identified more than two restaurant Foursquare API returned.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This </a:t>
            </a:r>
            <a:r>
              <a:rPr lang="en-US" sz="2800" dirty="0">
                <a:latin typeface="Comic Sans MS" panose="030F0702030302020204" pitchFamily="66" charset="0"/>
              </a:rPr>
              <a:t>may be due to bias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or </a:t>
            </a:r>
            <a:r>
              <a:rPr lang="en-US" sz="2800" dirty="0">
                <a:latin typeface="Comic Sans MS" panose="030F0702030302020204" pitchFamily="66" charset="0"/>
              </a:rPr>
              <a:t>African restaurant in Toronto may have a low standard that made them not to be classified properly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19330"/>
            <a:ext cx="9720073" cy="343221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Toronto is a major Canadian commercial city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 large population with significant African migrant. 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African residents are projected to increase significantly 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increase in demand for African dishes. </a:t>
            </a:r>
          </a:p>
        </p:txBody>
      </p:sp>
    </p:spTree>
    <p:extLst>
      <p:ext uri="{BB962C8B-B14F-4D97-AF65-F5344CB8AC3E}">
        <p14:creationId xmlns:p14="http://schemas.microsoft.com/office/powerpoint/2010/main" val="35294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needed </a:t>
            </a:r>
            <a:r>
              <a:rPr lang="en-US" dirty="0" smtClean="0"/>
              <a:t>for this project  are:</a:t>
            </a:r>
          </a:p>
          <a:p>
            <a:r>
              <a:rPr lang="en-US" dirty="0" smtClean="0"/>
              <a:t> </a:t>
            </a:r>
            <a:r>
              <a:rPr lang="en-US" dirty="0"/>
              <a:t>Their location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the type of </a:t>
            </a:r>
            <a:r>
              <a:rPr lang="en-US" dirty="0" smtClean="0"/>
              <a:t>restaurant</a:t>
            </a:r>
          </a:p>
          <a:p>
            <a:r>
              <a:rPr lang="en-US" dirty="0" smtClean="0"/>
              <a:t> </a:t>
            </a:r>
            <a:r>
              <a:rPr lang="en-US" dirty="0"/>
              <a:t>number of restaurant in a neighborhood. </a:t>
            </a:r>
            <a:endParaRPr lang="en-US" dirty="0" smtClean="0"/>
          </a:p>
          <a:p>
            <a:r>
              <a:rPr lang="en-US" dirty="0" smtClean="0"/>
              <a:t>Foursquare </a:t>
            </a:r>
            <a:r>
              <a:rPr lang="en-US" dirty="0"/>
              <a:t>location data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machine learning to find appropriate neighborhoods in Toronto were new African restaurant can be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should be Interested?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is for those who plan to </a:t>
            </a:r>
            <a:r>
              <a:rPr lang="en-US" dirty="0" smtClean="0"/>
              <a:t>start </a:t>
            </a:r>
            <a:r>
              <a:rPr lang="en-US" dirty="0"/>
              <a:t>restaurant in Toronto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choice </a:t>
            </a:r>
            <a:r>
              <a:rPr lang="en-US" dirty="0"/>
              <a:t>of neighborhood </a:t>
            </a:r>
            <a:r>
              <a:rPr lang="en-US" dirty="0" smtClean="0"/>
              <a:t>site </a:t>
            </a:r>
          </a:p>
          <a:p>
            <a:r>
              <a:rPr lang="en-US" dirty="0" smtClean="0"/>
              <a:t>Recommending </a:t>
            </a:r>
            <a:r>
              <a:rPr lang="en-US" dirty="0"/>
              <a:t>neighborhood with less concentration of restaurants. </a:t>
            </a:r>
            <a:endParaRPr lang="en-US" dirty="0" smtClean="0"/>
          </a:p>
          <a:p>
            <a:r>
              <a:rPr lang="en-US" dirty="0" smtClean="0"/>
              <a:t>guide to the </a:t>
            </a:r>
            <a:r>
              <a:rPr lang="en-US" dirty="0"/>
              <a:t>best </a:t>
            </a:r>
            <a:r>
              <a:rPr lang="en-US" dirty="0" smtClean="0"/>
              <a:t>neighborhood with the </a:t>
            </a:r>
            <a:r>
              <a:rPr lang="en-US" dirty="0"/>
              <a:t>possibility of high demands </a:t>
            </a:r>
            <a:endParaRPr lang="en-US" dirty="0" smtClean="0"/>
          </a:p>
          <a:p>
            <a:r>
              <a:rPr lang="en-US" dirty="0" smtClean="0"/>
              <a:t>and high demands </a:t>
            </a:r>
            <a:r>
              <a:rPr lang="en-US" dirty="0"/>
              <a:t>for African dishes.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en-US" sz="2000" dirty="0" smtClean="0"/>
              <a:t>SOME  Toronto Borough And Their Latitude And Longitude: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7" y="1765483"/>
            <a:ext cx="8947150" cy="3456425"/>
          </a:xfrm>
        </p:spPr>
      </p:pic>
    </p:spTree>
    <p:extLst>
      <p:ext uri="{BB962C8B-B14F-4D97-AF65-F5344CB8AC3E}">
        <p14:creationId xmlns:p14="http://schemas.microsoft.com/office/powerpoint/2010/main" val="40909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 Map of Toronto Neighborhood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9" y="2052638"/>
            <a:ext cx="7447477" cy="4195762"/>
          </a:xfrm>
        </p:spPr>
      </p:pic>
    </p:spTree>
    <p:extLst>
      <p:ext uri="{BB962C8B-B14F-4D97-AF65-F5344CB8AC3E}">
        <p14:creationId xmlns:p14="http://schemas.microsoft.com/office/powerpoint/2010/main" val="3607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mic Sans MS" panose="030F0702030302020204" pitchFamily="66" charset="0"/>
              </a:rPr>
              <a:t>R</a:t>
            </a:r>
            <a:r>
              <a:rPr lang="en-US" sz="2800" dirty="0" smtClean="0">
                <a:latin typeface="Comic Sans MS" panose="030F0702030302020204" pitchFamily="66" charset="0"/>
              </a:rPr>
              <a:t>esult </a:t>
            </a:r>
            <a:r>
              <a:rPr lang="en-US" sz="2800" dirty="0">
                <a:latin typeface="Comic Sans MS" panose="030F0702030302020204" pitchFamily="66" charset="0"/>
              </a:rPr>
              <a:t>analysis </a:t>
            </a:r>
            <a:r>
              <a:rPr lang="en-US" sz="2800" dirty="0" smtClean="0">
                <a:latin typeface="Comic Sans MS" panose="030F0702030302020204" pitchFamily="66" charset="0"/>
              </a:rPr>
              <a:t>: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shows </a:t>
            </a:r>
            <a:r>
              <a:rPr lang="en-US" sz="2800" dirty="0">
                <a:latin typeface="Comic Sans MS" panose="030F0702030302020204" pitchFamily="66" charset="0"/>
              </a:rPr>
              <a:t>some neighborhood in Toronto have high restaurant distributions while others </a:t>
            </a:r>
            <a:r>
              <a:rPr lang="en-US" sz="2800" dirty="0" smtClean="0">
                <a:latin typeface="Comic Sans MS" panose="030F0702030302020204" pitchFamily="66" charset="0"/>
              </a:rPr>
              <a:t>have little </a:t>
            </a:r>
            <a:r>
              <a:rPr lang="en-US" sz="2800" dirty="0">
                <a:latin typeface="Comic Sans MS" panose="030F0702030302020204" pitchFamily="66" charset="0"/>
              </a:rPr>
              <a:t>or no restaurant.  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Seven </a:t>
            </a:r>
            <a:r>
              <a:rPr lang="en-US" sz="2800" dirty="0">
                <a:latin typeface="Comic Sans MS" panose="030F0702030302020204" pitchFamily="66" charset="0"/>
              </a:rPr>
              <a:t>neighborhoods were identified to have low restaurant distribution in Downtown Toronto.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Toronto </a:t>
            </a:r>
            <a:r>
              <a:rPr lang="en-US" sz="2800" dirty="0">
                <a:latin typeface="Comic Sans MS" panose="030F0702030302020204" pitchFamily="66" charset="0"/>
              </a:rPr>
              <a:t>Boroughs have on only two identified </a:t>
            </a:r>
            <a:r>
              <a:rPr lang="en-US" sz="2800" dirty="0" smtClean="0">
                <a:latin typeface="Comic Sans MS" panose="030F0702030302020204" pitchFamily="66" charset="0"/>
              </a:rPr>
              <a:t>African restaurants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Map </a:t>
            </a:r>
            <a:r>
              <a:rPr lang="en-US" sz="2800" dirty="0">
                <a:latin typeface="Comic Sans MS" panose="030F0702030302020204" pitchFamily="66" charset="0"/>
              </a:rPr>
              <a:t>of Restaurant </a:t>
            </a:r>
            <a:r>
              <a:rPr lang="en-US" sz="2800" dirty="0" smtClean="0">
                <a:latin typeface="Comic Sans MS" panose="030F0702030302020204" pitchFamily="66" charset="0"/>
              </a:rPr>
              <a:t>Locations in Toronto 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91" y="2052638"/>
            <a:ext cx="7589994" cy="4195762"/>
          </a:xfrm>
        </p:spPr>
      </p:pic>
    </p:spTree>
    <p:extLst>
      <p:ext uri="{BB962C8B-B14F-4D97-AF65-F5344CB8AC3E}">
        <p14:creationId xmlns:p14="http://schemas.microsoft.com/office/powerpoint/2010/main" val="1235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mic Sans MS" panose="030F0702030302020204" pitchFamily="66" charset="0"/>
              </a:rPr>
              <a:t>Toronto </a:t>
            </a:r>
            <a:r>
              <a:rPr lang="en-US" sz="2800" dirty="0" smtClean="0">
                <a:latin typeface="Comic Sans MS" panose="030F0702030302020204" pitchFamily="66" charset="0"/>
              </a:rPr>
              <a:t>Borough with low number of Restaurants :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2" y="2052638"/>
            <a:ext cx="7732072" cy="4195762"/>
          </a:xfrm>
        </p:spPr>
      </p:pic>
    </p:spTree>
    <p:extLst>
      <p:ext uri="{BB962C8B-B14F-4D97-AF65-F5344CB8AC3E}">
        <p14:creationId xmlns:p14="http://schemas.microsoft.com/office/powerpoint/2010/main" val="4721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368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Comic Sans MS</vt:lpstr>
      <vt:lpstr>Wingdings 3</vt:lpstr>
      <vt:lpstr>Ion</vt:lpstr>
      <vt:lpstr>POSSIBLE LOCATIONS FOR AFRICAN RESTAURANT IN TORONTO</vt:lpstr>
      <vt:lpstr>Background</vt:lpstr>
      <vt:lpstr>Problem</vt:lpstr>
      <vt:lpstr>Who should be Interested? </vt:lpstr>
      <vt:lpstr>SOME  Toronto Borough And Their Latitude And Longitude:</vt:lpstr>
      <vt:lpstr>: Map of Toronto Neighborhood </vt:lpstr>
      <vt:lpstr>RESULTS AND DISCUSSION</vt:lpstr>
      <vt:lpstr>Map of Restaurant Locations in Toronto </vt:lpstr>
      <vt:lpstr>Toronto Borough with low number of Restaurants :</vt:lpstr>
      <vt:lpstr>Downtown Toronto Restaurant Distribution</vt:lpstr>
      <vt:lpstr>Map of Restaurant clustering in Downtown Toronto </vt:lpstr>
      <vt:lpstr>Recommended Neighborhoods for African Restaurant </vt:lpstr>
      <vt:lpstr>Map of Recommended Locations </vt:lpstr>
      <vt:lpstr>CONCLUSION </vt:lpstr>
      <vt:lpstr>Remark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2020-07-18T11:39:51Z</dcterms:created>
  <dcterms:modified xsi:type="dcterms:W3CDTF">2020-07-18T13:55:14Z</dcterms:modified>
</cp:coreProperties>
</file>