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aYs9mxyn2PFX2MseJKwTRkVM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73479"/>
            <a:ext cx="9144000" cy="18030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“School All In One”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279654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Docente Instructor de la Asignatura: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Fabian Saldaño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Integrantes del Equipo: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Sebastian Acuña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Dairon Marín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Rodrigo Del Campo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641251" y="687500"/>
            <a:ext cx="47085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641251" y="1512835"/>
            <a:ext cx="377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Principales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25" y="1370675"/>
            <a:ext cx="5762776" cy="555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1189893" y="2759835"/>
            <a:ext cx="5261016" cy="195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tecnologías a ocupar son: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 Django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Lenguaje: 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 Visual Studio Code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 de Base de Datos: Microsoft SQL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282314" y="0"/>
            <a:ext cx="30165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Matriz RACI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086" y="1097280"/>
            <a:ext cx="7866877" cy="562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374817" y="382599"/>
            <a:ext cx="55125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84" y="1576568"/>
            <a:ext cx="11296299" cy="489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374817" y="382599"/>
            <a:ext cx="55125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306" y="1593539"/>
            <a:ext cx="11075491" cy="456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739726" y="505799"/>
            <a:ext cx="3107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Carta Gantt</a:t>
            </a:r>
            <a:endParaRPr/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566" y="1575068"/>
            <a:ext cx="8897144" cy="497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739726" y="505799"/>
            <a:ext cx="3107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Carta Gantt</a:t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545" y="1566984"/>
            <a:ext cx="8694909" cy="508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739726" y="505799"/>
            <a:ext cx="3107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Carta Gantt</a:t>
            </a:r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131" y="1536991"/>
            <a:ext cx="8682942" cy="514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739726" y="505799"/>
            <a:ext cx="3107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Carta Gantt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0819" y="1046235"/>
            <a:ext cx="7012744" cy="562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739726" y="505799"/>
            <a:ext cx="3107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Carta Gantt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378" y="900015"/>
            <a:ext cx="7103843" cy="567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25659" y="1110713"/>
            <a:ext cx="6026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032176" y="2887409"/>
            <a:ext cx="9944768" cy="2016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colegios hoy en día carecen de un sistema administrativo como tal, que les ayude a gestionar 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todas las clases. Se añade otro factor importante que es la preocupación de los apoderados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que sus hijos asistan como corresponde a las clases. Siendo esto una gran problemática por parte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colegio de tener un control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riguroso y eficiente en todo lo referentes a las clases. A través del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el sistema actual se ha quedado obsoleto, a tal punto que los docentes deben recurrir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llamadas y citaciones para poder comunicar el rendimiento de su hijo.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739726" y="505799"/>
            <a:ext cx="3107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Carta Gantt</a:t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663" y="2901095"/>
            <a:ext cx="8502674" cy="147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753794" y="6605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962" y="1967196"/>
            <a:ext cx="7297168" cy="437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181686" y="2219415"/>
            <a:ext cx="9988061" cy="3792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1800"/>
              <a:t>Se realizará la implementación de un sistema Web, la cual consistirá en un módulo administrativo, en dicho </a:t>
            </a:r>
            <a:r>
              <a:rPr lang="es-CL" sz="1800"/>
              <a:t>módulo</a:t>
            </a:r>
            <a:r>
              <a:rPr lang="es-CL" sz="1800"/>
              <a:t> se podrá gestionar las notas, asistencia y clases entre otros, a su vez será </a:t>
            </a:r>
            <a:r>
              <a:rPr lang="es-CL" sz="1800"/>
              <a:t>sólo</a:t>
            </a:r>
            <a:r>
              <a:rPr lang="es-CL" sz="1800"/>
              <a:t> accesible para aquellas personas con el permiso correspondiente. Tomando en cuenta la preocupación de los apoderados por saber si su hijo ha asistido o no al colegio y a todas las clases. Dentro del módulo los usuarios (apoderados) tendrán acceso a poder visualizar, tanto las notas como la asistencia, y así llevar un mayor control sobre el rendimiento de sus hijo.</a:t>
            </a:r>
            <a:br>
              <a:rPr lang="es-CL" sz="2800"/>
            </a:br>
            <a:br>
              <a:rPr lang="es-CL" sz="2800"/>
            </a:br>
            <a:endParaRPr sz="2800"/>
          </a:p>
        </p:txBody>
      </p:sp>
      <p:sp>
        <p:nvSpPr>
          <p:cNvPr id="97" name="Google Shape;97;p3"/>
          <p:cNvSpPr txBox="1"/>
          <p:nvPr/>
        </p:nvSpPr>
        <p:spPr>
          <a:xfrm>
            <a:off x="915574" y="893852"/>
            <a:ext cx="229889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267287" y="1272606"/>
            <a:ext cx="5303520" cy="1386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endParaRPr sz="3959"/>
          </a:p>
        </p:txBody>
      </p:sp>
      <p:sp>
        <p:nvSpPr>
          <p:cNvPr id="103" name="Google Shape;103;p4"/>
          <p:cNvSpPr txBox="1"/>
          <p:nvPr/>
        </p:nvSpPr>
        <p:spPr>
          <a:xfrm>
            <a:off x="1244991" y="2708030"/>
            <a:ext cx="7569590" cy="2047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s-CL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L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la innovación y mejora del sistema actual del colegio, se busca incentivar y captar mayores clientes y a su vez ayudar, tanto al control de los alumnos por parte de los apoderados como a los empleados del colegio en la productividad. </a:t>
            </a:r>
            <a:br>
              <a:rPr b="0" i="0" lang="es-CL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950660" y="2056686"/>
            <a:ext cx="7954189" cy="4147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 El sistema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encargará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gestionar y administrar las distintas funciones que ejerce el colegio pero de manera menos efectiva y productiva. A su vez el proyecto dará la posibilidad a los apoderados de poder conocer el rendimiento de sus hijo sin la necesidad de ir al mismo establecimiento y sin preocupaciones.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 Por el momento el sistema solo tiene el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administración y gestión de funciones a nivel educacional del colegio, dejando de lado todo lo que es financiero y RR.HH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 Se espera poder abarcar 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colegios e implementar el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financiero para que así tenga un mayor atractivo para los usuarios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687763" y="1620886"/>
            <a:ext cx="5136263" cy="464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Autentificar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Cerrar Sesión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Ver Galería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Contactar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Ver Colegio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Matricular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Enviar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Limpiar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Actualizar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Volver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Administrar Clases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Administrar Notas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Administrar Anotaciones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Administrar Cursos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Asignar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Administrar Asignaturas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Visualizar Estudiante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807340" y="1613852"/>
            <a:ext cx="5136263" cy="464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Pagina 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Maduro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Tolerante a Fallos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Amigable (Inteligible)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Atractivo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Eficiente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Analítico (Analizable)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Estable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Sistema Seguro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641252" y="787154"/>
            <a:ext cx="4711505" cy="72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410" y="1471240"/>
            <a:ext cx="8459412" cy="5304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641251" y="570625"/>
            <a:ext cx="48219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33" name="Google Shape;133;p9"/>
          <p:cNvSpPr txBox="1"/>
          <p:nvPr/>
        </p:nvSpPr>
        <p:spPr>
          <a:xfrm>
            <a:off x="742102" y="1436692"/>
            <a:ext cx="2111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825" y="1493425"/>
            <a:ext cx="7798150" cy="529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