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0"/>
  </p:notesMasterIdLst>
  <p:handoutMasterIdLst>
    <p:handoutMasterId r:id="rId51"/>
  </p:handoutMasterIdLst>
  <p:sldIdLst>
    <p:sldId id="1124" r:id="rId2"/>
    <p:sldId id="1304" r:id="rId3"/>
    <p:sldId id="1299" r:id="rId4"/>
    <p:sldId id="1262" r:id="rId5"/>
    <p:sldId id="1301" r:id="rId6"/>
    <p:sldId id="1303" r:id="rId7"/>
    <p:sldId id="1286" r:id="rId8"/>
    <p:sldId id="1263" r:id="rId9"/>
    <p:sldId id="1264" r:id="rId10"/>
    <p:sldId id="1265" r:id="rId11"/>
    <p:sldId id="1284" r:id="rId12"/>
    <p:sldId id="1266" r:id="rId13"/>
    <p:sldId id="1267" r:id="rId14"/>
    <p:sldId id="1268" r:id="rId15"/>
    <p:sldId id="1269" r:id="rId16"/>
    <p:sldId id="1294" r:id="rId17"/>
    <p:sldId id="1293" r:id="rId18"/>
    <p:sldId id="1297" r:id="rId19"/>
    <p:sldId id="1296" r:id="rId20"/>
    <p:sldId id="1290" r:id="rId21"/>
    <p:sldId id="1291" r:id="rId22"/>
    <p:sldId id="1307" r:id="rId23"/>
    <p:sldId id="1308" r:id="rId24"/>
    <p:sldId id="1309" r:id="rId25"/>
    <p:sldId id="1310" r:id="rId26"/>
    <p:sldId id="1311" r:id="rId27"/>
    <p:sldId id="1312" r:id="rId28"/>
    <p:sldId id="1313" r:id="rId29"/>
    <p:sldId id="1314" r:id="rId30"/>
    <p:sldId id="1315" r:id="rId31"/>
    <p:sldId id="1316" r:id="rId32"/>
    <p:sldId id="1317" r:id="rId33"/>
    <p:sldId id="1318" r:id="rId34"/>
    <p:sldId id="1319" r:id="rId35"/>
    <p:sldId id="1320" r:id="rId36"/>
    <p:sldId id="1321" r:id="rId37"/>
    <p:sldId id="1322" r:id="rId38"/>
    <p:sldId id="1323" r:id="rId39"/>
    <p:sldId id="1324" r:id="rId40"/>
    <p:sldId id="1325" r:id="rId41"/>
    <p:sldId id="1326" r:id="rId42"/>
    <p:sldId id="1327" r:id="rId43"/>
    <p:sldId id="1328" r:id="rId44"/>
    <p:sldId id="1329" r:id="rId45"/>
    <p:sldId id="1330" r:id="rId46"/>
    <p:sldId id="1331" r:id="rId47"/>
    <p:sldId id="1332" r:id="rId48"/>
    <p:sldId id="1333" r:id="rId49"/>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Comic Sans MS" panose="030F0902030302020204" pitchFamily="66" charset="0"/>
        <a:ea typeface="宋体" panose="02010600030101010101" pitchFamily="2" charset="-122"/>
        <a:cs typeface="+mn-cs"/>
      </a:defRPr>
    </a:lvl1pPr>
    <a:lvl2pPr marL="457200" algn="l" rtl="0" eaLnBrk="0" fontAlgn="base" hangingPunct="0">
      <a:spcBef>
        <a:spcPct val="0"/>
      </a:spcBef>
      <a:spcAft>
        <a:spcPct val="0"/>
      </a:spcAft>
      <a:defRPr sz="2000" b="1" kern="1200">
        <a:solidFill>
          <a:schemeClr val="tx1"/>
        </a:solidFill>
        <a:latin typeface="Comic Sans MS" panose="030F0902030302020204" pitchFamily="66" charset="0"/>
        <a:ea typeface="宋体" panose="02010600030101010101" pitchFamily="2" charset="-122"/>
        <a:cs typeface="+mn-cs"/>
      </a:defRPr>
    </a:lvl2pPr>
    <a:lvl3pPr marL="914400" algn="l" rtl="0" eaLnBrk="0" fontAlgn="base" hangingPunct="0">
      <a:spcBef>
        <a:spcPct val="0"/>
      </a:spcBef>
      <a:spcAft>
        <a:spcPct val="0"/>
      </a:spcAft>
      <a:defRPr sz="2000" b="1" kern="1200">
        <a:solidFill>
          <a:schemeClr val="tx1"/>
        </a:solidFill>
        <a:latin typeface="Comic Sans MS" panose="030F0902030302020204" pitchFamily="66" charset="0"/>
        <a:ea typeface="宋体" panose="02010600030101010101" pitchFamily="2" charset="-122"/>
        <a:cs typeface="+mn-cs"/>
      </a:defRPr>
    </a:lvl3pPr>
    <a:lvl4pPr marL="1371600" algn="l" rtl="0" eaLnBrk="0" fontAlgn="base" hangingPunct="0">
      <a:spcBef>
        <a:spcPct val="0"/>
      </a:spcBef>
      <a:spcAft>
        <a:spcPct val="0"/>
      </a:spcAft>
      <a:defRPr sz="2000" b="1" kern="1200">
        <a:solidFill>
          <a:schemeClr val="tx1"/>
        </a:solidFill>
        <a:latin typeface="Comic Sans MS" panose="030F0902030302020204" pitchFamily="66" charset="0"/>
        <a:ea typeface="宋体" panose="02010600030101010101" pitchFamily="2" charset="-122"/>
        <a:cs typeface="+mn-cs"/>
      </a:defRPr>
    </a:lvl4pPr>
    <a:lvl5pPr marL="1828800" algn="l" rtl="0" eaLnBrk="0" fontAlgn="base" hangingPunct="0">
      <a:spcBef>
        <a:spcPct val="0"/>
      </a:spcBef>
      <a:spcAft>
        <a:spcPct val="0"/>
      </a:spcAft>
      <a:defRPr sz="2000" b="1" kern="1200">
        <a:solidFill>
          <a:schemeClr val="tx1"/>
        </a:solidFill>
        <a:latin typeface="Comic Sans MS" panose="030F0902030302020204" pitchFamily="66" charset="0"/>
        <a:ea typeface="宋体" panose="02010600030101010101" pitchFamily="2" charset="-122"/>
        <a:cs typeface="+mn-cs"/>
      </a:defRPr>
    </a:lvl5pPr>
    <a:lvl6pPr marL="2286000" algn="l" defTabSz="914400" rtl="0" eaLnBrk="1" latinLnBrk="0" hangingPunct="1">
      <a:defRPr sz="2000" b="1" kern="1200">
        <a:solidFill>
          <a:schemeClr val="tx1"/>
        </a:solidFill>
        <a:latin typeface="Comic Sans MS" panose="030F0902030302020204" pitchFamily="66" charset="0"/>
        <a:ea typeface="宋体" panose="02010600030101010101" pitchFamily="2" charset="-122"/>
        <a:cs typeface="+mn-cs"/>
      </a:defRPr>
    </a:lvl6pPr>
    <a:lvl7pPr marL="2743200" algn="l" defTabSz="914400" rtl="0" eaLnBrk="1" latinLnBrk="0" hangingPunct="1">
      <a:defRPr sz="2000" b="1" kern="1200">
        <a:solidFill>
          <a:schemeClr val="tx1"/>
        </a:solidFill>
        <a:latin typeface="Comic Sans MS" panose="030F0902030302020204" pitchFamily="66" charset="0"/>
        <a:ea typeface="宋体" panose="02010600030101010101" pitchFamily="2" charset="-122"/>
        <a:cs typeface="+mn-cs"/>
      </a:defRPr>
    </a:lvl7pPr>
    <a:lvl8pPr marL="3200400" algn="l" defTabSz="914400" rtl="0" eaLnBrk="1" latinLnBrk="0" hangingPunct="1">
      <a:defRPr sz="2000" b="1" kern="1200">
        <a:solidFill>
          <a:schemeClr val="tx1"/>
        </a:solidFill>
        <a:latin typeface="Comic Sans MS" panose="030F0902030302020204" pitchFamily="66" charset="0"/>
        <a:ea typeface="宋体" panose="02010600030101010101" pitchFamily="2" charset="-122"/>
        <a:cs typeface="+mn-cs"/>
      </a:defRPr>
    </a:lvl8pPr>
    <a:lvl9pPr marL="3657600" algn="l" defTabSz="914400" rtl="0" eaLnBrk="1" latinLnBrk="0" hangingPunct="1">
      <a:defRPr sz="2000" b="1" kern="1200">
        <a:solidFill>
          <a:schemeClr val="tx1"/>
        </a:solidFill>
        <a:latin typeface="Comic Sans MS" panose="030F0902030302020204" pitchFamily="66"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946" autoAdjust="0"/>
    <p:restoredTop sz="96197" autoAdjust="0"/>
  </p:normalViewPr>
  <p:slideViewPr>
    <p:cSldViewPr>
      <p:cViewPr varScale="1">
        <p:scale>
          <a:sx n="60" d="100"/>
          <a:sy n="60" d="100"/>
        </p:scale>
        <p:origin x="176" y="144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slide" Target="slides/slide18.xml"/><Relationship Id="rId1" Type="http://schemas.openxmlformats.org/officeDocument/2006/relationships/slide" Target="slides/slide17.xml"/><Relationship Id="rId4"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BF10D9-51B9-8545-8D2A-334573D44A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omic Sans MS" charset="0"/>
                <a:ea typeface="宋体" charset="-122"/>
              </a:defRPr>
            </a:lvl1pPr>
          </a:lstStyle>
          <a:p>
            <a:pPr>
              <a:defRPr/>
            </a:pPr>
            <a:endParaRPr lang="en-US" b="0" dirty="0">
              <a:latin typeface="Nanum Myeongjo" panose="02020603020101020101" pitchFamily="18" charset="-127"/>
            </a:endParaRPr>
          </a:p>
        </p:txBody>
      </p:sp>
      <p:sp>
        <p:nvSpPr>
          <p:cNvPr id="3" name="Date Placeholder 2">
            <a:extLst>
              <a:ext uri="{FF2B5EF4-FFF2-40B4-BE49-F238E27FC236}">
                <a16:creationId xmlns:a16="http://schemas.microsoft.com/office/drawing/2014/main" id="{8C50440A-7A49-4642-9D5D-6B11207BA3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Comic Sans MS" charset="0"/>
                <a:ea typeface="宋体" charset="-122"/>
              </a:defRPr>
            </a:lvl1pPr>
          </a:lstStyle>
          <a:p>
            <a:pPr>
              <a:defRPr/>
            </a:pPr>
            <a:fld id="{8DEE9BA3-5C59-9A47-899B-1665481F005F}" type="datetimeFigureOut">
              <a:rPr lang="en-US" b="0">
                <a:latin typeface="Nanum Myeongjo" panose="02020603020101020101" pitchFamily="18" charset="-127"/>
              </a:rPr>
              <a:pPr>
                <a:defRPr/>
              </a:pPr>
              <a:t>9/10/20</a:t>
            </a:fld>
            <a:endParaRPr lang="en-US" b="0" dirty="0">
              <a:latin typeface="Nanum Myeongjo" panose="02020603020101020101" pitchFamily="18" charset="-127"/>
            </a:endParaRPr>
          </a:p>
        </p:txBody>
      </p:sp>
      <p:sp>
        <p:nvSpPr>
          <p:cNvPr id="4" name="Footer Placeholder 3">
            <a:extLst>
              <a:ext uri="{FF2B5EF4-FFF2-40B4-BE49-F238E27FC236}">
                <a16:creationId xmlns:a16="http://schemas.microsoft.com/office/drawing/2014/main" id="{94CD325D-6E9D-A947-8DA3-6B149CB0AC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Comic Sans MS" charset="0"/>
                <a:ea typeface="宋体" charset="-122"/>
              </a:defRPr>
            </a:lvl1pPr>
          </a:lstStyle>
          <a:p>
            <a:pPr>
              <a:defRPr/>
            </a:pPr>
            <a:endParaRPr lang="en-US" b="0" dirty="0">
              <a:latin typeface="Nanum Myeongjo" panose="02020603020101020101" pitchFamily="18" charset="-127"/>
            </a:endParaRPr>
          </a:p>
        </p:txBody>
      </p:sp>
      <p:sp>
        <p:nvSpPr>
          <p:cNvPr id="5" name="Slide Number Placeholder 4">
            <a:extLst>
              <a:ext uri="{FF2B5EF4-FFF2-40B4-BE49-F238E27FC236}">
                <a16:creationId xmlns:a16="http://schemas.microsoft.com/office/drawing/2014/main" id="{61A347B2-4598-2E4E-A0B2-E368B4EDEA0D}"/>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743ED95-69AC-9F45-B453-AC0D4471E7FA}" type="slidenum">
              <a:rPr lang="en-US" altLang="zh-CN" b="0">
                <a:latin typeface="Nanum Myeongjo" panose="02020603020101020101" pitchFamily="18" charset="-127"/>
              </a:rPr>
              <a:pPr/>
              <a:t>‹#›</a:t>
            </a:fld>
            <a:endParaRPr lang="en-US" altLang="zh-CN" b="0" dirty="0">
              <a:latin typeface="Nanum Myeongjo" panose="02020603020101020101" pitchFamily="18" charset="-127"/>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970A323-CB74-8F48-9412-426A3CF9F70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ea typeface="宋体" pitchFamily="2" charset="-122"/>
              </a:defRPr>
            </a:lvl1pPr>
          </a:lstStyle>
          <a:p>
            <a:pPr>
              <a:defRPr/>
            </a:pPr>
            <a:endParaRPr lang="zh-CN" altLang="en-US"/>
          </a:p>
        </p:txBody>
      </p:sp>
      <p:sp>
        <p:nvSpPr>
          <p:cNvPr id="6147" name="Rectangle 3">
            <a:extLst>
              <a:ext uri="{FF2B5EF4-FFF2-40B4-BE49-F238E27FC236}">
                <a16:creationId xmlns:a16="http://schemas.microsoft.com/office/drawing/2014/main" id="{3A56CB39-3663-604E-8B0C-1A7A5DBA44E8}"/>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89B0C049-49F5-1A44-B3AB-D4C1A0E56856}"/>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0BE53062-C47A-C041-B8C2-6DFE9A6E67CE}"/>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150" name="Rectangle 6">
            <a:extLst>
              <a:ext uri="{FF2B5EF4-FFF2-40B4-BE49-F238E27FC236}">
                <a16:creationId xmlns:a16="http://schemas.microsoft.com/office/drawing/2014/main" id="{6633995B-A97A-7249-A7AB-1ADCEB7703E5}"/>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ea typeface="宋体" pitchFamily="2" charset="-122"/>
              </a:defRPr>
            </a:lvl1pPr>
          </a:lstStyle>
          <a:p>
            <a:pPr>
              <a:defRPr/>
            </a:pPr>
            <a:endParaRPr lang="en-US" altLang="zh-CN"/>
          </a:p>
        </p:txBody>
      </p:sp>
      <p:sp>
        <p:nvSpPr>
          <p:cNvPr id="6151" name="Rectangle 7">
            <a:extLst>
              <a:ext uri="{FF2B5EF4-FFF2-40B4-BE49-F238E27FC236}">
                <a16:creationId xmlns:a16="http://schemas.microsoft.com/office/drawing/2014/main" id="{1A5DA1AE-F774-D345-8572-6D98B7ECFBF6}"/>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anose="02020603050405020304" pitchFamily="18" charset="0"/>
              </a:defRPr>
            </a:lvl1pPr>
          </a:lstStyle>
          <a:p>
            <a:fld id="{1BE87390-2C80-1448-B441-09ABDCCA1199}"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F11849F0-94B1-9E4B-BF1F-9CB81469EC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59E0CE79-F1BC-6B40-BA77-107E14D2A738}" type="slidenum">
              <a:rPr lang="zh-CN" altLang="en-US" sz="1200" b="0">
                <a:latin typeface="Times New Roman" panose="02020603050405020304" pitchFamily="18" charset="0"/>
              </a:rPr>
              <a:pPr/>
              <a:t>1</a:t>
            </a:fld>
            <a:endParaRPr lang="en-US" altLang="zh-CN" sz="1200" b="0">
              <a:latin typeface="Times New Roman" panose="02020603050405020304" pitchFamily="18" charset="0"/>
            </a:endParaRPr>
          </a:p>
        </p:txBody>
      </p:sp>
      <p:sp>
        <p:nvSpPr>
          <p:cNvPr id="6147" name="Rectangle 2">
            <a:extLst>
              <a:ext uri="{FF2B5EF4-FFF2-40B4-BE49-F238E27FC236}">
                <a16:creationId xmlns:a16="http://schemas.microsoft.com/office/drawing/2014/main" id="{945865BD-304A-134D-8B1E-FFA61FC1133F}"/>
              </a:ext>
            </a:extLst>
          </p:cNvPr>
          <p:cNvSpPr>
            <a:spLocks noChangeArrowheads="1" noTextEdit="1"/>
          </p:cNvSpPr>
          <p:nvPr>
            <p:ph type="sldImg"/>
          </p:nvPr>
        </p:nvSpPr>
        <p:spPr>
          <a:ln/>
        </p:spPr>
      </p:sp>
      <p:sp>
        <p:nvSpPr>
          <p:cNvPr id="6148" name="Rectangle 3">
            <a:extLst>
              <a:ext uri="{FF2B5EF4-FFF2-40B4-BE49-F238E27FC236}">
                <a16:creationId xmlns:a16="http://schemas.microsoft.com/office/drawing/2014/main" id="{7CA068FA-E589-144C-8478-6EAAB33A9C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260EE0EB-8C70-9C4D-B7C2-F3C68A9ED0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6DACC921-A407-9C4B-8D7F-6D9F92435018}" type="slidenum">
              <a:rPr lang="zh-CN" altLang="en-US" sz="1200" b="0">
                <a:latin typeface="Times New Roman" panose="02020603050405020304" pitchFamily="18" charset="0"/>
              </a:rPr>
              <a:pPr/>
              <a:t>10</a:t>
            </a:fld>
            <a:endParaRPr lang="en-US" altLang="zh-CN" sz="1200" b="0">
              <a:latin typeface="Times New Roman" panose="02020603050405020304" pitchFamily="18" charset="0"/>
            </a:endParaRPr>
          </a:p>
        </p:txBody>
      </p:sp>
      <p:sp>
        <p:nvSpPr>
          <p:cNvPr id="24579" name="Rectangle 2">
            <a:extLst>
              <a:ext uri="{FF2B5EF4-FFF2-40B4-BE49-F238E27FC236}">
                <a16:creationId xmlns:a16="http://schemas.microsoft.com/office/drawing/2014/main" id="{A842A885-439A-DF43-9FDB-E0325843041B}"/>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FADBC3F2-4BE6-234F-A517-59F9D72B6D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139E1F3E-8A2C-6A46-B60A-559082DECA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42202E24-6CCA-4B48-B97E-95772AA7D826}" type="slidenum">
              <a:rPr lang="zh-CN" altLang="en-US" sz="1200" b="0">
                <a:latin typeface="Times New Roman" panose="02020603050405020304" pitchFamily="18" charset="0"/>
              </a:rPr>
              <a:pPr/>
              <a:t>11</a:t>
            </a:fld>
            <a:endParaRPr lang="en-US" altLang="zh-CN" sz="1200" b="0">
              <a:latin typeface="Times New Roman" panose="02020603050405020304" pitchFamily="18" charset="0"/>
            </a:endParaRPr>
          </a:p>
        </p:txBody>
      </p:sp>
      <p:sp>
        <p:nvSpPr>
          <p:cNvPr id="26627" name="Rectangle 2">
            <a:extLst>
              <a:ext uri="{FF2B5EF4-FFF2-40B4-BE49-F238E27FC236}">
                <a16:creationId xmlns:a16="http://schemas.microsoft.com/office/drawing/2014/main" id="{BA8A5FB9-E1B8-164E-90CB-10B7D2262E3B}"/>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1FBEB167-B9CD-424C-B7E0-A0861EC002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CD01FE3D-C865-6A4C-B438-50FB1FB677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BF81FF1A-FB97-6D4C-8D56-8CF2FC064144}" type="slidenum">
              <a:rPr lang="zh-CN" altLang="en-US" sz="1200" b="0">
                <a:latin typeface="Times New Roman" panose="02020603050405020304" pitchFamily="18" charset="0"/>
              </a:rPr>
              <a:pPr/>
              <a:t>12</a:t>
            </a:fld>
            <a:endParaRPr lang="en-US" altLang="zh-CN" sz="1200" b="0">
              <a:latin typeface="Times New Roman" panose="02020603050405020304" pitchFamily="18" charset="0"/>
            </a:endParaRPr>
          </a:p>
        </p:txBody>
      </p:sp>
      <p:sp>
        <p:nvSpPr>
          <p:cNvPr id="28675" name="Rectangle 2">
            <a:extLst>
              <a:ext uri="{FF2B5EF4-FFF2-40B4-BE49-F238E27FC236}">
                <a16:creationId xmlns:a16="http://schemas.microsoft.com/office/drawing/2014/main" id="{1F46B9A1-D9C2-B041-BFA1-6E5E38A63935}"/>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084FC1B3-EE18-2A46-A762-8B7ABEEB69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C99AC63F-38E2-3449-B424-275B5EB741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4D93AF93-2663-6948-8B6B-D716E6FA365D}" type="slidenum">
              <a:rPr lang="zh-CN" altLang="en-US" sz="1200" b="0">
                <a:latin typeface="Times New Roman" panose="02020603050405020304" pitchFamily="18" charset="0"/>
              </a:rPr>
              <a:pPr/>
              <a:t>13</a:t>
            </a:fld>
            <a:endParaRPr lang="en-US" altLang="zh-CN" sz="1200" b="0">
              <a:latin typeface="Times New Roman" panose="02020603050405020304" pitchFamily="18" charset="0"/>
            </a:endParaRPr>
          </a:p>
        </p:txBody>
      </p:sp>
      <p:sp>
        <p:nvSpPr>
          <p:cNvPr id="30723" name="Rectangle 2">
            <a:extLst>
              <a:ext uri="{FF2B5EF4-FFF2-40B4-BE49-F238E27FC236}">
                <a16:creationId xmlns:a16="http://schemas.microsoft.com/office/drawing/2014/main" id="{30F9ADB3-85EA-7A4B-B011-686A3346EAC1}"/>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3884EE08-D3CA-4841-85E8-36CA0F0786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B4DA056D-E38C-CD47-850A-CAA7ED4509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CF98B4A1-89F1-0846-A455-4281A581F517}" type="slidenum">
              <a:rPr lang="zh-CN" altLang="en-US" sz="1200" b="0">
                <a:latin typeface="Times New Roman" panose="02020603050405020304" pitchFamily="18" charset="0"/>
              </a:rPr>
              <a:pPr/>
              <a:t>14</a:t>
            </a:fld>
            <a:endParaRPr lang="en-US" altLang="zh-CN" sz="1200" b="0">
              <a:latin typeface="Times New Roman" panose="02020603050405020304" pitchFamily="18" charset="0"/>
            </a:endParaRPr>
          </a:p>
        </p:txBody>
      </p:sp>
      <p:sp>
        <p:nvSpPr>
          <p:cNvPr id="32771" name="Rectangle 2">
            <a:extLst>
              <a:ext uri="{FF2B5EF4-FFF2-40B4-BE49-F238E27FC236}">
                <a16:creationId xmlns:a16="http://schemas.microsoft.com/office/drawing/2014/main" id="{30188CD7-7CC9-B146-9304-FD23D7FD69B8}"/>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47E1A29F-4C54-6B43-8860-36FF34C197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18B868B4-749B-864A-8EC0-4C380C8BDF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8CD89E59-48C1-D94C-B8E1-D7374AAD0481}" type="slidenum">
              <a:rPr lang="zh-CN" altLang="en-US" sz="1200" b="0">
                <a:latin typeface="Times New Roman" panose="02020603050405020304" pitchFamily="18" charset="0"/>
              </a:rPr>
              <a:pPr/>
              <a:t>15</a:t>
            </a:fld>
            <a:endParaRPr lang="en-US" altLang="zh-CN" sz="1200" b="0">
              <a:latin typeface="Times New Roman" panose="02020603050405020304" pitchFamily="18" charset="0"/>
            </a:endParaRPr>
          </a:p>
        </p:txBody>
      </p:sp>
      <p:sp>
        <p:nvSpPr>
          <p:cNvPr id="34819" name="Rectangle 2">
            <a:extLst>
              <a:ext uri="{FF2B5EF4-FFF2-40B4-BE49-F238E27FC236}">
                <a16:creationId xmlns:a16="http://schemas.microsoft.com/office/drawing/2014/main" id="{F7A1206C-F862-844B-BC1F-3AC333C1EDD1}"/>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B8AE4796-A610-0F4D-A6F5-C41F71D644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4095E99F-2014-6540-B0BE-D960F9132A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FF6C035-0DA2-2644-AC8A-BEF2B2513FEF}" type="slidenum">
              <a:rPr lang="zh-CN" altLang="en-US" sz="1200" b="0">
                <a:latin typeface="Times New Roman" panose="02020603050405020304" pitchFamily="18" charset="0"/>
              </a:rPr>
              <a:pPr/>
              <a:t>16</a:t>
            </a:fld>
            <a:endParaRPr lang="en-US" altLang="zh-CN" sz="1200" b="0">
              <a:latin typeface="Times New Roman" panose="02020603050405020304" pitchFamily="18" charset="0"/>
            </a:endParaRPr>
          </a:p>
        </p:txBody>
      </p:sp>
      <p:sp>
        <p:nvSpPr>
          <p:cNvPr id="36867" name="Rectangle 2">
            <a:extLst>
              <a:ext uri="{FF2B5EF4-FFF2-40B4-BE49-F238E27FC236}">
                <a16:creationId xmlns:a16="http://schemas.microsoft.com/office/drawing/2014/main" id="{F1AF1D71-3EC2-0E48-9F7D-9153084729B4}"/>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5D10760F-045E-9747-8CE2-C2054B0C44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7817BC91-362A-5F41-8396-1572E290FC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C3A31312-80B4-BE47-871B-9550F79DB641}" type="slidenum">
              <a:rPr lang="zh-CN" altLang="en-US" sz="1200" b="0">
                <a:latin typeface="Times New Roman" panose="02020603050405020304" pitchFamily="18" charset="0"/>
              </a:rPr>
              <a:pPr/>
              <a:t>17</a:t>
            </a:fld>
            <a:endParaRPr lang="en-US" altLang="zh-CN" sz="1200" b="0">
              <a:latin typeface="Times New Roman" panose="02020603050405020304" pitchFamily="18" charset="0"/>
            </a:endParaRPr>
          </a:p>
        </p:txBody>
      </p:sp>
      <p:sp>
        <p:nvSpPr>
          <p:cNvPr id="38915" name="Rectangle 2">
            <a:extLst>
              <a:ext uri="{FF2B5EF4-FFF2-40B4-BE49-F238E27FC236}">
                <a16:creationId xmlns:a16="http://schemas.microsoft.com/office/drawing/2014/main" id="{8D33838E-9047-0A44-B8C5-E3DF13493BF4}"/>
              </a:ext>
            </a:extLst>
          </p:cNvPr>
          <p:cNvSpPr>
            <a:spLocks noChangeArrowheads="1" noTextEdit="1"/>
          </p:cNvSpPr>
          <p:nvPr>
            <p:ph type="sldImg"/>
          </p:nvPr>
        </p:nvSpPr>
        <p:spPr>
          <a:ln/>
        </p:spPr>
      </p:sp>
      <p:sp>
        <p:nvSpPr>
          <p:cNvPr id="38916" name="Rectangle 3">
            <a:extLst>
              <a:ext uri="{FF2B5EF4-FFF2-40B4-BE49-F238E27FC236}">
                <a16:creationId xmlns:a16="http://schemas.microsoft.com/office/drawing/2014/main" id="{F510C616-A4FC-1A4A-8211-C50A9C1880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E0AE952D-2454-B346-A23A-812FAAE7CE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BA1FCA18-315A-3F40-B9D4-2D31F3A67ACD}" type="slidenum">
              <a:rPr lang="zh-CN" altLang="en-US" sz="1200" b="0">
                <a:latin typeface="Times New Roman" panose="02020603050405020304" pitchFamily="18" charset="0"/>
              </a:rPr>
              <a:pPr/>
              <a:t>18</a:t>
            </a:fld>
            <a:endParaRPr lang="en-US" altLang="zh-CN" sz="1200" b="0">
              <a:latin typeface="Times New Roman" panose="02020603050405020304" pitchFamily="18" charset="0"/>
            </a:endParaRPr>
          </a:p>
        </p:txBody>
      </p:sp>
      <p:sp>
        <p:nvSpPr>
          <p:cNvPr id="40963" name="Rectangle 2">
            <a:extLst>
              <a:ext uri="{FF2B5EF4-FFF2-40B4-BE49-F238E27FC236}">
                <a16:creationId xmlns:a16="http://schemas.microsoft.com/office/drawing/2014/main" id="{EADA25BC-9A8A-8B4A-83C5-6F0127B1351F}"/>
              </a:ext>
            </a:extLst>
          </p:cNvPr>
          <p:cNvSpPr>
            <a:spLocks noChangeArrowheads="1" noTextEdit="1"/>
          </p:cNvSpPr>
          <p:nvPr>
            <p:ph type="sldImg"/>
          </p:nvPr>
        </p:nvSpPr>
        <p:spPr>
          <a:ln/>
        </p:spPr>
      </p:sp>
      <p:sp>
        <p:nvSpPr>
          <p:cNvPr id="40964" name="Rectangle 3">
            <a:extLst>
              <a:ext uri="{FF2B5EF4-FFF2-40B4-BE49-F238E27FC236}">
                <a16:creationId xmlns:a16="http://schemas.microsoft.com/office/drawing/2014/main" id="{F39574EC-FFEA-2246-80E1-561F74971E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B28AA3A9-262C-E440-9777-AC530F5996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F75EDA8C-DABD-134E-A743-A9A05F855C65}" type="slidenum">
              <a:rPr lang="zh-CN" altLang="en-US" sz="1200" b="0">
                <a:latin typeface="Times New Roman" panose="02020603050405020304" pitchFamily="18" charset="0"/>
              </a:rPr>
              <a:pPr/>
              <a:t>19</a:t>
            </a:fld>
            <a:endParaRPr lang="en-US" altLang="zh-CN" sz="1200" b="0">
              <a:latin typeface="Times New Roman" panose="02020603050405020304" pitchFamily="18" charset="0"/>
            </a:endParaRPr>
          </a:p>
        </p:txBody>
      </p:sp>
      <p:sp>
        <p:nvSpPr>
          <p:cNvPr id="43011" name="Rectangle 2">
            <a:extLst>
              <a:ext uri="{FF2B5EF4-FFF2-40B4-BE49-F238E27FC236}">
                <a16:creationId xmlns:a16="http://schemas.microsoft.com/office/drawing/2014/main" id="{76C1F9FD-0073-8946-8815-D350CA0EEEF4}"/>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AE5C6D85-F47F-6B4E-9E4D-E0BF7AD311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9E4B7DB0-66FE-394E-922C-EEEE634358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67433F37-6116-054C-B173-B485B495C05B}" type="slidenum">
              <a:rPr lang="zh-CN" altLang="en-US" sz="1200" b="0">
                <a:latin typeface="Times New Roman" panose="02020603050405020304" pitchFamily="18" charset="0"/>
              </a:rPr>
              <a:pPr/>
              <a:t>2</a:t>
            </a:fld>
            <a:endParaRPr lang="en-US" altLang="zh-CN" sz="1200" b="0">
              <a:latin typeface="Times New Roman" panose="02020603050405020304" pitchFamily="18" charset="0"/>
            </a:endParaRPr>
          </a:p>
        </p:txBody>
      </p:sp>
      <p:sp>
        <p:nvSpPr>
          <p:cNvPr id="8195" name="Rectangle 2">
            <a:extLst>
              <a:ext uri="{FF2B5EF4-FFF2-40B4-BE49-F238E27FC236}">
                <a16:creationId xmlns:a16="http://schemas.microsoft.com/office/drawing/2014/main" id="{DE3E4800-3EC2-444B-9889-2394D1D81725}"/>
              </a:ext>
            </a:extLst>
          </p:cNvPr>
          <p:cNvSpPr>
            <a:spLocks noChangeArrowheads="1" noTextEdit="1"/>
          </p:cNvSpPr>
          <p:nvPr>
            <p:ph type="sldImg"/>
          </p:nvPr>
        </p:nvSpPr>
        <p:spPr>
          <a:ln/>
        </p:spPr>
      </p:sp>
      <p:sp>
        <p:nvSpPr>
          <p:cNvPr id="8196" name="Rectangle 3">
            <a:extLst>
              <a:ext uri="{FF2B5EF4-FFF2-40B4-BE49-F238E27FC236}">
                <a16:creationId xmlns:a16="http://schemas.microsoft.com/office/drawing/2014/main" id="{18E3DDE8-0E7F-7848-92ED-4A745E525E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B037C801-6FBB-5F4E-8787-43A21965C4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4791D2FF-771E-F948-8DD1-C91DB064E73E}" type="slidenum">
              <a:rPr lang="zh-CN" altLang="en-US" sz="1200" b="0">
                <a:latin typeface="Times New Roman" panose="02020603050405020304" pitchFamily="18" charset="0"/>
              </a:rPr>
              <a:pPr/>
              <a:t>20</a:t>
            </a:fld>
            <a:endParaRPr lang="en-US" altLang="zh-CN" sz="1200" b="0">
              <a:latin typeface="Times New Roman" panose="02020603050405020304" pitchFamily="18" charset="0"/>
            </a:endParaRPr>
          </a:p>
        </p:txBody>
      </p:sp>
      <p:sp>
        <p:nvSpPr>
          <p:cNvPr id="45059" name="Rectangle 2">
            <a:extLst>
              <a:ext uri="{FF2B5EF4-FFF2-40B4-BE49-F238E27FC236}">
                <a16:creationId xmlns:a16="http://schemas.microsoft.com/office/drawing/2014/main" id="{6984F36B-802E-5D47-9699-CC34A1784F5E}"/>
              </a:ext>
            </a:extLst>
          </p:cNvPr>
          <p:cNvSpPr>
            <a:spLocks noChangeArrowheads="1" noTextEdit="1"/>
          </p:cNvSpPr>
          <p:nvPr>
            <p:ph type="sldImg"/>
          </p:nvPr>
        </p:nvSpPr>
        <p:spPr>
          <a:ln/>
        </p:spPr>
      </p:sp>
      <p:sp>
        <p:nvSpPr>
          <p:cNvPr id="45060" name="Rectangle 3">
            <a:extLst>
              <a:ext uri="{FF2B5EF4-FFF2-40B4-BE49-F238E27FC236}">
                <a16:creationId xmlns:a16="http://schemas.microsoft.com/office/drawing/2014/main" id="{B1DEA105-4F52-9548-B0BD-45964712B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DA503DEA-091C-1846-8BD3-A74DC9BF3B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AF0697B8-73EB-2248-98EE-51B775F63808}" type="slidenum">
              <a:rPr lang="zh-CN" altLang="en-US" sz="1200" b="0">
                <a:latin typeface="Times New Roman" panose="02020603050405020304" pitchFamily="18" charset="0"/>
              </a:rPr>
              <a:pPr/>
              <a:t>21</a:t>
            </a:fld>
            <a:endParaRPr lang="en-US" altLang="zh-CN" sz="1200" b="0">
              <a:latin typeface="Times New Roman" panose="02020603050405020304" pitchFamily="18" charset="0"/>
            </a:endParaRPr>
          </a:p>
        </p:txBody>
      </p:sp>
      <p:sp>
        <p:nvSpPr>
          <p:cNvPr id="47107" name="Rectangle 2">
            <a:extLst>
              <a:ext uri="{FF2B5EF4-FFF2-40B4-BE49-F238E27FC236}">
                <a16:creationId xmlns:a16="http://schemas.microsoft.com/office/drawing/2014/main" id="{AF95FBA1-D0C6-E741-8CDB-6201AF758BD8}"/>
              </a:ext>
            </a:extLst>
          </p:cNvPr>
          <p:cNvSpPr>
            <a:spLocks noChangeArrowheads="1" noTextEdit="1"/>
          </p:cNvSpPr>
          <p:nvPr>
            <p:ph type="sldImg"/>
          </p:nvPr>
        </p:nvSpPr>
        <p:spPr>
          <a:ln/>
        </p:spPr>
      </p:sp>
      <p:sp>
        <p:nvSpPr>
          <p:cNvPr id="47108" name="Rectangle 3">
            <a:extLst>
              <a:ext uri="{FF2B5EF4-FFF2-40B4-BE49-F238E27FC236}">
                <a16:creationId xmlns:a16="http://schemas.microsoft.com/office/drawing/2014/main" id="{5368B742-BD24-0645-A55D-E155456406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6DFDF594-00D8-4A46-A7CE-007A5A5835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334A3398-22DE-D544-A9FF-BF4A6A735AB1}" type="slidenum">
              <a:rPr lang="zh-CN" altLang="en-US" sz="1200" b="0">
                <a:latin typeface="Times New Roman" panose="02020603050405020304" pitchFamily="18" charset="0"/>
              </a:rPr>
              <a:pPr/>
              <a:t>22</a:t>
            </a:fld>
            <a:endParaRPr lang="en-US" altLang="zh-CN" sz="1200" b="0">
              <a:latin typeface="Times New Roman" panose="02020603050405020304" pitchFamily="18" charset="0"/>
            </a:endParaRPr>
          </a:p>
        </p:txBody>
      </p:sp>
      <p:sp>
        <p:nvSpPr>
          <p:cNvPr id="49155" name="Rectangle 2">
            <a:extLst>
              <a:ext uri="{FF2B5EF4-FFF2-40B4-BE49-F238E27FC236}">
                <a16:creationId xmlns:a16="http://schemas.microsoft.com/office/drawing/2014/main" id="{F190D2C1-CC62-7F4C-AC1E-7C79EF8D3EA6}"/>
              </a:ext>
            </a:extLst>
          </p:cNvPr>
          <p:cNvSpPr>
            <a:spLocks noChangeArrowheads="1" noTextEdit="1"/>
          </p:cNvSpPr>
          <p:nvPr>
            <p:ph type="sldImg"/>
          </p:nvPr>
        </p:nvSpPr>
        <p:spPr>
          <a:ln/>
        </p:spPr>
      </p:sp>
      <p:sp>
        <p:nvSpPr>
          <p:cNvPr id="49156" name="Rectangle 3">
            <a:extLst>
              <a:ext uri="{FF2B5EF4-FFF2-40B4-BE49-F238E27FC236}">
                <a16:creationId xmlns:a16="http://schemas.microsoft.com/office/drawing/2014/main" id="{EF5128B3-3271-094A-88A6-ECDDB78A93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5939E450-C8C5-CF40-B7D7-8272C57CB3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A561EEEE-9439-E94C-8EC1-D6455C4855FA}" type="slidenum">
              <a:rPr lang="zh-CN" altLang="en-US" sz="1200" b="0">
                <a:latin typeface="Times New Roman" panose="02020603050405020304" pitchFamily="18" charset="0"/>
              </a:rPr>
              <a:pPr/>
              <a:t>23</a:t>
            </a:fld>
            <a:endParaRPr lang="en-US" altLang="zh-CN" sz="1200" b="0">
              <a:latin typeface="Times New Roman" panose="02020603050405020304" pitchFamily="18" charset="0"/>
            </a:endParaRPr>
          </a:p>
        </p:txBody>
      </p:sp>
      <p:sp>
        <p:nvSpPr>
          <p:cNvPr id="51203" name="Rectangle 2">
            <a:extLst>
              <a:ext uri="{FF2B5EF4-FFF2-40B4-BE49-F238E27FC236}">
                <a16:creationId xmlns:a16="http://schemas.microsoft.com/office/drawing/2014/main" id="{0525E7BC-31D5-8541-9734-76C8F7AC357B}"/>
              </a:ext>
            </a:extLst>
          </p:cNvPr>
          <p:cNvSpPr>
            <a:spLocks noChangeArrowheads="1" noTextEdit="1"/>
          </p:cNvSpPr>
          <p:nvPr>
            <p:ph type="sldImg"/>
          </p:nvPr>
        </p:nvSpPr>
        <p:spPr>
          <a:ln/>
        </p:spPr>
      </p:sp>
      <p:sp>
        <p:nvSpPr>
          <p:cNvPr id="51204" name="Rectangle 3">
            <a:extLst>
              <a:ext uri="{FF2B5EF4-FFF2-40B4-BE49-F238E27FC236}">
                <a16:creationId xmlns:a16="http://schemas.microsoft.com/office/drawing/2014/main" id="{399DE465-A069-EE44-B435-51949E5B65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8D6327E2-90A9-3F4C-A5B6-CB34C6364E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2D80B4D1-F779-CC4D-BE59-90909DDC8FEC}" type="slidenum">
              <a:rPr lang="zh-CN" altLang="en-US" sz="1200" b="0">
                <a:latin typeface="Times New Roman" panose="02020603050405020304" pitchFamily="18" charset="0"/>
              </a:rPr>
              <a:pPr/>
              <a:t>24</a:t>
            </a:fld>
            <a:endParaRPr lang="en-US" altLang="zh-CN" sz="1200" b="0">
              <a:latin typeface="Times New Roman" panose="02020603050405020304" pitchFamily="18" charset="0"/>
            </a:endParaRPr>
          </a:p>
        </p:txBody>
      </p:sp>
      <p:sp>
        <p:nvSpPr>
          <p:cNvPr id="53251" name="Rectangle 2">
            <a:extLst>
              <a:ext uri="{FF2B5EF4-FFF2-40B4-BE49-F238E27FC236}">
                <a16:creationId xmlns:a16="http://schemas.microsoft.com/office/drawing/2014/main" id="{9849A770-A3CF-2845-B052-827540A4E0A7}"/>
              </a:ext>
            </a:extLst>
          </p:cNvPr>
          <p:cNvSpPr>
            <a:spLocks noChangeArrowheads="1" noTextEdit="1"/>
          </p:cNvSpPr>
          <p:nvPr>
            <p:ph type="sldImg"/>
          </p:nvPr>
        </p:nvSpPr>
        <p:spPr>
          <a:ln/>
        </p:spPr>
      </p:sp>
      <p:sp>
        <p:nvSpPr>
          <p:cNvPr id="53252" name="Rectangle 3">
            <a:extLst>
              <a:ext uri="{FF2B5EF4-FFF2-40B4-BE49-F238E27FC236}">
                <a16:creationId xmlns:a16="http://schemas.microsoft.com/office/drawing/2014/main" id="{1A7309F9-DDDB-4D47-A6DE-9520747E2E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2924B6FE-8739-1F4A-9FF1-68FEB6B416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C81D21EC-64E8-9244-8D8B-AA158A283C90}" type="slidenum">
              <a:rPr lang="zh-CN" altLang="en-US" sz="1200" b="0">
                <a:latin typeface="Times New Roman" panose="02020603050405020304" pitchFamily="18" charset="0"/>
              </a:rPr>
              <a:pPr/>
              <a:t>25</a:t>
            </a:fld>
            <a:endParaRPr lang="en-US" altLang="zh-CN" sz="1200" b="0">
              <a:latin typeface="Times New Roman" panose="02020603050405020304" pitchFamily="18" charset="0"/>
            </a:endParaRPr>
          </a:p>
        </p:txBody>
      </p:sp>
      <p:sp>
        <p:nvSpPr>
          <p:cNvPr id="55299" name="Rectangle 2">
            <a:extLst>
              <a:ext uri="{FF2B5EF4-FFF2-40B4-BE49-F238E27FC236}">
                <a16:creationId xmlns:a16="http://schemas.microsoft.com/office/drawing/2014/main" id="{AA5222B5-06E1-0D44-ACA3-94767EFE2792}"/>
              </a:ext>
            </a:extLst>
          </p:cNvPr>
          <p:cNvSpPr>
            <a:spLocks noChangeArrowheads="1" noTextEdit="1"/>
          </p:cNvSpPr>
          <p:nvPr>
            <p:ph type="sldImg"/>
          </p:nvPr>
        </p:nvSpPr>
        <p:spPr>
          <a:ln/>
        </p:spPr>
      </p:sp>
      <p:sp>
        <p:nvSpPr>
          <p:cNvPr id="55300" name="Rectangle 3">
            <a:extLst>
              <a:ext uri="{FF2B5EF4-FFF2-40B4-BE49-F238E27FC236}">
                <a16:creationId xmlns:a16="http://schemas.microsoft.com/office/drawing/2014/main" id="{184371A0-649C-174D-B02E-78B0FB0A8E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81409E29-C740-814A-A56D-819AFCC96B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5345A1AB-2154-574F-9884-56AD9EFC4346}" type="slidenum">
              <a:rPr lang="zh-CN" altLang="en-US" sz="1200" b="0">
                <a:latin typeface="Times New Roman" panose="02020603050405020304" pitchFamily="18" charset="0"/>
              </a:rPr>
              <a:pPr/>
              <a:t>26</a:t>
            </a:fld>
            <a:endParaRPr lang="en-US" altLang="zh-CN" sz="1200" b="0">
              <a:latin typeface="Times New Roman" panose="02020603050405020304" pitchFamily="18" charset="0"/>
            </a:endParaRPr>
          </a:p>
        </p:txBody>
      </p:sp>
      <p:sp>
        <p:nvSpPr>
          <p:cNvPr id="57347" name="Rectangle 2">
            <a:extLst>
              <a:ext uri="{FF2B5EF4-FFF2-40B4-BE49-F238E27FC236}">
                <a16:creationId xmlns:a16="http://schemas.microsoft.com/office/drawing/2014/main" id="{71768A06-632F-334B-9448-EF741B91AA46}"/>
              </a:ext>
            </a:extLst>
          </p:cNvPr>
          <p:cNvSpPr>
            <a:spLocks noChangeArrowheads="1" noTextEdit="1"/>
          </p:cNvSpPr>
          <p:nvPr>
            <p:ph type="sldImg"/>
          </p:nvPr>
        </p:nvSpPr>
        <p:spPr>
          <a:ln/>
        </p:spPr>
      </p:sp>
      <p:sp>
        <p:nvSpPr>
          <p:cNvPr id="57348" name="Rectangle 3">
            <a:extLst>
              <a:ext uri="{FF2B5EF4-FFF2-40B4-BE49-F238E27FC236}">
                <a16:creationId xmlns:a16="http://schemas.microsoft.com/office/drawing/2014/main" id="{7A5DADC0-B715-5742-B2FF-7605DE194C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4B07BA07-7B2D-1D49-90D1-CAC5A58CF1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BEEBA57F-BE7A-4F4C-BD19-6D43B85F42EB}" type="slidenum">
              <a:rPr lang="zh-CN" altLang="en-US" sz="1200" b="0">
                <a:latin typeface="Times New Roman" panose="02020603050405020304" pitchFamily="18" charset="0"/>
              </a:rPr>
              <a:pPr/>
              <a:t>27</a:t>
            </a:fld>
            <a:endParaRPr lang="en-US" altLang="zh-CN" sz="1200" b="0">
              <a:latin typeface="Times New Roman" panose="02020603050405020304" pitchFamily="18" charset="0"/>
            </a:endParaRPr>
          </a:p>
        </p:txBody>
      </p:sp>
      <p:sp>
        <p:nvSpPr>
          <p:cNvPr id="59395" name="Rectangle 2">
            <a:extLst>
              <a:ext uri="{FF2B5EF4-FFF2-40B4-BE49-F238E27FC236}">
                <a16:creationId xmlns:a16="http://schemas.microsoft.com/office/drawing/2014/main" id="{A72BCD78-2FD2-8D4D-B814-1FFD2322F8F2}"/>
              </a:ext>
            </a:extLst>
          </p:cNvPr>
          <p:cNvSpPr>
            <a:spLocks noChangeArrowheads="1" noTextEdit="1"/>
          </p:cNvSpPr>
          <p:nvPr>
            <p:ph type="sldImg"/>
          </p:nvPr>
        </p:nvSpPr>
        <p:spPr>
          <a:ln/>
        </p:spPr>
      </p:sp>
      <p:sp>
        <p:nvSpPr>
          <p:cNvPr id="59396" name="Rectangle 3">
            <a:extLst>
              <a:ext uri="{FF2B5EF4-FFF2-40B4-BE49-F238E27FC236}">
                <a16:creationId xmlns:a16="http://schemas.microsoft.com/office/drawing/2014/main" id="{F1AF8F3F-DB31-F949-B5A7-BFDE9E6547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007826EB-E27B-7542-834A-704BDE25C2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7B38201F-6DB1-B44A-8018-C311CCBF10DE}" type="slidenum">
              <a:rPr lang="zh-CN" altLang="en-US" sz="1200" b="0">
                <a:latin typeface="Times New Roman" panose="02020603050405020304" pitchFamily="18" charset="0"/>
              </a:rPr>
              <a:pPr/>
              <a:t>28</a:t>
            </a:fld>
            <a:endParaRPr lang="en-US" altLang="zh-CN" sz="1200" b="0">
              <a:latin typeface="Times New Roman" panose="02020603050405020304" pitchFamily="18" charset="0"/>
            </a:endParaRPr>
          </a:p>
        </p:txBody>
      </p:sp>
      <p:sp>
        <p:nvSpPr>
          <p:cNvPr id="61443" name="Rectangle 2">
            <a:extLst>
              <a:ext uri="{FF2B5EF4-FFF2-40B4-BE49-F238E27FC236}">
                <a16:creationId xmlns:a16="http://schemas.microsoft.com/office/drawing/2014/main" id="{16E00BD5-7E42-CE41-8835-9E7B2BBB2B5D}"/>
              </a:ext>
            </a:extLst>
          </p:cNvPr>
          <p:cNvSpPr>
            <a:spLocks noChangeArrowheads="1" noTextEdit="1"/>
          </p:cNvSpPr>
          <p:nvPr>
            <p:ph type="sldImg"/>
          </p:nvPr>
        </p:nvSpPr>
        <p:spPr>
          <a:ln/>
        </p:spPr>
      </p:sp>
      <p:sp>
        <p:nvSpPr>
          <p:cNvPr id="61444" name="Rectangle 3">
            <a:extLst>
              <a:ext uri="{FF2B5EF4-FFF2-40B4-BE49-F238E27FC236}">
                <a16:creationId xmlns:a16="http://schemas.microsoft.com/office/drawing/2014/main" id="{A79B888C-2644-324A-BDBB-F61B86C7A3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D4FE9979-F83A-9B47-AF29-171FAEF9F2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77EDD318-19A0-9345-816A-1E70FEDD5992}" type="slidenum">
              <a:rPr lang="zh-CN" altLang="en-US" sz="1200" b="0">
                <a:latin typeface="Times New Roman" panose="02020603050405020304" pitchFamily="18" charset="0"/>
              </a:rPr>
              <a:pPr/>
              <a:t>29</a:t>
            </a:fld>
            <a:endParaRPr lang="en-US" altLang="zh-CN" sz="1200" b="0">
              <a:latin typeface="Times New Roman" panose="02020603050405020304" pitchFamily="18" charset="0"/>
            </a:endParaRPr>
          </a:p>
        </p:txBody>
      </p:sp>
      <p:sp>
        <p:nvSpPr>
          <p:cNvPr id="63491" name="Rectangle 2">
            <a:extLst>
              <a:ext uri="{FF2B5EF4-FFF2-40B4-BE49-F238E27FC236}">
                <a16:creationId xmlns:a16="http://schemas.microsoft.com/office/drawing/2014/main" id="{79D0B15B-34C4-BC4C-9E35-F78F69FAC0A1}"/>
              </a:ext>
            </a:extLst>
          </p:cNvPr>
          <p:cNvSpPr>
            <a:spLocks noChangeArrowheads="1" noTextEdit="1"/>
          </p:cNvSpPr>
          <p:nvPr>
            <p:ph type="sldImg"/>
          </p:nvPr>
        </p:nvSpPr>
        <p:spPr>
          <a:ln/>
        </p:spPr>
      </p:sp>
      <p:sp>
        <p:nvSpPr>
          <p:cNvPr id="63492" name="Rectangle 3">
            <a:extLst>
              <a:ext uri="{FF2B5EF4-FFF2-40B4-BE49-F238E27FC236}">
                <a16:creationId xmlns:a16="http://schemas.microsoft.com/office/drawing/2014/main" id="{4F9B9EAC-BBE7-AC42-B28D-54AA78F6F5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A765B4AD-D9A9-3640-A22A-1ECA9C0759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2FA72133-EC92-A44E-B241-D883EA9BAB70}" type="slidenum">
              <a:rPr lang="zh-CN" altLang="en-US" sz="1200" b="0">
                <a:latin typeface="Times New Roman" panose="02020603050405020304" pitchFamily="18" charset="0"/>
              </a:rPr>
              <a:pPr/>
              <a:t>3</a:t>
            </a:fld>
            <a:endParaRPr lang="en-US" altLang="zh-CN" sz="1200" b="0">
              <a:latin typeface="Times New Roman" panose="02020603050405020304" pitchFamily="18" charset="0"/>
            </a:endParaRPr>
          </a:p>
        </p:txBody>
      </p:sp>
      <p:sp>
        <p:nvSpPr>
          <p:cNvPr id="10243" name="Rectangle 2">
            <a:extLst>
              <a:ext uri="{FF2B5EF4-FFF2-40B4-BE49-F238E27FC236}">
                <a16:creationId xmlns:a16="http://schemas.microsoft.com/office/drawing/2014/main" id="{A72E80FD-220C-5544-8802-C9F1B97105C2}"/>
              </a:ext>
            </a:extLst>
          </p:cNvPr>
          <p:cNvSpPr>
            <a:spLocks noChangeArrowheads="1" noTextEdit="1"/>
          </p:cNvSpPr>
          <p:nvPr>
            <p:ph type="sldImg"/>
          </p:nvPr>
        </p:nvSpPr>
        <p:spPr>
          <a:ln/>
        </p:spPr>
      </p:sp>
      <p:sp>
        <p:nvSpPr>
          <p:cNvPr id="10244" name="Rectangle 3">
            <a:extLst>
              <a:ext uri="{FF2B5EF4-FFF2-40B4-BE49-F238E27FC236}">
                <a16:creationId xmlns:a16="http://schemas.microsoft.com/office/drawing/2014/main" id="{E807731B-130A-D942-AD1E-8D9CB1FF85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32A2C701-0778-424E-AB51-57B47B5E6A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56E16484-6F28-8F49-AB02-AA8033C36A62}" type="slidenum">
              <a:rPr lang="zh-CN" altLang="en-US" sz="1200" b="0">
                <a:latin typeface="Times New Roman" panose="02020603050405020304" pitchFamily="18" charset="0"/>
              </a:rPr>
              <a:pPr/>
              <a:t>30</a:t>
            </a:fld>
            <a:endParaRPr lang="en-US" altLang="zh-CN" sz="1200" b="0">
              <a:latin typeface="Times New Roman" panose="02020603050405020304" pitchFamily="18" charset="0"/>
            </a:endParaRPr>
          </a:p>
        </p:txBody>
      </p:sp>
      <p:sp>
        <p:nvSpPr>
          <p:cNvPr id="65539" name="Rectangle 2">
            <a:extLst>
              <a:ext uri="{FF2B5EF4-FFF2-40B4-BE49-F238E27FC236}">
                <a16:creationId xmlns:a16="http://schemas.microsoft.com/office/drawing/2014/main" id="{17CE4516-A957-CB48-B20C-899CA36E70ED}"/>
              </a:ext>
            </a:extLst>
          </p:cNvPr>
          <p:cNvSpPr>
            <a:spLocks noChangeArrowheads="1" noTextEdit="1"/>
          </p:cNvSpPr>
          <p:nvPr>
            <p:ph type="sldImg"/>
          </p:nvPr>
        </p:nvSpPr>
        <p:spPr>
          <a:ln/>
        </p:spPr>
      </p:sp>
      <p:sp>
        <p:nvSpPr>
          <p:cNvPr id="65540" name="Rectangle 3">
            <a:extLst>
              <a:ext uri="{FF2B5EF4-FFF2-40B4-BE49-F238E27FC236}">
                <a16:creationId xmlns:a16="http://schemas.microsoft.com/office/drawing/2014/main" id="{C30E9F53-9609-D740-8604-3CF19B64E9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11A68173-9700-BF44-BCD7-6247B7028E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A9B77E86-706F-C24B-BF78-F7E7CD263CDC}" type="slidenum">
              <a:rPr lang="zh-CN" altLang="en-US" sz="1200" b="0">
                <a:latin typeface="Times New Roman" panose="02020603050405020304" pitchFamily="18" charset="0"/>
              </a:rPr>
              <a:pPr/>
              <a:t>31</a:t>
            </a:fld>
            <a:endParaRPr lang="en-US" altLang="zh-CN" sz="1200" b="0">
              <a:latin typeface="Times New Roman" panose="02020603050405020304" pitchFamily="18" charset="0"/>
            </a:endParaRPr>
          </a:p>
        </p:txBody>
      </p:sp>
      <p:sp>
        <p:nvSpPr>
          <p:cNvPr id="67587" name="Rectangle 2">
            <a:extLst>
              <a:ext uri="{FF2B5EF4-FFF2-40B4-BE49-F238E27FC236}">
                <a16:creationId xmlns:a16="http://schemas.microsoft.com/office/drawing/2014/main" id="{6005B155-FB6A-AF40-AAA7-8F462E8A0F5C}"/>
              </a:ext>
            </a:extLst>
          </p:cNvPr>
          <p:cNvSpPr>
            <a:spLocks noChangeArrowheads="1" noTextEdit="1"/>
          </p:cNvSpPr>
          <p:nvPr>
            <p:ph type="sldImg"/>
          </p:nvPr>
        </p:nvSpPr>
        <p:spPr>
          <a:ln/>
        </p:spPr>
      </p:sp>
      <p:sp>
        <p:nvSpPr>
          <p:cNvPr id="67588" name="Rectangle 3">
            <a:extLst>
              <a:ext uri="{FF2B5EF4-FFF2-40B4-BE49-F238E27FC236}">
                <a16:creationId xmlns:a16="http://schemas.microsoft.com/office/drawing/2014/main" id="{E90D8B08-2258-544F-B22D-9AAB1E9DFE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BAE73FC9-A8BE-AF44-9AC6-562C777BBE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02D7F0A-6717-6A4D-AA0C-8B855BC18636}" type="slidenum">
              <a:rPr lang="zh-CN" altLang="en-US" sz="1200" b="0">
                <a:latin typeface="Times New Roman" panose="02020603050405020304" pitchFamily="18" charset="0"/>
              </a:rPr>
              <a:pPr/>
              <a:t>32</a:t>
            </a:fld>
            <a:endParaRPr lang="en-US" altLang="zh-CN" sz="1200" b="0">
              <a:latin typeface="Times New Roman" panose="02020603050405020304" pitchFamily="18" charset="0"/>
            </a:endParaRPr>
          </a:p>
        </p:txBody>
      </p:sp>
      <p:sp>
        <p:nvSpPr>
          <p:cNvPr id="69635" name="Rectangle 2">
            <a:extLst>
              <a:ext uri="{FF2B5EF4-FFF2-40B4-BE49-F238E27FC236}">
                <a16:creationId xmlns:a16="http://schemas.microsoft.com/office/drawing/2014/main" id="{0A02EA31-8C0E-2445-9489-14175C40A689}"/>
              </a:ext>
            </a:extLst>
          </p:cNvPr>
          <p:cNvSpPr>
            <a:spLocks noChangeArrowheads="1" noTextEdit="1"/>
          </p:cNvSpPr>
          <p:nvPr>
            <p:ph type="sldImg"/>
          </p:nvPr>
        </p:nvSpPr>
        <p:spPr>
          <a:ln/>
        </p:spPr>
      </p:sp>
      <p:sp>
        <p:nvSpPr>
          <p:cNvPr id="69636" name="Rectangle 3">
            <a:extLst>
              <a:ext uri="{FF2B5EF4-FFF2-40B4-BE49-F238E27FC236}">
                <a16:creationId xmlns:a16="http://schemas.microsoft.com/office/drawing/2014/main" id="{095C748A-2044-6947-95B1-281FAAABF9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06379597-234F-CC40-98B4-4B34AD43EC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86C81B88-4756-F44B-890B-B97E1D5375CD}" type="slidenum">
              <a:rPr lang="zh-CN" altLang="en-US" sz="1200" b="0">
                <a:latin typeface="Times New Roman" panose="02020603050405020304" pitchFamily="18" charset="0"/>
              </a:rPr>
              <a:pPr/>
              <a:t>33</a:t>
            </a:fld>
            <a:endParaRPr lang="en-US" altLang="zh-CN" sz="1200" b="0">
              <a:latin typeface="Times New Roman" panose="02020603050405020304" pitchFamily="18" charset="0"/>
            </a:endParaRPr>
          </a:p>
        </p:txBody>
      </p:sp>
      <p:sp>
        <p:nvSpPr>
          <p:cNvPr id="71683" name="Rectangle 2">
            <a:extLst>
              <a:ext uri="{FF2B5EF4-FFF2-40B4-BE49-F238E27FC236}">
                <a16:creationId xmlns:a16="http://schemas.microsoft.com/office/drawing/2014/main" id="{68192709-4BB3-3042-98C4-8AF362CDDF9B}"/>
              </a:ext>
            </a:extLst>
          </p:cNvPr>
          <p:cNvSpPr>
            <a:spLocks noChangeArrowheads="1" noTextEdit="1"/>
          </p:cNvSpPr>
          <p:nvPr>
            <p:ph type="sldImg"/>
          </p:nvPr>
        </p:nvSpPr>
        <p:spPr>
          <a:ln/>
        </p:spPr>
      </p:sp>
      <p:sp>
        <p:nvSpPr>
          <p:cNvPr id="71684" name="Rectangle 3">
            <a:extLst>
              <a:ext uri="{FF2B5EF4-FFF2-40B4-BE49-F238E27FC236}">
                <a16:creationId xmlns:a16="http://schemas.microsoft.com/office/drawing/2014/main" id="{F0E92C4C-5100-8D40-B5BF-33C9D064EF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31405DF1-BC64-4E4D-BC4B-E0014C593A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FBD73397-E523-1442-9E55-589B2377520F}" type="slidenum">
              <a:rPr lang="zh-CN" altLang="en-US" sz="1200" b="0">
                <a:latin typeface="Times New Roman" panose="02020603050405020304" pitchFamily="18" charset="0"/>
              </a:rPr>
              <a:pPr/>
              <a:t>34</a:t>
            </a:fld>
            <a:endParaRPr lang="en-US" altLang="zh-CN" sz="1200" b="0">
              <a:latin typeface="Times New Roman" panose="02020603050405020304" pitchFamily="18" charset="0"/>
            </a:endParaRPr>
          </a:p>
        </p:txBody>
      </p:sp>
      <p:sp>
        <p:nvSpPr>
          <p:cNvPr id="73731" name="Rectangle 2">
            <a:extLst>
              <a:ext uri="{FF2B5EF4-FFF2-40B4-BE49-F238E27FC236}">
                <a16:creationId xmlns:a16="http://schemas.microsoft.com/office/drawing/2014/main" id="{418EAE33-FA6E-C94B-8C5F-84B38521A4D7}"/>
              </a:ext>
            </a:extLst>
          </p:cNvPr>
          <p:cNvSpPr>
            <a:spLocks noChangeArrowheads="1" noTextEdit="1"/>
          </p:cNvSpPr>
          <p:nvPr>
            <p:ph type="sldImg"/>
          </p:nvPr>
        </p:nvSpPr>
        <p:spPr>
          <a:ln/>
        </p:spPr>
      </p:sp>
      <p:sp>
        <p:nvSpPr>
          <p:cNvPr id="73732" name="Rectangle 3">
            <a:extLst>
              <a:ext uri="{FF2B5EF4-FFF2-40B4-BE49-F238E27FC236}">
                <a16:creationId xmlns:a16="http://schemas.microsoft.com/office/drawing/2014/main" id="{FA4F5527-6B09-5145-9CF5-EFA9D09D1C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F0667B07-F78F-364A-AD7A-F3C97750BF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0A587E17-F6A2-2343-8A72-BCA3EC4CEEE8}" type="slidenum">
              <a:rPr lang="zh-CN" altLang="en-US" sz="1200" b="0">
                <a:latin typeface="Times New Roman" panose="02020603050405020304" pitchFamily="18" charset="0"/>
              </a:rPr>
              <a:pPr/>
              <a:t>35</a:t>
            </a:fld>
            <a:endParaRPr lang="en-US" altLang="zh-CN" sz="1200" b="0">
              <a:latin typeface="Times New Roman" panose="02020603050405020304" pitchFamily="18" charset="0"/>
            </a:endParaRPr>
          </a:p>
        </p:txBody>
      </p:sp>
      <p:sp>
        <p:nvSpPr>
          <p:cNvPr id="75779" name="Rectangle 2">
            <a:extLst>
              <a:ext uri="{FF2B5EF4-FFF2-40B4-BE49-F238E27FC236}">
                <a16:creationId xmlns:a16="http://schemas.microsoft.com/office/drawing/2014/main" id="{7853DB24-4DAC-0D40-9602-2F5891EA4A10}"/>
              </a:ext>
            </a:extLst>
          </p:cNvPr>
          <p:cNvSpPr>
            <a:spLocks noChangeArrowheads="1" noTextEdit="1"/>
          </p:cNvSpPr>
          <p:nvPr>
            <p:ph type="sldImg"/>
          </p:nvPr>
        </p:nvSpPr>
        <p:spPr>
          <a:ln/>
        </p:spPr>
      </p:sp>
      <p:sp>
        <p:nvSpPr>
          <p:cNvPr id="75780" name="Rectangle 3">
            <a:extLst>
              <a:ext uri="{FF2B5EF4-FFF2-40B4-BE49-F238E27FC236}">
                <a16:creationId xmlns:a16="http://schemas.microsoft.com/office/drawing/2014/main" id="{4E7BF733-6626-2C45-8A6B-B5B7464F3C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18D25C28-0BFA-F34E-8583-320AE8D2FC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1778508D-F753-2647-8F35-306888A0165D}" type="slidenum">
              <a:rPr lang="zh-CN" altLang="en-US" sz="1200" b="0">
                <a:latin typeface="Times New Roman" panose="02020603050405020304" pitchFamily="18" charset="0"/>
              </a:rPr>
              <a:pPr/>
              <a:t>36</a:t>
            </a:fld>
            <a:endParaRPr lang="en-US" altLang="zh-CN" sz="1200" b="0">
              <a:latin typeface="Times New Roman" panose="02020603050405020304" pitchFamily="18" charset="0"/>
            </a:endParaRPr>
          </a:p>
        </p:txBody>
      </p:sp>
      <p:sp>
        <p:nvSpPr>
          <p:cNvPr id="77827" name="Rectangle 2">
            <a:extLst>
              <a:ext uri="{FF2B5EF4-FFF2-40B4-BE49-F238E27FC236}">
                <a16:creationId xmlns:a16="http://schemas.microsoft.com/office/drawing/2014/main" id="{CA87132D-9EF7-3841-B8D3-D182B9AA8C2E}"/>
              </a:ext>
            </a:extLst>
          </p:cNvPr>
          <p:cNvSpPr>
            <a:spLocks noChangeArrowheads="1" noTextEdit="1"/>
          </p:cNvSpPr>
          <p:nvPr>
            <p:ph type="sldImg"/>
          </p:nvPr>
        </p:nvSpPr>
        <p:spPr>
          <a:ln/>
        </p:spPr>
      </p:sp>
      <p:sp>
        <p:nvSpPr>
          <p:cNvPr id="77828" name="Rectangle 3">
            <a:extLst>
              <a:ext uri="{FF2B5EF4-FFF2-40B4-BE49-F238E27FC236}">
                <a16:creationId xmlns:a16="http://schemas.microsoft.com/office/drawing/2014/main" id="{1D80C5A4-1405-2F47-A6F3-E9A2A702B2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F67BBF78-8426-F14A-B3EC-AAB9C25AAC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01E4BFC5-3DD5-6D46-9F7F-87B0E02FD5CC}" type="slidenum">
              <a:rPr lang="zh-CN" altLang="en-US" sz="1200" b="0">
                <a:latin typeface="Times New Roman" panose="02020603050405020304" pitchFamily="18" charset="0"/>
              </a:rPr>
              <a:pPr/>
              <a:t>37</a:t>
            </a:fld>
            <a:endParaRPr lang="en-US" altLang="zh-CN" sz="1200" b="0">
              <a:latin typeface="Times New Roman" panose="02020603050405020304" pitchFamily="18" charset="0"/>
            </a:endParaRPr>
          </a:p>
        </p:txBody>
      </p:sp>
      <p:sp>
        <p:nvSpPr>
          <p:cNvPr id="79875" name="Rectangle 2">
            <a:extLst>
              <a:ext uri="{FF2B5EF4-FFF2-40B4-BE49-F238E27FC236}">
                <a16:creationId xmlns:a16="http://schemas.microsoft.com/office/drawing/2014/main" id="{8F464FFC-245E-EE48-B33A-435785DE7CA7}"/>
              </a:ext>
            </a:extLst>
          </p:cNvPr>
          <p:cNvSpPr>
            <a:spLocks noChangeArrowheads="1" noTextEdit="1"/>
          </p:cNvSpPr>
          <p:nvPr>
            <p:ph type="sldImg"/>
          </p:nvPr>
        </p:nvSpPr>
        <p:spPr>
          <a:ln/>
        </p:spPr>
      </p:sp>
      <p:sp>
        <p:nvSpPr>
          <p:cNvPr id="79876" name="Rectangle 3">
            <a:extLst>
              <a:ext uri="{FF2B5EF4-FFF2-40B4-BE49-F238E27FC236}">
                <a16:creationId xmlns:a16="http://schemas.microsoft.com/office/drawing/2014/main" id="{46F964BD-3422-C14A-B4E7-F9DF2FA764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5927378D-8112-CF46-990E-58F1DA4788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DF9D5388-CA8F-4D41-A2C3-0809D0062542}" type="slidenum">
              <a:rPr lang="zh-CN" altLang="en-US" sz="1200" b="0">
                <a:latin typeface="Times New Roman" panose="02020603050405020304" pitchFamily="18" charset="0"/>
              </a:rPr>
              <a:pPr/>
              <a:t>38</a:t>
            </a:fld>
            <a:endParaRPr lang="en-US" altLang="zh-CN" sz="1200" b="0">
              <a:latin typeface="Times New Roman" panose="02020603050405020304" pitchFamily="18" charset="0"/>
            </a:endParaRPr>
          </a:p>
        </p:txBody>
      </p:sp>
      <p:sp>
        <p:nvSpPr>
          <p:cNvPr id="81923" name="Rectangle 2">
            <a:extLst>
              <a:ext uri="{FF2B5EF4-FFF2-40B4-BE49-F238E27FC236}">
                <a16:creationId xmlns:a16="http://schemas.microsoft.com/office/drawing/2014/main" id="{1A2A8BC8-2287-0A48-ACD4-F33B4C737CB9}"/>
              </a:ext>
            </a:extLst>
          </p:cNvPr>
          <p:cNvSpPr>
            <a:spLocks noChangeArrowheads="1" noTextEdit="1"/>
          </p:cNvSpPr>
          <p:nvPr>
            <p:ph type="sldImg"/>
          </p:nvPr>
        </p:nvSpPr>
        <p:spPr>
          <a:ln/>
        </p:spPr>
      </p:sp>
      <p:sp>
        <p:nvSpPr>
          <p:cNvPr id="81924" name="Rectangle 3">
            <a:extLst>
              <a:ext uri="{FF2B5EF4-FFF2-40B4-BE49-F238E27FC236}">
                <a16:creationId xmlns:a16="http://schemas.microsoft.com/office/drawing/2014/main" id="{BAE78B5F-D32C-0343-9CCA-6263839356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8A58C25D-9B46-5C40-9120-CFB310A5F2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7FADBCE8-122F-D146-9216-D5076B5EADB5}" type="slidenum">
              <a:rPr lang="zh-CN" altLang="en-US" sz="1200" b="0">
                <a:latin typeface="Times New Roman" panose="02020603050405020304" pitchFamily="18" charset="0"/>
              </a:rPr>
              <a:pPr/>
              <a:t>39</a:t>
            </a:fld>
            <a:endParaRPr lang="en-US" altLang="zh-CN" sz="1200" b="0">
              <a:latin typeface="Times New Roman" panose="02020603050405020304" pitchFamily="18" charset="0"/>
            </a:endParaRPr>
          </a:p>
        </p:txBody>
      </p:sp>
      <p:sp>
        <p:nvSpPr>
          <p:cNvPr id="83971" name="Rectangle 2">
            <a:extLst>
              <a:ext uri="{FF2B5EF4-FFF2-40B4-BE49-F238E27FC236}">
                <a16:creationId xmlns:a16="http://schemas.microsoft.com/office/drawing/2014/main" id="{D29B6BAB-5CE3-364F-8E60-3C2BE96189B0}"/>
              </a:ext>
            </a:extLst>
          </p:cNvPr>
          <p:cNvSpPr>
            <a:spLocks noChangeArrowheads="1" noTextEdit="1"/>
          </p:cNvSpPr>
          <p:nvPr>
            <p:ph type="sldImg"/>
          </p:nvPr>
        </p:nvSpPr>
        <p:spPr>
          <a:ln/>
        </p:spPr>
      </p:sp>
      <p:sp>
        <p:nvSpPr>
          <p:cNvPr id="83972" name="Rectangle 3">
            <a:extLst>
              <a:ext uri="{FF2B5EF4-FFF2-40B4-BE49-F238E27FC236}">
                <a16:creationId xmlns:a16="http://schemas.microsoft.com/office/drawing/2014/main" id="{C787F1D8-455C-0540-806A-94DB289CE6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E1774B97-22CB-D94E-9BC7-E680E9F042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689A9076-5483-E44A-9216-98C3EFA4B75C}" type="slidenum">
              <a:rPr lang="zh-CN" altLang="en-US" sz="1200" b="0">
                <a:latin typeface="Times New Roman" panose="02020603050405020304" pitchFamily="18" charset="0"/>
              </a:rPr>
              <a:pPr/>
              <a:t>4</a:t>
            </a:fld>
            <a:endParaRPr lang="en-US" altLang="zh-CN" sz="1200" b="0">
              <a:latin typeface="Times New Roman" panose="02020603050405020304" pitchFamily="18" charset="0"/>
            </a:endParaRPr>
          </a:p>
        </p:txBody>
      </p:sp>
      <p:sp>
        <p:nvSpPr>
          <p:cNvPr id="12291" name="Rectangle 2">
            <a:extLst>
              <a:ext uri="{FF2B5EF4-FFF2-40B4-BE49-F238E27FC236}">
                <a16:creationId xmlns:a16="http://schemas.microsoft.com/office/drawing/2014/main" id="{D29539B2-29F5-9B44-8492-54E2BBA9B698}"/>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0711C774-93C2-0247-99B0-A73C267183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525EFE5B-C4A6-0045-B13C-CBCAA5D415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1894F4FA-F217-BF44-8439-90424E3D4346}" type="slidenum">
              <a:rPr lang="zh-CN" altLang="en-US" sz="1200" b="0">
                <a:latin typeface="Times New Roman" panose="02020603050405020304" pitchFamily="18" charset="0"/>
              </a:rPr>
              <a:pPr/>
              <a:t>40</a:t>
            </a:fld>
            <a:endParaRPr lang="en-US" altLang="zh-CN" sz="1200" b="0">
              <a:latin typeface="Times New Roman" panose="02020603050405020304" pitchFamily="18" charset="0"/>
            </a:endParaRPr>
          </a:p>
        </p:txBody>
      </p:sp>
      <p:sp>
        <p:nvSpPr>
          <p:cNvPr id="86019" name="Rectangle 2">
            <a:extLst>
              <a:ext uri="{FF2B5EF4-FFF2-40B4-BE49-F238E27FC236}">
                <a16:creationId xmlns:a16="http://schemas.microsoft.com/office/drawing/2014/main" id="{3D433DFD-A314-C348-92BD-88BE2A7497D3}"/>
              </a:ext>
            </a:extLst>
          </p:cNvPr>
          <p:cNvSpPr>
            <a:spLocks noChangeArrowheads="1" noTextEdit="1"/>
          </p:cNvSpPr>
          <p:nvPr>
            <p:ph type="sldImg"/>
          </p:nvPr>
        </p:nvSpPr>
        <p:spPr>
          <a:ln/>
        </p:spPr>
      </p:sp>
      <p:sp>
        <p:nvSpPr>
          <p:cNvPr id="86020" name="Rectangle 3">
            <a:extLst>
              <a:ext uri="{FF2B5EF4-FFF2-40B4-BE49-F238E27FC236}">
                <a16:creationId xmlns:a16="http://schemas.microsoft.com/office/drawing/2014/main" id="{1425680D-DBF6-5740-9923-84A166EC2A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C92B1A6C-5FB3-6147-A134-796D52888C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F8A08D6B-940C-7A44-A330-2BBAB51147CE}" type="slidenum">
              <a:rPr lang="zh-CN" altLang="en-US" sz="1200" b="0">
                <a:latin typeface="Times New Roman" panose="02020603050405020304" pitchFamily="18" charset="0"/>
              </a:rPr>
              <a:pPr/>
              <a:t>41</a:t>
            </a:fld>
            <a:endParaRPr lang="en-US" altLang="zh-CN" sz="1200" b="0">
              <a:latin typeface="Times New Roman" panose="02020603050405020304" pitchFamily="18" charset="0"/>
            </a:endParaRPr>
          </a:p>
        </p:txBody>
      </p:sp>
      <p:sp>
        <p:nvSpPr>
          <p:cNvPr id="88067" name="Rectangle 2">
            <a:extLst>
              <a:ext uri="{FF2B5EF4-FFF2-40B4-BE49-F238E27FC236}">
                <a16:creationId xmlns:a16="http://schemas.microsoft.com/office/drawing/2014/main" id="{82213DC0-8C4C-0347-8067-E204C8009639}"/>
              </a:ext>
            </a:extLst>
          </p:cNvPr>
          <p:cNvSpPr>
            <a:spLocks noChangeArrowheads="1" noTextEdit="1"/>
          </p:cNvSpPr>
          <p:nvPr>
            <p:ph type="sldImg"/>
          </p:nvPr>
        </p:nvSpPr>
        <p:spPr>
          <a:ln/>
        </p:spPr>
      </p:sp>
      <p:sp>
        <p:nvSpPr>
          <p:cNvPr id="88068" name="Rectangle 3">
            <a:extLst>
              <a:ext uri="{FF2B5EF4-FFF2-40B4-BE49-F238E27FC236}">
                <a16:creationId xmlns:a16="http://schemas.microsoft.com/office/drawing/2014/main" id="{EEAC7841-2937-1443-9A71-25D4890FD1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99C1FEB6-87AC-CB4B-B34F-C06B58DCDC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C83676F8-D82D-AA47-A512-0A550431D537}" type="slidenum">
              <a:rPr lang="zh-CN" altLang="en-US" sz="1200" b="0">
                <a:latin typeface="Times New Roman" panose="02020603050405020304" pitchFamily="18" charset="0"/>
              </a:rPr>
              <a:pPr/>
              <a:t>42</a:t>
            </a:fld>
            <a:endParaRPr lang="en-US" altLang="zh-CN" sz="1200" b="0">
              <a:latin typeface="Times New Roman" panose="02020603050405020304" pitchFamily="18" charset="0"/>
            </a:endParaRPr>
          </a:p>
        </p:txBody>
      </p:sp>
      <p:sp>
        <p:nvSpPr>
          <p:cNvPr id="90115" name="Rectangle 2">
            <a:extLst>
              <a:ext uri="{FF2B5EF4-FFF2-40B4-BE49-F238E27FC236}">
                <a16:creationId xmlns:a16="http://schemas.microsoft.com/office/drawing/2014/main" id="{46503CDD-F708-D74B-98C5-38981160749C}"/>
              </a:ext>
            </a:extLst>
          </p:cNvPr>
          <p:cNvSpPr>
            <a:spLocks noChangeArrowheads="1" noTextEdit="1"/>
          </p:cNvSpPr>
          <p:nvPr>
            <p:ph type="sldImg"/>
          </p:nvPr>
        </p:nvSpPr>
        <p:spPr>
          <a:ln/>
        </p:spPr>
      </p:sp>
      <p:sp>
        <p:nvSpPr>
          <p:cNvPr id="90116" name="Rectangle 3">
            <a:extLst>
              <a:ext uri="{FF2B5EF4-FFF2-40B4-BE49-F238E27FC236}">
                <a16:creationId xmlns:a16="http://schemas.microsoft.com/office/drawing/2014/main" id="{51BD8DF6-6582-A94F-B292-5D1C6ECCC8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73D80BBD-E7CF-FF4C-99F6-688B3AE20C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AEBD40C4-8230-B147-8C3B-6DD0AF11D032}" type="slidenum">
              <a:rPr lang="zh-CN" altLang="en-US" sz="1200" b="0">
                <a:latin typeface="Times New Roman" panose="02020603050405020304" pitchFamily="18" charset="0"/>
              </a:rPr>
              <a:pPr/>
              <a:t>43</a:t>
            </a:fld>
            <a:endParaRPr lang="en-US" altLang="zh-CN" sz="1200" b="0">
              <a:latin typeface="Times New Roman" panose="02020603050405020304" pitchFamily="18" charset="0"/>
            </a:endParaRPr>
          </a:p>
        </p:txBody>
      </p:sp>
      <p:sp>
        <p:nvSpPr>
          <p:cNvPr id="92163" name="Rectangle 2">
            <a:extLst>
              <a:ext uri="{FF2B5EF4-FFF2-40B4-BE49-F238E27FC236}">
                <a16:creationId xmlns:a16="http://schemas.microsoft.com/office/drawing/2014/main" id="{BB52F407-3FCD-3C4B-8273-21C52C984197}"/>
              </a:ext>
            </a:extLst>
          </p:cNvPr>
          <p:cNvSpPr>
            <a:spLocks noChangeArrowheads="1" noTextEdit="1"/>
          </p:cNvSpPr>
          <p:nvPr>
            <p:ph type="sldImg"/>
          </p:nvPr>
        </p:nvSpPr>
        <p:spPr>
          <a:ln/>
        </p:spPr>
      </p:sp>
      <p:sp>
        <p:nvSpPr>
          <p:cNvPr id="92164" name="Rectangle 3">
            <a:extLst>
              <a:ext uri="{FF2B5EF4-FFF2-40B4-BE49-F238E27FC236}">
                <a16:creationId xmlns:a16="http://schemas.microsoft.com/office/drawing/2014/main" id="{EE4B8D9C-2C5D-2242-B396-8B319B06E1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CEF0F767-322D-AF47-9588-FDEF5685AF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2262DFBB-CFE6-A743-B488-73867FFB2A61}" type="slidenum">
              <a:rPr lang="zh-CN" altLang="en-US" sz="1200" b="0">
                <a:latin typeface="Times New Roman" panose="02020603050405020304" pitchFamily="18" charset="0"/>
              </a:rPr>
              <a:pPr/>
              <a:t>44</a:t>
            </a:fld>
            <a:endParaRPr lang="en-US" altLang="zh-CN" sz="1200" b="0">
              <a:latin typeface="Times New Roman" panose="02020603050405020304" pitchFamily="18" charset="0"/>
            </a:endParaRPr>
          </a:p>
        </p:txBody>
      </p:sp>
      <p:sp>
        <p:nvSpPr>
          <p:cNvPr id="94211" name="Rectangle 2">
            <a:extLst>
              <a:ext uri="{FF2B5EF4-FFF2-40B4-BE49-F238E27FC236}">
                <a16:creationId xmlns:a16="http://schemas.microsoft.com/office/drawing/2014/main" id="{A3085309-FC4C-1F4F-9020-457DBD2949B5}"/>
              </a:ext>
            </a:extLst>
          </p:cNvPr>
          <p:cNvSpPr>
            <a:spLocks noChangeArrowheads="1" noTextEdit="1"/>
          </p:cNvSpPr>
          <p:nvPr>
            <p:ph type="sldImg"/>
          </p:nvPr>
        </p:nvSpPr>
        <p:spPr>
          <a:ln/>
        </p:spPr>
      </p:sp>
      <p:sp>
        <p:nvSpPr>
          <p:cNvPr id="94212" name="Rectangle 3">
            <a:extLst>
              <a:ext uri="{FF2B5EF4-FFF2-40B4-BE49-F238E27FC236}">
                <a16:creationId xmlns:a16="http://schemas.microsoft.com/office/drawing/2014/main" id="{0A426EE5-1A94-A448-A5EF-E8D088576F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F97B604A-1FE4-EE4E-BC9F-94EAC7E160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D696D9D1-F915-7F4E-9D78-3D39C69D1487}" type="slidenum">
              <a:rPr lang="zh-CN" altLang="en-US" sz="1200" b="0">
                <a:latin typeface="Times New Roman" panose="02020603050405020304" pitchFamily="18" charset="0"/>
              </a:rPr>
              <a:pPr/>
              <a:t>45</a:t>
            </a:fld>
            <a:endParaRPr lang="en-US" altLang="zh-CN" sz="1200" b="0">
              <a:latin typeface="Times New Roman" panose="02020603050405020304" pitchFamily="18" charset="0"/>
            </a:endParaRPr>
          </a:p>
        </p:txBody>
      </p:sp>
      <p:sp>
        <p:nvSpPr>
          <p:cNvPr id="96259" name="Rectangle 2">
            <a:extLst>
              <a:ext uri="{FF2B5EF4-FFF2-40B4-BE49-F238E27FC236}">
                <a16:creationId xmlns:a16="http://schemas.microsoft.com/office/drawing/2014/main" id="{CC3F31E7-A04A-7C47-9605-99A1FB85D592}"/>
              </a:ext>
            </a:extLst>
          </p:cNvPr>
          <p:cNvSpPr>
            <a:spLocks noChangeArrowheads="1" noTextEdit="1"/>
          </p:cNvSpPr>
          <p:nvPr>
            <p:ph type="sldImg"/>
          </p:nvPr>
        </p:nvSpPr>
        <p:spPr>
          <a:ln/>
        </p:spPr>
      </p:sp>
      <p:sp>
        <p:nvSpPr>
          <p:cNvPr id="96260" name="Rectangle 3">
            <a:extLst>
              <a:ext uri="{FF2B5EF4-FFF2-40B4-BE49-F238E27FC236}">
                <a16:creationId xmlns:a16="http://schemas.microsoft.com/office/drawing/2014/main" id="{BAFBA32D-75A7-B149-B608-62D0DE00FB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A2FBEB69-BCFB-814B-8E78-9DF1CA907D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8A7CE6C-F8CD-9042-A1DF-4F3760E41E9B}" type="slidenum">
              <a:rPr lang="zh-CN" altLang="en-US" sz="1200" b="0">
                <a:latin typeface="Times New Roman" panose="02020603050405020304" pitchFamily="18" charset="0"/>
              </a:rPr>
              <a:pPr/>
              <a:t>46</a:t>
            </a:fld>
            <a:endParaRPr lang="en-US" altLang="zh-CN" sz="1200" b="0">
              <a:latin typeface="Times New Roman" panose="02020603050405020304" pitchFamily="18" charset="0"/>
            </a:endParaRPr>
          </a:p>
        </p:txBody>
      </p:sp>
      <p:sp>
        <p:nvSpPr>
          <p:cNvPr id="98307" name="Rectangle 2">
            <a:extLst>
              <a:ext uri="{FF2B5EF4-FFF2-40B4-BE49-F238E27FC236}">
                <a16:creationId xmlns:a16="http://schemas.microsoft.com/office/drawing/2014/main" id="{2AFD520F-0944-B240-ACA5-382F731FD793}"/>
              </a:ext>
            </a:extLst>
          </p:cNvPr>
          <p:cNvSpPr>
            <a:spLocks noChangeArrowheads="1" noTextEdit="1"/>
          </p:cNvSpPr>
          <p:nvPr>
            <p:ph type="sldImg"/>
          </p:nvPr>
        </p:nvSpPr>
        <p:spPr>
          <a:ln/>
        </p:spPr>
      </p:sp>
      <p:sp>
        <p:nvSpPr>
          <p:cNvPr id="98308" name="Rectangle 3">
            <a:extLst>
              <a:ext uri="{FF2B5EF4-FFF2-40B4-BE49-F238E27FC236}">
                <a16:creationId xmlns:a16="http://schemas.microsoft.com/office/drawing/2014/main" id="{07D1F51F-395F-444C-ACCC-05F8D827C3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48BC87FF-D408-274A-9062-17EA3C872B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D36FC22A-C2AA-424A-A7FA-20F0C7F668CB}" type="slidenum">
              <a:rPr lang="zh-CN" altLang="en-US" sz="1200" b="0">
                <a:latin typeface="Times New Roman" panose="02020603050405020304" pitchFamily="18" charset="0"/>
              </a:rPr>
              <a:pPr/>
              <a:t>47</a:t>
            </a:fld>
            <a:endParaRPr lang="en-US" altLang="zh-CN" sz="1200" b="0">
              <a:latin typeface="Times New Roman" panose="02020603050405020304" pitchFamily="18" charset="0"/>
            </a:endParaRPr>
          </a:p>
        </p:txBody>
      </p:sp>
      <p:sp>
        <p:nvSpPr>
          <p:cNvPr id="100355" name="Rectangle 2">
            <a:extLst>
              <a:ext uri="{FF2B5EF4-FFF2-40B4-BE49-F238E27FC236}">
                <a16:creationId xmlns:a16="http://schemas.microsoft.com/office/drawing/2014/main" id="{652D9CAA-3FCB-A845-980B-94F63B09BFEA}"/>
              </a:ext>
            </a:extLst>
          </p:cNvPr>
          <p:cNvSpPr>
            <a:spLocks noChangeArrowheads="1" noTextEdit="1"/>
          </p:cNvSpPr>
          <p:nvPr>
            <p:ph type="sldImg"/>
          </p:nvPr>
        </p:nvSpPr>
        <p:spPr>
          <a:ln/>
        </p:spPr>
      </p:sp>
      <p:sp>
        <p:nvSpPr>
          <p:cNvPr id="100356" name="Rectangle 3">
            <a:extLst>
              <a:ext uri="{FF2B5EF4-FFF2-40B4-BE49-F238E27FC236}">
                <a16:creationId xmlns:a16="http://schemas.microsoft.com/office/drawing/2014/main" id="{70CE9F5C-0967-034C-A6EF-D272AA03B2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4E02D17D-D4B9-434B-A420-A6B8E0F5FC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5480588-A9C3-6F49-9D33-611ADBD5E011}" type="slidenum">
              <a:rPr lang="zh-CN" altLang="en-US" sz="1200" b="0">
                <a:latin typeface="Times New Roman" panose="02020603050405020304" pitchFamily="18" charset="0"/>
              </a:rPr>
              <a:pPr/>
              <a:t>48</a:t>
            </a:fld>
            <a:endParaRPr lang="en-US" altLang="zh-CN" sz="1200" b="0">
              <a:latin typeface="Times New Roman" panose="02020603050405020304" pitchFamily="18" charset="0"/>
            </a:endParaRPr>
          </a:p>
        </p:txBody>
      </p:sp>
      <p:sp>
        <p:nvSpPr>
          <p:cNvPr id="102403" name="Rectangle 2">
            <a:extLst>
              <a:ext uri="{FF2B5EF4-FFF2-40B4-BE49-F238E27FC236}">
                <a16:creationId xmlns:a16="http://schemas.microsoft.com/office/drawing/2014/main" id="{691110A6-7F81-BC4C-9198-A3947F7BB66E}"/>
              </a:ext>
            </a:extLst>
          </p:cNvPr>
          <p:cNvSpPr>
            <a:spLocks noChangeArrowheads="1" noTextEdit="1"/>
          </p:cNvSpPr>
          <p:nvPr>
            <p:ph type="sldImg"/>
          </p:nvPr>
        </p:nvSpPr>
        <p:spPr>
          <a:ln/>
        </p:spPr>
      </p:sp>
      <p:sp>
        <p:nvSpPr>
          <p:cNvPr id="102404" name="Rectangle 3">
            <a:extLst>
              <a:ext uri="{FF2B5EF4-FFF2-40B4-BE49-F238E27FC236}">
                <a16:creationId xmlns:a16="http://schemas.microsoft.com/office/drawing/2014/main" id="{4FBD0773-DA66-B845-9AF4-A7B9AC376E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F74D05B8-CFD3-E940-BC8D-F21F80B01B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D203A96B-124C-194A-9D79-77D74C0B2A19}" type="slidenum">
              <a:rPr lang="zh-CN" altLang="en-US" sz="1200" b="0">
                <a:latin typeface="Times New Roman" panose="02020603050405020304" pitchFamily="18" charset="0"/>
              </a:rPr>
              <a:pPr/>
              <a:t>5</a:t>
            </a:fld>
            <a:endParaRPr lang="en-US" altLang="zh-CN" sz="1200" b="0">
              <a:latin typeface="Times New Roman" panose="02020603050405020304" pitchFamily="18" charset="0"/>
            </a:endParaRPr>
          </a:p>
        </p:txBody>
      </p:sp>
      <p:sp>
        <p:nvSpPr>
          <p:cNvPr id="14339" name="Rectangle 2">
            <a:extLst>
              <a:ext uri="{FF2B5EF4-FFF2-40B4-BE49-F238E27FC236}">
                <a16:creationId xmlns:a16="http://schemas.microsoft.com/office/drawing/2014/main" id="{3DE51E24-DBEA-E242-97E5-FE7118F4E579}"/>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21FFC780-192D-9C49-AC41-9F5F6F59BB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F6BA48FF-8A16-6F46-B676-114D109FA8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E7C6BD02-AC33-334A-9172-4C4E9226397F}" type="slidenum">
              <a:rPr lang="zh-CN" altLang="en-US" sz="1200" b="0">
                <a:latin typeface="Times New Roman" panose="02020603050405020304" pitchFamily="18" charset="0"/>
              </a:rPr>
              <a:pPr/>
              <a:t>6</a:t>
            </a:fld>
            <a:endParaRPr lang="en-US" altLang="zh-CN" sz="1200" b="0">
              <a:latin typeface="Times New Roman" panose="02020603050405020304" pitchFamily="18" charset="0"/>
            </a:endParaRPr>
          </a:p>
        </p:txBody>
      </p:sp>
      <p:sp>
        <p:nvSpPr>
          <p:cNvPr id="16387" name="Rectangle 2">
            <a:extLst>
              <a:ext uri="{FF2B5EF4-FFF2-40B4-BE49-F238E27FC236}">
                <a16:creationId xmlns:a16="http://schemas.microsoft.com/office/drawing/2014/main" id="{82015D29-C165-4C4C-93B2-F9FF74542FD8}"/>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041C55F2-210F-8B48-ACF2-47D923877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42D458AE-E527-3145-8F78-CFDC8A7E25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4F04E2A0-8B21-C246-9865-FBB46E134584}" type="slidenum">
              <a:rPr lang="zh-CN" altLang="en-US" sz="1200" b="0">
                <a:latin typeface="Times New Roman" panose="02020603050405020304" pitchFamily="18" charset="0"/>
              </a:rPr>
              <a:pPr/>
              <a:t>7</a:t>
            </a:fld>
            <a:endParaRPr lang="en-US" altLang="zh-CN" sz="1200" b="0">
              <a:latin typeface="Times New Roman" panose="02020603050405020304" pitchFamily="18" charset="0"/>
            </a:endParaRPr>
          </a:p>
        </p:txBody>
      </p:sp>
      <p:sp>
        <p:nvSpPr>
          <p:cNvPr id="18435" name="Rectangle 2">
            <a:extLst>
              <a:ext uri="{FF2B5EF4-FFF2-40B4-BE49-F238E27FC236}">
                <a16:creationId xmlns:a16="http://schemas.microsoft.com/office/drawing/2014/main" id="{06CB0740-6D4B-1149-9549-41B0FFC587F8}"/>
              </a:ext>
            </a:extLst>
          </p:cNvPr>
          <p:cNvSpPr>
            <a:spLocks noChangeArrowheads="1" noTextEdit="1"/>
          </p:cNvSpPr>
          <p:nvPr>
            <p:ph type="sldImg"/>
          </p:nvPr>
        </p:nvSpPr>
        <p:spPr>
          <a:ln/>
        </p:spPr>
      </p:sp>
      <p:sp>
        <p:nvSpPr>
          <p:cNvPr id="18436" name="Rectangle 3">
            <a:extLst>
              <a:ext uri="{FF2B5EF4-FFF2-40B4-BE49-F238E27FC236}">
                <a16:creationId xmlns:a16="http://schemas.microsoft.com/office/drawing/2014/main" id="{A05E2204-A57E-9548-9558-C9D252251B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E0F83514-B2DA-C74F-8CBE-A263C07C6A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14009AC9-051F-204A-B323-8F58111D42CA}" type="slidenum">
              <a:rPr lang="zh-CN" altLang="en-US" sz="1200" b="0">
                <a:latin typeface="Times New Roman" panose="02020603050405020304" pitchFamily="18" charset="0"/>
              </a:rPr>
              <a:pPr/>
              <a:t>8</a:t>
            </a:fld>
            <a:endParaRPr lang="en-US" altLang="zh-CN" sz="1200" b="0">
              <a:latin typeface="Times New Roman" panose="02020603050405020304" pitchFamily="18" charset="0"/>
            </a:endParaRPr>
          </a:p>
        </p:txBody>
      </p:sp>
      <p:sp>
        <p:nvSpPr>
          <p:cNvPr id="20483" name="Rectangle 2">
            <a:extLst>
              <a:ext uri="{FF2B5EF4-FFF2-40B4-BE49-F238E27FC236}">
                <a16:creationId xmlns:a16="http://schemas.microsoft.com/office/drawing/2014/main" id="{F6F84C88-5051-6345-9222-BD41D0DF299B}"/>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FD9BC9CB-97CF-8F45-BCB3-E3A9FA49EF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7DFC498D-E64E-7A4C-8478-5C99E36EFB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453D46B1-408E-5D4F-820D-733CB9578354}" type="slidenum">
              <a:rPr lang="zh-CN" altLang="en-US" sz="1200" b="0">
                <a:latin typeface="Times New Roman" panose="02020603050405020304" pitchFamily="18" charset="0"/>
              </a:rPr>
              <a:pPr/>
              <a:t>9</a:t>
            </a:fld>
            <a:endParaRPr lang="en-US" altLang="zh-CN" sz="1200" b="0">
              <a:latin typeface="Times New Roman" panose="02020603050405020304" pitchFamily="18" charset="0"/>
            </a:endParaRPr>
          </a:p>
        </p:txBody>
      </p:sp>
      <p:sp>
        <p:nvSpPr>
          <p:cNvPr id="22531" name="Rectangle 2">
            <a:extLst>
              <a:ext uri="{FF2B5EF4-FFF2-40B4-BE49-F238E27FC236}">
                <a16:creationId xmlns:a16="http://schemas.microsoft.com/office/drawing/2014/main" id="{724D778D-0AFD-3B49-8758-3DDEDFDAA7F6}"/>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D6529344-A44A-294F-952E-B4499D5DFB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685800" y="2286000"/>
            <a:ext cx="7772400" cy="1143000"/>
          </a:xfrm>
        </p:spPr>
        <p:txBody>
          <a:bodyPr/>
          <a:lstStyle>
            <a:lvl1pPr algn="ctr">
              <a:defRPr/>
            </a:lvl1pPr>
          </a:lstStyle>
          <a:p>
            <a:r>
              <a:rPr lang="en-US" altLang="zh-CN"/>
              <a:t>Click to edit Master title style</a:t>
            </a:r>
          </a:p>
        </p:txBody>
      </p:sp>
      <p:sp>
        <p:nvSpPr>
          <p:cNvPr id="4099" name="Rectangle 1027"/>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
        <p:nvSpPr>
          <p:cNvPr id="4" name="Rectangle 1028">
            <a:extLst>
              <a:ext uri="{FF2B5EF4-FFF2-40B4-BE49-F238E27FC236}">
                <a16:creationId xmlns:a16="http://schemas.microsoft.com/office/drawing/2014/main" id="{116758C4-42E1-2644-A5F0-F0F0B3957562}"/>
              </a:ext>
            </a:extLst>
          </p:cNvPr>
          <p:cNvSpPr>
            <a:spLocks noGrp="1" noChangeArrowheads="1"/>
          </p:cNvSpPr>
          <p:nvPr>
            <p:ph type="dt" sz="half" idx="10"/>
          </p:nvPr>
        </p:nvSpPr>
        <p:spPr>
          <a:xfrm>
            <a:off x="533400" y="6248400"/>
            <a:ext cx="1905000" cy="457200"/>
          </a:xfrm>
        </p:spPr>
        <p:txBody>
          <a:bodyPr/>
          <a:lstStyle>
            <a:lvl1pPr>
              <a:defRPr/>
            </a:lvl1pPr>
          </a:lstStyle>
          <a:p>
            <a:pPr>
              <a:defRPr/>
            </a:pPr>
            <a:fld id="{F3FF3CDB-9810-4E4D-8CB7-9E6264327349}" type="datetime1">
              <a:rPr lang="zh-CN" altLang="en-US"/>
              <a:pPr>
                <a:defRPr/>
              </a:pPr>
              <a:t>2020/9/10</a:t>
            </a:fld>
            <a:endParaRPr lang="en-US" altLang="zh-CN"/>
          </a:p>
        </p:txBody>
      </p:sp>
      <p:sp>
        <p:nvSpPr>
          <p:cNvPr id="5" name="Rectangle 1029">
            <a:extLst>
              <a:ext uri="{FF2B5EF4-FFF2-40B4-BE49-F238E27FC236}">
                <a16:creationId xmlns:a16="http://schemas.microsoft.com/office/drawing/2014/main" id="{81C6F526-950A-B646-95CC-97A9B537E69F}"/>
              </a:ext>
            </a:extLst>
          </p:cNvPr>
          <p:cNvSpPr>
            <a:spLocks noGrp="1" noChangeArrowheads="1"/>
          </p:cNvSpPr>
          <p:nvPr>
            <p:ph type="ftr" sz="quarter" idx="11"/>
          </p:nvPr>
        </p:nvSpPr>
        <p:spPr>
          <a:xfrm>
            <a:off x="2514600" y="6248400"/>
            <a:ext cx="4114800" cy="457200"/>
          </a:xfrm>
        </p:spPr>
        <p:txBody>
          <a:bodyPr/>
          <a:lstStyle>
            <a:lvl1pPr>
              <a:defRPr/>
            </a:lvl1pPr>
          </a:lstStyle>
          <a:p>
            <a:pPr>
              <a:defRPr/>
            </a:pPr>
            <a:r>
              <a:rPr lang="zh-CN" altLang="en-US"/>
              <a:t>Compilers Autumn 2002</a:t>
            </a:r>
            <a:endParaRPr lang="en-US" altLang="zh-CN"/>
          </a:p>
        </p:txBody>
      </p:sp>
      <p:sp>
        <p:nvSpPr>
          <p:cNvPr id="6" name="Rectangle 1030">
            <a:extLst>
              <a:ext uri="{FF2B5EF4-FFF2-40B4-BE49-F238E27FC236}">
                <a16:creationId xmlns:a16="http://schemas.microsoft.com/office/drawing/2014/main" id="{2110DC73-6EDF-0546-ACA8-B51241765D82}"/>
              </a:ext>
            </a:extLst>
          </p:cNvPr>
          <p:cNvSpPr>
            <a:spLocks noGrp="1" noChangeArrowheads="1"/>
          </p:cNvSpPr>
          <p:nvPr>
            <p:ph type="sldNum" sz="quarter" idx="12"/>
          </p:nvPr>
        </p:nvSpPr>
        <p:spPr>
          <a:xfrm>
            <a:off x="6705600" y="6248400"/>
            <a:ext cx="1905000" cy="457200"/>
          </a:xfrm>
        </p:spPr>
        <p:txBody>
          <a:bodyPr/>
          <a:lstStyle>
            <a:lvl1pPr>
              <a:defRPr/>
            </a:lvl1pPr>
          </a:lstStyle>
          <a:p>
            <a:fld id="{44C0B74C-1CCB-CB41-AB70-4EF3C70121BB}" type="slidenum">
              <a:rPr lang="zh-CN" altLang="en-US"/>
              <a:pPr/>
              <a:t>‹#›</a:t>
            </a:fld>
            <a:endParaRPr lang="en-US" altLang="zh-CN"/>
          </a:p>
        </p:txBody>
      </p:sp>
    </p:spTree>
    <p:extLst>
      <p:ext uri="{BB962C8B-B14F-4D97-AF65-F5344CB8AC3E}">
        <p14:creationId xmlns:p14="http://schemas.microsoft.com/office/powerpoint/2010/main" val="415977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88E3AB3-2040-FC42-9981-EDFDC2AB0405}"/>
              </a:ext>
            </a:extLst>
          </p:cNvPr>
          <p:cNvSpPr>
            <a:spLocks noGrp="1" noChangeArrowheads="1"/>
          </p:cNvSpPr>
          <p:nvPr>
            <p:ph type="dt" sz="half" idx="10"/>
          </p:nvPr>
        </p:nvSpPr>
        <p:spPr>
          <a:ln/>
        </p:spPr>
        <p:txBody>
          <a:bodyPr/>
          <a:lstStyle>
            <a:lvl1pPr>
              <a:defRPr/>
            </a:lvl1pPr>
          </a:lstStyle>
          <a:p>
            <a:pPr>
              <a:defRPr/>
            </a:pPr>
            <a:fld id="{48BFBD6C-AB2D-8C4A-BFE6-E9920EF0177E}" type="datetime1">
              <a:rPr lang="zh-CN" altLang="en-US"/>
              <a:pPr>
                <a:defRPr/>
              </a:pPr>
              <a:t>2020/9/10</a:t>
            </a:fld>
            <a:endParaRPr lang="en-US" altLang="zh-CN"/>
          </a:p>
        </p:txBody>
      </p:sp>
      <p:sp>
        <p:nvSpPr>
          <p:cNvPr id="5" name="Rectangle 5">
            <a:extLst>
              <a:ext uri="{FF2B5EF4-FFF2-40B4-BE49-F238E27FC236}">
                <a16:creationId xmlns:a16="http://schemas.microsoft.com/office/drawing/2014/main" id="{39049DE8-C2FB-EE4E-B331-28A68771C1F9}"/>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a:extLst>
              <a:ext uri="{FF2B5EF4-FFF2-40B4-BE49-F238E27FC236}">
                <a16:creationId xmlns:a16="http://schemas.microsoft.com/office/drawing/2014/main" id="{A034592A-A137-D44C-90F5-4577B5C73E45}"/>
              </a:ext>
            </a:extLst>
          </p:cNvPr>
          <p:cNvSpPr>
            <a:spLocks noGrp="1" noChangeArrowheads="1"/>
          </p:cNvSpPr>
          <p:nvPr>
            <p:ph type="sldNum" sz="quarter" idx="12"/>
          </p:nvPr>
        </p:nvSpPr>
        <p:spPr>
          <a:ln/>
        </p:spPr>
        <p:txBody>
          <a:bodyPr/>
          <a:lstStyle>
            <a:lvl1pPr>
              <a:defRPr/>
            </a:lvl1pPr>
          </a:lstStyle>
          <a:p>
            <a:fld id="{81397294-D72F-1746-B5D0-C58DEE66C3BE}" type="slidenum">
              <a:rPr lang="zh-CN" altLang="en-US"/>
              <a:pPr/>
              <a:t>‹#›</a:t>
            </a:fld>
            <a:endParaRPr lang="en-US" altLang="zh-CN"/>
          </a:p>
        </p:txBody>
      </p:sp>
    </p:spTree>
    <p:extLst>
      <p:ext uri="{BB962C8B-B14F-4D97-AF65-F5344CB8AC3E}">
        <p14:creationId xmlns:p14="http://schemas.microsoft.com/office/powerpoint/2010/main" val="965723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57200"/>
            <a:ext cx="2076450" cy="5562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76950" cy="5562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E10BAD7-0977-1941-A34B-7FF5F9AAB05E}"/>
              </a:ext>
            </a:extLst>
          </p:cNvPr>
          <p:cNvSpPr>
            <a:spLocks noGrp="1" noChangeArrowheads="1"/>
          </p:cNvSpPr>
          <p:nvPr>
            <p:ph type="dt" sz="half" idx="10"/>
          </p:nvPr>
        </p:nvSpPr>
        <p:spPr>
          <a:ln/>
        </p:spPr>
        <p:txBody>
          <a:bodyPr/>
          <a:lstStyle>
            <a:lvl1pPr>
              <a:defRPr/>
            </a:lvl1pPr>
          </a:lstStyle>
          <a:p>
            <a:pPr>
              <a:defRPr/>
            </a:pPr>
            <a:fld id="{02B6992E-F181-AE42-9E41-8C62B3C94379}" type="datetime1">
              <a:rPr lang="zh-CN" altLang="en-US"/>
              <a:pPr>
                <a:defRPr/>
              </a:pPr>
              <a:t>2020/9/10</a:t>
            </a:fld>
            <a:endParaRPr lang="en-US" altLang="zh-CN"/>
          </a:p>
        </p:txBody>
      </p:sp>
      <p:sp>
        <p:nvSpPr>
          <p:cNvPr id="5" name="Rectangle 5">
            <a:extLst>
              <a:ext uri="{FF2B5EF4-FFF2-40B4-BE49-F238E27FC236}">
                <a16:creationId xmlns:a16="http://schemas.microsoft.com/office/drawing/2014/main" id="{88E0479B-D6D7-2845-AA9B-ECCF29C6ED40}"/>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a:extLst>
              <a:ext uri="{FF2B5EF4-FFF2-40B4-BE49-F238E27FC236}">
                <a16:creationId xmlns:a16="http://schemas.microsoft.com/office/drawing/2014/main" id="{B20E7D24-D13D-514B-8CA9-6E4CC5177C08}"/>
              </a:ext>
            </a:extLst>
          </p:cNvPr>
          <p:cNvSpPr>
            <a:spLocks noGrp="1" noChangeArrowheads="1"/>
          </p:cNvSpPr>
          <p:nvPr>
            <p:ph type="sldNum" sz="quarter" idx="12"/>
          </p:nvPr>
        </p:nvSpPr>
        <p:spPr>
          <a:ln/>
        </p:spPr>
        <p:txBody>
          <a:bodyPr/>
          <a:lstStyle>
            <a:lvl1pPr>
              <a:defRPr/>
            </a:lvl1pPr>
          </a:lstStyle>
          <a:p>
            <a:fld id="{6352CCBE-FD11-7049-85BA-63EF2937DF55}" type="slidenum">
              <a:rPr lang="zh-CN" altLang="en-US"/>
              <a:pPr/>
              <a:t>‹#›</a:t>
            </a:fld>
            <a:endParaRPr lang="en-US" altLang="zh-CN"/>
          </a:p>
        </p:txBody>
      </p:sp>
    </p:spTree>
    <p:extLst>
      <p:ext uri="{BB962C8B-B14F-4D97-AF65-F5344CB8AC3E}">
        <p14:creationId xmlns:p14="http://schemas.microsoft.com/office/powerpoint/2010/main" val="191413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077200" cy="9144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305800" cy="4419600"/>
          </a:xfrm>
        </p:spPr>
        <p:txBody>
          <a:bodyPr/>
          <a:lstStyle/>
          <a:p>
            <a:pPr lvl="0"/>
            <a:endParaRPr lang="zh-CN" altLang="en-US" noProof="0"/>
          </a:p>
        </p:txBody>
      </p:sp>
      <p:sp>
        <p:nvSpPr>
          <p:cNvPr id="4" name="Rectangle 4">
            <a:extLst>
              <a:ext uri="{FF2B5EF4-FFF2-40B4-BE49-F238E27FC236}">
                <a16:creationId xmlns:a16="http://schemas.microsoft.com/office/drawing/2014/main" id="{BA91FE5F-0E86-3E45-9530-44B24AED4659}"/>
              </a:ext>
            </a:extLst>
          </p:cNvPr>
          <p:cNvSpPr>
            <a:spLocks noGrp="1" noChangeArrowheads="1"/>
          </p:cNvSpPr>
          <p:nvPr>
            <p:ph type="dt" sz="half" idx="10"/>
          </p:nvPr>
        </p:nvSpPr>
        <p:spPr>
          <a:ln/>
        </p:spPr>
        <p:txBody>
          <a:bodyPr/>
          <a:lstStyle>
            <a:lvl1pPr>
              <a:defRPr/>
            </a:lvl1pPr>
          </a:lstStyle>
          <a:p>
            <a:pPr>
              <a:defRPr/>
            </a:pPr>
            <a:fld id="{6E2A70B9-94A5-8345-81A8-382EE27BBD18}" type="datetime1">
              <a:rPr lang="zh-CN" altLang="en-US"/>
              <a:pPr>
                <a:defRPr/>
              </a:pPr>
              <a:t>2020/9/10</a:t>
            </a:fld>
            <a:endParaRPr lang="en-US" altLang="zh-CN"/>
          </a:p>
        </p:txBody>
      </p:sp>
      <p:sp>
        <p:nvSpPr>
          <p:cNvPr id="5" name="Rectangle 5">
            <a:extLst>
              <a:ext uri="{FF2B5EF4-FFF2-40B4-BE49-F238E27FC236}">
                <a16:creationId xmlns:a16="http://schemas.microsoft.com/office/drawing/2014/main" id="{79B86963-4E9C-BA4E-AEC6-0E3023B74B0C}"/>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a:extLst>
              <a:ext uri="{FF2B5EF4-FFF2-40B4-BE49-F238E27FC236}">
                <a16:creationId xmlns:a16="http://schemas.microsoft.com/office/drawing/2014/main" id="{FC07D364-11E7-BD4C-A945-6813CC148160}"/>
              </a:ext>
            </a:extLst>
          </p:cNvPr>
          <p:cNvSpPr>
            <a:spLocks noGrp="1" noChangeArrowheads="1"/>
          </p:cNvSpPr>
          <p:nvPr>
            <p:ph type="sldNum" sz="quarter" idx="12"/>
          </p:nvPr>
        </p:nvSpPr>
        <p:spPr>
          <a:ln/>
        </p:spPr>
        <p:txBody>
          <a:bodyPr/>
          <a:lstStyle>
            <a:lvl1pPr>
              <a:defRPr/>
            </a:lvl1pPr>
          </a:lstStyle>
          <a:p>
            <a:fld id="{DA75F0DE-8A05-804B-946B-2D6330A2F4E0}" type="slidenum">
              <a:rPr lang="zh-CN" altLang="en-US"/>
              <a:pPr/>
              <a:t>‹#›</a:t>
            </a:fld>
            <a:endParaRPr lang="en-US" altLang="zh-CN"/>
          </a:p>
        </p:txBody>
      </p:sp>
    </p:spTree>
    <p:extLst>
      <p:ext uri="{BB962C8B-B14F-4D97-AF65-F5344CB8AC3E}">
        <p14:creationId xmlns:p14="http://schemas.microsoft.com/office/powerpoint/2010/main" val="90930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F8B5628-1B57-EE47-A0F5-D262B1A2FE8F}"/>
              </a:ext>
            </a:extLst>
          </p:cNvPr>
          <p:cNvSpPr>
            <a:spLocks noGrp="1" noChangeArrowheads="1"/>
          </p:cNvSpPr>
          <p:nvPr>
            <p:ph type="dt" sz="half" idx="10"/>
          </p:nvPr>
        </p:nvSpPr>
        <p:spPr>
          <a:ln/>
        </p:spPr>
        <p:txBody>
          <a:bodyPr/>
          <a:lstStyle>
            <a:lvl1pPr>
              <a:defRPr/>
            </a:lvl1pPr>
          </a:lstStyle>
          <a:p>
            <a:pPr>
              <a:defRPr/>
            </a:pPr>
            <a:fld id="{CD0B7037-5C9D-AA4E-B733-447984306CBD}" type="datetime1">
              <a:rPr lang="zh-CN" altLang="en-US"/>
              <a:pPr>
                <a:defRPr/>
              </a:pPr>
              <a:t>2020/9/10</a:t>
            </a:fld>
            <a:endParaRPr lang="en-US" altLang="zh-CN"/>
          </a:p>
        </p:txBody>
      </p:sp>
      <p:sp>
        <p:nvSpPr>
          <p:cNvPr id="5" name="Rectangle 5">
            <a:extLst>
              <a:ext uri="{FF2B5EF4-FFF2-40B4-BE49-F238E27FC236}">
                <a16:creationId xmlns:a16="http://schemas.microsoft.com/office/drawing/2014/main" id="{832124D8-FC7F-5542-A5DF-30DE233E90FB}"/>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a:extLst>
              <a:ext uri="{FF2B5EF4-FFF2-40B4-BE49-F238E27FC236}">
                <a16:creationId xmlns:a16="http://schemas.microsoft.com/office/drawing/2014/main" id="{ECBE2754-142A-1946-90A8-E31B9A526AC7}"/>
              </a:ext>
            </a:extLst>
          </p:cNvPr>
          <p:cNvSpPr>
            <a:spLocks noGrp="1" noChangeArrowheads="1"/>
          </p:cNvSpPr>
          <p:nvPr>
            <p:ph type="sldNum" sz="quarter" idx="12"/>
          </p:nvPr>
        </p:nvSpPr>
        <p:spPr>
          <a:ln/>
        </p:spPr>
        <p:txBody>
          <a:bodyPr/>
          <a:lstStyle>
            <a:lvl1pPr>
              <a:defRPr/>
            </a:lvl1pPr>
          </a:lstStyle>
          <a:p>
            <a:fld id="{54E0D472-E0D7-D047-9EAB-E4DD2330FEF5}" type="slidenum">
              <a:rPr lang="zh-CN" altLang="en-US"/>
              <a:pPr/>
              <a:t>‹#›</a:t>
            </a:fld>
            <a:endParaRPr lang="en-US" altLang="zh-CN"/>
          </a:p>
        </p:txBody>
      </p:sp>
    </p:spTree>
    <p:extLst>
      <p:ext uri="{BB962C8B-B14F-4D97-AF65-F5344CB8AC3E}">
        <p14:creationId xmlns:p14="http://schemas.microsoft.com/office/powerpoint/2010/main" val="172682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094967EA-34C0-0543-9721-F8AC6ACDF3AB}"/>
              </a:ext>
            </a:extLst>
          </p:cNvPr>
          <p:cNvSpPr>
            <a:spLocks noGrp="1" noChangeArrowheads="1"/>
          </p:cNvSpPr>
          <p:nvPr>
            <p:ph type="dt" sz="half" idx="10"/>
          </p:nvPr>
        </p:nvSpPr>
        <p:spPr>
          <a:ln/>
        </p:spPr>
        <p:txBody>
          <a:bodyPr/>
          <a:lstStyle>
            <a:lvl1pPr>
              <a:defRPr/>
            </a:lvl1pPr>
          </a:lstStyle>
          <a:p>
            <a:pPr>
              <a:defRPr/>
            </a:pPr>
            <a:fld id="{50F7718E-541D-6F4E-965F-FF32AF043F8D}" type="datetime1">
              <a:rPr lang="zh-CN" altLang="en-US"/>
              <a:pPr>
                <a:defRPr/>
              </a:pPr>
              <a:t>2020/9/10</a:t>
            </a:fld>
            <a:endParaRPr lang="en-US" altLang="zh-CN"/>
          </a:p>
        </p:txBody>
      </p:sp>
      <p:sp>
        <p:nvSpPr>
          <p:cNvPr id="5" name="Rectangle 5">
            <a:extLst>
              <a:ext uri="{FF2B5EF4-FFF2-40B4-BE49-F238E27FC236}">
                <a16:creationId xmlns:a16="http://schemas.microsoft.com/office/drawing/2014/main" id="{8EA0F681-5EFD-4C49-BCA9-54139FC14D36}"/>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a:extLst>
              <a:ext uri="{FF2B5EF4-FFF2-40B4-BE49-F238E27FC236}">
                <a16:creationId xmlns:a16="http://schemas.microsoft.com/office/drawing/2014/main" id="{C58693F1-825B-5844-BC02-1A093814E9B6}"/>
              </a:ext>
            </a:extLst>
          </p:cNvPr>
          <p:cNvSpPr>
            <a:spLocks noGrp="1" noChangeArrowheads="1"/>
          </p:cNvSpPr>
          <p:nvPr>
            <p:ph type="sldNum" sz="quarter" idx="12"/>
          </p:nvPr>
        </p:nvSpPr>
        <p:spPr>
          <a:ln/>
        </p:spPr>
        <p:txBody>
          <a:bodyPr/>
          <a:lstStyle>
            <a:lvl1pPr>
              <a:defRPr/>
            </a:lvl1pPr>
          </a:lstStyle>
          <a:p>
            <a:fld id="{3D99F883-BC71-1F4B-B538-501596D8CE92}" type="slidenum">
              <a:rPr lang="zh-CN" altLang="en-US"/>
              <a:pPr/>
              <a:t>‹#›</a:t>
            </a:fld>
            <a:endParaRPr lang="en-US" altLang="zh-CN"/>
          </a:p>
        </p:txBody>
      </p:sp>
    </p:spTree>
    <p:extLst>
      <p:ext uri="{BB962C8B-B14F-4D97-AF65-F5344CB8AC3E}">
        <p14:creationId xmlns:p14="http://schemas.microsoft.com/office/powerpoint/2010/main" val="45491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F53B8E12-3075-144B-A1D2-21E5BC07005E}"/>
              </a:ext>
            </a:extLst>
          </p:cNvPr>
          <p:cNvSpPr>
            <a:spLocks noGrp="1" noChangeArrowheads="1"/>
          </p:cNvSpPr>
          <p:nvPr>
            <p:ph type="dt" sz="half" idx="10"/>
          </p:nvPr>
        </p:nvSpPr>
        <p:spPr>
          <a:ln/>
        </p:spPr>
        <p:txBody>
          <a:bodyPr/>
          <a:lstStyle>
            <a:lvl1pPr>
              <a:defRPr/>
            </a:lvl1pPr>
          </a:lstStyle>
          <a:p>
            <a:pPr>
              <a:defRPr/>
            </a:pPr>
            <a:fld id="{8C5EA5EF-5468-894E-908B-57B2E033BB52}" type="datetime1">
              <a:rPr lang="zh-CN" altLang="en-US"/>
              <a:pPr>
                <a:defRPr/>
              </a:pPr>
              <a:t>2020/9/10</a:t>
            </a:fld>
            <a:endParaRPr lang="en-US" altLang="zh-CN"/>
          </a:p>
        </p:txBody>
      </p:sp>
      <p:sp>
        <p:nvSpPr>
          <p:cNvPr id="6" name="Rectangle 5">
            <a:extLst>
              <a:ext uri="{FF2B5EF4-FFF2-40B4-BE49-F238E27FC236}">
                <a16:creationId xmlns:a16="http://schemas.microsoft.com/office/drawing/2014/main" id="{F14F8E8F-C1C9-E24F-B586-973420BE925A}"/>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7" name="Rectangle 6">
            <a:extLst>
              <a:ext uri="{FF2B5EF4-FFF2-40B4-BE49-F238E27FC236}">
                <a16:creationId xmlns:a16="http://schemas.microsoft.com/office/drawing/2014/main" id="{C6F15FD8-BD78-F042-AB31-FBC9B1777F13}"/>
              </a:ext>
            </a:extLst>
          </p:cNvPr>
          <p:cNvSpPr>
            <a:spLocks noGrp="1" noChangeArrowheads="1"/>
          </p:cNvSpPr>
          <p:nvPr>
            <p:ph type="sldNum" sz="quarter" idx="12"/>
          </p:nvPr>
        </p:nvSpPr>
        <p:spPr>
          <a:ln/>
        </p:spPr>
        <p:txBody>
          <a:bodyPr/>
          <a:lstStyle>
            <a:lvl1pPr>
              <a:defRPr/>
            </a:lvl1pPr>
          </a:lstStyle>
          <a:p>
            <a:fld id="{53820382-4D77-BB4F-AFB2-1DA68C3FBC1A}" type="slidenum">
              <a:rPr lang="zh-CN" altLang="en-US"/>
              <a:pPr/>
              <a:t>‹#›</a:t>
            </a:fld>
            <a:endParaRPr lang="en-US" altLang="zh-CN"/>
          </a:p>
        </p:txBody>
      </p:sp>
    </p:spTree>
    <p:extLst>
      <p:ext uri="{BB962C8B-B14F-4D97-AF65-F5344CB8AC3E}">
        <p14:creationId xmlns:p14="http://schemas.microsoft.com/office/powerpoint/2010/main" val="2450844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5E26ED1-D272-894B-92BC-EA4098E3F0B8}"/>
              </a:ext>
            </a:extLst>
          </p:cNvPr>
          <p:cNvSpPr>
            <a:spLocks noGrp="1" noChangeArrowheads="1"/>
          </p:cNvSpPr>
          <p:nvPr>
            <p:ph type="dt" sz="half" idx="10"/>
          </p:nvPr>
        </p:nvSpPr>
        <p:spPr>
          <a:ln/>
        </p:spPr>
        <p:txBody>
          <a:bodyPr/>
          <a:lstStyle>
            <a:lvl1pPr>
              <a:defRPr/>
            </a:lvl1pPr>
          </a:lstStyle>
          <a:p>
            <a:pPr>
              <a:defRPr/>
            </a:pPr>
            <a:fld id="{6E500AFF-CFE8-B74B-A345-43C52D7D5DAD}" type="datetime1">
              <a:rPr lang="zh-CN" altLang="en-US"/>
              <a:pPr>
                <a:defRPr/>
              </a:pPr>
              <a:t>2020/9/10</a:t>
            </a:fld>
            <a:endParaRPr lang="en-US" altLang="zh-CN"/>
          </a:p>
        </p:txBody>
      </p:sp>
      <p:sp>
        <p:nvSpPr>
          <p:cNvPr id="8" name="Rectangle 5">
            <a:extLst>
              <a:ext uri="{FF2B5EF4-FFF2-40B4-BE49-F238E27FC236}">
                <a16:creationId xmlns:a16="http://schemas.microsoft.com/office/drawing/2014/main" id="{D0F2B99B-0E12-4C4B-A86E-5276064903DE}"/>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9" name="Rectangle 6">
            <a:extLst>
              <a:ext uri="{FF2B5EF4-FFF2-40B4-BE49-F238E27FC236}">
                <a16:creationId xmlns:a16="http://schemas.microsoft.com/office/drawing/2014/main" id="{A310C4A6-72B8-BC46-92F5-869A7C4C0959}"/>
              </a:ext>
            </a:extLst>
          </p:cNvPr>
          <p:cNvSpPr>
            <a:spLocks noGrp="1" noChangeArrowheads="1"/>
          </p:cNvSpPr>
          <p:nvPr>
            <p:ph type="sldNum" sz="quarter" idx="12"/>
          </p:nvPr>
        </p:nvSpPr>
        <p:spPr>
          <a:ln/>
        </p:spPr>
        <p:txBody>
          <a:bodyPr/>
          <a:lstStyle>
            <a:lvl1pPr>
              <a:defRPr/>
            </a:lvl1pPr>
          </a:lstStyle>
          <a:p>
            <a:fld id="{E2A13E64-FA66-AC48-837C-D8C95AFE3BB3}" type="slidenum">
              <a:rPr lang="zh-CN" altLang="en-US"/>
              <a:pPr/>
              <a:t>‹#›</a:t>
            </a:fld>
            <a:endParaRPr lang="en-US" altLang="zh-CN"/>
          </a:p>
        </p:txBody>
      </p:sp>
    </p:spTree>
    <p:extLst>
      <p:ext uri="{BB962C8B-B14F-4D97-AF65-F5344CB8AC3E}">
        <p14:creationId xmlns:p14="http://schemas.microsoft.com/office/powerpoint/2010/main" val="3019583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54722B73-0B9C-8D4E-8517-8A0A350EFD55}"/>
              </a:ext>
            </a:extLst>
          </p:cNvPr>
          <p:cNvSpPr>
            <a:spLocks noGrp="1" noChangeArrowheads="1"/>
          </p:cNvSpPr>
          <p:nvPr>
            <p:ph type="dt" sz="half" idx="10"/>
          </p:nvPr>
        </p:nvSpPr>
        <p:spPr>
          <a:ln/>
        </p:spPr>
        <p:txBody>
          <a:bodyPr/>
          <a:lstStyle>
            <a:lvl1pPr>
              <a:defRPr/>
            </a:lvl1pPr>
          </a:lstStyle>
          <a:p>
            <a:pPr>
              <a:defRPr/>
            </a:pPr>
            <a:fld id="{9F8F9949-C968-BB4E-A352-668EA7575D3B}" type="datetime1">
              <a:rPr lang="zh-CN" altLang="en-US"/>
              <a:pPr>
                <a:defRPr/>
              </a:pPr>
              <a:t>2020/9/10</a:t>
            </a:fld>
            <a:endParaRPr lang="en-US" altLang="zh-CN"/>
          </a:p>
        </p:txBody>
      </p:sp>
      <p:sp>
        <p:nvSpPr>
          <p:cNvPr id="4" name="Rectangle 5">
            <a:extLst>
              <a:ext uri="{FF2B5EF4-FFF2-40B4-BE49-F238E27FC236}">
                <a16:creationId xmlns:a16="http://schemas.microsoft.com/office/drawing/2014/main" id="{D70DF9E6-838C-B547-9E38-C6F08B4D38C6}"/>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5" name="Rectangle 6">
            <a:extLst>
              <a:ext uri="{FF2B5EF4-FFF2-40B4-BE49-F238E27FC236}">
                <a16:creationId xmlns:a16="http://schemas.microsoft.com/office/drawing/2014/main" id="{AEC829F6-800A-EE41-8B9A-5BAF1687E63F}"/>
              </a:ext>
            </a:extLst>
          </p:cNvPr>
          <p:cNvSpPr>
            <a:spLocks noGrp="1" noChangeArrowheads="1"/>
          </p:cNvSpPr>
          <p:nvPr>
            <p:ph type="sldNum" sz="quarter" idx="12"/>
          </p:nvPr>
        </p:nvSpPr>
        <p:spPr>
          <a:ln/>
        </p:spPr>
        <p:txBody>
          <a:bodyPr/>
          <a:lstStyle>
            <a:lvl1pPr>
              <a:defRPr/>
            </a:lvl1pPr>
          </a:lstStyle>
          <a:p>
            <a:fld id="{A8C4038D-9193-B943-B84D-0DCEC8665A2D}" type="slidenum">
              <a:rPr lang="zh-CN" altLang="en-US"/>
              <a:pPr/>
              <a:t>‹#›</a:t>
            </a:fld>
            <a:endParaRPr lang="en-US" altLang="zh-CN"/>
          </a:p>
        </p:txBody>
      </p:sp>
    </p:spTree>
    <p:extLst>
      <p:ext uri="{BB962C8B-B14F-4D97-AF65-F5344CB8AC3E}">
        <p14:creationId xmlns:p14="http://schemas.microsoft.com/office/powerpoint/2010/main" val="318960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17F7D2-1B43-D54E-B971-2A54817F98EA}"/>
              </a:ext>
            </a:extLst>
          </p:cNvPr>
          <p:cNvSpPr>
            <a:spLocks noGrp="1" noChangeArrowheads="1"/>
          </p:cNvSpPr>
          <p:nvPr>
            <p:ph type="dt" sz="half" idx="10"/>
          </p:nvPr>
        </p:nvSpPr>
        <p:spPr>
          <a:ln/>
        </p:spPr>
        <p:txBody>
          <a:bodyPr/>
          <a:lstStyle>
            <a:lvl1pPr>
              <a:defRPr/>
            </a:lvl1pPr>
          </a:lstStyle>
          <a:p>
            <a:pPr>
              <a:defRPr/>
            </a:pPr>
            <a:fld id="{E3F32D3E-5DC1-3348-9AD6-FB01C7444E5E}" type="datetime1">
              <a:rPr lang="zh-CN" altLang="en-US"/>
              <a:pPr>
                <a:defRPr/>
              </a:pPr>
              <a:t>2020/9/10</a:t>
            </a:fld>
            <a:endParaRPr lang="en-US" altLang="zh-CN"/>
          </a:p>
        </p:txBody>
      </p:sp>
      <p:sp>
        <p:nvSpPr>
          <p:cNvPr id="3" name="Rectangle 5">
            <a:extLst>
              <a:ext uri="{FF2B5EF4-FFF2-40B4-BE49-F238E27FC236}">
                <a16:creationId xmlns:a16="http://schemas.microsoft.com/office/drawing/2014/main" id="{122E704C-8A0A-8849-AC05-731AEF6D7FF2}"/>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4" name="Rectangle 6">
            <a:extLst>
              <a:ext uri="{FF2B5EF4-FFF2-40B4-BE49-F238E27FC236}">
                <a16:creationId xmlns:a16="http://schemas.microsoft.com/office/drawing/2014/main" id="{AF3296DF-4A51-3A46-98EB-4DA14C333382}"/>
              </a:ext>
            </a:extLst>
          </p:cNvPr>
          <p:cNvSpPr>
            <a:spLocks noGrp="1" noChangeArrowheads="1"/>
          </p:cNvSpPr>
          <p:nvPr>
            <p:ph type="sldNum" sz="quarter" idx="12"/>
          </p:nvPr>
        </p:nvSpPr>
        <p:spPr>
          <a:ln/>
        </p:spPr>
        <p:txBody>
          <a:bodyPr/>
          <a:lstStyle>
            <a:lvl1pPr>
              <a:defRPr/>
            </a:lvl1pPr>
          </a:lstStyle>
          <a:p>
            <a:fld id="{A41BF8B1-2255-B141-B58E-9A9CF3291D5C}" type="slidenum">
              <a:rPr lang="zh-CN" altLang="en-US"/>
              <a:pPr/>
              <a:t>‹#›</a:t>
            </a:fld>
            <a:endParaRPr lang="en-US" altLang="zh-CN"/>
          </a:p>
        </p:txBody>
      </p:sp>
    </p:spTree>
    <p:extLst>
      <p:ext uri="{BB962C8B-B14F-4D97-AF65-F5344CB8AC3E}">
        <p14:creationId xmlns:p14="http://schemas.microsoft.com/office/powerpoint/2010/main" val="35713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7B08DEE-B1EC-0946-AA01-85B9D1E26856}"/>
              </a:ext>
            </a:extLst>
          </p:cNvPr>
          <p:cNvSpPr>
            <a:spLocks noGrp="1" noChangeArrowheads="1"/>
          </p:cNvSpPr>
          <p:nvPr>
            <p:ph type="dt" sz="half" idx="10"/>
          </p:nvPr>
        </p:nvSpPr>
        <p:spPr>
          <a:ln/>
        </p:spPr>
        <p:txBody>
          <a:bodyPr/>
          <a:lstStyle>
            <a:lvl1pPr>
              <a:defRPr/>
            </a:lvl1pPr>
          </a:lstStyle>
          <a:p>
            <a:pPr>
              <a:defRPr/>
            </a:pPr>
            <a:fld id="{72727E4F-B3FC-A245-B46C-8480112A72D3}" type="datetime1">
              <a:rPr lang="zh-CN" altLang="en-US"/>
              <a:pPr>
                <a:defRPr/>
              </a:pPr>
              <a:t>2020/9/10</a:t>
            </a:fld>
            <a:endParaRPr lang="en-US" altLang="zh-CN"/>
          </a:p>
        </p:txBody>
      </p:sp>
      <p:sp>
        <p:nvSpPr>
          <p:cNvPr id="6" name="Rectangle 5">
            <a:extLst>
              <a:ext uri="{FF2B5EF4-FFF2-40B4-BE49-F238E27FC236}">
                <a16:creationId xmlns:a16="http://schemas.microsoft.com/office/drawing/2014/main" id="{5ABABB15-22F5-8E47-A5CC-31E85F4865BE}"/>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7" name="Rectangle 6">
            <a:extLst>
              <a:ext uri="{FF2B5EF4-FFF2-40B4-BE49-F238E27FC236}">
                <a16:creationId xmlns:a16="http://schemas.microsoft.com/office/drawing/2014/main" id="{E8266B2E-8EC3-BC4E-B714-745F661E7571}"/>
              </a:ext>
            </a:extLst>
          </p:cNvPr>
          <p:cNvSpPr>
            <a:spLocks noGrp="1" noChangeArrowheads="1"/>
          </p:cNvSpPr>
          <p:nvPr>
            <p:ph type="sldNum" sz="quarter" idx="12"/>
          </p:nvPr>
        </p:nvSpPr>
        <p:spPr>
          <a:ln/>
        </p:spPr>
        <p:txBody>
          <a:bodyPr/>
          <a:lstStyle>
            <a:lvl1pPr>
              <a:defRPr/>
            </a:lvl1pPr>
          </a:lstStyle>
          <a:p>
            <a:fld id="{0A3D689A-E0EB-3B44-87D7-F25E7FFAF861}" type="slidenum">
              <a:rPr lang="zh-CN" altLang="en-US"/>
              <a:pPr/>
              <a:t>‹#›</a:t>
            </a:fld>
            <a:endParaRPr lang="en-US" altLang="zh-CN"/>
          </a:p>
        </p:txBody>
      </p:sp>
    </p:spTree>
    <p:extLst>
      <p:ext uri="{BB962C8B-B14F-4D97-AF65-F5344CB8AC3E}">
        <p14:creationId xmlns:p14="http://schemas.microsoft.com/office/powerpoint/2010/main" val="3337964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ABF2BE5-6573-4B49-9D60-3F9AC28C4264}"/>
              </a:ext>
            </a:extLst>
          </p:cNvPr>
          <p:cNvSpPr>
            <a:spLocks noGrp="1" noChangeArrowheads="1"/>
          </p:cNvSpPr>
          <p:nvPr>
            <p:ph type="dt" sz="half" idx="10"/>
          </p:nvPr>
        </p:nvSpPr>
        <p:spPr>
          <a:ln/>
        </p:spPr>
        <p:txBody>
          <a:bodyPr/>
          <a:lstStyle>
            <a:lvl1pPr>
              <a:defRPr/>
            </a:lvl1pPr>
          </a:lstStyle>
          <a:p>
            <a:pPr>
              <a:defRPr/>
            </a:pPr>
            <a:fld id="{D08C247B-A8C7-3341-9A55-53E5E4292E68}" type="datetime1">
              <a:rPr lang="zh-CN" altLang="en-US"/>
              <a:pPr>
                <a:defRPr/>
              </a:pPr>
              <a:t>2020/9/10</a:t>
            </a:fld>
            <a:endParaRPr lang="en-US" altLang="zh-CN"/>
          </a:p>
        </p:txBody>
      </p:sp>
      <p:sp>
        <p:nvSpPr>
          <p:cNvPr id="6" name="Rectangle 5">
            <a:extLst>
              <a:ext uri="{FF2B5EF4-FFF2-40B4-BE49-F238E27FC236}">
                <a16:creationId xmlns:a16="http://schemas.microsoft.com/office/drawing/2014/main" id="{ABB2AD67-CB1B-AF4D-AB45-70320B14EE5E}"/>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7" name="Rectangle 6">
            <a:extLst>
              <a:ext uri="{FF2B5EF4-FFF2-40B4-BE49-F238E27FC236}">
                <a16:creationId xmlns:a16="http://schemas.microsoft.com/office/drawing/2014/main" id="{AF00E81A-7ECC-4E4A-9B0E-6756CF480CF8}"/>
              </a:ext>
            </a:extLst>
          </p:cNvPr>
          <p:cNvSpPr>
            <a:spLocks noGrp="1" noChangeArrowheads="1"/>
          </p:cNvSpPr>
          <p:nvPr>
            <p:ph type="sldNum" sz="quarter" idx="12"/>
          </p:nvPr>
        </p:nvSpPr>
        <p:spPr>
          <a:ln/>
        </p:spPr>
        <p:txBody>
          <a:bodyPr/>
          <a:lstStyle>
            <a:lvl1pPr>
              <a:defRPr/>
            </a:lvl1pPr>
          </a:lstStyle>
          <a:p>
            <a:fld id="{319A7129-AF84-BF4C-AD3F-0F3543430E27}" type="slidenum">
              <a:rPr lang="zh-CN" altLang="en-US"/>
              <a:pPr/>
              <a:t>‹#›</a:t>
            </a:fld>
            <a:endParaRPr lang="en-US" altLang="zh-CN"/>
          </a:p>
        </p:txBody>
      </p:sp>
    </p:spTree>
    <p:extLst>
      <p:ext uri="{BB962C8B-B14F-4D97-AF65-F5344CB8AC3E}">
        <p14:creationId xmlns:p14="http://schemas.microsoft.com/office/powerpoint/2010/main" val="237723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43BAD43-B06B-9A44-A125-927FEC2A5888}"/>
              </a:ext>
            </a:extLst>
          </p:cNvPr>
          <p:cNvSpPr>
            <a:spLocks noGrp="1" noChangeArrowheads="1"/>
          </p:cNvSpPr>
          <p:nvPr>
            <p:ph type="title"/>
          </p:nvPr>
        </p:nvSpPr>
        <p:spPr bwMode="auto">
          <a:xfrm>
            <a:off x="457200" y="457200"/>
            <a:ext cx="8077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1027" name="Rectangle 3">
            <a:extLst>
              <a:ext uri="{FF2B5EF4-FFF2-40B4-BE49-F238E27FC236}">
                <a16:creationId xmlns:a16="http://schemas.microsoft.com/office/drawing/2014/main" id="{0E9F50D3-883C-CE44-BC7E-A0479902174B}"/>
              </a:ext>
            </a:extLst>
          </p:cNvPr>
          <p:cNvSpPr>
            <a:spLocks noGrp="1" noChangeArrowheads="1"/>
          </p:cNvSpPr>
          <p:nvPr>
            <p:ph type="body" idx="1"/>
          </p:nvPr>
        </p:nvSpPr>
        <p:spPr bwMode="auto">
          <a:xfrm>
            <a:off x="457200" y="1600200"/>
            <a:ext cx="8305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3076" name="Rectangle 4">
            <a:extLst>
              <a:ext uri="{FF2B5EF4-FFF2-40B4-BE49-F238E27FC236}">
                <a16:creationId xmlns:a16="http://schemas.microsoft.com/office/drawing/2014/main" id="{A2B1E2F0-F0C1-8247-BDB1-40AB29302E7E}"/>
              </a:ext>
            </a:extLst>
          </p:cNvPr>
          <p:cNvSpPr>
            <a:spLocks noGrp="1" noChangeArrowheads="1"/>
          </p:cNvSpPr>
          <p:nvPr>
            <p:ph type="dt" sz="half" idx="2"/>
          </p:nvPr>
        </p:nvSpPr>
        <p:spPr bwMode="auto">
          <a:xfrm>
            <a:off x="838200" y="6172200"/>
            <a:ext cx="1524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Times New Roman" pitchFamily="18" charset="0"/>
                <a:ea typeface="宋体" pitchFamily="2" charset="-122"/>
              </a:defRPr>
            </a:lvl1pPr>
          </a:lstStyle>
          <a:p>
            <a:pPr>
              <a:defRPr/>
            </a:pPr>
            <a:fld id="{B3DCD1F5-8BEB-8045-A8C1-F99F17B3C0D7}" type="datetime1">
              <a:rPr lang="zh-CN" altLang="en-US"/>
              <a:pPr>
                <a:defRPr/>
              </a:pPr>
              <a:t>2020/9/10</a:t>
            </a:fld>
            <a:endParaRPr lang="en-US" altLang="zh-CN"/>
          </a:p>
        </p:txBody>
      </p:sp>
      <p:sp>
        <p:nvSpPr>
          <p:cNvPr id="3077" name="Rectangle 5">
            <a:extLst>
              <a:ext uri="{FF2B5EF4-FFF2-40B4-BE49-F238E27FC236}">
                <a16:creationId xmlns:a16="http://schemas.microsoft.com/office/drawing/2014/main" id="{A3BC95A7-8DC0-924A-B3E5-E75BE5EDF955}"/>
              </a:ext>
            </a:extLst>
          </p:cNvPr>
          <p:cNvSpPr>
            <a:spLocks noGrp="1" noChangeArrowheads="1"/>
          </p:cNvSpPr>
          <p:nvPr>
            <p:ph type="ftr" sz="quarter" idx="3"/>
          </p:nvPr>
        </p:nvSpPr>
        <p:spPr bwMode="auto">
          <a:xfrm>
            <a:off x="2590800" y="6172200"/>
            <a:ext cx="411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Times New Roman" panose="02020603050405020304" pitchFamily="18" charset="0"/>
              </a:defRPr>
            </a:lvl1pPr>
          </a:lstStyle>
          <a:p>
            <a:pPr>
              <a:defRPr/>
            </a:pPr>
            <a:r>
              <a:rPr lang="zh-CN" altLang="en-US"/>
              <a:t>Compilers Autumn 2002</a:t>
            </a:r>
            <a:endParaRPr lang="en-US" altLang="zh-CN"/>
          </a:p>
        </p:txBody>
      </p:sp>
      <p:sp>
        <p:nvSpPr>
          <p:cNvPr id="3078" name="Rectangle 6">
            <a:extLst>
              <a:ext uri="{FF2B5EF4-FFF2-40B4-BE49-F238E27FC236}">
                <a16:creationId xmlns:a16="http://schemas.microsoft.com/office/drawing/2014/main" id="{D0E94C18-4548-E645-98BC-865A7C6CDF07}"/>
              </a:ext>
            </a:extLst>
          </p:cNvPr>
          <p:cNvSpPr>
            <a:spLocks noGrp="1" noChangeArrowheads="1"/>
          </p:cNvSpPr>
          <p:nvPr>
            <p:ph type="sldNum" sz="quarter" idx="4"/>
          </p:nvPr>
        </p:nvSpPr>
        <p:spPr bwMode="auto">
          <a:xfrm>
            <a:off x="6934200" y="6172200"/>
            <a:ext cx="1295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Times New Roman" panose="02020603050405020304" pitchFamily="18" charset="0"/>
              </a:defRPr>
            </a:lvl1pPr>
          </a:lstStyle>
          <a:p>
            <a:fld id="{9FF4DAD0-0BC2-A54C-9130-16431B368AB7}" type="slidenum">
              <a:rPr lang="zh-CN" altLang="en-US"/>
              <a:pPr/>
              <a:t>‹#›</a:t>
            </a:fld>
            <a:endParaRPr lang="en-US" altLang="zh-CN"/>
          </a:p>
        </p:txBody>
      </p:sp>
      <p:sp>
        <p:nvSpPr>
          <p:cNvPr id="1031" name="Line 7">
            <a:extLst>
              <a:ext uri="{FF2B5EF4-FFF2-40B4-BE49-F238E27FC236}">
                <a16:creationId xmlns:a16="http://schemas.microsoft.com/office/drawing/2014/main" id="{F94DD7C4-DF14-1644-88F9-4D2557DA1E88}"/>
              </a:ext>
            </a:extLst>
          </p:cNvPr>
          <p:cNvSpPr>
            <a:spLocks noChangeShapeType="1"/>
          </p:cNvSpPr>
          <p:nvPr/>
        </p:nvSpPr>
        <p:spPr bwMode="auto">
          <a:xfrm>
            <a:off x="457200" y="1371600"/>
            <a:ext cx="8077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TW" altLang="en-US" b="0" i="0" dirty="0">
              <a:latin typeface="Nanum Myeongjo" panose="02020603020101020101" pitchFamily="18" charset="-127"/>
            </a:endParaRPr>
          </a:p>
        </p:txBody>
      </p:sp>
    </p:spTree>
  </p:cSld>
  <p:clrMap bg1="lt1" tx1="dk1" bg2="lt2" tx2="dk2" accent1="accent1" accent2="accent2" accent3="accent3" accent4="accent4" accent5="accent5" accent6="accent6" hlink="hlink" folHlink="folHlink"/>
  <p:sldLayoutIdLst>
    <p:sldLayoutId id="2147484116" r:id="rId1"/>
    <p:sldLayoutId id="2147484105" r:id="rId2"/>
    <p:sldLayoutId id="2147484106" r:id="rId3"/>
    <p:sldLayoutId id="2147484107" r:id="rId4"/>
    <p:sldLayoutId id="2147484108" r:id="rId5"/>
    <p:sldLayoutId id="2147484109" r:id="rId6"/>
    <p:sldLayoutId id="2147484110" r:id="rId7"/>
    <p:sldLayoutId id="2147484111" r:id="rId8"/>
    <p:sldLayoutId id="2147484112" r:id="rId9"/>
    <p:sldLayoutId id="2147484113" r:id="rId10"/>
    <p:sldLayoutId id="2147484114" r:id="rId11"/>
    <p:sldLayoutId id="2147484115" r:id="rId12"/>
  </p:sldLayoutIdLst>
  <p:hf hdr="0" ftr="0" dt="0"/>
  <p:txStyles>
    <p:titleStyle>
      <a:lvl1pPr algn="l" rtl="0" eaLnBrk="0" fontAlgn="base" hangingPunct="0">
        <a:spcBef>
          <a:spcPct val="0"/>
        </a:spcBef>
        <a:spcAft>
          <a:spcPct val="0"/>
        </a:spcAft>
        <a:defRPr sz="2800" b="0" i="0">
          <a:solidFill>
            <a:schemeClr val="tx2"/>
          </a:solidFill>
          <a:latin typeface="Nanum Myeongjo" panose="02020603020101020101" pitchFamily="18" charset="-127"/>
          <a:ea typeface="+mj-ea"/>
          <a:cs typeface="+mj-cs"/>
        </a:defRPr>
      </a:lvl1pPr>
      <a:lvl2pPr algn="l" rtl="0" eaLnBrk="0" fontAlgn="base" hangingPunct="0">
        <a:spcBef>
          <a:spcPct val="0"/>
        </a:spcBef>
        <a:spcAft>
          <a:spcPct val="0"/>
        </a:spcAft>
        <a:defRPr sz="2800" b="1">
          <a:solidFill>
            <a:schemeClr val="tx2"/>
          </a:solidFill>
          <a:latin typeface="Comic Sans MS" pitchFamily="66" charset="0"/>
        </a:defRPr>
      </a:lvl2pPr>
      <a:lvl3pPr algn="l" rtl="0" eaLnBrk="0" fontAlgn="base" hangingPunct="0">
        <a:spcBef>
          <a:spcPct val="0"/>
        </a:spcBef>
        <a:spcAft>
          <a:spcPct val="0"/>
        </a:spcAft>
        <a:defRPr sz="2800" b="1">
          <a:solidFill>
            <a:schemeClr val="tx2"/>
          </a:solidFill>
          <a:latin typeface="Comic Sans MS" pitchFamily="66" charset="0"/>
        </a:defRPr>
      </a:lvl3pPr>
      <a:lvl4pPr algn="l" rtl="0" eaLnBrk="0" fontAlgn="base" hangingPunct="0">
        <a:spcBef>
          <a:spcPct val="0"/>
        </a:spcBef>
        <a:spcAft>
          <a:spcPct val="0"/>
        </a:spcAft>
        <a:defRPr sz="2800" b="1">
          <a:solidFill>
            <a:schemeClr val="tx2"/>
          </a:solidFill>
          <a:latin typeface="Comic Sans MS" pitchFamily="66" charset="0"/>
        </a:defRPr>
      </a:lvl4pPr>
      <a:lvl5pPr algn="l" rtl="0" eaLnBrk="0" fontAlgn="base" hangingPunct="0">
        <a:spcBef>
          <a:spcPct val="0"/>
        </a:spcBef>
        <a:spcAft>
          <a:spcPct val="0"/>
        </a:spcAft>
        <a:defRPr sz="2800" b="1">
          <a:solidFill>
            <a:schemeClr val="tx2"/>
          </a:solidFill>
          <a:latin typeface="Comic Sans MS" pitchFamily="66" charset="0"/>
        </a:defRPr>
      </a:lvl5pPr>
      <a:lvl6pPr marL="457200" algn="l" rtl="0" eaLnBrk="0" fontAlgn="base" hangingPunct="0">
        <a:spcBef>
          <a:spcPct val="0"/>
        </a:spcBef>
        <a:spcAft>
          <a:spcPct val="0"/>
        </a:spcAft>
        <a:defRPr sz="2800" b="1">
          <a:solidFill>
            <a:schemeClr val="tx2"/>
          </a:solidFill>
          <a:latin typeface="Comic Sans MS" pitchFamily="66" charset="0"/>
        </a:defRPr>
      </a:lvl6pPr>
      <a:lvl7pPr marL="914400" algn="l" rtl="0" eaLnBrk="0" fontAlgn="base" hangingPunct="0">
        <a:spcBef>
          <a:spcPct val="0"/>
        </a:spcBef>
        <a:spcAft>
          <a:spcPct val="0"/>
        </a:spcAft>
        <a:defRPr sz="2800" b="1">
          <a:solidFill>
            <a:schemeClr val="tx2"/>
          </a:solidFill>
          <a:latin typeface="Comic Sans MS" pitchFamily="66" charset="0"/>
        </a:defRPr>
      </a:lvl7pPr>
      <a:lvl8pPr marL="1371600" algn="l" rtl="0" eaLnBrk="0" fontAlgn="base" hangingPunct="0">
        <a:spcBef>
          <a:spcPct val="0"/>
        </a:spcBef>
        <a:spcAft>
          <a:spcPct val="0"/>
        </a:spcAft>
        <a:defRPr sz="2800" b="1">
          <a:solidFill>
            <a:schemeClr val="tx2"/>
          </a:solidFill>
          <a:latin typeface="Comic Sans MS" pitchFamily="66" charset="0"/>
        </a:defRPr>
      </a:lvl8pPr>
      <a:lvl9pPr marL="1828800" algn="l" rtl="0" eaLnBrk="0" fontAlgn="base" hangingPunct="0">
        <a:spcBef>
          <a:spcPct val="0"/>
        </a:spcBef>
        <a:spcAft>
          <a:spcPct val="0"/>
        </a:spcAft>
        <a:defRPr sz="2800" b="1">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2800" b="0" i="0">
          <a:solidFill>
            <a:schemeClr val="tx1"/>
          </a:solidFill>
          <a:latin typeface="Nanum Myeongjo" panose="02020603020101020101" pitchFamily="18" charset="-127"/>
          <a:ea typeface="+mn-ea"/>
          <a:cs typeface="+mn-cs"/>
        </a:defRPr>
      </a:lvl1pPr>
      <a:lvl2pPr marL="742950" indent="-285750" algn="l" rtl="0" eaLnBrk="0" fontAlgn="base" hangingPunct="0">
        <a:spcBef>
          <a:spcPct val="20000"/>
        </a:spcBef>
        <a:spcAft>
          <a:spcPct val="0"/>
        </a:spcAft>
        <a:buChar char="–"/>
        <a:defRPr sz="2400" b="0" i="0">
          <a:solidFill>
            <a:schemeClr val="tx1"/>
          </a:solidFill>
          <a:latin typeface="Nanum Myeongjo" panose="02020603020101020101" pitchFamily="18" charset="-127"/>
        </a:defRPr>
      </a:lvl2pPr>
      <a:lvl3pPr marL="1143000" indent="-228600" algn="l" rtl="0" eaLnBrk="0" fontAlgn="base" hangingPunct="0">
        <a:spcBef>
          <a:spcPct val="20000"/>
        </a:spcBef>
        <a:spcAft>
          <a:spcPct val="0"/>
        </a:spcAft>
        <a:buChar char="•"/>
        <a:defRPr sz="2000" b="0" i="0">
          <a:solidFill>
            <a:schemeClr val="tx1"/>
          </a:solidFill>
          <a:latin typeface="Nanum Myeongjo" panose="02020603020101020101" pitchFamily="18" charset="-127"/>
        </a:defRPr>
      </a:lvl3pPr>
      <a:lvl4pPr marL="1600200" indent="-228600" algn="l" rtl="0" eaLnBrk="0" fontAlgn="base" hangingPunct="0">
        <a:spcBef>
          <a:spcPct val="20000"/>
        </a:spcBef>
        <a:spcAft>
          <a:spcPct val="0"/>
        </a:spcAft>
        <a:buChar char="–"/>
        <a:defRPr sz="2000" b="0" i="0">
          <a:solidFill>
            <a:schemeClr val="tx1"/>
          </a:solidFill>
          <a:latin typeface="Nanum Myeongjo" panose="02020603020101020101" pitchFamily="18" charset="-127"/>
        </a:defRPr>
      </a:lvl4pPr>
      <a:lvl5pPr marL="2057400" indent="-228600" algn="l" rtl="0" eaLnBrk="0" fontAlgn="base" hangingPunct="0">
        <a:spcBef>
          <a:spcPct val="20000"/>
        </a:spcBef>
        <a:spcAft>
          <a:spcPct val="0"/>
        </a:spcAft>
        <a:buChar char="»"/>
        <a:defRPr sz="2000" b="0" i="0">
          <a:solidFill>
            <a:schemeClr val="tx1"/>
          </a:solidFill>
          <a:latin typeface="Nanum Myeongjo" panose="02020603020101020101" pitchFamily="18" charset="-127"/>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a:extLst>
              <a:ext uri="{FF2B5EF4-FFF2-40B4-BE49-F238E27FC236}">
                <a16:creationId xmlns:a16="http://schemas.microsoft.com/office/drawing/2014/main" id="{98B465C5-785C-814B-AC60-967562CC288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FA6C9781-F6FF-924E-9F1D-C6EAE4235CFC}" type="slidenum">
              <a:rPr lang="zh-CN" altLang="en-US" sz="1400">
                <a:latin typeface="Times New Roman" panose="02020603050405020304" pitchFamily="18" charset="0"/>
              </a:rPr>
              <a:pPr>
                <a:spcBef>
                  <a:spcPct val="0"/>
                </a:spcBef>
                <a:buFontTx/>
                <a:buNone/>
              </a:pPr>
              <a:t>1</a:t>
            </a:fld>
            <a:endParaRPr lang="en-US" altLang="zh-CN" sz="1400">
              <a:latin typeface="Times New Roman" panose="02020603050405020304" pitchFamily="18" charset="0"/>
            </a:endParaRPr>
          </a:p>
        </p:txBody>
      </p:sp>
      <p:sp>
        <p:nvSpPr>
          <p:cNvPr id="5123" name="Rectangle 2">
            <a:extLst>
              <a:ext uri="{FF2B5EF4-FFF2-40B4-BE49-F238E27FC236}">
                <a16:creationId xmlns:a16="http://schemas.microsoft.com/office/drawing/2014/main" id="{6ED7E8A2-80D7-1E46-8FC3-22BC3EA87CC0}"/>
              </a:ext>
            </a:extLst>
          </p:cNvPr>
          <p:cNvSpPr>
            <a:spLocks noGrp="1" noChangeArrowheads="1"/>
          </p:cNvSpPr>
          <p:nvPr>
            <p:ph type="ctrTitle"/>
          </p:nvPr>
        </p:nvSpPr>
        <p:spPr>
          <a:xfrm>
            <a:off x="685800" y="2133600"/>
            <a:ext cx="7772400" cy="1828800"/>
          </a:xfrm>
        </p:spPr>
        <p:txBody>
          <a:bodyPr/>
          <a:lstStyle/>
          <a:p>
            <a:r>
              <a:rPr lang="en-US" altLang="zh-CN" sz="3600">
                <a:ea typeface="宋体" panose="02010600030101010101" pitchFamily="2" charset="-122"/>
              </a:rPr>
              <a:t>Relocation and Loading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FB1CBC9F-173C-CB41-8138-6717E9A11B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8FA8D0A9-3E32-2044-98FB-F644989EED6F}" type="slidenum">
              <a:rPr lang="zh-CN" altLang="en-US" sz="1400">
                <a:latin typeface="Times New Roman" panose="02020603050405020304" pitchFamily="18" charset="0"/>
              </a:rPr>
              <a:pPr>
                <a:spcBef>
                  <a:spcPct val="0"/>
                </a:spcBef>
                <a:buFontTx/>
                <a:buNone/>
              </a:pPr>
              <a:t>10</a:t>
            </a:fld>
            <a:endParaRPr lang="en-US" altLang="zh-CN" sz="1400">
              <a:latin typeface="Times New Roman" panose="02020603050405020304" pitchFamily="18" charset="0"/>
            </a:endParaRPr>
          </a:p>
        </p:txBody>
      </p:sp>
      <p:sp>
        <p:nvSpPr>
          <p:cNvPr id="23555" name="Rectangle 2">
            <a:extLst>
              <a:ext uri="{FF2B5EF4-FFF2-40B4-BE49-F238E27FC236}">
                <a16:creationId xmlns:a16="http://schemas.microsoft.com/office/drawing/2014/main" id="{6619EF49-3DB7-0C4E-8541-9400ED6B52AD}"/>
              </a:ext>
            </a:extLst>
          </p:cNvPr>
          <p:cNvSpPr>
            <a:spLocks noGrp="1" noChangeArrowheads="1"/>
          </p:cNvSpPr>
          <p:nvPr>
            <p:ph type="title"/>
          </p:nvPr>
        </p:nvSpPr>
        <p:spPr/>
        <p:txBody>
          <a:bodyPr/>
          <a:lstStyle/>
          <a:p>
            <a:r>
              <a:rPr lang="en-US" altLang="zh-CN">
                <a:ea typeface="宋体" panose="02010600030101010101" pitchFamily="2" charset="-122"/>
              </a:rPr>
              <a:t>Relocation</a:t>
            </a:r>
          </a:p>
        </p:txBody>
      </p:sp>
      <p:sp>
        <p:nvSpPr>
          <p:cNvPr id="23556" name="Rectangle 3">
            <a:extLst>
              <a:ext uri="{FF2B5EF4-FFF2-40B4-BE49-F238E27FC236}">
                <a16:creationId xmlns:a16="http://schemas.microsoft.com/office/drawing/2014/main" id="{1DF2B5C7-68AA-814E-97C8-5A556AFD88EC}"/>
              </a:ext>
            </a:extLst>
          </p:cNvPr>
          <p:cNvSpPr>
            <a:spLocks noGrp="1" noChangeArrowheads="1"/>
          </p:cNvSpPr>
          <p:nvPr>
            <p:ph type="body" idx="1"/>
          </p:nvPr>
        </p:nvSpPr>
        <p:spPr/>
        <p:txBody>
          <a:bodyPr/>
          <a:lstStyle/>
          <a:p>
            <a:pPr marL="457200" indent="-457200">
              <a:buFontTx/>
              <a:buNone/>
            </a:pPr>
            <a:r>
              <a:rPr lang="en-US" altLang="zh-CN" sz="2400" b="1" dirty="0">
                <a:latin typeface="Times New Roman" panose="02020603050405020304" pitchFamily="18" charset="0"/>
                <a:ea typeface="宋体" panose="02010600030101010101" pitchFamily="2" charset="-122"/>
              </a:rPr>
              <a:t>int *bufp0 = &amp;</a:t>
            </a:r>
            <a:r>
              <a:rPr lang="en-US" altLang="zh-CN" sz="2400" b="1" dirty="0" err="1">
                <a:latin typeface="Times New Roman" panose="02020603050405020304" pitchFamily="18" charset="0"/>
                <a:ea typeface="宋体" panose="02010600030101010101" pitchFamily="2" charset="-122"/>
              </a:rPr>
              <a:t>buf</a:t>
            </a:r>
            <a:r>
              <a:rPr lang="en-US" altLang="zh-CN" sz="2400" b="1" dirty="0">
                <a:latin typeface="Times New Roman" panose="02020603050405020304" pitchFamily="18" charset="0"/>
                <a:ea typeface="宋体" panose="02010600030101010101" pitchFamily="2" charset="-122"/>
              </a:rPr>
              <a:t>[0] ;</a:t>
            </a:r>
          </a:p>
          <a:p>
            <a:pPr marL="457200" indent="-457200">
              <a:buFontTx/>
              <a:buNone/>
            </a:pPr>
            <a:r>
              <a:rPr lang="en-US" altLang="zh-CN" sz="2400" b="1" dirty="0">
                <a:latin typeface="Times New Roman" panose="02020603050405020304" pitchFamily="18" charset="0"/>
                <a:ea typeface="宋体" panose="02010600030101010101" pitchFamily="2" charset="-122"/>
              </a:rPr>
              <a:t>00000000 &lt;bufp0&gt;:</a:t>
            </a:r>
          </a:p>
          <a:p>
            <a:pPr marL="457200" indent="-457200">
              <a:buFontTx/>
              <a:buNone/>
            </a:pPr>
            <a:r>
              <a:rPr lang="en-US" altLang="zh-CN" sz="2400" b="1" dirty="0">
                <a:latin typeface="Times New Roman" panose="02020603050405020304" pitchFamily="18" charset="0"/>
                <a:ea typeface="宋体" panose="02010600030101010101" pitchFamily="2" charset="-122"/>
              </a:rPr>
              <a:t>	0: 00 00 00 00 00 00 00 00</a:t>
            </a:r>
          </a:p>
          <a:p>
            <a:pPr marL="457200" indent="-457200">
              <a:buFontTx/>
              <a:buNone/>
            </a:pPr>
            <a:r>
              <a:rPr lang="en-US" altLang="zh-CN" sz="2400" b="1" dirty="0">
                <a:latin typeface="Times New Roman" panose="02020603050405020304" pitchFamily="18" charset="0"/>
                <a:ea typeface="宋体" panose="02010600030101010101" pitchFamily="2" charset="-122"/>
              </a:rPr>
              <a:t>	</a:t>
            </a:r>
          </a:p>
          <a:p>
            <a:pPr marL="457200" indent="-457200">
              <a:buFontTx/>
              <a:buNone/>
            </a:pPr>
            <a:r>
              <a:rPr lang="en-US" altLang="zh-CN" sz="2400" b="1" dirty="0">
                <a:ea typeface="宋体" panose="02010600030101010101" pitchFamily="2" charset="-122"/>
              </a:rPr>
              <a:t>There is a relocation entry in </a:t>
            </a:r>
            <a:r>
              <a:rPr lang="en-US" altLang="zh-CN" sz="2400" b="1" dirty="0" err="1">
                <a:ea typeface="宋体" panose="02010600030101010101" pitchFamily="2" charset="-122"/>
              </a:rPr>
              <a:t>rel.data</a:t>
            </a:r>
            <a:endParaRPr lang="en-US" altLang="zh-CN" sz="2400" b="1" dirty="0">
              <a:latin typeface="Times New Roman" panose="02020603050405020304" pitchFamily="18" charset="0"/>
              <a:ea typeface="宋体" panose="02010600030101010101" pitchFamily="2" charset="-122"/>
            </a:endParaRPr>
          </a:p>
          <a:p>
            <a:pPr marL="457200" indent="-457200">
              <a:buFontTx/>
              <a:buNone/>
            </a:pPr>
            <a:r>
              <a:rPr lang="en-US" altLang="zh-CN" sz="2400" b="1" dirty="0">
                <a:latin typeface="Times New Roman" panose="02020603050405020304" pitchFamily="18" charset="0"/>
                <a:ea typeface="宋体" panose="02010600030101010101" pitchFamily="2" charset="-122"/>
              </a:rPr>
              <a:t>offset		symbol	type			addend</a:t>
            </a:r>
          </a:p>
          <a:p>
            <a:pPr marL="457200" indent="-457200">
              <a:buFontTx/>
              <a:buNone/>
            </a:pPr>
            <a:r>
              <a:rPr lang="en-US" altLang="zh-CN" sz="2400" b="1" dirty="0">
                <a:latin typeface="Times New Roman" panose="02020603050405020304" pitchFamily="18" charset="0"/>
                <a:ea typeface="宋体" panose="02010600030101010101" pitchFamily="2" charset="-122"/>
              </a:rPr>
              <a:t>    0		</a:t>
            </a:r>
            <a:r>
              <a:rPr lang="en-US" altLang="zh-CN" sz="2400" b="1" dirty="0" err="1">
                <a:latin typeface="Times New Roman" panose="02020603050405020304" pitchFamily="18" charset="0"/>
                <a:ea typeface="宋体" panose="02010600030101010101" pitchFamily="2" charset="-122"/>
              </a:rPr>
              <a:t>buf</a:t>
            </a:r>
            <a:r>
              <a:rPr lang="en-US" altLang="zh-CN" sz="2400" b="1" dirty="0">
                <a:latin typeface="Times New Roman" panose="02020603050405020304" pitchFamily="18" charset="0"/>
                <a:ea typeface="宋体" panose="02010600030101010101" pitchFamily="2" charset="-122"/>
              </a:rPr>
              <a:t>		R_X86_64_64   	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E1D73C54-AF15-8F41-B7FB-5238E03079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837FB46F-87D5-E649-8B04-554099AA489E}" type="slidenum">
              <a:rPr lang="zh-CN" altLang="en-US" sz="1400">
                <a:latin typeface="Times New Roman" panose="02020603050405020304" pitchFamily="18" charset="0"/>
              </a:rPr>
              <a:pPr>
                <a:spcBef>
                  <a:spcPct val="0"/>
                </a:spcBef>
                <a:buFontTx/>
                <a:buNone/>
              </a:pPr>
              <a:t>11</a:t>
            </a:fld>
            <a:endParaRPr lang="en-US" altLang="zh-CN" sz="1400">
              <a:latin typeface="Times New Roman" panose="02020603050405020304" pitchFamily="18" charset="0"/>
            </a:endParaRPr>
          </a:p>
        </p:txBody>
      </p:sp>
      <p:sp>
        <p:nvSpPr>
          <p:cNvPr id="25603" name="Rectangle 2">
            <a:extLst>
              <a:ext uri="{FF2B5EF4-FFF2-40B4-BE49-F238E27FC236}">
                <a16:creationId xmlns:a16="http://schemas.microsoft.com/office/drawing/2014/main" id="{A78472CF-841D-BC4F-BA82-25324AF98CB9}"/>
              </a:ext>
            </a:extLst>
          </p:cNvPr>
          <p:cNvSpPr>
            <a:spLocks noGrp="1" noChangeArrowheads="1"/>
          </p:cNvSpPr>
          <p:nvPr>
            <p:ph type="title"/>
          </p:nvPr>
        </p:nvSpPr>
        <p:spPr/>
        <p:txBody>
          <a:bodyPr/>
          <a:lstStyle/>
          <a:p>
            <a:r>
              <a:rPr lang="en-US" altLang="zh-CN">
                <a:ea typeface="宋体" panose="02010600030101010101" pitchFamily="2" charset="-122"/>
              </a:rPr>
              <a:t>Relocation</a:t>
            </a:r>
          </a:p>
        </p:txBody>
      </p:sp>
      <p:sp>
        <p:nvSpPr>
          <p:cNvPr id="25604" name="Rectangle 3">
            <a:extLst>
              <a:ext uri="{FF2B5EF4-FFF2-40B4-BE49-F238E27FC236}">
                <a16:creationId xmlns:a16="http://schemas.microsoft.com/office/drawing/2014/main" id="{37B57000-C5B7-B040-B7C9-A34EFE1EAF18}"/>
              </a:ext>
            </a:extLst>
          </p:cNvPr>
          <p:cNvSpPr>
            <a:spLocks noGrp="1" noChangeArrowheads="1"/>
          </p:cNvSpPr>
          <p:nvPr>
            <p:ph type="body" idx="1"/>
          </p:nvPr>
        </p:nvSpPr>
        <p:spPr/>
        <p:txBody>
          <a:bodyPr/>
          <a:lstStyle/>
          <a:p>
            <a:pPr>
              <a:lnSpc>
                <a:spcPct val="140000"/>
              </a:lnSpc>
            </a:pPr>
            <a:r>
              <a:rPr lang="en-US" altLang="zh-CN" dirty="0">
                <a:ea typeface="宋体" panose="02010600030101010101" pitchFamily="2" charset="-122"/>
              </a:rPr>
              <a:t>Relocation</a:t>
            </a:r>
          </a:p>
          <a:p>
            <a:pPr lvl="1">
              <a:lnSpc>
                <a:spcPct val="140000"/>
              </a:lnSpc>
            </a:pPr>
            <a:r>
              <a:rPr lang="en-US" altLang="zh-CN" dirty="0">
                <a:ea typeface="宋体" panose="02010600030101010101" pitchFamily="2" charset="-122"/>
              </a:rPr>
              <a:t>Merge the input modules</a:t>
            </a:r>
          </a:p>
          <a:p>
            <a:pPr lvl="1">
              <a:lnSpc>
                <a:spcPct val="140000"/>
              </a:lnSpc>
            </a:pPr>
            <a:r>
              <a:rPr lang="en-US" altLang="zh-CN" dirty="0">
                <a:ea typeface="宋体" panose="02010600030101010101" pitchFamily="2" charset="-122"/>
              </a:rPr>
              <a:t>Assign runtime address to each symbol</a:t>
            </a:r>
          </a:p>
          <a:p>
            <a:pPr>
              <a:lnSpc>
                <a:spcPct val="140000"/>
              </a:lnSpc>
            </a:pPr>
            <a:r>
              <a:rPr lang="en-US" altLang="zh-CN" dirty="0">
                <a:ea typeface="宋体" panose="02010600030101010101" pitchFamily="2" charset="-122"/>
              </a:rPr>
              <a:t>Two steps</a:t>
            </a:r>
          </a:p>
          <a:p>
            <a:pPr lvl="1">
              <a:lnSpc>
                <a:spcPct val="140000"/>
              </a:lnSpc>
            </a:pPr>
            <a:r>
              <a:rPr lang="en-US" altLang="zh-CN" dirty="0">
                <a:ea typeface="宋体" panose="02010600030101010101" pitchFamily="2" charset="-122"/>
              </a:rPr>
              <a:t>Relocating sections and symbol definitions</a:t>
            </a:r>
          </a:p>
          <a:p>
            <a:pPr lvl="1">
              <a:lnSpc>
                <a:spcPct val="140000"/>
              </a:lnSpc>
            </a:pPr>
            <a:r>
              <a:rPr lang="en-US" altLang="zh-CN" dirty="0">
                <a:ea typeface="宋体" panose="02010600030101010101" pitchFamily="2" charset="-122"/>
              </a:rPr>
              <a:t>Relocating symbol references within sections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7790B647-BD35-3D4F-97AF-E401B11391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0AD5EFAA-65EA-9144-8860-7BD4A88FE6ED}" type="slidenum">
              <a:rPr lang="zh-CN" altLang="en-US" sz="1400">
                <a:latin typeface="Times New Roman" panose="02020603050405020304" pitchFamily="18" charset="0"/>
              </a:rPr>
              <a:pPr>
                <a:spcBef>
                  <a:spcPct val="0"/>
                </a:spcBef>
                <a:buFontTx/>
                <a:buNone/>
              </a:pPr>
              <a:t>12</a:t>
            </a:fld>
            <a:endParaRPr lang="en-US" altLang="zh-CN" sz="1400">
              <a:latin typeface="Times New Roman" panose="02020603050405020304" pitchFamily="18" charset="0"/>
            </a:endParaRPr>
          </a:p>
        </p:txBody>
      </p:sp>
      <p:sp>
        <p:nvSpPr>
          <p:cNvPr id="103427" name="Rectangle 3">
            <a:extLst>
              <a:ext uri="{FF2B5EF4-FFF2-40B4-BE49-F238E27FC236}">
                <a16:creationId xmlns:a16="http://schemas.microsoft.com/office/drawing/2014/main" id="{4A7D347D-6A7F-1144-9AD5-A9D40831D3E3}"/>
              </a:ext>
            </a:extLst>
          </p:cNvPr>
          <p:cNvSpPr>
            <a:spLocks noGrp="1" noChangeArrowheads="1"/>
          </p:cNvSpPr>
          <p:nvPr>
            <p:ph type="body" idx="1"/>
          </p:nvPr>
        </p:nvSpPr>
        <p:spPr>
          <a:xfrm>
            <a:off x="457200" y="1600200"/>
            <a:ext cx="8534400" cy="4648200"/>
          </a:xfrm>
        </p:spPr>
        <p:txBody>
          <a:bodyPr/>
          <a:lstStyle/>
          <a:p>
            <a:pPr marL="0" indent="0">
              <a:spcBef>
                <a:spcPct val="0"/>
              </a:spcBef>
              <a:buFontTx/>
              <a:buNone/>
              <a:defRPr/>
            </a:pPr>
            <a:r>
              <a:rPr lang="en-US" altLang="zh-CN" sz="2400" dirty="0">
                <a:latin typeface="Times New Roman" panose="02020603050405020304" pitchFamily="18" charset="0"/>
                <a:ea typeface="宋体" panose="02010600030101010101" pitchFamily="2" charset="-122"/>
              </a:rPr>
              <a:t>9      e8 00 00 00 00	</a:t>
            </a:r>
            <a:r>
              <a:rPr lang="en-US" altLang="zh-CN" sz="2400" dirty="0" err="1">
                <a:latin typeface="Times New Roman" panose="02020603050405020304" pitchFamily="18" charset="0"/>
                <a:ea typeface="宋体" panose="02010600030101010101" pitchFamily="2" charset="-122"/>
              </a:rPr>
              <a:t>callq</a:t>
            </a:r>
            <a:r>
              <a:rPr lang="en-US" altLang="zh-CN" sz="2400" dirty="0">
                <a:latin typeface="Times New Roman" panose="02020603050405020304" pitchFamily="18" charset="0"/>
                <a:ea typeface="宋体" panose="02010600030101010101" pitchFamily="2" charset="-122"/>
              </a:rPr>
              <a:t> 	e&lt;main+0xe&gt;   </a:t>
            </a:r>
            <a:r>
              <a:rPr lang="en-US" altLang="zh-CN" sz="2400" dirty="0">
                <a:solidFill>
                  <a:schemeClr val="accent2"/>
                </a:solidFill>
                <a:latin typeface="Times New Roman" panose="02020603050405020304" pitchFamily="18" charset="0"/>
                <a:ea typeface="宋体" panose="02010600030101010101" pitchFamily="2" charset="-122"/>
              </a:rPr>
              <a:t>swap();</a:t>
            </a:r>
          </a:p>
          <a:p>
            <a:pPr marL="609600" indent="-609600">
              <a:spcBef>
                <a:spcPct val="0"/>
              </a:spcBef>
              <a:buFontTx/>
              <a:buNone/>
              <a:defRPr/>
            </a:pPr>
            <a:r>
              <a:rPr lang="en-US" altLang="zh-CN" sz="2400" dirty="0">
                <a:latin typeface="Times New Roman" panose="02020603050405020304" pitchFamily="18" charset="0"/>
                <a:ea typeface="宋体" panose="02010600030101010101" pitchFamily="2" charset="-122"/>
              </a:rPr>
              <a:t>				a: R_X86_64_PC32 swap   </a:t>
            </a:r>
            <a:r>
              <a:rPr lang="en-US" altLang="zh-CN" sz="2400" dirty="0">
                <a:solidFill>
                  <a:schemeClr val="accent2"/>
                </a:solidFill>
                <a:latin typeface="Times New Roman" panose="02020603050405020304" pitchFamily="18" charset="0"/>
                <a:ea typeface="宋体" panose="02010600030101010101" pitchFamily="2" charset="-122"/>
              </a:rPr>
              <a:t>relocation entry</a:t>
            </a:r>
            <a:endParaRPr lang="en-US" altLang="zh-CN" sz="2400" dirty="0">
              <a:latin typeface="Times New Roman" panose="02020603050405020304" pitchFamily="18" charset="0"/>
              <a:ea typeface="宋体" panose="02010600030101010101" pitchFamily="2" charset="-122"/>
            </a:endParaRPr>
          </a:p>
          <a:p>
            <a:pPr marL="609600" indent="-609600">
              <a:spcBef>
                <a:spcPct val="0"/>
              </a:spcBef>
              <a:spcAft>
                <a:spcPts val="0"/>
              </a:spcAft>
              <a:buFontTx/>
              <a:buNone/>
              <a:defRPr/>
            </a:pPr>
            <a:r>
              <a:rPr lang="en-US" altLang="zh-CN" sz="2400" dirty="0" err="1">
                <a:latin typeface="Times New Roman" panose="02020603050405020304" pitchFamily="18" charset="0"/>
                <a:ea typeface="宋体" panose="02010600030101010101" pitchFamily="2" charset="-122"/>
              </a:rPr>
              <a:t>r.offest</a:t>
            </a:r>
            <a:r>
              <a:rPr lang="en-US" altLang="zh-CN" sz="2400" dirty="0">
                <a:latin typeface="Times New Roman" panose="02020603050405020304" pitchFamily="18" charset="0"/>
                <a:ea typeface="宋体" panose="02010600030101010101" pitchFamily="2" charset="-122"/>
              </a:rPr>
              <a:t> = 0xa</a:t>
            </a:r>
          </a:p>
          <a:p>
            <a:pPr marL="609600" indent="-609600">
              <a:spcBef>
                <a:spcPct val="0"/>
              </a:spcBef>
              <a:spcAft>
                <a:spcPts val="0"/>
              </a:spcAft>
              <a:buFontTx/>
              <a:buNone/>
              <a:defRPr/>
            </a:pPr>
            <a:r>
              <a:rPr lang="en-US" altLang="zh-CN" sz="2400" dirty="0" err="1">
                <a:latin typeface="Times New Roman" panose="02020603050405020304" pitchFamily="18" charset="0"/>
                <a:ea typeface="宋体" panose="02010600030101010101" pitchFamily="2" charset="-122"/>
              </a:rPr>
              <a:t>r.symbol</a:t>
            </a:r>
            <a:r>
              <a:rPr lang="en-US" altLang="zh-CN" sz="2400" dirty="0">
                <a:latin typeface="Times New Roman" panose="02020603050405020304" pitchFamily="18" charset="0"/>
                <a:ea typeface="宋体" panose="02010600030101010101" pitchFamily="2" charset="-122"/>
              </a:rPr>
              <a:t> = swap</a:t>
            </a:r>
          </a:p>
          <a:p>
            <a:pPr marL="609600" indent="-609600">
              <a:spcBef>
                <a:spcPct val="0"/>
              </a:spcBef>
              <a:spcAft>
                <a:spcPts val="0"/>
              </a:spcAft>
              <a:buFontTx/>
              <a:buNone/>
              <a:defRPr/>
            </a:pPr>
            <a:r>
              <a:rPr lang="en-US" altLang="zh-CN" sz="2400" dirty="0" err="1">
                <a:latin typeface="Times New Roman" panose="02020603050405020304" pitchFamily="18" charset="0"/>
                <a:ea typeface="宋体" panose="02010600030101010101" pitchFamily="2" charset="-122"/>
              </a:rPr>
              <a:t>r.type</a:t>
            </a:r>
            <a:r>
              <a:rPr lang="en-US" altLang="zh-CN" sz="2400" dirty="0">
                <a:latin typeface="Times New Roman" panose="02020603050405020304" pitchFamily="18" charset="0"/>
                <a:ea typeface="宋体" panose="02010600030101010101" pitchFamily="2" charset="-122"/>
              </a:rPr>
              <a:t> = R_X86_64_PC32</a:t>
            </a:r>
          </a:p>
          <a:p>
            <a:pPr marL="609600" indent="-609600">
              <a:spcBef>
                <a:spcPct val="0"/>
              </a:spcBef>
              <a:spcAft>
                <a:spcPts val="600"/>
              </a:spcAft>
              <a:buFontTx/>
              <a:buNone/>
              <a:defRPr/>
            </a:pPr>
            <a:r>
              <a:rPr lang="en-US" altLang="zh-CN" sz="2400" dirty="0" err="1">
                <a:latin typeface="Times New Roman" panose="02020603050405020304" pitchFamily="18" charset="0"/>
                <a:ea typeface="宋体" panose="02010600030101010101" pitchFamily="2" charset="-122"/>
              </a:rPr>
              <a:t>r.addend</a:t>
            </a:r>
            <a:r>
              <a:rPr lang="en-US" altLang="zh-CN" sz="2400" dirty="0">
                <a:latin typeface="Times New Roman" panose="02020603050405020304" pitchFamily="18" charset="0"/>
                <a:ea typeface="宋体" panose="02010600030101010101" pitchFamily="2" charset="-122"/>
              </a:rPr>
              <a:t> = -4</a:t>
            </a:r>
          </a:p>
          <a:p>
            <a:pPr marL="609600" indent="-609600">
              <a:spcBef>
                <a:spcPct val="0"/>
              </a:spcBef>
              <a:buFontTx/>
              <a:buNone/>
              <a:defRPr/>
            </a:pPr>
            <a:r>
              <a:rPr lang="en-US" altLang="zh-CN" sz="2400" dirty="0">
                <a:latin typeface="Times New Roman" panose="02020603050405020304" pitchFamily="18" charset="0"/>
                <a:ea typeface="宋体" panose="02010600030101010101" pitchFamily="2" charset="-122"/>
              </a:rPr>
              <a:t>ADDR(main)=ADDR(.text) = 0x4004d6</a:t>
            </a:r>
          </a:p>
          <a:p>
            <a:pPr marL="609600" indent="-609600">
              <a:spcBef>
                <a:spcPct val="0"/>
              </a:spcBef>
              <a:buFontTx/>
              <a:buNone/>
              <a:defRPr/>
            </a:pPr>
            <a:r>
              <a:rPr lang="en-US" altLang="zh-CN" sz="2400" dirty="0">
                <a:latin typeface="Times New Roman" panose="02020603050405020304" pitchFamily="18" charset="0"/>
                <a:ea typeface="宋体" panose="02010600030101010101" pitchFamily="2" charset="-122"/>
              </a:rPr>
              <a:t>ADDR(swap)=0x4004eb</a:t>
            </a:r>
          </a:p>
          <a:p>
            <a:pPr marL="609600" indent="-609600">
              <a:spcBef>
                <a:spcPct val="0"/>
              </a:spcBef>
              <a:buFontTx/>
              <a:buNone/>
              <a:defRPr/>
            </a:pPr>
            <a:r>
              <a:rPr lang="en-US" altLang="zh-CN" sz="2400" dirty="0" err="1">
                <a:latin typeface="Times New Roman" panose="02020603050405020304" pitchFamily="18" charset="0"/>
                <a:ea typeface="宋体" panose="02010600030101010101" pitchFamily="2" charset="-122"/>
              </a:rPr>
              <a:t>refaddr</a:t>
            </a:r>
            <a:r>
              <a:rPr lang="en-US" altLang="zh-CN" sz="2400" dirty="0">
                <a:latin typeface="Times New Roman" panose="02020603050405020304" pitchFamily="18" charset="0"/>
                <a:ea typeface="宋体" panose="02010600030101010101" pitchFamily="2" charset="-122"/>
              </a:rPr>
              <a:t> = ADDR(main)+</a:t>
            </a:r>
            <a:r>
              <a:rPr lang="en-US" altLang="zh-CN" sz="2400" dirty="0" err="1">
                <a:latin typeface="Times New Roman" panose="02020603050405020304" pitchFamily="18" charset="0"/>
                <a:ea typeface="宋体" panose="02010600030101010101" pitchFamily="2" charset="-122"/>
              </a:rPr>
              <a:t>r.offset</a:t>
            </a:r>
            <a:r>
              <a:rPr lang="en-US" altLang="zh-CN" sz="2400" dirty="0">
                <a:latin typeface="Times New Roman" panose="02020603050405020304" pitchFamily="18" charset="0"/>
                <a:ea typeface="宋体" panose="02010600030101010101" pitchFamily="2" charset="-122"/>
              </a:rPr>
              <a:t> = 0x4004e0</a:t>
            </a:r>
          </a:p>
          <a:p>
            <a:pPr marL="609600" indent="-609600">
              <a:spcBef>
                <a:spcPct val="0"/>
              </a:spcBef>
              <a:buFontTx/>
              <a:buNone/>
              <a:defRPr/>
            </a:pPr>
            <a:r>
              <a:rPr lang="en-US" altLang="zh-CN" sz="2400" dirty="0">
                <a:latin typeface="Times New Roman" panose="02020603050405020304" pitchFamily="18" charset="0"/>
                <a:ea typeface="宋体" panose="02010600030101010101" pitchFamily="2" charset="-122"/>
              </a:rPr>
              <a:t>ADDR(</a:t>
            </a:r>
            <a:r>
              <a:rPr lang="en-US" altLang="zh-CN" sz="2400" dirty="0" err="1">
                <a:latin typeface="Times New Roman" panose="02020603050405020304" pitchFamily="18" charset="0"/>
                <a:ea typeface="宋体" panose="02010600030101010101" pitchFamily="2" charset="-122"/>
              </a:rPr>
              <a:t>r.symbol</a:t>
            </a:r>
            <a:r>
              <a:rPr lang="en-US" altLang="zh-CN" sz="2400" dirty="0">
                <a:latin typeface="Times New Roman" panose="02020603050405020304" pitchFamily="18" charset="0"/>
                <a:ea typeface="宋体" panose="02010600030101010101" pitchFamily="2" charset="-122"/>
              </a:rPr>
              <a:t>)=ADDR(swap)=0x4004eb</a:t>
            </a:r>
          </a:p>
          <a:p>
            <a:pPr marL="609600" indent="-609600">
              <a:spcBef>
                <a:spcPct val="0"/>
              </a:spcBef>
              <a:buFontTx/>
              <a:buNone/>
              <a:defRPr/>
            </a:pP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refptr</a:t>
            </a:r>
            <a:r>
              <a:rPr lang="en-US" altLang="zh-CN" sz="2400" dirty="0">
                <a:latin typeface="Times New Roman" panose="02020603050405020304" pitchFamily="18" charset="0"/>
                <a:ea typeface="宋体" panose="02010600030101010101" pitchFamily="2" charset="-122"/>
              </a:rPr>
              <a:t> = (unsigned) (ADDR(</a:t>
            </a:r>
            <a:r>
              <a:rPr lang="en-US" altLang="zh-CN" sz="2400" dirty="0" err="1">
                <a:latin typeface="Times New Roman" panose="02020603050405020304" pitchFamily="18" charset="0"/>
                <a:ea typeface="宋体" panose="02010600030101010101" pitchFamily="2" charset="-122"/>
              </a:rPr>
              <a:t>r.symbol</a:t>
            </a:r>
            <a:r>
              <a:rPr lang="en-US" altLang="zh-CN" sz="2400" dirty="0">
                <a:latin typeface="Times New Roman" panose="02020603050405020304" pitchFamily="18" charset="0"/>
                <a:ea typeface="宋体" panose="02010600030101010101" pitchFamily="2" charset="-122"/>
              </a:rPr>
              <a:t>) + </a:t>
            </a:r>
            <a:r>
              <a:rPr lang="en-US" altLang="zh-CN" sz="2400" dirty="0" err="1">
                <a:latin typeface="Times New Roman" panose="02020603050405020304" pitchFamily="18" charset="0"/>
                <a:ea typeface="宋体" panose="02010600030101010101" pitchFamily="2" charset="-122"/>
              </a:rPr>
              <a:t>r.addend</a:t>
            </a:r>
            <a:r>
              <a:rPr lang="en-US" altLang="zh-CN" sz="2400" dirty="0">
                <a:latin typeface="Times New Roman" panose="02020603050405020304" pitchFamily="18" charset="0"/>
                <a:ea typeface="宋体" panose="02010600030101010101" pitchFamily="2" charset="-122"/>
              </a:rPr>
              <a:t> – </a:t>
            </a:r>
            <a:r>
              <a:rPr lang="en-US" altLang="zh-CN" sz="2400" dirty="0" err="1">
                <a:solidFill>
                  <a:srgbClr val="FF0000"/>
                </a:solidFill>
                <a:latin typeface="Times New Roman" panose="02020603050405020304" pitchFamily="18" charset="0"/>
                <a:ea typeface="宋体" panose="02010600030101010101" pitchFamily="2" charset="-122"/>
              </a:rPr>
              <a:t>refaddr</a:t>
            </a:r>
            <a:r>
              <a:rPr lang="en-US" altLang="zh-CN" sz="2400" dirty="0">
                <a:latin typeface="Times New Roman" panose="02020603050405020304" pitchFamily="18" charset="0"/>
                <a:ea typeface="宋体" panose="02010600030101010101" pitchFamily="2" charset="-122"/>
              </a:rPr>
              <a:t>)</a:t>
            </a:r>
          </a:p>
          <a:p>
            <a:pPr marL="609600" indent="-609600">
              <a:spcBef>
                <a:spcPct val="0"/>
              </a:spcBef>
              <a:buFontTx/>
              <a:buNone/>
              <a:defRPr/>
            </a:pPr>
            <a:r>
              <a:rPr lang="en-US" altLang="zh-CN" sz="2400" dirty="0">
                <a:latin typeface="Times New Roman" panose="02020603050405020304" pitchFamily="18" charset="0"/>
                <a:ea typeface="宋体" panose="02010600030101010101" pitchFamily="2" charset="-122"/>
              </a:rPr>
              <a:t>	     = (unsigned) (0x4004eb + (-4) – 0x4004e0)</a:t>
            </a:r>
          </a:p>
          <a:p>
            <a:pPr marL="609600" indent="-609600">
              <a:spcBef>
                <a:spcPct val="0"/>
              </a:spcBef>
              <a:buFontTx/>
              <a:buNone/>
              <a:defRPr/>
            </a:pPr>
            <a:r>
              <a:rPr lang="en-US" altLang="zh-CN" sz="2400" dirty="0">
                <a:latin typeface="Times New Roman" panose="02020603050405020304" pitchFamily="18" charset="0"/>
                <a:ea typeface="宋体" panose="02010600030101010101" pitchFamily="2" charset="-122"/>
              </a:rPr>
              <a:t>	     = (unsigned) 0x7</a:t>
            </a:r>
          </a:p>
        </p:txBody>
      </p:sp>
      <p:sp>
        <p:nvSpPr>
          <p:cNvPr id="27652" name="Rectangle 4">
            <a:extLst>
              <a:ext uri="{FF2B5EF4-FFF2-40B4-BE49-F238E27FC236}">
                <a16:creationId xmlns:a16="http://schemas.microsoft.com/office/drawing/2014/main" id="{AD07D004-45B7-164A-B246-81913109FA65}"/>
              </a:ext>
            </a:extLst>
          </p:cNvPr>
          <p:cNvSpPr>
            <a:spLocks noGrp="1" noChangeArrowheads="1"/>
          </p:cNvSpPr>
          <p:nvPr>
            <p:ph type="title"/>
          </p:nvPr>
        </p:nvSpPr>
        <p:spPr/>
        <p:txBody>
          <a:bodyPr/>
          <a:lstStyle/>
          <a:p>
            <a:r>
              <a:rPr lang="en-US" altLang="zh-CN">
                <a:ea typeface="宋体" panose="02010600030101010101" pitchFamily="2" charset="-122"/>
              </a:rPr>
              <a:t>Relocation</a:t>
            </a:r>
            <a:endParaRPr lang="zh-CN" altLang="en-US">
              <a:ea typeface="宋体" panose="02010600030101010101" pitchFamily="2" charset="-122"/>
            </a:endParaRPr>
          </a:p>
        </p:txBody>
      </p:sp>
      <p:sp>
        <p:nvSpPr>
          <p:cNvPr id="27653" name="TextBox 4">
            <a:extLst>
              <a:ext uri="{FF2B5EF4-FFF2-40B4-BE49-F238E27FC236}">
                <a16:creationId xmlns:a16="http://schemas.microsoft.com/office/drawing/2014/main" id="{FEE6D761-E144-714E-A032-F65B591B29A9}"/>
              </a:ext>
            </a:extLst>
          </p:cNvPr>
          <p:cNvSpPr txBox="1">
            <a:spLocks noChangeArrowheads="1"/>
          </p:cNvSpPr>
          <p:nvPr/>
        </p:nvSpPr>
        <p:spPr bwMode="auto">
          <a:xfrm>
            <a:off x="6705600" y="3652838"/>
            <a:ext cx="17459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b="0" dirty="0">
                <a:latin typeface="Nanum Myeongjo" panose="02020603020101020101" pitchFamily="18" charset="-127"/>
              </a:rPr>
              <a:t>PC-relative</a:t>
            </a:r>
            <a:endParaRPr lang="zh-CN" altLang="en-US" sz="2400" b="0" dirty="0">
              <a:latin typeface="Nanum Myeongjo" panose="02020603020101020101" pitchFamily="18" charset="-127"/>
            </a:endParaRPr>
          </a:p>
        </p:txBody>
      </p:sp>
      <p:cxnSp>
        <p:nvCxnSpPr>
          <p:cNvPr id="27654" name="直接箭头连接符 6">
            <a:extLst>
              <a:ext uri="{FF2B5EF4-FFF2-40B4-BE49-F238E27FC236}">
                <a16:creationId xmlns:a16="http://schemas.microsoft.com/office/drawing/2014/main" id="{2D8924FA-69DB-544B-98DA-31DA9F65D4BD}"/>
              </a:ext>
            </a:extLst>
          </p:cNvPr>
          <p:cNvCxnSpPr>
            <a:cxnSpLocks noChangeShapeType="1"/>
          </p:cNvCxnSpPr>
          <p:nvPr/>
        </p:nvCxnSpPr>
        <p:spPr bwMode="auto">
          <a:xfrm>
            <a:off x="7620000" y="4114800"/>
            <a:ext cx="0" cy="990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04F15BD6-21AF-054F-8C0F-075BEB0FA5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E60AE043-8505-AB4E-9A19-7344487530DB}" type="slidenum">
              <a:rPr lang="zh-CN" altLang="en-US" sz="1400">
                <a:latin typeface="Times New Roman" panose="02020603050405020304" pitchFamily="18" charset="0"/>
              </a:rPr>
              <a:pPr>
                <a:spcBef>
                  <a:spcPct val="0"/>
                </a:spcBef>
                <a:buFontTx/>
                <a:buNone/>
              </a:pPr>
              <a:t>13</a:t>
            </a:fld>
            <a:endParaRPr lang="en-US" altLang="zh-CN" sz="1400">
              <a:latin typeface="Times New Roman" panose="02020603050405020304" pitchFamily="18" charset="0"/>
            </a:endParaRPr>
          </a:p>
        </p:txBody>
      </p:sp>
      <p:sp>
        <p:nvSpPr>
          <p:cNvPr id="29699" name="Rectangle 3">
            <a:extLst>
              <a:ext uri="{FF2B5EF4-FFF2-40B4-BE49-F238E27FC236}">
                <a16:creationId xmlns:a16="http://schemas.microsoft.com/office/drawing/2014/main" id="{7C626B60-B9F0-0A48-B720-591B911E510F}"/>
              </a:ext>
            </a:extLst>
          </p:cNvPr>
          <p:cNvSpPr>
            <a:spLocks noGrp="1" noChangeArrowheads="1"/>
          </p:cNvSpPr>
          <p:nvPr>
            <p:ph type="body" idx="1"/>
          </p:nvPr>
        </p:nvSpPr>
        <p:spPr>
          <a:xfrm>
            <a:off x="457200" y="1524000"/>
            <a:ext cx="7924800" cy="4876800"/>
          </a:xfrm>
        </p:spPr>
        <p:txBody>
          <a:bodyPr/>
          <a:lstStyle/>
          <a:p>
            <a:pPr marL="609600" indent="-609600">
              <a:spcBef>
                <a:spcPct val="0"/>
              </a:spcBef>
              <a:buFontTx/>
              <a:buNone/>
            </a:pPr>
            <a:r>
              <a:rPr lang="en-US" altLang="zh-CN" sz="2400">
                <a:latin typeface="Times New Roman" panose="02020603050405020304" pitchFamily="18" charset="0"/>
                <a:ea typeface="宋体" panose="02010600030101010101" pitchFamily="2" charset="-122"/>
              </a:rPr>
              <a:t>00000000 &lt;bufp0&gt;:</a:t>
            </a:r>
          </a:p>
          <a:p>
            <a:pPr marL="609600" indent="-609600">
              <a:spcBef>
                <a:spcPct val="0"/>
              </a:spcBef>
              <a:buFontTx/>
              <a:buNone/>
            </a:pPr>
            <a:r>
              <a:rPr lang="en-US" altLang="zh-CN" sz="2400">
                <a:latin typeface="Times New Roman" panose="02020603050405020304" pitchFamily="18" charset="0"/>
                <a:ea typeface="宋体" panose="02010600030101010101" pitchFamily="2" charset="-122"/>
              </a:rPr>
              <a:t>	0: 00 00 00 00 00 00 00 00	    </a:t>
            </a:r>
            <a:r>
              <a:rPr lang="en-US" altLang="zh-CN" sz="2400">
                <a:solidFill>
                  <a:schemeClr val="accent2"/>
                </a:solidFill>
                <a:latin typeface="Times New Roman" panose="02020603050405020304" pitchFamily="18" charset="0"/>
                <a:ea typeface="宋体" panose="02010600030101010101" pitchFamily="2" charset="-122"/>
              </a:rPr>
              <a:t>int *bufp0 = &amp;buf[0];</a:t>
            </a:r>
          </a:p>
          <a:p>
            <a:pPr marL="609600" indent="-609600">
              <a:spcBef>
                <a:spcPct val="0"/>
              </a:spcBef>
              <a:buFontTx/>
              <a:buNone/>
            </a:pPr>
            <a:r>
              <a:rPr lang="en-US" altLang="zh-CN" sz="2400">
                <a:latin typeface="Times New Roman" panose="02020603050405020304" pitchFamily="18" charset="0"/>
                <a:ea typeface="宋体" panose="02010600030101010101" pitchFamily="2" charset="-122"/>
              </a:rPr>
              <a:t>			0: R_X86_64_64  buf	    </a:t>
            </a:r>
            <a:r>
              <a:rPr lang="en-US" altLang="zh-CN" sz="2400">
                <a:solidFill>
                  <a:schemeClr val="accent2"/>
                </a:solidFill>
                <a:latin typeface="Times New Roman" panose="02020603050405020304" pitchFamily="18" charset="0"/>
                <a:ea typeface="宋体" panose="02010600030101010101" pitchFamily="2" charset="-122"/>
              </a:rPr>
              <a:t>relocation entry</a:t>
            </a:r>
          </a:p>
          <a:p>
            <a:pPr marL="609600" indent="-609600">
              <a:spcBef>
                <a:spcPct val="0"/>
              </a:spcBef>
              <a:buFontTx/>
              <a:buNone/>
            </a:pPr>
            <a:r>
              <a:rPr lang="en-US" altLang="zh-CN" sz="2400">
                <a:latin typeface="Times New Roman" panose="02020603050405020304" pitchFamily="18" charset="0"/>
                <a:ea typeface="宋体" panose="02010600030101010101" pitchFamily="2" charset="-122"/>
              </a:rPr>
              <a:t>r.offest = 0x0</a:t>
            </a:r>
          </a:p>
          <a:p>
            <a:pPr marL="609600" indent="-609600">
              <a:spcBef>
                <a:spcPct val="0"/>
              </a:spcBef>
              <a:buFontTx/>
              <a:buNone/>
            </a:pPr>
            <a:r>
              <a:rPr lang="en-US" altLang="zh-CN" sz="2400">
                <a:latin typeface="Times New Roman" panose="02020603050405020304" pitchFamily="18" charset="0"/>
                <a:ea typeface="宋体" panose="02010600030101010101" pitchFamily="2" charset="-122"/>
              </a:rPr>
              <a:t>r.symbol = buf</a:t>
            </a:r>
          </a:p>
          <a:p>
            <a:pPr marL="609600" indent="-609600">
              <a:spcBef>
                <a:spcPct val="0"/>
              </a:spcBef>
              <a:buFontTx/>
              <a:buNone/>
            </a:pPr>
            <a:r>
              <a:rPr lang="en-US" altLang="zh-CN" sz="2400">
                <a:latin typeface="Times New Roman" panose="02020603050405020304" pitchFamily="18" charset="0"/>
                <a:ea typeface="宋体" panose="02010600030101010101" pitchFamily="2" charset="-122"/>
              </a:rPr>
              <a:t>r.type = R_X86_64_64</a:t>
            </a:r>
          </a:p>
          <a:p>
            <a:pPr marL="609600" indent="-609600">
              <a:spcBef>
                <a:spcPct val="0"/>
              </a:spcBef>
              <a:spcAft>
                <a:spcPts val="600"/>
              </a:spcAft>
              <a:buFontTx/>
              <a:buNone/>
            </a:pPr>
            <a:r>
              <a:rPr lang="en-US" altLang="zh-CN" sz="2400">
                <a:latin typeface="Times New Roman" panose="02020603050405020304" pitchFamily="18" charset="0"/>
                <a:ea typeface="宋体" panose="02010600030101010101" pitchFamily="2" charset="-122"/>
              </a:rPr>
              <a:t>r.addend = 0</a:t>
            </a:r>
          </a:p>
          <a:p>
            <a:pPr marL="609600" indent="-609600">
              <a:spcBef>
                <a:spcPct val="0"/>
              </a:spcBef>
              <a:buFontTx/>
              <a:buNone/>
            </a:pPr>
            <a:r>
              <a:rPr lang="en-US" altLang="zh-CN" sz="2400">
                <a:latin typeface="Times New Roman" panose="02020603050405020304" pitchFamily="18" charset="0"/>
                <a:ea typeface="宋体" panose="02010600030101010101" pitchFamily="2" charset="-122"/>
              </a:rPr>
              <a:t>ADDR(r.symbol) = ADDR(buf) = 0x601030</a:t>
            </a:r>
          </a:p>
          <a:p>
            <a:pPr marL="609600" indent="-609600">
              <a:spcBef>
                <a:spcPct val="0"/>
              </a:spcBef>
              <a:buFontTx/>
              <a:buNone/>
            </a:pPr>
            <a:r>
              <a:rPr lang="en-US" altLang="zh-CN" sz="2400">
                <a:latin typeface="Times New Roman" panose="02020603050405020304" pitchFamily="18" charset="0"/>
                <a:ea typeface="宋体" panose="02010600030101010101" pitchFamily="2" charset="-122"/>
              </a:rPr>
              <a:t>*refptr = (unsigned) (ADDR(r.symbol)+ r.addend)</a:t>
            </a:r>
          </a:p>
          <a:p>
            <a:pPr marL="609600" indent="-609600">
              <a:spcBef>
                <a:spcPct val="0"/>
              </a:spcBef>
              <a:spcAft>
                <a:spcPts val="600"/>
              </a:spcAft>
              <a:buFontTx/>
              <a:buNone/>
            </a:pPr>
            <a:r>
              <a:rPr lang="en-US" altLang="zh-CN" sz="2400">
                <a:latin typeface="Times New Roman" panose="02020603050405020304" pitchFamily="18" charset="0"/>
                <a:ea typeface="宋体" panose="02010600030101010101" pitchFamily="2" charset="-122"/>
              </a:rPr>
              <a:t>	     = (unsigned) (0x601030)</a:t>
            </a:r>
          </a:p>
          <a:p>
            <a:pPr marL="609600" indent="-609600">
              <a:spcBef>
                <a:spcPct val="0"/>
              </a:spcBef>
              <a:buFontTx/>
              <a:buNone/>
            </a:pPr>
            <a:r>
              <a:rPr lang="en-US" altLang="zh-CN" sz="2400">
                <a:latin typeface="Times New Roman" panose="02020603050405020304" pitchFamily="18" charset="0"/>
                <a:ea typeface="宋体" panose="02010600030101010101" pitchFamily="2" charset="-122"/>
              </a:rPr>
              <a:t>0x601038 &lt;bufp0&gt;:</a:t>
            </a:r>
          </a:p>
          <a:p>
            <a:pPr marL="609600" indent="-609600">
              <a:spcBef>
                <a:spcPct val="0"/>
              </a:spcBef>
              <a:buFontTx/>
              <a:buNone/>
            </a:pPr>
            <a:r>
              <a:rPr lang="en-US" altLang="zh-CN" sz="2400">
                <a:latin typeface="Times New Roman" panose="02020603050405020304" pitchFamily="18" charset="0"/>
                <a:ea typeface="宋体" panose="02010600030101010101" pitchFamily="2" charset="-122"/>
              </a:rPr>
              <a:t>  0x601038:	30 10 60 00 00 00 00 00</a:t>
            </a:r>
          </a:p>
        </p:txBody>
      </p:sp>
      <p:sp>
        <p:nvSpPr>
          <p:cNvPr id="29700" name="Rectangle 4">
            <a:extLst>
              <a:ext uri="{FF2B5EF4-FFF2-40B4-BE49-F238E27FC236}">
                <a16:creationId xmlns:a16="http://schemas.microsoft.com/office/drawing/2014/main" id="{E4BB5253-C7D9-D240-BD7B-E97E353FC570}"/>
              </a:ext>
            </a:extLst>
          </p:cNvPr>
          <p:cNvSpPr>
            <a:spLocks noGrp="1" noChangeArrowheads="1"/>
          </p:cNvSpPr>
          <p:nvPr>
            <p:ph type="title"/>
          </p:nvPr>
        </p:nvSpPr>
        <p:spPr/>
        <p:txBody>
          <a:bodyPr/>
          <a:lstStyle/>
          <a:p>
            <a:r>
              <a:rPr lang="en-US" altLang="zh-CN">
                <a:ea typeface="宋体" panose="02010600030101010101" pitchFamily="2" charset="-122"/>
              </a:rPr>
              <a:t>Relocation</a:t>
            </a:r>
            <a:endParaRPr lang="zh-CN" altLang="en-US">
              <a:ea typeface="宋体" panose="02010600030101010101" pitchFamily="2" charset="-122"/>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10C4BE9B-3DC3-7942-B0A3-B4A4283459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E77DA70C-D1BF-DA44-849C-506994DBF940}" type="slidenum">
              <a:rPr lang="zh-CN" altLang="en-US" sz="1400">
                <a:latin typeface="Times New Roman" panose="02020603050405020304" pitchFamily="18" charset="0"/>
              </a:rPr>
              <a:pPr>
                <a:spcBef>
                  <a:spcPct val="0"/>
                </a:spcBef>
                <a:buFontTx/>
                <a:buNone/>
              </a:pPr>
              <a:t>14</a:t>
            </a:fld>
            <a:endParaRPr lang="en-US" altLang="zh-CN" sz="1400">
              <a:latin typeface="Times New Roman" panose="02020603050405020304" pitchFamily="18" charset="0"/>
            </a:endParaRPr>
          </a:p>
        </p:txBody>
      </p:sp>
      <p:sp>
        <p:nvSpPr>
          <p:cNvPr id="31747" name="Rectangle 3">
            <a:extLst>
              <a:ext uri="{FF2B5EF4-FFF2-40B4-BE49-F238E27FC236}">
                <a16:creationId xmlns:a16="http://schemas.microsoft.com/office/drawing/2014/main" id="{405C3AED-820F-4B44-AD75-D315A0DFD258}"/>
              </a:ext>
            </a:extLst>
          </p:cNvPr>
          <p:cNvSpPr>
            <a:spLocks noGrp="1" noChangeArrowheads="1"/>
          </p:cNvSpPr>
          <p:nvPr>
            <p:ph type="body" idx="1"/>
          </p:nvPr>
        </p:nvSpPr>
        <p:spPr>
          <a:xfrm>
            <a:off x="228600" y="1524000"/>
            <a:ext cx="8610600" cy="4876800"/>
          </a:xfrm>
        </p:spPr>
        <p:txBody>
          <a:bodyPr/>
          <a:lstStyle/>
          <a:p>
            <a:pPr marL="0" indent="-358775">
              <a:lnSpc>
                <a:spcPct val="90000"/>
              </a:lnSpc>
              <a:spcBef>
                <a:spcPct val="0"/>
              </a:spcBef>
              <a:buFontTx/>
              <a:buAutoNum type="arabicPlain"/>
            </a:pPr>
            <a:r>
              <a:rPr lang="en-US" altLang="zh-CN" sz="2400" dirty="0">
                <a:latin typeface="Times New Roman" panose="02020603050405020304" pitchFamily="18" charset="0"/>
                <a:ea typeface="宋体" panose="02010600030101010101" pitchFamily="2" charset="-122"/>
              </a:rPr>
              <a:t>foreach section s {</a:t>
            </a:r>
          </a:p>
          <a:p>
            <a:pPr marL="0" indent="-358775">
              <a:lnSpc>
                <a:spcPct val="90000"/>
              </a:lnSpc>
              <a:spcBef>
                <a:spcPct val="0"/>
              </a:spcBef>
              <a:buFontTx/>
              <a:buAutoNum type="arabicPlain"/>
            </a:pPr>
            <a:r>
              <a:rPr lang="en-US" altLang="zh-CN" sz="2400" dirty="0">
                <a:latin typeface="Times New Roman" panose="02020603050405020304" pitchFamily="18" charset="0"/>
                <a:ea typeface="宋体" panose="02010600030101010101" pitchFamily="2" charset="-122"/>
              </a:rPr>
              <a:t>     foreach relocation entry r {</a:t>
            </a:r>
          </a:p>
          <a:p>
            <a:pPr marL="0" indent="-358775">
              <a:lnSpc>
                <a:spcPct val="90000"/>
              </a:lnSpc>
              <a:spcBef>
                <a:spcPct val="0"/>
              </a:spcBef>
              <a:buFontTx/>
              <a:buAutoNum type="arabicPlain"/>
            </a:pP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refptr</a:t>
            </a:r>
            <a:r>
              <a:rPr lang="en-US" altLang="zh-CN" sz="2400" dirty="0">
                <a:latin typeface="Times New Roman" panose="02020603050405020304" pitchFamily="18" charset="0"/>
                <a:ea typeface="宋体" panose="02010600030101010101" pitchFamily="2" charset="-122"/>
              </a:rPr>
              <a:t> = s + </a:t>
            </a:r>
            <a:r>
              <a:rPr lang="en-US" altLang="zh-CN" sz="2400" dirty="0" err="1">
                <a:latin typeface="Times New Roman" panose="02020603050405020304" pitchFamily="18" charset="0"/>
                <a:ea typeface="宋体" panose="02010600030101010101" pitchFamily="2" charset="-122"/>
              </a:rPr>
              <a:t>r.offset</a:t>
            </a:r>
            <a:r>
              <a:rPr lang="en-US" altLang="zh-CN" sz="2400" dirty="0">
                <a:latin typeface="Times New Roman" panose="02020603050405020304" pitchFamily="18" charset="0"/>
                <a:ea typeface="宋体" panose="02010600030101010101" pitchFamily="2" charset="-122"/>
              </a:rPr>
              <a:t> ; /* </a:t>
            </a:r>
            <a:r>
              <a:rPr lang="en-US" altLang="zh-CN" sz="2400" dirty="0" err="1">
                <a:latin typeface="Times New Roman" panose="02020603050405020304" pitchFamily="18" charset="0"/>
                <a:ea typeface="宋体" panose="02010600030101010101" pitchFamily="2" charset="-122"/>
              </a:rPr>
              <a:t>ptr</a:t>
            </a:r>
            <a:r>
              <a:rPr lang="en-US" altLang="zh-CN" sz="2400" dirty="0">
                <a:latin typeface="Times New Roman" panose="02020603050405020304" pitchFamily="18" charset="0"/>
                <a:ea typeface="宋体" panose="02010600030101010101" pitchFamily="2" charset="-122"/>
              </a:rPr>
              <a:t> to reference to be relocated */</a:t>
            </a:r>
          </a:p>
          <a:p>
            <a:pPr marL="0" indent="-358775">
              <a:lnSpc>
                <a:spcPct val="90000"/>
              </a:lnSpc>
              <a:spcBef>
                <a:spcPct val="0"/>
              </a:spcBef>
              <a:buFontTx/>
              <a:buAutoNum type="arabicPlain"/>
            </a:pPr>
            <a:r>
              <a:rPr lang="en-US" altLang="zh-CN" sz="2400" dirty="0">
                <a:latin typeface="Times New Roman" panose="02020603050405020304" pitchFamily="18" charset="0"/>
                <a:ea typeface="宋体" panose="02010600030101010101" pitchFamily="2" charset="-122"/>
              </a:rPr>
              <a:t> </a:t>
            </a:r>
          </a:p>
          <a:p>
            <a:pPr marL="0" indent="-358775">
              <a:lnSpc>
                <a:spcPct val="90000"/>
              </a:lnSpc>
              <a:spcBef>
                <a:spcPct val="0"/>
              </a:spcBef>
              <a:buFontTx/>
              <a:buAutoNum type="arabicPlain"/>
            </a:pPr>
            <a:r>
              <a:rPr lang="en-US" altLang="zh-CN" sz="2400" dirty="0">
                <a:latin typeface="Times New Roman" panose="02020603050405020304" pitchFamily="18" charset="0"/>
                <a:ea typeface="宋体" panose="02010600030101010101" pitchFamily="2" charset="-122"/>
              </a:rPr>
              <a:t> 	/* relocate a PC-relative reference */</a:t>
            </a:r>
          </a:p>
          <a:p>
            <a:pPr marL="0" indent="-358775">
              <a:lnSpc>
                <a:spcPct val="90000"/>
              </a:lnSpc>
              <a:spcBef>
                <a:spcPct val="0"/>
              </a:spcBef>
              <a:buFontTx/>
              <a:buAutoNum type="arabicPlain"/>
            </a:pPr>
            <a:r>
              <a:rPr lang="en-US" altLang="zh-CN" sz="2400" dirty="0">
                <a:latin typeface="Times New Roman" panose="02020603050405020304" pitchFamily="18" charset="0"/>
                <a:ea typeface="宋体" panose="02010600030101010101" pitchFamily="2" charset="-122"/>
              </a:rPr>
              <a:t> 	if (</a:t>
            </a:r>
            <a:r>
              <a:rPr lang="en-US" altLang="zh-CN" sz="2400" dirty="0" err="1">
                <a:latin typeface="Times New Roman" panose="02020603050405020304" pitchFamily="18" charset="0"/>
                <a:ea typeface="宋体" panose="02010600030101010101" pitchFamily="2" charset="-122"/>
              </a:rPr>
              <a:t>r.type</a:t>
            </a:r>
            <a:r>
              <a:rPr lang="en-US" altLang="zh-CN" sz="2400" dirty="0">
                <a:latin typeface="Times New Roman" panose="02020603050405020304" pitchFamily="18" charset="0"/>
                <a:ea typeface="宋体" panose="02010600030101010101" pitchFamily="2" charset="-122"/>
              </a:rPr>
              <a:t> == R_X86_64_PC32) {</a:t>
            </a:r>
          </a:p>
          <a:p>
            <a:pPr marL="0" indent="-358775">
              <a:lnSpc>
                <a:spcPct val="90000"/>
              </a:lnSpc>
              <a:spcBef>
                <a:spcPct val="0"/>
              </a:spcBef>
              <a:buFontTx/>
              <a:buAutoNum type="arabicPlain"/>
            </a:pP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refaddr</a:t>
            </a:r>
            <a:r>
              <a:rPr lang="en-US" altLang="zh-CN" sz="2400" dirty="0">
                <a:latin typeface="Times New Roman" panose="02020603050405020304" pitchFamily="18" charset="0"/>
                <a:ea typeface="宋体" panose="02010600030101010101" pitchFamily="2" charset="-122"/>
              </a:rPr>
              <a:t> = </a:t>
            </a:r>
            <a:r>
              <a:rPr lang="en-US" altLang="zh-CN" sz="2400" dirty="0">
                <a:solidFill>
                  <a:srgbClr val="FF0000"/>
                </a:solidFill>
                <a:latin typeface="Times New Roman" panose="02020603050405020304" pitchFamily="18" charset="0"/>
                <a:ea typeface="宋体" panose="02010600030101010101" pitchFamily="2" charset="-122"/>
              </a:rPr>
              <a:t>ADDR(s)</a:t>
            </a:r>
            <a:r>
              <a:rPr lang="en-US" altLang="zh-CN" sz="2400" dirty="0">
                <a:latin typeface="Times New Roman" panose="02020603050405020304" pitchFamily="18" charset="0"/>
                <a:ea typeface="宋体" panose="02010600030101010101" pitchFamily="2" charset="-122"/>
              </a:rPr>
              <a:t> + </a:t>
            </a:r>
            <a:r>
              <a:rPr lang="en-US" altLang="zh-CN" sz="2400" dirty="0" err="1">
                <a:latin typeface="Times New Roman" panose="02020603050405020304" pitchFamily="18" charset="0"/>
                <a:ea typeface="宋体" panose="02010600030101010101" pitchFamily="2" charset="-122"/>
              </a:rPr>
              <a:t>r.offset</a:t>
            </a:r>
            <a:r>
              <a:rPr lang="en-US" altLang="zh-CN" sz="2400" dirty="0">
                <a:latin typeface="Times New Roman" panose="02020603050405020304" pitchFamily="18" charset="0"/>
                <a:ea typeface="宋体" panose="02010600030101010101" pitchFamily="2" charset="-122"/>
              </a:rPr>
              <a:t> ; </a:t>
            </a:r>
            <a:r>
              <a:rPr lang="en-US" altLang="zh-CN" sz="2000" dirty="0">
                <a:latin typeface="Times New Roman" panose="02020603050405020304" pitchFamily="18" charset="0"/>
                <a:ea typeface="宋体" panose="02010600030101010101" pitchFamily="2" charset="-122"/>
              </a:rPr>
              <a:t>/* ref’s runtime address */</a:t>
            </a:r>
            <a:endParaRPr lang="en-US" altLang="zh-CN" sz="2400" dirty="0">
              <a:latin typeface="Times New Roman" panose="02020603050405020304" pitchFamily="18" charset="0"/>
              <a:ea typeface="宋体" panose="02010600030101010101" pitchFamily="2" charset="-122"/>
            </a:endParaRPr>
          </a:p>
          <a:p>
            <a:pPr marL="0" indent="-358775">
              <a:lnSpc>
                <a:spcPct val="90000"/>
              </a:lnSpc>
              <a:spcBef>
                <a:spcPct val="0"/>
              </a:spcBef>
              <a:buFontTx/>
              <a:buAutoNum type="arabicPlain"/>
            </a:pP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refptr</a:t>
            </a:r>
            <a:r>
              <a:rPr lang="en-US" altLang="zh-CN" sz="2400" dirty="0">
                <a:latin typeface="Times New Roman" panose="02020603050405020304" pitchFamily="18" charset="0"/>
                <a:ea typeface="宋体" panose="02010600030101010101" pitchFamily="2" charset="-122"/>
              </a:rPr>
              <a:t>=(unsigned) (</a:t>
            </a:r>
            <a:r>
              <a:rPr lang="en-US" altLang="zh-CN" sz="2400" dirty="0">
                <a:solidFill>
                  <a:srgbClr val="FF0000"/>
                </a:solidFill>
                <a:latin typeface="Times New Roman" panose="02020603050405020304" pitchFamily="18" charset="0"/>
                <a:ea typeface="宋体" panose="02010600030101010101" pitchFamily="2" charset="-122"/>
              </a:rPr>
              <a:t>ADDR(</a:t>
            </a:r>
            <a:r>
              <a:rPr lang="en-US" altLang="zh-CN" sz="2400" dirty="0" err="1">
                <a:solidFill>
                  <a:srgbClr val="FF0000"/>
                </a:solidFill>
                <a:latin typeface="Times New Roman" panose="02020603050405020304" pitchFamily="18" charset="0"/>
                <a:ea typeface="宋体" panose="02010600030101010101" pitchFamily="2" charset="-122"/>
              </a:rPr>
              <a:t>r.symbol</a:t>
            </a:r>
            <a:r>
              <a:rPr lang="en-US" altLang="zh-CN" sz="2400" dirty="0">
                <a:solidFill>
                  <a:srgbClr val="FF0000"/>
                </a:solidFill>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r.addend</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refaddr</a:t>
            </a:r>
            <a:r>
              <a:rPr lang="en-US" altLang="zh-CN" sz="2400" dirty="0">
                <a:latin typeface="Times New Roman" panose="02020603050405020304" pitchFamily="18" charset="0"/>
                <a:ea typeface="宋体" panose="02010600030101010101" pitchFamily="2" charset="-122"/>
              </a:rPr>
              <a:t>) ;</a:t>
            </a:r>
          </a:p>
          <a:p>
            <a:pPr marL="0" indent="-358775">
              <a:lnSpc>
                <a:spcPct val="90000"/>
              </a:lnSpc>
              <a:spcBef>
                <a:spcPct val="0"/>
              </a:spcBef>
              <a:buFontTx/>
              <a:buAutoNum type="arabicPlain"/>
            </a:pPr>
            <a:r>
              <a:rPr lang="en-US" altLang="zh-CN" sz="2400" dirty="0">
                <a:latin typeface="Times New Roman" panose="02020603050405020304" pitchFamily="18" charset="0"/>
                <a:ea typeface="宋体" panose="02010600030101010101" pitchFamily="2" charset="-122"/>
              </a:rPr>
              <a:t>     }</a:t>
            </a:r>
          </a:p>
          <a:p>
            <a:pPr marL="0" indent="-358775">
              <a:lnSpc>
                <a:spcPct val="90000"/>
              </a:lnSpc>
              <a:spcBef>
                <a:spcPct val="0"/>
              </a:spcBef>
              <a:buFontTx/>
              <a:buAutoNum type="arabicPlain"/>
            </a:pPr>
            <a:r>
              <a:rPr lang="en-US" altLang="zh-CN" sz="2400" dirty="0">
                <a:latin typeface="Times New Roman" panose="02020603050405020304" pitchFamily="18" charset="0"/>
                <a:ea typeface="宋体" panose="02010600030101010101" pitchFamily="2" charset="-122"/>
              </a:rPr>
              <a:t> </a:t>
            </a:r>
          </a:p>
          <a:p>
            <a:pPr marL="0" indent="-358775">
              <a:lnSpc>
                <a:spcPct val="90000"/>
              </a:lnSpc>
              <a:spcBef>
                <a:spcPct val="0"/>
              </a:spcBef>
              <a:buFontTx/>
              <a:buAutoNum type="arabicPlain"/>
            </a:pPr>
            <a:r>
              <a:rPr lang="en-US" altLang="zh-CN" sz="2400" dirty="0">
                <a:latin typeface="Times New Roman" panose="02020603050405020304" pitchFamily="18" charset="0"/>
                <a:ea typeface="宋体" panose="02010600030101010101" pitchFamily="2" charset="-122"/>
              </a:rPr>
              <a:t>     /* relocate an absolute reference */</a:t>
            </a:r>
          </a:p>
          <a:p>
            <a:pPr marL="0" indent="-358775">
              <a:lnSpc>
                <a:spcPct val="90000"/>
              </a:lnSpc>
              <a:spcBef>
                <a:spcPct val="0"/>
              </a:spcBef>
              <a:buFontTx/>
              <a:buAutoNum type="arabicPlain"/>
            </a:pPr>
            <a:r>
              <a:rPr lang="en-US" altLang="zh-CN" sz="2400" dirty="0">
                <a:latin typeface="Times New Roman" panose="02020603050405020304" pitchFamily="18" charset="0"/>
                <a:ea typeface="宋体" panose="02010600030101010101" pitchFamily="2" charset="-122"/>
              </a:rPr>
              <a:t>     if ( </a:t>
            </a:r>
            <a:r>
              <a:rPr lang="en-US" altLang="zh-CN" sz="2400" dirty="0" err="1">
                <a:latin typeface="Times New Roman" panose="02020603050405020304" pitchFamily="18" charset="0"/>
                <a:ea typeface="宋体" panose="02010600030101010101" pitchFamily="2" charset="-122"/>
              </a:rPr>
              <a:t>r.type</a:t>
            </a:r>
            <a:r>
              <a:rPr lang="en-US" altLang="zh-CN" sz="2400" dirty="0">
                <a:latin typeface="Times New Roman" panose="02020603050405020304" pitchFamily="18" charset="0"/>
                <a:ea typeface="宋体" panose="02010600030101010101" pitchFamily="2" charset="-122"/>
              </a:rPr>
              <a:t> == R_X86_64_64 || </a:t>
            </a:r>
            <a:r>
              <a:rPr lang="en-US" altLang="zh-CN" sz="2400" dirty="0" err="1">
                <a:latin typeface="Times New Roman" panose="02020603050405020304" pitchFamily="18" charset="0"/>
                <a:ea typeface="宋体" panose="02010600030101010101" pitchFamily="2" charset="-122"/>
              </a:rPr>
              <a:t>r.type</a:t>
            </a:r>
            <a:r>
              <a:rPr lang="en-US" altLang="zh-CN" sz="2400" dirty="0">
                <a:latin typeface="Times New Roman" panose="02020603050405020304" pitchFamily="18" charset="0"/>
                <a:ea typeface="宋体" panose="02010600030101010101" pitchFamily="2" charset="-122"/>
              </a:rPr>
              <a:t> == R_X86_64_32||…)</a:t>
            </a:r>
          </a:p>
          <a:p>
            <a:pPr marL="0" indent="-358775">
              <a:lnSpc>
                <a:spcPct val="90000"/>
              </a:lnSpc>
              <a:spcBef>
                <a:spcPct val="0"/>
              </a:spcBef>
              <a:buFontTx/>
              <a:buAutoNum type="arabicPlain"/>
            </a:pP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refptr</a:t>
            </a:r>
            <a:r>
              <a:rPr lang="en-US" altLang="zh-CN" sz="2400" dirty="0">
                <a:latin typeface="Times New Roman" panose="02020603050405020304" pitchFamily="18" charset="0"/>
                <a:ea typeface="宋体" panose="02010600030101010101" pitchFamily="2" charset="-122"/>
              </a:rPr>
              <a:t> = (unsigned) (</a:t>
            </a:r>
            <a:r>
              <a:rPr lang="en-US" altLang="zh-CN" sz="2400" dirty="0">
                <a:solidFill>
                  <a:srgbClr val="FF0000"/>
                </a:solidFill>
                <a:latin typeface="Times New Roman" panose="02020603050405020304" pitchFamily="18" charset="0"/>
                <a:ea typeface="宋体" panose="02010600030101010101" pitchFamily="2" charset="-122"/>
              </a:rPr>
              <a:t>ADDR(</a:t>
            </a:r>
            <a:r>
              <a:rPr lang="en-US" altLang="zh-CN" sz="2400" dirty="0" err="1">
                <a:solidFill>
                  <a:srgbClr val="FF0000"/>
                </a:solidFill>
                <a:latin typeface="Times New Roman" panose="02020603050405020304" pitchFamily="18" charset="0"/>
                <a:ea typeface="宋体" panose="02010600030101010101" pitchFamily="2" charset="-122"/>
              </a:rPr>
              <a:t>r.symbol</a:t>
            </a:r>
            <a:r>
              <a:rPr lang="en-US" altLang="zh-CN" sz="2400" dirty="0">
                <a:solidFill>
                  <a:srgbClr val="FF0000"/>
                </a:solidFill>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 + </a:t>
            </a:r>
            <a:r>
              <a:rPr lang="en-US" altLang="zh-CN" sz="2400" dirty="0" err="1">
                <a:latin typeface="Times New Roman" panose="02020603050405020304" pitchFamily="18" charset="0"/>
                <a:ea typeface="宋体" panose="02010600030101010101" pitchFamily="2" charset="-122"/>
              </a:rPr>
              <a:t>r.addend</a:t>
            </a:r>
            <a:r>
              <a:rPr lang="en-US" altLang="zh-CN" sz="2400" dirty="0">
                <a:latin typeface="Times New Roman" panose="02020603050405020304" pitchFamily="18" charset="0"/>
                <a:ea typeface="宋体" panose="02010600030101010101" pitchFamily="2" charset="-122"/>
              </a:rPr>
              <a:t>) ;</a:t>
            </a:r>
          </a:p>
          <a:p>
            <a:pPr marL="0" indent="-358775">
              <a:lnSpc>
                <a:spcPct val="90000"/>
              </a:lnSpc>
              <a:spcBef>
                <a:spcPct val="0"/>
              </a:spcBef>
              <a:buFontTx/>
              <a:buAutoNum type="arabicPlain"/>
            </a:pPr>
            <a:r>
              <a:rPr lang="en-US" altLang="zh-CN" sz="2400" dirty="0">
                <a:latin typeface="Times New Roman" panose="02020603050405020304" pitchFamily="18" charset="0"/>
                <a:ea typeface="宋体" panose="02010600030101010101" pitchFamily="2" charset="-122"/>
              </a:rPr>
              <a:t>     }</a:t>
            </a:r>
          </a:p>
          <a:p>
            <a:pPr marL="0" indent="-358775">
              <a:lnSpc>
                <a:spcPct val="90000"/>
              </a:lnSpc>
              <a:spcBef>
                <a:spcPct val="0"/>
              </a:spcBef>
              <a:buFontTx/>
              <a:buAutoNum type="arabicPlain"/>
            </a:pPr>
            <a:r>
              <a:rPr lang="en-US" altLang="zh-CN" sz="2400" dirty="0">
                <a:latin typeface="Times New Roman" panose="02020603050405020304" pitchFamily="18" charset="0"/>
                <a:ea typeface="宋体" panose="02010600030101010101" pitchFamily="2" charset="-122"/>
              </a:rPr>
              <a:t> }</a:t>
            </a:r>
          </a:p>
        </p:txBody>
      </p:sp>
      <p:sp>
        <p:nvSpPr>
          <p:cNvPr id="31748" name="Rectangle 4">
            <a:extLst>
              <a:ext uri="{FF2B5EF4-FFF2-40B4-BE49-F238E27FC236}">
                <a16:creationId xmlns:a16="http://schemas.microsoft.com/office/drawing/2014/main" id="{CABAB94B-ED19-AE46-A6B1-F925151F4947}"/>
              </a:ext>
            </a:extLst>
          </p:cNvPr>
          <p:cNvSpPr>
            <a:spLocks noGrp="1" noChangeArrowheads="1"/>
          </p:cNvSpPr>
          <p:nvPr>
            <p:ph type="title"/>
          </p:nvPr>
        </p:nvSpPr>
        <p:spPr/>
        <p:txBody>
          <a:bodyPr/>
          <a:lstStyle/>
          <a:p>
            <a:r>
              <a:rPr lang="en-US" altLang="zh-CN">
                <a:ea typeface="宋体" panose="02010600030101010101" pitchFamily="2" charset="-122"/>
              </a:rPr>
              <a:t>Relocation</a:t>
            </a:r>
            <a:endParaRPr lang="zh-CN" altLang="en-US">
              <a:ea typeface="宋体" panose="02010600030101010101" pitchFamily="2" charset="-122"/>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37EB3ECF-A28D-5C49-91CF-FCBBA56ED1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5BFE260D-E417-5145-8534-AB462AEDF054}" type="slidenum">
              <a:rPr lang="zh-CN" altLang="en-US" sz="1400">
                <a:latin typeface="Times New Roman" panose="02020603050405020304" pitchFamily="18" charset="0"/>
              </a:rPr>
              <a:pPr>
                <a:spcBef>
                  <a:spcPct val="0"/>
                </a:spcBef>
                <a:buFontTx/>
                <a:buNone/>
              </a:pPr>
              <a:t>15</a:t>
            </a:fld>
            <a:endParaRPr lang="en-US" altLang="zh-CN" sz="1400">
              <a:latin typeface="Times New Roman" panose="02020603050405020304" pitchFamily="18" charset="0"/>
            </a:endParaRPr>
          </a:p>
        </p:txBody>
      </p:sp>
      <p:sp>
        <p:nvSpPr>
          <p:cNvPr id="100355" name="Rectangle 2">
            <a:extLst>
              <a:ext uri="{FF2B5EF4-FFF2-40B4-BE49-F238E27FC236}">
                <a16:creationId xmlns:a16="http://schemas.microsoft.com/office/drawing/2014/main" id="{3FEAB14F-88D3-5F4F-AA02-155DB9F75C54}"/>
              </a:ext>
            </a:extLst>
          </p:cNvPr>
          <p:cNvSpPr>
            <a:spLocks noGrp="1" noChangeArrowheads="1"/>
          </p:cNvSpPr>
          <p:nvPr>
            <p:ph type="body" idx="1"/>
          </p:nvPr>
        </p:nvSpPr>
        <p:spPr>
          <a:xfrm>
            <a:off x="304800" y="1524000"/>
            <a:ext cx="8610600" cy="4572000"/>
          </a:xfrm>
        </p:spPr>
        <p:txBody>
          <a:bodyPr/>
          <a:lstStyle/>
          <a:p>
            <a:pPr marL="609600" indent="-609600">
              <a:buFontTx/>
              <a:buAutoNum type="arabicPlain"/>
              <a:defRPr/>
            </a:pPr>
            <a:r>
              <a:rPr lang="en-US" altLang="zh-CN" sz="2400" b="1" dirty="0">
                <a:solidFill>
                  <a:srgbClr val="FF0000"/>
                </a:solidFill>
                <a:latin typeface="Times New Roman" panose="02020603050405020304" pitchFamily="18" charset="0"/>
                <a:ea typeface="宋体" panose="02010600030101010101" pitchFamily="2" charset="-122"/>
              </a:rPr>
              <a:t>601030</a:t>
            </a:r>
            <a:r>
              <a:rPr lang="en-US" altLang="zh-CN" sz="2400" b="1" dirty="0">
                <a:latin typeface="Times New Roman" panose="02020603050405020304" pitchFamily="18" charset="0"/>
                <a:ea typeface="宋体" panose="02010600030101010101" pitchFamily="2" charset="-122"/>
              </a:rPr>
              <a:t>&lt;</a:t>
            </a:r>
            <a:r>
              <a:rPr lang="en-US" altLang="zh-CN" sz="2400" b="1" dirty="0" err="1">
                <a:latin typeface="Times New Roman" panose="02020603050405020304" pitchFamily="18" charset="0"/>
                <a:ea typeface="宋体" panose="02010600030101010101" pitchFamily="2" charset="-122"/>
              </a:rPr>
              <a:t>buf</a:t>
            </a:r>
            <a:r>
              <a:rPr lang="en-US" altLang="zh-CN" sz="2400" b="1" dirty="0">
                <a:latin typeface="Times New Roman" panose="02020603050405020304" pitchFamily="18" charset="0"/>
                <a:ea typeface="宋体" panose="02010600030101010101" pitchFamily="2" charset="-122"/>
              </a:rPr>
              <a:t>&gt;:</a:t>
            </a:r>
          </a:p>
          <a:p>
            <a:pPr marL="609600" indent="-609600">
              <a:buFontTx/>
              <a:buAutoNum type="arabicPlain"/>
              <a:defRPr/>
            </a:pPr>
            <a:r>
              <a:rPr lang="en-US" altLang="zh-CN" sz="2400" b="1" dirty="0">
                <a:latin typeface="Times New Roman" panose="02020603050405020304" pitchFamily="18" charset="0"/>
                <a:ea typeface="宋体" panose="02010600030101010101" pitchFamily="2" charset="-122"/>
              </a:rPr>
              <a:t>   601030:		01 00 00 00 02 00 00 00</a:t>
            </a:r>
          </a:p>
          <a:p>
            <a:pPr marL="609600" indent="-609600">
              <a:buFontTx/>
              <a:buAutoNum type="arabicPlain"/>
              <a:defRPr/>
            </a:pPr>
            <a:endParaRPr lang="en-US" altLang="zh-CN" sz="2400" b="1" dirty="0">
              <a:latin typeface="Times New Roman" panose="02020603050405020304" pitchFamily="18" charset="0"/>
              <a:ea typeface="宋体" panose="02010600030101010101" pitchFamily="2" charset="-122"/>
            </a:endParaRPr>
          </a:p>
          <a:p>
            <a:pPr marL="609600" indent="-609600">
              <a:buFontTx/>
              <a:buAutoNum type="arabicPlain"/>
              <a:defRPr/>
            </a:pPr>
            <a:r>
              <a:rPr lang="en-US" altLang="zh-CN" sz="2400" b="1" dirty="0">
                <a:latin typeface="Times New Roman" panose="02020603050405020304" pitchFamily="18" charset="0"/>
                <a:ea typeface="宋体" panose="02010600030101010101" pitchFamily="2" charset="-122"/>
              </a:rPr>
              <a:t> </a:t>
            </a:r>
            <a:r>
              <a:rPr lang="en-US" altLang="zh-CN" sz="2400" b="1" dirty="0">
                <a:solidFill>
                  <a:srgbClr val="FF0000"/>
                </a:solidFill>
                <a:latin typeface="Times New Roman" panose="02020603050405020304" pitchFamily="18" charset="0"/>
                <a:ea typeface="宋体" panose="02010600030101010101" pitchFamily="2" charset="-122"/>
              </a:rPr>
              <a:t>601038</a:t>
            </a:r>
            <a:r>
              <a:rPr lang="en-US" altLang="zh-CN" sz="2400" b="1" dirty="0">
                <a:latin typeface="Times New Roman" panose="02020603050405020304" pitchFamily="18" charset="0"/>
                <a:ea typeface="宋体" panose="02010600030101010101" pitchFamily="2" charset="-122"/>
              </a:rPr>
              <a:t>&lt;bufp0&gt;:</a:t>
            </a:r>
          </a:p>
          <a:p>
            <a:pPr marL="609600" indent="-609600">
              <a:buFontTx/>
              <a:buAutoNum type="arabicPlain"/>
              <a:defRPr/>
            </a:pPr>
            <a:r>
              <a:rPr lang="en-US" altLang="zh-CN" sz="2400" b="1" dirty="0">
                <a:latin typeface="Times New Roman" panose="02020603050405020304" pitchFamily="18" charset="0"/>
                <a:ea typeface="宋体" panose="02010600030101010101" pitchFamily="2" charset="-122"/>
              </a:rPr>
              <a:t>   601038:		</a:t>
            </a:r>
            <a:r>
              <a:rPr lang="en-US" altLang="zh-CN" sz="2400" b="1" dirty="0">
                <a:solidFill>
                  <a:srgbClr val="FF0000"/>
                </a:solidFill>
                <a:latin typeface="Times New Roman" panose="02020603050405020304" pitchFamily="18" charset="0"/>
                <a:ea typeface="宋体" panose="02010600030101010101" pitchFamily="2" charset="-122"/>
              </a:rPr>
              <a:t>30 10 60 00 00 00 00 00</a:t>
            </a:r>
          </a:p>
          <a:p>
            <a:pPr marL="609600" indent="-609600">
              <a:buFontTx/>
              <a:buNone/>
              <a:defRPr/>
            </a:pPr>
            <a:endParaRPr lang="en-US" altLang="zh-CN" sz="2400" b="1" dirty="0">
              <a:solidFill>
                <a:srgbClr val="FF0000"/>
              </a:solidFill>
              <a:latin typeface="Times New Roman" panose="02020603050405020304" pitchFamily="18" charset="0"/>
              <a:ea typeface="宋体" panose="02010600030101010101" pitchFamily="2" charset="-122"/>
            </a:endParaRPr>
          </a:p>
          <a:p>
            <a:pPr marL="609600" indent="-609600">
              <a:buFontTx/>
              <a:buAutoNum type="arabicPlain"/>
              <a:defRPr/>
            </a:pPr>
            <a:r>
              <a:rPr lang="en-US" altLang="zh-CN" sz="2400" b="1" dirty="0">
                <a:solidFill>
                  <a:srgbClr val="FF0000"/>
                </a:solidFill>
                <a:latin typeface="Times New Roman" panose="02020603050405020304" pitchFamily="18" charset="0"/>
                <a:ea typeface="宋体" panose="02010600030101010101" pitchFamily="2" charset="-122"/>
              </a:rPr>
              <a:t>601048</a:t>
            </a:r>
            <a:r>
              <a:rPr lang="en-US" altLang="zh-CN" sz="2400" b="1" dirty="0">
                <a:latin typeface="Times New Roman" panose="02020603050405020304" pitchFamily="18" charset="0"/>
                <a:ea typeface="宋体" panose="02010600030101010101" pitchFamily="2" charset="-122"/>
              </a:rPr>
              <a:t>&lt;bufp1&gt;:</a:t>
            </a:r>
            <a:endParaRPr lang="en-US" altLang="zh-CN" sz="2400" b="1" dirty="0">
              <a:solidFill>
                <a:srgbClr val="FF0000"/>
              </a:solidFill>
              <a:latin typeface="Times New Roman" panose="02020603050405020304" pitchFamily="18" charset="0"/>
              <a:ea typeface="宋体" panose="02010600030101010101" pitchFamily="2" charset="-122"/>
            </a:endParaRPr>
          </a:p>
          <a:p>
            <a:pPr marL="0" indent="0">
              <a:buFontTx/>
              <a:buNone/>
              <a:defRPr/>
            </a:pPr>
            <a:endParaRPr lang="en-US" altLang="zh-CN" sz="2400" b="1" dirty="0">
              <a:solidFill>
                <a:srgbClr val="FF0000"/>
              </a:solidFill>
              <a:latin typeface="Times New Roman" pitchFamily="18" charset="0"/>
              <a:ea typeface="宋体" pitchFamily="2" charset="-122"/>
            </a:endParaRPr>
          </a:p>
        </p:txBody>
      </p:sp>
      <p:sp>
        <p:nvSpPr>
          <p:cNvPr id="33796" name="Rectangle 3">
            <a:extLst>
              <a:ext uri="{FF2B5EF4-FFF2-40B4-BE49-F238E27FC236}">
                <a16:creationId xmlns:a16="http://schemas.microsoft.com/office/drawing/2014/main" id="{0C3EFF31-C330-334A-A2C1-9988E2FFCC4C}"/>
              </a:ext>
            </a:extLst>
          </p:cNvPr>
          <p:cNvSpPr>
            <a:spLocks noGrp="1" noChangeArrowheads="1"/>
          </p:cNvSpPr>
          <p:nvPr>
            <p:ph type="title"/>
          </p:nvPr>
        </p:nvSpPr>
        <p:spPr/>
        <p:txBody>
          <a:bodyPr/>
          <a:lstStyle/>
          <a:p>
            <a:r>
              <a:rPr lang="en-US" altLang="zh-CN">
                <a:ea typeface="宋体" panose="02010600030101010101" pitchFamily="2" charset="-122"/>
              </a:rPr>
              <a:t>Relocation</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9FD0DC7C-F9B4-D841-B7F4-B7729B1ECA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A1503CDB-B41B-894C-A202-2AC56B0D3EBB}" type="slidenum">
              <a:rPr lang="zh-CN" altLang="en-US" sz="1400">
                <a:latin typeface="Times New Roman" panose="02020603050405020304" pitchFamily="18" charset="0"/>
              </a:rPr>
              <a:pPr>
                <a:spcBef>
                  <a:spcPct val="0"/>
                </a:spcBef>
                <a:buFontTx/>
                <a:buNone/>
              </a:pPr>
              <a:t>16</a:t>
            </a:fld>
            <a:endParaRPr lang="en-US" altLang="zh-CN" sz="1400">
              <a:latin typeface="Times New Roman" panose="02020603050405020304" pitchFamily="18" charset="0"/>
            </a:endParaRPr>
          </a:p>
        </p:txBody>
      </p:sp>
      <p:sp>
        <p:nvSpPr>
          <p:cNvPr id="100355" name="Rectangle 2">
            <a:extLst>
              <a:ext uri="{FF2B5EF4-FFF2-40B4-BE49-F238E27FC236}">
                <a16:creationId xmlns:a16="http://schemas.microsoft.com/office/drawing/2014/main" id="{214701A2-C5A0-E340-AA43-D27480FE5617}"/>
              </a:ext>
            </a:extLst>
          </p:cNvPr>
          <p:cNvSpPr>
            <a:spLocks noGrp="1" noChangeArrowheads="1"/>
          </p:cNvSpPr>
          <p:nvPr>
            <p:ph type="body" idx="1"/>
          </p:nvPr>
        </p:nvSpPr>
        <p:spPr>
          <a:xfrm>
            <a:off x="304800" y="1524000"/>
            <a:ext cx="8610600" cy="4572000"/>
          </a:xfrm>
        </p:spPr>
        <p:txBody>
          <a:bodyPr/>
          <a:lstStyle/>
          <a:p>
            <a:pPr marL="609600" indent="-609600">
              <a:buFontTx/>
              <a:buAutoNum type="arabicPlain"/>
              <a:defRPr/>
            </a:pPr>
            <a:r>
              <a:rPr lang="en-US" altLang="zh-CN" sz="2400" b="1" dirty="0">
                <a:solidFill>
                  <a:srgbClr val="FF0000"/>
                </a:solidFill>
                <a:latin typeface="Times New Roman" panose="02020603050405020304" pitchFamily="18" charset="0"/>
                <a:ea typeface="宋体" panose="02010600030101010101" pitchFamily="2" charset="-122"/>
              </a:rPr>
              <a:t>601030</a:t>
            </a:r>
            <a:r>
              <a:rPr lang="en-US" altLang="zh-CN" sz="2400" b="1" dirty="0">
                <a:latin typeface="Times New Roman" panose="02020603050405020304" pitchFamily="18" charset="0"/>
                <a:ea typeface="宋体" panose="02010600030101010101" pitchFamily="2" charset="-122"/>
              </a:rPr>
              <a:t>&lt;</a:t>
            </a:r>
            <a:r>
              <a:rPr lang="en-US" altLang="zh-CN" sz="2400" b="1" dirty="0" err="1">
                <a:latin typeface="Times New Roman" panose="02020603050405020304" pitchFamily="18" charset="0"/>
                <a:ea typeface="宋体" panose="02010600030101010101" pitchFamily="2" charset="-122"/>
              </a:rPr>
              <a:t>buf</a:t>
            </a:r>
            <a:r>
              <a:rPr lang="en-US" altLang="zh-CN" sz="2400" b="1" dirty="0">
                <a:latin typeface="Times New Roman" panose="02020603050405020304" pitchFamily="18" charset="0"/>
                <a:ea typeface="宋体" panose="02010600030101010101" pitchFamily="2" charset="-122"/>
              </a:rPr>
              <a:t>&gt;:</a:t>
            </a:r>
          </a:p>
          <a:p>
            <a:pPr marL="609600" indent="-609600">
              <a:buFontTx/>
              <a:buAutoNum type="arabicPlain"/>
              <a:defRPr/>
            </a:pPr>
            <a:r>
              <a:rPr lang="en-US" altLang="zh-CN" sz="2400" b="1" dirty="0">
                <a:latin typeface="Times New Roman" panose="02020603050405020304" pitchFamily="18" charset="0"/>
                <a:ea typeface="宋体" panose="02010600030101010101" pitchFamily="2" charset="-122"/>
              </a:rPr>
              <a:t>   601030:		01 00 00 00 02 00 00 00</a:t>
            </a:r>
          </a:p>
          <a:p>
            <a:pPr marL="609600" indent="-609600">
              <a:buFontTx/>
              <a:buAutoNum type="arabicPlain"/>
              <a:defRPr/>
            </a:pPr>
            <a:endParaRPr lang="en-US" altLang="zh-CN" sz="2400" b="1" dirty="0">
              <a:latin typeface="Times New Roman" panose="02020603050405020304" pitchFamily="18" charset="0"/>
              <a:ea typeface="宋体" panose="02010600030101010101" pitchFamily="2" charset="-122"/>
            </a:endParaRPr>
          </a:p>
          <a:p>
            <a:pPr marL="609600" indent="-609600">
              <a:buFontTx/>
              <a:buAutoNum type="arabicPlain"/>
              <a:defRPr/>
            </a:pPr>
            <a:r>
              <a:rPr lang="en-US" altLang="zh-CN" sz="2400" b="1" dirty="0">
                <a:latin typeface="Times New Roman" panose="02020603050405020304" pitchFamily="18" charset="0"/>
                <a:ea typeface="宋体" panose="02010600030101010101" pitchFamily="2" charset="-122"/>
              </a:rPr>
              <a:t> </a:t>
            </a:r>
            <a:r>
              <a:rPr lang="en-US" altLang="zh-CN" sz="2400" b="1" dirty="0">
                <a:solidFill>
                  <a:srgbClr val="FF0000"/>
                </a:solidFill>
                <a:latin typeface="Times New Roman" panose="02020603050405020304" pitchFamily="18" charset="0"/>
                <a:ea typeface="宋体" panose="02010600030101010101" pitchFamily="2" charset="-122"/>
              </a:rPr>
              <a:t>601038</a:t>
            </a:r>
            <a:r>
              <a:rPr lang="en-US" altLang="zh-CN" sz="2400" b="1" dirty="0">
                <a:latin typeface="Times New Roman" panose="02020603050405020304" pitchFamily="18" charset="0"/>
                <a:ea typeface="宋体" panose="02010600030101010101" pitchFamily="2" charset="-122"/>
              </a:rPr>
              <a:t>&lt;bufp0&gt;:</a:t>
            </a:r>
          </a:p>
          <a:p>
            <a:pPr marL="609600" indent="-609600">
              <a:buFontTx/>
              <a:buAutoNum type="arabicPlain"/>
              <a:defRPr/>
            </a:pPr>
            <a:r>
              <a:rPr lang="en-US" altLang="zh-CN" sz="2400" b="1" dirty="0">
                <a:latin typeface="Times New Roman" panose="02020603050405020304" pitchFamily="18" charset="0"/>
                <a:ea typeface="宋体" panose="02010600030101010101" pitchFamily="2" charset="-122"/>
              </a:rPr>
              <a:t>   601038:		</a:t>
            </a:r>
            <a:r>
              <a:rPr lang="en-US" altLang="zh-CN" sz="2400" b="1" dirty="0">
                <a:solidFill>
                  <a:srgbClr val="FF0000"/>
                </a:solidFill>
                <a:latin typeface="Times New Roman" panose="02020603050405020304" pitchFamily="18" charset="0"/>
                <a:ea typeface="宋体" panose="02010600030101010101" pitchFamily="2" charset="-122"/>
              </a:rPr>
              <a:t>30 10 60 00 00 00 00 00</a:t>
            </a:r>
          </a:p>
          <a:p>
            <a:pPr marL="609600" indent="-609600">
              <a:buFontTx/>
              <a:buNone/>
              <a:defRPr/>
            </a:pPr>
            <a:endParaRPr lang="en-US" altLang="zh-CN" sz="2400" b="1" dirty="0">
              <a:solidFill>
                <a:srgbClr val="FF0000"/>
              </a:solidFill>
              <a:latin typeface="Times New Roman" panose="02020603050405020304" pitchFamily="18" charset="0"/>
              <a:ea typeface="宋体" panose="02010600030101010101" pitchFamily="2" charset="-122"/>
            </a:endParaRPr>
          </a:p>
          <a:p>
            <a:pPr marL="609600" indent="-609600">
              <a:buFontTx/>
              <a:buAutoNum type="arabicPlain"/>
              <a:defRPr/>
            </a:pPr>
            <a:r>
              <a:rPr lang="en-US" altLang="zh-CN" sz="2400" b="1" dirty="0">
                <a:solidFill>
                  <a:srgbClr val="FF0000"/>
                </a:solidFill>
                <a:latin typeface="Times New Roman" panose="02020603050405020304" pitchFamily="18" charset="0"/>
                <a:ea typeface="宋体" panose="02010600030101010101" pitchFamily="2" charset="-122"/>
              </a:rPr>
              <a:t>601048</a:t>
            </a:r>
            <a:r>
              <a:rPr lang="en-US" altLang="zh-CN" sz="2400" b="1" dirty="0">
                <a:latin typeface="Times New Roman" panose="02020603050405020304" pitchFamily="18" charset="0"/>
                <a:ea typeface="宋体" panose="02010600030101010101" pitchFamily="2" charset="-122"/>
              </a:rPr>
              <a:t>&lt;bufp1&gt;:</a:t>
            </a:r>
            <a:endParaRPr lang="en-US" altLang="zh-CN" sz="2400" b="1" dirty="0">
              <a:solidFill>
                <a:srgbClr val="FF0000"/>
              </a:solidFill>
              <a:latin typeface="Times New Roman" panose="02020603050405020304" pitchFamily="18" charset="0"/>
              <a:ea typeface="宋体" panose="02010600030101010101" pitchFamily="2" charset="-122"/>
            </a:endParaRPr>
          </a:p>
          <a:p>
            <a:pPr marL="0" indent="0">
              <a:buFontTx/>
              <a:buNone/>
              <a:defRPr/>
            </a:pPr>
            <a:endParaRPr lang="en-US" altLang="zh-CN" sz="2400" b="1" dirty="0">
              <a:solidFill>
                <a:srgbClr val="FF0000"/>
              </a:solidFill>
              <a:latin typeface="Times New Roman" pitchFamily="18" charset="0"/>
              <a:ea typeface="宋体" pitchFamily="2" charset="-122"/>
            </a:endParaRPr>
          </a:p>
        </p:txBody>
      </p:sp>
      <p:sp>
        <p:nvSpPr>
          <p:cNvPr id="35844" name="Rectangle 3">
            <a:extLst>
              <a:ext uri="{FF2B5EF4-FFF2-40B4-BE49-F238E27FC236}">
                <a16:creationId xmlns:a16="http://schemas.microsoft.com/office/drawing/2014/main" id="{439FC64B-A63E-3842-B2B1-B076CDA9C4CA}"/>
              </a:ext>
            </a:extLst>
          </p:cNvPr>
          <p:cNvSpPr>
            <a:spLocks noGrp="1" noChangeArrowheads="1"/>
          </p:cNvSpPr>
          <p:nvPr>
            <p:ph type="title"/>
          </p:nvPr>
        </p:nvSpPr>
        <p:spPr/>
        <p:txBody>
          <a:bodyPr/>
          <a:lstStyle/>
          <a:p>
            <a:r>
              <a:rPr lang="en-US" altLang="zh-CN">
                <a:ea typeface="宋体" panose="02010600030101010101" pitchFamily="2" charset="-122"/>
              </a:rPr>
              <a:t>Relocation</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5DF553C7-3C0D-9A4B-B03C-E94EC1CF33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E050D040-FD45-2D48-8407-52F779F05EC6}" type="slidenum">
              <a:rPr lang="zh-CN" altLang="en-US" sz="1400">
                <a:latin typeface="Times New Roman" panose="02020603050405020304" pitchFamily="18" charset="0"/>
              </a:rPr>
              <a:pPr>
                <a:spcBef>
                  <a:spcPct val="0"/>
                </a:spcBef>
                <a:buFontTx/>
                <a:buNone/>
              </a:pPr>
              <a:t>17</a:t>
            </a:fld>
            <a:endParaRPr lang="en-US" altLang="zh-CN" sz="1400">
              <a:latin typeface="Times New Roman" panose="02020603050405020304" pitchFamily="18" charset="0"/>
            </a:endParaRPr>
          </a:p>
        </p:txBody>
      </p:sp>
      <p:sp>
        <p:nvSpPr>
          <p:cNvPr id="41987" name="Rectangle 2">
            <a:extLst>
              <a:ext uri="{FF2B5EF4-FFF2-40B4-BE49-F238E27FC236}">
                <a16:creationId xmlns:a16="http://schemas.microsoft.com/office/drawing/2014/main" id="{F49B3EAB-F034-5F4E-B23D-E223837B987B}"/>
              </a:ext>
            </a:extLst>
          </p:cNvPr>
          <p:cNvSpPr>
            <a:spLocks noGrp="1" noChangeArrowheads="1"/>
          </p:cNvSpPr>
          <p:nvPr>
            <p:ph type="body" idx="1"/>
          </p:nvPr>
        </p:nvSpPr>
        <p:spPr>
          <a:xfrm>
            <a:off x="304800" y="1524000"/>
            <a:ext cx="8686800" cy="4724400"/>
          </a:xfrm>
        </p:spPr>
        <p:txBody>
          <a:bodyPr/>
          <a:lstStyle/>
          <a:p>
            <a:pPr marL="609600" indent="-609600">
              <a:spcBef>
                <a:spcPct val="0"/>
              </a:spcBef>
              <a:buFont typeface="Comic Sans MS" panose="030F0702030302020204" pitchFamily="66" charset="0"/>
              <a:buAutoNum type="arabicPeriod"/>
              <a:defRPr/>
            </a:pPr>
            <a:r>
              <a:rPr lang="en-US" altLang="zh-CN" sz="2000" b="1" dirty="0">
                <a:solidFill>
                  <a:srgbClr val="FF0000"/>
                </a:solidFill>
                <a:latin typeface="Times New Roman" panose="02020603050405020304" pitchFamily="18" charset="0"/>
                <a:ea typeface="宋体" panose="02010600030101010101" pitchFamily="2" charset="-122"/>
              </a:rPr>
              <a:t>00</a:t>
            </a:r>
            <a:r>
              <a:rPr lang="en-US" altLang="zh-CN" sz="2000" b="1" dirty="0">
                <a:latin typeface="Times New Roman" panose="02020603050405020304" pitchFamily="18" charset="0"/>
                <a:ea typeface="宋体" panose="02010600030101010101" pitchFamily="2" charset="-122"/>
              </a:rPr>
              <a:t>&lt;swap&gt;:</a:t>
            </a:r>
          </a:p>
          <a:p>
            <a:pPr marL="609600" indent="-609600">
              <a:spcBef>
                <a:spcPct val="0"/>
              </a:spcBef>
              <a:buFontTx/>
              <a:buAutoNum type="arabicPeriod"/>
              <a:defRPr/>
            </a:pPr>
            <a:r>
              <a:rPr lang="en-US" altLang="zh-CN" sz="2000" b="1" dirty="0">
                <a:latin typeface="Times New Roman" panose="02020603050405020304" pitchFamily="18" charset="0"/>
                <a:ea typeface="宋体" panose="02010600030101010101" pitchFamily="2" charset="-122"/>
              </a:rPr>
              <a:t>00:    55                               push   %</a:t>
            </a:r>
            <a:r>
              <a:rPr lang="en-US" altLang="zh-CN" sz="2000" b="1" dirty="0" err="1">
                <a:latin typeface="Times New Roman" panose="02020603050405020304" pitchFamily="18" charset="0"/>
                <a:ea typeface="宋体" panose="02010600030101010101" pitchFamily="2" charset="-122"/>
              </a:rPr>
              <a:t>rbp</a:t>
            </a:r>
            <a:endParaRPr lang="en-US" altLang="zh-CN" sz="2000" b="1" dirty="0">
              <a:latin typeface="Times New Roman" panose="02020603050405020304" pitchFamily="18" charset="0"/>
              <a:ea typeface="宋体" panose="02010600030101010101" pitchFamily="2" charset="-122"/>
            </a:endParaRPr>
          </a:p>
          <a:p>
            <a:pPr marL="609600" indent="-609600">
              <a:spcBef>
                <a:spcPct val="0"/>
              </a:spcBef>
              <a:buFontTx/>
              <a:buAutoNum type="arabicPeriod"/>
              <a:defRPr/>
            </a:pPr>
            <a:r>
              <a:rPr lang="en-US" altLang="zh-CN" sz="2000" b="1" dirty="0">
                <a:latin typeface="Times New Roman" panose="02020603050405020304" pitchFamily="18" charset="0"/>
                <a:ea typeface="宋体" panose="02010600030101010101" pitchFamily="2" charset="-122"/>
              </a:rPr>
              <a:t>01:    48 89 e5                     </a:t>
            </a:r>
            <a:r>
              <a:rPr lang="en-US" altLang="zh-CN" sz="2000" b="1" dirty="0" err="1">
                <a:latin typeface="Times New Roman" panose="02020603050405020304" pitchFamily="18" charset="0"/>
                <a:ea typeface="宋体" panose="02010600030101010101" pitchFamily="2" charset="-122"/>
              </a:rPr>
              <a:t>mov</a:t>
            </a:r>
            <a:r>
              <a:rPr lang="en-US" altLang="zh-CN" sz="2000" b="1" dirty="0">
                <a:latin typeface="Times New Roman" panose="02020603050405020304" pitchFamily="18" charset="0"/>
                <a:ea typeface="宋体" panose="02010600030101010101" pitchFamily="2" charset="-122"/>
              </a:rPr>
              <a:t>    %</a:t>
            </a:r>
            <a:r>
              <a:rPr lang="en-US" altLang="zh-CN" sz="2000" b="1" dirty="0" err="1">
                <a:latin typeface="Times New Roman" panose="02020603050405020304" pitchFamily="18" charset="0"/>
                <a:ea typeface="宋体" panose="02010600030101010101" pitchFamily="2" charset="-122"/>
              </a:rPr>
              <a:t>rsp</a:t>
            </a:r>
            <a:r>
              <a:rPr lang="en-US" altLang="zh-CN" sz="2000" b="1" dirty="0">
                <a:latin typeface="Times New Roman" panose="02020603050405020304" pitchFamily="18" charset="0"/>
                <a:ea typeface="宋体" panose="02010600030101010101" pitchFamily="2" charset="-122"/>
              </a:rPr>
              <a:t>,%</a:t>
            </a:r>
            <a:r>
              <a:rPr lang="en-US" altLang="zh-CN" sz="2000" b="1" dirty="0" err="1">
                <a:latin typeface="Times New Roman" panose="02020603050405020304" pitchFamily="18" charset="0"/>
                <a:ea typeface="宋体" panose="02010600030101010101" pitchFamily="2" charset="-122"/>
              </a:rPr>
              <a:t>rbp</a:t>
            </a:r>
            <a:endParaRPr lang="en-US" altLang="zh-CN" sz="2000" b="1" dirty="0">
              <a:latin typeface="Times New Roman" panose="02020603050405020304" pitchFamily="18" charset="0"/>
              <a:ea typeface="宋体" panose="02010600030101010101" pitchFamily="2" charset="-122"/>
            </a:endParaRPr>
          </a:p>
          <a:p>
            <a:pPr marL="609600" indent="-609600">
              <a:spcBef>
                <a:spcPct val="0"/>
              </a:spcBef>
              <a:buFontTx/>
              <a:buAutoNum type="arabicPeriod"/>
              <a:defRPr/>
            </a:pPr>
            <a:r>
              <a:rPr lang="en-US" altLang="zh-CN" sz="2000" b="1" dirty="0">
                <a:latin typeface="Times New Roman" panose="02020603050405020304" pitchFamily="18" charset="0"/>
                <a:ea typeface="宋体" panose="02010600030101010101" pitchFamily="2" charset="-122"/>
              </a:rPr>
              <a:t>04:    48 c7 05 </a:t>
            </a:r>
            <a:r>
              <a:rPr lang="en-US" altLang="zh-CN" sz="2000" b="1" dirty="0">
                <a:solidFill>
                  <a:srgbClr val="FF0000"/>
                </a:solidFill>
                <a:latin typeface="Times New Roman" panose="02020603050405020304" pitchFamily="18" charset="0"/>
                <a:ea typeface="宋体" panose="02010600030101010101" pitchFamily="2" charset="-122"/>
              </a:rPr>
              <a:t>00 00 00 00 </a:t>
            </a:r>
            <a:r>
              <a:rPr lang="en-US" altLang="zh-CN" sz="2000" b="1" dirty="0" err="1">
                <a:latin typeface="Times New Roman" panose="02020603050405020304" pitchFamily="18" charset="0"/>
                <a:ea typeface="宋体" panose="02010600030101010101" pitchFamily="2" charset="-122"/>
              </a:rPr>
              <a:t>movq</a:t>
            </a:r>
            <a:r>
              <a:rPr lang="en-US" altLang="zh-CN" sz="2000" b="1" dirty="0">
                <a:latin typeface="Times New Roman" panose="02020603050405020304" pitchFamily="18" charset="0"/>
                <a:ea typeface="宋体" panose="02010600030101010101" pitchFamily="2" charset="-122"/>
              </a:rPr>
              <a:t>   </a:t>
            </a:r>
            <a:r>
              <a:rPr lang="en-US" altLang="zh-CN" sz="2000" b="1" dirty="0">
                <a:solidFill>
                  <a:srgbClr val="FF0000"/>
                </a:solidFill>
                <a:latin typeface="Times New Roman" panose="02020603050405020304" pitchFamily="18" charset="0"/>
                <a:ea typeface="宋体" panose="02010600030101010101" pitchFamily="2" charset="-122"/>
              </a:rPr>
              <a:t>$0x0</a:t>
            </a:r>
            <a:r>
              <a:rPr lang="en-US" altLang="zh-CN" sz="2000" b="1" dirty="0">
                <a:latin typeface="Times New Roman" panose="02020603050405020304" pitchFamily="18" charset="0"/>
                <a:ea typeface="宋体" panose="02010600030101010101" pitchFamily="2" charset="-122"/>
              </a:rPr>
              <a:t>,</a:t>
            </a:r>
            <a:r>
              <a:rPr lang="en-US" altLang="zh-CN" sz="2000" b="1" dirty="0">
                <a:solidFill>
                  <a:srgbClr val="FF0000"/>
                </a:solidFill>
                <a:latin typeface="Times New Roman" panose="02020603050405020304" pitchFamily="18" charset="0"/>
                <a:ea typeface="宋体" panose="02010600030101010101" pitchFamily="2" charset="-122"/>
              </a:rPr>
              <a:t>0x0</a:t>
            </a:r>
            <a:r>
              <a:rPr lang="en-US" altLang="zh-CN" sz="2000" b="1" dirty="0">
                <a:latin typeface="Times New Roman" panose="02020603050405020304" pitchFamily="18" charset="0"/>
                <a:ea typeface="宋体" panose="02010600030101010101" pitchFamily="2" charset="-122"/>
              </a:rPr>
              <a:t>(%rip) 	</a:t>
            </a:r>
            <a:r>
              <a:rPr lang="en-US" altLang="zh-CN" sz="2000" b="1" dirty="0">
                <a:solidFill>
                  <a:srgbClr val="0070C0"/>
                </a:solidFill>
                <a:latin typeface="Times New Roman" panose="02020603050405020304" pitchFamily="18" charset="0"/>
                <a:ea typeface="宋体" panose="02010600030101010101" pitchFamily="2" charset="-122"/>
              </a:rPr>
              <a:t>get bufp1</a:t>
            </a:r>
          </a:p>
          <a:p>
            <a:pPr marL="0" indent="0">
              <a:spcBef>
                <a:spcPct val="0"/>
              </a:spcBef>
              <a:buFontTx/>
              <a:buNone/>
              <a:defRPr/>
            </a:pPr>
            <a:r>
              <a:rPr lang="en-US" altLang="zh-CN" sz="2000" dirty="0">
                <a:solidFill>
                  <a:srgbClr val="00CC66"/>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solidFill>
                  <a:srgbClr val="00CC66"/>
                </a:solidFill>
                <a:latin typeface="Times New Roman" panose="02020603050405020304" pitchFamily="18" charset="0"/>
                <a:ea typeface="宋体" panose="02010600030101010101" pitchFamily="2" charset="-122"/>
                <a:cs typeface="Times New Roman" panose="02020603050405020304" pitchFamily="18" charset="0"/>
              </a:rPr>
              <a:t>7: R_X86_64_PC32   bufp1 - 8</a:t>
            </a:r>
            <a:endParaRPr lang="en-US" altLang="zh-CN" sz="2000" b="1" dirty="0">
              <a:solidFill>
                <a:srgbClr val="0070C0"/>
              </a:solidFill>
              <a:latin typeface="Times New Roman" panose="02020603050405020304" pitchFamily="18" charset="0"/>
              <a:ea typeface="宋体" panose="02010600030101010101" pitchFamily="2" charset="-122"/>
            </a:endParaRPr>
          </a:p>
          <a:p>
            <a:pPr marL="609600" indent="-609600">
              <a:spcBef>
                <a:spcPct val="0"/>
              </a:spcBef>
              <a:buFont typeface="+mj-lt"/>
              <a:buAutoNum type="arabicPeriod" startAt="5"/>
              <a:defRPr/>
            </a:pPr>
            <a:r>
              <a:rPr lang="en-US" altLang="zh-CN" sz="2000" b="1" dirty="0">
                <a:latin typeface="Times New Roman" panose="02020603050405020304" pitchFamily="18" charset="0"/>
                <a:ea typeface="宋体" panose="02010600030101010101" pitchFamily="2" charset="-122"/>
              </a:rPr>
              <a:t>0b:    </a:t>
            </a:r>
            <a:r>
              <a:rPr lang="en-US" altLang="zh-CN" sz="2000" b="1" dirty="0">
                <a:solidFill>
                  <a:srgbClr val="FF0000"/>
                </a:solidFill>
                <a:latin typeface="Times New Roman" panose="02020603050405020304" pitchFamily="18" charset="0"/>
                <a:ea typeface="宋体" panose="02010600030101010101" pitchFamily="2" charset="-122"/>
              </a:rPr>
              <a:t>00 00 00 00                                                            </a:t>
            </a:r>
            <a:r>
              <a:rPr lang="en-US" altLang="zh-CN" sz="2000" b="1" dirty="0">
                <a:solidFill>
                  <a:srgbClr val="0070C0"/>
                </a:solidFill>
                <a:latin typeface="Times New Roman" panose="02020603050405020304" pitchFamily="18" charset="0"/>
                <a:ea typeface="宋体" panose="02010600030101010101" pitchFamily="2" charset="-122"/>
              </a:rPr>
              <a:t>get &amp;</a:t>
            </a:r>
            <a:r>
              <a:rPr lang="en-US" altLang="zh-CN" sz="2000" b="1" dirty="0" err="1">
                <a:solidFill>
                  <a:srgbClr val="0070C0"/>
                </a:solidFill>
                <a:latin typeface="Times New Roman" panose="02020603050405020304" pitchFamily="18" charset="0"/>
                <a:ea typeface="宋体" panose="02010600030101010101" pitchFamily="2" charset="-122"/>
              </a:rPr>
              <a:t>buf</a:t>
            </a:r>
            <a:r>
              <a:rPr lang="en-US" altLang="zh-CN" sz="2000" b="1" dirty="0">
                <a:solidFill>
                  <a:srgbClr val="0070C0"/>
                </a:solidFill>
                <a:latin typeface="Times New Roman" panose="02020603050405020304" pitchFamily="18" charset="0"/>
                <a:ea typeface="宋体" panose="02010600030101010101" pitchFamily="2" charset="-122"/>
              </a:rPr>
              <a:t>[1]</a:t>
            </a:r>
          </a:p>
          <a:p>
            <a:pPr marL="0" indent="0">
              <a:spcBef>
                <a:spcPct val="0"/>
              </a:spcBef>
              <a:buFontTx/>
              <a:buNone/>
              <a:defRPr/>
            </a:pPr>
            <a:r>
              <a:rPr lang="en-US" altLang="zh-CN" sz="2000" dirty="0">
                <a:solidFill>
                  <a:srgbClr val="00CC66"/>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solidFill>
                  <a:srgbClr val="00CC66"/>
                </a:solidFill>
                <a:latin typeface="Times New Roman" panose="02020603050405020304" pitchFamily="18" charset="0"/>
                <a:ea typeface="宋体" panose="02010600030101010101" pitchFamily="2" charset="-122"/>
                <a:cs typeface="Times New Roman" panose="02020603050405020304" pitchFamily="18" charset="0"/>
              </a:rPr>
              <a:t>b: R_X86_64_32S   </a:t>
            </a:r>
            <a:r>
              <a:rPr lang="en-US" altLang="zh-CN" sz="2000" i="1" dirty="0" err="1">
                <a:solidFill>
                  <a:srgbClr val="00CC66"/>
                </a:solidFill>
                <a:latin typeface="Times New Roman" panose="02020603050405020304" pitchFamily="18" charset="0"/>
                <a:ea typeface="宋体" panose="02010600030101010101" pitchFamily="2" charset="-122"/>
                <a:cs typeface="Times New Roman" panose="02020603050405020304" pitchFamily="18" charset="0"/>
              </a:rPr>
              <a:t>buf</a:t>
            </a:r>
            <a:r>
              <a:rPr lang="en-US" altLang="zh-CN" sz="2000" i="1" dirty="0">
                <a:solidFill>
                  <a:srgbClr val="00CC66"/>
                </a:solidFill>
                <a:latin typeface="Times New Roman" panose="02020603050405020304" pitchFamily="18" charset="0"/>
                <a:ea typeface="宋体" panose="02010600030101010101" pitchFamily="2" charset="-122"/>
                <a:cs typeface="Times New Roman" panose="02020603050405020304" pitchFamily="18" charset="0"/>
              </a:rPr>
              <a:t> + 4</a:t>
            </a:r>
            <a:endParaRPr lang="en-US" altLang="zh-CN" sz="2000" b="1" dirty="0">
              <a:solidFill>
                <a:srgbClr val="0070C0"/>
              </a:solidFill>
              <a:latin typeface="Times New Roman" panose="02020603050405020304" pitchFamily="18" charset="0"/>
              <a:ea typeface="宋体" panose="02010600030101010101" pitchFamily="2" charset="-122"/>
            </a:endParaRPr>
          </a:p>
          <a:p>
            <a:pPr marL="609600" indent="-609600">
              <a:spcBef>
                <a:spcPct val="0"/>
              </a:spcBef>
              <a:buFont typeface="+mj-lt"/>
              <a:buAutoNum type="arabicPeriod" startAt="6"/>
              <a:defRPr/>
            </a:pPr>
            <a:r>
              <a:rPr lang="en-US" altLang="zh-CN" sz="2000" b="1" dirty="0">
                <a:latin typeface="Times New Roman" panose="02020603050405020304" pitchFamily="18" charset="0"/>
                <a:ea typeface="宋体" panose="02010600030101010101" pitchFamily="2" charset="-122"/>
              </a:rPr>
              <a:t>0f:    48 8b 05</a:t>
            </a:r>
            <a:r>
              <a:rPr lang="en-US" altLang="zh-CN" sz="2000" b="1" dirty="0">
                <a:solidFill>
                  <a:srgbClr val="FF0000"/>
                </a:solidFill>
                <a:latin typeface="Times New Roman" panose="02020603050405020304" pitchFamily="18" charset="0"/>
                <a:ea typeface="宋体" panose="02010600030101010101" pitchFamily="2" charset="-122"/>
              </a:rPr>
              <a:t> 00 00 00 00  </a:t>
            </a:r>
            <a:r>
              <a:rPr lang="en-US" altLang="zh-CN" sz="2000" b="1" dirty="0" err="1">
                <a:latin typeface="Times New Roman" panose="02020603050405020304" pitchFamily="18" charset="0"/>
                <a:ea typeface="宋体" panose="02010600030101010101" pitchFamily="2" charset="-122"/>
              </a:rPr>
              <a:t>mov</a:t>
            </a:r>
            <a:r>
              <a:rPr lang="en-US" altLang="zh-CN" sz="2000" b="1" dirty="0">
                <a:latin typeface="Times New Roman" panose="02020603050405020304" pitchFamily="18" charset="0"/>
                <a:ea typeface="宋体" panose="02010600030101010101" pitchFamily="2" charset="-122"/>
              </a:rPr>
              <a:t>    </a:t>
            </a:r>
            <a:r>
              <a:rPr lang="en-US" altLang="zh-CN" sz="2000" b="1" dirty="0">
                <a:solidFill>
                  <a:srgbClr val="FF0000"/>
                </a:solidFill>
                <a:latin typeface="Times New Roman" panose="02020603050405020304" pitchFamily="18" charset="0"/>
                <a:ea typeface="宋体" panose="02010600030101010101" pitchFamily="2" charset="-122"/>
              </a:rPr>
              <a:t>0x0</a:t>
            </a:r>
            <a:r>
              <a:rPr lang="en-US" altLang="zh-CN" sz="2000" b="1" dirty="0">
                <a:latin typeface="Times New Roman" panose="02020603050405020304" pitchFamily="18" charset="0"/>
                <a:ea typeface="宋体" panose="02010600030101010101" pitchFamily="2" charset="-122"/>
              </a:rPr>
              <a:t>(%rip),%</a:t>
            </a:r>
            <a:r>
              <a:rPr lang="en-US" altLang="zh-CN" sz="2000" b="1" dirty="0" err="1">
                <a:latin typeface="Times New Roman" panose="02020603050405020304" pitchFamily="18" charset="0"/>
                <a:ea typeface="宋体" panose="02010600030101010101" pitchFamily="2" charset="-122"/>
              </a:rPr>
              <a:t>rax</a:t>
            </a:r>
            <a:r>
              <a:rPr lang="en-US" altLang="zh-CN" sz="2000" b="1" dirty="0">
                <a:latin typeface="Times New Roman" panose="02020603050405020304" pitchFamily="18" charset="0"/>
                <a:ea typeface="宋体" panose="02010600030101010101" pitchFamily="2" charset="-122"/>
              </a:rPr>
              <a:t>    </a:t>
            </a:r>
            <a:r>
              <a:rPr lang="en-US" altLang="zh-CN" sz="2000" b="1" dirty="0">
                <a:solidFill>
                  <a:srgbClr val="0070C0"/>
                </a:solidFill>
                <a:latin typeface="Times New Roman" panose="02020603050405020304" pitchFamily="18" charset="0"/>
                <a:ea typeface="宋体" panose="02010600030101010101" pitchFamily="2" charset="-122"/>
              </a:rPr>
              <a:t>get bufp0</a:t>
            </a:r>
          </a:p>
          <a:p>
            <a:pPr marL="0" indent="0">
              <a:spcBef>
                <a:spcPct val="0"/>
              </a:spcBef>
              <a:buFontTx/>
              <a:buNone/>
              <a:defRPr/>
            </a:pPr>
            <a:r>
              <a:rPr lang="en-US" altLang="zh-CN" sz="2400" dirty="0">
                <a:solidFill>
                  <a:srgbClr val="00CC66"/>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solidFill>
                  <a:srgbClr val="00CC66"/>
                </a:solidFill>
                <a:latin typeface="Times New Roman" panose="02020603050405020304" pitchFamily="18" charset="0"/>
                <a:ea typeface="宋体" panose="02010600030101010101" pitchFamily="2" charset="-122"/>
                <a:cs typeface="Times New Roman" panose="02020603050405020304" pitchFamily="18" charset="0"/>
              </a:rPr>
              <a:t>12: R_X86_64_PC32   bufp0 - 4</a:t>
            </a:r>
            <a:endParaRPr lang="en-US" altLang="zh-CN" sz="2000" b="1" dirty="0">
              <a:solidFill>
                <a:srgbClr val="0070C0"/>
              </a:solidFill>
              <a:latin typeface="Times New Roman" panose="02020603050405020304" pitchFamily="18" charset="0"/>
              <a:ea typeface="宋体" panose="02010600030101010101" pitchFamily="2" charset="-122"/>
            </a:endParaRPr>
          </a:p>
          <a:p>
            <a:pPr marL="609600" indent="-609600">
              <a:spcBef>
                <a:spcPct val="0"/>
              </a:spcBef>
              <a:buFont typeface="+mj-lt"/>
              <a:buAutoNum type="arabicPeriod" startAt="7"/>
              <a:defRPr/>
            </a:pPr>
            <a:r>
              <a:rPr lang="en-US" altLang="zh-CN" sz="2000" b="1" dirty="0">
                <a:latin typeface="Times New Roman" panose="02020603050405020304" pitchFamily="18" charset="0"/>
                <a:ea typeface="宋体" panose="02010600030101010101" pitchFamily="2" charset="-122"/>
              </a:rPr>
              <a:t>16:    8b 00                          </a:t>
            </a:r>
            <a:r>
              <a:rPr lang="en-US" altLang="zh-CN" sz="2000" b="1" dirty="0" err="1">
                <a:latin typeface="Times New Roman" panose="02020603050405020304" pitchFamily="18" charset="0"/>
                <a:ea typeface="宋体" panose="02010600030101010101" pitchFamily="2" charset="-122"/>
              </a:rPr>
              <a:t>mov</a:t>
            </a:r>
            <a:r>
              <a:rPr lang="en-US" altLang="zh-CN" sz="2000" b="1" dirty="0">
                <a:latin typeface="Times New Roman" panose="02020603050405020304" pitchFamily="18" charset="0"/>
                <a:ea typeface="宋体" panose="02010600030101010101" pitchFamily="2" charset="-122"/>
              </a:rPr>
              <a:t>    (%</a:t>
            </a:r>
            <a:r>
              <a:rPr lang="en-US" altLang="zh-CN" sz="2000" b="1" dirty="0" err="1">
                <a:latin typeface="Times New Roman" panose="02020603050405020304" pitchFamily="18" charset="0"/>
                <a:ea typeface="宋体" panose="02010600030101010101" pitchFamily="2" charset="-122"/>
              </a:rPr>
              <a:t>rax</a:t>
            </a:r>
            <a:r>
              <a:rPr lang="en-US" altLang="zh-CN" sz="2000" b="1" dirty="0">
                <a:latin typeface="Times New Roman" panose="02020603050405020304" pitchFamily="18" charset="0"/>
                <a:ea typeface="宋体" panose="02010600030101010101" pitchFamily="2" charset="-122"/>
              </a:rPr>
              <a:t>),%</a:t>
            </a:r>
            <a:r>
              <a:rPr lang="en-US" altLang="zh-CN" sz="2000" b="1" dirty="0" err="1">
                <a:latin typeface="Times New Roman" panose="02020603050405020304" pitchFamily="18" charset="0"/>
                <a:ea typeface="宋体" panose="02010600030101010101" pitchFamily="2" charset="-122"/>
              </a:rPr>
              <a:t>eax</a:t>
            </a:r>
            <a:endParaRPr lang="en-US" altLang="zh-CN" sz="2000" b="1" dirty="0">
              <a:latin typeface="Times New Roman" panose="02020603050405020304" pitchFamily="18" charset="0"/>
              <a:ea typeface="宋体" panose="02010600030101010101" pitchFamily="2" charset="-122"/>
            </a:endParaRPr>
          </a:p>
          <a:p>
            <a:pPr marL="609600" indent="-609600">
              <a:spcBef>
                <a:spcPct val="0"/>
              </a:spcBef>
              <a:buFontTx/>
              <a:buAutoNum type="arabicPeriod" startAt="7"/>
              <a:defRPr/>
            </a:pPr>
            <a:r>
              <a:rPr lang="en-US" altLang="zh-CN" sz="2000" b="1" dirty="0">
                <a:latin typeface="Times New Roman" panose="02020603050405020304" pitchFamily="18" charset="0"/>
                <a:ea typeface="宋体" panose="02010600030101010101" pitchFamily="2" charset="-122"/>
              </a:rPr>
              <a:t>18:    89 45 fc                      </a:t>
            </a:r>
            <a:r>
              <a:rPr lang="en-US" altLang="zh-CN" sz="2000" b="1" dirty="0" err="1">
                <a:latin typeface="Times New Roman" panose="02020603050405020304" pitchFamily="18" charset="0"/>
                <a:ea typeface="宋体" panose="02010600030101010101" pitchFamily="2" charset="-122"/>
              </a:rPr>
              <a:t>mov</a:t>
            </a:r>
            <a:r>
              <a:rPr lang="en-US" altLang="zh-CN" sz="2000" b="1" dirty="0">
                <a:latin typeface="Times New Roman" panose="02020603050405020304" pitchFamily="18" charset="0"/>
                <a:ea typeface="宋体" panose="02010600030101010101" pitchFamily="2" charset="-122"/>
              </a:rPr>
              <a:t>    %eax,-0x4(%</a:t>
            </a:r>
            <a:r>
              <a:rPr lang="en-US" altLang="zh-CN" sz="2000" b="1" dirty="0" err="1">
                <a:latin typeface="Times New Roman" panose="02020603050405020304" pitchFamily="18" charset="0"/>
                <a:ea typeface="宋体" panose="02010600030101010101" pitchFamily="2" charset="-122"/>
              </a:rPr>
              <a:t>rbp</a:t>
            </a:r>
            <a:r>
              <a:rPr lang="en-US" altLang="zh-CN" sz="2000" b="1" dirty="0">
                <a:latin typeface="Times New Roman" panose="02020603050405020304" pitchFamily="18" charset="0"/>
                <a:ea typeface="宋体" panose="02010600030101010101" pitchFamily="2" charset="-122"/>
              </a:rPr>
              <a:t>)</a:t>
            </a:r>
          </a:p>
          <a:p>
            <a:pPr marL="609600" indent="-609600">
              <a:spcBef>
                <a:spcPct val="0"/>
              </a:spcBef>
              <a:buFontTx/>
              <a:buAutoNum type="arabicPeriod" startAt="7"/>
              <a:defRPr/>
            </a:pPr>
            <a:r>
              <a:rPr lang="en-US" altLang="zh-CN" sz="2000" b="1" dirty="0">
                <a:latin typeface="Times New Roman" panose="02020603050405020304" pitchFamily="18" charset="0"/>
                <a:ea typeface="宋体" panose="02010600030101010101" pitchFamily="2" charset="-122"/>
              </a:rPr>
              <a:t>1b:    48 8b 05 </a:t>
            </a:r>
            <a:r>
              <a:rPr lang="en-US" altLang="zh-CN" sz="2000" b="1" dirty="0">
                <a:solidFill>
                  <a:srgbClr val="FF0000"/>
                </a:solidFill>
                <a:latin typeface="Times New Roman" panose="02020603050405020304" pitchFamily="18" charset="0"/>
                <a:ea typeface="宋体" panose="02010600030101010101" pitchFamily="2" charset="-122"/>
              </a:rPr>
              <a:t>00 00 00 00 </a:t>
            </a:r>
            <a:r>
              <a:rPr lang="en-US" altLang="zh-CN" sz="2000" b="1" dirty="0" err="1">
                <a:latin typeface="Times New Roman" panose="02020603050405020304" pitchFamily="18" charset="0"/>
                <a:ea typeface="宋体" panose="02010600030101010101" pitchFamily="2" charset="-122"/>
              </a:rPr>
              <a:t>mov</a:t>
            </a:r>
            <a:r>
              <a:rPr lang="en-US" altLang="zh-CN" sz="2000" b="1" dirty="0">
                <a:latin typeface="Times New Roman" panose="02020603050405020304" pitchFamily="18" charset="0"/>
                <a:ea typeface="宋体" panose="02010600030101010101" pitchFamily="2" charset="-122"/>
              </a:rPr>
              <a:t>    </a:t>
            </a:r>
            <a:r>
              <a:rPr lang="en-US" altLang="zh-CN" sz="2000" b="1" dirty="0">
                <a:solidFill>
                  <a:srgbClr val="FF0000"/>
                </a:solidFill>
                <a:latin typeface="Times New Roman" panose="02020603050405020304" pitchFamily="18" charset="0"/>
                <a:ea typeface="宋体" panose="02010600030101010101" pitchFamily="2" charset="-122"/>
              </a:rPr>
              <a:t>0x0</a:t>
            </a:r>
            <a:r>
              <a:rPr lang="en-US" altLang="zh-CN" sz="2000" b="1" dirty="0">
                <a:latin typeface="Times New Roman" panose="02020603050405020304" pitchFamily="18" charset="0"/>
                <a:ea typeface="宋体" panose="02010600030101010101" pitchFamily="2" charset="-122"/>
              </a:rPr>
              <a:t>(%rip),%</a:t>
            </a:r>
            <a:r>
              <a:rPr lang="en-US" altLang="zh-CN" sz="2000" b="1" dirty="0" err="1">
                <a:latin typeface="Times New Roman" panose="02020603050405020304" pitchFamily="18" charset="0"/>
                <a:ea typeface="宋体" panose="02010600030101010101" pitchFamily="2" charset="-122"/>
              </a:rPr>
              <a:t>rax</a:t>
            </a:r>
            <a:r>
              <a:rPr lang="en-US" altLang="zh-CN" sz="2000" b="1" dirty="0">
                <a:latin typeface="Times New Roman" panose="02020603050405020304" pitchFamily="18" charset="0"/>
                <a:ea typeface="宋体" panose="02010600030101010101" pitchFamily="2" charset="-122"/>
              </a:rPr>
              <a:t>     </a:t>
            </a:r>
            <a:r>
              <a:rPr lang="en-US" altLang="zh-CN" sz="2000" b="1" dirty="0">
                <a:solidFill>
                  <a:srgbClr val="0070C0"/>
                </a:solidFill>
                <a:latin typeface="Times New Roman" panose="02020603050405020304" pitchFamily="18" charset="0"/>
                <a:ea typeface="宋体" panose="02010600030101010101" pitchFamily="2" charset="-122"/>
              </a:rPr>
              <a:t>get bufp0</a:t>
            </a:r>
          </a:p>
          <a:p>
            <a:pPr marL="0" indent="0">
              <a:spcBef>
                <a:spcPct val="0"/>
              </a:spcBef>
              <a:buFontTx/>
              <a:buNone/>
              <a:defRPr/>
            </a:pPr>
            <a:r>
              <a:rPr lang="en-US" altLang="zh-CN" sz="2400" dirty="0">
                <a:solidFill>
                  <a:srgbClr val="00CC66"/>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solidFill>
                  <a:srgbClr val="00CC66"/>
                </a:solidFill>
                <a:latin typeface="Times New Roman" panose="02020603050405020304" pitchFamily="18" charset="0"/>
                <a:ea typeface="宋体" panose="02010600030101010101" pitchFamily="2" charset="-122"/>
                <a:cs typeface="Times New Roman" panose="02020603050405020304" pitchFamily="18" charset="0"/>
              </a:rPr>
              <a:t>1e: R_X86_64_PC32   bufp0 - 4</a:t>
            </a:r>
            <a:endParaRPr lang="en-US" altLang="zh-CN" sz="2000" b="1" dirty="0">
              <a:solidFill>
                <a:srgbClr val="0070C0"/>
              </a:solidFill>
              <a:latin typeface="Times New Roman" panose="02020603050405020304" pitchFamily="18" charset="0"/>
              <a:ea typeface="宋体" panose="02010600030101010101" pitchFamily="2" charset="-122"/>
            </a:endParaRPr>
          </a:p>
        </p:txBody>
      </p:sp>
      <p:sp>
        <p:nvSpPr>
          <p:cNvPr id="37892" name="Rectangle 3">
            <a:extLst>
              <a:ext uri="{FF2B5EF4-FFF2-40B4-BE49-F238E27FC236}">
                <a16:creationId xmlns:a16="http://schemas.microsoft.com/office/drawing/2014/main" id="{696CD833-DAC2-E24B-A38F-B78FEF3F4474}"/>
              </a:ext>
            </a:extLst>
          </p:cNvPr>
          <p:cNvSpPr>
            <a:spLocks noGrp="1" noChangeArrowheads="1"/>
          </p:cNvSpPr>
          <p:nvPr>
            <p:ph type="title"/>
          </p:nvPr>
        </p:nvSpPr>
        <p:spPr>
          <a:noFill/>
        </p:spPr>
        <p:txBody>
          <a:bodyPr/>
          <a:lstStyle/>
          <a:p>
            <a:r>
              <a:rPr lang="en-US" altLang="zh-CN">
                <a:ea typeface="宋体" panose="02010600030101010101" pitchFamily="2" charset="-122"/>
              </a:rPr>
              <a:t>Relocatable Object Files(swap.o)</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D665FE6C-3435-1B48-B612-74F99AE4ED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A0A1FA89-63B1-914F-8B80-E120C61CE75B}" type="slidenum">
              <a:rPr lang="zh-CN" altLang="en-US" sz="1400">
                <a:latin typeface="Times New Roman" panose="02020603050405020304" pitchFamily="18" charset="0"/>
              </a:rPr>
              <a:pPr>
                <a:spcBef>
                  <a:spcPct val="0"/>
                </a:spcBef>
                <a:buFontTx/>
                <a:buNone/>
              </a:pPr>
              <a:t>18</a:t>
            </a:fld>
            <a:endParaRPr lang="en-US" altLang="zh-CN" sz="1400">
              <a:latin typeface="Times New Roman" panose="02020603050405020304" pitchFamily="18" charset="0"/>
            </a:endParaRPr>
          </a:p>
        </p:txBody>
      </p:sp>
      <p:sp>
        <p:nvSpPr>
          <p:cNvPr id="41987" name="Rectangle 2">
            <a:extLst>
              <a:ext uri="{FF2B5EF4-FFF2-40B4-BE49-F238E27FC236}">
                <a16:creationId xmlns:a16="http://schemas.microsoft.com/office/drawing/2014/main" id="{5591D126-CFCF-AF44-965F-C403041EA0AF}"/>
              </a:ext>
            </a:extLst>
          </p:cNvPr>
          <p:cNvSpPr>
            <a:spLocks noGrp="1" noChangeArrowheads="1"/>
          </p:cNvSpPr>
          <p:nvPr>
            <p:ph type="body" idx="1"/>
          </p:nvPr>
        </p:nvSpPr>
        <p:spPr>
          <a:xfrm>
            <a:off x="304800" y="1524000"/>
            <a:ext cx="8686800" cy="4724400"/>
          </a:xfrm>
        </p:spPr>
        <p:txBody>
          <a:bodyPr/>
          <a:lstStyle/>
          <a:p>
            <a:pPr marL="609600" indent="-609600">
              <a:spcBef>
                <a:spcPct val="0"/>
              </a:spcBef>
              <a:buFont typeface="+mj-lt"/>
              <a:buAutoNum type="arabicPeriod" startAt="10"/>
              <a:defRPr/>
            </a:pPr>
            <a:r>
              <a:rPr lang="en-US" altLang="zh-CN" sz="2000" b="1" dirty="0">
                <a:latin typeface="Times New Roman" panose="02020603050405020304" pitchFamily="18" charset="0"/>
                <a:ea typeface="宋体" panose="02010600030101010101" pitchFamily="2" charset="-122"/>
              </a:rPr>
              <a:t>22:    48 8b 15 </a:t>
            </a:r>
            <a:r>
              <a:rPr lang="en-US" altLang="zh-CN" sz="2000" b="1" dirty="0">
                <a:solidFill>
                  <a:srgbClr val="FF0000"/>
                </a:solidFill>
                <a:latin typeface="Times New Roman" panose="02020603050405020304" pitchFamily="18" charset="0"/>
                <a:ea typeface="宋体" panose="02010600030101010101" pitchFamily="2" charset="-122"/>
              </a:rPr>
              <a:t>00 00 00 00 </a:t>
            </a:r>
            <a:r>
              <a:rPr lang="en-US" altLang="zh-CN" sz="2000" b="1" dirty="0" err="1">
                <a:latin typeface="Times New Roman" panose="02020603050405020304" pitchFamily="18" charset="0"/>
                <a:ea typeface="宋体" panose="02010600030101010101" pitchFamily="2" charset="-122"/>
              </a:rPr>
              <a:t>mov</a:t>
            </a:r>
            <a:r>
              <a:rPr lang="en-US" altLang="zh-CN" sz="2000" b="1" dirty="0">
                <a:latin typeface="Times New Roman" panose="02020603050405020304" pitchFamily="18" charset="0"/>
                <a:ea typeface="宋体" panose="02010600030101010101" pitchFamily="2" charset="-122"/>
              </a:rPr>
              <a:t>    </a:t>
            </a:r>
            <a:r>
              <a:rPr lang="en-US" altLang="zh-CN" sz="2000" b="1" dirty="0">
                <a:solidFill>
                  <a:srgbClr val="FF0000"/>
                </a:solidFill>
                <a:latin typeface="Times New Roman" panose="02020603050405020304" pitchFamily="18" charset="0"/>
                <a:ea typeface="宋体" panose="02010600030101010101" pitchFamily="2" charset="-122"/>
              </a:rPr>
              <a:t>0x0</a:t>
            </a:r>
            <a:r>
              <a:rPr lang="en-US" altLang="zh-CN" sz="2000" b="1" dirty="0">
                <a:latin typeface="Times New Roman" panose="02020603050405020304" pitchFamily="18" charset="0"/>
                <a:ea typeface="宋体" panose="02010600030101010101" pitchFamily="2" charset="-122"/>
              </a:rPr>
              <a:t>(%rip),%</a:t>
            </a:r>
            <a:r>
              <a:rPr lang="en-US" altLang="zh-CN" sz="2000" b="1" dirty="0" err="1">
                <a:latin typeface="Times New Roman" panose="02020603050405020304" pitchFamily="18" charset="0"/>
                <a:ea typeface="宋体" panose="02010600030101010101" pitchFamily="2" charset="-122"/>
              </a:rPr>
              <a:t>rdx</a:t>
            </a:r>
            <a:r>
              <a:rPr lang="en-US" altLang="zh-CN" sz="2000" b="1" dirty="0">
                <a:latin typeface="Times New Roman" panose="02020603050405020304" pitchFamily="18" charset="0"/>
                <a:ea typeface="宋体" panose="02010600030101010101" pitchFamily="2" charset="-122"/>
              </a:rPr>
              <a:t>     </a:t>
            </a:r>
            <a:r>
              <a:rPr lang="en-US" altLang="zh-CN" sz="2000" b="1" dirty="0">
                <a:solidFill>
                  <a:srgbClr val="0070C0"/>
                </a:solidFill>
                <a:latin typeface="Times New Roman" panose="02020603050405020304" pitchFamily="18" charset="0"/>
                <a:ea typeface="宋体" panose="02010600030101010101" pitchFamily="2" charset="-122"/>
              </a:rPr>
              <a:t>get bufp1</a:t>
            </a:r>
          </a:p>
          <a:p>
            <a:pPr marL="0" indent="0">
              <a:spcBef>
                <a:spcPct val="0"/>
              </a:spcBef>
              <a:buFontTx/>
              <a:buNone/>
              <a:defRPr/>
            </a:pPr>
            <a:r>
              <a:rPr lang="en-US" altLang="zh-CN" sz="2400" dirty="0">
                <a:solidFill>
                  <a:srgbClr val="00CC66"/>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solidFill>
                  <a:srgbClr val="00CC66"/>
                </a:solidFill>
                <a:latin typeface="Times New Roman" panose="02020603050405020304" pitchFamily="18" charset="0"/>
                <a:ea typeface="宋体" panose="02010600030101010101" pitchFamily="2" charset="-122"/>
                <a:cs typeface="Times New Roman" panose="02020603050405020304" pitchFamily="18" charset="0"/>
              </a:rPr>
              <a:t>25: R_X86_64_PC32   bufp1 - 4</a:t>
            </a:r>
            <a:endParaRPr lang="en-US" altLang="zh-CN" sz="2400" b="1" dirty="0">
              <a:solidFill>
                <a:srgbClr val="0070C0"/>
              </a:solidFill>
              <a:latin typeface="Times New Roman" panose="02020603050405020304" pitchFamily="18" charset="0"/>
              <a:ea typeface="宋体" panose="02010600030101010101" pitchFamily="2" charset="-122"/>
            </a:endParaRPr>
          </a:p>
          <a:p>
            <a:pPr marL="609600" indent="-609600">
              <a:spcBef>
                <a:spcPct val="0"/>
              </a:spcBef>
              <a:buFont typeface="+mj-lt"/>
              <a:buAutoNum type="arabicPeriod" startAt="11"/>
              <a:defRPr/>
            </a:pPr>
            <a:r>
              <a:rPr lang="en-US" altLang="zh-CN" sz="2000" b="1" dirty="0">
                <a:latin typeface="Times New Roman" panose="02020603050405020304" pitchFamily="18" charset="0"/>
                <a:ea typeface="宋体" panose="02010600030101010101" pitchFamily="2" charset="-122"/>
              </a:rPr>
              <a:t>29:    8b 12                          </a:t>
            </a:r>
            <a:r>
              <a:rPr lang="en-US" altLang="zh-CN" sz="2000" b="1" dirty="0" err="1">
                <a:latin typeface="Times New Roman" panose="02020603050405020304" pitchFamily="18" charset="0"/>
                <a:ea typeface="宋体" panose="02010600030101010101" pitchFamily="2" charset="-122"/>
              </a:rPr>
              <a:t>mov</a:t>
            </a:r>
            <a:r>
              <a:rPr lang="en-US" altLang="zh-CN" sz="2000" b="1" dirty="0">
                <a:latin typeface="Times New Roman" panose="02020603050405020304" pitchFamily="18" charset="0"/>
                <a:ea typeface="宋体" panose="02010600030101010101" pitchFamily="2" charset="-122"/>
              </a:rPr>
              <a:t>    (%</a:t>
            </a:r>
            <a:r>
              <a:rPr lang="en-US" altLang="zh-CN" sz="2000" b="1" dirty="0" err="1">
                <a:latin typeface="Times New Roman" panose="02020603050405020304" pitchFamily="18" charset="0"/>
                <a:ea typeface="宋体" panose="02010600030101010101" pitchFamily="2" charset="-122"/>
              </a:rPr>
              <a:t>rdx</a:t>
            </a:r>
            <a:r>
              <a:rPr lang="en-US" altLang="zh-CN" sz="2000" b="1" dirty="0">
                <a:latin typeface="Times New Roman" panose="02020603050405020304" pitchFamily="18" charset="0"/>
                <a:ea typeface="宋体" panose="02010600030101010101" pitchFamily="2" charset="-122"/>
              </a:rPr>
              <a:t>),%</a:t>
            </a:r>
            <a:r>
              <a:rPr lang="en-US" altLang="zh-CN" sz="2000" b="1" dirty="0" err="1">
                <a:latin typeface="Times New Roman" panose="02020603050405020304" pitchFamily="18" charset="0"/>
                <a:ea typeface="宋体" panose="02010600030101010101" pitchFamily="2" charset="-122"/>
              </a:rPr>
              <a:t>edx</a:t>
            </a:r>
            <a:endParaRPr lang="en-US" altLang="zh-CN" sz="2000" b="1" dirty="0">
              <a:latin typeface="Times New Roman" panose="02020603050405020304" pitchFamily="18" charset="0"/>
              <a:ea typeface="宋体" panose="02010600030101010101" pitchFamily="2" charset="-122"/>
            </a:endParaRPr>
          </a:p>
          <a:p>
            <a:pPr marL="609600" indent="-609600">
              <a:spcBef>
                <a:spcPct val="0"/>
              </a:spcBef>
              <a:buFontTx/>
              <a:buAutoNum type="arabicPeriod" startAt="11"/>
              <a:defRPr/>
            </a:pPr>
            <a:r>
              <a:rPr lang="en-US" altLang="zh-CN" sz="2000" b="1" dirty="0">
                <a:latin typeface="Times New Roman" panose="02020603050405020304" pitchFamily="18" charset="0"/>
                <a:ea typeface="宋体" panose="02010600030101010101" pitchFamily="2" charset="-122"/>
              </a:rPr>
              <a:t>2b:    89 10                          </a:t>
            </a:r>
            <a:r>
              <a:rPr lang="en-US" altLang="zh-CN" sz="2000" b="1" dirty="0" err="1">
                <a:latin typeface="Times New Roman" panose="02020603050405020304" pitchFamily="18" charset="0"/>
                <a:ea typeface="宋体" panose="02010600030101010101" pitchFamily="2" charset="-122"/>
              </a:rPr>
              <a:t>mov</a:t>
            </a:r>
            <a:r>
              <a:rPr lang="en-US" altLang="zh-CN" sz="2000" b="1" dirty="0">
                <a:latin typeface="Times New Roman" panose="02020603050405020304" pitchFamily="18" charset="0"/>
                <a:ea typeface="宋体" panose="02010600030101010101" pitchFamily="2" charset="-122"/>
              </a:rPr>
              <a:t>    %</a:t>
            </a:r>
            <a:r>
              <a:rPr lang="en-US" altLang="zh-CN" sz="2000" b="1" dirty="0" err="1">
                <a:latin typeface="Times New Roman" panose="02020603050405020304" pitchFamily="18" charset="0"/>
                <a:ea typeface="宋体" panose="02010600030101010101" pitchFamily="2" charset="-122"/>
              </a:rPr>
              <a:t>edx</a:t>
            </a:r>
            <a:r>
              <a:rPr lang="en-US" altLang="zh-CN" sz="2000" b="1" dirty="0">
                <a:latin typeface="Times New Roman" panose="02020603050405020304" pitchFamily="18" charset="0"/>
                <a:ea typeface="宋体" panose="02010600030101010101" pitchFamily="2" charset="-122"/>
              </a:rPr>
              <a:t>,(%</a:t>
            </a:r>
            <a:r>
              <a:rPr lang="en-US" altLang="zh-CN" sz="2000" b="1" dirty="0" err="1">
                <a:latin typeface="Times New Roman" panose="02020603050405020304" pitchFamily="18" charset="0"/>
                <a:ea typeface="宋体" panose="02010600030101010101" pitchFamily="2" charset="-122"/>
              </a:rPr>
              <a:t>rax</a:t>
            </a:r>
            <a:r>
              <a:rPr lang="en-US" altLang="zh-CN" sz="2000" b="1" dirty="0">
                <a:latin typeface="Times New Roman" panose="02020603050405020304" pitchFamily="18" charset="0"/>
                <a:ea typeface="宋体" panose="02010600030101010101" pitchFamily="2" charset="-122"/>
              </a:rPr>
              <a:t>)   </a:t>
            </a:r>
            <a:endParaRPr lang="en-US" altLang="zh-CN" sz="1800" b="1" dirty="0">
              <a:solidFill>
                <a:srgbClr val="0070C0"/>
              </a:solidFill>
              <a:latin typeface="Times New Roman" panose="02020603050405020304" pitchFamily="18" charset="0"/>
              <a:ea typeface="宋体" panose="02010600030101010101" pitchFamily="2" charset="-122"/>
            </a:endParaRPr>
          </a:p>
          <a:p>
            <a:pPr marL="609600" indent="-609600">
              <a:spcBef>
                <a:spcPct val="0"/>
              </a:spcBef>
              <a:buFontTx/>
              <a:buAutoNum type="arabicPeriod" startAt="11"/>
              <a:defRPr/>
            </a:pPr>
            <a:r>
              <a:rPr lang="en-US" altLang="zh-CN" sz="2000" b="1" dirty="0">
                <a:latin typeface="Times New Roman" panose="02020603050405020304" pitchFamily="18" charset="0"/>
                <a:ea typeface="宋体" panose="02010600030101010101" pitchFamily="2" charset="-122"/>
              </a:rPr>
              <a:t>2d:    48 8b 05 </a:t>
            </a:r>
            <a:r>
              <a:rPr lang="en-US" altLang="zh-CN" sz="2000" b="1" dirty="0">
                <a:solidFill>
                  <a:srgbClr val="FF0000"/>
                </a:solidFill>
                <a:latin typeface="Times New Roman" panose="02020603050405020304" pitchFamily="18" charset="0"/>
                <a:ea typeface="宋体" panose="02010600030101010101" pitchFamily="2" charset="-122"/>
              </a:rPr>
              <a:t>00 00 00 00 </a:t>
            </a:r>
            <a:r>
              <a:rPr lang="en-US" altLang="zh-CN" sz="2000" b="1" dirty="0" err="1">
                <a:latin typeface="Times New Roman" panose="02020603050405020304" pitchFamily="18" charset="0"/>
                <a:ea typeface="宋体" panose="02010600030101010101" pitchFamily="2" charset="-122"/>
              </a:rPr>
              <a:t>mov</a:t>
            </a:r>
            <a:r>
              <a:rPr lang="en-US" altLang="zh-CN" sz="2000" b="1" dirty="0">
                <a:latin typeface="Times New Roman" panose="02020603050405020304" pitchFamily="18" charset="0"/>
                <a:ea typeface="宋体" panose="02010600030101010101" pitchFamily="2" charset="-122"/>
              </a:rPr>
              <a:t>    </a:t>
            </a:r>
            <a:r>
              <a:rPr lang="en-US" altLang="zh-CN" sz="2000" b="1" dirty="0">
                <a:solidFill>
                  <a:srgbClr val="FF0000"/>
                </a:solidFill>
                <a:latin typeface="Times New Roman" panose="02020603050405020304" pitchFamily="18" charset="0"/>
                <a:ea typeface="宋体" panose="02010600030101010101" pitchFamily="2" charset="-122"/>
              </a:rPr>
              <a:t>0x0</a:t>
            </a:r>
            <a:r>
              <a:rPr lang="en-US" altLang="zh-CN" sz="2000" b="1" dirty="0">
                <a:latin typeface="Times New Roman" panose="02020603050405020304" pitchFamily="18" charset="0"/>
                <a:ea typeface="宋体" panose="02010600030101010101" pitchFamily="2" charset="-122"/>
              </a:rPr>
              <a:t>(%rip),%</a:t>
            </a:r>
            <a:r>
              <a:rPr lang="en-US" altLang="zh-CN" sz="2000" b="1" dirty="0" err="1">
                <a:latin typeface="Times New Roman" panose="02020603050405020304" pitchFamily="18" charset="0"/>
                <a:ea typeface="宋体" panose="02010600030101010101" pitchFamily="2" charset="-122"/>
              </a:rPr>
              <a:t>rax</a:t>
            </a:r>
            <a:r>
              <a:rPr lang="en-US" altLang="zh-CN" sz="2000" b="1" dirty="0">
                <a:latin typeface="Times New Roman" panose="02020603050405020304" pitchFamily="18" charset="0"/>
                <a:ea typeface="宋体" panose="02010600030101010101" pitchFamily="2" charset="-122"/>
              </a:rPr>
              <a:t>     </a:t>
            </a:r>
            <a:r>
              <a:rPr lang="en-US" altLang="zh-CN" sz="2000" b="1" dirty="0">
                <a:solidFill>
                  <a:srgbClr val="0070C0"/>
                </a:solidFill>
                <a:latin typeface="Times New Roman" panose="02020603050405020304" pitchFamily="18" charset="0"/>
                <a:ea typeface="宋体" panose="02010600030101010101" pitchFamily="2" charset="-122"/>
              </a:rPr>
              <a:t>get bufp1</a:t>
            </a:r>
          </a:p>
          <a:p>
            <a:pPr marL="0" indent="0">
              <a:spcBef>
                <a:spcPct val="0"/>
              </a:spcBef>
              <a:buFontTx/>
              <a:buNone/>
              <a:defRPr/>
            </a:pPr>
            <a:r>
              <a:rPr lang="en-US" altLang="zh-CN" sz="1800" dirty="0">
                <a:solidFill>
                  <a:srgbClr val="00CC66"/>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solidFill>
                  <a:srgbClr val="00CC66"/>
                </a:solidFill>
                <a:latin typeface="Times New Roman" panose="02020603050405020304" pitchFamily="18" charset="0"/>
                <a:ea typeface="宋体" panose="02010600030101010101" pitchFamily="2" charset="-122"/>
                <a:cs typeface="Times New Roman" panose="02020603050405020304" pitchFamily="18" charset="0"/>
              </a:rPr>
              <a:t>30: R_X86_64_PC32   bufp1 - 4</a:t>
            </a:r>
            <a:endParaRPr lang="en-US" altLang="zh-CN" sz="2000" b="1" dirty="0">
              <a:solidFill>
                <a:srgbClr val="0070C0"/>
              </a:solidFill>
              <a:latin typeface="Times New Roman" panose="02020603050405020304" pitchFamily="18" charset="0"/>
              <a:ea typeface="宋体" panose="02010600030101010101" pitchFamily="2" charset="-122"/>
            </a:endParaRPr>
          </a:p>
          <a:p>
            <a:pPr marL="609600" indent="-609600">
              <a:spcBef>
                <a:spcPct val="0"/>
              </a:spcBef>
              <a:buFont typeface="+mj-lt"/>
              <a:buAutoNum type="arabicPeriod" startAt="14"/>
              <a:defRPr/>
            </a:pPr>
            <a:r>
              <a:rPr lang="en-US" altLang="zh-CN" sz="2000" b="1" dirty="0">
                <a:latin typeface="Times New Roman" panose="02020603050405020304" pitchFamily="18" charset="0"/>
                <a:ea typeface="宋体" panose="02010600030101010101" pitchFamily="2" charset="-122"/>
              </a:rPr>
              <a:t>34:    8b 55 fc                      </a:t>
            </a:r>
            <a:r>
              <a:rPr lang="en-US" altLang="zh-CN" sz="2000" b="1" dirty="0" err="1">
                <a:latin typeface="Times New Roman" panose="02020603050405020304" pitchFamily="18" charset="0"/>
                <a:ea typeface="宋体" panose="02010600030101010101" pitchFamily="2" charset="-122"/>
              </a:rPr>
              <a:t>mov</a:t>
            </a:r>
            <a:r>
              <a:rPr lang="en-US" altLang="zh-CN" sz="2000" b="1" dirty="0">
                <a:latin typeface="Times New Roman" panose="02020603050405020304" pitchFamily="18" charset="0"/>
                <a:ea typeface="宋体" panose="02010600030101010101" pitchFamily="2" charset="-122"/>
              </a:rPr>
              <a:t>    -0x4(%</a:t>
            </a:r>
            <a:r>
              <a:rPr lang="en-US" altLang="zh-CN" sz="2000" b="1" dirty="0" err="1">
                <a:latin typeface="Times New Roman" panose="02020603050405020304" pitchFamily="18" charset="0"/>
                <a:ea typeface="宋体" panose="02010600030101010101" pitchFamily="2" charset="-122"/>
              </a:rPr>
              <a:t>rbp</a:t>
            </a:r>
            <a:r>
              <a:rPr lang="en-US" altLang="zh-CN" sz="2000" b="1" dirty="0">
                <a:latin typeface="Times New Roman" panose="02020603050405020304" pitchFamily="18" charset="0"/>
                <a:ea typeface="宋体" panose="02010600030101010101" pitchFamily="2" charset="-122"/>
              </a:rPr>
              <a:t>),%</a:t>
            </a:r>
            <a:r>
              <a:rPr lang="en-US" altLang="zh-CN" sz="2000" b="1" dirty="0" err="1">
                <a:latin typeface="Times New Roman" panose="02020603050405020304" pitchFamily="18" charset="0"/>
                <a:ea typeface="宋体" panose="02010600030101010101" pitchFamily="2" charset="-122"/>
              </a:rPr>
              <a:t>edx</a:t>
            </a:r>
            <a:endParaRPr lang="en-US" altLang="zh-CN" sz="2000" b="1" dirty="0">
              <a:latin typeface="Times New Roman" panose="02020603050405020304" pitchFamily="18" charset="0"/>
              <a:ea typeface="宋体" panose="02010600030101010101" pitchFamily="2" charset="-122"/>
            </a:endParaRPr>
          </a:p>
          <a:p>
            <a:pPr marL="609600" indent="-609600">
              <a:spcBef>
                <a:spcPct val="0"/>
              </a:spcBef>
              <a:buFontTx/>
              <a:buAutoNum type="arabicPeriod" startAt="14"/>
              <a:defRPr/>
            </a:pPr>
            <a:r>
              <a:rPr lang="en-US" altLang="zh-CN" sz="2000" b="1" dirty="0">
                <a:latin typeface="Times New Roman" panose="02020603050405020304" pitchFamily="18" charset="0"/>
                <a:ea typeface="宋体" panose="02010600030101010101" pitchFamily="2" charset="-122"/>
              </a:rPr>
              <a:t>37:    89 10                          </a:t>
            </a:r>
            <a:r>
              <a:rPr lang="en-US" altLang="zh-CN" sz="2000" b="1" dirty="0" err="1">
                <a:latin typeface="Times New Roman" panose="02020603050405020304" pitchFamily="18" charset="0"/>
                <a:ea typeface="宋体" panose="02010600030101010101" pitchFamily="2" charset="-122"/>
              </a:rPr>
              <a:t>mov</a:t>
            </a:r>
            <a:r>
              <a:rPr lang="en-US" altLang="zh-CN" sz="2000" b="1" dirty="0">
                <a:latin typeface="Times New Roman" panose="02020603050405020304" pitchFamily="18" charset="0"/>
                <a:ea typeface="宋体" panose="02010600030101010101" pitchFamily="2" charset="-122"/>
              </a:rPr>
              <a:t>    %</a:t>
            </a:r>
            <a:r>
              <a:rPr lang="en-US" altLang="zh-CN" sz="2000" b="1" dirty="0" err="1">
                <a:latin typeface="Times New Roman" panose="02020603050405020304" pitchFamily="18" charset="0"/>
                <a:ea typeface="宋体" panose="02010600030101010101" pitchFamily="2" charset="-122"/>
              </a:rPr>
              <a:t>edx</a:t>
            </a:r>
            <a:r>
              <a:rPr lang="en-US" altLang="zh-CN" sz="2000" b="1" dirty="0">
                <a:latin typeface="Times New Roman" panose="02020603050405020304" pitchFamily="18" charset="0"/>
                <a:ea typeface="宋体" panose="02010600030101010101" pitchFamily="2" charset="-122"/>
              </a:rPr>
              <a:t>,(%</a:t>
            </a:r>
            <a:r>
              <a:rPr lang="en-US" altLang="zh-CN" sz="2000" b="1" dirty="0" err="1">
                <a:latin typeface="Times New Roman" panose="02020603050405020304" pitchFamily="18" charset="0"/>
                <a:ea typeface="宋体" panose="02010600030101010101" pitchFamily="2" charset="-122"/>
              </a:rPr>
              <a:t>rax</a:t>
            </a:r>
            <a:r>
              <a:rPr lang="en-US" altLang="zh-CN" sz="2000" b="1" dirty="0">
                <a:latin typeface="Times New Roman" panose="02020603050405020304" pitchFamily="18" charset="0"/>
                <a:ea typeface="宋体" panose="02010600030101010101" pitchFamily="2" charset="-122"/>
              </a:rPr>
              <a:t>)</a:t>
            </a:r>
          </a:p>
          <a:p>
            <a:pPr marL="609600" indent="-609600">
              <a:spcBef>
                <a:spcPct val="0"/>
              </a:spcBef>
              <a:buFont typeface="+mj-lt"/>
              <a:buAutoNum type="arabicPeriod" startAt="16"/>
              <a:defRPr/>
            </a:pPr>
            <a:r>
              <a:rPr lang="en-US" altLang="zh-CN" sz="2000" b="1" dirty="0">
                <a:latin typeface="Times New Roman" panose="02020603050405020304" pitchFamily="18" charset="0"/>
                <a:ea typeface="宋体" panose="02010600030101010101" pitchFamily="2" charset="-122"/>
              </a:rPr>
              <a:t>39:    90                   	           </a:t>
            </a:r>
            <a:r>
              <a:rPr lang="en-US" altLang="zh-CN" sz="2000" b="1" dirty="0" err="1">
                <a:latin typeface="Times New Roman" panose="02020603050405020304" pitchFamily="18" charset="0"/>
                <a:ea typeface="宋体" panose="02010600030101010101" pitchFamily="2" charset="-122"/>
              </a:rPr>
              <a:t>nop</a:t>
            </a:r>
            <a:endParaRPr lang="en-US" altLang="zh-CN" sz="2000" b="1" dirty="0">
              <a:latin typeface="Times New Roman" panose="02020603050405020304" pitchFamily="18" charset="0"/>
              <a:ea typeface="宋体" panose="02010600030101010101" pitchFamily="2" charset="-122"/>
            </a:endParaRPr>
          </a:p>
          <a:p>
            <a:pPr marL="609600" indent="-609600">
              <a:spcBef>
                <a:spcPct val="0"/>
              </a:spcBef>
              <a:buFont typeface="Comic Sans MS" panose="030F0702030302020204" pitchFamily="66" charset="0"/>
              <a:buAutoNum type="arabicPeriod" startAt="16"/>
              <a:defRPr/>
            </a:pPr>
            <a:r>
              <a:rPr lang="en-US" altLang="zh-CN" sz="2000" b="1" dirty="0">
                <a:latin typeface="Times New Roman" panose="02020603050405020304" pitchFamily="18" charset="0"/>
                <a:ea typeface="宋体" panose="02010600030101010101" pitchFamily="2" charset="-122"/>
              </a:rPr>
              <a:t>3a:    5d                   	           pop    %</a:t>
            </a:r>
            <a:r>
              <a:rPr lang="en-US" altLang="zh-CN" sz="2000" b="1" dirty="0" err="1">
                <a:latin typeface="Times New Roman" panose="02020603050405020304" pitchFamily="18" charset="0"/>
                <a:ea typeface="宋体" panose="02010600030101010101" pitchFamily="2" charset="-122"/>
              </a:rPr>
              <a:t>rbp</a:t>
            </a:r>
            <a:endParaRPr lang="en-US" altLang="zh-CN" sz="2000" b="1" dirty="0">
              <a:latin typeface="Times New Roman" panose="02020603050405020304" pitchFamily="18" charset="0"/>
              <a:ea typeface="宋体" panose="02010600030101010101" pitchFamily="2" charset="-122"/>
            </a:endParaRPr>
          </a:p>
          <a:p>
            <a:pPr marL="609600" indent="-609600">
              <a:spcBef>
                <a:spcPct val="0"/>
              </a:spcBef>
              <a:buFont typeface="Comic Sans MS" panose="030F0702030302020204" pitchFamily="66" charset="0"/>
              <a:buAutoNum type="arabicPeriod" startAt="16"/>
              <a:defRPr/>
            </a:pPr>
            <a:r>
              <a:rPr lang="en-US" altLang="zh-CN" sz="2000" b="1" dirty="0">
                <a:latin typeface="Times New Roman" panose="02020603050405020304" pitchFamily="18" charset="0"/>
                <a:ea typeface="宋体" panose="02010600030101010101" pitchFamily="2" charset="-122"/>
              </a:rPr>
              <a:t>3b:    c3                   	           </a:t>
            </a:r>
            <a:r>
              <a:rPr lang="en-US" altLang="zh-CN" sz="2000" b="1" dirty="0" err="1">
                <a:latin typeface="Times New Roman" panose="02020603050405020304" pitchFamily="18" charset="0"/>
                <a:ea typeface="宋体" panose="02010600030101010101" pitchFamily="2" charset="-122"/>
              </a:rPr>
              <a:t>retq</a:t>
            </a:r>
            <a:r>
              <a:rPr lang="en-US" altLang="zh-CN" sz="2000" b="1" dirty="0">
                <a:latin typeface="Times New Roman" panose="02020603050405020304" pitchFamily="18" charset="0"/>
                <a:ea typeface="宋体" panose="02010600030101010101" pitchFamily="2" charset="-122"/>
              </a:rPr>
              <a:t> </a:t>
            </a:r>
          </a:p>
        </p:txBody>
      </p:sp>
      <p:sp>
        <p:nvSpPr>
          <p:cNvPr id="39940" name="Rectangle 3">
            <a:extLst>
              <a:ext uri="{FF2B5EF4-FFF2-40B4-BE49-F238E27FC236}">
                <a16:creationId xmlns:a16="http://schemas.microsoft.com/office/drawing/2014/main" id="{8299FFB5-48E2-6541-8C86-5A89C06BD9F2}"/>
              </a:ext>
            </a:extLst>
          </p:cNvPr>
          <p:cNvSpPr>
            <a:spLocks noGrp="1" noChangeArrowheads="1"/>
          </p:cNvSpPr>
          <p:nvPr>
            <p:ph type="title"/>
          </p:nvPr>
        </p:nvSpPr>
        <p:spPr>
          <a:noFill/>
        </p:spPr>
        <p:txBody>
          <a:bodyPr/>
          <a:lstStyle/>
          <a:p>
            <a:r>
              <a:rPr lang="en-US" altLang="zh-CN">
                <a:ea typeface="宋体" panose="02010600030101010101" pitchFamily="2" charset="-122"/>
              </a:rPr>
              <a:t>Relocatable Object Files(swap.o)</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A11AFB82-C2CC-694B-8B2D-39272443B0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53DF42E2-243A-D24F-A26B-DC661902FC33}" type="slidenum">
              <a:rPr lang="zh-CN" altLang="en-US" sz="1400">
                <a:latin typeface="Times New Roman" panose="02020603050405020304" pitchFamily="18" charset="0"/>
              </a:rPr>
              <a:pPr>
                <a:spcBef>
                  <a:spcPct val="0"/>
                </a:spcBef>
                <a:buFontTx/>
                <a:buNone/>
              </a:pPr>
              <a:t>19</a:t>
            </a:fld>
            <a:endParaRPr lang="en-US" altLang="zh-CN" sz="1400">
              <a:latin typeface="Times New Roman" panose="02020603050405020304" pitchFamily="18" charset="0"/>
            </a:endParaRPr>
          </a:p>
        </p:txBody>
      </p:sp>
      <p:sp>
        <p:nvSpPr>
          <p:cNvPr id="41987" name="Rectangle 2">
            <a:extLst>
              <a:ext uri="{FF2B5EF4-FFF2-40B4-BE49-F238E27FC236}">
                <a16:creationId xmlns:a16="http://schemas.microsoft.com/office/drawing/2014/main" id="{CE6F1BA0-54BB-D642-83A7-35C69393B420}"/>
              </a:ext>
            </a:extLst>
          </p:cNvPr>
          <p:cNvSpPr>
            <a:spLocks noGrp="1" noChangeArrowheads="1"/>
          </p:cNvSpPr>
          <p:nvPr>
            <p:ph type="body" idx="1"/>
          </p:nvPr>
        </p:nvSpPr>
        <p:spPr>
          <a:xfrm>
            <a:off x="304800" y="1524000"/>
            <a:ext cx="8610600" cy="4572000"/>
          </a:xfrm>
        </p:spPr>
        <p:txBody>
          <a:bodyPr/>
          <a:lstStyle/>
          <a:p>
            <a:pPr>
              <a:spcBef>
                <a:spcPts val="600"/>
              </a:spcBef>
              <a:buFontTx/>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rel.text</a:t>
            </a:r>
            <a:endParaRPr lang="en-US" altLang="zh-CN" sz="24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a:spcBef>
                <a:spcPts val="600"/>
              </a:spcBef>
              <a:buFontTx/>
              <a:buNone/>
            </a:pPr>
            <a:r>
              <a:rPr lang="en-US" altLang="zh-CN" sz="24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7: R_X86_64_PC32   bufp1 - 8</a:t>
            </a:r>
          </a:p>
          <a:p>
            <a:pPr>
              <a:spcBef>
                <a:spcPts val="600"/>
              </a:spcBef>
              <a:buFontTx/>
              <a:buNone/>
            </a:pP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 R_X86_64_32S   </a:t>
            </a:r>
            <a:r>
              <a:rPr lang="en-US" altLang="zh-CN" sz="24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buf</a:t>
            </a: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+ 4</a:t>
            </a:r>
          </a:p>
          <a:p>
            <a:pPr>
              <a:spcBef>
                <a:spcPts val="600"/>
              </a:spcBef>
              <a:buFontTx/>
              <a:buNone/>
            </a:pPr>
            <a:r>
              <a:rPr lang="en-US" altLang="zh-CN" sz="24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12: R_X86_64_PC32   bufp0 - 4</a:t>
            </a:r>
          </a:p>
          <a:p>
            <a:pPr>
              <a:spcBef>
                <a:spcPts val="600"/>
              </a:spcBef>
              <a:buFontTx/>
              <a:buNone/>
            </a:pP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1e: R_X86_64_PC32   bufp0 - 4</a:t>
            </a:r>
          </a:p>
          <a:p>
            <a:pPr>
              <a:spcBef>
                <a:spcPts val="600"/>
              </a:spcBef>
              <a:buFontTx/>
              <a:buNone/>
            </a:pPr>
            <a:r>
              <a:rPr lang="en-US" altLang="zh-CN" sz="24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25: R_X86_64_PC32   bufp1 - 4</a:t>
            </a:r>
          </a:p>
          <a:p>
            <a:pPr>
              <a:spcBef>
                <a:spcPts val="600"/>
              </a:spcBef>
              <a:buFontTx/>
              <a:buNone/>
            </a:pP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30: R_X86_64_PC32   bufp1 - 4</a:t>
            </a:r>
          </a:p>
          <a:p>
            <a:pPr>
              <a:spcBef>
                <a:spcPts val="600"/>
              </a:spcBef>
              <a:buFontTx/>
              <a:buNone/>
            </a:pPr>
            <a:endParaRPr lang="en-US" altLang="zh-CN" sz="24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a:spcBef>
                <a:spcPts val="600"/>
              </a:spcBef>
              <a:buFontTx/>
              <a:buNone/>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ADDR(swap)=0x4004eb    ADDR(</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buf</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 0x601030</a:t>
            </a:r>
          </a:p>
          <a:p>
            <a:pPr>
              <a:spcBef>
                <a:spcPts val="600"/>
              </a:spcBef>
              <a:buFontTx/>
              <a:buNone/>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ADDR(bufp0)=0x601038  ADDR(bufp1)=0x601048</a:t>
            </a:r>
          </a:p>
          <a:p>
            <a:pPr>
              <a:spcBef>
                <a:spcPts val="600"/>
              </a:spcBef>
              <a:buFontTx/>
              <a:buNone/>
            </a:pP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a:spcBef>
                <a:spcPts val="600"/>
              </a:spcBef>
              <a:buFontTx/>
              <a:buNone/>
            </a:pP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988" name="Rectangle 3">
            <a:extLst>
              <a:ext uri="{FF2B5EF4-FFF2-40B4-BE49-F238E27FC236}">
                <a16:creationId xmlns:a16="http://schemas.microsoft.com/office/drawing/2014/main" id="{09DB6FDD-DA8E-D24A-8C22-98B96BF01733}"/>
              </a:ext>
            </a:extLst>
          </p:cNvPr>
          <p:cNvSpPr>
            <a:spLocks noGrp="1" noChangeArrowheads="1"/>
          </p:cNvSpPr>
          <p:nvPr>
            <p:ph type="title"/>
          </p:nvPr>
        </p:nvSpPr>
        <p:spPr/>
        <p:txBody>
          <a:bodyPr/>
          <a:lstStyle/>
          <a:p>
            <a:r>
              <a:rPr lang="en-US" altLang="zh-CN">
                <a:ea typeface="宋体" panose="02010600030101010101" pitchFamily="2" charset="-122"/>
              </a:rPr>
              <a:t>Example (Relocation)  </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C8865741-749B-C240-970D-59E266F474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C3D0F94E-4F54-DD4B-9FB5-3132A85CC2C7}" type="slidenum">
              <a:rPr lang="zh-CN" altLang="en-US" sz="1400">
                <a:latin typeface="Times New Roman" panose="02020603050405020304" pitchFamily="18" charset="0"/>
              </a:rPr>
              <a:pPr>
                <a:spcBef>
                  <a:spcPct val="0"/>
                </a:spcBef>
                <a:buFontTx/>
                <a:buNone/>
              </a:pPr>
              <a:t>2</a:t>
            </a:fld>
            <a:endParaRPr lang="en-US" altLang="zh-CN" sz="1400">
              <a:latin typeface="Times New Roman" panose="02020603050405020304" pitchFamily="18" charset="0"/>
            </a:endParaRPr>
          </a:p>
        </p:txBody>
      </p:sp>
      <p:sp>
        <p:nvSpPr>
          <p:cNvPr id="7171" name="Rectangle 2">
            <a:extLst>
              <a:ext uri="{FF2B5EF4-FFF2-40B4-BE49-F238E27FC236}">
                <a16:creationId xmlns:a16="http://schemas.microsoft.com/office/drawing/2014/main" id="{DB0F60F7-1B95-B34B-BC79-351C7B8F7A8A}"/>
              </a:ext>
            </a:extLst>
          </p:cNvPr>
          <p:cNvSpPr>
            <a:spLocks noGrp="1" noChangeArrowheads="1"/>
          </p:cNvSpPr>
          <p:nvPr>
            <p:ph type="title"/>
          </p:nvPr>
        </p:nvSpPr>
        <p:spPr/>
        <p:txBody>
          <a:bodyPr/>
          <a:lstStyle/>
          <a:p>
            <a:r>
              <a:rPr lang="en-US" altLang="zh-CN">
                <a:ea typeface="宋体" panose="02010600030101010101" pitchFamily="2" charset="-122"/>
              </a:rPr>
              <a:t>Outline</a:t>
            </a:r>
          </a:p>
        </p:txBody>
      </p:sp>
      <p:sp>
        <p:nvSpPr>
          <p:cNvPr id="7172" name="Rectangle 3">
            <a:extLst>
              <a:ext uri="{FF2B5EF4-FFF2-40B4-BE49-F238E27FC236}">
                <a16:creationId xmlns:a16="http://schemas.microsoft.com/office/drawing/2014/main" id="{EDA40BC3-590E-2C42-BF5E-67892EE3BF89}"/>
              </a:ext>
            </a:extLst>
          </p:cNvPr>
          <p:cNvSpPr>
            <a:spLocks noGrp="1" noChangeArrowheads="1"/>
          </p:cNvSpPr>
          <p:nvPr>
            <p:ph type="body" idx="1"/>
          </p:nvPr>
        </p:nvSpPr>
        <p:spPr/>
        <p:txBody>
          <a:bodyPr/>
          <a:lstStyle/>
          <a:p>
            <a:pPr>
              <a:lnSpc>
                <a:spcPct val="90000"/>
              </a:lnSpc>
            </a:pPr>
            <a:r>
              <a:rPr lang="en-US" altLang="zh-CN" sz="2400">
                <a:ea typeface="宋体" panose="02010600030101010101" pitchFamily="2" charset="-122"/>
              </a:rPr>
              <a:t>Relocation</a:t>
            </a:r>
          </a:p>
          <a:p>
            <a:pPr>
              <a:lnSpc>
                <a:spcPct val="90000"/>
              </a:lnSpc>
            </a:pPr>
            <a:r>
              <a:rPr lang="en-US" altLang="zh-CN" sz="2400">
                <a:ea typeface="宋体" panose="02010600030101010101" pitchFamily="2" charset="-122"/>
              </a:rPr>
              <a:t>Multiple Defined Global Symbol</a:t>
            </a:r>
          </a:p>
          <a:p>
            <a:pPr>
              <a:lnSpc>
                <a:spcPct val="90000"/>
              </a:lnSpc>
            </a:pPr>
            <a:r>
              <a:rPr lang="en-US" altLang="zh-CN" sz="2400">
                <a:ea typeface="宋体" panose="02010600030101010101" pitchFamily="2" charset="-122"/>
              </a:rPr>
              <a:t>Archive Files (static libraries)</a:t>
            </a:r>
          </a:p>
          <a:p>
            <a:pPr>
              <a:lnSpc>
                <a:spcPct val="90000"/>
              </a:lnSpc>
            </a:pPr>
            <a:r>
              <a:rPr lang="en-US" altLang="zh-CN" sz="2400">
                <a:ea typeface="宋体" panose="02010600030101010101" pitchFamily="2" charset="-122"/>
              </a:rPr>
              <a:t>Executable Object Files</a:t>
            </a:r>
          </a:p>
          <a:p>
            <a:pPr>
              <a:lnSpc>
                <a:spcPct val="90000"/>
              </a:lnSpc>
            </a:pPr>
            <a:r>
              <a:rPr lang="en-US" altLang="zh-CN" sz="2400">
                <a:ea typeface="宋体" panose="02010600030101010101" pitchFamily="2" charset="-122"/>
              </a:rPr>
              <a:t>Loading</a:t>
            </a:r>
          </a:p>
          <a:p>
            <a:pPr>
              <a:lnSpc>
                <a:spcPct val="90000"/>
              </a:lnSpc>
            </a:pPr>
            <a:r>
              <a:rPr lang="en-US" altLang="zh-CN" sz="2400">
                <a:ea typeface="宋体" panose="02010600030101010101" pitchFamily="2" charset="-122"/>
              </a:rPr>
              <a:t>Suggested reading: 7.7, 7.6, 7.8, 7.9</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a:extLst>
              <a:ext uri="{FF2B5EF4-FFF2-40B4-BE49-F238E27FC236}">
                <a16:creationId xmlns:a16="http://schemas.microsoft.com/office/drawing/2014/main" id="{F54E87F9-997A-904D-B307-6FAD9BC311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443BA26A-2A1C-FF4E-99C1-81A20673FB22}" type="slidenum">
              <a:rPr lang="zh-CN" altLang="en-US" sz="1400">
                <a:latin typeface="Times New Roman" panose="02020603050405020304" pitchFamily="18" charset="0"/>
              </a:rPr>
              <a:pPr>
                <a:spcBef>
                  <a:spcPct val="0"/>
                </a:spcBef>
                <a:buFontTx/>
                <a:buNone/>
              </a:pPr>
              <a:t>20</a:t>
            </a:fld>
            <a:endParaRPr lang="en-US" altLang="zh-CN" sz="1400">
              <a:latin typeface="Times New Roman" panose="02020603050405020304" pitchFamily="18" charset="0"/>
            </a:endParaRPr>
          </a:p>
        </p:txBody>
      </p:sp>
      <p:sp>
        <p:nvSpPr>
          <p:cNvPr id="44035" name="Rectangle 2">
            <a:extLst>
              <a:ext uri="{FF2B5EF4-FFF2-40B4-BE49-F238E27FC236}">
                <a16:creationId xmlns:a16="http://schemas.microsoft.com/office/drawing/2014/main" id="{3B881DB3-ABFA-2546-8EB9-D14A44B76CB8}"/>
              </a:ext>
            </a:extLst>
          </p:cNvPr>
          <p:cNvSpPr>
            <a:spLocks noGrp="1" noChangeArrowheads="1"/>
          </p:cNvSpPr>
          <p:nvPr>
            <p:ph type="body" idx="1"/>
          </p:nvPr>
        </p:nvSpPr>
        <p:spPr>
          <a:xfrm>
            <a:off x="304800" y="1524000"/>
            <a:ext cx="8686800" cy="4724400"/>
          </a:xfrm>
        </p:spPr>
        <p:txBody>
          <a:bodyPr/>
          <a:lstStyle/>
          <a:p>
            <a:pPr marL="609600" indent="-609600">
              <a:spcBef>
                <a:spcPct val="0"/>
              </a:spcBef>
              <a:buFont typeface="Comic Sans MS" panose="030F0902030302020204" pitchFamily="66" charset="0"/>
              <a:buAutoNum type="arabicPeriod" startAt="9"/>
            </a:pPr>
            <a:r>
              <a:rPr lang="en-US" altLang="zh-CN" sz="2000" b="1" dirty="0">
                <a:latin typeface="Times New Roman" panose="02020603050405020304" pitchFamily="18" charset="0"/>
                <a:ea typeface="宋体" panose="02010600030101010101" pitchFamily="2" charset="-122"/>
              </a:rPr>
              <a:t>00000000004004eb &lt;swap&gt;:</a:t>
            </a:r>
          </a:p>
          <a:p>
            <a:pPr marL="609600" indent="-609600">
              <a:spcBef>
                <a:spcPct val="0"/>
              </a:spcBef>
              <a:buFont typeface="Comic Sans MS" panose="030F0902030302020204" pitchFamily="66" charset="0"/>
              <a:buAutoNum type="arabicPeriod" startAt="9"/>
            </a:pPr>
            <a:r>
              <a:rPr lang="en-US" altLang="zh-CN" sz="2000" b="1" dirty="0">
                <a:latin typeface="Times New Roman" panose="02020603050405020304" pitchFamily="18" charset="0"/>
                <a:ea typeface="宋体" panose="02010600030101010101" pitchFamily="2" charset="-122"/>
              </a:rPr>
              <a:t>  4004eb:	55                   	       push   %</a:t>
            </a:r>
            <a:r>
              <a:rPr lang="en-US" altLang="zh-CN" sz="2000" b="1" dirty="0" err="1">
                <a:latin typeface="Times New Roman" panose="02020603050405020304" pitchFamily="18" charset="0"/>
                <a:ea typeface="宋体" panose="02010600030101010101" pitchFamily="2" charset="-122"/>
              </a:rPr>
              <a:t>rbp</a:t>
            </a:r>
            <a:endParaRPr lang="en-US" altLang="zh-CN" sz="2000" b="1" dirty="0">
              <a:latin typeface="Times New Roman" panose="02020603050405020304" pitchFamily="18" charset="0"/>
              <a:ea typeface="宋体" panose="02010600030101010101" pitchFamily="2" charset="-122"/>
            </a:endParaRPr>
          </a:p>
          <a:p>
            <a:pPr marL="609600" indent="-609600">
              <a:spcBef>
                <a:spcPct val="0"/>
              </a:spcBef>
              <a:buFont typeface="Comic Sans MS" panose="030F0902030302020204" pitchFamily="66" charset="0"/>
              <a:buAutoNum type="arabicPeriod" startAt="9"/>
            </a:pPr>
            <a:r>
              <a:rPr lang="en-US" altLang="zh-CN" sz="2000" b="1" dirty="0">
                <a:latin typeface="Times New Roman" panose="02020603050405020304" pitchFamily="18" charset="0"/>
                <a:ea typeface="宋体" panose="02010600030101010101" pitchFamily="2" charset="-122"/>
              </a:rPr>
              <a:t>  4004ec:	48 89 e5             	       mov    %</a:t>
            </a:r>
            <a:r>
              <a:rPr lang="en-US" altLang="zh-CN" sz="2000" b="1" dirty="0" err="1">
                <a:latin typeface="Times New Roman" panose="02020603050405020304" pitchFamily="18" charset="0"/>
                <a:ea typeface="宋体" panose="02010600030101010101" pitchFamily="2" charset="-122"/>
              </a:rPr>
              <a:t>rsp</a:t>
            </a:r>
            <a:r>
              <a:rPr lang="en-US" altLang="zh-CN" sz="2000" b="1" dirty="0">
                <a:latin typeface="Times New Roman" panose="02020603050405020304" pitchFamily="18" charset="0"/>
                <a:ea typeface="宋体" panose="02010600030101010101" pitchFamily="2" charset="-122"/>
              </a:rPr>
              <a:t>,%</a:t>
            </a:r>
            <a:r>
              <a:rPr lang="en-US" altLang="zh-CN" sz="2000" b="1" dirty="0" err="1">
                <a:latin typeface="Times New Roman" panose="02020603050405020304" pitchFamily="18" charset="0"/>
                <a:ea typeface="宋体" panose="02010600030101010101" pitchFamily="2" charset="-122"/>
              </a:rPr>
              <a:t>rbp</a:t>
            </a:r>
            <a:endParaRPr lang="en-US" altLang="zh-CN" sz="2000" b="1" dirty="0">
              <a:latin typeface="Times New Roman" panose="02020603050405020304" pitchFamily="18" charset="0"/>
              <a:ea typeface="宋体" panose="02010600030101010101" pitchFamily="2" charset="-122"/>
            </a:endParaRPr>
          </a:p>
          <a:p>
            <a:pPr marL="609600" indent="-609600">
              <a:spcBef>
                <a:spcPct val="0"/>
              </a:spcBef>
              <a:buFont typeface="Comic Sans MS" panose="030F0902030302020204" pitchFamily="66" charset="0"/>
              <a:buAutoNum type="arabicPeriod" startAt="9"/>
            </a:pPr>
            <a:r>
              <a:rPr lang="en-US" altLang="zh-CN" sz="2000" b="1" dirty="0">
                <a:latin typeface="Times New Roman" panose="02020603050405020304" pitchFamily="18" charset="0"/>
                <a:ea typeface="宋体" panose="02010600030101010101" pitchFamily="2" charset="-122"/>
              </a:rPr>
              <a:t>  4004ef:	48 c7 05 </a:t>
            </a:r>
            <a:r>
              <a:rPr lang="en-US" altLang="zh-CN" sz="2000" b="1" dirty="0">
                <a:solidFill>
                  <a:srgbClr val="FF0000"/>
                </a:solidFill>
                <a:latin typeface="Times New Roman" panose="02020603050405020304" pitchFamily="18" charset="0"/>
                <a:ea typeface="宋体" panose="02010600030101010101" pitchFamily="2" charset="-122"/>
              </a:rPr>
              <a:t>4e 0b 20 00  </a:t>
            </a:r>
            <a:r>
              <a:rPr lang="en-US" altLang="zh-CN" sz="2000" b="1" dirty="0" err="1">
                <a:latin typeface="Times New Roman" panose="02020603050405020304" pitchFamily="18" charset="0"/>
                <a:ea typeface="宋体" panose="02010600030101010101" pitchFamily="2" charset="-122"/>
              </a:rPr>
              <a:t>movq</a:t>
            </a:r>
            <a:r>
              <a:rPr lang="en-US" altLang="zh-CN" sz="2000" b="1" dirty="0">
                <a:latin typeface="Times New Roman" panose="02020603050405020304" pitchFamily="18" charset="0"/>
                <a:ea typeface="宋体" panose="02010600030101010101" pitchFamily="2" charset="-122"/>
              </a:rPr>
              <a:t>   $</a:t>
            </a:r>
            <a:r>
              <a:rPr lang="en-US" altLang="zh-CN" sz="2000" b="1" dirty="0">
                <a:solidFill>
                  <a:srgbClr val="FF0000"/>
                </a:solidFill>
                <a:latin typeface="Times New Roman" panose="02020603050405020304" pitchFamily="18" charset="0"/>
                <a:ea typeface="宋体" panose="02010600030101010101" pitchFamily="2" charset="-122"/>
              </a:rPr>
              <a:t>0x601034</a:t>
            </a:r>
            <a:r>
              <a:rPr lang="en-US" altLang="zh-CN" sz="2000" b="1" dirty="0">
                <a:latin typeface="Times New Roman" panose="02020603050405020304" pitchFamily="18" charset="0"/>
                <a:ea typeface="宋体" panose="02010600030101010101" pitchFamily="2" charset="-122"/>
              </a:rPr>
              <a:t>,</a:t>
            </a:r>
            <a:r>
              <a:rPr lang="en-US" altLang="zh-CN" sz="2000" b="1" dirty="0">
                <a:solidFill>
                  <a:srgbClr val="FF0000"/>
                </a:solidFill>
                <a:latin typeface="Times New Roman" panose="02020603050405020304" pitchFamily="18" charset="0"/>
                <a:ea typeface="宋体" panose="02010600030101010101" pitchFamily="2" charset="-122"/>
              </a:rPr>
              <a:t>0x200b4e</a:t>
            </a:r>
            <a:r>
              <a:rPr lang="en-US" altLang="zh-CN" sz="2000" b="1" dirty="0">
                <a:latin typeface="Times New Roman" panose="02020603050405020304" pitchFamily="18" charset="0"/>
                <a:ea typeface="宋体" panose="02010600030101010101" pitchFamily="2" charset="-122"/>
              </a:rPr>
              <a:t>(%rip)</a:t>
            </a:r>
          </a:p>
          <a:p>
            <a:pPr marL="609600" indent="-609600">
              <a:spcBef>
                <a:spcPct val="0"/>
              </a:spcBef>
              <a:buFont typeface="Comic Sans MS" panose="030F0902030302020204" pitchFamily="66" charset="0"/>
              <a:buAutoNum type="arabicPeriod" startAt="9"/>
            </a:pPr>
            <a:r>
              <a:rPr lang="en-US" altLang="zh-CN" sz="2000" b="1" dirty="0">
                <a:latin typeface="Times New Roman" panose="02020603050405020304" pitchFamily="18" charset="0"/>
                <a:ea typeface="宋体" panose="02010600030101010101" pitchFamily="2" charset="-122"/>
              </a:rPr>
              <a:t>  4004f6:	</a:t>
            </a:r>
            <a:r>
              <a:rPr lang="en-US" altLang="zh-CN" sz="2000" b="1" dirty="0">
                <a:solidFill>
                  <a:srgbClr val="FF0000"/>
                </a:solidFill>
                <a:latin typeface="Times New Roman" panose="02020603050405020304" pitchFamily="18" charset="0"/>
                <a:ea typeface="宋体" panose="02010600030101010101" pitchFamily="2" charset="-122"/>
              </a:rPr>
              <a:t>34 10 60 00                                                           </a:t>
            </a:r>
            <a:r>
              <a:rPr lang="en-US" altLang="zh-CN" sz="2000" b="1" dirty="0">
                <a:solidFill>
                  <a:srgbClr val="0070C0"/>
                </a:solidFill>
                <a:latin typeface="Times New Roman" panose="02020603050405020304" pitchFamily="18" charset="0"/>
                <a:ea typeface="宋体" panose="02010600030101010101" pitchFamily="2" charset="-122"/>
              </a:rPr>
              <a:t>bufp1= &amp;</a:t>
            </a:r>
            <a:r>
              <a:rPr lang="en-US" altLang="zh-CN" sz="2000" b="1" dirty="0" err="1">
                <a:solidFill>
                  <a:srgbClr val="0070C0"/>
                </a:solidFill>
                <a:latin typeface="Times New Roman" panose="02020603050405020304" pitchFamily="18" charset="0"/>
                <a:ea typeface="宋体" panose="02010600030101010101" pitchFamily="2" charset="-122"/>
              </a:rPr>
              <a:t>buf</a:t>
            </a:r>
            <a:r>
              <a:rPr lang="en-US" altLang="zh-CN" sz="2000" b="1" dirty="0">
                <a:solidFill>
                  <a:srgbClr val="0070C0"/>
                </a:solidFill>
                <a:latin typeface="Times New Roman" panose="02020603050405020304" pitchFamily="18" charset="0"/>
                <a:ea typeface="宋体" panose="02010600030101010101" pitchFamily="2" charset="-122"/>
              </a:rPr>
              <a:t>[1]</a:t>
            </a:r>
            <a:endParaRPr lang="en-US" altLang="zh-CN" sz="2000" b="1" dirty="0">
              <a:solidFill>
                <a:srgbClr val="FF0000"/>
              </a:solidFill>
              <a:latin typeface="Times New Roman" panose="02020603050405020304" pitchFamily="18" charset="0"/>
              <a:ea typeface="宋体" panose="02010600030101010101" pitchFamily="2" charset="-122"/>
            </a:endParaRPr>
          </a:p>
          <a:p>
            <a:pPr marL="609600" indent="-609600">
              <a:spcBef>
                <a:spcPct val="0"/>
              </a:spcBef>
              <a:buFont typeface="Comic Sans MS" panose="030F0902030302020204" pitchFamily="66" charset="0"/>
              <a:buAutoNum type="arabicPeriod" startAt="9"/>
            </a:pPr>
            <a:r>
              <a:rPr lang="en-US" altLang="zh-CN" sz="2000" b="1" dirty="0">
                <a:latin typeface="Times New Roman" panose="02020603050405020304" pitchFamily="18" charset="0"/>
                <a:ea typeface="宋体" panose="02010600030101010101" pitchFamily="2" charset="-122"/>
              </a:rPr>
              <a:t>  4004fa:	48 8b 05 </a:t>
            </a:r>
            <a:r>
              <a:rPr lang="en-US" altLang="zh-CN" sz="2000" b="1" dirty="0">
                <a:solidFill>
                  <a:srgbClr val="FF0000"/>
                </a:solidFill>
                <a:latin typeface="Times New Roman" panose="02020603050405020304" pitchFamily="18" charset="0"/>
                <a:ea typeface="宋体" panose="02010600030101010101" pitchFamily="2" charset="-122"/>
              </a:rPr>
              <a:t>37 0b 20 00 </a:t>
            </a:r>
            <a:r>
              <a:rPr lang="en-US" altLang="zh-CN" sz="2000" b="1" dirty="0">
                <a:latin typeface="Times New Roman" panose="02020603050405020304" pitchFamily="18" charset="0"/>
                <a:ea typeface="宋体" panose="02010600030101010101" pitchFamily="2" charset="-122"/>
              </a:rPr>
              <a:t>mov    </a:t>
            </a:r>
            <a:r>
              <a:rPr lang="en-US" altLang="zh-CN" sz="2000" b="1" dirty="0">
                <a:solidFill>
                  <a:srgbClr val="FF0000"/>
                </a:solidFill>
                <a:latin typeface="Times New Roman" panose="02020603050405020304" pitchFamily="18" charset="0"/>
                <a:ea typeface="宋体" panose="02010600030101010101" pitchFamily="2" charset="-122"/>
              </a:rPr>
              <a:t>0x200b37</a:t>
            </a:r>
            <a:r>
              <a:rPr lang="en-US" altLang="zh-CN" sz="2000" b="1" dirty="0">
                <a:latin typeface="Times New Roman" panose="02020603050405020304" pitchFamily="18" charset="0"/>
                <a:ea typeface="宋体" panose="02010600030101010101" pitchFamily="2" charset="-122"/>
              </a:rPr>
              <a:t>(%rip),%</a:t>
            </a:r>
            <a:r>
              <a:rPr lang="en-US" altLang="zh-CN" sz="2000" b="1" dirty="0" err="1">
                <a:latin typeface="Times New Roman" panose="02020603050405020304" pitchFamily="18" charset="0"/>
                <a:ea typeface="宋体" panose="02010600030101010101" pitchFamily="2" charset="-122"/>
              </a:rPr>
              <a:t>rax</a:t>
            </a:r>
            <a:r>
              <a:rPr lang="en-US" altLang="zh-CN" sz="2000" b="1" dirty="0">
                <a:latin typeface="Times New Roman" panose="02020603050405020304" pitchFamily="18" charset="0"/>
                <a:ea typeface="宋体" panose="02010600030101010101" pitchFamily="2" charset="-122"/>
              </a:rPr>
              <a:t>   </a:t>
            </a:r>
            <a:r>
              <a:rPr lang="en-US" altLang="zh-CN" sz="2000" b="1" dirty="0">
                <a:solidFill>
                  <a:srgbClr val="0070C0"/>
                </a:solidFill>
                <a:latin typeface="Times New Roman" panose="02020603050405020304" pitchFamily="18" charset="0"/>
                <a:ea typeface="宋体" panose="02010600030101010101" pitchFamily="2" charset="-122"/>
              </a:rPr>
              <a:t>get bufp0</a:t>
            </a:r>
            <a:endParaRPr lang="en-US" altLang="zh-CN" sz="2000" b="1" dirty="0">
              <a:latin typeface="Times New Roman" panose="02020603050405020304" pitchFamily="18" charset="0"/>
              <a:ea typeface="宋体" panose="02010600030101010101" pitchFamily="2" charset="-122"/>
            </a:endParaRPr>
          </a:p>
          <a:p>
            <a:pPr marL="609600" indent="-609600">
              <a:spcBef>
                <a:spcPct val="0"/>
              </a:spcBef>
              <a:buFont typeface="Comic Sans MS" panose="030F0902030302020204" pitchFamily="66" charset="0"/>
              <a:buAutoNum type="arabicPeriod" startAt="9"/>
            </a:pPr>
            <a:r>
              <a:rPr lang="en-US" altLang="zh-CN" sz="2000" b="1" dirty="0">
                <a:latin typeface="Times New Roman" panose="02020603050405020304" pitchFamily="18" charset="0"/>
                <a:ea typeface="宋体" panose="02010600030101010101" pitchFamily="2" charset="-122"/>
              </a:rPr>
              <a:t>  400501:	8b 00                	       mov    (%</a:t>
            </a:r>
            <a:r>
              <a:rPr lang="en-US" altLang="zh-CN" sz="2000" b="1" dirty="0" err="1">
                <a:latin typeface="Times New Roman" panose="02020603050405020304" pitchFamily="18" charset="0"/>
                <a:ea typeface="宋体" panose="02010600030101010101" pitchFamily="2" charset="-122"/>
              </a:rPr>
              <a:t>rax</a:t>
            </a:r>
            <a:r>
              <a:rPr lang="en-US" altLang="zh-CN" sz="2000" b="1" dirty="0">
                <a:latin typeface="Times New Roman" panose="02020603050405020304" pitchFamily="18" charset="0"/>
                <a:ea typeface="宋体" panose="02010600030101010101" pitchFamily="2" charset="-122"/>
              </a:rPr>
              <a:t>),%</a:t>
            </a:r>
            <a:r>
              <a:rPr lang="en-US" altLang="zh-CN" sz="2000" b="1" dirty="0" err="1">
                <a:latin typeface="Times New Roman" panose="02020603050405020304" pitchFamily="18" charset="0"/>
                <a:ea typeface="宋体" panose="02010600030101010101" pitchFamily="2" charset="-122"/>
              </a:rPr>
              <a:t>eax</a:t>
            </a:r>
            <a:endParaRPr lang="en-US" altLang="zh-CN" sz="2000" b="1" dirty="0">
              <a:latin typeface="Times New Roman" panose="02020603050405020304" pitchFamily="18" charset="0"/>
              <a:ea typeface="宋体" panose="02010600030101010101" pitchFamily="2" charset="-122"/>
            </a:endParaRPr>
          </a:p>
          <a:p>
            <a:pPr marL="609600" indent="-609600">
              <a:spcBef>
                <a:spcPct val="0"/>
              </a:spcBef>
              <a:buFont typeface="Comic Sans MS" panose="030F0902030302020204" pitchFamily="66" charset="0"/>
              <a:buAutoNum type="arabicPeriod" startAt="9"/>
            </a:pPr>
            <a:r>
              <a:rPr lang="en-US" altLang="zh-CN" sz="2000" b="1" dirty="0">
                <a:latin typeface="Times New Roman" panose="02020603050405020304" pitchFamily="18" charset="0"/>
                <a:ea typeface="宋体" panose="02010600030101010101" pitchFamily="2" charset="-122"/>
              </a:rPr>
              <a:t>  400503:	89 45 fc             	       mov    %eax,-0x4(%</a:t>
            </a:r>
            <a:r>
              <a:rPr lang="en-US" altLang="zh-CN" sz="2000" b="1" dirty="0" err="1">
                <a:latin typeface="Times New Roman" panose="02020603050405020304" pitchFamily="18" charset="0"/>
                <a:ea typeface="宋体" panose="02010600030101010101" pitchFamily="2" charset="-122"/>
              </a:rPr>
              <a:t>rbp</a:t>
            </a:r>
            <a:r>
              <a:rPr lang="en-US" altLang="zh-CN" sz="2000" b="1" dirty="0">
                <a:latin typeface="Times New Roman" panose="02020603050405020304" pitchFamily="18" charset="0"/>
                <a:ea typeface="宋体" panose="02010600030101010101" pitchFamily="2" charset="-122"/>
              </a:rPr>
              <a:t>)</a:t>
            </a:r>
          </a:p>
          <a:p>
            <a:pPr marL="609600" indent="-609600">
              <a:spcBef>
                <a:spcPct val="0"/>
              </a:spcBef>
              <a:buFont typeface="Comic Sans MS" panose="030F0902030302020204" pitchFamily="66" charset="0"/>
              <a:buAutoNum type="arabicPeriod" startAt="9"/>
            </a:pPr>
            <a:r>
              <a:rPr lang="en-US" altLang="zh-CN" sz="2000" b="1" dirty="0">
                <a:latin typeface="Times New Roman" panose="02020603050405020304" pitchFamily="18" charset="0"/>
                <a:ea typeface="宋体" panose="02010600030101010101" pitchFamily="2" charset="-122"/>
              </a:rPr>
              <a:t>  400506:	48 8b 05 </a:t>
            </a:r>
            <a:r>
              <a:rPr lang="en-US" altLang="zh-CN" sz="2000" b="1" dirty="0">
                <a:solidFill>
                  <a:srgbClr val="FF0000"/>
                </a:solidFill>
                <a:latin typeface="Times New Roman" panose="02020603050405020304" pitchFamily="18" charset="0"/>
                <a:ea typeface="宋体" panose="02010600030101010101" pitchFamily="2" charset="-122"/>
              </a:rPr>
              <a:t>2b 0b 20 00 </a:t>
            </a:r>
            <a:r>
              <a:rPr lang="en-US" altLang="zh-CN" sz="2000" b="1" dirty="0">
                <a:latin typeface="Times New Roman" panose="02020603050405020304" pitchFamily="18" charset="0"/>
                <a:ea typeface="宋体" panose="02010600030101010101" pitchFamily="2" charset="-122"/>
              </a:rPr>
              <a:t>mov    </a:t>
            </a:r>
            <a:r>
              <a:rPr lang="en-US" altLang="zh-CN" sz="2000" b="1" dirty="0">
                <a:solidFill>
                  <a:srgbClr val="FF0000"/>
                </a:solidFill>
                <a:latin typeface="Times New Roman" panose="02020603050405020304" pitchFamily="18" charset="0"/>
                <a:ea typeface="宋体" panose="02010600030101010101" pitchFamily="2" charset="-122"/>
              </a:rPr>
              <a:t>0x200b2b</a:t>
            </a:r>
            <a:r>
              <a:rPr lang="en-US" altLang="zh-CN" sz="2000" b="1" dirty="0">
                <a:latin typeface="Times New Roman" panose="02020603050405020304" pitchFamily="18" charset="0"/>
                <a:ea typeface="宋体" panose="02010600030101010101" pitchFamily="2" charset="-122"/>
              </a:rPr>
              <a:t>(%rip),%</a:t>
            </a:r>
            <a:r>
              <a:rPr lang="en-US" altLang="zh-CN" sz="2000" b="1" dirty="0" err="1">
                <a:latin typeface="Times New Roman" panose="02020603050405020304" pitchFamily="18" charset="0"/>
                <a:ea typeface="宋体" panose="02010600030101010101" pitchFamily="2" charset="-122"/>
              </a:rPr>
              <a:t>rax</a:t>
            </a:r>
            <a:r>
              <a:rPr lang="en-US" altLang="zh-CN" sz="2000" b="1" dirty="0">
                <a:latin typeface="Times New Roman" panose="02020603050405020304" pitchFamily="18" charset="0"/>
                <a:ea typeface="宋体" panose="02010600030101010101" pitchFamily="2" charset="-122"/>
              </a:rPr>
              <a:t>   </a:t>
            </a:r>
            <a:r>
              <a:rPr lang="en-US" altLang="zh-CN" sz="2000" b="1" dirty="0">
                <a:solidFill>
                  <a:srgbClr val="0070C0"/>
                </a:solidFill>
                <a:latin typeface="Times New Roman" panose="02020603050405020304" pitchFamily="18" charset="0"/>
                <a:ea typeface="宋体" panose="02010600030101010101" pitchFamily="2" charset="-122"/>
              </a:rPr>
              <a:t>get bufp0</a:t>
            </a:r>
          </a:p>
          <a:p>
            <a:pPr marL="609600" indent="-609600">
              <a:spcBef>
                <a:spcPct val="0"/>
              </a:spcBef>
              <a:buFont typeface="Comic Sans MS" panose="030F0902030302020204" pitchFamily="66" charset="0"/>
              <a:buAutoNum type="arabicPeriod" startAt="9"/>
            </a:pPr>
            <a:r>
              <a:rPr lang="en-US" altLang="zh-CN" sz="2000" b="1" dirty="0">
                <a:latin typeface="Times New Roman" panose="02020603050405020304" pitchFamily="18" charset="0"/>
                <a:ea typeface="宋体" panose="02010600030101010101" pitchFamily="2" charset="-122"/>
              </a:rPr>
              <a:t>  40050d:	48 8b 15 </a:t>
            </a:r>
            <a:r>
              <a:rPr lang="en-US" altLang="zh-CN" sz="2000" b="1" dirty="0">
                <a:solidFill>
                  <a:srgbClr val="FF0000"/>
                </a:solidFill>
                <a:latin typeface="Times New Roman" panose="02020603050405020304" pitchFamily="18" charset="0"/>
                <a:ea typeface="宋体" panose="02010600030101010101" pitchFamily="2" charset="-122"/>
              </a:rPr>
              <a:t>34 0b 20 00 </a:t>
            </a:r>
            <a:r>
              <a:rPr lang="en-US" altLang="zh-CN" sz="2000" b="1" dirty="0">
                <a:latin typeface="Times New Roman" panose="02020603050405020304" pitchFamily="18" charset="0"/>
                <a:ea typeface="宋体" panose="02010600030101010101" pitchFamily="2" charset="-122"/>
              </a:rPr>
              <a:t>mov    </a:t>
            </a:r>
            <a:r>
              <a:rPr lang="en-US" altLang="zh-CN" sz="2000" b="1" dirty="0">
                <a:solidFill>
                  <a:srgbClr val="FF0000"/>
                </a:solidFill>
                <a:latin typeface="Times New Roman" panose="02020603050405020304" pitchFamily="18" charset="0"/>
                <a:ea typeface="宋体" panose="02010600030101010101" pitchFamily="2" charset="-122"/>
              </a:rPr>
              <a:t>0x200b34</a:t>
            </a:r>
            <a:r>
              <a:rPr lang="en-US" altLang="zh-CN" sz="2000" b="1" dirty="0">
                <a:latin typeface="Times New Roman" panose="02020603050405020304" pitchFamily="18" charset="0"/>
                <a:ea typeface="宋体" panose="02010600030101010101" pitchFamily="2" charset="-122"/>
              </a:rPr>
              <a:t>(%rip),%</a:t>
            </a:r>
            <a:r>
              <a:rPr lang="en-US" altLang="zh-CN" sz="2000" b="1" dirty="0" err="1">
                <a:latin typeface="Times New Roman" panose="02020603050405020304" pitchFamily="18" charset="0"/>
                <a:ea typeface="宋体" panose="02010600030101010101" pitchFamily="2" charset="-122"/>
              </a:rPr>
              <a:t>rdx</a:t>
            </a:r>
            <a:r>
              <a:rPr lang="en-US" altLang="zh-CN" sz="2000" b="1" dirty="0">
                <a:latin typeface="Times New Roman" panose="02020603050405020304" pitchFamily="18" charset="0"/>
                <a:ea typeface="宋体" panose="02010600030101010101" pitchFamily="2" charset="-122"/>
              </a:rPr>
              <a:t>   </a:t>
            </a:r>
            <a:r>
              <a:rPr lang="en-US" altLang="zh-CN" sz="2000" b="1" dirty="0">
                <a:solidFill>
                  <a:srgbClr val="0070C0"/>
                </a:solidFill>
                <a:latin typeface="Times New Roman" panose="02020603050405020304" pitchFamily="18" charset="0"/>
                <a:ea typeface="宋体" panose="02010600030101010101" pitchFamily="2" charset="-122"/>
              </a:rPr>
              <a:t>get bufp1</a:t>
            </a:r>
            <a:endParaRPr lang="en-US" altLang="zh-CN" sz="2000" b="1" dirty="0">
              <a:latin typeface="Times New Roman" panose="02020603050405020304" pitchFamily="18" charset="0"/>
              <a:ea typeface="宋体" panose="02010600030101010101" pitchFamily="2" charset="-122"/>
            </a:endParaRPr>
          </a:p>
          <a:p>
            <a:pPr marL="609600" indent="-609600">
              <a:spcBef>
                <a:spcPct val="0"/>
              </a:spcBef>
              <a:buFont typeface="Comic Sans MS" panose="030F0902030302020204" pitchFamily="66" charset="0"/>
              <a:buAutoNum type="arabicPeriod" startAt="9"/>
            </a:pPr>
            <a:r>
              <a:rPr lang="en-US" altLang="zh-CN" sz="2000" b="1" dirty="0">
                <a:latin typeface="Times New Roman" panose="02020603050405020304" pitchFamily="18" charset="0"/>
                <a:ea typeface="宋体" panose="02010600030101010101" pitchFamily="2" charset="-122"/>
              </a:rPr>
              <a:t>  400514:	8b 12                	       mov    (%</a:t>
            </a:r>
            <a:r>
              <a:rPr lang="en-US" altLang="zh-CN" sz="2000" b="1" dirty="0" err="1">
                <a:latin typeface="Times New Roman" panose="02020603050405020304" pitchFamily="18" charset="0"/>
                <a:ea typeface="宋体" panose="02010600030101010101" pitchFamily="2" charset="-122"/>
              </a:rPr>
              <a:t>rdx</a:t>
            </a:r>
            <a:r>
              <a:rPr lang="en-US" altLang="zh-CN" sz="2000" b="1" dirty="0">
                <a:latin typeface="Times New Roman" panose="02020603050405020304" pitchFamily="18" charset="0"/>
                <a:ea typeface="宋体" panose="02010600030101010101" pitchFamily="2" charset="-122"/>
              </a:rPr>
              <a:t>),%</a:t>
            </a:r>
            <a:r>
              <a:rPr lang="en-US" altLang="zh-CN" sz="2000" b="1" dirty="0" err="1">
                <a:latin typeface="Times New Roman" panose="02020603050405020304" pitchFamily="18" charset="0"/>
                <a:ea typeface="宋体" panose="02010600030101010101" pitchFamily="2" charset="-122"/>
              </a:rPr>
              <a:t>edx</a:t>
            </a:r>
            <a:endParaRPr lang="en-US" altLang="zh-CN" sz="2000" b="1" dirty="0">
              <a:latin typeface="Times New Roman" panose="02020603050405020304" pitchFamily="18" charset="0"/>
              <a:ea typeface="宋体" panose="02010600030101010101" pitchFamily="2" charset="-122"/>
            </a:endParaRPr>
          </a:p>
          <a:p>
            <a:pPr marL="609600" indent="-609600">
              <a:spcBef>
                <a:spcPct val="0"/>
              </a:spcBef>
              <a:buFont typeface="Comic Sans MS" panose="030F0902030302020204" pitchFamily="66" charset="0"/>
              <a:buAutoNum type="arabicPeriod" startAt="9"/>
            </a:pPr>
            <a:r>
              <a:rPr lang="en-US" altLang="zh-CN" sz="2000" b="1" dirty="0">
                <a:latin typeface="Times New Roman" panose="02020603050405020304" pitchFamily="18" charset="0"/>
                <a:ea typeface="宋体" panose="02010600030101010101" pitchFamily="2" charset="-122"/>
              </a:rPr>
              <a:t>  400516:	89 10                	       mov    %</a:t>
            </a:r>
            <a:r>
              <a:rPr lang="en-US" altLang="zh-CN" sz="2000" b="1" dirty="0" err="1">
                <a:latin typeface="Times New Roman" panose="02020603050405020304" pitchFamily="18" charset="0"/>
                <a:ea typeface="宋体" panose="02010600030101010101" pitchFamily="2" charset="-122"/>
              </a:rPr>
              <a:t>edx</a:t>
            </a:r>
            <a:r>
              <a:rPr lang="en-US" altLang="zh-CN" sz="2000" b="1" dirty="0">
                <a:latin typeface="Times New Roman" panose="02020603050405020304" pitchFamily="18" charset="0"/>
                <a:ea typeface="宋体" panose="02010600030101010101" pitchFamily="2" charset="-122"/>
              </a:rPr>
              <a:t>,(%</a:t>
            </a:r>
            <a:r>
              <a:rPr lang="en-US" altLang="zh-CN" sz="2000" b="1" dirty="0" err="1">
                <a:latin typeface="Times New Roman" panose="02020603050405020304" pitchFamily="18" charset="0"/>
                <a:ea typeface="宋体" panose="02010600030101010101" pitchFamily="2" charset="-122"/>
              </a:rPr>
              <a:t>rax</a:t>
            </a:r>
            <a:r>
              <a:rPr lang="en-US" altLang="zh-CN" sz="2000" b="1" dirty="0">
                <a:latin typeface="Times New Roman" panose="02020603050405020304" pitchFamily="18" charset="0"/>
                <a:ea typeface="宋体" panose="02010600030101010101" pitchFamily="2" charset="-122"/>
              </a:rPr>
              <a:t>)</a:t>
            </a:r>
            <a:r>
              <a:rPr lang="en-US" altLang="zh-CN" sz="2000" b="1" dirty="0">
                <a:solidFill>
                  <a:srgbClr val="0070C0"/>
                </a:solidFill>
                <a:latin typeface="Times New Roman" panose="02020603050405020304" pitchFamily="18" charset="0"/>
                <a:ea typeface="宋体" panose="02010600030101010101" pitchFamily="2" charset="-122"/>
              </a:rPr>
              <a:t>  </a:t>
            </a:r>
            <a:endParaRPr lang="en-US" altLang="zh-CN" sz="2000" b="1" dirty="0">
              <a:latin typeface="Times New Roman" panose="02020603050405020304" pitchFamily="18" charset="0"/>
              <a:ea typeface="宋体" panose="02010600030101010101" pitchFamily="2" charset="-122"/>
            </a:endParaRPr>
          </a:p>
          <a:p>
            <a:pPr marL="609600" indent="-609600">
              <a:spcBef>
                <a:spcPct val="0"/>
              </a:spcBef>
              <a:buFont typeface="Comic Sans MS" panose="030F0902030302020204" pitchFamily="66" charset="0"/>
              <a:buAutoNum type="arabicPeriod" startAt="9"/>
            </a:pPr>
            <a:r>
              <a:rPr lang="en-US" altLang="zh-CN" sz="2000" b="1" dirty="0">
                <a:latin typeface="Times New Roman" panose="02020603050405020304" pitchFamily="18" charset="0"/>
                <a:ea typeface="宋体" panose="02010600030101010101" pitchFamily="2" charset="-122"/>
              </a:rPr>
              <a:t>  400518:	48 8b 05 </a:t>
            </a:r>
            <a:r>
              <a:rPr lang="en-US" altLang="zh-CN" sz="2000" b="1" dirty="0">
                <a:solidFill>
                  <a:srgbClr val="FF0000"/>
                </a:solidFill>
                <a:latin typeface="Times New Roman" panose="02020603050405020304" pitchFamily="18" charset="0"/>
                <a:ea typeface="宋体" panose="02010600030101010101" pitchFamily="2" charset="-122"/>
              </a:rPr>
              <a:t>29 0b 20 00 </a:t>
            </a:r>
            <a:r>
              <a:rPr lang="en-US" altLang="zh-CN" sz="2000" b="1" dirty="0">
                <a:latin typeface="Times New Roman" panose="02020603050405020304" pitchFamily="18" charset="0"/>
                <a:ea typeface="宋体" panose="02010600030101010101" pitchFamily="2" charset="-122"/>
              </a:rPr>
              <a:t>mov    </a:t>
            </a:r>
            <a:r>
              <a:rPr lang="en-US" altLang="zh-CN" sz="2000" b="1" dirty="0">
                <a:solidFill>
                  <a:srgbClr val="FF0000"/>
                </a:solidFill>
                <a:latin typeface="Times New Roman" panose="02020603050405020304" pitchFamily="18" charset="0"/>
                <a:ea typeface="宋体" panose="02010600030101010101" pitchFamily="2" charset="-122"/>
              </a:rPr>
              <a:t>0x200b29</a:t>
            </a:r>
            <a:r>
              <a:rPr lang="en-US" altLang="zh-CN" sz="2000" b="1" dirty="0">
                <a:latin typeface="Times New Roman" panose="02020603050405020304" pitchFamily="18" charset="0"/>
                <a:ea typeface="宋体" panose="02010600030101010101" pitchFamily="2" charset="-122"/>
              </a:rPr>
              <a:t>(%rip),%</a:t>
            </a:r>
            <a:r>
              <a:rPr lang="en-US" altLang="zh-CN" sz="2000" b="1" dirty="0" err="1">
                <a:latin typeface="Times New Roman" panose="02020603050405020304" pitchFamily="18" charset="0"/>
                <a:ea typeface="宋体" panose="02010600030101010101" pitchFamily="2" charset="-122"/>
              </a:rPr>
              <a:t>rax</a:t>
            </a:r>
            <a:r>
              <a:rPr lang="en-US" altLang="zh-CN" sz="2000" b="1" dirty="0">
                <a:latin typeface="Times New Roman" panose="02020603050405020304" pitchFamily="18" charset="0"/>
                <a:ea typeface="宋体" panose="02010600030101010101" pitchFamily="2" charset="-122"/>
              </a:rPr>
              <a:t>   </a:t>
            </a:r>
            <a:r>
              <a:rPr lang="en-US" altLang="zh-CN" sz="2000" b="1" dirty="0">
                <a:solidFill>
                  <a:srgbClr val="0070C0"/>
                </a:solidFill>
                <a:latin typeface="Times New Roman" panose="02020603050405020304" pitchFamily="18" charset="0"/>
                <a:ea typeface="宋体" panose="02010600030101010101" pitchFamily="2" charset="-122"/>
              </a:rPr>
              <a:t>get bufp0</a:t>
            </a:r>
            <a:endParaRPr lang="en-US" altLang="zh-CN" sz="2000" b="1" dirty="0">
              <a:latin typeface="Times New Roman" panose="02020603050405020304" pitchFamily="18" charset="0"/>
              <a:ea typeface="宋体" panose="02010600030101010101" pitchFamily="2" charset="-122"/>
            </a:endParaRPr>
          </a:p>
          <a:p>
            <a:pPr marL="609600" indent="-609600">
              <a:spcBef>
                <a:spcPct val="0"/>
              </a:spcBef>
              <a:buFont typeface="Comic Sans MS" panose="030F0902030302020204" pitchFamily="66" charset="0"/>
              <a:buAutoNum type="arabicPeriod" startAt="9"/>
            </a:pPr>
            <a:r>
              <a:rPr lang="en-US" altLang="zh-CN" sz="2000" b="1" dirty="0">
                <a:latin typeface="Times New Roman" panose="02020603050405020304" pitchFamily="18" charset="0"/>
                <a:ea typeface="宋体" panose="02010600030101010101" pitchFamily="2" charset="-122"/>
              </a:rPr>
              <a:t>  40051f:	8b 55 fc             	       mov    -0x4(%</a:t>
            </a:r>
            <a:r>
              <a:rPr lang="en-US" altLang="zh-CN" sz="2000" b="1" dirty="0" err="1">
                <a:latin typeface="Times New Roman" panose="02020603050405020304" pitchFamily="18" charset="0"/>
                <a:ea typeface="宋体" panose="02010600030101010101" pitchFamily="2" charset="-122"/>
              </a:rPr>
              <a:t>rbp</a:t>
            </a:r>
            <a:r>
              <a:rPr lang="en-US" altLang="zh-CN" sz="2000" b="1" dirty="0">
                <a:latin typeface="Times New Roman" panose="02020603050405020304" pitchFamily="18" charset="0"/>
                <a:ea typeface="宋体" panose="02010600030101010101" pitchFamily="2" charset="-122"/>
              </a:rPr>
              <a:t>),%</a:t>
            </a:r>
            <a:r>
              <a:rPr lang="en-US" altLang="zh-CN" sz="2000" b="1" dirty="0" err="1">
                <a:latin typeface="Times New Roman" panose="02020603050405020304" pitchFamily="18" charset="0"/>
                <a:ea typeface="宋体" panose="02010600030101010101" pitchFamily="2" charset="-122"/>
              </a:rPr>
              <a:t>edx</a:t>
            </a:r>
            <a:endParaRPr lang="en-US" altLang="zh-CN" sz="2000" b="1" dirty="0">
              <a:latin typeface="Times New Roman" panose="02020603050405020304" pitchFamily="18" charset="0"/>
              <a:ea typeface="宋体" panose="02010600030101010101" pitchFamily="2" charset="-122"/>
            </a:endParaRPr>
          </a:p>
          <a:p>
            <a:pPr marL="609600" indent="-609600">
              <a:spcBef>
                <a:spcPct val="0"/>
              </a:spcBef>
              <a:buFont typeface="Comic Sans MS" panose="030F0902030302020204" pitchFamily="66" charset="0"/>
              <a:buAutoNum type="arabicPeriod" startAt="9"/>
            </a:pPr>
            <a:r>
              <a:rPr lang="en-US" altLang="zh-CN" sz="2000" b="1" dirty="0">
                <a:latin typeface="Times New Roman" panose="02020603050405020304" pitchFamily="18" charset="0"/>
                <a:ea typeface="宋体" panose="02010600030101010101" pitchFamily="2" charset="-122"/>
              </a:rPr>
              <a:t>  400522:	89 10                           mov    %</a:t>
            </a:r>
            <a:r>
              <a:rPr lang="en-US" altLang="zh-CN" sz="2000" b="1" dirty="0" err="1">
                <a:latin typeface="Times New Roman" panose="02020603050405020304" pitchFamily="18" charset="0"/>
                <a:ea typeface="宋体" panose="02010600030101010101" pitchFamily="2" charset="-122"/>
              </a:rPr>
              <a:t>edx</a:t>
            </a:r>
            <a:r>
              <a:rPr lang="en-US" altLang="zh-CN" sz="2000" b="1" dirty="0">
                <a:latin typeface="Times New Roman" panose="02020603050405020304" pitchFamily="18" charset="0"/>
                <a:ea typeface="宋体" panose="02010600030101010101" pitchFamily="2" charset="-122"/>
              </a:rPr>
              <a:t>,(%</a:t>
            </a:r>
            <a:r>
              <a:rPr lang="en-US" altLang="zh-CN" sz="2000" b="1" dirty="0" err="1">
                <a:latin typeface="Times New Roman" panose="02020603050405020304" pitchFamily="18" charset="0"/>
                <a:ea typeface="宋体" panose="02010600030101010101" pitchFamily="2" charset="-122"/>
              </a:rPr>
              <a:t>rax</a:t>
            </a:r>
            <a:r>
              <a:rPr lang="en-US" altLang="zh-CN" sz="2000" b="1" dirty="0">
                <a:latin typeface="Times New Roman" panose="02020603050405020304" pitchFamily="18" charset="0"/>
                <a:ea typeface="宋体" panose="02010600030101010101" pitchFamily="2" charset="-122"/>
              </a:rPr>
              <a:t>)</a:t>
            </a:r>
          </a:p>
        </p:txBody>
      </p:sp>
      <p:sp>
        <p:nvSpPr>
          <p:cNvPr id="44036" name="Rectangle 3">
            <a:extLst>
              <a:ext uri="{FF2B5EF4-FFF2-40B4-BE49-F238E27FC236}">
                <a16:creationId xmlns:a16="http://schemas.microsoft.com/office/drawing/2014/main" id="{4AC5E468-86E6-454F-8AC4-7181B8DC753F}"/>
              </a:ext>
            </a:extLst>
          </p:cNvPr>
          <p:cNvSpPr>
            <a:spLocks noGrp="1" noChangeArrowheads="1"/>
          </p:cNvSpPr>
          <p:nvPr>
            <p:ph type="title"/>
          </p:nvPr>
        </p:nvSpPr>
        <p:spPr>
          <a:noFill/>
        </p:spPr>
        <p:txBody>
          <a:bodyPr/>
          <a:lstStyle/>
          <a:p>
            <a:r>
              <a:rPr lang="en-US" altLang="zh-CN">
                <a:ea typeface="宋体" panose="02010600030101010101" pitchFamily="2" charset="-122"/>
              </a:rPr>
              <a:t>Executable Object Files</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a:extLst>
              <a:ext uri="{FF2B5EF4-FFF2-40B4-BE49-F238E27FC236}">
                <a16:creationId xmlns:a16="http://schemas.microsoft.com/office/drawing/2014/main" id="{74307CFD-7479-1B42-943B-90BAD6AF1A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EBCAA6A0-71A9-8448-A286-A8FDC59FFC8A}" type="slidenum">
              <a:rPr lang="zh-CN" altLang="en-US" sz="1400">
                <a:latin typeface="Times New Roman" panose="02020603050405020304" pitchFamily="18" charset="0"/>
              </a:rPr>
              <a:pPr>
                <a:spcBef>
                  <a:spcPct val="0"/>
                </a:spcBef>
                <a:buFontTx/>
                <a:buNone/>
              </a:pPr>
              <a:t>21</a:t>
            </a:fld>
            <a:endParaRPr lang="en-US" altLang="zh-CN" sz="1400">
              <a:latin typeface="Times New Roman" panose="02020603050405020304" pitchFamily="18" charset="0"/>
            </a:endParaRPr>
          </a:p>
        </p:txBody>
      </p:sp>
      <p:sp>
        <p:nvSpPr>
          <p:cNvPr id="54275" name="Rectangle 2">
            <a:extLst>
              <a:ext uri="{FF2B5EF4-FFF2-40B4-BE49-F238E27FC236}">
                <a16:creationId xmlns:a16="http://schemas.microsoft.com/office/drawing/2014/main" id="{7C21C1FE-946D-4141-9E9E-D79BFDCF4FE6}"/>
              </a:ext>
            </a:extLst>
          </p:cNvPr>
          <p:cNvSpPr>
            <a:spLocks noGrp="1" noChangeArrowheads="1"/>
          </p:cNvSpPr>
          <p:nvPr>
            <p:ph type="body" idx="1"/>
          </p:nvPr>
        </p:nvSpPr>
        <p:spPr>
          <a:xfrm>
            <a:off x="304800" y="1524000"/>
            <a:ext cx="8610600" cy="4572000"/>
          </a:xfrm>
        </p:spPr>
        <p:txBody>
          <a:bodyPr/>
          <a:lstStyle/>
          <a:p>
            <a:pPr marL="609600" indent="-609600">
              <a:spcBef>
                <a:spcPct val="0"/>
              </a:spcBef>
              <a:buFont typeface="+mj-lt"/>
              <a:buAutoNum type="arabicPeriod" startAt="24"/>
              <a:defRPr/>
            </a:pPr>
            <a:r>
              <a:rPr lang="en-US" altLang="zh-CN" sz="2000" b="1" dirty="0">
                <a:latin typeface="Times New Roman" panose="02020603050405020304" pitchFamily="18" charset="0"/>
                <a:ea typeface="宋体" panose="02010600030101010101" pitchFamily="2" charset="-122"/>
              </a:rPr>
              <a:t> 400524:	90                   	       </a:t>
            </a:r>
            <a:r>
              <a:rPr lang="en-US" altLang="zh-CN" sz="2000" b="1" dirty="0" err="1">
                <a:latin typeface="Times New Roman" panose="02020603050405020304" pitchFamily="18" charset="0"/>
                <a:ea typeface="宋体" panose="02010600030101010101" pitchFamily="2" charset="-122"/>
              </a:rPr>
              <a:t>nop</a:t>
            </a:r>
            <a:endParaRPr lang="en-US" altLang="zh-CN" sz="2000" b="1" dirty="0">
              <a:latin typeface="Times New Roman" panose="02020603050405020304" pitchFamily="18" charset="0"/>
              <a:ea typeface="宋体" panose="02010600030101010101" pitchFamily="2" charset="-122"/>
            </a:endParaRPr>
          </a:p>
          <a:p>
            <a:pPr marL="609600" indent="-609600">
              <a:spcBef>
                <a:spcPct val="0"/>
              </a:spcBef>
              <a:buFont typeface="+mj-lt"/>
              <a:buAutoNum type="arabicPeriod" startAt="24"/>
              <a:defRPr/>
            </a:pPr>
            <a:r>
              <a:rPr lang="en-US" altLang="zh-CN" sz="2000" b="1" dirty="0">
                <a:latin typeface="Times New Roman" panose="02020603050405020304" pitchFamily="18" charset="0"/>
                <a:ea typeface="宋体" panose="02010600030101010101" pitchFamily="2" charset="-122"/>
              </a:rPr>
              <a:t>  400525:	5d                   	       pop    %</a:t>
            </a:r>
            <a:r>
              <a:rPr lang="en-US" altLang="zh-CN" sz="2000" b="1" dirty="0" err="1">
                <a:latin typeface="Times New Roman" panose="02020603050405020304" pitchFamily="18" charset="0"/>
                <a:ea typeface="宋体" panose="02010600030101010101" pitchFamily="2" charset="-122"/>
              </a:rPr>
              <a:t>rbp</a:t>
            </a:r>
            <a:endParaRPr lang="en-US" altLang="zh-CN" sz="2000" b="1" dirty="0">
              <a:latin typeface="Times New Roman" panose="02020603050405020304" pitchFamily="18" charset="0"/>
              <a:ea typeface="宋体" panose="02010600030101010101" pitchFamily="2" charset="-122"/>
            </a:endParaRPr>
          </a:p>
          <a:p>
            <a:pPr marL="609600" indent="-609600">
              <a:spcBef>
                <a:spcPct val="0"/>
              </a:spcBef>
              <a:buFont typeface="+mj-lt"/>
              <a:buAutoNum type="arabicPeriod" startAt="24"/>
              <a:defRPr/>
            </a:pPr>
            <a:r>
              <a:rPr lang="en-US" altLang="zh-CN" sz="2000" b="1" dirty="0">
                <a:latin typeface="Times New Roman" panose="02020603050405020304" pitchFamily="18" charset="0"/>
                <a:ea typeface="宋体" panose="02010600030101010101" pitchFamily="2" charset="-122"/>
              </a:rPr>
              <a:t>  400526:	c3                   	       </a:t>
            </a:r>
            <a:r>
              <a:rPr lang="en-US" altLang="zh-CN" sz="2000" b="1" dirty="0" err="1">
                <a:latin typeface="Times New Roman" panose="02020603050405020304" pitchFamily="18" charset="0"/>
                <a:ea typeface="宋体" panose="02010600030101010101" pitchFamily="2" charset="-122"/>
              </a:rPr>
              <a:t>retq</a:t>
            </a:r>
            <a:r>
              <a:rPr lang="en-US" altLang="zh-CN" sz="2000" b="1" dirty="0">
                <a:latin typeface="Times New Roman" panose="02020603050405020304" pitchFamily="18" charset="0"/>
                <a:ea typeface="宋体" panose="02010600030101010101" pitchFamily="2" charset="-122"/>
              </a:rPr>
              <a:t>   </a:t>
            </a:r>
            <a:endParaRPr lang="en-US" altLang="zh-CN" sz="2000" b="1" dirty="0">
              <a:solidFill>
                <a:srgbClr val="FF0000"/>
              </a:solidFill>
              <a:latin typeface="Times New Roman" panose="02020603050405020304" pitchFamily="18" charset="0"/>
              <a:ea typeface="宋体" panose="02010600030101010101" pitchFamily="2" charset="-122"/>
            </a:endParaRPr>
          </a:p>
          <a:p>
            <a:pPr marL="0" indent="0">
              <a:buFontTx/>
              <a:buNone/>
              <a:defRPr/>
            </a:pPr>
            <a:r>
              <a:rPr lang="en-US" altLang="zh-CN" sz="2400" b="1" dirty="0">
                <a:solidFill>
                  <a:srgbClr val="FF0000"/>
                </a:solidFill>
                <a:latin typeface="Times New Roman" panose="02020603050405020304" pitchFamily="18" charset="0"/>
                <a:ea typeface="宋体" panose="02010600030101010101" pitchFamily="2" charset="-122"/>
              </a:rPr>
              <a:t> </a:t>
            </a:r>
          </a:p>
          <a:p>
            <a:pPr marL="609600" indent="-609600">
              <a:buFontTx/>
              <a:buAutoNum type="arabicPlain"/>
              <a:defRPr/>
            </a:pPr>
            <a:r>
              <a:rPr lang="en-US" altLang="zh-CN" sz="2400" b="1" dirty="0">
                <a:solidFill>
                  <a:srgbClr val="FF0000"/>
                </a:solidFill>
                <a:latin typeface="Times New Roman" panose="02020603050405020304" pitchFamily="18" charset="0"/>
                <a:ea typeface="宋体" panose="02010600030101010101" pitchFamily="2" charset="-122"/>
              </a:rPr>
              <a:t>601030</a:t>
            </a:r>
            <a:r>
              <a:rPr lang="en-US" altLang="zh-CN" sz="2400" b="1" dirty="0">
                <a:latin typeface="Times New Roman" panose="02020603050405020304" pitchFamily="18" charset="0"/>
                <a:ea typeface="宋体" panose="02010600030101010101" pitchFamily="2" charset="-122"/>
              </a:rPr>
              <a:t>&lt;</a:t>
            </a:r>
            <a:r>
              <a:rPr lang="en-US" altLang="zh-CN" sz="2400" b="1" dirty="0" err="1">
                <a:latin typeface="Times New Roman" panose="02020603050405020304" pitchFamily="18" charset="0"/>
                <a:ea typeface="宋体" panose="02010600030101010101" pitchFamily="2" charset="-122"/>
              </a:rPr>
              <a:t>buf</a:t>
            </a:r>
            <a:r>
              <a:rPr lang="en-US" altLang="zh-CN" sz="2400" b="1" dirty="0">
                <a:latin typeface="Times New Roman" panose="02020603050405020304" pitchFamily="18" charset="0"/>
                <a:ea typeface="宋体" panose="02010600030101010101" pitchFamily="2" charset="-122"/>
              </a:rPr>
              <a:t>&gt;:</a:t>
            </a:r>
          </a:p>
          <a:p>
            <a:pPr marL="609600" indent="-609600">
              <a:buFontTx/>
              <a:buAutoNum type="arabicPlain"/>
              <a:defRPr/>
            </a:pPr>
            <a:r>
              <a:rPr lang="en-US" altLang="zh-CN" sz="2400" b="1" dirty="0">
                <a:latin typeface="Times New Roman" panose="02020603050405020304" pitchFamily="18" charset="0"/>
                <a:ea typeface="宋体" panose="02010600030101010101" pitchFamily="2" charset="-122"/>
              </a:rPr>
              <a:t>   601030:		01 00 00 00 02 00 00 00</a:t>
            </a:r>
          </a:p>
          <a:p>
            <a:pPr marL="609600" indent="-609600">
              <a:buFontTx/>
              <a:buAutoNum type="arabicPlain"/>
              <a:defRPr/>
            </a:pPr>
            <a:endParaRPr lang="en-US" altLang="zh-CN" sz="2400" b="1" dirty="0">
              <a:latin typeface="Times New Roman" panose="02020603050405020304" pitchFamily="18" charset="0"/>
              <a:ea typeface="宋体" panose="02010600030101010101" pitchFamily="2" charset="-122"/>
            </a:endParaRPr>
          </a:p>
          <a:p>
            <a:pPr marL="609600" indent="-609600">
              <a:buFontTx/>
              <a:buAutoNum type="arabicPlain"/>
              <a:defRPr/>
            </a:pPr>
            <a:r>
              <a:rPr lang="en-US" altLang="zh-CN" sz="2400" b="1" dirty="0">
                <a:latin typeface="Times New Roman" panose="02020603050405020304" pitchFamily="18" charset="0"/>
                <a:ea typeface="宋体" panose="02010600030101010101" pitchFamily="2" charset="-122"/>
              </a:rPr>
              <a:t> </a:t>
            </a:r>
            <a:r>
              <a:rPr lang="en-US" altLang="zh-CN" sz="2400" b="1" dirty="0">
                <a:solidFill>
                  <a:srgbClr val="FF0000"/>
                </a:solidFill>
                <a:latin typeface="Times New Roman" panose="02020603050405020304" pitchFamily="18" charset="0"/>
                <a:ea typeface="宋体" panose="02010600030101010101" pitchFamily="2" charset="-122"/>
              </a:rPr>
              <a:t>601038</a:t>
            </a:r>
            <a:r>
              <a:rPr lang="en-US" altLang="zh-CN" sz="2400" b="1" dirty="0">
                <a:latin typeface="Times New Roman" panose="02020603050405020304" pitchFamily="18" charset="0"/>
                <a:ea typeface="宋体" panose="02010600030101010101" pitchFamily="2" charset="-122"/>
              </a:rPr>
              <a:t>&lt;bufp0&gt;:</a:t>
            </a:r>
          </a:p>
          <a:p>
            <a:pPr marL="609600" indent="-609600">
              <a:buFontTx/>
              <a:buAutoNum type="arabicPlain"/>
              <a:defRPr/>
            </a:pPr>
            <a:r>
              <a:rPr lang="en-US" altLang="zh-CN" sz="2400" b="1" dirty="0">
                <a:latin typeface="Times New Roman" panose="02020603050405020304" pitchFamily="18" charset="0"/>
                <a:ea typeface="宋体" panose="02010600030101010101" pitchFamily="2" charset="-122"/>
              </a:rPr>
              <a:t>   601038:		</a:t>
            </a:r>
            <a:r>
              <a:rPr lang="en-US" altLang="zh-CN" sz="2400" b="1" dirty="0">
                <a:solidFill>
                  <a:srgbClr val="FF0000"/>
                </a:solidFill>
                <a:latin typeface="Times New Roman" panose="02020603050405020304" pitchFamily="18" charset="0"/>
                <a:ea typeface="宋体" panose="02010600030101010101" pitchFamily="2" charset="-122"/>
              </a:rPr>
              <a:t>30 10 60 00 00 00 00 00</a:t>
            </a:r>
          </a:p>
          <a:p>
            <a:pPr marL="609600" indent="-609600">
              <a:buFontTx/>
              <a:buNone/>
              <a:defRPr/>
            </a:pPr>
            <a:endParaRPr lang="en-US" altLang="zh-CN" sz="2400" b="1" dirty="0">
              <a:solidFill>
                <a:srgbClr val="FF0000"/>
              </a:solidFill>
              <a:latin typeface="Times New Roman" panose="02020603050405020304" pitchFamily="18" charset="0"/>
              <a:ea typeface="宋体" panose="02010600030101010101" pitchFamily="2" charset="-122"/>
            </a:endParaRPr>
          </a:p>
          <a:p>
            <a:pPr marL="609600" indent="-609600">
              <a:buFontTx/>
              <a:buAutoNum type="arabicPlain"/>
              <a:defRPr/>
            </a:pPr>
            <a:r>
              <a:rPr lang="en-US" altLang="zh-CN" sz="2400" b="1" dirty="0">
                <a:solidFill>
                  <a:srgbClr val="FF0000"/>
                </a:solidFill>
                <a:latin typeface="Times New Roman" panose="02020603050405020304" pitchFamily="18" charset="0"/>
                <a:ea typeface="宋体" panose="02010600030101010101" pitchFamily="2" charset="-122"/>
              </a:rPr>
              <a:t>601048</a:t>
            </a:r>
            <a:r>
              <a:rPr lang="en-US" altLang="zh-CN" sz="2400" b="1" dirty="0">
                <a:latin typeface="Times New Roman" panose="02020603050405020304" pitchFamily="18" charset="0"/>
                <a:ea typeface="宋体" panose="02010600030101010101" pitchFamily="2" charset="-122"/>
              </a:rPr>
              <a:t>&lt;bufp1&gt;:</a:t>
            </a:r>
            <a:endParaRPr lang="en-US" altLang="zh-CN" sz="2400" b="1" dirty="0">
              <a:solidFill>
                <a:srgbClr val="FF0000"/>
              </a:solidFill>
              <a:latin typeface="Times New Roman" panose="02020603050405020304" pitchFamily="18" charset="0"/>
              <a:ea typeface="宋体" panose="02010600030101010101" pitchFamily="2" charset="-122"/>
            </a:endParaRPr>
          </a:p>
        </p:txBody>
      </p:sp>
      <p:sp>
        <p:nvSpPr>
          <p:cNvPr id="46084" name="Rectangle 3">
            <a:extLst>
              <a:ext uri="{FF2B5EF4-FFF2-40B4-BE49-F238E27FC236}">
                <a16:creationId xmlns:a16="http://schemas.microsoft.com/office/drawing/2014/main" id="{311131BB-F8AE-7B4F-8FAD-105433A7C44A}"/>
              </a:ext>
            </a:extLst>
          </p:cNvPr>
          <p:cNvSpPr>
            <a:spLocks noGrp="1" noChangeArrowheads="1"/>
          </p:cNvSpPr>
          <p:nvPr>
            <p:ph type="title"/>
          </p:nvPr>
        </p:nvSpPr>
        <p:spPr>
          <a:noFill/>
        </p:spPr>
        <p:txBody>
          <a:bodyPr/>
          <a:lstStyle/>
          <a:p>
            <a:r>
              <a:rPr lang="en-US" altLang="zh-CN">
                <a:ea typeface="宋体" panose="02010600030101010101" pitchFamily="2" charset="-122"/>
              </a:rPr>
              <a:t>Executable Object Files</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72F7F9A5-D8C5-7B44-8DB3-66CBC4B268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10C178D1-211A-7846-811E-9A002070795E}" type="slidenum">
              <a:rPr lang="zh-CN" altLang="en-US" sz="1400">
                <a:latin typeface="Times New Roman" panose="02020603050405020304" pitchFamily="18" charset="0"/>
              </a:rPr>
              <a:pPr>
                <a:spcBef>
                  <a:spcPct val="0"/>
                </a:spcBef>
                <a:buFontTx/>
                <a:buNone/>
              </a:pPr>
              <a:t>22</a:t>
            </a:fld>
            <a:endParaRPr lang="en-US" altLang="zh-CN" sz="1400">
              <a:latin typeface="Times New Roman" panose="02020603050405020304" pitchFamily="18" charset="0"/>
            </a:endParaRPr>
          </a:p>
        </p:txBody>
      </p:sp>
      <p:sp>
        <p:nvSpPr>
          <p:cNvPr id="48131" name="Rectangle 2">
            <a:extLst>
              <a:ext uri="{FF2B5EF4-FFF2-40B4-BE49-F238E27FC236}">
                <a16:creationId xmlns:a16="http://schemas.microsoft.com/office/drawing/2014/main" id="{01970042-67D8-BD42-A936-B3DB38AE9747}"/>
              </a:ext>
            </a:extLst>
          </p:cNvPr>
          <p:cNvSpPr>
            <a:spLocks noGrp="1" noChangeArrowheads="1"/>
          </p:cNvSpPr>
          <p:nvPr>
            <p:ph type="title"/>
          </p:nvPr>
        </p:nvSpPr>
        <p:spPr/>
        <p:txBody>
          <a:bodyPr/>
          <a:lstStyle/>
          <a:p>
            <a:r>
              <a:rPr lang="en-US" altLang="zh-CN" dirty="0">
                <a:ea typeface="宋体" panose="02010600030101010101" pitchFamily="2" charset="-122"/>
              </a:rPr>
              <a:t>Multiply Defined Global Symbols</a:t>
            </a:r>
          </a:p>
        </p:txBody>
      </p:sp>
      <p:sp>
        <p:nvSpPr>
          <p:cNvPr id="48132" name="Rectangle 3">
            <a:extLst>
              <a:ext uri="{FF2B5EF4-FFF2-40B4-BE49-F238E27FC236}">
                <a16:creationId xmlns:a16="http://schemas.microsoft.com/office/drawing/2014/main" id="{13156FE6-CD98-C84E-9091-D17F1610F56F}"/>
              </a:ext>
            </a:extLst>
          </p:cNvPr>
          <p:cNvSpPr>
            <a:spLocks noGrp="1" noChangeArrowheads="1"/>
          </p:cNvSpPr>
          <p:nvPr>
            <p:ph type="body" idx="1"/>
          </p:nvPr>
        </p:nvSpPr>
        <p:spPr/>
        <p:txBody>
          <a:bodyPr/>
          <a:lstStyle/>
          <a:p>
            <a:pPr>
              <a:lnSpc>
                <a:spcPct val="90000"/>
              </a:lnSpc>
            </a:pPr>
            <a:r>
              <a:rPr lang="en-US" altLang="zh-CN" dirty="0">
                <a:ea typeface="宋体" panose="02010600030101010101" pitchFamily="2" charset="-122"/>
              </a:rPr>
              <a:t>Strong:</a:t>
            </a:r>
          </a:p>
          <a:p>
            <a:pPr lvl="1">
              <a:lnSpc>
                <a:spcPct val="90000"/>
              </a:lnSpc>
            </a:pPr>
            <a:r>
              <a:rPr lang="en-US" altLang="zh-CN" dirty="0">
                <a:ea typeface="宋体" panose="02010600030101010101" pitchFamily="2" charset="-122"/>
              </a:rPr>
              <a:t>Functions and initialized global variables</a:t>
            </a:r>
          </a:p>
          <a:p>
            <a:pPr>
              <a:lnSpc>
                <a:spcPct val="90000"/>
              </a:lnSpc>
            </a:pPr>
            <a:r>
              <a:rPr lang="en-US" altLang="zh-CN" dirty="0">
                <a:ea typeface="宋体" panose="02010600030101010101" pitchFamily="2" charset="-122"/>
              </a:rPr>
              <a:t>Weak:</a:t>
            </a:r>
          </a:p>
          <a:p>
            <a:pPr lvl="1">
              <a:lnSpc>
                <a:spcPct val="90000"/>
              </a:lnSpc>
            </a:pPr>
            <a:r>
              <a:rPr lang="en-US" altLang="zh-CN" dirty="0">
                <a:ea typeface="宋体" panose="02010600030101010101" pitchFamily="2" charset="-122"/>
              </a:rPr>
              <a:t>Uninitialized global variables</a:t>
            </a:r>
          </a:p>
          <a:p>
            <a:pPr>
              <a:lnSpc>
                <a:spcPct val="90000"/>
              </a:lnSpc>
            </a:pPr>
            <a:r>
              <a:rPr lang="en-US" altLang="zh-CN" dirty="0">
                <a:ea typeface="宋体" panose="02010600030101010101" pitchFamily="2" charset="-122"/>
              </a:rPr>
              <a:t>Rules:</a:t>
            </a:r>
          </a:p>
          <a:p>
            <a:pPr lvl="1">
              <a:lnSpc>
                <a:spcPct val="90000"/>
              </a:lnSpc>
            </a:pPr>
            <a:r>
              <a:rPr lang="en-US" altLang="zh-CN" dirty="0">
                <a:ea typeface="宋体" panose="02010600030101010101" pitchFamily="2" charset="-122"/>
              </a:rPr>
              <a:t>Multiple strong symbols are not allowed</a:t>
            </a:r>
          </a:p>
          <a:p>
            <a:pPr lvl="1">
              <a:lnSpc>
                <a:spcPct val="90000"/>
              </a:lnSpc>
            </a:pPr>
            <a:r>
              <a:rPr lang="en-US" altLang="zh-CN" dirty="0">
                <a:ea typeface="宋体" panose="02010600030101010101" pitchFamily="2" charset="-122"/>
              </a:rPr>
              <a:t>Given a strong symbol and multiple weak symbols, choose the strong symbol</a:t>
            </a:r>
          </a:p>
          <a:p>
            <a:pPr lvl="1">
              <a:lnSpc>
                <a:spcPct val="90000"/>
              </a:lnSpc>
            </a:pPr>
            <a:r>
              <a:rPr lang="en-US" altLang="zh-CN" dirty="0">
                <a:ea typeface="宋体" panose="02010600030101010101" pitchFamily="2" charset="-122"/>
              </a:rPr>
              <a:t>Given multiple weak symbols, choose any of the weak symbol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5C6DBCEC-57BC-884D-B75B-F1DF162438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A2F43730-277E-AA43-A3E0-9C947A467FDC}" type="slidenum">
              <a:rPr lang="zh-CN" altLang="en-US" sz="1400">
                <a:latin typeface="Times New Roman" panose="02020603050405020304" pitchFamily="18" charset="0"/>
              </a:rPr>
              <a:pPr>
                <a:spcBef>
                  <a:spcPct val="0"/>
                </a:spcBef>
                <a:buFontTx/>
                <a:buNone/>
              </a:pPr>
              <a:t>23</a:t>
            </a:fld>
            <a:endParaRPr lang="en-US" altLang="zh-CN" sz="1400">
              <a:latin typeface="Times New Roman" panose="02020603050405020304" pitchFamily="18" charset="0"/>
            </a:endParaRPr>
          </a:p>
        </p:txBody>
      </p:sp>
      <p:sp>
        <p:nvSpPr>
          <p:cNvPr id="50179" name="Rectangle 2">
            <a:extLst>
              <a:ext uri="{FF2B5EF4-FFF2-40B4-BE49-F238E27FC236}">
                <a16:creationId xmlns:a16="http://schemas.microsoft.com/office/drawing/2014/main" id="{4DE3DCC6-D6D6-6A4D-9907-6F24AC83113E}"/>
              </a:ext>
            </a:extLst>
          </p:cNvPr>
          <p:cNvSpPr>
            <a:spLocks noGrp="1" noChangeArrowheads="1"/>
          </p:cNvSpPr>
          <p:nvPr>
            <p:ph type="title"/>
          </p:nvPr>
        </p:nvSpPr>
        <p:spPr/>
        <p:txBody>
          <a:bodyPr/>
          <a:lstStyle/>
          <a:p>
            <a:r>
              <a:rPr lang="en-US" altLang="zh-CN">
                <a:ea typeface="宋体" panose="02010600030101010101" pitchFamily="2" charset="-122"/>
              </a:rPr>
              <a:t>Multiply Defined Global Symbols</a:t>
            </a:r>
          </a:p>
        </p:txBody>
      </p:sp>
      <p:grpSp>
        <p:nvGrpSpPr>
          <p:cNvPr id="50180" name="Group 3">
            <a:extLst>
              <a:ext uri="{FF2B5EF4-FFF2-40B4-BE49-F238E27FC236}">
                <a16:creationId xmlns:a16="http://schemas.microsoft.com/office/drawing/2014/main" id="{2970A714-CD22-AE40-A4A3-18607C362D81}"/>
              </a:ext>
            </a:extLst>
          </p:cNvPr>
          <p:cNvGrpSpPr>
            <a:grpSpLocks/>
          </p:cNvGrpSpPr>
          <p:nvPr/>
        </p:nvGrpSpPr>
        <p:grpSpPr bwMode="auto">
          <a:xfrm>
            <a:off x="533400" y="1600200"/>
            <a:ext cx="8305800" cy="4419600"/>
            <a:chOff x="336" y="960"/>
            <a:chExt cx="5232" cy="2784"/>
          </a:xfrm>
        </p:grpSpPr>
        <p:sp>
          <p:nvSpPr>
            <p:cNvPr id="50182" name="Rectangle 4">
              <a:extLst>
                <a:ext uri="{FF2B5EF4-FFF2-40B4-BE49-F238E27FC236}">
                  <a16:creationId xmlns:a16="http://schemas.microsoft.com/office/drawing/2014/main" id="{68FAB061-0204-D646-8AC8-3EB9CEC69CA1}"/>
                </a:ext>
              </a:extLst>
            </p:cNvPr>
            <p:cNvSpPr>
              <a:spLocks noChangeArrowheads="1"/>
            </p:cNvSpPr>
            <p:nvPr/>
          </p:nvSpPr>
          <p:spPr bwMode="auto">
            <a:xfrm>
              <a:off x="3024" y="960"/>
              <a:ext cx="2544"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AutoNum type="arabicPeriod"/>
              </a:pPr>
              <a:r>
                <a:rPr kumimoji="1" lang="zh-CN" altLang="en-US" sz="1800">
                  <a:latin typeface="Courier New" panose="02070309020205020404" pitchFamily="49" charset="0"/>
                </a:rPr>
                <a:t> /*</a:t>
              </a:r>
              <a:r>
                <a:rPr kumimoji="1" lang="en-US" altLang="zh-CN" sz="1800">
                  <a:latin typeface="Courier New" panose="02070309020205020404" pitchFamily="49" charset="0"/>
                </a:rPr>
                <a:t>bar1.c*/</a:t>
              </a:r>
            </a:p>
            <a:p>
              <a:pPr eaLnBrk="1" hangingPunct="1">
                <a:buFontTx/>
                <a:buAutoNum type="arabicPeriod"/>
              </a:pPr>
              <a:r>
                <a:rPr kumimoji="1" lang="en-US" altLang="zh-CN" sz="1800">
                  <a:latin typeface="Courier New" panose="02070309020205020404" pitchFamily="49" charset="0"/>
                </a:rPr>
                <a:t> int main()</a:t>
              </a:r>
            </a:p>
            <a:p>
              <a:pPr eaLnBrk="1" hangingPunct="1">
                <a:buFontTx/>
                <a:buAutoNum type="arabicPeriod"/>
              </a:pPr>
              <a:r>
                <a:rPr kumimoji="1" lang="en-US" altLang="zh-CN" sz="1800">
                  <a:latin typeface="Courier New" panose="02070309020205020404" pitchFamily="49" charset="0"/>
                </a:rPr>
                <a:t> {</a:t>
              </a:r>
            </a:p>
            <a:p>
              <a:pPr eaLnBrk="1" hangingPunct="1">
                <a:buFontTx/>
                <a:buAutoNum type="arabicPeriod"/>
              </a:pPr>
              <a:r>
                <a:rPr kumimoji="1" lang="en-US" altLang="zh-CN" sz="1800">
                  <a:latin typeface="Courier New" panose="02070309020205020404" pitchFamily="49" charset="0"/>
                </a:rPr>
                <a:t> 	return 0;</a:t>
              </a:r>
            </a:p>
            <a:p>
              <a:pPr eaLnBrk="1" hangingPunct="1">
                <a:buFontTx/>
                <a:buAutoNum type="arabicPeriod"/>
              </a:pPr>
              <a:r>
                <a:rPr kumimoji="1" lang="en-US" altLang="zh-CN" sz="1800">
                  <a:latin typeface="Courier New" panose="02070309020205020404" pitchFamily="49" charset="0"/>
                </a:rPr>
                <a:t> }</a:t>
              </a:r>
            </a:p>
          </p:txBody>
        </p:sp>
        <p:sp>
          <p:nvSpPr>
            <p:cNvPr id="50183" name="Rectangle 5">
              <a:extLst>
                <a:ext uri="{FF2B5EF4-FFF2-40B4-BE49-F238E27FC236}">
                  <a16:creationId xmlns:a16="http://schemas.microsoft.com/office/drawing/2014/main" id="{1A86B51C-385E-8C45-AE99-0C507C86CE56}"/>
                </a:ext>
              </a:extLst>
            </p:cNvPr>
            <p:cNvSpPr>
              <a:spLocks noChangeArrowheads="1"/>
            </p:cNvSpPr>
            <p:nvPr/>
          </p:nvSpPr>
          <p:spPr bwMode="auto">
            <a:xfrm>
              <a:off x="336" y="2112"/>
              <a:ext cx="2544"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AutoNum type="arabicPeriod"/>
              </a:pPr>
              <a:r>
                <a:rPr kumimoji="1" lang="zh-CN" altLang="en-US" sz="1800">
                  <a:latin typeface="Courier New" panose="02070309020205020404" pitchFamily="49" charset="0"/>
                </a:rPr>
                <a:t> /*</a:t>
              </a:r>
              <a:r>
                <a:rPr kumimoji="1" lang="en-US" altLang="zh-CN" sz="1800">
                  <a:latin typeface="Courier New" panose="02070309020205020404" pitchFamily="49" charset="0"/>
                </a:rPr>
                <a:t>foo2.c*/</a:t>
              </a:r>
            </a:p>
            <a:p>
              <a:pPr eaLnBrk="1" hangingPunct="1">
                <a:buFontTx/>
                <a:buAutoNum type="arabicPeriod"/>
              </a:pPr>
              <a:r>
                <a:rPr kumimoji="1" lang="en-US" altLang="zh-CN" sz="1800">
                  <a:latin typeface="Courier New" panose="02070309020205020404" pitchFamily="49" charset="0"/>
                </a:rPr>
                <a:t> int x=15213;</a:t>
              </a:r>
            </a:p>
            <a:p>
              <a:pPr eaLnBrk="1" hangingPunct="1">
                <a:buFontTx/>
                <a:buAutoNum type="arabicPeriod"/>
              </a:pPr>
              <a:r>
                <a:rPr kumimoji="1" lang="en-US" altLang="zh-CN" sz="1800">
                  <a:latin typeface="Courier New" panose="02070309020205020404" pitchFamily="49" charset="0"/>
                </a:rPr>
                <a:t> </a:t>
              </a:r>
            </a:p>
            <a:p>
              <a:pPr eaLnBrk="1" hangingPunct="1">
                <a:buFontTx/>
                <a:buAutoNum type="arabicPeriod"/>
              </a:pPr>
              <a:r>
                <a:rPr kumimoji="1" lang="en-US" altLang="zh-CN" sz="1800">
                  <a:latin typeface="Courier New" panose="02070309020205020404" pitchFamily="49" charset="0"/>
                </a:rPr>
                <a:t> int main()</a:t>
              </a:r>
            </a:p>
            <a:p>
              <a:pPr eaLnBrk="1" hangingPunct="1">
                <a:buFontTx/>
                <a:buAutoNum type="arabicPeriod"/>
              </a:pPr>
              <a:r>
                <a:rPr kumimoji="1" lang="en-US" altLang="zh-CN" sz="1800">
                  <a:latin typeface="Courier New" panose="02070309020205020404" pitchFamily="49" charset="0"/>
                </a:rPr>
                <a:t> {</a:t>
              </a:r>
            </a:p>
            <a:p>
              <a:pPr eaLnBrk="1" hangingPunct="1">
                <a:buFontTx/>
                <a:buAutoNum type="arabicPeriod"/>
              </a:pPr>
              <a:r>
                <a:rPr kumimoji="1" lang="en-US" altLang="zh-CN" sz="1800">
                  <a:latin typeface="Courier New" panose="02070309020205020404" pitchFamily="49" charset="0"/>
                </a:rPr>
                <a:t> 	return 0;</a:t>
              </a:r>
            </a:p>
            <a:p>
              <a:pPr eaLnBrk="1" hangingPunct="1">
                <a:buFontTx/>
                <a:buAutoNum type="arabicPeriod"/>
              </a:pPr>
              <a:r>
                <a:rPr kumimoji="1" lang="en-US" altLang="zh-CN" sz="1800">
                  <a:latin typeface="Courier New" panose="02070309020205020404" pitchFamily="49" charset="0"/>
                </a:rPr>
                <a:t> }</a:t>
              </a:r>
            </a:p>
          </p:txBody>
        </p:sp>
        <p:sp>
          <p:nvSpPr>
            <p:cNvPr id="50184" name="Rectangle 6">
              <a:extLst>
                <a:ext uri="{FF2B5EF4-FFF2-40B4-BE49-F238E27FC236}">
                  <a16:creationId xmlns:a16="http://schemas.microsoft.com/office/drawing/2014/main" id="{743F4004-BC47-4C48-B6C9-5DE8C9E89AE2}"/>
                </a:ext>
              </a:extLst>
            </p:cNvPr>
            <p:cNvSpPr>
              <a:spLocks noChangeArrowheads="1"/>
            </p:cNvSpPr>
            <p:nvPr/>
          </p:nvSpPr>
          <p:spPr bwMode="auto">
            <a:xfrm>
              <a:off x="3024" y="2112"/>
              <a:ext cx="2544"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AutoNum type="arabicPeriod"/>
              </a:pPr>
              <a:r>
                <a:rPr kumimoji="1" lang="zh-CN" altLang="en-US" sz="1800">
                  <a:latin typeface="Courier New" panose="02070309020205020404" pitchFamily="49" charset="0"/>
                </a:rPr>
                <a:t> /*</a:t>
              </a:r>
              <a:r>
                <a:rPr kumimoji="1" lang="en-US" altLang="zh-CN" sz="1800">
                  <a:latin typeface="Courier New" panose="02070309020205020404" pitchFamily="49" charset="0"/>
                </a:rPr>
                <a:t>bar2.c*/</a:t>
              </a:r>
            </a:p>
            <a:p>
              <a:pPr eaLnBrk="1" hangingPunct="1">
                <a:buFontTx/>
                <a:buAutoNum type="arabicPeriod"/>
              </a:pPr>
              <a:r>
                <a:rPr kumimoji="1" lang="en-US" altLang="zh-CN" sz="1800">
                  <a:latin typeface="Courier New" panose="02070309020205020404" pitchFamily="49" charset="0"/>
                </a:rPr>
                <a:t> int x=15213;</a:t>
              </a:r>
            </a:p>
            <a:p>
              <a:pPr eaLnBrk="1" hangingPunct="1">
                <a:buFontTx/>
                <a:buAutoNum type="arabicPeriod"/>
              </a:pPr>
              <a:r>
                <a:rPr kumimoji="1" lang="en-US" altLang="zh-CN" sz="1800">
                  <a:latin typeface="Courier New" panose="02070309020205020404" pitchFamily="49" charset="0"/>
                </a:rPr>
                <a:t> </a:t>
              </a:r>
            </a:p>
            <a:p>
              <a:pPr eaLnBrk="1" hangingPunct="1">
                <a:buFontTx/>
                <a:buAutoNum type="arabicPeriod"/>
              </a:pPr>
              <a:r>
                <a:rPr kumimoji="1" lang="en-US" altLang="zh-CN" sz="1800">
                  <a:latin typeface="Courier New" panose="02070309020205020404" pitchFamily="49" charset="0"/>
                </a:rPr>
                <a:t> void f()</a:t>
              </a:r>
            </a:p>
            <a:p>
              <a:pPr eaLnBrk="1" hangingPunct="1">
                <a:buFontTx/>
                <a:buAutoNum type="arabicPeriod"/>
              </a:pPr>
              <a:r>
                <a:rPr kumimoji="1" lang="en-US" altLang="zh-CN" sz="1800">
                  <a:latin typeface="Courier New" panose="02070309020205020404" pitchFamily="49" charset="0"/>
                </a:rPr>
                <a:t> {</a:t>
              </a:r>
            </a:p>
            <a:p>
              <a:pPr eaLnBrk="1" hangingPunct="1">
                <a:buFontTx/>
                <a:buAutoNum type="arabicPeriod"/>
              </a:pPr>
              <a:r>
                <a:rPr kumimoji="1" lang="en-US" altLang="zh-CN" sz="1800">
                  <a:latin typeface="Courier New" panose="02070309020205020404" pitchFamily="49" charset="0"/>
                </a:rPr>
                <a:t> }</a:t>
              </a:r>
            </a:p>
          </p:txBody>
        </p:sp>
        <p:sp>
          <p:nvSpPr>
            <p:cNvPr id="50185" name="Rectangle 7">
              <a:extLst>
                <a:ext uri="{FF2B5EF4-FFF2-40B4-BE49-F238E27FC236}">
                  <a16:creationId xmlns:a16="http://schemas.microsoft.com/office/drawing/2014/main" id="{BD7A9DC4-6EE8-6B4F-8AC2-FDD83586DA96}"/>
                </a:ext>
              </a:extLst>
            </p:cNvPr>
            <p:cNvSpPr>
              <a:spLocks noChangeArrowheads="1"/>
            </p:cNvSpPr>
            <p:nvPr/>
          </p:nvSpPr>
          <p:spPr bwMode="auto">
            <a:xfrm>
              <a:off x="336" y="960"/>
              <a:ext cx="2544"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AutoNum type="arabicPeriod"/>
              </a:pPr>
              <a:r>
                <a:rPr lang="zh-CN" altLang="en-US" sz="1800">
                  <a:latin typeface="Courier New" panose="02070309020205020404" pitchFamily="49" charset="0"/>
                </a:rPr>
                <a:t> /*</a:t>
              </a:r>
              <a:r>
                <a:rPr lang="en-US" altLang="zh-CN" sz="1800">
                  <a:latin typeface="Courier New" panose="02070309020205020404" pitchFamily="49" charset="0"/>
                </a:rPr>
                <a:t>foo1.c*/</a:t>
              </a:r>
            </a:p>
            <a:p>
              <a:pPr>
                <a:lnSpc>
                  <a:spcPct val="90000"/>
                </a:lnSpc>
                <a:buFontTx/>
                <a:buAutoNum type="arabicPeriod"/>
              </a:pPr>
              <a:r>
                <a:rPr lang="en-US" altLang="zh-CN" sz="1800">
                  <a:latin typeface="Courier New" panose="02070309020205020404" pitchFamily="49" charset="0"/>
                </a:rPr>
                <a:t> int main()</a:t>
              </a:r>
            </a:p>
            <a:p>
              <a:pPr>
                <a:lnSpc>
                  <a:spcPct val="90000"/>
                </a:lnSpc>
                <a:buFontTx/>
                <a:buAutoNum type="arabicPeriod"/>
              </a:pPr>
              <a:r>
                <a:rPr lang="en-US" altLang="zh-CN" sz="1800">
                  <a:latin typeface="Courier New" panose="02070309020205020404" pitchFamily="49" charset="0"/>
                </a:rPr>
                <a:t> {</a:t>
              </a:r>
            </a:p>
            <a:p>
              <a:pPr>
                <a:lnSpc>
                  <a:spcPct val="90000"/>
                </a:lnSpc>
                <a:buFontTx/>
                <a:buAutoNum type="arabicPeriod"/>
              </a:pPr>
              <a:r>
                <a:rPr lang="en-US" altLang="zh-CN" sz="1800">
                  <a:latin typeface="Courier New" panose="02070309020205020404" pitchFamily="49" charset="0"/>
                </a:rPr>
                <a:t> 	return 0;</a:t>
              </a:r>
            </a:p>
            <a:p>
              <a:pPr>
                <a:lnSpc>
                  <a:spcPct val="90000"/>
                </a:lnSpc>
                <a:buFontTx/>
                <a:buAutoNum type="arabicPeriod"/>
              </a:pPr>
              <a:r>
                <a:rPr lang="en-US" altLang="zh-CN" sz="1800">
                  <a:latin typeface="Courier New" panose="02070309020205020404" pitchFamily="49" charset="0"/>
                </a:rPr>
                <a:t> }</a:t>
              </a:r>
            </a:p>
          </p:txBody>
        </p:sp>
      </p:grpSp>
      <p:cxnSp>
        <p:nvCxnSpPr>
          <p:cNvPr id="50181" name="直接连接符 9">
            <a:extLst>
              <a:ext uri="{FF2B5EF4-FFF2-40B4-BE49-F238E27FC236}">
                <a16:creationId xmlns:a16="http://schemas.microsoft.com/office/drawing/2014/main" id="{FBD41258-5B47-FF4F-AF88-5C8CE90D65C9}"/>
              </a:ext>
            </a:extLst>
          </p:cNvPr>
          <p:cNvCxnSpPr>
            <a:cxnSpLocks noChangeShapeType="1"/>
          </p:cNvCxnSpPr>
          <p:nvPr/>
        </p:nvCxnSpPr>
        <p:spPr bwMode="auto">
          <a:xfrm>
            <a:off x="381000" y="3276600"/>
            <a:ext cx="7848600"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58B956AB-3C0D-7A47-9983-ACD27E1461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11107C54-B95E-3548-85D7-F815FD94AA8D}" type="slidenum">
              <a:rPr lang="zh-CN" altLang="en-US" sz="1400">
                <a:latin typeface="Times New Roman" panose="02020603050405020304" pitchFamily="18" charset="0"/>
              </a:rPr>
              <a:pPr>
                <a:spcBef>
                  <a:spcPct val="0"/>
                </a:spcBef>
                <a:buFontTx/>
                <a:buNone/>
              </a:pPr>
              <a:t>24</a:t>
            </a:fld>
            <a:endParaRPr lang="en-US" altLang="zh-CN" sz="1400">
              <a:latin typeface="Times New Roman" panose="02020603050405020304" pitchFamily="18" charset="0"/>
            </a:endParaRPr>
          </a:p>
        </p:txBody>
      </p:sp>
      <p:sp>
        <p:nvSpPr>
          <p:cNvPr id="52227" name="Rectangle 2">
            <a:extLst>
              <a:ext uri="{FF2B5EF4-FFF2-40B4-BE49-F238E27FC236}">
                <a16:creationId xmlns:a16="http://schemas.microsoft.com/office/drawing/2014/main" id="{94F56BE6-9492-D84C-8093-A2C42A57B1ED}"/>
              </a:ext>
            </a:extLst>
          </p:cNvPr>
          <p:cNvSpPr>
            <a:spLocks noChangeArrowheads="1"/>
          </p:cNvSpPr>
          <p:nvPr/>
        </p:nvSpPr>
        <p:spPr bwMode="auto">
          <a:xfrm>
            <a:off x="533400" y="1524000"/>
            <a:ext cx="3810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AutoNum type="arabicPeriod"/>
            </a:pPr>
            <a:r>
              <a:rPr kumimoji="1" lang="zh-CN" altLang="en-US" sz="2000">
                <a:latin typeface="Times New Roman" panose="02020603050405020304" pitchFamily="18" charset="0"/>
              </a:rPr>
              <a:t> /*</a:t>
            </a:r>
            <a:r>
              <a:rPr kumimoji="1" lang="en-US" altLang="zh-CN" sz="2000">
                <a:latin typeface="Times New Roman" panose="02020603050405020304" pitchFamily="18" charset="0"/>
              </a:rPr>
              <a:t>foo3.c*/</a:t>
            </a:r>
          </a:p>
          <a:p>
            <a:pPr eaLnBrk="1" hangingPunct="1">
              <a:buFontTx/>
              <a:buAutoNum type="arabicPeriod"/>
            </a:pPr>
            <a:r>
              <a:rPr kumimoji="1" lang="en-US" altLang="zh-CN" sz="2000">
                <a:latin typeface="Times New Roman" panose="02020603050405020304" pitchFamily="18" charset="0"/>
              </a:rPr>
              <a:t> #include &lt;stdio.h&gt;</a:t>
            </a:r>
          </a:p>
          <a:p>
            <a:pPr eaLnBrk="1" hangingPunct="1">
              <a:buFontTx/>
              <a:buAutoNum type="arabicPeriod"/>
            </a:pPr>
            <a:r>
              <a:rPr kumimoji="1" lang="en-US" altLang="zh-CN" sz="2000">
                <a:latin typeface="Times New Roman" panose="02020603050405020304" pitchFamily="18" charset="0"/>
              </a:rPr>
              <a:t> void f();</a:t>
            </a:r>
          </a:p>
          <a:p>
            <a:pPr eaLnBrk="1" hangingPunct="1">
              <a:buFontTx/>
              <a:buAutoNum type="arabicPeriod"/>
            </a:pPr>
            <a:r>
              <a:rPr kumimoji="1" lang="en-US" altLang="zh-CN" sz="2000">
                <a:latin typeface="Times New Roman" panose="02020603050405020304" pitchFamily="18" charset="0"/>
              </a:rPr>
              <a:t> </a:t>
            </a:r>
          </a:p>
          <a:p>
            <a:pPr eaLnBrk="1" hangingPunct="1">
              <a:buFontTx/>
              <a:buAutoNum type="arabicPeriod"/>
            </a:pPr>
            <a:r>
              <a:rPr kumimoji="1" lang="en-US" altLang="zh-CN" sz="2000">
                <a:latin typeface="Times New Roman" panose="02020603050405020304" pitchFamily="18" charset="0"/>
              </a:rPr>
              <a:t> int x=15213;</a:t>
            </a:r>
          </a:p>
          <a:p>
            <a:pPr eaLnBrk="1" hangingPunct="1">
              <a:buFontTx/>
              <a:buAutoNum type="arabicPeriod"/>
            </a:pPr>
            <a:r>
              <a:rPr kumimoji="1" lang="en-US" altLang="zh-CN" sz="2000">
                <a:latin typeface="Times New Roman" panose="02020603050405020304" pitchFamily="18" charset="0"/>
              </a:rPr>
              <a:t> </a:t>
            </a:r>
          </a:p>
          <a:p>
            <a:pPr eaLnBrk="1" hangingPunct="1">
              <a:buFontTx/>
              <a:buAutoNum type="arabicPeriod"/>
            </a:pPr>
            <a:r>
              <a:rPr kumimoji="1" lang="en-US" altLang="zh-CN" sz="2000">
                <a:latin typeface="Times New Roman" panose="02020603050405020304" pitchFamily="18" charset="0"/>
              </a:rPr>
              <a:t> int main()</a:t>
            </a:r>
          </a:p>
          <a:p>
            <a:pPr eaLnBrk="1" hangingPunct="1">
              <a:buFontTx/>
              <a:buAutoNum type="arabicPeriod"/>
            </a:pPr>
            <a:r>
              <a:rPr kumimoji="1" lang="en-US" altLang="zh-CN" sz="2000">
                <a:latin typeface="Times New Roman" panose="02020603050405020304" pitchFamily="18" charset="0"/>
              </a:rPr>
              <a:t> {</a:t>
            </a:r>
          </a:p>
          <a:p>
            <a:pPr eaLnBrk="1" hangingPunct="1">
              <a:buFontTx/>
              <a:buAutoNum type="arabicPeriod"/>
            </a:pPr>
            <a:r>
              <a:rPr kumimoji="1" lang="en-US" altLang="zh-CN" sz="2000">
                <a:latin typeface="Times New Roman" panose="02020603050405020304" pitchFamily="18" charset="0"/>
              </a:rPr>
              <a:t> 	f();</a:t>
            </a:r>
          </a:p>
          <a:p>
            <a:pPr eaLnBrk="1" hangingPunct="1">
              <a:buFontTx/>
              <a:buAutoNum type="arabicPeriod"/>
            </a:pPr>
            <a:r>
              <a:rPr kumimoji="1" lang="en-US" altLang="zh-CN" sz="2000">
                <a:latin typeface="Times New Roman" panose="02020603050405020304" pitchFamily="18" charset="0"/>
              </a:rPr>
              <a:t> 	printf(“x=%d\n”,x)</a:t>
            </a:r>
          </a:p>
          <a:p>
            <a:pPr eaLnBrk="1" hangingPunct="1">
              <a:buFontTx/>
              <a:buAutoNum type="arabicPeriod"/>
            </a:pPr>
            <a:r>
              <a:rPr kumimoji="1" lang="en-US" altLang="zh-CN" sz="2000">
                <a:latin typeface="Times New Roman" panose="02020603050405020304" pitchFamily="18" charset="0"/>
              </a:rPr>
              <a:t> 	return 0;</a:t>
            </a:r>
          </a:p>
          <a:p>
            <a:pPr eaLnBrk="1" hangingPunct="1">
              <a:buFontTx/>
              <a:buAutoNum type="arabicPeriod"/>
            </a:pPr>
            <a:r>
              <a:rPr kumimoji="1" lang="en-US" altLang="zh-CN" sz="2000">
                <a:latin typeface="Times New Roman" panose="02020603050405020304" pitchFamily="18" charset="0"/>
              </a:rPr>
              <a:t> }</a:t>
            </a:r>
          </a:p>
        </p:txBody>
      </p:sp>
      <p:sp>
        <p:nvSpPr>
          <p:cNvPr id="52228" name="Rectangle 3">
            <a:extLst>
              <a:ext uri="{FF2B5EF4-FFF2-40B4-BE49-F238E27FC236}">
                <a16:creationId xmlns:a16="http://schemas.microsoft.com/office/drawing/2014/main" id="{805E933F-89C7-0141-A145-2691BEE42EC0}"/>
              </a:ext>
            </a:extLst>
          </p:cNvPr>
          <p:cNvSpPr>
            <a:spLocks noChangeArrowheads="1"/>
          </p:cNvSpPr>
          <p:nvPr/>
        </p:nvSpPr>
        <p:spPr bwMode="auto">
          <a:xfrm>
            <a:off x="4800600" y="1524000"/>
            <a:ext cx="3733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AutoNum type="arabicPeriod"/>
            </a:pPr>
            <a:r>
              <a:rPr kumimoji="1" lang="zh-CN" altLang="en-US" sz="2000">
                <a:latin typeface="Times New Roman" panose="02020603050405020304" pitchFamily="18" charset="0"/>
              </a:rPr>
              <a:t> /*</a:t>
            </a:r>
            <a:r>
              <a:rPr kumimoji="1" lang="en-US" altLang="zh-CN" sz="2000">
                <a:latin typeface="Times New Roman" panose="02020603050405020304" pitchFamily="18" charset="0"/>
              </a:rPr>
              <a:t>bar3.c*/</a:t>
            </a:r>
          </a:p>
          <a:p>
            <a:pPr eaLnBrk="1" hangingPunct="1">
              <a:buFontTx/>
              <a:buAutoNum type="arabicPeriod"/>
            </a:pPr>
            <a:r>
              <a:rPr kumimoji="1" lang="en-US" altLang="zh-CN" sz="2000">
                <a:latin typeface="Times New Roman" panose="02020603050405020304" pitchFamily="18" charset="0"/>
              </a:rPr>
              <a:t> int x ;</a:t>
            </a:r>
          </a:p>
          <a:p>
            <a:pPr eaLnBrk="1" hangingPunct="1">
              <a:buFontTx/>
              <a:buAutoNum type="arabicPeriod"/>
            </a:pPr>
            <a:r>
              <a:rPr kumimoji="1" lang="en-US" altLang="zh-CN" sz="2000">
                <a:latin typeface="Times New Roman" panose="02020603050405020304" pitchFamily="18" charset="0"/>
              </a:rPr>
              <a:t> </a:t>
            </a:r>
          </a:p>
          <a:p>
            <a:pPr eaLnBrk="1" hangingPunct="1">
              <a:buFontTx/>
              <a:buAutoNum type="arabicPeriod"/>
            </a:pPr>
            <a:r>
              <a:rPr kumimoji="1" lang="en-US" altLang="zh-CN" sz="2000">
                <a:latin typeface="Times New Roman" panose="02020603050405020304" pitchFamily="18" charset="0"/>
              </a:rPr>
              <a:t> void f()</a:t>
            </a:r>
          </a:p>
          <a:p>
            <a:pPr eaLnBrk="1" hangingPunct="1">
              <a:buFontTx/>
              <a:buAutoNum type="arabicPeriod"/>
            </a:pPr>
            <a:r>
              <a:rPr kumimoji="1" lang="en-US" altLang="zh-CN" sz="2000">
                <a:latin typeface="Times New Roman" panose="02020603050405020304" pitchFamily="18" charset="0"/>
              </a:rPr>
              <a:t> {</a:t>
            </a:r>
          </a:p>
          <a:p>
            <a:pPr eaLnBrk="1" hangingPunct="1">
              <a:buFontTx/>
              <a:buAutoNum type="arabicPeriod"/>
            </a:pPr>
            <a:r>
              <a:rPr kumimoji="1" lang="en-US" altLang="zh-CN" sz="2000">
                <a:latin typeface="Times New Roman" panose="02020603050405020304" pitchFamily="18" charset="0"/>
              </a:rPr>
              <a:t> 	x = 15212 ;</a:t>
            </a:r>
          </a:p>
          <a:p>
            <a:pPr eaLnBrk="1" hangingPunct="1">
              <a:buFontTx/>
              <a:buAutoNum type="arabicPeriod"/>
            </a:pPr>
            <a:r>
              <a:rPr kumimoji="1" lang="en-US" altLang="zh-CN" sz="2000">
                <a:latin typeface="Times New Roman" panose="02020603050405020304" pitchFamily="18" charset="0"/>
              </a:rPr>
              <a:t> }</a:t>
            </a:r>
          </a:p>
        </p:txBody>
      </p:sp>
      <p:sp>
        <p:nvSpPr>
          <p:cNvPr id="52229" name="Rectangle 4">
            <a:extLst>
              <a:ext uri="{FF2B5EF4-FFF2-40B4-BE49-F238E27FC236}">
                <a16:creationId xmlns:a16="http://schemas.microsoft.com/office/drawing/2014/main" id="{50FC3D68-861B-F64B-A91E-8D61437B0B08}"/>
              </a:ext>
            </a:extLst>
          </p:cNvPr>
          <p:cNvSpPr>
            <a:spLocks noGrp="1" noChangeArrowheads="1"/>
          </p:cNvSpPr>
          <p:nvPr>
            <p:ph type="title"/>
          </p:nvPr>
        </p:nvSpPr>
        <p:spPr/>
        <p:txBody>
          <a:bodyPr/>
          <a:lstStyle/>
          <a:p>
            <a:r>
              <a:rPr lang="en-US" altLang="zh-CN">
                <a:ea typeface="宋体" panose="02010600030101010101" pitchFamily="2" charset="-122"/>
              </a:rPr>
              <a:t>Multiply Defined Global Symbols</a:t>
            </a:r>
            <a:endParaRPr lang="zh-CN" altLang="en-US">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755840F6-F831-3D47-8A43-32F151950D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91189B85-45EC-7147-B6C8-BD1EF3213F41}" type="slidenum">
              <a:rPr lang="zh-CN" altLang="en-US" sz="1400">
                <a:latin typeface="Times New Roman" panose="02020603050405020304" pitchFamily="18" charset="0"/>
              </a:rPr>
              <a:pPr>
                <a:spcBef>
                  <a:spcPct val="0"/>
                </a:spcBef>
                <a:buFontTx/>
                <a:buNone/>
              </a:pPr>
              <a:t>25</a:t>
            </a:fld>
            <a:endParaRPr lang="en-US" altLang="zh-CN" sz="1400">
              <a:latin typeface="Times New Roman" panose="02020603050405020304" pitchFamily="18" charset="0"/>
            </a:endParaRPr>
          </a:p>
        </p:txBody>
      </p:sp>
      <p:sp>
        <p:nvSpPr>
          <p:cNvPr id="54275" name="Rectangle 2">
            <a:extLst>
              <a:ext uri="{FF2B5EF4-FFF2-40B4-BE49-F238E27FC236}">
                <a16:creationId xmlns:a16="http://schemas.microsoft.com/office/drawing/2014/main" id="{410EA34E-E699-7D4A-B2BA-032C4E9A15FE}"/>
              </a:ext>
            </a:extLst>
          </p:cNvPr>
          <p:cNvSpPr>
            <a:spLocks noChangeArrowheads="1"/>
          </p:cNvSpPr>
          <p:nvPr/>
        </p:nvSpPr>
        <p:spPr bwMode="auto">
          <a:xfrm>
            <a:off x="533400" y="1524000"/>
            <a:ext cx="4038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AutoNum type="arabicPeriod"/>
            </a:pPr>
            <a:r>
              <a:rPr kumimoji="1" lang="zh-CN" altLang="en-US" sz="2000">
                <a:latin typeface="Times New Roman" panose="02020603050405020304" pitchFamily="18" charset="0"/>
              </a:rPr>
              <a:t> /*</a:t>
            </a:r>
            <a:r>
              <a:rPr kumimoji="1" lang="en-US" altLang="zh-CN" sz="2000">
                <a:latin typeface="Times New Roman" panose="02020603050405020304" pitchFamily="18" charset="0"/>
              </a:rPr>
              <a:t>foo4.c*/</a:t>
            </a:r>
          </a:p>
          <a:p>
            <a:pPr eaLnBrk="1" hangingPunct="1">
              <a:buFontTx/>
              <a:buAutoNum type="arabicPeriod"/>
            </a:pPr>
            <a:r>
              <a:rPr kumimoji="1" lang="en-US" altLang="zh-CN" sz="2000">
                <a:latin typeface="Times New Roman" panose="02020603050405020304" pitchFamily="18" charset="0"/>
              </a:rPr>
              <a:t> #include &lt;stdio.h&gt;</a:t>
            </a:r>
          </a:p>
          <a:p>
            <a:pPr eaLnBrk="1" hangingPunct="1">
              <a:buFontTx/>
              <a:buAutoNum type="arabicPeriod"/>
            </a:pPr>
            <a:r>
              <a:rPr kumimoji="1" lang="en-US" altLang="zh-CN" sz="2000">
                <a:latin typeface="Times New Roman" panose="02020603050405020304" pitchFamily="18" charset="0"/>
              </a:rPr>
              <a:t> void f();</a:t>
            </a:r>
          </a:p>
          <a:p>
            <a:pPr eaLnBrk="1" hangingPunct="1">
              <a:buFontTx/>
              <a:buAutoNum type="arabicPeriod"/>
            </a:pPr>
            <a:r>
              <a:rPr kumimoji="1" lang="en-US" altLang="zh-CN" sz="2000">
                <a:latin typeface="Times New Roman" panose="02020603050405020304" pitchFamily="18" charset="0"/>
              </a:rPr>
              <a:t> </a:t>
            </a:r>
          </a:p>
          <a:p>
            <a:pPr eaLnBrk="1" hangingPunct="1">
              <a:buFontTx/>
              <a:buAutoNum type="arabicPeriod"/>
            </a:pPr>
            <a:r>
              <a:rPr kumimoji="1" lang="en-US" altLang="zh-CN" sz="2000">
                <a:latin typeface="Times New Roman" panose="02020603050405020304" pitchFamily="18" charset="0"/>
              </a:rPr>
              <a:t>int x;</a:t>
            </a:r>
          </a:p>
          <a:p>
            <a:pPr eaLnBrk="1" hangingPunct="1">
              <a:buFontTx/>
              <a:buAutoNum type="arabicPeriod"/>
            </a:pPr>
            <a:r>
              <a:rPr kumimoji="1" lang="en-US" altLang="zh-CN" sz="2000">
                <a:latin typeface="Times New Roman" panose="02020603050405020304" pitchFamily="18" charset="0"/>
              </a:rPr>
              <a:t> </a:t>
            </a:r>
          </a:p>
          <a:p>
            <a:pPr eaLnBrk="1" hangingPunct="1">
              <a:buFontTx/>
              <a:buAutoNum type="arabicPeriod"/>
            </a:pPr>
            <a:r>
              <a:rPr kumimoji="1" lang="en-US" altLang="zh-CN" sz="2000">
                <a:latin typeface="Times New Roman" panose="02020603050405020304" pitchFamily="18" charset="0"/>
              </a:rPr>
              <a:t> int main()</a:t>
            </a:r>
          </a:p>
          <a:p>
            <a:pPr eaLnBrk="1" hangingPunct="1">
              <a:buFontTx/>
              <a:buAutoNum type="arabicPeriod"/>
            </a:pPr>
            <a:r>
              <a:rPr kumimoji="1" lang="en-US" altLang="zh-CN" sz="2000">
                <a:latin typeface="Times New Roman" panose="02020603050405020304" pitchFamily="18" charset="0"/>
              </a:rPr>
              <a:t> {</a:t>
            </a:r>
          </a:p>
          <a:p>
            <a:pPr eaLnBrk="1" hangingPunct="1">
              <a:buFontTx/>
              <a:buAutoNum type="arabicPeriod"/>
            </a:pPr>
            <a:r>
              <a:rPr kumimoji="1" lang="en-US" altLang="zh-CN" sz="2000">
                <a:latin typeface="Times New Roman" panose="02020603050405020304" pitchFamily="18" charset="0"/>
              </a:rPr>
              <a:t> 	x=15213</a:t>
            </a:r>
          </a:p>
          <a:p>
            <a:pPr eaLnBrk="1" hangingPunct="1">
              <a:buFontTx/>
              <a:buAutoNum type="arabicPeriod"/>
            </a:pPr>
            <a:r>
              <a:rPr kumimoji="1" lang="en-US" altLang="zh-CN" sz="2000">
                <a:latin typeface="Times New Roman" panose="02020603050405020304" pitchFamily="18" charset="0"/>
              </a:rPr>
              <a:t> 	f();</a:t>
            </a:r>
          </a:p>
          <a:p>
            <a:pPr eaLnBrk="1" hangingPunct="1">
              <a:buFontTx/>
              <a:buAutoNum type="arabicPeriod"/>
            </a:pPr>
            <a:r>
              <a:rPr kumimoji="1" lang="en-US" altLang="zh-CN" sz="2000">
                <a:latin typeface="Times New Roman" panose="02020603050405020304" pitchFamily="18" charset="0"/>
              </a:rPr>
              <a:t> 	printf(“x=%d\n”,x)</a:t>
            </a:r>
          </a:p>
          <a:p>
            <a:pPr eaLnBrk="1" hangingPunct="1">
              <a:buFontTx/>
              <a:buAutoNum type="arabicPeriod"/>
            </a:pPr>
            <a:r>
              <a:rPr kumimoji="1" lang="en-US" altLang="zh-CN" sz="2000">
                <a:latin typeface="Times New Roman" panose="02020603050405020304" pitchFamily="18" charset="0"/>
              </a:rPr>
              <a:t> 	return 0;</a:t>
            </a:r>
          </a:p>
          <a:p>
            <a:pPr eaLnBrk="1" hangingPunct="1">
              <a:buFontTx/>
              <a:buAutoNum type="arabicPeriod"/>
            </a:pPr>
            <a:r>
              <a:rPr kumimoji="1" lang="en-US" altLang="zh-CN" sz="2000">
                <a:latin typeface="Times New Roman" panose="02020603050405020304" pitchFamily="18" charset="0"/>
              </a:rPr>
              <a:t> }</a:t>
            </a:r>
          </a:p>
        </p:txBody>
      </p:sp>
      <p:sp>
        <p:nvSpPr>
          <p:cNvPr id="54276" name="Rectangle 3">
            <a:extLst>
              <a:ext uri="{FF2B5EF4-FFF2-40B4-BE49-F238E27FC236}">
                <a16:creationId xmlns:a16="http://schemas.microsoft.com/office/drawing/2014/main" id="{47F6E9CB-ED11-FA47-AEE1-A700A97E21A0}"/>
              </a:ext>
            </a:extLst>
          </p:cNvPr>
          <p:cNvSpPr>
            <a:spLocks noChangeArrowheads="1"/>
          </p:cNvSpPr>
          <p:nvPr/>
        </p:nvSpPr>
        <p:spPr bwMode="auto">
          <a:xfrm>
            <a:off x="4800600" y="1524000"/>
            <a:ext cx="3733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AutoNum type="arabicPeriod"/>
            </a:pPr>
            <a:r>
              <a:rPr kumimoji="1" lang="zh-CN" altLang="en-US" sz="2000">
                <a:latin typeface="Times New Roman" panose="02020603050405020304" pitchFamily="18" charset="0"/>
              </a:rPr>
              <a:t> /*</a:t>
            </a:r>
            <a:r>
              <a:rPr kumimoji="1" lang="en-US" altLang="zh-CN" sz="2000">
                <a:latin typeface="Times New Roman" panose="02020603050405020304" pitchFamily="18" charset="0"/>
              </a:rPr>
              <a:t>bar4.c*/</a:t>
            </a:r>
          </a:p>
          <a:p>
            <a:pPr eaLnBrk="1" hangingPunct="1">
              <a:buFontTx/>
              <a:buAutoNum type="arabicPeriod"/>
            </a:pPr>
            <a:r>
              <a:rPr kumimoji="1" lang="en-US" altLang="zh-CN" sz="2000">
                <a:latin typeface="Times New Roman" panose="02020603050405020304" pitchFamily="18" charset="0"/>
              </a:rPr>
              <a:t> int x ;</a:t>
            </a:r>
          </a:p>
          <a:p>
            <a:pPr eaLnBrk="1" hangingPunct="1">
              <a:buFontTx/>
              <a:buAutoNum type="arabicPeriod"/>
            </a:pPr>
            <a:r>
              <a:rPr kumimoji="1" lang="en-US" altLang="zh-CN" sz="2000">
                <a:latin typeface="Times New Roman" panose="02020603050405020304" pitchFamily="18" charset="0"/>
              </a:rPr>
              <a:t> </a:t>
            </a:r>
          </a:p>
          <a:p>
            <a:pPr eaLnBrk="1" hangingPunct="1">
              <a:buFontTx/>
              <a:buAutoNum type="arabicPeriod"/>
            </a:pPr>
            <a:r>
              <a:rPr kumimoji="1" lang="en-US" altLang="zh-CN" sz="2000">
                <a:latin typeface="Times New Roman" panose="02020603050405020304" pitchFamily="18" charset="0"/>
              </a:rPr>
              <a:t> void f()</a:t>
            </a:r>
          </a:p>
          <a:p>
            <a:pPr eaLnBrk="1" hangingPunct="1">
              <a:buFontTx/>
              <a:buAutoNum type="arabicPeriod"/>
            </a:pPr>
            <a:r>
              <a:rPr kumimoji="1" lang="en-US" altLang="zh-CN" sz="2000">
                <a:latin typeface="Times New Roman" panose="02020603050405020304" pitchFamily="18" charset="0"/>
              </a:rPr>
              <a:t> {</a:t>
            </a:r>
          </a:p>
          <a:p>
            <a:pPr eaLnBrk="1" hangingPunct="1">
              <a:buFontTx/>
              <a:buAutoNum type="arabicPeriod"/>
            </a:pPr>
            <a:r>
              <a:rPr kumimoji="1" lang="en-US" altLang="zh-CN" sz="2000">
                <a:latin typeface="Times New Roman" panose="02020603050405020304" pitchFamily="18" charset="0"/>
              </a:rPr>
              <a:t> 	x = 15212 ;</a:t>
            </a:r>
          </a:p>
          <a:p>
            <a:pPr eaLnBrk="1" hangingPunct="1">
              <a:buFontTx/>
              <a:buAutoNum type="arabicPeriod"/>
            </a:pPr>
            <a:r>
              <a:rPr kumimoji="1" lang="en-US" altLang="zh-CN" sz="2000">
                <a:latin typeface="Times New Roman" panose="02020603050405020304" pitchFamily="18" charset="0"/>
              </a:rPr>
              <a:t> }</a:t>
            </a:r>
          </a:p>
        </p:txBody>
      </p:sp>
      <p:sp>
        <p:nvSpPr>
          <p:cNvPr id="54277" name="Rectangle 4">
            <a:extLst>
              <a:ext uri="{FF2B5EF4-FFF2-40B4-BE49-F238E27FC236}">
                <a16:creationId xmlns:a16="http://schemas.microsoft.com/office/drawing/2014/main" id="{528C45B6-E468-0443-98EE-9C3063A030C8}"/>
              </a:ext>
            </a:extLst>
          </p:cNvPr>
          <p:cNvSpPr>
            <a:spLocks noGrp="1" noChangeArrowheads="1"/>
          </p:cNvSpPr>
          <p:nvPr>
            <p:ph type="title"/>
          </p:nvPr>
        </p:nvSpPr>
        <p:spPr/>
        <p:txBody>
          <a:bodyPr/>
          <a:lstStyle/>
          <a:p>
            <a:r>
              <a:rPr lang="en-US" altLang="zh-CN">
                <a:ea typeface="宋体" panose="02010600030101010101" pitchFamily="2" charset="-122"/>
              </a:rPr>
              <a:t>Multiply Defined Global Symbols</a:t>
            </a:r>
            <a:endParaRPr lang="zh-CN" altLang="en-US">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95AABB11-F599-3642-958E-22B7F23916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E6123129-414D-BD47-8E88-CF6662137C4B}" type="slidenum">
              <a:rPr lang="zh-CN" altLang="en-US" sz="1400">
                <a:latin typeface="Times New Roman" panose="02020603050405020304" pitchFamily="18" charset="0"/>
              </a:rPr>
              <a:pPr>
                <a:spcBef>
                  <a:spcPct val="0"/>
                </a:spcBef>
                <a:buFontTx/>
                <a:buNone/>
              </a:pPr>
              <a:t>26</a:t>
            </a:fld>
            <a:endParaRPr lang="en-US" altLang="zh-CN" sz="1400">
              <a:latin typeface="Times New Roman" panose="02020603050405020304" pitchFamily="18" charset="0"/>
            </a:endParaRPr>
          </a:p>
        </p:txBody>
      </p:sp>
      <p:sp>
        <p:nvSpPr>
          <p:cNvPr id="56323" name="Rectangle 2">
            <a:extLst>
              <a:ext uri="{FF2B5EF4-FFF2-40B4-BE49-F238E27FC236}">
                <a16:creationId xmlns:a16="http://schemas.microsoft.com/office/drawing/2014/main" id="{2609A65D-9C56-7C4F-B166-F3F78FFD42DB}"/>
              </a:ext>
            </a:extLst>
          </p:cNvPr>
          <p:cNvSpPr>
            <a:spLocks noChangeArrowheads="1"/>
          </p:cNvSpPr>
          <p:nvPr/>
        </p:nvSpPr>
        <p:spPr bwMode="auto">
          <a:xfrm>
            <a:off x="533400" y="1524000"/>
            <a:ext cx="4953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AutoNum type="arabicPeriod"/>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foo5.c*/</a:t>
            </a:r>
          </a:p>
          <a:p>
            <a:pPr eaLnBrk="1" hangingPunct="1">
              <a:spcBef>
                <a:spcPct val="0"/>
              </a:spcBef>
              <a:buFontTx/>
              <a:buAutoNum type="arabicPeriod"/>
            </a:pPr>
            <a:r>
              <a:rPr kumimoji="1" lang="en-US" altLang="zh-CN" sz="2400">
                <a:latin typeface="Times New Roman" panose="02020603050405020304" pitchFamily="18" charset="0"/>
              </a:rPr>
              <a:t> #include &lt;stdio.h&gt;</a:t>
            </a:r>
          </a:p>
          <a:p>
            <a:pPr eaLnBrk="1" hangingPunct="1">
              <a:spcBef>
                <a:spcPct val="0"/>
              </a:spcBef>
              <a:buFontTx/>
              <a:buAutoNum type="arabicPeriod"/>
            </a:pPr>
            <a:r>
              <a:rPr kumimoji="1" lang="en-US" altLang="zh-CN" sz="2400">
                <a:latin typeface="Times New Roman" panose="02020603050405020304" pitchFamily="18" charset="0"/>
              </a:rPr>
              <a:t> void f();</a:t>
            </a:r>
          </a:p>
          <a:p>
            <a:pPr eaLnBrk="1" hangingPunct="1">
              <a:spcBef>
                <a:spcPct val="0"/>
              </a:spcBef>
              <a:buFontTx/>
              <a:buAutoNum type="arabicPeriod"/>
            </a:pPr>
            <a:r>
              <a:rPr kumimoji="1" lang="en-US" altLang="zh-CN" sz="2400">
                <a:latin typeface="Times New Roman" panose="02020603050405020304" pitchFamily="18" charset="0"/>
              </a:rPr>
              <a:t> </a:t>
            </a:r>
          </a:p>
          <a:p>
            <a:pPr eaLnBrk="1" hangingPunct="1">
              <a:spcBef>
                <a:spcPct val="0"/>
              </a:spcBef>
              <a:buFontTx/>
              <a:buAutoNum type="arabicPeriod"/>
            </a:pPr>
            <a:r>
              <a:rPr kumimoji="1" lang="en-US" altLang="zh-CN" sz="2400">
                <a:latin typeface="Times New Roman" panose="02020603050405020304" pitchFamily="18" charset="0"/>
              </a:rPr>
              <a:t> int x=15213;</a:t>
            </a:r>
          </a:p>
          <a:p>
            <a:pPr eaLnBrk="1" hangingPunct="1">
              <a:spcBef>
                <a:spcPct val="0"/>
              </a:spcBef>
              <a:buFontTx/>
              <a:buAutoNum type="arabicPeriod"/>
            </a:pPr>
            <a:r>
              <a:rPr kumimoji="1" lang="en-US" altLang="zh-CN" sz="2400">
                <a:latin typeface="Times New Roman" panose="02020603050405020304" pitchFamily="18" charset="0"/>
              </a:rPr>
              <a:t> int y=15212;</a:t>
            </a:r>
          </a:p>
          <a:p>
            <a:pPr eaLnBrk="1" hangingPunct="1">
              <a:spcBef>
                <a:spcPct val="0"/>
              </a:spcBef>
              <a:buFontTx/>
              <a:buAutoNum type="arabicPeriod"/>
            </a:pPr>
            <a:r>
              <a:rPr kumimoji="1" lang="en-US" altLang="zh-CN" sz="2400">
                <a:latin typeface="Times New Roman" panose="02020603050405020304" pitchFamily="18" charset="0"/>
              </a:rPr>
              <a:t> </a:t>
            </a:r>
          </a:p>
          <a:p>
            <a:pPr eaLnBrk="1" hangingPunct="1">
              <a:spcBef>
                <a:spcPct val="0"/>
              </a:spcBef>
              <a:buFontTx/>
              <a:buAutoNum type="arabicPeriod"/>
            </a:pPr>
            <a:r>
              <a:rPr kumimoji="1" lang="en-US" altLang="zh-CN" sz="2400">
                <a:latin typeface="Times New Roman" panose="02020603050405020304" pitchFamily="18" charset="0"/>
              </a:rPr>
              <a:t> int main()</a:t>
            </a:r>
          </a:p>
          <a:p>
            <a:pPr eaLnBrk="1" hangingPunct="1">
              <a:spcBef>
                <a:spcPct val="0"/>
              </a:spcBef>
              <a:buFontTx/>
              <a:buAutoNum type="arabicPeriod"/>
            </a:pPr>
            <a:r>
              <a:rPr kumimoji="1" lang="en-US" altLang="zh-CN" sz="2400">
                <a:latin typeface="Times New Roman" panose="02020603050405020304" pitchFamily="18" charset="0"/>
              </a:rPr>
              <a:t> {</a:t>
            </a:r>
          </a:p>
          <a:p>
            <a:pPr eaLnBrk="1" hangingPunct="1">
              <a:spcBef>
                <a:spcPct val="0"/>
              </a:spcBef>
              <a:buFontTx/>
              <a:buAutoNum type="arabicPeriod"/>
            </a:pPr>
            <a:r>
              <a:rPr kumimoji="1" lang="en-US" altLang="zh-CN" sz="2400">
                <a:latin typeface="Times New Roman" panose="02020603050405020304" pitchFamily="18" charset="0"/>
              </a:rPr>
              <a:t> 	f();</a:t>
            </a:r>
          </a:p>
          <a:p>
            <a:pPr eaLnBrk="1" hangingPunct="1">
              <a:spcBef>
                <a:spcPct val="0"/>
              </a:spcBef>
              <a:buFontTx/>
              <a:buAutoNum type="arabicPeriod"/>
            </a:pPr>
            <a:r>
              <a:rPr kumimoji="1" lang="en-US" altLang="zh-CN" sz="2400">
                <a:latin typeface="Times New Roman" panose="02020603050405020304" pitchFamily="18" charset="0"/>
              </a:rPr>
              <a:t> 	printf(“x=0x%x y=0x%x \n”,</a:t>
            </a:r>
          </a:p>
          <a:p>
            <a:pPr eaLnBrk="1" hangingPunct="1">
              <a:spcBef>
                <a:spcPct val="0"/>
              </a:spcBef>
              <a:buFontTx/>
              <a:buAutoNum type="arabicPeriod"/>
            </a:pPr>
            <a:r>
              <a:rPr kumimoji="1" lang="en-US" altLang="zh-CN" sz="2400">
                <a:latin typeface="Times New Roman" panose="02020603050405020304" pitchFamily="18" charset="0"/>
              </a:rPr>
              <a:t> 	            x, y) ;</a:t>
            </a:r>
          </a:p>
          <a:p>
            <a:pPr eaLnBrk="1" hangingPunct="1">
              <a:spcBef>
                <a:spcPct val="0"/>
              </a:spcBef>
              <a:buFontTx/>
              <a:buAutoNum type="arabicPeriod"/>
            </a:pPr>
            <a:r>
              <a:rPr kumimoji="1" lang="en-US" altLang="zh-CN" sz="2400">
                <a:latin typeface="Times New Roman" panose="02020603050405020304" pitchFamily="18" charset="0"/>
              </a:rPr>
              <a:t> 	return 0;</a:t>
            </a:r>
          </a:p>
          <a:p>
            <a:pPr eaLnBrk="1" hangingPunct="1">
              <a:spcBef>
                <a:spcPct val="0"/>
              </a:spcBef>
              <a:buFontTx/>
              <a:buAutoNum type="arabicPeriod"/>
            </a:pPr>
            <a:r>
              <a:rPr kumimoji="1" lang="en-US" altLang="zh-CN" sz="2400">
                <a:latin typeface="Times New Roman" panose="02020603050405020304" pitchFamily="18" charset="0"/>
              </a:rPr>
              <a:t> }</a:t>
            </a:r>
          </a:p>
        </p:txBody>
      </p:sp>
      <p:sp>
        <p:nvSpPr>
          <p:cNvPr id="56324" name="Rectangle 3">
            <a:extLst>
              <a:ext uri="{FF2B5EF4-FFF2-40B4-BE49-F238E27FC236}">
                <a16:creationId xmlns:a16="http://schemas.microsoft.com/office/drawing/2014/main" id="{FE20C6CA-AB21-BC47-9BFE-FD81FD80DF47}"/>
              </a:ext>
            </a:extLst>
          </p:cNvPr>
          <p:cNvSpPr>
            <a:spLocks noChangeArrowheads="1"/>
          </p:cNvSpPr>
          <p:nvPr/>
        </p:nvSpPr>
        <p:spPr bwMode="auto">
          <a:xfrm>
            <a:off x="5867400" y="1524000"/>
            <a:ext cx="2895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AutoNum type="arabicPeriod"/>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bar5.c*/</a:t>
            </a:r>
          </a:p>
          <a:p>
            <a:pPr eaLnBrk="1" hangingPunct="1">
              <a:spcBef>
                <a:spcPct val="0"/>
              </a:spcBef>
              <a:buFontTx/>
              <a:buAutoNum type="arabicPeriod"/>
            </a:pPr>
            <a:r>
              <a:rPr kumimoji="1" lang="en-US" altLang="zh-CN" sz="2400">
                <a:latin typeface="Times New Roman" panose="02020603050405020304" pitchFamily="18" charset="0"/>
              </a:rPr>
              <a:t> double x ;</a:t>
            </a:r>
          </a:p>
          <a:p>
            <a:pPr eaLnBrk="1" hangingPunct="1">
              <a:spcBef>
                <a:spcPct val="0"/>
              </a:spcBef>
              <a:buFontTx/>
              <a:buAutoNum type="arabicPeriod"/>
            </a:pPr>
            <a:r>
              <a:rPr kumimoji="1" lang="en-US" altLang="zh-CN" sz="2400">
                <a:latin typeface="Times New Roman" panose="02020603050405020304" pitchFamily="18" charset="0"/>
              </a:rPr>
              <a:t> </a:t>
            </a:r>
          </a:p>
          <a:p>
            <a:pPr eaLnBrk="1" hangingPunct="1">
              <a:spcBef>
                <a:spcPct val="0"/>
              </a:spcBef>
              <a:buFontTx/>
              <a:buAutoNum type="arabicPeriod"/>
            </a:pPr>
            <a:r>
              <a:rPr kumimoji="1" lang="en-US" altLang="zh-CN" sz="2400">
                <a:latin typeface="Times New Roman" panose="02020603050405020304" pitchFamily="18" charset="0"/>
              </a:rPr>
              <a:t> void f()</a:t>
            </a:r>
          </a:p>
          <a:p>
            <a:pPr eaLnBrk="1" hangingPunct="1">
              <a:spcBef>
                <a:spcPct val="0"/>
              </a:spcBef>
              <a:buFontTx/>
              <a:buAutoNum type="arabicPeriod"/>
            </a:pPr>
            <a:r>
              <a:rPr kumimoji="1" lang="en-US" altLang="zh-CN" sz="2400">
                <a:latin typeface="Times New Roman" panose="02020603050405020304" pitchFamily="18" charset="0"/>
              </a:rPr>
              <a:t> {</a:t>
            </a:r>
          </a:p>
          <a:p>
            <a:pPr eaLnBrk="1" hangingPunct="1">
              <a:spcBef>
                <a:spcPct val="0"/>
              </a:spcBef>
              <a:buFontTx/>
              <a:buAutoNum type="arabicPeriod"/>
            </a:pPr>
            <a:r>
              <a:rPr kumimoji="1" lang="en-US" altLang="zh-CN" sz="2400">
                <a:latin typeface="Times New Roman" panose="02020603050405020304" pitchFamily="18" charset="0"/>
              </a:rPr>
              <a:t> 	x = -0.0 ;</a:t>
            </a:r>
          </a:p>
          <a:p>
            <a:pPr eaLnBrk="1" hangingPunct="1">
              <a:spcBef>
                <a:spcPct val="0"/>
              </a:spcBef>
              <a:buFontTx/>
              <a:buAutoNum type="arabicPeriod"/>
            </a:pPr>
            <a:r>
              <a:rPr kumimoji="1" lang="en-US" altLang="zh-CN" sz="2400">
                <a:latin typeface="Times New Roman" panose="02020603050405020304" pitchFamily="18" charset="0"/>
              </a:rPr>
              <a:t> }</a:t>
            </a:r>
          </a:p>
          <a:p>
            <a:pPr eaLnBrk="1" hangingPunct="1">
              <a:spcBef>
                <a:spcPct val="0"/>
              </a:spcBef>
              <a:buFontTx/>
              <a:buAutoNum type="arabicPeriod"/>
            </a:pPr>
            <a:endParaRPr kumimoji="1" lang="en-US" altLang="zh-CN" sz="2400">
              <a:latin typeface="Times New Roman" panose="02020603050405020304" pitchFamily="18" charset="0"/>
            </a:endParaRPr>
          </a:p>
          <a:p>
            <a:pPr eaLnBrk="1" hangingPunct="1">
              <a:spcBef>
                <a:spcPct val="0"/>
              </a:spcBef>
              <a:buFontTx/>
              <a:buNone/>
            </a:pPr>
            <a:r>
              <a:rPr kumimoji="1" lang="en-US" altLang="zh-CN" sz="2400">
                <a:latin typeface="Times New Roman" panose="02020603050405020304" pitchFamily="18" charset="0"/>
              </a:rPr>
              <a:t>gcc –fno-common</a:t>
            </a:r>
          </a:p>
        </p:txBody>
      </p:sp>
      <p:sp>
        <p:nvSpPr>
          <p:cNvPr id="56325" name="Rectangle 4">
            <a:extLst>
              <a:ext uri="{FF2B5EF4-FFF2-40B4-BE49-F238E27FC236}">
                <a16:creationId xmlns:a16="http://schemas.microsoft.com/office/drawing/2014/main" id="{51AA4B47-1EED-3040-A1D7-5325F5334F03}"/>
              </a:ext>
            </a:extLst>
          </p:cNvPr>
          <p:cNvSpPr>
            <a:spLocks noGrp="1" noChangeArrowheads="1"/>
          </p:cNvSpPr>
          <p:nvPr>
            <p:ph type="title"/>
          </p:nvPr>
        </p:nvSpPr>
        <p:spPr/>
        <p:txBody>
          <a:bodyPr/>
          <a:lstStyle/>
          <a:p>
            <a:r>
              <a:rPr lang="en-US" altLang="zh-CN">
                <a:ea typeface="宋体" panose="02010600030101010101" pitchFamily="2" charset="-122"/>
              </a:rPr>
              <a:t>Multiply Defined Global Symbols</a:t>
            </a:r>
            <a:endParaRPr lang="zh-CN" altLang="en-US">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F2A44B7B-3C7E-E943-BDCE-B42F19DD695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F277FFDB-608F-AE4B-BEBD-79A10FC29229}" type="slidenum">
              <a:rPr lang="zh-CN" altLang="en-US" sz="1400">
                <a:latin typeface="Times New Roman" panose="02020603050405020304" pitchFamily="18" charset="0"/>
              </a:rPr>
              <a:pPr>
                <a:spcBef>
                  <a:spcPct val="0"/>
                </a:spcBef>
                <a:buFontTx/>
                <a:buNone/>
              </a:pPr>
              <a:t>27</a:t>
            </a:fld>
            <a:endParaRPr lang="en-US" altLang="zh-CN" sz="1400">
              <a:latin typeface="Times New Roman" panose="02020603050405020304" pitchFamily="18" charset="0"/>
            </a:endParaRPr>
          </a:p>
        </p:txBody>
      </p:sp>
      <p:sp>
        <p:nvSpPr>
          <p:cNvPr id="58371" name="Rectangle 2">
            <a:extLst>
              <a:ext uri="{FF2B5EF4-FFF2-40B4-BE49-F238E27FC236}">
                <a16:creationId xmlns:a16="http://schemas.microsoft.com/office/drawing/2014/main" id="{9A120EC2-1014-9549-B6E2-FDF452B300AF}"/>
              </a:ext>
            </a:extLst>
          </p:cNvPr>
          <p:cNvSpPr>
            <a:spLocks noGrp="1" noChangeArrowheads="1"/>
          </p:cNvSpPr>
          <p:nvPr>
            <p:ph type="title"/>
          </p:nvPr>
        </p:nvSpPr>
        <p:spPr/>
        <p:txBody>
          <a:bodyPr/>
          <a:lstStyle/>
          <a:p>
            <a:r>
              <a:rPr lang="en-US" altLang="zh-CN">
                <a:ea typeface="宋体" panose="02010600030101010101" pitchFamily="2" charset="-122"/>
              </a:rPr>
              <a:t>Packaging commonly used functions</a:t>
            </a:r>
          </a:p>
        </p:txBody>
      </p:sp>
      <p:sp>
        <p:nvSpPr>
          <p:cNvPr id="58372" name="Rectangle 3">
            <a:extLst>
              <a:ext uri="{FF2B5EF4-FFF2-40B4-BE49-F238E27FC236}">
                <a16:creationId xmlns:a16="http://schemas.microsoft.com/office/drawing/2014/main" id="{F1CDB9F0-6117-3046-9581-08D85E934A35}"/>
              </a:ext>
            </a:extLst>
          </p:cNvPr>
          <p:cNvSpPr>
            <a:spLocks noGrp="1" noChangeArrowheads="1"/>
          </p:cNvSpPr>
          <p:nvPr>
            <p:ph type="body" idx="1"/>
          </p:nvPr>
        </p:nvSpPr>
        <p:spPr/>
        <p:txBody>
          <a:bodyPr/>
          <a:lstStyle/>
          <a:p>
            <a:pPr>
              <a:lnSpc>
                <a:spcPct val="140000"/>
              </a:lnSpc>
            </a:pPr>
            <a:r>
              <a:rPr lang="en-US" altLang="zh-CN" dirty="0">
                <a:ea typeface="宋体" panose="02010600030101010101" pitchFamily="2" charset="-122"/>
              </a:rPr>
              <a:t>How to package functions commonly used by programmers?</a:t>
            </a:r>
          </a:p>
          <a:p>
            <a:pPr lvl="1">
              <a:lnSpc>
                <a:spcPct val="140000"/>
              </a:lnSpc>
            </a:pPr>
            <a:r>
              <a:rPr lang="en-US" altLang="zh-CN" dirty="0">
                <a:ea typeface="宋体" panose="02010600030101010101" pitchFamily="2" charset="-122"/>
              </a:rPr>
              <a:t>math, I/O, memory management, string manipulation, etc.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34EEF807-DB0B-BB47-B3CB-8EE768BE30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04D60B6D-E95C-DD4C-9480-DCD9DF435C29}" type="slidenum">
              <a:rPr lang="zh-CN" altLang="en-US" sz="1400">
                <a:latin typeface="Times New Roman" panose="02020603050405020304" pitchFamily="18" charset="0"/>
              </a:rPr>
              <a:pPr>
                <a:spcBef>
                  <a:spcPct val="0"/>
                </a:spcBef>
                <a:buFontTx/>
                <a:buNone/>
              </a:pPr>
              <a:t>28</a:t>
            </a:fld>
            <a:endParaRPr lang="en-US" altLang="zh-CN" sz="1400">
              <a:latin typeface="Times New Roman" panose="02020603050405020304" pitchFamily="18" charset="0"/>
            </a:endParaRPr>
          </a:p>
        </p:txBody>
      </p:sp>
      <p:sp>
        <p:nvSpPr>
          <p:cNvPr id="60419" name="Rectangle 2">
            <a:extLst>
              <a:ext uri="{FF2B5EF4-FFF2-40B4-BE49-F238E27FC236}">
                <a16:creationId xmlns:a16="http://schemas.microsoft.com/office/drawing/2014/main" id="{7A470943-0C9F-B44A-991E-379F89F35D1A}"/>
              </a:ext>
            </a:extLst>
          </p:cNvPr>
          <p:cNvSpPr>
            <a:spLocks noGrp="1" noChangeArrowheads="1"/>
          </p:cNvSpPr>
          <p:nvPr>
            <p:ph type="title"/>
          </p:nvPr>
        </p:nvSpPr>
        <p:spPr/>
        <p:txBody>
          <a:bodyPr/>
          <a:lstStyle/>
          <a:p>
            <a:r>
              <a:rPr lang="en-US" altLang="zh-CN">
                <a:ea typeface="宋体" panose="02010600030101010101" pitchFamily="2" charset="-122"/>
              </a:rPr>
              <a:t>Packaging commonly used functions</a:t>
            </a:r>
          </a:p>
        </p:txBody>
      </p:sp>
      <p:sp>
        <p:nvSpPr>
          <p:cNvPr id="60420" name="Rectangle 3">
            <a:extLst>
              <a:ext uri="{FF2B5EF4-FFF2-40B4-BE49-F238E27FC236}">
                <a16:creationId xmlns:a16="http://schemas.microsoft.com/office/drawing/2014/main" id="{039FE7A8-804E-C84A-8A06-D9080E53A0AD}"/>
              </a:ext>
            </a:extLst>
          </p:cNvPr>
          <p:cNvSpPr>
            <a:spLocks noGrp="1" noChangeArrowheads="1"/>
          </p:cNvSpPr>
          <p:nvPr>
            <p:ph type="body" idx="1"/>
          </p:nvPr>
        </p:nvSpPr>
        <p:spPr>
          <a:xfrm>
            <a:off x="381000" y="1600200"/>
            <a:ext cx="8458200" cy="4419600"/>
          </a:xfrm>
        </p:spPr>
        <p:txBody>
          <a:bodyPr/>
          <a:lstStyle/>
          <a:p>
            <a:r>
              <a:rPr lang="en-US" altLang="zh-CN" dirty="0">
                <a:ea typeface="宋体" panose="02010600030101010101" pitchFamily="2" charset="-122"/>
              </a:rPr>
              <a:t>Awkward, given the linker framework so far:</a:t>
            </a:r>
          </a:p>
          <a:p>
            <a:pPr lvl="1"/>
            <a:r>
              <a:rPr lang="en-US" altLang="zh-CN" dirty="0">
                <a:ea typeface="宋体" panose="02010600030101010101" pitchFamily="2" charset="-122"/>
              </a:rPr>
              <a:t>Option 1: Put all functions in a single source file</a:t>
            </a:r>
          </a:p>
          <a:p>
            <a:pPr lvl="2"/>
            <a:r>
              <a:rPr lang="en-US" altLang="zh-CN" sz="2400" dirty="0">
                <a:ea typeface="宋体" panose="02010600030101010101" pitchFamily="2" charset="-122"/>
              </a:rPr>
              <a:t>programmers link big object file into their programs</a:t>
            </a:r>
          </a:p>
          <a:p>
            <a:pPr lvl="2"/>
            <a:r>
              <a:rPr lang="en-US" altLang="zh-CN" sz="2400" dirty="0">
                <a:ea typeface="宋体" panose="02010600030101010101" pitchFamily="2" charset="-122"/>
              </a:rPr>
              <a:t>space and time inefficient</a:t>
            </a:r>
          </a:p>
          <a:p>
            <a:pPr lvl="1"/>
            <a:r>
              <a:rPr lang="en-US" altLang="zh-CN" dirty="0">
                <a:ea typeface="宋体" panose="02010600030101010101" pitchFamily="2" charset="-122"/>
              </a:rPr>
              <a:t>Option 2: Put each function in a separate source file</a:t>
            </a:r>
          </a:p>
          <a:p>
            <a:pPr lvl="2"/>
            <a:r>
              <a:rPr lang="en-US" altLang="zh-CN" sz="2400" dirty="0">
                <a:ea typeface="宋体" panose="02010600030101010101" pitchFamily="2" charset="-122"/>
              </a:rPr>
              <a:t>programmers explicitly link appropriate binaries into their programs</a:t>
            </a:r>
          </a:p>
          <a:p>
            <a:pPr lvl="2"/>
            <a:r>
              <a:rPr lang="en-US" altLang="zh-CN" sz="2400" dirty="0">
                <a:ea typeface="宋体" panose="02010600030101010101" pitchFamily="2" charset="-122"/>
              </a:rPr>
              <a:t>more efficient, but burdensome on the programmer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BE639160-48F0-F740-91A6-5553054D72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C9CB2330-DDA4-E648-AD8D-D4E17376598A}" type="slidenum">
              <a:rPr lang="zh-CN" altLang="en-US" sz="1400">
                <a:latin typeface="Times New Roman" panose="02020603050405020304" pitchFamily="18" charset="0"/>
              </a:rPr>
              <a:pPr>
                <a:spcBef>
                  <a:spcPct val="0"/>
                </a:spcBef>
                <a:buFontTx/>
                <a:buNone/>
              </a:pPr>
              <a:t>29</a:t>
            </a:fld>
            <a:endParaRPr lang="en-US" altLang="zh-CN" sz="1400">
              <a:latin typeface="Times New Roman" panose="02020603050405020304" pitchFamily="18" charset="0"/>
            </a:endParaRPr>
          </a:p>
        </p:txBody>
      </p:sp>
      <p:sp>
        <p:nvSpPr>
          <p:cNvPr id="62467" name="Rectangle 2">
            <a:extLst>
              <a:ext uri="{FF2B5EF4-FFF2-40B4-BE49-F238E27FC236}">
                <a16:creationId xmlns:a16="http://schemas.microsoft.com/office/drawing/2014/main" id="{74BD2E15-C528-984B-91EC-76CA8DD7DE13}"/>
              </a:ext>
            </a:extLst>
          </p:cNvPr>
          <p:cNvSpPr>
            <a:spLocks noGrp="1" noChangeArrowheads="1"/>
          </p:cNvSpPr>
          <p:nvPr>
            <p:ph type="body" idx="1"/>
          </p:nvPr>
        </p:nvSpPr>
        <p:spPr>
          <a:xfrm>
            <a:off x="533400" y="1524000"/>
            <a:ext cx="8001000" cy="4876800"/>
          </a:xfrm>
        </p:spPr>
        <p:txBody>
          <a:bodyPr/>
          <a:lstStyle/>
          <a:p>
            <a:pPr>
              <a:spcBef>
                <a:spcPct val="0"/>
              </a:spcBef>
            </a:pPr>
            <a:r>
              <a:rPr lang="en-US" altLang="zh-CN" dirty="0">
                <a:ea typeface="宋体" panose="02010600030101010101" pitchFamily="2" charset="-122"/>
              </a:rPr>
              <a:t>Solution: static libraries (.a archive files)</a:t>
            </a:r>
          </a:p>
          <a:p>
            <a:pPr lvl="1">
              <a:spcBef>
                <a:spcPct val="0"/>
              </a:spcBef>
            </a:pPr>
            <a:r>
              <a:rPr lang="en-US" altLang="zh-CN" sz="2800" dirty="0">
                <a:ea typeface="宋体" panose="02010600030101010101" pitchFamily="2" charset="-122"/>
              </a:rPr>
              <a:t>concatenate related relocatable object files into a single file with an index (called an archive)</a:t>
            </a:r>
          </a:p>
          <a:p>
            <a:pPr lvl="1">
              <a:spcBef>
                <a:spcPct val="0"/>
              </a:spcBef>
            </a:pPr>
            <a:r>
              <a:rPr lang="en-US" altLang="zh-CN" sz="2800" dirty="0">
                <a:ea typeface="宋体" panose="02010600030101010101" pitchFamily="2" charset="-122"/>
              </a:rPr>
              <a:t>enhance linker so that it tries to resolve unresolved external references by looking for the symbols in one or more archives</a:t>
            </a:r>
          </a:p>
          <a:p>
            <a:pPr lvl="1">
              <a:spcBef>
                <a:spcPct val="0"/>
              </a:spcBef>
            </a:pPr>
            <a:r>
              <a:rPr lang="en-US" altLang="zh-CN" sz="2800" dirty="0">
                <a:ea typeface="宋体" panose="02010600030101010101" pitchFamily="2" charset="-122"/>
              </a:rPr>
              <a:t>If an archive member file resolves reference, link into executable</a:t>
            </a:r>
          </a:p>
          <a:p>
            <a:pPr>
              <a:spcBef>
                <a:spcPct val="0"/>
              </a:spcBef>
            </a:pPr>
            <a:r>
              <a:rPr lang="en-US" altLang="zh-CN"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gcc</a:t>
            </a: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main.c</a:t>
            </a: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usr</a:t>
            </a: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/lib/</a:t>
            </a:r>
            <a:r>
              <a:rPr lang="en-US" altLang="zh-CN"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libm.a</a:t>
            </a: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usr</a:t>
            </a: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libc.a</a:t>
            </a:r>
            <a:endPar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pPr>
            <a:r>
              <a:rPr lang="en-US" altLang="zh-CN"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gcc</a:t>
            </a: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main.c</a:t>
            </a: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lm</a:t>
            </a:r>
            <a:endParaRPr lang="zh-CN" altLang="en-US"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468" name="Rectangle 3">
            <a:extLst>
              <a:ext uri="{FF2B5EF4-FFF2-40B4-BE49-F238E27FC236}">
                <a16:creationId xmlns:a16="http://schemas.microsoft.com/office/drawing/2014/main" id="{AADBA0E1-25B8-0044-BAAE-7F6502E8847D}"/>
              </a:ext>
            </a:extLst>
          </p:cNvPr>
          <p:cNvSpPr>
            <a:spLocks noGrp="1" noChangeArrowheads="1"/>
          </p:cNvSpPr>
          <p:nvPr>
            <p:ph type="title"/>
          </p:nvPr>
        </p:nvSpPr>
        <p:spPr/>
        <p:txBody>
          <a:bodyPr/>
          <a:lstStyle/>
          <a:p>
            <a:r>
              <a:rPr lang="en-US" altLang="zh-CN">
                <a:ea typeface="宋体" panose="02010600030101010101" pitchFamily="2" charset="-122"/>
              </a:rPr>
              <a:t>Packaging commonly used functions</a:t>
            </a:r>
            <a:endParaRPr lang="zh-CN" altLang="en-US">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086A9215-814C-5342-A4A5-72A1EAB8E8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5D2465A1-57AA-BC49-A2B4-150E97E5AFC6}" type="slidenum">
              <a:rPr lang="zh-CN" altLang="en-US" sz="1400">
                <a:latin typeface="Times New Roman" panose="02020603050405020304" pitchFamily="18" charset="0"/>
              </a:rPr>
              <a:pPr>
                <a:spcBef>
                  <a:spcPct val="0"/>
                </a:spcBef>
                <a:buFontTx/>
                <a:buNone/>
              </a:pPr>
              <a:t>3</a:t>
            </a:fld>
            <a:endParaRPr lang="en-US" altLang="zh-CN" sz="1400">
              <a:latin typeface="Times New Roman" panose="02020603050405020304" pitchFamily="18" charset="0"/>
            </a:endParaRPr>
          </a:p>
        </p:txBody>
      </p:sp>
      <p:sp>
        <p:nvSpPr>
          <p:cNvPr id="9219" name="Rectangle 15">
            <a:extLst>
              <a:ext uri="{FF2B5EF4-FFF2-40B4-BE49-F238E27FC236}">
                <a16:creationId xmlns:a16="http://schemas.microsoft.com/office/drawing/2014/main" id="{D68A4CDE-30D4-7842-A84A-64552A080AC5}"/>
              </a:ext>
            </a:extLst>
          </p:cNvPr>
          <p:cNvSpPr>
            <a:spLocks noGrp="1" noChangeArrowheads="1"/>
          </p:cNvSpPr>
          <p:nvPr>
            <p:ph type="title"/>
          </p:nvPr>
        </p:nvSpPr>
        <p:spPr/>
        <p:txBody>
          <a:bodyPr/>
          <a:lstStyle/>
          <a:p>
            <a:r>
              <a:rPr lang="en-US" altLang="zh-CN">
                <a:ea typeface="宋体" panose="02010600030101010101" pitchFamily="2" charset="-122"/>
              </a:rPr>
              <a:t>ELF relocatable object file format</a:t>
            </a:r>
            <a:endParaRPr lang="zh-CN" altLang="en-US">
              <a:ea typeface="宋体" panose="02010600030101010101" pitchFamily="2" charset="-122"/>
            </a:endParaRPr>
          </a:p>
        </p:txBody>
      </p:sp>
      <p:sp>
        <p:nvSpPr>
          <p:cNvPr id="9220" name="Rectangle 3">
            <a:extLst>
              <a:ext uri="{FF2B5EF4-FFF2-40B4-BE49-F238E27FC236}">
                <a16:creationId xmlns:a16="http://schemas.microsoft.com/office/drawing/2014/main" id="{3798FC55-4EC0-6541-94BF-8FAFB64AD822}"/>
              </a:ext>
            </a:extLst>
          </p:cNvPr>
          <p:cNvSpPr>
            <a:spLocks noChangeArrowheads="1"/>
          </p:cNvSpPr>
          <p:nvPr/>
        </p:nvSpPr>
        <p:spPr bwMode="auto">
          <a:xfrm>
            <a:off x="2057400" y="1447800"/>
            <a:ext cx="4800600" cy="366713"/>
          </a:xfrm>
          <a:prstGeom prst="rect">
            <a:avLst/>
          </a:prstGeom>
          <a:solidFill>
            <a:schemeClr val="bg1"/>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ELF header</a:t>
            </a:r>
          </a:p>
        </p:txBody>
      </p:sp>
      <p:sp>
        <p:nvSpPr>
          <p:cNvPr id="9221" name="Rectangle 6">
            <a:extLst>
              <a:ext uri="{FF2B5EF4-FFF2-40B4-BE49-F238E27FC236}">
                <a16:creationId xmlns:a16="http://schemas.microsoft.com/office/drawing/2014/main" id="{D63AF755-FD2B-9E4F-9D25-555EE993AB90}"/>
              </a:ext>
            </a:extLst>
          </p:cNvPr>
          <p:cNvSpPr>
            <a:spLocks noChangeArrowheads="1"/>
          </p:cNvSpPr>
          <p:nvPr/>
        </p:nvSpPr>
        <p:spPr bwMode="auto">
          <a:xfrm>
            <a:off x="2057400" y="2514600"/>
            <a:ext cx="4800600" cy="365125"/>
          </a:xfrm>
          <a:prstGeom prst="rect">
            <a:avLst/>
          </a:prstGeom>
          <a:solidFill>
            <a:schemeClr val="bg1"/>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.data</a:t>
            </a:r>
          </a:p>
        </p:txBody>
      </p:sp>
      <p:sp>
        <p:nvSpPr>
          <p:cNvPr id="9222" name="Rectangle 7">
            <a:extLst>
              <a:ext uri="{FF2B5EF4-FFF2-40B4-BE49-F238E27FC236}">
                <a16:creationId xmlns:a16="http://schemas.microsoft.com/office/drawing/2014/main" id="{CA5BE6EC-CAA2-0448-A898-20693436D05D}"/>
              </a:ext>
            </a:extLst>
          </p:cNvPr>
          <p:cNvSpPr>
            <a:spLocks noChangeArrowheads="1"/>
          </p:cNvSpPr>
          <p:nvPr/>
        </p:nvSpPr>
        <p:spPr bwMode="auto">
          <a:xfrm>
            <a:off x="2057400" y="2879725"/>
            <a:ext cx="4800600" cy="366713"/>
          </a:xfrm>
          <a:prstGeom prst="rect">
            <a:avLst/>
          </a:prstGeom>
          <a:solidFill>
            <a:schemeClr val="bg1"/>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.bss</a:t>
            </a:r>
          </a:p>
        </p:txBody>
      </p:sp>
      <p:sp>
        <p:nvSpPr>
          <p:cNvPr id="9223" name="Rectangle 8">
            <a:extLst>
              <a:ext uri="{FF2B5EF4-FFF2-40B4-BE49-F238E27FC236}">
                <a16:creationId xmlns:a16="http://schemas.microsoft.com/office/drawing/2014/main" id="{2844F68D-4E34-4649-A3BD-AE1A3958384F}"/>
              </a:ext>
            </a:extLst>
          </p:cNvPr>
          <p:cNvSpPr>
            <a:spLocks noChangeArrowheads="1"/>
          </p:cNvSpPr>
          <p:nvPr/>
        </p:nvSpPr>
        <p:spPr bwMode="auto">
          <a:xfrm>
            <a:off x="2057400" y="3246438"/>
            <a:ext cx="4800600" cy="365125"/>
          </a:xfrm>
          <a:prstGeom prst="rect">
            <a:avLst/>
          </a:prstGeom>
          <a:solidFill>
            <a:schemeClr val="bg1"/>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.symtab</a:t>
            </a:r>
          </a:p>
        </p:txBody>
      </p:sp>
      <p:sp>
        <p:nvSpPr>
          <p:cNvPr id="48136" name="Rectangle 9">
            <a:extLst>
              <a:ext uri="{FF2B5EF4-FFF2-40B4-BE49-F238E27FC236}">
                <a16:creationId xmlns:a16="http://schemas.microsoft.com/office/drawing/2014/main" id="{0A48094F-65EF-E045-9D5B-4487286C6050}"/>
              </a:ext>
            </a:extLst>
          </p:cNvPr>
          <p:cNvSpPr>
            <a:spLocks noChangeArrowheads="1"/>
          </p:cNvSpPr>
          <p:nvPr/>
        </p:nvSpPr>
        <p:spPr bwMode="auto">
          <a:xfrm>
            <a:off x="2057400" y="3611563"/>
            <a:ext cx="4800600" cy="365125"/>
          </a:xfrm>
          <a:prstGeom prst="rect">
            <a:avLst/>
          </a:prstGeom>
          <a:solidFill>
            <a:schemeClr val="bg1"/>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.rel.txt</a:t>
            </a:r>
          </a:p>
        </p:txBody>
      </p:sp>
      <p:sp>
        <p:nvSpPr>
          <p:cNvPr id="48137" name="Rectangle 10">
            <a:extLst>
              <a:ext uri="{FF2B5EF4-FFF2-40B4-BE49-F238E27FC236}">
                <a16:creationId xmlns:a16="http://schemas.microsoft.com/office/drawing/2014/main" id="{2BD3963C-7B7C-6149-B01A-8E2EDEA85084}"/>
              </a:ext>
            </a:extLst>
          </p:cNvPr>
          <p:cNvSpPr>
            <a:spLocks noChangeArrowheads="1"/>
          </p:cNvSpPr>
          <p:nvPr/>
        </p:nvSpPr>
        <p:spPr bwMode="auto">
          <a:xfrm>
            <a:off x="2057400" y="3976688"/>
            <a:ext cx="4800600" cy="366712"/>
          </a:xfrm>
          <a:prstGeom prst="rect">
            <a:avLst/>
          </a:prstGeom>
          <a:solidFill>
            <a:schemeClr val="bg1"/>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.rel.data</a:t>
            </a:r>
          </a:p>
        </p:txBody>
      </p:sp>
      <p:sp>
        <p:nvSpPr>
          <p:cNvPr id="9226" name="Rectangle 11">
            <a:extLst>
              <a:ext uri="{FF2B5EF4-FFF2-40B4-BE49-F238E27FC236}">
                <a16:creationId xmlns:a16="http://schemas.microsoft.com/office/drawing/2014/main" id="{066BBAAD-1232-C94D-BBAA-DC081485D2FD}"/>
              </a:ext>
            </a:extLst>
          </p:cNvPr>
          <p:cNvSpPr>
            <a:spLocks noChangeArrowheads="1"/>
          </p:cNvSpPr>
          <p:nvPr/>
        </p:nvSpPr>
        <p:spPr bwMode="auto">
          <a:xfrm>
            <a:off x="2057400" y="4343400"/>
            <a:ext cx="4800600" cy="365125"/>
          </a:xfrm>
          <a:prstGeom prst="rect">
            <a:avLst/>
          </a:prstGeom>
          <a:solidFill>
            <a:schemeClr val="bg1"/>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.debug</a:t>
            </a:r>
          </a:p>
        </p:txBody>
      </p:sp>
      <p:sp>
        <p:nvSpPr>
          <p:cNvPr id="9227" name="Rectangle 12">
            <a:extLst>
              <a:ext uri="{FF2B5EF4-FFF2-40B4-BE49-F238E27FC236}">
                <a16:creationId xmlns:a16="http://schemas.microsoft.com/office/drawing/2014/main" id="{381E09DD-52BB-CD46-882D-3E977A472417}"/>
              </a:ext>
            </a:extLst>
          </p:cNvPr>
          <p:cNvSpPr>
            <a:spLocks noChangeArrowheads="1"/>
          </p:cNvSpPr>
          <p:nvPr/>
        </p:nvSpPr>
        <p:spPr bwMode="auto">
          <a:xfrm>
            <a:off x="2057400" y="5410200"/>
            <a:ext cx="4800600" cy="400050"/>
          </a:xfrm>
          <a:prstGeom prst="rect">
            <a:avLst/>
          </a:prstGeom>
          <a:solidFill>
            <a:schemeClr val="bg1"/>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Section header table</a:t>
            </a:r>
          </a:p>
        </p:txBody>
      </p:sp>
      <p:sp>
        <p:nvSpPr>
          <p:cNvPr id="9228" name="Rectangle 13">
            <a:extLst>
              <a:ext uri="{FF2B5EF4-FFF2-40B4-BE49-F238E27FC236}">
                <a16:creationId xmlns:a16="http://schemas.microsoft.com/office/drawing/2014/main" id="{B0FE9FEC-373C-CF49-9CBA-0DB2B17ED57B}"/>
              </a:ext>
            </a:extLst>
          </p:cNvPr>
          <p:cNvSpPr>
            <a:spLocks noChangeArrowheads="1"/>
          </p:cNvSpPr>
          <p:nvPr/>
        </p:nvSpPr>
        <p:spPr bwMode="auto">
          <a:xfrm>
            <a:off x="2057400" y="4713288"/>
            <a:ext cx="4800600" cy="365125"/>
          </a:xfrm>
          <a:prstGeom prst="rect">
            <a:avLst/>
          </a:prstGeom>
          <a:solidFill>
            <a:schemeClr val="bg1"/>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.line</a:t>
            </a:r>
          </a:p>
        </p:txBody>
      </p:sp>
      <p:sp>
        <p:nvSpPr>
          <p:cNvPr id="9229" name="Rectangle 14">
            <a:extLst>
              <a:ext uri="{FF2B5EF4-FFF2-40B4-BE49-F238E27FC236}">
                <a16:creationId xmlns:a16="http://schemas.microsoft.com/office/drawing/2014/main" id="{6D0646B9-8FB6-494B-A8FC-13BFA3ED4986}"/>
              </a:ext>
            </a:extLst>
          </p:cNvPr>
          <p:cNvSpPr>
            <a:spLocks noChangeArrowheads="1"/>
          </p:cNvSpPr>
          <p:nvPr/>
        </p:nvSpPr>
        <p:spPr bwMode="auto">
          <a:xfrm>
            <a:off x="2057400" y="5067300"/>
            <a:ext cx="4800600" cy="363538"/>
          </a:xfrm>
          <a:prstGeom prst="rect">
            <a:avLst/>
          </a:prstGeom>
          <a:solidFill>
            <a:schemeClr val="bg1"/>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.strtab</a:t>
            </a:r>
          </a:p>
        </p:txBody>
      </p:sp>
      <p:sp>
        <p:nvSpPr>
          <p:cNvPr id="9230" name="Rectangle 5">
            <a:extLst>
              <a:ext uri="{FF2B5EF4-FFF2-40B4-BE49-F238E27FC236}">
                <a16:creationId xmlns:a16="http://schemas.microsoft.com/office/drawing/2014/main" id="{D8A92CA6-C052-2B47-95C7-AA8856694D7E}"/>
              </a:ext>
            </a:extLst>
          </p:cNvPr>
          <p:cNvSpPr>
            <a:spLocks noChangeArrowheads="1"/>
          </p:cNvSpPr>
          <p:nvPr/>
        </p:nvSpPr>
        <p:spPr bwMode="auto">
          <a:xfrm>
            <a:off x="2057400" y="1814513"/>
            <a:ext cx="4800600" cy="365125"/>
          </a:xfrm>
          <a:prstGeom prst="rect">
            <a:avLst/>
          </a:prstGeom>
          <a:solidFill>
            <a:schemeClr val="bg1"/>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.text</a:t>
            </a:r>
          </a:p>
        </p:txBody>
      </p:sp>
      <p:sp>
        <p:nvSpPr>
          <p:cNvPr id="9231" name="Rectangle 5">
            <a:extLst>
              <a:ext uri="{FF2B5EF4-FFF2-40B4-BE49-F238E27FC236}">
                <a16:creationId xmlns:a16="http://schemas.microsoft.com/office/drawing/2014/main" id="{AA936F6B-B6EF-5344-BB91-A55FA0CCFC42}"/>
              </a:ext>
            </a:extLst>
          </p:cNvPr>
          <p:cNvSpPr>
            <a:spLocks noChangeArrowheads="1"/>
          </p:cNvSpPr>
          <p:nvPr/>
        </p:nvSpPr>
        <p:spPr bwMode="auto">
          <a:xfrm>
            <a:off x="2057400" y="2174875"/>
            <a:ext cx="4800600" cy="366713"/>
          </a:xfrm>
          <a:prstGeom prst="rect">
            <a:avLst/>
          </a:prstGeom>
          <a:solidFill>
            <a:schemeClr val="bg1"/>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.rodata</a:t>
            </a:r>
          </a:p>
        </p:txBody>
      </p:sp>
      <p:sp>
        <p:nvSpPr>
          <p:cNvPr id="9232" name="左大括号 6">
            <a:extLst>
              <a:ext uri="{FF2B5EF4-FFF2-40B4-BE49-F238E27FC236}">
                <a16:creationId xmlns:a16="http://schemas.microsoft.com/office/drawing/2014/main" id="{38566289-AC02-164E-ACF8-597D72CCE577}"/>
              </a:ext>
            </a:extLst>
          </p:cNvPr>
          <p:cNvSpPr>
            <a:spLocks/>
          </p:cNvSpPr>
          <p:nvPr/>
        </p:nvSpPr>
        <p:spPr bwMode="auto">
          <a:xfrm>
            <a:off x="1600200" y="1814513"/>
            <a:ext cx="457200" cy="3616325"/>
          </a:xfrm>
          <a:prstGeom prst="leftBrace">
            <a:avLst>
              <a:gd name="adj1" fmla="val 8313"/>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9233" name="文本框 7">
            <a:extLst>
              <a:ext uri="{FF2B5EF4-FFF2-40B4-BE49-F238E27FC236}">
                <a16:creationId xmlns:a16="http://schemas.microsoft.com/office/drawing/2014/main" id="{D1D6FF29-35AE-5E46-97E7-E31E4579F44B}"/>
              </a:ext>
            </a:extLst>
          </p:cNvPr>
          <p:cNvSpPr txBox="1">
            <a:spLocks noChangeArrowheads="1"/>
          </p:cNvSpPr>
          <p:nvPr/>
        </p:nvSpPr>
        <p:spPr bwMode="auto">
          <a:xfrm>
            <a:off x="609600" y="3400425"/>
            <a:ext cx="1081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Times New Roman" panose="02020603050405020304" pitchFamily="18" charset="0"/>
                <a:cs typeface="Times New Roman" panose="02020603050405020304" pitchFamily="18" charset="0"/>
              </a:rPr>
              <a:t>Sections</a:t>
            </a:r>
            <a:endParaRPr lang="zh-CN" altLang="en-US" sz="2000">
              <a:latin typeface="Times New Roman" panose="02020603050405020304" pitchFamily="18" charset="0"/>
              <a:cs typeface="Times New Roman" panose="02020603050405020304" pitchFamily="18" charset="0"/>
            </a:endParaRPr>
          </a:p>
        </p:txBody>
      </p:sp>
      <p:sp>
        <p:nvSpPr>
          <p:cNvPr id="9234" name="左大括号 8">
            <a:extLst>
              <a:ext uri="{FF2B5EF4-FFF2-40B4-BE49-F238E27FC236}">
                <a16:creationId xmlns:a16="http://schemas.microsoft.com/office/drawing/2014/main" id="{3704203E-7E11-254E-B902-0C38B91651F6}"/>
              </a:ext>
            </a:extLst>
          </p:cNvPr>
          <p:cNvSpPr>
            <a:spLocks/>
          </p:cNvSpPr>
          <p:nvPr/>
        </p:nvSpPr>
        <p:spPr bwMode="auto">
          <a:xfrm>
            <a:off x="1600200" y="5441950"/>
            <a:ext cx="463550" cy="368300"/>
          </a:xfrm>
          <a:prstGeom prst="leftBrace">
            <a:avLst>
              <a:gd name="adj1" fmla="val 8333"/>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9235" name="文本框 25">
            <a:extLst>
              <a:ext uri="{FF2B5EF4-FFF2-40B4-BE49-F238E27FC236}">
                <a16:creationId xmlns:a16="http://schemas.microsoft.com/office/drawing/2014/main" id="{769670C9-60C2-5544-8121-972DDA869923}"/>
              </a:ext>
            </a:extLst>
          </p:cNvPr>
          <p:cNvSpPr txBox="1">
            <a:spLocks noChangeArrowheads="1"/>
          </p:cNvSpPr>
          <p:nvPr/>
        </p:nvSpPr>
        <p:spPr bwMode="auto">
          <a:xfrm>
            <a:off x="342900" y="5102225"/>
            <a:ext cx="12573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Times New Roman" panose="02020603050405020304" pitchFamily="18" charset="0"/>
                <a:cs typeface="Times New Roman" panose="02020603050405020304" pitchFamily="18" charset="0"/>
              </a:rPr>
              <a:t>Describes</a:t>
            </a:r>
          </a:p>
          <a:p>
            <a:pPr algn="ctr">
              <a:spcBef>
                <a:spcPct val="0"/>
              </a:spcBef>
              <a:buFontTx/>
              <a:buNone/>
            </a:pPr>
            <a:r>
              <a:rPr lang="en-US" altLang="zh-CN" sz="2000">
                <a:latin typeface="Times New Roman" panose="02020603050405020304" pitchFamily="18" charset="0"/>
                <a:cs typeface="Times New Roman" panose="02020603050405020304" pitchFamily="18" charset="0"/>
              </a:rPr>
              <a:t>object file</a:t>
            </a:r>
          </a:p>
          <a:p>
            <a:pPr algn="ctr">
              <a:spcBef>
                <a:spcPct val="0"/>
              </a:spcBef>
              <a:buFontTx/>
              <a:buNone/>
            </a:pPr>
            <a:r>
              <a:rPr lang="en-US" altLang="zh-CN" sz="2000">
                <a:latin typeface="Times New Roman" panose="02020603050405020304" pitchFamily="18" charset="0"/>
                <a:cs typeface="Times New Roman" panose="02020603050405020304" pitchFamily="18" charset="0"/>
              </a:rPr>
              <a:t>Sections</a:t>
            </a:r>
            <a:endParaRPr lang="zh-CN" alt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48136">
                                            <p:txEl>
                                              <p:pRg st="0" end="0"/>
                                            </p:txEl>
                                          </p:spTgt>
                                        </p:tgtEl>
                                        <p:attrNameLst>
                                          <p:attrName>style.color</p:attrName>
                                        </p:attrNameLst>
                                      </p:cBhvr>
                                      <p:to>
                                        <a:srgbClr val="FF0000"/>
                                      </p:to>
                                    </p:animClr>
                                  </p:childTnLst>
                                </p:cTn>
                              </p:par>
                              <p:par>
                                <p:cTn id="7" presetID="3" presetClass="emph" presetSubtype="2" fill="hold" nodeType="withEffect">
                                  <p:stCondLst>
                                    <p:cond delay="0"/>
                                  </p:stCondLst>
                                  <p:childTnLst>
                                    <p:animClr clrSpc="rgb" dir="cw">
                                      <p:cBhvr override="childStyle">
                                        <p:cTn id="8" dur="2000" fill="hold"/>
                                        <p:tgtEl>
                                          <p:spTgt spid="48137">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07D36828-62F0-4440-AA82-C1B0A543FA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BC6CE344-2533-0440-A10A-0FF36BE53717}" type="slidenum">
              <a:rPr lang="zh-CN" altLang="en-US" sz="1400">
                <a:latin typeface="Times New Roman" panose="02020603050405020304" pitchFamily="18" charset="0"/>
              </a:rPr>
              <a:pPr>
                <a:spcBef>
                  <a:spcPct val="0"/>
                </a:spcBef>
                <a:buFontTx/>
                <a:buNone/>
              </a:pPr>
              <a:t>30</a:t>
            </a:fld>
            <a:endParaRPr lang="en-US" altLang="zh-CN" sz="1400">
              <a:latin typeface="Times New Roman" panose="02020603050405020304" pitchFamily="18" charset="0"/>
            </a:endParaRPr>
          </a:p>
        </p:txBody>
      </p:sp>
      <p:sp>
        <p:nvSpPr>
          <p:cNvPr id="64515" name="Rectangle 2">
            <a:extLst>
              <a:ext uri="{FF2B5EF4-FFF2-40B4-BE49-F238E27FC236}">
                <a16:creationId xmlns:a16="http://schemas.microsoft.com/office/drawing/2014/main" id="{1C9E2C95-0D90-2747-A724-90233346EEA5}"/>
              </a:ext>
            </a:extLst>
          </p:cNvPr>
          <p:cNvSpPr>
            <a:spLocks noGrp="1" noChangeArrowheads="1"/>
          </p:cNvSpPr>
          <p:nvPr>
            <p:ph type="body" idx="1"/>
          </p:nvPr>
        </p:nvSpPr>
        <p:spPr>
          <a:xfrm>
            <a:off x="457200" y="1524000"/>
            <a:ext cx="8001000" cy="4572000"/>
          </a:xfrm>
        </p:spPr>
        <p:txBody>
          <a:bodyPr lIns="90487" tIns="44450" rIns="90487" bIns="44450"/>
          <a:lstStyle/>
          <a:p>
            <a:pP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 addvec.o</a:t>
            </a:r>
            <a:endParaRPr lang="en-US" altLang="zh-CN" sz="2400" i="1">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int addcnt = 0 ;</a:t>
            </a:r>
          </a:p>
          <a:p>
            <a:pPr>
              <a:spcBef>
                <a:spcPct val="0"/>
              </a:spcBef>
              <a:buFontTx/>
              <a:buNone/>
            </a:pPr>
            <a:endParaRPr lang="fr-FR" altLang="zh-CN" sz="240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fr-FR" altLang="zh-CN" sz="2400">
                <a:latin typeface="Times New Roman" panose="02020603050405020304" pitchFamily="18" charset="0"/>
                <a:ea typeface="宋体" panose="02010600030101010101" pitchFamily="2" charset="-122"/>
                <a:cs typeface="Times New Roman" panose="02020603050405020304" pitchFamily="18" charset="0"/>
              </a:rPr>
              <a:t>void addvec(int *x, int *y, </a:t>
            </a:r>
            <a:r>
              <a:rPr lang="pl-PL" altLang="zh-CN" sz="2400">
                <a:latin typeface="Times New Roman" panose="02020603050405020304" pitchFamily="18" charset="0"/>
                <a:ea typeface="宋体" panose="02010600030101010101" pitchFamily="2" charset="-122"/>
                <a:cs typeface="Times New Roman" panose="02020603050405020304" pitchFamily="18" charset="0"/>
              </a:rPr>
              <a:t>int *z, int n)</a:t>
            </a:r>
          </a:p>
          <a:p>
            <a:pP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t>
            </a:r>
          </a:p>
          <a:p>
            <a:pP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int i;</a:t>
            </a:r>
          </a:p>
          <a:p>
            <a:pPr>
              <a:spcBef>
                <a:spcPct val="0"/>
              </a:spcBef>
              <a:buFontTx/>
              <a:buNone/>
            </a:pP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addcnt++;</a:t>
            </a:r>
          </a:p>
          <a:p>
            <a:pPr>
              <a:spcBef>
                <a:spcPct val="0"/>
              </a:spcBef>
              <a:buFontTx/>
              <a:buNone/>
            </a:pP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nn-NO" altLang="zh-CN" sz="2400">
                <a:latin typeface="Times New Roman" panose="02020603050405020304" pitchFamily="18" charset="0"/>
                <a:ea typeface="宋体" panose="02010600030101010101" pitchFamily="2" charset="-122"/>
                <a:cs typeface="Times New Roman" panose="02020603050405020304" pitchFamily="18" charset="0"/>
              </a:rPr>
              <a:t> 		for (i = 0; i &lt; n; i++)</a:t>
            </a:r>
          </a:p>
          <a:p>
            <a:pP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z[i] = x[i] + y[i];</a:t>
            </a:r>
          </a:p>
          <a:p>
            <a:pP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4516" name="Rectangle 3">
            <a:extLst>
              <a:ext uri="{FF2B5EF4-FFF2-40B4-BE49-F238E27FC236}">
                <a16:creationId xmlns:a16="http://schemas.microsoft.com/office/drawing/2014/main" id="{51BFC253-C5E7-0C48-91B9-E08F2A9F6E99}"/>
              </a:ext>
            </a:extLst>
          </p:cNvPr>
          <p:cNvSpPr>
            <a:spLocks noGrp="1" noChangeArrowheads="1"/>
          </p:cNvSpPr>
          <p:nvPr>
            <p:ph type="title"/>
          </p:nvPr>
        </p:nvSpPr>
        <p:spPr/>
        <p:txBody>
          <a:bodyPr/>
          <a:lstStyle/>
          <a:p>
            <a:r>
              <a:rPr kumimoji="1" lang="en-US" altLang="zh-CN">
                <a:ea typeface="宋体" panose="02010600030101010101" pitchFamily="2" charset="-122"/>
              </a:rPr>
              <a:t>Example (1/3)</a:t>
            </a:r>
            <a:endParaRPr kumimoji="1" lang="zh-CN" altLang="en-US">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a:extLst>
              <a:ext uri="{FF2B5EF4-FFF2-40B4-BE49-F238E27FC236}">
                <a16:creationId xmlns:a16="http://schemas.microsoft.com/office/drawing/2014/main" id="{CFB630C6-0933-774D-996C-2EBE8951F9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15A20EBD-43CA-ED49-B25C-DB3B542E2199}" type="slidenum">
              <a:rPr lang="zh-CN" altLang="en-US" sz="1400">
                <a:latin typeface="Times New Roman" panose="02020603050405020304" pitchFamily="18" charset="0"/>
              </a:rPr>
              <a:pPr>
                <a:spcBef>
                  <a:spcPct val="0"/>
                </a:spcBef>
                <a:buFontTx/>
                <a:buNone/>
              </a:pPr>
              <a:t>31</a:t>
            </a:fld>
            <a:endParaRPr lang="en-US" altLang="zh-CN" sz="1400">
              <a:latin typeface="Times New Roman" panose="02020603050405020304" pitchFamily="18" charset="0"/>
            </a:endParaRPr>
          </a:p>
        </p:txBody>
      </p:sp>
      <p:sp>
        <p:nvSpPr>
          <p:cNvPr id="66563" name="Rectangle 2">
            <a:extLst>
              <a:ext uri="{FF2B5EF4-FFF2-40B4-BE49-F238E27FC236}">
                <a16:creationId xmlns:a16="http://schemas.microsoft.com/office/drawing/2014/main" id="{26AFDDA5-2ACE-1F40-A363-C8909E524732}"/>
              </a:ext>
            </a:extLst>
          </p:cNvPr>
          <p:cNvSpPr>
            <a:spLocks noGrp="1" noChangeArrowheads="1"/>
          </p:cNvSpPr>
          <p:nvPr>
            <p:ph type="body" idx="1"/>
          </p:nvPr>
        </p:nvSpPr>
        <p:spPr>
          <a:xfrm>
            <a:off x="457200" y="1524000"/>
            <a:ext cx="8001000" cy="4876800"/>
          </a:xfrm>
        </p:spPr>
        <p:txBody>
          <a:bodyPr lIns="90487" tIns="44450" rIns="90487" bIns="44450"/>
          <a:lstStyle/>
          <a:p>
            <a:pPr>
              <a:spcBef>
                <a:spcPct val="0"/>
              </a:spcBef>
              <a:buFontTx/>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(b)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multvec.o</a:t>
            </a:r>
            <a:endParaRPr lang="en-US" altLang="zh-CN" i="1" dirty="0">
              <a:latin typeface="Times New Roman" panose="02020603050405020304" pitchFamily="18" charset="0"/>
              <a:ea typeface="宋体" panose="02010600030101010101" pitchFamily="2" charset="-122"/>
              <a:cs typeface="Times New Roman" panose="02020603050405020304" pitchFamily="18" charset="0"/>
            </a:endParaRPr>
          </a:p>
          <a:p>
            <a:pPr>
              <a:spcBef>
                <a:spcPts val="1200"/>
              </a:spcBef>
              <a:spcAft>
                <a:spcPts val="1200"/>
              </a:spcAft>
              <a:buFontTx/>
              <a:buNone/>
            </a:pPr>
            <a:r>
              <a:rPr lang="fr-FR" altLang="zh-CN" sz="2400" dirty="0" err="1">
                <a:latin typeface="Times New Roman" panose="02020603050405020304" pitchFamily="18" charset="0"/>
                <a:ea typeface="宋体" panose="02010600030101010101" pitchFamily="2" charset="-122"/>
                <a:cs typeface="Times New Roman" panose="02020603050405020304" pitchFamily="18" charset="0"/>
              </a:rPr>
              <a:t>int</a:t>
            </a:r>
            <a:r>
              <a:rPr lang="fr-FR"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fr-FR" altLang="zh-CN" sz="2400" dirty="0" err="1">
                <a:latin typeface="Times New Roman" panose="02020603050405020304" pitchFamily="18" charset="0"/>
                <a:ea typeface="宋体" panose="02010600030101010101" pitchFamily="2" charset="-122"/>
                <a:cs typeface="Times New Roman" panose="02020603050405020304" pitchFamily="18" charset="0"/>
              </a:rPr>
              <a:t>multcnt</a:t>
            </a:r>
            <a:r>
              <a:rPr lang="fr-FR" altLang="zh-CN" sz="2400" dirty="0">
                <a:latin typeface="Times New Roman" panose="02020603050405020304" pitchFamily="18" charset="0"/>
                <a:ea typeface="宋体" panose="02010600030101010101" pitchFamily="2" charset="-122"/>
                <a:cs typeface="Times New Roman" panose="02020603050405020304" pitchFamily="18" charset="0"/>
              </a:rPr>
              <a:t> = 0 ;</a:t>
            </a:r>
          </a:p>
          <a:p>
            <a:pPr>
              <a:spcBef>
                <a:spcPct val="0"/>
              </a:spcBef>
              <a:buFontTx/>
              <a:buNone/>
            </a:pPr>
            <a:r>
              <a:rPr lang="fr-FR" altLang="zh-CN" sz="2400" dirty="0" err="1">
                <a:latin typeface="Times New Roman" panose="02020603050405020304" pitchFamily="18" charset="0"/>
                <a:ea typeface="宋体" panose="02010600030101010101" pitchFamily="2" charset="-122"/>
                <a:cs typeface="Times New Roman" panose="02020603050405020304" pitchFamily="18" charset="0"/>
              </a:rPr>
              <a:t>void</a:t>
            </a:r>
            <a:r>
              <a:rPr lang="fr-FR"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fr-FR" altLang="zh-CN" sz="2400" dirty="0" err="1">
                <a:latin typeface="Times New Roman" panose="02020603050405020304" pitchFamily="18" charset="0"/>
                <a:ea typeface="宋体" panose="02010600030101010101" pitchFamily="2" charset="-122"/>
                <a:cs typeface="Times New Roman" panose="02020603050405020304" pitchFamily="18" charset="0"/>
              </a:rPr>
              <a:t>multvec</a:t>
            </a:r>
            <a:r>
              <a:rPr lang="fr-FR"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fr-FR" altLang="zh-CN" sz="2400" dirty="0" err="1">
                <a:latin typeface="Times New Roman" panose="02020603050405020304" pitchFamily="18" charset="0"/>
                <a:ea typeface="宋体" panose="02010600030101010101" pitchFamily="2" charset="-122"/>
                <a:cs typeface="Times New Roman" panose="02020603050405020304" pitchFamily="18" charset="0"/>
              </a:rPr>
              <a:t>int</a:t>
            </a:r>
            <a:r>
              <a:rPr lang="fr-FR" altLang="zh-CN" sz="2400" dirty="0">
                <a:latin typeface="Times New Roman" panose="02020603050405020304" pitchFamily="18" charset="0"/>
                <a:ea typeface="宋体" panose="02010600030101010101" pitchFamily="2" charset="-122"/>
                <a:cs typeface="Times New Roman" panose="02020603050405020304" pitchFamily="18" charset="0"/>
              </a:rPr>
              <a:t> *x, </a:t>
            </a:r>
            <a:r>
              <a:rPr lang="fr-FR" altLang="zh-CN" sz="2400" dirty="0" err="1">
                <a:latin typeface="Times New Roman" panose="02020603050405020304" pitchFamily="18" charset="0"/>
                <a:ea typeface="宋体" panose="02010600030101010101" pitchFamily="2" charset="-122"/>
                <a:cs typeface="Times New Roman" panose="02020603050405020304" pitchFamily="18" charset="0"/>
              </a:rPr>
              <a:t>int</a:t>
            </a:r>
            <a:r>
              <a:rPr lang="fr-FR" altLang="zh-CN" sz="2400" dirty="0">
                <a:latin typeface="Times New Roman" panose="02020603050405020304" pitchFamily="18" charset="0"/>
                <a:ea typeface="宋体" panose="02010600030101010101" pitchFamily="2" charset="-122"/>
                <a:cs typeface="Times New Roman" panose="02020603050405020304" pitchFamily="18" charset="0"/>
              </a:rPr>
              <a:t> *y, </a:t>
            </a:r>
            <a:r>
              <a:rPr lang="pl-PL" altLang="zh-CN" sz="2400" dirty="0" err="1">
                <a:latin typeface="Times New Roman" panose="02020603050405020304" pitchFamily="18" charset="0"/>
                <a:ea typeface="宋体" panose="02010600030101010101" pitchFamily="2" charset="-122"/>
                <a:cs typeface="Times New Roman" panose="02020603050405020304" pitchFamily="18" charset="0"/>
              </a:rPr>
              <a:t>int</a:t>
            </a:r>
            <a:r>
              <a:rPr lang="pl-PL" altLang="zh-CN" sz="2400" dirty="0">
                <a:latin typeface="Times New Roman" panose="02020603050405020304" pitchFamily="18" charset="0"/>
                <a:ea typeface="宋体" panose="02010600030101010101" pitchFamily="2" charset="-122"/>
                <a:cs typeface="Times New Roman" panose="02020603050405020304" pitchFamily="18" charset="0"/>
              </a:rPr>
              <a:t> *z, </a:t>
            </a:r>
            <a:r>
              <a:rPr lang="pl-PL" altLang="zh-CN" sz="2400" dirty="0" err="1">
                <a:latin typeface="Times New Roman" panose="02020603050405020304" pitchFamily="18" charset="0"/>
                <a:ea typeface="宋体" panose="02010600030101010101" pitchFamily="2" charset="-122"/>
                <a:cs typeface="Times New Roman" panose="02020603050405020304" pitchFamily="18" charset="0"/>
              </a:rPr>
              <a:t>int</a:t>
            </a:r>
            <a:r>
              <a:rPr lang="pl-PL" altLang="zh-CN" sz="2400" dirty="0">
                <a:latin typeface="Times New Roman" panose="02020603050405020304" pitchFamily="18" charset="0"/>
                <a:ea typeface="宋体" panose="02010600030101010101" pitchFamily="2" charset="-122"/>
                <a:cs typeface="Times New Roman" panose="02020603050405020304" pitchFamily="18" charset="0"/>
              </a:rPr>
              <a:t> n)</a:t>
            </a:r>
          </a:p>
          <a:p>
            <a:pPr>
              <a:spcBef>
                <a:spcPct val="0"/>
              </a:spcBef>
              <a:buFontTx/>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pPr>
              <a:spcBef>
                <a:spcPct val="0"/>
              </a:spcBef>
              <a:buFontTx/>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int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pPr>
              <a:spcBef>
                <a:spcPts val="1200"/>
              </a:spcBef>
              <a:spcAft>
                <a:spcPts val="1200"/>
              </a:spcAft>
              <a:buFontTx/>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multcnt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pPr>
              <a:spcBef>
                <a:spcPct val="0"/>
              </a:spcBef>
              <a:buFontTx/>
              <a:buNone/>
            </a:pPr>
            <a:r>
              <a:rPr lang="nn-NO" altLang="zh-CN" sz="2400" dirty="0">
                <a:latin typeface="Times New Roman" panose="02020603050405020304" pitchFamily="18" charset="0"/>
                <a:ea typeface="宋体" panose="02010600030101010101" pitchFamily="2" charset="-122"/>
                <a:cs typeface="Times New Roman" panose="02020603050405020304" pitchFamily="18" charset="0"/>
              </a:rPr>
              <a:t>		for (i = 0; i &lt; n; i++)</a:t>
            </a:r>
          </a:p>
          <a:p>
            <a:pPr>
              <a:spcBef>
                <a:spcPct val="0"/>
              </a:spcBef>
              <a:buFontTx/>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z[</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 x[</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 y[</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pPr>
              <a:spcBef>
                <a:spcPct val="0"/>
              </a:spcBef>
              <a:buFontTx/>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pPr>
              <a:spcBef>
                <a:spcPct val="0"/>
              </a:spcBef>
              <a:buFontTx/>
              <a:buNone/>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unix</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gcc</a:t>
            </a:r>
            <a:r>
              <a:rPr lang="en-US" altLang="zh-CN" dirty="0">
                <a:latin typeface="Times New Roman" panose="02020603050405020304" pitchFamily="18" charset="0"/>
                <a:ea typeface="宋体" panose="02010600030101010101" pitchFamily="2" charset="-122"/>
                <a:cs typeface="Times New Roman" panose="02020603050405020304" pitchFamily="18" charset="0"/>
              </a:rPr>
              <a:t> -c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addvec.c</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multvec.c</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unix</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 </a:t>
            </a:r>
            <a:r>
              <a:rPr lang="en-US" altLang="zh-CN"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ar</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rcs</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libvector.a</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addvec.o</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multvec.o</a:t>
            </a:r>
            <a:endPar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564" name="Rectangle 3">
            <a:extLst>
              <a:ext uri="{FF2B5EF4-FFF2-40B4-BE49-F238E27FC236}">
                <a16:creationId xmlns:a16="http://schemas.microsoft.com/office/drawing/2014/main" id="{2214F709-D3D2-CF4B-8022-9CDE4561F7A3}"/>
              </a:ext>
            </a:extLst>
          </p:cNvPr>
          <p:cNvSpPr>
            <a:spLocks noGrp="1" noChangeArrowheads="1"/>
          </p:cNvSpPr>
          <p:nvPr>
            <p:ph type="title"/>
          </p:nvPr>
        </p:nvSpPr>
        <p:spPr/>
        <p:txBody>
          <a:bodyPr/>
          <a:lstStyle/>
          <a:p>
            <a:r>
              <a:rPr kumimoji="1" lang="en-US" altLang="zh-CN">
                <a:ea typeface="宋体" panose="02010600030101010101" pitchFamily="2" charset="-122"/>
              </a:rPr>
              <a:t>Example (2/3)</a:t>
            </a:r>
            <a:endParaRPr kumimoji="1" lang="zh-CN" altLang="en-US">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a:extLst>
              <a:ext uri="{FF2B5EF4-FFF2-40B4-BE49-F238E27FC236}">
                <a16:creationId xmlns:a16="http://schemas.microsoft.com/office/drawing/2014/main" id="{3A1FD54A-46E9-A94D-B3B7-87645033F2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1FC0B694-153A-3E4A-A25D-70BCBB45A3B5}" type="slidenum">
              <a:rPr lang="zh-CN" altLang="en-US" sz="1400">
                <a:latin typeface="Times New Roman" panose="02020603050405020304" pitchFamily="18" charset="0"/>
              </a:rPr>
              <a:pPr>
                <a:spcBef>
                  <a:spcPct val="0"/>
                </a:spcBef>
                <a:buFontTx/>
                <a:buNone/>
              </a:pPr>
              <a:t>32</a:t>
            </a:fld>
            <a:endParaRPr lang="en-US" altLang="zh-CN" sz="1400">
              <a:latin typeface="Times New Roman" panose="02020603050405020304" pitchFamily="18" charset="0"/>
            </a:endParaRPr>
          </a:p>
        </p:txBody>
      </p:sp>
      <p:sp>
        <p:nvSpPr>
          <p:cNvPr id="68611" name="Rectangle 2">
            <a:extLst>
              <a:ext uri="{FF2B5EF4-FFF2-40B4-BE49-F238E27FC236}">
                <a16:creationId xmlns:a16="http://schemas.microsoft.com/office/drawing/2014/main" id="{2D957236-FF87-9443-84DB-EB85CE368747}"/>
              </a:ext>
            </a:extLst>
          </p:cNvPr>
          <p:cNvSpPr>
            <a:spLocks noGrp="1" noChangeArrowheads="1"/>
          </p:cNvSpPr>
          <p:nvPr>
            <p:ph type="body" idx="1"/>
          </p:nvPr>
        </p:nvSpPr>
        <p:spPr>
          <a:xfrm>
            <a:off x="457200" y="1447800"/>
            <a:ext cx="8001000" cy="4572000"/>
          </a:xfrm>
        </p:spPr>
        <p:txBody>
          <a:bodyPr lIns="90487" tIns="44450" rIns="90487" bIns="44450"/>
          <a:lstStyle/>
          <a:p>
            <a:pPr>
              <a:lnSpc>
                <a:spcPts val="2600"/>
              </a:lnSpc>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main2.c */</a:t>
            </a:r>
          </a:p>
          <a:p>
            <a:pPr>
              <a:lnSpc>
                <a:spcPts val="2600"/>
              </a:lnSpc>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#include &lt;stdio.h&gt;</a:t>
            </a:r>
          </a:p>
          <a:p>
            <a:pPr>
              <a:lnSpc>
                <a:spcPts val="2600"/>
              </a:lnSpc>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#include "vector.h“</a:t>
            </a:r>
          </a:p>
          <a:p>
            <a:pPr>
              <a:lnSpc>
                <a:spcPts val="2600"/>
              </a:lnSpc>
              <a:spcBef>
                <a:spcPct val="0"/>
              </a:spcBef>
              <a:buFontTx/>
              <a:buNone/>
            </a:pP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pPr>
              <a:lnSpc>
                <a:spcPts val="2600"/>
              </a:lnSpc>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int x[2] = {1, 2};</a:t>
            </a:r>
          </a:p>
          <a:p>
            <a:pPr>
              <a:lnSpc>
                <a:spcPts val="2600"/>
              </a:lnSpc>
              <a:spcBef>
                <a:spcPct val="0"/>
              </a:spcBef>
              <a:buFontTx/>
              <a:buNone/>
            </a:pPr>
            <a:r>
              <a:rPr lang="es-ES" altLang="zh-CN" sz="2400">
                <a:latin typeface="Times New Roman" panose="02020603050405020304" pitchFamily="18" charset="0"/>
                <a:ea typeface="宋体" panose="02010600030101010101" pitchFamily="2" charset="-122"/>
                <a:cs typeface="Times New Roman" panose="02020603050405020304" pitchFamily="18" charset="0"/>
              </a:rPr>
              <a:t>int y[2] = {3, 4};</a:t>
            </a:r>
          </a:p>
          <a:p>
            <a:pPr>
              <a:lnSpc>
                <a:spcPts val="2600"/>
              </a:lnSpc>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int z[2];</a:t>
            </a:r>
          </a:p>
          <a:p>
            <a:pPr>
              <a:lnSpc>
                <a:spcPts val="2600"/>
              </a:lnSpc>
              <a:spcBef>
                <a:spcPct val="0"/>
              </a:spcBef>
              <a:buFontTx/>
              <a:buNone/>
            </a:pP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pPr>
              <a:lnSpc>
                <a:spcPts val="2600"/>
              </a:lnSpc>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int main()</a:t>
            </a:r>
          </a:p>
          <a:p>
            <a:pPr>
              <a:lnSpc>
                <a:spcPts val="2600"/>
              </a:lnSpc>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t>
            </a:r>
          </a:p>
          <a:p>
            <a:pPr>
              <a:lnSpc>
                <a:spcPts val="2600"/>
              </a:lnSpc>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addvec</a:t>
            </a:r>
            <a:r>
              <a:rPr lang="en-US" altLang="zh-CN" sz="2400">
                <a:latin typeface="Times New Roman" panose="02020603050405020304" pitchFamily="18" charset="0"/>
                <a:ea typeface="宋体" panose="02010600030101010101" pitchFamily="2" charset="-122"/>
                <a:cs typeface="Times New Roman" panose="02020603050405020304" pitchFamily="18" charset="0"/>
              </a:rPr>
              <a:t>(x, y, z, 2);</a:t>
            </a:r>
          </a:p>
          <a:p>
            <a:pPr>
              <a:lnSpc>
                <a:spcPts val="2600"/>
              </a:lnSpc>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a:t>
            </a:r>
            <a:r>
              <a:rPr lang="pl-PL" altLang="zh-CN" sz="24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printf</a:t>
            </a:r>
            <a:r>
              <a:rPr lang="pl-PL" altLang="zh-CN" sz="2400">
                <a:latin typeface="Times New Roman" panose="02020603050405020304" pitchFamily="18" charset="0"/>
                <a:ea typeface="宋体" panose="02010600030101010101" pitchFamily="2" charset="-122"/>
                <a:cs typeface="Times New Roman" panose="02020603050405020304" pitchFamily="18" charset="0"/>
              </a:rPr>
              <a:t>("z = [%d %d]\n", z[0], z[1]);</a:t>
            </a:r>
          </a:p>
          <a:p>
            <a:pPr>
              <a:lnSpc>
                <a:spcPts val="2600"/>
              </a:lnSpc>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return 0;</a:t>
            </a:r>
          </a:p>
          <a:p>
            <a:pPr>
              <a:lnSpc>
                <a:spcPts val="2600"/>
              </a:lnSpc>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8612" name="Rectangle 3">
            <a:extLst>
              <a:ext uri="{FF2B5EF4-FFF2-40B4-BE49-F238E27FC236}">
                <a16:creationId xmlns:a16="http://schemas.microsoft.com/office/drawing/2014/main" id="{1814D6A8-C636-3040-BB07-B7B655A67581}"/>
              </a:ext>
            </a:extLst>
          </p:cNvPr>
          <p:cNvSpPr>
            <a:spLocks noGrp="1" noChangeArrowheads="1"/>
          </p:cNvSpPr>
          <p:nvPr>
            <p:ph type="title"/>
          </p:nvPr>
        </p:nvSpPr>
        <p:spPr/>
        <p:txBody>
          <a:bodyPr/>
          <a:lstStyle/>
          <a:p>
            <a:r>
              <a:rPr kumimoji="1" lang="en-US" altLang="zh-CN">
                <a:ea typeface="宋体" panose="02010600030101010101" pitchFamily="2" charset="-122"/>
              </a:rPr>
              <a:t>Example (3/3)</a:t>
            </a:r>
            <a:endParaRPr kumimoji="1" lang="zh-CN" altLang="en-US">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F75D1C67-C001-F147-974C-FE245B780C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9FB6EC61-05CB-B347-9CF4-F3DF6B1DA52F}" type="slidenum">
              <a:rPr lang="zh-CN" altLang="en-US" sz="1400">
                <a:latin typeface="Times New Roman" panose="02020603050405020304" pitchFamily="18" charset="0"/>
              </a:rPr>
              <a:pPr>
                <a:spcBef>
                  <a:spcPct val="0"/>
                </a:spcBef>
                <a:buFontTx/>
                <a:buNone/>
              </a:pPr>
              <a:t>33</a:t>
            </a:fld>
            <a:endParaRPr lang="en-US" altLang="zh-CN" sz="1400">
              <a:latin typeface="Times New Roman" panose="02020603050405020304" pitchFamily="18" charset="0"/>
            </a:endParaRPr>
          </a:p>
        </p:txBody>
      </p:sp>
      <p:sp>
        <p:nvSpPr>
          <p:cNvPr id="70659" name="Rectangle 2">
            <a:extLst>
              <a:ext uri="{FF2B5EF4-FFF2-40B4-BE49-F238E27FC236}">
                <a16:creationId xmlns:a16="http://schemas.microsoft.com/office/drawing/2014/main" id="{38D9A447-0388-7A4C-9A74-D1C2A86CA2BC}"/>
              </a:ext>
            </a:extLst>
          </p:cNvPr>
          <p:cNvSpPr>
            <a:spLocks noGrp="1" noChangeArrowheads="1"/>
          </p:cNvSpPr>
          <p:nvPr>
            <p:ph type="title"/>
          </p:nvPr>
        </p:nvSpPr>
        <p:spPr/>
        <p:txBody>
          <a:bodyPr/>
          <a:lstStyle/>
          <a:p>
            <a:r>
              <a:rPr kumimoji="1" lang="en-US" altLang="zh-CN">
                <a:ea typeface="宋体" panose="02010600030101010101" pitchFamily="2" charset="-122"/>
              </a:rPr>
              <a:t>Static Linked Libraries </a:t>
            </a:r>
            <a:endParaRPr kumimoji="1" lang="zh-CN" altLang="en-US">
              <a:ea typeface="宋体" panose="02010600030101010101" pitchFamily="2" charset="-122"/>
            </a:endParaRPr>
          </a:p>
        </p:txBody>
      </p:sp>
      <p:sp>
        <p:nvSpPr>
          <p:cNvPr id="70660" name="Line 6">
            <a:extLst>
              <a:ext uri="{FF2B5EF4-FFF2-40B4-BE49-F238E27FC236}">
                <a16:creationId xmlns:a16="http://schemas.microsoft.com/office/drawing/2014/main" id="{BE2E9D4B-7A63-4346-BBF3-B16EF6C12B03}"/>
              </a:ext>
            </a:extLst>
          </p:cNvPr>
          <p:cNvSpPr>
            <a:spLocks noChangeShapeType="1"/>
          </p:cNvSpPr>
          <p:nvPr/>
        </p:nvSpPr>
        <p:spPr bwMode="auto">
          <a:xfrm>
            <a:off x="1066800" y="205740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zh-TW" altLang="en-US" b="0" dirty="0">
              <a:latin typeface="Nanum Myeongjo" panose="02020603020101020101" pitchFamily="18" charset="-127"/>
            </a:endParaRPr>
          </a:p>
        </p:txBody>
      </p:sp>
      <p:sp>
        <p:nvSpPr>
          <p:cNvPr id="70661" name="Rectangle 7">
            <a:extLst>
              <a:ext uri="{FF2B5EF4-FFF2-40B4-BE49-F238E27FC236}">
                <a16:creationId xmlns:a16="http://schemas.microsoft.com/office/drawing/2014/main" id="{B91BA89B-4CB6-534F-AFB9-C8ECF309141E}"/>
              </a:ext>
            </a:extLst>
          </p:cNvPr>
          <p:cNvSpPr>
            <a:spLocks noChangeArrowheads="1"/>
          </p:cNvSpPr>
          <p:nvPr/>
        </p:nvSpPr>
        <p:spPr bwMode="auto">
          <a:xfrm>
            <a:off x="457200" y="2590800"/>
            <a:ext cx="2590800" cy="4587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b="0">
                <a:latin typeface="Times New Roman" panose="02020603050405020304" pitchFamily="18" charset="0"/>
                <a:cs typeface="Times New Roman" panose="02020603050405020304" pitchFamily="18" charset="0"/>
              </a:rPr>
              <a:t>Translators(cc1, as)</a:t>
            </a:r>
          </a:p>
        </p:txBody>
      </p:sp>
      <p:sp>
        <p:nvSpPr>
          <p:cNvPr id="70662" name="Text Box 8">
            <a:extLst>
              <a:ext uri="{FF2B5EF4-FFF2-40B4-BE49-F238E27FC236}">
                <a16:creationId xmlns:a16="http://schemas.microsoft.com/office/drawing/2014/main" id="{BAC84515-293E-5F4D-9B7A-B97994463454}"/>
              </a:ext>
            </a:extLst>
          </p:cNvPr>
          <p:cNvSpPr txBox="1">
            <a:spLocks noChangeArrowheads="1"/>
          </p:cNvSpPr>
          <p:nvPr/>
        </p:nvSpPr>
        <p:spPr bwMode="auto">
          <a:xfrm>
            <a:off x="482600" y="1646238"/>
            <a:ext cx="1165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b="0">
                <a:latin typeface="Times New Roman" panose="02020603050405020304" pitchFamily="18" charset="0"/>
                <a:cs typeface="Times New Roman" panose="02020603050405020304" pitchFamily="18" charset="0"/>
              </a:rPr>
              <a:t>main2.c</a:t>
            </a:r>
          </a:p>
        </p:txBody>
      </p:sp>
      <p:sp>
        <p:nvSpPr>
          <p:cNvPr id="70663" name="Text Box 9">
            <a:extLst>
              <a:ext uri="{FF2B5EF4-FFF2-40B4-BE49-F238E27FC236}">
                <a16:creationId xmlns:a16="http://schemas.microsoft.com/office/drawing/2014/main" id="{378E3568-8A23-2046-8665-325DA419567C}"/>
              </a:ext>
            </a:extLst>
          </p:cNvPr>
          <p:cNvSpPr txBox="1">
            <a:spLocks noChangeArrowheads="1"/>
          </p:cNvSpPr>
          <p:nvPr/>
        </p:nvSpPr>
        <p:spPr bwMode="auto">
          <a:xfrm>
            <a:off x="1846263" y="1638300"/>
            <a:ext cx="11668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b="0">
                <a:latin typeface="Times New Roman" panose="02020603050405020304" pitchFamily="18" charset="0"/>
                <a:cs typeface="Times New Roman" panose="02020603050405020304" pitchFamily="18" charset="0"/>
              </a:rPr>
              <a:t>vector.h</a:t>
            </a:r>
          </a:p>
        </p:txBody>
      </p:sp>
      <p:sp>
        <p:nvSpPr>
          <p:cNvPr id="70664" name="Text Box 10">
            <a:extLst>
              <a:ext uri="{FF2B5EF4-FFF2-40B4-BE49-F238E27FC236}">
                <a16:creationId xmlns:a16="http://schemas.microsoft.com/office/drawing/2014/main" id="{5E8E91E3-021F-CF46-8B16-D05A8D32FD18}"/>
              </a:ext>
            </a:extLst>
          </p:cNvPr>
          <p:cNvSpPr txBox="1">
            <a:spLocks noChangeArrowheads="1"/>
          </p:cNvSpPr>
          <p:nvPr/>
        </p:nvSpPr>
        <p:spPr bwMode="auto">
          <a:xfrm>
            <a:off x="1244600" y="3352800"/>
            <a:ext cx="1182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b="0">
                <a:latin typeface="Times New Roman" panose="02020603050405020304" pitchFamily="18" charset="0"/>
                <a:cs typeface="Times New Roman" panose="02020603050405020304" pitchFamily="18" charset="0"/>
              </a:rPr>
              <a:t>main2.o</a:t>
            </a:r>
          </a:p>
        </p:txBody>
      </p:sp>
      <p:sp>
        <p:nvSpPr>
          <p:cNvPr id="70665" name="Line 12">
            <a:extLst>
              <a:ext uri="{FF2B5EF4-FFF2-40B4-BE49-F238E27FC236}">
                <a16:creationId xmlns:a16="http://schemas.microsoft.com/office/drawing/2014/main" id="{44F09709-33BC-7C49-8BEE-9D75FE43CB99}"/>
              </a:ext>
            </a:extLst>
          </p:cNvPr>
          <p:cNvSpPr>
            <a:spLocks noChangeShapeType="1"/>
          </p:cNvSpPr>
          <p:nvPr/>
        </p:nvSpPr>
        <p:spPr bwMode="auto">
          <a:xfrm>
            <a:off x="1981200" y="3124200"/>
            <a:ext cx="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zh-TW" altLang="en-US" b="0" dirty="0">
              <a:latin typeface="Nanum Myeongjo" panose="02020603020101020101" pitchFamily="18" charset="-127"/>
            </a:endParaRPr>
          </a:p>
        </p:txBody>
      </p:sp>
      <p:sp>
        <p:nvSpPr>
          <p:cNvPr id="70666" name="Line 13">
            <a:extLst>
              <a:ext uri="{FF2B5EF4-FFF2-40B4-BE49-F238E27FC236}">
                <a16:creationId xmlns:a16="http://schemas.microsoft.com/office/drawing/2014/main" id="{25469BDD-ABBC-C548-B20C-5D1B8FCE8CDF}"/>
              </a:ext>
            </a:extLst>
          </p:cNvPr>
          <p:cNvSpPr>
            <a:spLocks noChangeShapeType="1"/>
          </p:cNvSpPr>
          <p:nvPr/>
        </p:nvSpPr>
        <p:spPr bwMode="auto">
          <a:xfrm flipH="1">
            <a:off x="1981200" y="37846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zh-TW" altLang="en-US" b="0" dirty="0">
              <a:latin typeface="Nanum Myeongjo" panose="02020603020101020101" pitchFamily="18" charset="-127"/>
            </a:endParaRPr>
          </a:p>
        </p:txBody>
      </p:sp>
      <p:sp>
        <p:nvSpPr>
          <p:cNvPr id="70667" name="Rectangle 16">
            <a:extLst>
              <a:ext uri="{FF2B5EF4-FFF2-40B4-BE49-F238E27FC236}">
                <a16:creationId xmlns:a16="http://schemas.microsoft.com/office/drawing/2014/main" id="{A114E62E-1D34-D049-8E2E-08A2DED0755B}"/>
              </a:ext>
            </a:extLst>
          </p:cNvPr>
          <p:cNvSpPr>
            <a:spLocks noChangeArrowheads="1"/>
          </p:cNvSpPr>
          <p:nvPr/>
        </p:nvSpPr>
        <p:spPr bwMode="auto">
          <a:xfrm>
            <a:off x="228600" y="4191000"/>
            <a:ext cx="5638800" cy="4587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b="0">
                <a:latin typeface="Times New Roman" panose="02020603050405020304" pitchFamily="18" charset="0"/>
                <a:cs typeface="Times New Roman" panose="02020603050405020304" pitchFamily="18" charset="0"/>
              </a:rPr>
              <a:t>Linker (ld)</a:t>
            </a:r>
          </a:p>
        </p:txBody>
      </p:sp>
      <p:sp>
        <p:nvSpPr>
          <p:cNvPr id="70668" name="Text Box 17">
            <a:extLst>
              <a:ext uri="{FF2B5EF4-FFF2-40B4-BE49-F238E27FC236}">
                <a16:creationId xmlns:a16="http://schemas.microsoft.com/office/drawing/2014/main" id="{455BB5C0-6770-8748-8C11-F5FB96A6B77A}"/>
              </a:ext>
            </a:extLst>
          </p:cNvPr>
          <p:cNvSpPr txBox="1">
            <a:spLocks noChangeArrowheads="1"/>
          </p:cNvSpPr>
          <p:nvPr/>
        </p:nvSpPr>
        <p:spPr bwMode="auto">
          <a:xfrm>
            <a:off x="1752600" y="502443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b="0">
                <a:latin typeface="Times New Roman" panose="02020603050405020304" pitchFamily="18" charset="0"/>
                <a:cs typeface="Times New Roman" panose="02020603050405020304" pitchFamily="18" charset="0"/>
              </a:rPr>
              <a:t>p2</a:t>
            </a:r>
          </a:p>
        </p:txBody>
      </p:sp>
      <p:sp>
        <p:nvSpPr>
          <p:cNvPr id="70669" name="Line 19">
            <a:extLst>
              <a:ext uri="{FF2B5EF4-FFF2-40B4-BE49-F238E27FC236}">
                <a16:creationId xmlns:a16="http://schemas.microsoft.com/office/drawing/2014/main" id="{31913518-94A1-C242-8703-66AA51931AEF}"/>
              </a:ext>
            </a:extLst>
          </p:cNvPr>
          <p:cNvSpPr>
            <a:spLocks noChangeShapeType="1"/>
          </p:cNvSpPr>
          <p:nvPr/>
        </p:nvSpPr>
        <p:spPr bwMode="auto">
          <a:xfrm flipH="1">
            <a:off x="1981200" y="4724400"/>
            <a:ext cx="0" cy="3365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zh-TW" altLang="en-US" b="0" dirty="0">
              <a:latin typeface="Nanum Myeongjo" panose="02020603020101020101" pitchFamily="18" charset="-127"/>
            </a:endParaRPr>
          </a:p>
        </p:txBody>
      </p:sp>
      <p:sp>
        <p:nvSpPr>
          <p:cNvPr id="70670" name="Text Box 21">
            <a:extLst>
              <a:ext uri="{FF2B5EF4-FFF2-40B4-BE49-F238E27FC236}">
                <a16:creationId xmlns:a16="http://schemas.microsoft.com/office/drawing/2014/main" id="{14EF535D-83F0-164A-92C2-E7FCF1F129BE}"/>
              </a:ext>
            </a:extLst>
          </p:cNvPr>
          <p:cNvSpPr txBox="1">
            <a:spLocks noChangeArrowheads="1"/>
          </p:cNvSpPr>
          <p:nvPr/>
        </p:nvSpPr>
        <p:spPr bwMode="auto">
          <a:xfrm>
            <a:off x="3124200" y="2667000"/>
            <a:ext cx="152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b="0">
                <a:latin typeface="Times New Roman" panose="02020603050405020304" pitchFamily="18" charset="0"/>
                <a:cs typeface="Times New Roman" panose="02020603050405020304" pitchFamily="18" charset="0"/>
              </a:rPr>
              <a:t>libvector.a</a:t>
            </a:r>
          </a:p>
        </p:txBody>
      </p:sp>
      <p:sp>
        <p:nvSpPr>
          <p:cNvPr id="70671" name="Line 22">
            <a:extLst>
              <a:ext uri="{FF2B5EF4-FFF2-40B4-BE49-F238E27FC236}">
                <a16:creationId xmlns:a16="http://schemas.microsoft.com/office/drawing/2014/main" id="{8B466963-A222-624C-A60B-A6875C436718}"/>
              </a:ext>
            </a:extLst>
          </p:cNvPr>
          <p:cNvSpPr>
            <a:spLocks noChangeShapeType="1"/>
          </p:cNvSpPr>
          <p:nvPr/>
        </p:nvSpPr>
        <p:spPr bwMode="auto">
          <a:xfrm flipH="1">
            <a:off x="3657600" y="3124200"/>
            <a:ext cx="0" cy="990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70672" name="Text Box 5">
            <a:extLst>
              <a:ext uri="{FF2B5EF4-FFF2-40B4-BE49-F238E27FC236}">
                <a16:creationId xmlns:a16="http://schemas.microsoft.com/office/drawing/2014/main" id="{0EF6FFA5-65CE-3F42-AD0E-D54AFBDDFC85}"/>
              </a:ext>
            </a:extLst>
          </p:cNvPr>
          <p:cNvSpPr txBox="1">
            <a:spLocks noChangeArrowheads="1"/>
          </p:cNvSpPr>
          <p:nvPr/>
        </p:nvSpPr>
        <p:spPr bwMode="auto">
          <a:xfrm>
            <a:off x="2895600" y="5024438"/>
            <a:ext cx="5486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b="0">
                <a:latin typeface="Times New Roman" panose="02020603050405020304" pitchFamily="18" charset="0"/>
                <a:cs typeface="Times New Roman" panose="02020603050405020304" pitchFamily="18" charset="0"/>
              </a:rPr>
              <a:t>Fully linked executable object code file</a:t>
            </a:r>
          </a:p>
        </p:txBody>
      </p:sp>
      <p:sp>
        <p:nvSpPr>
          <p:cNvPr id="70673" name="Text Box 21">
            <a:extLst>
              <a:ext uri="{FF2B5EF4-FFF2-40B4-BE49-F238E27FC236}">
                <a16:creationId xmlns:a16="http://schemas.microsoft.com/office/drawing/2014/main" id="{E6519A9E-0630-C34A-9C91-48365B2EE45F}"/>
              </a:ext>
            </a:extLst>
          </p:cNvPr>
          <p:cNvSpPr txBox="1">
            <a:spLocks noChangeArrowheads="1"/>
          </p:cNvSpPr>
          <p:nvPr/>
        </p:nvSpPr>
        <p:spPr bwMode="auto">
          <a:xfrm>
            <a:off x="5105400" y="1981200"/>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b="0">
                <a:latin typeface="Times New Roman" panose="02020603050405020304" pitchFamily="18" charset="0"/>
                <a:cs typeface="Times New Roman" panose="02020603050405020304" pitchFamily="18" charset="0"/>
              </a:rPr>
              <a:t>libc.a</a:t>
            </a:r>
          </a:p>
        </p:txBody>
      </p:sp>
      <p:sp>
        <p:nvSpPr>
          <p:cNvPr id="70674" name="Text Box 21">
            <a:extLst>
              <a:ext uri="{FF2B5EF4-FFF2-40B4-BE49-F238E27FC236}">
                <a16:creationId xmlns:a16="http://schemas.microsoft.com/office/drawing/2014/main" id="{0CB3300C-8D28-FB42-BC8B-F9BA0E10C13A}"/>
              </a:ext>
            </a:extLst>
          </p:cNvPr>
          <p:cNvSpPr txBox="1">
            <a:spLocks noChangeArrowheads="1"/>
          </p:cNvSpPr>
          <p:nvPr/>
        </p:nvSpPr>
        <p:spPr bwMode="auto">
          <a:xfrm>
            <a:off x="3657600" y="33528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b="0">
                <a:latin typeface="Times New Roman" panose="02020603050405020304" pitchFamily="18" charset="0"/>
                <a:cs typeface="Times New Roman" panose="02020603050405020304" pitchFamily="18" charset="0"/>
              </a:rPr>
              <a:t>addvec</a:t>
            </a:r>
          </a:p>
        </p:txBody>
      </p:sp>
      <p:sp>
        <p:nvSpPr>
          <p:cNvPr id="70675" name="Line 22">
            <a:extLst>
              <a:ext uri="{FF2B5EF4-FFF2-40B4-BE49-F238E27FC236}">
                <a16:creationId xmlns:a16="http://schemas.microsoft.com/office/drawing/2014/main" id="{2C6A694B-EB11-1545-9C49-34180AF13524}"/>
              </a:ext>
            </a:extLst>
          </p:cNvPr>
          <p:cNvSpPr>
            <a:spLocks noChangeShapeType="1"/>
          </p:cNvSpPr>
          <p:nvPr/>
        </p:nvSpPr>
        <p:spPr bwMode="auto">
          <a:xfrm flipH="1">
            <a:off x="4724400" y="2438400"/>
            <a:ext cx="685800" cy="1676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70676" name="Text Box 21">
            <a:extLst>
              <a:ext uri="{FF2B5EF4-FFF2-40B4-BE49-F238E27FC236}">
                <a16:creationId xmlns:a16="http://schemas.microsoft.com/office/drawing/2014/main" id="{97D8FCEA-553D-9A4B-B61F-A67485703F85}"/>
              </a:ext>
            </a:extLst>
          </p:cNvPr>
          <p:cNvSpPr txBox="1">
            <a:spLocks noChangeArrowheads="1"/>
          </p:cNvSpPr>
          <p:nvPr/>
        </p:nvSpPr>
        <p:spPr bwMode="auto">
          <a:xfrm>
            <a:off x="5105400" y="3124200"/>
            <a:ext cx="4038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b="0">
                <a:latin typeface="Times New Roman" panose="02020603050405020304" pitchFamily="18" charset="0"/>
                <a:cs typeface="Times New Roman" panose="02020603050405020304" pitchFamily="18" charset="0"/>
              </a:rPr>
              <a:t>printf.o and any other modules called by printf.o</a:t>
            </a:r>
          </a:p>
        </p:txBody>
      </p:sp>
      <p:sp>
        <p:nvSpPr>
          <p:cNvPr id="70677" name="矩形 30">
            <a:extLst>
              <a:ext uri="{FF2B5EF4-FFF2-40B4-BE49-F238E27FC236}">
                <a16:creationId xmlns:a16="http://schemas.microsoft.com/office/drawing/2014/main" id="{A3102A85-425C-314D-9050-85122563164E}"/>
              </a:ext>
            </a:extLst>
          </p:cNvPr>
          <p:cNvSpPr>
            <a:spLocks noChangeArrowheads="1"/>
          </p:cNvSpPr>
          <p:nvPr/>
        </p:nvSpPr>
        <p:spPr bwMode="auto">
          <a:xfrm>
            <a:off x="457200" y="5416550"/>
            <a:ext cx="8077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b="0">
                <a:latin typeface="Times New Roman" panose="02020603050405020304" pitchFamily="18" charset="0"/>
                <a:cs typeface="Times New Roman" panose="02020603050405020304" pitchFamily="18" charset="0"/>
              </a:rPr>
              <a:t>unix&gt; gcc -O2 -c main2.c</a:t>
            </a:r>
          </a:p>
          <a:p>
            <a:pPr>
              <a:spcBef>
                <a:spcPct val="0"/>
              </a:spcBef>
              <a:buFontTx/>
              <a:buNone/>
            </a:pPr>
            <a:r>
              <a:rPr lang="en-US" altLang="zh-CN" sz="2400" b="0">
                <a:latin typeface="Times New Roman" panose="02020603050405020304" pitchFamily="18" charset="0"/>
                <a:cs typeface="Times New Roman" panose="02020603050405020304" pitchFamily="18" charset="0"/>
              </a:rPr>
              <a:t>unix&gt; gcc -static -o prog2 main2.o ./libvector.a</a:t>
            </a:r>
          </a:p>
          <a:p>
            <a:pPr>
              <a:spcBef>
                <a:spcPct val="0"/>
              </a:spcBef>
              <a:buFontTx/>
              <a:buNone/>
            </a:pPr>
            <a:r>
              <a:rPr lang="en-US" altLang="zh-CN" sz="2400" b="0">
                <a:latin typeface="Times New Roman" panose="02020603050405020304" pitchFamily="18" charset="0"/>
                <a:cs typeface="Times New Roman" panose="02020603050405020304" pitchFamily="18" charset="0"/>
              </a:rPr>
              <a:t>Or unix&gt; gcc -static -o prog2 main2.o -L. -lvector</a:t>
            </a:r>
          </a:p>
        </p:txBody>
      </p:sp>
      <p:sp>
        <p:nvSpPr>
          <p:cNvPr id="70678" name="Line 6">
            <a:extLst>
              <a:ext uri="{FF2B5EF4-FFF2-40B4-BE49-F238E27FC236}">
                <a16:creationId xmlns:a16="http://schemas.microsoft.com/office/drawing/2014/main" id="{0D57C129-85E3-6A4F-8D77-377B2E7BC65A}"/>
              </a:ext>
            </a:extLst>
          </p:cNvPr>
          <p:cNvSpPr>
            <a:spLocks noChangeShapeType="1"/>
          </p:cNvSpPr>
          <p:nvPr/>
        </p:nvSpPr>
        <p:spPr bwMode="auto">
          <a:xfrm>
            <a:off x="2362200" y="205740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zh-TW" altLang="en-US" b="0" dirty="0">
              <a:latin typeface="Nanum Myeongjo" panose="02020603020101020101" pitchFamily="18" charset="-127"/>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A3F26720-56E4-9342-BD97-05EDE2C73F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F9A68E97-66F5-B54C-AD1D-94FF5F099532}" type="slidenum">
              <a:rPr lang="zh-CN" altLang="en-US" sz="1400">
                <a:latin typeface="Times New Roman" panose="02020603050405020304" pitchFamily="18" charset="0"/>
              </a:rPr>
              <a:pPr>
                <a:spcBef>
                  <a:spcPct val="0"/>
                </a:spcBef>
                <a:buFontTx/>
                <a:buNone/>
              </a:pPr>
              <a:t>34</a:t>
            </a:fld>
            <a:endParaRPr lang="en-US" altLang="zh-CN" sz="1400">
              <a:latin typeface="Times New Roman" panose="02020603050405020304" pitchFamily="18" charset="0"/>
            </a:endParaRPr>
          </a:p>
        </p:txBody>
      </p:sp>
      <p:grpSp>
        <p:nvGrpSpPr>
          <p:cNvPr id="72707" name="Group 2">
            <a:extLst>
              <a:ext uri="{FF2B5EF4-FFF2-40B4-BE49-F238E27FC236}">
                <a16:creationId xmlns:a16="http://schemas.microsoft.com/office/drawing/2014/main" id="{660342DD-5109-0F48-B8CC-10C785A2F104}"/>
              </a:ext>
            </a:extLst>
          </p:cNvPr>
          <p:cNvGrpSpPr>
            <a:grpSpLocks/>
          </p:cNvGrpSpPr>
          <p:nvPr/>
        </p:nvGrpSpPr>
        <p:grpSpPr bwMode="auto">
          <a:xfrm>
            <a:off x="457200" y="1600200"/>
            <a:ext cx="8153400" cy="4579938"/>
            <a:chOff x="428" y="765"/>
            <a:chExt cx="5136" cy="3385"/>
          </a:xfrm>
        </p:grpSpPr>
        <p:sp>
          <p:nvSpPr>
            <p:cNvPr id="72709" name="Line 3">
              <a:extLst>
                <a:ext uri="{FF2B5EF4-FFF2-40B4-BE49-F238E27FC236}">
                  <a16:creationId xmlns:a16="http://schemas.microsoft.com/office/drawing/2014/main" id="{BA9C1558-F132-734A-B277-F533F3DBC15D}"/>
                </a:ext>
              </a:extLst>
            </p:cNvPr>
            <p:cNvSpPr>
              <a:spLocks noChangeShapeType="1"/>
            </p:cNvSpPr>
            <p:nvPr/>
          </p:nvSpPr>
          <p:spPr bwMode="auto">
            <a:xfrm>
              <a:off x="864" y="1008"/>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zh-TW" altLang="en-US" b="0" dirty="0">
                <a:latin typeface="Nanum Myeongjo" panose="02020603020101020101" pitchFamily="18" charset="-127"/>
              </a:endParaRPr>
            </a:p>
          </p:txBody>
        </p:sp>
        <p:sp>
          <p:nvSpPr>
            <p:cNvPr id="72710" name="Rectangle 4">
              <a:extLst>
                <a:ext uri="{FF2B5EF4-FFF2-40B4-BE49-F238E27FC236}">
                  <a16:creationId xmlns:a16="http://schemas.microsoft.com/office/drawing/2014/main" id="{AA141A8B-5194-7A4F-A181-84F8EE90F928}"/>
                </a:ext>
              </a:extLst>
            </p:cNvPr>
            <p:cNvSpPr>
              <a:spLocks noChangeArrowheads="1"/>
            </p:cNvSpPr>
            <p:nvPr/>
          </p:nvSpPr>
          <p:spPr bwMode="auto">
            <a:xfrm>
              <a:off x="432" y="1241"/>
              <a:ext cx="864" cy="2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b="0">
                  <a:latin typeface="Helvetica" pitchFamily="2" charset="0"/>
                </a:rPr>
                <a:t>Translator</a:t>
              </a:r>
              <a:endParaRPr lang="en-US" altLang="zh-CN" sz="1800" b="0">
                <a:latin typeface="Courier New" panose="02070309020205020404" pitchFamily="49" charset="0"/>
              </a:endParaRPr>
            </a:p>
          </p:txBody>
        </p:sp>
        <p:sp>
          <p:nvSpPr>
            <p:cNvPr id="72711" name="Text Box 5">
              <a:extLst>
                <a:ext uri="{FF2B5EF4-FFF2-40B4-BE49-F238E27FC236}">
                  <a16:creationId xmlns:a16="http://schemas.microsoft.com/office/drawing/2014/main" id="{CF3BA468-6058-5644-878B-276FCEB77A2F}"/>
                </a:ext>
              </a:extLst>
            </p:cNvPr>
            <p:cNvSpPr txBox="1">
              <a:spLocks noChangeArrowheads="1"/>
            </p:cNvSpPr>
            <p:nvPr/>
          </p:nvSpPr>
          <p:spPr bwMode="auto">
            <a:xfrm>
              <a:off x="528" y="765"/>
              <a:ext cx="563"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Times New Roman" panose="02020603050405020304" pitchFamily="18" charset="0"/>
                  <a:cs typeface="Times New Roman" panose="02020603050405020304" pitchFamily="18" charset="0"/>
                </a:rPr>
                <a:t>atoi.c</a:t>
              </a:r>
            </a:p>
          </p:txBody>
        </p:sp>
        <p:sp>
          <p:nvSpPr>
            <p:cNvPr id="72712" name="Text Box 6">
              <a:extLst>
                <a:ext uri="{FF2B5EF4-FFF2-40B4-BE49-F238E27FC236}">
                  <a16:creationId xmlns:a16="http://schemas.microsoft.com/office/drawing/2014/main" id="{955E172A-A132-914C-BA3D-D0A33825CEEC}"/>
                </a:ext>
              </a:extLst>
            </p:cNvPr>
            <p:cNvSpPr txBox="1">
              <a:spLocks noChangeArrowheads="1"/>
            </p:cNvSpPr>
            <p:nvPr/>
          </p:nvSpPr>
          <p:spPr bwMode="auto">
            <a:xfrm>
              <a:off x="644" y="1625"/>
              <a:ext cx="57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Times New Roman" panose="02020603050405020304" pitchFamily="18" charset="0"/>
                  <a:cs typeface="Times New Roman" panose="02020603050405020304" pitchFamily="18" charset="0"/>
                </a:rPr>
                <a:t>atoi.o</a:t>
              </a:r>
            </a:p>
          </p:txBody>
        </p:sp>
        <p:sp>
          <p:nvSpPr>
            <p:cNvPr id="72713" name="Rectangle 7">
              <a:extLst>
                <a:ext uri="{FF2B5EF4-FFF2-40B4-BE49-F238E27FC236}">
                  <a16:creationId xmlns:a16="http://schemas.microsoft.com/office/drawing/2014/main" id="{0D4C1C99-D646-3849-963B-2B84FC37C2C8}"/>
                </a:ext>
              </a:extLst>
            </p:cNvPr>
            <p:cNvSpPr>
              <a:spLocks noChangeArrowheads="1"/>
            </p:cNvSpPr>
            <p:nvPr/>
          </p:nvSpPr>
          <p:spPr bwMode="auto">
            <a:xfrm>
              <a:off x="1488" y="1241"/>
              <a:ext cx="864" cy="2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b="0">
                  <a:latin typeface="Helvetica" pitchFamily="2" charset="0"/>
                </a:rPr>
                <a:t>Translator</a:t>
              </a:r>
              <a:endParaRPr lang="en-US" altLang="zh-CN" sz="1800" b="0">
                <a:latin typeface="Courier New" panose="02070309020205020404" pitchFamily="49" charset="0"/>
              </a:endParaRPr>
            </a:p>
          </p:txBody>
        </p:sp>
        <p:sp>
          <p:nvSpPr>
            <p:cNvPr id="72714" name="Text Box 8">
              <a:extLst>
                <a:ext uri="{FF2B5EF4-FFF2-40B4-BE49-F238E27FC236}">
                  <a16:creationId xmlns:a16="http://schemas.microsoft.com/office/drawing/2014/main" id="{1AD04400-C5FE-7345-B5D5-50AA40461C1B}"/>
                </a:ext>
              </a:extLst>
            </p:cNvPr>
            <p:cNvSpPr txBox="1">
              <a:spLocks noChangeArrowheads="1"/>
            </p:cNvSpPr>
            <p:nvPr/>
          </p:nvSpPr>
          <p:spPr bwMode="auto">
            <a:xfrm>
              <a:off x="1484" y="765"/>
              <a:ext cx="735"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Times New Roman" panose="02020603050405020304" pitchFamily="18" charset="0"/>
                  <a:cs typeface="Times New Roman" panose="02020603050405020304" pitchFamily="18" charset="0"/>
                </a:rPr>
                <a:t>printf.c</a:t>
              </a:r>
            </a:p>
          </p:txBody>
        </p:sp>
        <p:sp>
          <p:nvSpPr>
            <p:cNvPr id="72715" name="Text Box 9">
              <a:extLst>
                <a:ext uri="{FF2B5EF4-FFF2-40B4-BE49-F238E27FC236}">
                  <a16:creationId xmlns:a16="http://schemas.microsoft.com/office/drawing/2014/main" id="{6D7D48DE-8196-5242-804C-AFD4ACF28683}"/>
                </a:ext>
              </a:extLst>
            </p:cNvPr>
            <p:cNvSpPr txBox="1">
              <a:spLocks noChangeArrowheads="1"/>
            </p:cNvSpPr>
            <p:nvPr/>
          </p:nvSpPr>
          <p:spPr bwMode="auto">
            <a:xfrm>
              <a:off x="1500" y="1625"/>
              <a:ext cx="746"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Times New Roman" panose="02020603050405020304" pitchFamily="18" charset="0"/>
                  <a:cs typeface="Times New Roman" panose="02020603050405020304" pitchFamily="18" charset="0"/>
                </a:rPr>
                <a:t>printf.o</a:t>
              </a:r>
            </a:p>
          </p:txBody>
        </p:sp>
        <p:sp>
          <p:nvSpPr>
            <p:cNvPr id="72716" name="Line 10">
              <a:extLst>
                <a:ext uri="{FF2B5EF4-FFF2-40B4-BE49-F238E27FC236}">
                  <a16:creationId xmlns:a16="http://schemas.microsoft.com/office/drawing/2014/main" id="{CF1273AC-90B7-8245-8DF6-DF061EC40D2E}"/>
                </a:ext>
              </a:extLst>
            </p:cNvPr>
            <p:cNvSpPr>
              <a:spLocks noChangeShapeType="1"/>
            </p:cNvSpPr>
            <p:nvPr/>
          </p:nvSpPr>
          <p:spPr bwMode="auto">
            <a:xfrm>
              <a:off x="1920" y="1008"/>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zh-TW" altLang="en-US" b="0" dirty="0">
                <a:latin typeface="Nanum Myeongjo" panose="02020603020101020101" pitchFamily="18" charset="-127"/>
              </a:endParaRPr>
            </a:p>
          </p:txBody>
        </p:sp>
        <p:sp>
          <p:nvSpPr>
            <p:cNvPr id="72717" name="Line 11">
              <a:extLst>
                <a:ext uri="{FF2B5EF4-FFF2-40B4-BE49-F238E27FC236}">
                  <a16:creationId xmlns:a16="http://schemas.microsoft.com/office/drawing/2014/main" id="{A9E94C5C-EABD-9742-B963-84E2E37584D5}"/>
                </a:ext>
              </a:extLst>
            </p:cNvPr>
            <p:cNvSpPr>
              <a:spLocks noChangeShapeType="1"/>
            </p:cNvSpPr>
            <p:nvPr/>
          </p:nvSpPr>
          <p:spPr bwMode="auto">
            <a:xfrm>
              <a:off x="864" y="1488"/>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zh-TW" altLang="en-US" b="0" dirty="0">
                <a:latin typeface="Nanum Myeongjo" panose="02020603020101020101" pitchFamily="18" charset="-127"/>
              </a:endParaRPr>
            </a:p>
          </p:txBody>
        </p:sp>
        <p:sp>
          <p:nvSpPr>
            <p:cNvPr id="72718" name="Line 12">
              <a:extLst>
                <a:ext uri="{FF2B5EF4-FFF2-40B4-BE49-F238E27FC236}">
                  <a16:creationId xmlns:a16="http://schemas.microsoft.com/office/drawing/2014/main" id="{2DB0A2D7-D783-0E42-8A00-8B449EF784D7}"/>
                </a:ext>
              </a:extLst>
            </p:cNvPr>
            <p:cNvSpPr>
              <a:spLocks noChangeShapeType="1"/>
            </p:cNvSpPr>
            <p:nvPr/>
          </p:nvSpPr>
          <p:spPr bwMode="auto">
            <a:xfrm>
              <a:off x="1920" y="1488"/>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zh-TW" altLang="en-US" b="0" dirty="0">
                <a:latin typeface="Nanum Myeongjo" panose="02020603020101020101" pitchFamily="18" charset="-127"/>
              </a:endParaRPr>
            </a:p>
          </p:txBody>
        </p:sp>
        <p:sp>
          <p:nvSpPr>
            <p:cNvPr id="72719" name="Line 13">
              <a:extLst>
                <a:ext uri="{FF2B5EF4-FFF2-40B4-BE49-F238E27FC236}">
                  <a16:creationId xmlns:a16="http://schemas.microsoft.com/office/drawing/2014/main" id="{997F1DC7-ABE5-024C-9FA8-0798F48B14F5}"/>
                </a:ext>
              </a:extLst>
            </p:cNvPr>
            <p:cNvSpPr>
              <a:spLocks noChangeShapeType="1"/>
            </p:cNvSpPr>
            <p:nvPr/>
          </p:nvSpPr>
          <p:spPr bwMode="auto">
            <a:xfrm>
              <a:off x="1920" y="1918"/>
              <a:ext cx="0" cy="29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zh-TW" altLang="en-US" b="0" dirty="0">
                <a:latin typeface="Nanum Myeongjo" panose="02020603020101020101" pitchFamily="18" charset="-127"/>
              </a:endParaRPr>
            </a:p>
          </p:txBody>
        </p:sp>
        <p:sp>
          <p:nvSpPr>
            <p:cNvPr id="72720" name="Text Box 14">
              <a:extLst>
                <a:ext uri="{FF2B5EF4-FFF2-40B4-BE49-F238E27FC236}">
                  <a16:creationId xmlns:a16="http://schemas.microsoft.com/office/drawing/2014/main" id="{F99BA04D-220A-FD48-867D-287CBFD43A84}"/>
                </a:ext>
              </a:extLst>
            </p:cNvPr>
            <p:cNvSpPr txBox="1">
              <a:spLocks noChangeArrowheads="1"/>
            </p:cNvSpPr>
            <p:nvPr/>
          </p:nvSpPr>
          <p:spPr bwMode="auto">
            <a:xfrm>
              <a:off x="1624" y="2656"/>
              <a:ext cx="563"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Times New Roman" panose="02020603050405020304" pitchFamily="18" charset="0"/>
                  <a:cs typeface="Times New Roman" panose="02020603050405020304" pitchFamily="18" charset="0"/>
                </a:rPr>
                <a:t>libc.a</a:t>
              </a:r>
            </a:p>
          </p:txBody>
        </p:sp>
        <p:sp>
          <p:nvSpPr>
            <p:cNvPr id="72721" name="Line 15">
              <a:extLst>
                <a:ext uri="{FF2B5EF4-FFF2-40B4-BE49-F238E27FC236}">
                  <a16:creationId xmlns:a16="http://schemas.microsoft.com/office/drawing/2014/main" id="{771814BA-D961-7649-8A0B-702003C49AE7}"/>
                </a:ext>
              </a:extLst>
            </p:cNvPr>
            <p:cNvSpPr>
              <a:spLocks noChangeShapeType="1"/>
            </p:cNvSpPr>
            <p:nvPr/>
          </p:nvSpPr>
          <p:spPr bwMode="auto">
            <a:xfrm flipH="1">
              <a:off x="2496" y="1879"/>
              <a:ext cx="816"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zh-TW" altLang="en-US" b="0" dirty="0">
                <a:latin typeface="Nanum Myeongjo" panose="02020603020101020101" pitchFamily="18" charset="-127"/>
              </a:endParaRPr>
            </a:p>
          </p:txBody>
        </p:sp>
        <p:sp>
          <p:nvSpPr>
            <p:cNvPr id="72722" name="Rectangle 16">
              <a:extLst>
                <a:ext uri="{FF2B5EF4-FFF2-40B4-BE49-F238E27FC236}">
                  <a16:creationId xmlns:a16="http://schemas.microsoft.com/office/drawing/2014/main" id="{5ADF890E-D6E4-B14E-A888-DCA983E5F6D2}"/>
                </a:ext>
              </a:extLst>
            </p:cNvPr>
            <p:cNvSpPr>
              <a:spLocks noChangeArrowheads="1"/>
            </p:cNvSpPr>
            <p:nvPr/>
          </p:nvSpPr>
          <p:spPr bwMode="auto">
            <a:xfrm>
              <a:off x="1200" y="2215"/>
              <a:ext cx="1872" cy="2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Helvetica" pitchFamily="2" charset="0"/>
                </a:rPr>
                <a:t>Archiver (ar)</a:t>
              </a:r>
            </a:p>
          </p:txBody>
        </p:sp>
        <p:sp>
          <p:nvSpPr>
            <p:cNvPr id="72723" name="Text Box 17">
              <a:extLst>
                <a:ext uri="{FF2B5EF4-FFF2-40B4-BE49-F238E27FC236}">
                  <a16:creationId xmlns:a16="http://schemas.microsoft.com/office/drawing/2014/main" id="{FA414EEB-DDF7-F744-B379-E68014F4FD42}"/>
                </a:ext>
              </a:extLst>
            </p:cNvPr>
            <p:cNvSpPr txBox="1">
              <a:spLocks noChangeArrowheads="1"/>
            </p:cNvSpPr>
            <p:nvPr/>
          </p:nvSpPr>
          <p:spPr bwMode="auto">
            <a:xfrm>
              <a:off x="2496" y="1159"/>
              <a:ext cx="27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Helvetica" pitchFamily="2" charset="0"/>
                </a:rPr>
                <a:t>...</a:t>
              </a:r>
            </a:p>
          </p:txBody>
        </p:sp>
        <p:sp>
          <p:nvSpPr>
            <p:cNvPr id="72724" name="Rectangle 18">
              <a:extLst>
                <a:ext uri="{FF2B5EF4-FFF2-40B4-BE49-F238E27FC236}">
                  <a16:creationId xmlns:a16="http://schemas.microsoft.com/office/drawing/2014/main" id="{FF581842-C623-EF42-82BF-1930B0B8E24F}"/>
                </a:ext>
              </a:extLst>
            </p:cNvPr>
            <p:cNvSpPr>
              <a:spLocks noChangeArrowheads="1"/>
            </p:cNvSpPr>
            <p:nvPr/>
          </p:nvSpPr>
          <p:spPr bwMode="auto">
            <a:xfrm>
              <a:off x="2928" y="1248"/>
              <a:ext cx="864" cy="2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b="0">
                  <a:latin typeface="Helvetica" pitchFamily="2" charset="0"/>
                </a:rPr>
                <a:t>Translator</a:t>
              </a:r>
              <a:endParaRPr lang="en-US" altLang="zh-CN" sz="1800" b="0">
                <a:latin typeface="Courier New" panose="02070309020205020404" pitchFamily="49" charset="0"/>
              </a:endParaRPr>
            </a:p>
          </p:txBody>
        </p:sp>
        <p:sp>
          <p:nvSpPr>
            <p:cNvPr id="72725" name="Text Box 19">
              <a:extLst>
                <a:ext uri="{FF2B5EF4-FFF2-40B4-BE49-F238E27FC236}">
                  <a16:creationId xmlns:a16="http://schemas.microsoft.com/office/drawing/2014/main" id="{992C4170-9211-D34F-8B47-8524D395D0A0}"/>
                </a:ext>
              </a:extLst>
            </p:cNvPr>
            <p:cNvSpPr txBox="1">
              <a:spLocks noChangeArrowheads="1"/>
            </p:cNvSpPr>
            <p:nvPr/>
          </p:nvSpPr>
          <p:spPr bwMode="auto">
            <a:xfrm>
              <a:off x="2928" y="765"/>
              <a:ext cx="90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Times New Roman" panose="02020603050405020304" pitchFamily="18" charset="0"/>
                  <a:cs typeface="Times New Roman" panose="02020603050405020304" pitchFamily="18" charset="0"/>
                </a:rPr>
                <a:t>random.c</a:t>
              </a:r>
            </a:p>
          </p:txBody>
        </p:sp>
        <p:sp>
          <p:nvSpPr>
            <p:cNvPr id="72726" name="Text Box 20">
              <a:extLst>
                <a:ext uri="{FF2B5EF4-FFF2-40B4-BE49-F238E27FC236}">
                  <a16:creationId xmlns:a16="http://schemas.microsoft.com/office/drawing/2014/main" id="{EED97D2D-1EE1-794E-B2F8-D0D61446AD83}"/>
                </a:ext>
              </a:extLst>
            </p:cNvPr>
            <p:cNvSpPr txBox="1">
              <a:spLocks noChangeArrowheads="1"/>
            </p:cNvSpPr>
            <p:nvPr/>
          </p:nvSpPr>
          <p:spPr bwMode="auto">
            <a:xfrm>
              <a:off x="2940" y="1625"/>
              <a:ext cx="91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Times New Roman" panose="02020603050405020304" pitchFamily="18" charset="0"/>
                  <a:cs typeface="Times New Roman" panose="02020603050405020304" pitchFamily="18" charset="0"/>
                </a:rPr>
                <a:t>random.o</a:t>
              </a:r>
            </a:p>
          </p:txBody>
        </p:sp>
        <p:sp>
          <p:nvSpPr>
            <p:cNvPr id="72727" name="Line 21">
              <a:extLst>
                <a:ext uri="{FF2B5EF4-FFF2-40B4-BE49-F238E27FC236}">
                  <a16:creationId xmlns:a16="http://schemas.microsoft.com/office/drawing/2014/main" id="{C0B882A2-B4D4-5E41-A6F3-3C61B4906D76}"/>
                </a:ext>
              </a:extLst>
            </p:cNvPr>
            <p:cNvSpPr>
              <a:spLocks noChangeShapeType="1"/>
            </p:cNvSpPr>
            <p:nvPr/>
          </p:nvSpPr>
          <p:spPr bwMode="auto">
            <a:xfrm>
              <a:off x="3360" y="1015"/>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zh-TW" altLang="en-US" b="0" dirty="0">
                <a:latin typeface="Nanum Myeongjo" panose="02020603020101020101" pitchFamily="18" charset="-127"/>
              </a:endParaRPr>
            </a:p>
          </p:txBody>
        </p:sp>
        <p:sp>
          <p:nvSpPr>
            <p:cNvPr id="72728" name="Line 22">
              <a:extLst>
                <a:ext uri="{FF2B5EF4-FFF2-40B4-BE49-F238E27FC236}">
                  <a16:creationId xmlns:a16="http://schemas.microsoft.com/office/drawing/2014/main" id="{16D76320-6A5B-9C4A-97B5-FFD77455300B}"/>
                </a:ext>
              </a:extLst>
            </p:cNvPr>
            <p:cNvSpPr>
              <a:spLocks noChangeShapeType="1"/>
            </p:cNvSpPr>
            <p:nvPr/>
          </p:nvSpPr>
          <p:spPr bwMode="auto">
            <a:xfrm flipH="1">
              <a:off x="3356" y="1495"/>
              <a:ext cx="4" cy="18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zh-TW" altLang="en-US" b="0" dirty="0">
                <a:latin typeface="Nanum Myeongjo" panose="02020603020101020101" pitchFamily="18" charset="-127"/>
              </a:endParaRPr>
            </a:p>
          </p:txBody>
        </p:sp>
        <p:sp>
          <p:nvSpPr>
            <p:cNvPr id="72729" name="Line 23">
              <a:extLst>
                <a:ext uri="{FF2B5EF4-FFF2-40B4-BE49-F238E27FC236}">
                  <a16:creationId xmlns:a16="http://schemas.microsoft.com/office/drawing/2014/main" id="{3DFD2DDB-AB26-2942-8E07-AE15A5A27750}"/>
                </a:ext>
              </a:extLst>
            </p:cNvPr>
            <p:cNvSpPr>
              <a:spLocks noChangeShapeType="1"/>
            </p:cNvSpPr>
            <p:nvPr/>
          </p:nvSpPr>
          <p:spPr bwMode="auto">
            <a:xfrm>
              <a:off x="864" y="1879"/>
              <a:ext cx="768"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zh-TW" altLang="en-US" b="0" dirty="0">
                <a:latin typeface="Nanum Myeongjo" panose="02020603020101020101" pitchFamily="18" charset="-127"/>
              </a:endParaRPr>
            </a:p>
          </p:txBody>
        </p:sp>
        <p:sp>
          <p:nvSpPr>
            <p:cNvPr id="72730" name="Text Box 24">
              <a:extLst>
                <a:ext uri="{FF2B5EF4-FFF2-40B4-BE49-F238E27FC236}">
                  <a16:creationId xmlns:a16="http://schemas.microsoft.com/office/drawing/2014/main" id="{BDFF684A-7164-2C47-BF0E-20ED1F95497F}"/>
                </a:ext>
              </a:extLst>
            </p:cNvPr>
            <p:cNvSpPr txBox="1">
              <a:spLocks noChangeArrowheads="1"/>
            </p:cNvSpPr>
            <p:nvPr/>
          </p:nvSpPr>
          <p:spPr bwMode="auto">
            <a:xfrm>
              <a:off x="3254" y="2167"/>
              <a:ext cx="116"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en-US" altLang="zh-CN" sz="2400">
                <a:latin typeface="Times New Roman" panose="02020603050405020304" pitchFamily="18" charset="0"/>
                <a:cs typeface="Times New Roman" panose="02020603050405020304" pitchFamily="18" charset="0"/>
              </a:endParaRPr>
            </a:p>
          </p:txBody>
        </p:sp>
        <p:sp>
          <p:nvSpPr>
            <p:cNvPr id="72731" name="Line 25">
              <a:extLst>
                <a:ext uri="{FF2B5EF4-FFF2-40B4-BE49-F238E27FC236}">
                  <a16:creationId xmlns:a16="http://schemas.microsoft.com/office/drawing/2014/main" id="{F23BD3F1-4FD8-5A48-93A6-DB18D119748A}"/>
                </a:ext>
              </a:extLst>
            </p:cNvPr>
            <p:cNvSpPr>
              <a:spLocks noChangeShapeType="1"/>
            </p:cNvSpPr>
            <p:nvPr/>
          </p:nvSpPr>
          <p:spPr bwMode="auto">
            <a:xfrm>
              <a:off x="1920" y="2494"/>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zh-TW" altLang="en-US" b="0" dirty="0">
                <a:latin typeface="Nanum Myeongjo" panose="02020603020101020101" pitchFamily="18" charset="-127"/>
              </a:endParaRPr>
            </a:p>
          </p:txBody>
        </p:sp>
        <p:sp>
          <p:nvSpPr>
            <p:cNvPr id="36892" name="Text Box 26">
              <a:extLst>
                <a:ext uri="{FF2B5EF4-FFF2-40B4-BE49-F238E27FC236}">
                  <a16:creationId xmlns:a16="http://schemas.microsoft.com/office/drawing/2014/main" id="{86AB21CD-D19E-3540-8234-97FEDC5E12D6}"/>
                </a:ext>
              </a:extLst>
            </p:cNvPr>
            <p:cNvSpPr txBox="1">
              <a:spLocks noChangeArrowheads="1"/>
            </p:cNvSpPr>
            <p:nvPr/>
          </p:nvSpPr>
          <p:spPr bwMode="auto">
            <a:xfrm>
              <a:off x="428" y="2990"/>
              <a:ext cx="5136" cy="1160"/>
            </a:xfrm>
            <a:prstGeom prst="rect">
              <a:avLst/>
            </a:prstGeom>
            <a:noFill/>
            <a:ln w="25400">
              <a:noFill/>
              <a:miter lim="800000"/>
              <a:headEnd/>
              <a:tailEnd/>
            </a:ln>
          </p:spPr>
          <p:txBody>
            <a:bodyPr>
              <a:spAutoFit/>
            </a:bodyPr>
            <a:lstStyle/>
            <a:p>
              <a:pPr>
                <a:defRPr/>
              </a:pPr>
              <a:r>
                <a:rPr lang="en-US" altLang="zh-CN" sz="2400" b="0" dirty="0" err="1">
                  <a:latin typeface="Nanum Myeongjo" panose="02020603020101020101" pitchFamily="18" charset="-127"/>
                </a:rPr>
                <a:t>Archiver</a:t>
              </a:r>
              <a:r>
                <a:rPr lang="en-US" altLang="zh-CN" sz="2400" b="0" dirty="0">
                  <a:latin typeface="Nanum Myeongjo" panose="02020603020101020101" pitchFamily="18" charset="-127"/>
                </a:rPr>
                <a:t> allows incremental updates: </a:t>
              </a:r>
            </a:p>
            <a:p>
              <a:pPr lvl="1">
                <a:buFontTx/>
                <a:buChar char="•"/>
                <a:defRPr/>
              </a:pPr>
              <a:r>
                <a:rPr lang="en-US" altLang="zh-CN" sz="2400" b="0" dirty="0">
                  <a:latin typeface="Nanum Myeongjo" panose="02020603020101020101" pitchFamily="18" charset="-127"/>
                </a:rPr>
                <a:t> recompile function that changes and replace .o file in archive.</a:t>
              </a:r>
            </a:p>
            <a:p>
              <a:pPr>
                <a:defRPr/>
              </a:pPr>
              <a:r>
                <a:rPr lang="en-US" altLang="zh-CN" sz="2400" b="0" dirty="0" err="1">
                  <a:latin typeface="Times New Roman" pitchFamily="18" charset="0"/>
                  <a:cs typeface="Times New Roman" pitchFamily="18" charset="0"/>
                </a:rPr>
                <a:t>ar</a:t>
              </a:r>
              <a:r>
                <a:rPr lang="en-US" altLang="zh-CN" sz="2400" b="0" dirty="0">
                  <a:latin typeface="Times New Roman" pitchFamily="18" charset="0"/>
                  <a:cs typeface="Times New Roman" pitchFamily="18" charset="0"/>
                </a:rPr>
                <a:t> </a:t>
              </a:r>
              <a:r>
                <a:rPr lang="en-US" altLang="zh-CN" sz="2400" b="0" dirty="0" err="1">
                  <a:latin typeface="Times New Roman" pitchFamily="18" charset="0"/>
                  <a:cs typeface="Times New Roman" pitchFamily="18" charset="0"/>
                </a:rPr>
                <a:t>rcs</a:t>
              </a:r>
              <a:r>
                <a:rPr lang="en-US" altLang="zh-CN" sz="2400" b="0" dirty="0">
                  <a:latin typeface="Times New Roman" pitchFamily="18" charset="0"/>
                  <a:cs typeface="Times New Roman" pitchFamily="18" charset="0"/>
                </a:rPr>
                <a:t> </a:t>
              </a:r>
              <a:r>
                <a:rPr lang="en-US" altLang="zh-CN" sz="2400" b="0" dirty="0" err="1">
                  <a:latin typeface="Times New Roman" pitchFamily="18" charset="0"/>
                  <a:cs typeface="Times New Roman" pitchFamily="18" charset="0"/>
                </a:rPr>
                <a:t>libc.a</a:t>
              </a:r>
              <a:r>
                <a:rPr lang="en-US" altLang="zh-CN" sz="2400" b="0" dirty="0">
                  <a:latin typeface="Times New Roman" pitchFamily="18" charset="0"/>
                  <a:cs typeface="Times New Roman" pitchFamily="18" charset="0"/>
                </a:rPr>
                <a:t>  </a:t>
              </a:r>
              <a:r>
                <a:rPr lang="en-US" altLang="zh-CN" sz="2400" b="0" dirty="0" err="1">
                  <a:latin typeface="Times New Roman" pitchFamily="18" charset="0"/>
                  <a:cs typeface="Times New Roman" pitchFamily="18" charset="0"/>
                </a:rPr>
                <a:t>atoi.o</a:t>
              </a:r>
              <a:r>
                <a:rPr lang="en-US" altLang="zh-CN" sz="2400" b="0" dirty="0">
                  <a:latin typeface="Times New Roman" pitchFamily="18" charset="0"/>
                  <a:cs typeface="Times New Roman" pitchFamily="18" charset="0"/>
                </a:rPr>
                <a:t> </a:t>
              </a:r>
              <a:r>
                <a:rPr lang="en-US" altLang="zh-CN" sz="2400" b="0" dirty="0" err="1">
                  <a:latin typeface="Times New Roman" pitchFamily="18" charset="0"/>
                  <a:cs typeface="Times New Roman" pitchFamily="18" charset="0"/>
                </a:rPr>
                <a:t>printf.o</a:t>
              </a:r>
              <a:r>
                <a:rPr lang="en-US" altLang="zh-CN" sz="2400" b="0" dirty="0">
                  <a:latin typeface="Times New Roman" pitchFamily="18" charset="0"/>
                  <a:cs typeface="Times New Roman" pitchFamily="18" charset="0"/>
                </a:rPr>
                <a:t> … </a:t>
              </a:r>
              <a:r>
                <a:rPr lang="en-US" altLang="zh-CN" sz="2400" b="0" dirty="0" err="1">
                  <a:latin typeface="Times New Roman" pitchFamily="18" charset="0"/>
                  <a:cs typeface="Times New Roman" pitchFamily="18" charset="0"/>
                </a:rPr>
                <a:t>random.o</a:t>
              </a:r>
              <a:endParaRPr lang="en-US" altLang="zh-CN" sz="2400" b="0" dirty="0">
                <a:latin typeface="Times New Roman" pitchFamily="18" charset="0"/>
                <a:cs typeface="Times New Roman" pitchFamily="18" charset="0"/>
              </a:endParaRPr>
            </a:p>
          </p:txBody>
        </p:sp>
        <p:sp>
          <p:nvSpPr>
            <p:cNvPr id="72733" name="Text Box 27">
              <a:extLst>
                <a:ext uri="{FF2B5EF4-FFF2-40B4-BE49-F238E27FC236}">
                  <a16:creationId xmlns:a16="http://schemas.microsoft.com/office/drawing/2014/main" id="{FEE190CB-D7E5-C349-8A9F-80313CE4EC78}"/>
                </a:ext>
              </a:extLst>
            </p:cNvPr>
            <p:cNvSpPr txBox="1">
              <a:spLocks noChangeArrowheads="1"/>
            </p:cNvSpPr>
            <p:nvPr/>
          </p:nvSpPr>
          <p:spPr bwMode="auto">
            <a:xfrm>
              <a:off x="2496" y="2736"/>
              <a:ext cx="187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800" b="0" i="1">
                  <a:latin typeface="Helvetica" pitchFamily="2" charset="0"/>
                </a:rPr>
                <a:t>C standard library</a:t>
              </a:r>
              <a:endParaRPr lang="en-US" altLang="zh-CN" sz="1800" b="0">
                <a:latin typeface="Helvetica" pitchFamily="2" charset="0"/>
              </a:endParaRPr>
            </a:p>
          </p:txBody>
        </p:sp>
      </p:grpSp>
      <p:sp>
        <p:nvSpPr>
          <p:cNvPr id="72708" name="Rectangle 28">
            <a:extLst>
              <a:ext uri="{FF2B5EF4-FFF2-40B4-BE49-F238E27FC236}">
                <a16:creationId xmlns:a16="http://schemas.microsoft.com/office/drawing/2014/main" id="{5A5C0B81-A978-8848-80EC-575CE9FADF5B}"/>
              </a:ext>
            </a:extLst>
          </p:cNvPr>
          <p:cNvSpPr>
            <a:spLocks noGrp="1" noChangeArrowheads="1"/>
          </p:cNvSpPr>
          <p:nvPr>
            <p:ph type="title"/>
          </p:nvPr>
        </p:nvSpPr>
        <p:spPr/>
        <p:txBody>
          <a:bodyPr/>
          <a:lstStyle/>
          <a:p>
            <a:r>
              <a:rPr lang="en-US" altLang="zh-CN">
                <a:ea typeface="宋体" panose="02010600030101010101" pitchFamily="2" charset="-122"/>
              </a:rPr>
              <a:t>Creating static libraries</a:t>
            </a:r>
            <a:endParaRPr lang="zh-CN" altLang="en-US">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a:extLst>
              <a:ext uri="{FF2B5EF4-FFF2-40B4-BE49-F238E27FC236}">
                <a16:creationId xmlns:a16="http://schemas.microsoft.com/office/drawing/2014/main" id="{C0763CFA-573F-714C-8ED3-B5F3BA9D70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703E92CB-C184-B24B-9811-539489CA65AA}" type="slidenum">
              <a:rPr lang="zh-CN" altLang="en-US" sz="1400">
                <a:latin typeface="Times New Roman" panose="02020603050405020304" pitchFamily="18" charset="0"/>
              </a:rPr>
              <a:pPr>
                <a:spcBef>
                  <a:spcPct val="0"/>
                </a:spcBef>
                <a:buFontTx/>
                <a:buNone/>
              </a:pPr>
              <a:t>35</a:t>
            </a:fld>
            <a:endParaRPr lang="en-US" altLang="zh-CN" sz="1400">
              <a:latin typeface="Times New Roman" panose="02020603050405020304" pitchFamily="18" charset="0"/>
            </a:endParaRPr>
          </a:p>
        </p:txBody>
      </p:sp>
      <p:sp>
        <p:nvSpPr>
          <p:cNvPr id="74755" name="Rectangle 2">
            <a:extLst>
              <a:ext uri="{FF2B5EF4-FFF2-40B4-BE49-F238E27FC236}">
                <a16:creationId xmlns:a16="http://schemas.microsoft.com/office/drawing/2014/main" id="{E4DBC501-E8B6-F447-84ED-9EB41AC569A9}"/>
              </a:ext>
            </a:extLst>
          </p:cNvPr>
          <p:cNvSpPr>
            <a:spLocks noGrp="1" noChangeArrowheads="1"/>
          </p:cNvSpPr>
          <p:nvPr>
            <p:ph type="body" idx="1"/>
          </p:nvPr>
        </p:nvSpPr>
        <p:spPr>
          <a:xfrm>
            <a:off x="533400" y="1600200"/>
            <a:ext cx="8001000" cy="4343400"/>
          </a:xfrm>
          <a:noFill/>
        </p:spPr>
        <p:txBody>
          <a:bodyPr lIns="90487" tIns="44450" rIns="90487" bIns="44450"/>
          <a:lstStyle/>
          <a:p>
            <a:r>
              <a:rPr lang="en-US" altLang="zh-CN" dirty="0">
                <a:ea typeface="宋体" panose="02010600030101010101" pitchFamily="2" charset="-122"/>
              </a:rPr>
              <a:t>E: </a:t>
            </a:r>
          </a:p>
          <a:p>
            <a:pPr lvl="1"/>
            <a:r>
              <a:rPr lang="en-US" altLang="zh-CN" dirty="0">
                <a:ea typeface="宋体" panose="02010600030101010101" pitchFamily="2" charset="-122"/>
              </a:rPr>
              <a:t>relocatable object files that will be merged to form the executable</a:t>
            </a:r>
          </a:p>
          <a:p>
            <a:r>
              <a:rPr lang="en-US" altLang="zh-CN" dirty="0">
                <a:ea typeface="宋体" panose="02010600030101010101" pitchFamily="2" charset="-122"/>
              </a:rPr>
              <a:t>U:</a:t>
            </a:r>
          </a:p>
          <a:p>
            <a:pPr lvl="1"/>
            <a:r>
              <a:rPr lang="en-US" altLang="zh-CN" dirty="0">
                <a:ea typeface="宋体" panose="02010600030101010101" pitchFamily="2" charset="-122"/>
              </a:rPr>
              <a:t>Unresolved symbols</a:t>
            </a:r>
          </a:p>
          <a:p>
            <a:r>
              <a:rPr lang="en-US" altLang="zh-CN" dirty="0">
                <a:ea typeface="宋体" panose="02010600030101010101" pitchFamily="2" charset="-122"/>
              </a:rPr>
              <a:t>D:</a:t>
            </a:r>
          </a:p>
          <a:p>
            <a:pPr lvl="1"/>
            <a:r>
              <a:rPr lang="en-US" altLang="zh-CN" dirty="0">
                <a:ea typeface="宋体" panose="02010600030101010101" pitchFamily="2" charset="-122"/>
              </a:rPr>
              <a:t>Symbols that have been defined in previous input files</a:t>
            </a:r>
          </a:p>
          <a:p>
            <a:r>
              <a:rPr lang="en-US" altLang="zh-CN" dirty="0">
                <a:ea typeface="宋体" panose="02010600030101010101" pitchFamily="2" charset="-122"/>
              </a:rPr>
              <a:t>Initially all are empty</a:t>
            </a:r>
          </a:p>
        </p:txBody>
      </p:sp>
      <p:sp>
        <p:nvSpPr>
          <p:cNvPr id="74756" name="Rectangle 3">
            <a:extLst>
              <a:ext uri="{FF2B5EF4-FFF2-40B4-BE49-F238E27FC236}">
                <a16:creationId xmlns:a16="http://schemas.microsoft.com/office/drawing/2014/main" id="{2D9C49A6-8FA8-354B-9002-A00FB58D3615}"/>
              </a:ext>
            </a:extLst>
          </p:cNvPr>
          <p:cNvSpPr>
            <a:spLocks noGrp="1" noChangeArrowheads="1"/>
          </p:cNvSpPr>
          <p:nvPr>
            <p:ph type="title"/>
          </p:nvPr>
        </p:nvSpPr>
        <p:spPr/>
        <p:txBody>
          <a:bodyPr/>
          <a:lstStyle/>
          <a:p>
            <a:r>
              <a:rPr lang="en-US" altLang="zh-CN">
                <a:ea typeface="宋体" panose="02010600030101010101" pitchFamily="2" charset="-122"/>
              </a:rPr>
              <a:t>Using static libraries</a:t>
            </a:r>
            <a:endParaRPr lang="zh-CN" altLang="en-US">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a:extLst>
              <a:ext uri="{FF2B5EF4-FFF2-40B4-BE49-F238E27FC236}">
                <a16:creationId xmlns:a16="http://schemas.microsoft.com/office/drawing/2014/main" id="{F7D23971-6ED4-F64B-B36E-8EB9C8AD1C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4FC8335A-24A3-8945-8507-2584EE6307E2}" type="slidenum">
              <a:rPr lang="zh-CN" altLang="en-US" sz="1400">
                <a:latin typeface="Times New Roman" panose="02020603050405020304" pitchFamily="18" charset="0"/>
              </a:rPr>
              <a:pPr>
                <a:spcBef>
                  <a:spcPct val="0"/>
                </a:spcBef>
                <a:buFontTx/>
                <a:buNone/>
              </a:pPr>
              <a:t>36</a:t>
            </a:fld>
            <a:endParaRPr lang="en-US" altLang="zh-CN" sz="1400">
              <a:latin typeface="Times New Roman" panose="02020603050405020304" pitchFamily="18" charset="0"/>
            </a:endParaRPr>
          </a:p>
        </p:txBody>
      </p:sp>
      <p:sp>
        <p:nvSpPr>
          <p:cNvPr id="76803" name="Rectangle 2">
            <a:extLst>
              <a:ext uri="{FF2B5EF4-FFF2-40B4-BE49-F238E27FC236}">
                <a16:creationId xmlns:a16="http://schemas.microsoft.com/office/drawing/2014/main" id="{73D5EAD3-D1B9-6141-B2FA-F60BC5837BAC}"/>
              </a:ext>
            </a:extLst>
          </p:cNvPr>
          <p:cNvSpPr>
            <a:spLocks noGrp="1" noChangeArrowheads="1"/>
          </p:cNvSpPr>
          <p:nvPr>
            <p:ph type="body" idx="1"/>
          </p:nvPr>
        </p:nvSpPr>
        <p:spPr>
          <a:xfrm>
            <a:off x="457200" y="1524000"/>
            <a:ext cx="8001000" cy="4495800"/>
          </a:xfrm>
        </p:spPr>
        <p:txBody>
          <a:bodyPr lIns="90487" tIns="44450" rIns="90487" bIns="44450"/>
          <a:lstStyle/>
          <a:p>
            <a:r>
              <a:rPr lang="en-US" altLang="zh-CN" dirty="0">
                <a:ea typeface="宋体" panose="02010600030101010101" pitchFamily="2" charset="-122"/>
              </a:rPr>
              <a:t>Scan .o files and .a files in the command line order.</a:t>
            </a:r>
          </a:p>
          <a:p>
            <a:r>
              <a:rPr lang="en-US" altLang="zh-CN" dirty="0">
                <a:ea typeface="宋体" panose="02010600030101010101" pitchFamily="2" charset="-122"/>
              </a:rPr>
              <a:t>When scan an object file f, </a:t>
            </a:r>
          </a:p>
          <a:p>
            <a:pPr lvl="1"/>
            <a:r>
              <a:rPr lang="en-US" altLang="zh-CN" dirty="0">
                <a:ea typeface="宋体" panose="02010600030101010101" pitchFamily="2" charset="-122"/>
              </a:rPr>
              <a:t>Add f to E</a:t>
            </a:r>
          </a:p>
          <a:p>
            <a:pPr lvl="1"/>
            <a:r>
              <a:rPr lang="en-US" altLang="zh-CN" dirty="0">
                <a:ea typeface="宋体" panose="02010600030101010101" pitchFamily="2" charset="-122"/>
              </a:rPr>
              <a:t>Updates U, D</a:t>
            </a:r>
          </a:p>
          <a:p>
            <a:r>
              <a:rPr lang="en-US" altLang="zh-CN" dirty="0">
                <a:ea typeface="宋体" panose="02010600030101010101" pitchFamily="2" charset="-122"/>
              </a:rPr>
              <a:t>When scan an archive file f,</a:t>
            </a:r>
          </a:p>
          <a:p>
            <a:pPr lvl="1"/>
            <a:r>
              <a:rPr lang="en-US" altLang="zh-CN" dirty="0">
                <a:ea typeface="宋体" panose="02010600030101010101" pitchFamily="2" charset="-122"/>
              </a:rPr>
              <a:t>Resolve U</a:t>
            </a:r>
          </a:p>
          <a:p>
            <a:pPr lvl="1"/>
            <a:r>
              <a:rPr lang="en-US" altLang="zh-CN" dirty="0">
                <a:ea typeface="宋体" panose="02010600030101010101" pitchFamily="2" charset="-122"/>
              </a:rPr>
              <a:t>If m is used to resolve symbol, m is added to E</a:t>
            </a:r>
          </a:p>
          <a:p>
            <a:pPr lvl="1"/>
            <a:r>
              <a:rPr lang="en-US" altLang="zh-CN" dirty="0">
                <a:ea typeface="宋体" panose="02010600030101010101" pitchFamily="2" charset="-122"/>
              </a:rPr>
              <a:t>Update U, D using m </a:t>
            </a:r>
          </a:p>
        </p:txBody>
      </p:sp>
      <p:sp>
        <p:nvSpPr>
          <p:cNvPr id="76804" name="Rectangle 3">
            <a:extLst>
              <a:ext uri="{FF2B5EF4-FFF2-40B4-BE49-F238E27FC236}">
                <a16:creationId xmlns:a16="http://schemas.microsoft.com/office/drawing/2014/main" id="{6426721A-0786-2C45-BB08-1F5BF3316158}"/>
              </a:ext>
            </a:extLst>
          </p:cNvPr>
          <p:cNvSpPr>
            <a:spLocks noGrp="1" noChangeArrowheads="1"/>
          </p:cNvSpPr>
          <p:nvPr>
            <p:ph type="title"/>
          </p:nvPr>
        </p:nvSpPr>
        <p:spPr/>
        <p:txBody>
          <a:bodyPr/>
          <a:lstStyle/>
          <a:p>
            <a:r>
              <a:rPr lang="en-US" altLang="zh-CN">
                <a:ea typeface="宋体" panose="02010600030101010101" pitchFamily="2" charset="-122"/>
              </a:rPr>
              <a:t>Using static libraries</a:t>
            </a:r>
            <a:endParaRPr lang="zh-CN" altLang="en-US">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a:extLst>
              <a:ext uri="{FF2B5EF4-FFF2-40B4-BE49-F238E27FC236}">
                <a16:creationId xmlns:a16="http://schemas.microsoft.com/office/drawing/2014/main" id="{7C8B86FC-05D7-4548-9254-AF1A5FE884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2BF1C19A-7E17-BF43-A18E-23B3018480CE}" type="slidenum">
              <a:rPr lang="zh-CN" altLang="en-US" sz="1400">
                <a:latin typeface="Times New Roman" panose="02020603050405020304" pitchFamily="18" charset="0"/>
              </a:rPr>
              <a:pPr>
                <a:spcBef>
                  <a:spcPct val="0"/>
                </a:spcBef>
                <a:buFontTx/>
                <a:buNone/>
              </a:pPr>
              <a:t>37</a:t>
            </a:fld>
            <a:endParaRPr lang="en-US" altLang="zh-CN" sz="1400">
              <a:latin typeface="Times New Roman" panose="02020603050405020304" pitchFamily="18" charset="0"/>
            </a:endParaRPr>
          </a:p>
        </p:txBody>
      </p:sp>
      <p:sp>
        <p:nvSpPr>
          <p:cNvPr id="78851" name="Rectangle 2">
            <a:extLst>
              <a:ext uri="{FF2B5EF4-FFF2-40B4-BE49-F238E27FC236}">
                <a16:creationId xmlns:a16="http://schemas.microsoft.com/office/drawing/2014/main" id="{097A2AA0-2326-6C48-9C8B-0193625B840B}"/>
              </a:ext>
            </a:extLst>
          </p:cNvPr>
          <p:cNvSpPr>
            <a:spLocks noGrp="1" noChangeArrowheads="1"/>
          </p:cNvSpPr>
          <p:nvPr>
            <p:ph type="body" idx="1"/>
          </p:nvPr>
        </p:nvSpPr>
        <p:spPr>
          <a:xfrm>
            <a:off x="457200" y="1524000"/>
            <a:ext cx="8001000" cy="4800600"/>
          </a:xfrm>
        </p:spPr>
        <p:txBody>
          <a:bodyPr lIns="90487" tIns="44450" rIns="90487" bIns="44450"/>
          <a:lstStyle/>
          <a:p>
            <a:pPr>
              <a:lnSpc>
                <a:spcPct val="120000"/>
              </a:lnSpc>
            </a:pPr>
            <a:r>
              <a:rPr lang="en-US" altLang="zh-CN">
                <a:ea typeface="宋体" panose="02010600030101010101" pitchFamily="2" charset="-122"/>
              </a:rPr>
              <a:t>If any entries in the unresolved list at end of scan, then error</a:t>
            </a:r>
          </a:p>
          <a:p>
            <a:pPr>
              <a:lnSpc>
                <a:spcPct val="120000"/>
              </a:lnSpc>
            </a:pPr>
            <a:endParaRPr lang="en-US" altLang="zh-CN">
              <a:ea typeface="宋体" panose="02010600030101010101" pitchFamily="2" charset="-122"/>
            </a:endParaRPr>
          </a:p>
          <a:p>
            <a:pPr>
              <a:lnSpc>
                <a:spcPct val="120000"/>
              </a:lnSpc>
            </a:pPr>
            <a:r>
              <a:rPr lang="en-US" altLang="zh-CN">
                <a:ea typeface="宋体" panose="02010600030101010101" pitchFamily="2" charset="-122"/>
              </a:rPr>
              <a:t>Problem:</a:t>
            </a:r>
          </a:p>
          <a:p>
            <a:pPr lvl="1">
              <a:lnSpc>
                <a:spcPct val="120000"/>
              </a:lnSpc>
            </a:pPr>
            <a:r>
              <a:rPr lang="en-US" altLang="zh-CN">
                <a:ea typeface="宋体" panose="02010600030101010101" pitchFamily="2" charset="-122"/>
              </a:rPr>
              <a:t>command line order matters!</a:t>
            </a:r>
          </a:p>
          <a:p>
            <a:pPr lvl="1">
              <a:lnSpc>
                <a:spcPct val="120000"/>
              </a:lnSpc>
            </a:pPr>
            <a:r>
              <a:rPr lang="en-US" altLang="zh-CN">
                <a:ea typeface="宋体" panose="02010600030101010101" pitchFamily="2" charset="-122"/>
              </a:rPr>
              <a:t>Moral: put libraries at the end of the command line.</a:t>
            </a:r>
            <a:r>
              <a:rPr lang="en-US" altLang="zh-CN" sz="2000">
                <a:ea typeface="宋体" panose="02010600030101010101" pitchFamily="2" charset="-122"/>
              </a:rPr>
              <a:t> </a:t>
            </a:r>
            <a:endParaRPr lang="en-US" altLang="zh-CN">
              <a:ea typeface="宋体" panose="02010600030101010101" pitchFamily="2" charset="-122"/>
            </a:endParaRPr>
          </a:p>
        </p:txBody>
      </p:sp>
      <p:sp>
        <p:nvSpPr>
          <p:cNvPr id="78852" name="Rectangle 3">
            <a:extLst>
              <a:ext uri="{FF2B5EF4-FFF2-40B4-BE49-F238E27FC236}">
                <a16:creationId xmlns:a16="http://schemas.microsoft.com/office/drawing/2014/main" id="{75D75429-1569-7941-BBCF-63E1C414219D}"/>
              </a:ext>
            </a:extLst>
          </p:cNvPr>
          <p:cNvSpPr>
            <a:spLocks noGrp="1" noChangeArrowheads="1"/>
          </p:cNvSpPr>
          <p:nvPr>
            <p:ph type="title"/>
          </p:nvPr>
        </p:nvSpPr>
        <p:spPr/>
        <p:txBody>
          <a:bodyPr/>
          <a:lstStyle/>
          <a:p>
            <a:r>
              <a:rPr lang="en-US" altLang="zh-CN">
                <a:ea typeface="宋体" panose="02010600030101010101" pitchFamily="2" charset="-122"/>
              </a:rPr>
              <a:t>Using static libraries</a:t>
            </a:r>
            <a:endParaRPr lang="zh-CN" altLang="en-US">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a:extLst>
              <a:ext uri="{FF2B5EF4-FFF2-40B4-BE49-F238E27FC236}">
                <a16:creationId xmlns:a16="http://schemas.microsoft.com/office/drawing/2014/main" id="{8C5AD2CB-A387-A14A-80FD-6167567115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6997EB45-33A6-A244-96FD-5B9CD5887935}" type="slidenum">
              <a:rPr lang="zh-CN" altLang="en-US" sz="1400">
                <a:latin typeface="Times New Roman" panose="02020603050405020304" pitchFamily="18" charset="0"/>
              </a:rPr>
              <a:pPr>
                <a:spcBef>
                  <a:spcPct val="0"/>
                </a:spcBef>
                <a:buFontTx/>
                <a:buNone/>
              </a:pPr>
              <a:t>38</a:t>
            </a:fld>
            <a:endParaRPr lang="en-US" altLang="zh-CN" sz="1400">
              <a:latin typeface="Times New Roman" panose="02020603050405020304" pitchFamily="18" charset="0"/>
            </a:endParaRPr>
          </a:p>
        </p:txBody>
      </p:sp>
      <p:sp>
        <p:nvSpPr>
          <p:cNvPr id="80899" name="Rectangle 2">
            <a:extLst>
              <a:ext uri="{FF2B5EF4-FFF2-40B4-BE49-F238E27FC236}">
                <a16:creationId xmlns:a16="http://schemas.microsoft.com/office/drawing/2014/main" id="{8760330C-7F40-4E41-8013-87832A54B732}"/>
              </a:ext>
            </a:extLst>
          </p:cNvPr>
          <p:cNvSpPr>
            <a:spLocks noGrp="1" noChangeArrowheads="1"/>
          </p:cNvSpPr>
          <p:nvPr>
            <p:ph type="title"/>
          </p:nvPr>
        </p:nvSpPr>
        <p:spPr/>
        <p:txBody>
          <a:bodyPr/>
          <a:lstStyle/>
          <a:p>
            <a:r>
              <a:rPr lang="en-US" altLang="zh-CN">
                <a:ea typeface="宋体" panose="02010600030101010101" pitchFamily="2" charset="-122"/>
              </a:rPr>
              <a:t>Executable Object Files</a:t>
            </a:r>
          </a:p>
        </p:txBody>
      </p:sp>
      <p:pic>
        <p:nvPicPr>
          <p:cNvPr id="80900" name="Picture 2">
            <a:extLst>
              <a:ext uri="{FF2B5EF4-FFF2-40B4-BE49-F238E27FC236}">
                <a16:creationId xmlns:a16="http://schemas.microsoft.com/office/drawing/2014/main" id="{27BFAF85-518F-D449-BA2F-F805B84BE0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 y="1470025"/>
            <a:ext cx="89154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a:extLst>
              <a:ext uri="{FF2B5EF4-FFF2-40B4-BE49-F238E27FC236}">
                <a16:creationId xmlns:a16="http://schemas.microsoft.com/office/drawing/2014/main" id="{3E5ED923-DF01-144A-AB1E-45598328CA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0814DB5C-9C42-F54F-AEED-4BDC4B2A9B74}" type="slidenum">
              <a:rPr lang="zh-CN" altLang="en-US" sz="1400">
                <a:latin typeface="Times New Roman" panose="02020603050405020304" pitchFamily="18" charset="0"/>
              </a:rPr>
              <a:pPr>
                <a:spcBef>
                  <a:spcPct val="0"/>
                </a:spcBef>
                <a:buFontTx/>
                <a:buNone/>
              </a:pPr>
              <a:t>39</a:t>
            </a:fld>
            <a:endParaRPr lang="en-US" altLang="zh-CN" sz="1400">
              <a:latin typeface="Times New Roman" panose="02020603050405020304" pitchFamily="18" charset="0"/>
            </a:endParaRPr>
          </a:p>
        </p:txBody>
      </p:sp>
      <p:sp>
        <p:nvSpPr>
          <p:cNvPr id="82947" name="Rectangle 2">
            <a:extLst>
              <a:ext uri="{FF2B5EF4-FFF2-40B4-BE49-F238E27FC236}">
                <a16:creationId xmlns:a16="http://schemas.microsoft.com/office/drawing/2014/main" id="{9A7EDDF2-3537-FC4D-A035-558F3AA8D5CB}"/>
              </a:ext>
            </a:extLst>
          </p:cNvPr>
          <p:cNvSpPr>
            <a:spLocks noGrp="1" noChangeArrowheads="1"/>
          </p:cNvSpPr>
          <p:nvPr>
            <p:ph type="title"/>
          </p:nvPr>
        </p:nvSpPr>
        <p:spPr/>
        <p:txBody>
          <a:bodyPr/>
          <a:lstStyle/>
          <a:p>
            <a:r>
              <a:rPr lang="en-US" altLang="zh-CN">
                <a:ea typeface="宋体" panose="02010600030101010101" pitchFamily="2" charset="-122"/>
              </a:rPr>
              <a:t>ELF Header</a:t>
            </a:r>
          </a:p>
        </p:txBody>
      </p:sp>
      <p:sp>
        <p:nvSpPr>
          <p:cNvPr id="82948" name="Rectangle 3">
            <a:extLst>
              <a:ext uri="{FF2B5EF4-FFF2-40B4-BE49-F238E27FC236}">
                <a16:creationId xmlns:a16="http://schemas.microsoft.com/office/drawing/2014/main" id="{CD07CCBF-D7A4-EC4A-85FF-BB38D80BAB20}"/>
              </a:ext>
            </a:extLst>
          </p:cNvPr>
          <p:cNvSpPr>
            <a:spLocks noGrp="1" noChangeArrowheads="1"/>
          </p:cNvSpPr>
          <p:nvPr>
            <p:ph type="body" idx="1"/>
          </p:nvPr>
        </p:nvSpPr>
        <p:spPr>
          <a:xfrm>
            <a:off x="152400" y="1447800"/>
            <a:ext cx="8839200" cy="5029200"/>
          </a:xfrm>
        </p:spPr>
        <p:txBody>
          <a:bodyPr/>
          <a:lstStyle/>
          <a:p>
            <a:pPr>
              <a:lnSpc>
                <a:spcPts val="2400"/>
              </a:lnSpc>
              <a:spcBef>
                <a:spcPct val="0"/>
              </a:spcBef>
              <a:buFontTx/>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typedef  struct{</a:t>
            </a:r>
          </a:p>
          <a:p>
            <a:pPr>
              <a:lnSpc>
                <a:spcPts val="2400"/>
              </a:lnSpc>
              <a:spcBef>
                <a:spcPct val="0"/>
              </a:spcBef>
              <a:buFontTx/>
              <a:buNone/>
            </a:pP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unsigned</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char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e_ident</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[16]; 	/* ELF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identification</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a:t>
            </a:r>
          </a:p>
          <a:p>
            <a:pPr>
              <a:lnSpc>
                <a:spcPts val="2400"/>
              </a:lnSpc>
              <a:spcBef>
                <a:spcPct val="0"/>
              </a:spcBef>
              <a:buFontTx/>
              <a:buNone/>
            </a:pP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Elf64_Half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e_type</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Object</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file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type</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a:t>
            </a:r>
          </a:p>
          <a:p>
            <a:pPr>
              <a:lnSpc>
                <a:spcPts val="2400"/>
              </a:lnSpc>
              <a:spcBef>
                <a:spcPct val="0"/>
              </a:spcBef>
              <a:buFontTx/>
              <a:buNone/>
            </a:pP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Elf64_Half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e_machine</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Machine</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type</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a:t>
            </a:r>
          </a:p>
          <a:p>
            <a:pPr>
              <a:lnSpc>
                <a:spcPts val="2400"/>
              </a:lnSpc>
              <a:spcBef>
                <a:spcPct val="0"/>
              </a:spcBef>
              <a:buFontTx/>
              <a:buNone/>
            </a:pP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Elf64_Word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e_version</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Object</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file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version</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a:t>
            </a:r>
          </a:p>
          <a:p>
            <a:pPr>
              <a:lnSpc>
                <a:spcPts val="2400"/>
              </a:lnSpc>
              <a:spcBef>
                <a:spcPct val="0"/>
              </a:spcBef>
              <a:buFontTx/>
              <a:buNone/>
            </a:pP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Elf64_Addr 	</a:t>
            </a:r>
            <a:r>
              <a:rPr lang="pt-BR" altLang="zh-CN" sz="24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e_entry</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Entry</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point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address</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a:t>
            </a:r>
          </a:p>
          <a:p>
            <a:pPr>
              <a:lnSpc>
                <a:spcPts val="2400"/>
              </a:lnSpc>
              <a:spcBef>
                <a:spcPct val="0"/>
              </a:spcBef>
              <a:buFontTx/>
              <a:buNone/>
            </a:pP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Elf64_Off 		</a:t>
            </a:r>
            <a:r>
              <a:rPr lang="pt-BR" altLang="zh-CN" sz="24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e_phoff</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Program</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header offset */</a:t>
            </a:r>
          </a:p>
          <a:p>
            <a:pPr>
              <a:lnSpc>
                <a:spcPts val="2400"/>
              </a:lnSpc>
              <a:spcBef>
                <a:spcPct val="0"/>
              </a:spcBef>
              <a:buFontTx/>
              <a:buNone/>
            </a:pP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Elf64_Off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e_shoff</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Section</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header offset */</a:t>
            </a:r>
          </a:p>
          <a:p>
            <a:pPr>
              <a:lnSpc>
                <a:spcPts val="2400"/>
              </a:lnSpc>
              <a:spcBef>
                <a:spcPct val="0"/>
              </a:spcBef>
              <a:buFontTx/>
              <a:buNone/>
            </a:pP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Elf64_Word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e_flags</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 Processor-</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specific</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flags</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a:t>
            </a:r>
          </a:p>
          <a:p>
            <a:pPr>
              <a:lnSpc>
                <a:spcPts val="2400"/>
              </a:lnSpc>
              <a:spcBef>
                <a:spcPct val="0"/>
              </a:spcBef>
              <a:buFontTx/>
              <a:buNone/>
            </a:pP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Elf64_Half 		</a:t>
            </a:r>
            <a:r>
              <a:rPr lang="pt-BR" altLang="zh-CN" sz="24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e_ehsize</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 ELF header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size</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a:t>
            </a:r>
          </a:p>
          <a:p>
            <a:pPr>
              <a:lnSpc>
                <a:spcPts val="2400"/>
              </a:lnSpc>
              <a:spcBef>
                <a:spcPct val="0"/>
              </a:spcBef>
              <a:buFontTx/>
              <a:buNone/>
            </a:pP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Elf64_Half 		</a:t>
            </a:r>
            <a:r>
              <a:rPr lang="pt-BR" altLang="zh-CN" sz="24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e_phentsize</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pt-BR" altLang="zh-CN" sz="2000" dirty="0" err="1">
                <a:latin typeface="Times New Roman" panose="02020603050405020304" pitchFamily="18" charset="0"/>
                <a:ea typeface="宋体" panose="02010600030101010101" pitchFamily="2" charset="-122"/>
                <a:cs typeface="Times New Roman" panose="02020603050405020304" pitchFamily="18" charset="0"/>
              </a:rPr>
              <a:t>Size</a:t>
            </a: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pt-BR" altLang="zh-CN" sz="2000" dirty="0" err="1">
                <a:latin typeface="Times New Roman" panose="02020603050405020304" pitchFamily="18" charset="0"/>
                <a:ea typeface="宋体" panose="02010600030101010101" pitchFamily="2" charset="-122"/>
                <a:cs typeface="Times New Roman" panose="02020603050405020304" pitchFamily="18" charset="0"/>
              </a:rPr>
              <a:t>of</a:t>
            </a: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pt-BR" altLang="zh-CN" sz="2000" dirty="0" err="1">
                <a:latin typeface="Times New Roman" panose="02020603050405020304" pitchFamily="18" charset="0"/>
                <a:ea typeface="宋体" panose="02010600030101010101" pitchFamily="2" charset="-122"/>
                <a:cs typeface="Times New Roman" panose="02020603050405020304" pitchFamily="18" charset="0"/>
              </a:rPr>
              <a:t>program</a:t>
            </a: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 header </a:t>
            </a:r>
            <a:r>
              <a:rPr lang="pt-BR" altLang="zh-CN" sz="2000" dirty="0" err="1">
                <a:latin typeface="Times New Roman" panose="02020603050405020304" pitchFamily="18" charset="0"/>
                <a:ea typeface="宋体" panose="02010600030101010101" pitchFamily="2" charset="-122"/>
                <a:cs typeface="Times New Roman" panose="02020603050405020304" pitchFamily="18" charset="0"/>
              </a:rPr>
              <a:t>entry</a:t>
            </a: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 */</a:t>
            </a:r>
          </a:p>
          <a:p>
            <a:pPr>
              <a:lnSpc>
                <a:spcPts val="2400"/>
              </a:lnSpc>
              <a:spcBef>
                <a:spcPct val="0"/>
              </a:spcBef>
              <a:buFontTx/>
              <a:buNone/>
            </a:pP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Elf64_Half 		</a:t>
            </a:r>
            <a:r>
              <a:rPr lang="pt-BR" altLang="zh-CN" sz="24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e_phnum</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pt-BR" altLang="zh-CN" sz="2000" dirty="0" err="1">
                <a:latin typeface="Times New Roman" panose="02020603050405020304" pitchFamily="18" charset="0"/>
                <a:ea typeface="宋体" panose="02010600030101010101" pitchFamily="2" charset="-122"/>
                <a:cs typeface="Times New Roman" panose="02020603050405020304" pitchFamily="18" charset="0"/>
              </a:rPr>
              <a:t>Number</a:t>
            </a: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pt-BR" altLang="zh-CN" sz="2000" dirty="0" err="1">
                <a:latin typeface="Times New Roman" panose="02020603050405020304" pitchFamily="18" charset="0"/>
                <a:ea typeface="宋体" panose="02010600030101010101" pitchFamily="2" charset="-122"/>
                <a:cs typeface="Times New Roman" panose="02020603050405020304" pitchFamily="18" charset="0"/>
              </a:rPr>
              <a:t>of</a:t>
            </a: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pt-BR" altLang="zh-CN" sz="2000" dirty="0" err="1">
                <a:latin typeface="Times New Roman" panose="02020603050405020304" pitchFamily="18" charset="0"/>
                <a:ea typeface="宋体" panose="02010600030101010101" pitchFamily="2" charset="-122"/>
                <a:cs typeface="Times New Roman" panose="02020603050405020304" pitchFamily="18" charset="0"/>
              </a:rPr>
              <a:t>program</a:t>
            </a: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 header </a:t>
            </a:r>
            <a:r>
              <a:rPr lang="pt-BR" altLang="zh-CN" sz="2000" dirty="0" err="1">
                <a:latin typeface="Times New Roman" panose="02020603050405020304" pitchFamily="18" charset="0"/>
                <a:ea typeface="宋体" panose="02010600030101010101" pitchFamily="2" charset="-122"/>
                <a:cs typeface="Times New Roman" panose="02020603050405020304" pitchFamily="18" charset="0"/>
              </a:rPr>
              <a:t>entries</a:t>
            </a: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 */</a:t>
            </a:r>
          </a:p>
          <a:p>
            <a:pPr>
              <a:lnSpc>
                <a:spcPts val="2400"/>
              </a:lnSpc>
              <a:spcBef>
                <a:spcPct val="0"/>
              </a:spcBef>
              <a:buFontTx/>
              <a:buNone/>
            </a:pP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Elf64_Half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e_shentsize</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Size</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of</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section</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header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entry</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a:t>
            </a:r>
          </a:p>
          <a:p>
            <a:pPr>
              <a:lnSpc>
                <a:spcPts val="2400"/>
              </a:lnSpc>
              <a:spcBef>
                <a:spcPct val="0"/>
              </a:spcBef>
              <a:buFontTx/>
              <a:buNone/>
            </a:pP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Elf64_Half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e_shnum</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pt-BR" altLang="zh-CN" sz="2000" dirty="0" err="1">
                <a:latin typeface="Times New Roman" panose="02020603050405020304" pitchFamily="18" charset="0"/>
                <a:ea typeface="宋体" panose="02010600030101010101" pitchFamily="2" charset="-122"/>
                <a:cs typeface="Times New Roman" panose="02020603050405020304" pitchFamily="18" charset="0"/>
              </a:rPr>
              <a:t>Number</a:t>
            </a: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pt-BR" altLang="zh-CN" sz="2000" dirty="0" err="1">
                <a:latin typeface="Times New Roman" panose="02020603050405020304" pitchFamily="18" charset="0"/>
                <a:ea typeface="宋体" panose="02010600030101010101" pitchFamily="2" charset="-122"/>
                <a:cs typeface="Times New Roman" panose="02020603050405020304" pitchFamily="18" charset="0"/>
              </a:rPr>
              <a:t>of</a:t>
            </a: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pt-BR" altLang="zh-CN" sz="2000" dirty="0" err="1">
                <a:latin typeface="Times New Roman" panose="02020603050405020304" pitchFamily="18" charset="0"/>
                <a:ea typeface="宋体" panose="02010600030101010101" pitchFamily="2" charset="-122"/>
                <a:cs typeface="Times New Roman" panose="02020603050405020304" pitchFamily="18" charset="0"/>
              </a:rPr>
              <a:t>section</a:t>
            </a: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 header </a:t>
            </a:r>
            <a:r>
              <a:rPr lang="pt-BR" altLang="zh-CN" sz="2000" dirty="0" err="1">
                <a:latin typeface="Times New Roman" panose="02020603050405020304" pitchFamily="18" charset="0"/>
                <a:ea typeface="宋体" panose="02010600030101010101" pitchFamily="2" charset="-122"/>
                <a:cs typeface="Times New Roman" panose="02020603050405020304" pitchFamily="18" charset="0"/>
              </a:rPr>
              <a:t>entries</a:t>
            </a: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 */</a:t>
            </a:r>
          </a:p>
          <a:p>
            <a:pPr>
              <a:lnSpc>
                <a:spcPts val="2400"/>
              </a:lnSpc>
              <a:spcBef>
                <a:spcPct val="0"/>
              </a:spcBef>
              <a:buFontTx/>
              <a:buNone/>
            </a:pP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Elf64_Half 		</a:t>
            </a:r>
            <a:r>
              <a:rPr lang="pt-BR" altLang="zh-CN" sz="2400" dirty="0" err="1">
                <a:latin typeface="Times New Roman" panose="02020603050405020304" pitchFamily="18" charset="0"/>
                <a:ea typeface="宋体" panose="02010600030101010101" pitchFamily="2" charset="-122"/>
                <a:cs typeface="Times New Roman" panose="02020603050405020304" pitchFamily="18" charset="0"/>
              </a:rPr>
              <a:t>e_shstrndx</a:t>
            </a: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pt-BR" altLang="zh-CN" sz="2000" dirty="0" err="1">
                <a:latin typeface="Times New Roman" panose="02020603050405020304" pitchFamily="18" charset="0"/>
                <a:ea typeface="宋体" panose="02010600030101010101" pitchFamily="2" charset="-122"/>
                <a:cs typeface="Times New Roman" panose="02020603050405020304" pitchFamily="18" charset="0"/>
              </a:rPr>
              <a:t>Section</a:t>
            </a: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pt-BR" altLang="zh-CN" sz="2000" dirty="0" err="1">
                <a:latin typeface="Times New Roman" panose="02020603050405020304" pitchFamily="18" charset="0"/>
                <a:ea typeface="宋体" panose="02010600030101010101" pitchFamily="2" charset="-122"/>
                <a:cs typeface="Times New Roman" panose="02020603050405020304" pitchFamily="18" charset="0"/>
              </a:rPr>
              <a:t>name</a:t>
            </a: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pt-BR" altLang="zh-CN" sz="2000" dirty="0" err="1">
                <a:latin typeface="Times New Roman" panose="02020603050405020304" pitchFamily="18" charset="0"/>
                <a:ea typeface="宋体" panose="02010600030101010101" pitchFamily="2" charset="-122"/>
                <a:cs typeface="Times New Roman" panose="02020603050405020304" pitchFamily="18" charset="0"/>
              </a:rPr>
              <a:t>string</a:t>
            </a: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pt-BR" altLang="zh-CN" sz="2000" dirty="0" err="1">
                <a:latin typeface="Times New Roman" panose="02020603050405020304" pitchFamily="18" charset="0"/>
                <a:ea typeface="宋体" panose="02010600030101010101" pitchFamily="2" charset="-122"/>
                <a:cs typeface="Times New Roman" panose="02020603050405020304" pitchFamily="18" charset="0"/>
              </a:rPr>
              <a:t>table</a:t>
            </a: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 index */</a:t>
            </a:r>
          </a:p>
          <a:p>
            <a:pPr>
              <a:lnSpc>
                <a:spcPts val="2400"/>
              </a:lnSpc>
              <a:spcBef>
                <a:spcPct val="0"/>
              </a:spcBef>
              <a:buFontTx/>
              <a:buNone/>
            </a:pPr>
            <a:r>
              <a:rPr lang="pt-BR" altLang="zh-CN" sz="2400" dirty="0">
                <a:latin typeface="Times New Roman" panose="02020603050405020304" pitchFamily="18" charset="0"/>
                <a:ea typeface="宋体" panose="02010600030101010101" pitchFamily="2" charset="-122"/>
                <a:cs typeface="Times New Roman" panose="02020603050405020304" pitchFamily="18" charset="0"/>
              </a:rPr>
              <a:t>} Elf64_Ehdr;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a:extLst>
              <a:ext uri="{FF2B5EF4-FFF2-40B4-BE49-F238E27FC236}">
                <a16:creationId xmlns:a16="http://schemas.microsoft.com/office/drawing/2014/main" id="{2E5F4454-7CC6-EB49-97E6-CB3085315A5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83C833BF-EC9A-D646-9B3F-66FA7FB4C9DB}" type="slidenum">
              <a:rPr lang="zh-CN" altLang="en-US" sz="1400">
                <a:latin typeface="Times New Roman" panose="02020603050405020304" pitchFamily="18" charset="0"/>
              </a:rPr>
              <a:pPr>
                <a:spcBef>
                  <a:spcPct val="0"/>
                </a:spcBef>
                <a:buFontTx/>
                <a:buNone/>
              </a:pPr>
              <a:t>4</a:t>
            </a:fld>
            <a:endParaRPr lang="en-US" altLang="zh-CN" sz="1400">
              <a:latin typeface="Times New Roman" panose="02020603050405020304" pitchFamily="18" charset="0"/>
            </a:endParaRPr>
          </a:p>
        </p:txBody>
      </p:sp>
      <p:sp>
        <p:nvSpPr>
          <p:cNvPr id="11267" name="Rectangle 2">
            <a:extLst>
              <a:ext uri="{FF2B5EF4-FFF2-40B4-BE49-F238E27FC236}">
                <a16:creationId xmlns:a16="http://schemas.microsoft.com/office/drawing/2014/main" id="{2CE3A1D2-355E-8C4A-A905-B025CAFB90BD}"/>
              </a:ext>
            </a:extLst>
          </p:cNvPr>
          <p:cNvSpPr>
            <a:spLocks noGrp="1" noChangeArrowheads="1"/>
          </p:cNvSpPr>
          <p:nvPr>
            <p:ph type="title"/>
          </p:nvPr>
        </p:nvSpPr>
        <p:spPr/>
        <p:txBody>
          <a:bodyPr/>
          <a:lstStyle/>
          <a:p>
            <a:r>
              <a:rPr lang="en-US" altLang="zh-CN">
                <a:ea typeface="宋体" panose="02010600030101010101" pitchFamily="2" charset="-122"/>
              </a:rPr>
              <a:t>Relocation</a:t>
            </a:r>
          </a:p>
        </p:txBody>
      </p:sp>
      <p:sp>
        <p:nvSpPr>
          <p:cNvPr id="11268" name="Rectangle 3">
            <a:extLst>
              <a:ext uri="{FF2B5EF4-FFF2-40B4-BE49-F238E27FC236}">
                <a16:creationId xmlns:a16="http://schemas.microsoft.com/office/drawing/2014/main" id="{FE11BA7F-3C39-F247-9F89-CE8B0465CD1E}"/>
              </a:ext>
            </a:extLst>
          </p:cNvPr>
          <p:cNvSpPr>
            <a:spLocks noGrp="1" noChangeArrowheads="1"/>
          </p:cNvSpPr>
          <p:nvPr>
            <p:ph type="body" idx="1"/>
          </p:nvPr>
        </p:nvSpPr>
        <p:spPr>
          <a:xfrm>
            <a:off x="457200" y="1600200"/>
            <a:ext cx="8077200" cy="4419600"/>
          </a:xfrm>
        </p:spPr>
        <p:txBody>
          <a:bodyPr/>
          <a:lstStyle/>
          <a:p>
            <a:pPr>
              <a:lnSpc>
                <a:spcPct val="140000"/>
              </a:lnSpc>
            </a:pPr>
            <a:r>
              <a:rPr lang="en-US" altLang="zh-CN">
                <a:ea typeface="宋体" panose="02010600030101010101" pitchFamily="2" charset="-122"/>
              </a:rPr>
              <a:t>For each reference to an object with unknown location</a:t>
            </a:r>
          </a:p>
          <a:p>
            <a:pPr lvl="1">
              <a:lnSpc>
                <a:spcPct val="140000"/>
              </a:lnSpc>
            </a:pPr>
            <a:r>
              <a:rPr lang="en-US" altLang="zh-CN">
                <a:ea typeface="宋体" panose="02010600030101010101" pitchFamily="2" charset="-122"/>
              </a:rPr>
              <a:t>Assembler generates a relocation entry</a:t>
            </a:r>
          </a:p>
          <a:p>
            <a:pPr lvl="1">
              <a:lnSpc>
                <a:spcPct val="140000"/>
              </a:lnSpc>
            </a:pPr>
            <a:r>
              <a:rPr lang="en-US" altLang="zh-CN">
                <a:ea typeface="宋体" panose="02010600030101010101" pitchFamily="2" charset="-122"/>
              </a:rPr>
              <a:t>Relocation entries for code are placed in .rel.text</a:t>
            </a:r>
          </a:p>
          <a:p>
            <a:pPr lvl="1">
              <a:lnSpc>
                <a:spcPct val="140000"/>
              </a:lnSpc>
            </a:pPr>
            <a:r>
              <a:rPr lang="en-US" altLang="zh-CN">
                <a:ea typeface="宋体" panose="02010600030101010101" pitchFamily="2" charset="-122"/>
              </a:rPr>
              <a:t>Relocation entries for data are placed in .rel.data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a:extLst>
              <a:ext uri="{FF2B5EF4-FFF2-40B4-BE49-F238E27FC236}">
                <a16:creationId xmlns:a16="http://schemas.microsoft.com/office/drawing/2014/main" id="{ADFA0239-DD01-A34D-B4A6-4075B67EAF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017FE72F-1D19-0E46-BF6F-F3FAFDD6BE6F}" type="slidenum">
              <a:rPr lang="zh-CN" altLang="en-US" sz="1400">
                <a:latin typeface="Times New Roman" panose="02020603050405020304" pitchFamily="18" charset="0"/>
              </a:rPr>
              <a:pPr>
                <a:spcBef>
                  <a:spcPct val="0"/>
                </a:spcBef>
                <a:buFontTx/>
                <a:buNone/>
              </a:pPr>
              <a:t>40</a:t>
            </a:fld>
            <a:endParaRPr lang="en-US" altLang="zh-CN" sz="1400">
              <a:latin typeface="Times New Roman" panose="02020603050405020304" pitchFamily="18" charset="0"/>
            </a:endParaRPr>
          </a:p>
        </p:txBody>
      </p:sp>
      <p:sp>
        <p:nvSpPr>
          <p:cNvPr id="84995" name="Rectangle 2">
            <a:extLst>
              <a:ext uri="{FF2B5EF4-FFF2-40B4-BE49-F238E27FC236}">
                <a16:creationId xmlns:a16="http://schemas.microsoft.com/office/drawing/2014/main" id="{5FC8051D-F7BE-954D-9C01-C599DAE48ECF}"/>
              </a:ext>
            </a:extLst>
          </p:cNvPr>
          <p:cNvSpPr>
            <a:spLocks noGrp="1" noChangeArrowheads="1"/>
          </p:cNvSpPr>
          <p:nvPr>
            <p:ph type="title"/>
          </p:nvPr>
        </p:nvSpPr>
        <p:spPr/>
        <p:txBody>
          <a:bodyPr/>
          <a:lstStyle/>
          <a:p>
            <a:r>
              <a:rPr lang="en-US" altLang="zh-CN">
                <a:ea typeface="宋体" panose="02010600030101010101" pitchFamily="2" charset="-122"/>
              </a:rPr>
              <a:t>Executable Object File Header</a:t>
            </a:r>
          </a:p>
        </p:txBody>
      </p:sp>
      <p:sp>
        <p:nvSpPr>
          <p:cNvPr id="84996" name="Rectangle 3">
            <a:extLst>
              <a:ext uri="{FF2B5EF4-FFF2-40B4-BE49-F238E27FC236}">
                <a16:creationId xmlns:a16="http://schemas.microsoft.com/office/drawing/2014/main" id="{1C1EA2A3-390F-A64E-9083-B61B0F7ACB4E}"/>
              </a:ext>
            </a:extLst>
          </p:cNvPr>
          <p:cNvSpPr>
            <a:spLocks noGrp="1" noChangeArrowheads="1"/>
          </p:cNvSpPr>
          <p:nvPr>
            <p:ph type="body" idx="1"/>
          </p:nvPr>
        </p:nvSpPr>
        <p:spPr>
          <a:xfrm>
            <a:off x="457200" y="1600200"/>
            <a:ext cx="8077200" cy="4419600"/>
          </a:xfrm>
        </p:spPr>
        <p:txBody>
          <a:bodyPr/>
          <a:lstStyle/>
          <a:p>
            <a:r>
              <a:rPr lang="en-US" altLang="zh-CN">
                <a:ea typeface="宋体" panose="02010600030101010101" pitchFamily="2" charset="-122"/>
              </a:rPr>
              <a:t>ELF header</a:t>
            </a:r>
          </a:p>
          <a:p>
            <a:pPr lvl="1"/>
            <a:r>
              <a:rPr lang="en-US" altLang="zh-CN">
                <a:ea typeface="宋体" panose="02010600030101010101" pitchFamily="2" charset="-122"/>
              </a:rPr>
              <a:t>Overall information</a:t>
            </a:r>
          </a:p>
          <a:p>
            <a:pPr lvl="1"/>
            <a:r>
              <a:rPr lang="en-US" altLang="zh-CN">
                <a:ea typeface="宋体" panose="02010600030101010101" pitchFamily="2" charset="-122"/>
              </a:rPr>
              <a:t>Entry point</a:t>
            </a:r>
          </a:p>
          <a:p>
            <a:pPr lvl="1"/>
            <a:r>
              <a:rPr lang="en-US" altLang="zh-CN">
                <a:ea typeface="宋体" panose="02010600030101010101" pitchFamily="2" charset="-122"/>
              </a:rPr>
              <a:t>Program (Segment) header table information</a:t>
            </a:r>
          </a:p>
          <a:p>
            <a:pPr lvl="2"/>
            <a:r>
              <a:rPr lang="en-US" altLang="zh-CN" sz="2400">
                <a:ea typeface="宋体" panose="02010600030101010101" pitchFamily="2" charset="-122"/>
              </a:rPr>
              <a:t>Starting point</a:t>
            </a:r>
          </a:p>
          <a:p>
            <a:pPr lvl="2"/>
            <a:r>
              <a:rPr lang="en-US" altLang="zh-CN" sz="2400">
                <a:ea typeface="宋体" panose="02010600030101010101" pitchFamily="2" charset="-122"/>
              </a:rPr>
              <a:t>Size </a:t>
            </a:r>
          </a:p>
          <a:p>
            <a:pPr lvl="2"/>
            <a:r>
              <a:rPr lang="en-US" altLang="zh-CN" sz="2400">
                <a:ea typeface="宋体" panose="02010600030101010101" pitchFamily="2" charset="-122"/>
              </a:rPr>
              <a:t>Size of each entry</a:t>
            </a:r>
          </a:p>
          <a:p>
            <a:pPr lvl="2"/>
            <a:r>
              <a:rPr lang="en-US" altLang="zh-CN" sz="2400">
                <a:ea typeface="宋体" panose="02010600030101010101" pitchFamily="2" charset="-122"/>
              </a:rPr>
              <a:t>Number of entries</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a:extLst>
              <a:ext uri="{FF2B5EF4-FFF2-40B4-BE49-F238E27FC236}">
                <a16:creationId xmlns:a16="http://schemas.microsoft.com/office/drawing/2014/main" id="{0388B720-0437-5242-A95B-7CDD269DEC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2F387609-216D-C54E-87DE-404A6C0B6380}" type="slidenum">
              <a:rPr lang="zh-CN" altLang="en-US" sz="1400">
                <a:latin typeface="Times New Roman" panose="02020603050405020304" pitchFamily="18" charset="0"/>
              </a:rPr>
              <a:pPr>
                <a:spcBef>
                  <a:spcPct val="0"/>
                </a:spcBef>
                <a:buFontTx/>
                <a:buNone/>
              </a:pPr>
              <a:t>41</a:t>
            </a:fld>
            <a:endParaRPr lang="en-US" altLang="zh-CN" sz="1400">
              <a:latin typeface="Times New Roman" panose="02020603050405020304" pitchFamily="18" charset="0"/>
            </a:endParaRPr>
          </a:p>
        </p:txBody>
      </p:sp>
      <p:sp>
        <p:nvSpPr>
          <p:cNvPr id="87043" name="Rectangle 2">
            <a:extLst>
              <a:ext uri="{FF2B5EF4-FFF2-40B4-BE49-F238E27FC236}">
                <a16:creationId xmlns:a16="http://schemas.microsoft.com/office/drawing/2014/main" id="{878E451D-03F5-3F47-BBD8-D0F001AC442D}"/>
              </a:ext>
            </a:extLst>
          </p:cNvPr>
          <p:cNvSpPr>
            <a:spLocks noGrp="1" noChangeArrowheads="1"/>
          </p:cNvSpPr>
          <p:nvPr>
            <p:ph type="title"/>
          </p:nvPr>
        </p:nvSpPr>
        <p:spPr/>
        <p:txBody>
          <a:bodyPr/>
          <a:lstStyle/>
          <a:p>
            <a:r>
              <a:rPr lang="en-US" altLang="zh-CN" b="0">
                <a:ea typeface="宋体" panose="02010600030101010101" pitchFamily="2" charset="-122"/>
              </a:rPr>
              <a:t>Executable Object File Segment Header Table</a:t>
            </a:r>
          </a:p>
        </p:txBody>
      </p:sp>
      <p:sp>
        <p:nvSpPr>
          <p:cNvPr id="87044" name="Rectangle 3">
            <a:extLst>
              <a:ext uri="{FF2B5EF4-FFF2-40B4-BE49-F238E27FC236}">
                <a16:creationId xmlns:a16="http://schemas.microsoft.com/office/drawing/2014/main" id="{EF9AB855-75E5-4843-A602-FD286E055F94}"/>
              </a:ext>
            </a:extLst>
          </p:cNvPr>
          <p:cNvSpPr>
            <a:spLocks noGrp="1" noChangeArrowheads="1"/>
          </p:cNvSpPr>
          <p:nvPr>
            <p:ph type="body" idx="1"/>
          </p:nvPr>
        </p:nvSpPr>
        <p:spPr>
          <a:xfrm>
            <a:off x="457200" y="1600200"/>
            <a:ext cx="8534400" cy="4419600"/>
          </a:xfrm>
        </p:spPr>
        <p:txBody>
          <a:bodyPr/>
          <a:lstStyle/>
          <a:p>
            <a:pP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typedef struct {</a:t>
            </a:r>
          </a:p>
          <a:p>
            <a:pP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Elf64_Word    p_type;       /* Entry type. */</a:t>
            </a:r>
          </a:p>
          <a:p>
            <a:pP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Elf64_Word    p_flags;      /* Access permission flags. */</a:t>
            </a:r>
          </a:p>
          <a:p>
            <a:pP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Elf64_Off        p_offset;    /* File offset of contents. */</a:t>
            </a:r>
          </a:p>
          <a:p>
            <a:pP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Elf64_Addr     p_vaddr;    /* Virtual address in memory image. */</a:t>
            </a:r>
          </a:p>
          <a:p>
            <a:pP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Elf64_Addr     p_paddr;    /* Physical address (not used). */</a:t>
            </a:r>
          </a:p>
          <a:p>
            <a:pP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Elf64_Xword  p_filesz;     /* Size of contents in file. */</a:t>
            </a:r>
          </a:p>
          <a:p>
            <a:pP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Elf64_Xword  p_memsz;	/* Size of contents in memory. */</a:t>
            </a:r>
          </a:p>
          <a:p>
            <a:pP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Elf64_Xword  p_align;	/* Alignment in memory and file. */</a:t>
            </a:r>
          </a:p>
          <a:p>
            <a:pP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Elf64_Phdr;</a:t>
            </a:r>
          </a:p>
          <a:p>
            <a:pPr>
              <a:spcBef>
                <a:spcPct val="0"/>
              </a:spcBef>
              <a:buFontTx/>
              <a:buNone/>
            </a:pP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AED3537A-2491-9F4A-9224-3059DA32AC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F9B43FF4-308B-3B4D-AC0D-61D2AB2119DD}" type="slidenum">
              <a:rPr lang="zh-CN" altLang="en-US" sz="1400">
                <a:latin typeface="Times New Roman" panose="02020603050405020304" pitchFamily="18" charset="0"/>
              </a:rPr>
              <a:pPr>
                <a:spcBef>
                  <a:spcPct val="0"/>
                </a:spcBef>
                <a:buFontTx/>
                <a:buNone/>
              </a:pPr>
              <a:t>42</a:t>
            </a:fld>
            <a:endParaRPr lang="en-US" altLang="zh-CN" sz="1400">
              <a:latin typeface="Times New Roman" panose="02020603050405020304" pitchFamily="18" charset="0"/>
            </a:endParaRPr>
          </a:p>
        </p:txBody>
      </p:sp>
      <p:sp>
        <p:nvSpPr>
          <p:cNvPr id="89091" name="Rectangle 2">
            <a:extLst>
              <a:ext uri="{FF2B5EF4-FFF2-40B4-BE49-F238E27FC236}">
                <a16:creationId xmlns:a16="http://schemas.microsoft.com/office/drawing/2014/main" id="{251EB737-13D4-1D47-A03D-D1D905A9870F}"/>
              </a:ext>
            </a:extLst>
          </p:cNvPr>
          <p:cNvSpPr>
            <a:spLocks noGrp="1" noChangeArrowheads="1"/>
          </p:cNvSpPr>
          <p:nvPr>
            <p:ph type="title"/>
          </p:nvPr>
        </p:nvSpPr>
        <p:spPr/>
        <p:txBody>
          <a:bodyPr/>
          <a:lstStyle/>
          <a:p>
            <a:r>
              <a:rPr lang="en-US" altLang="zh-CN" b="0">
                <a:ea typeface="宋体" panose="02010600030101010101" pitchFamily="2" charset="-122"/>
              </a:rPr>
              <a:t>Executable Object File Segment Header Table</a:t>
            </a:r>
          </a:p>
        </p:txBody>
      </p:sp>
      <p:sp>
        <p:nvSpPr>
          <p:cNvPr id="6148" name="Rectangle 3">
            <a:extLst>
              <a:ext uri="{FF2B5EF4-FFF2-40B4-BE49-F238E27FC236}">
                <a16:creationId xmlns:a16="http://schemas.microsoft.com/office/drawing/2014/main" id="{D60333DD-5227-A647-B80E-6A51B56DF155}"/>
              </a:ext>
            </a:extLst>
          </p:cNvPr>
          <p:cNvSpPr>
            <a:spLocks noGrp="1" noChangeArrowheads="1"/>
          </p:cNvSpPr>
          <p:nvPr>
            <p:ph type="body" idx="1"/>
          </p:nvPr>
        </p:nvSpPr>
        <p:spPr>
          <a:xfrm>
            <a:off x="457200" y="1600200"/>
            <a:ext cx="8077200" cy="4419600"/>
          </a:xfrm>
        </p:spPr>
        <p:txBody>
          <a:bodyPr/>
          <a:lstStyle/>
          <a:p>
            <a:pPr>
              <a:spcBef>
                <a:spcPts val="0"/>
              </a:spcBef>
              <a:defRPr/>
            </a:pPr>
            <a:r>
              <a:rPr lang="pt-BR" altLang="zh-CN" dirty="0">
                <a:latin typeface="Times New Roman" pitchFamily="18" charset="0"/>
                <a:cs typeface="Times New Roman" pitchFamily="18" charset="0"/>
              </a:rPr>
              <a:t>p_type</a:t>
            </a:r>
          </a:p>
          <a:p>
            <a:pPr lvl="1">
              <a:spcBef>
                <a:spcPts val="0"/>
              </a:spcBef>
              <a:defRPr/>
            </a:pPr>
            <a:r>
              <a:rPr lang="pt-BR" altLang="zh-CN" dirty="0">
                <a:latin typeface="Times New Roman" pitchFamily="18" charset="0"/>
                <a:cs typeface="Times New Roman" pitchFamily="18" charset="0"/>
              </a:rPr>
              <a:t>PT_LOAD (1): </a:t>
            </a:r>
            <a:r>
              <a:rPr lang="pt-BR" altLang="zh-CN" dirty="0">
                <a:ea typeface="+mn-ea"/>
                <a:cs typeface="Times New Roman" pitchFamily="18" charset="0"/>
              </a:rPr>
              <a:t>loadable segment </a:t>
            </a:r>
          </a:p>
          <a:p>
            <a:pPr>
              <a:spcBef>
                <a:spcPts val="0"/>
              </a:spcBef>
              <a:defRPr/>
            </a:pPr>
            <a:r>
              <a:rPr lang="pt-BR" altLang="zh-CN" dirty="0">
                <a:latin typeface="Times New Roman" pitchFamily="18" charset="0"/>
                <a:cs typeface="Times New Roman" pitchFamily="18" charset="0"/>
              </a:rPr>
              <a:t>p_offset</a:t>
            </a:r>
          </a:p>
          <a:p>
            <a:pPr lvl="1">
              <a:spcBef>
                <a:spcPts val="0"/>
              </a:spcBef>
              <a:defRPr/>
            </a:pPr>
            <a:r>
              <a:rPr lang="pt-BR" altLang="zh-CN" dirty="0">
                <a:ea typeface="+mn-ea"/>
                <a:cs typeface="Times New Roman" pitchFamily="18" charset="0"/>
              </a:rPr>
              <a:t>Offset from the beginning of the file to the first byte in the segment</a:t>
            </a:r>
          </a:p>
          <a:p>
            <a:pPr>
              <a:spcBef>
                <a:spcPts val="0"/>
              </a:spcBef>
              <a:defRPr/>
            </a:pPr>
            <a:r>
              <a:rPr lang="pt-BR" altLang="zh-CN" dirty="0">
                <a:latin typeface="Times New Roman" pitchFamily="18" charset="0"/>
                <a:cs typeface="Times New Roman" pitchFamily="18" charset="0"/>
              </a:rPr>
              <a:t>p_vaddr</a:t>
            </a:r>
          </a:p>
          <a:p>
            <a:pPr lvl="1">
              <a:spcBef>
                <a:spcPts val="0"/>
              </a:spcBef>
              <a:defRPr/>
            </a:pPr>
            <a:r>
              <a:rPr lang="pt-BR" altLang="zh-CN" dirty="0">
                <a:ea typeface="+mn-ea"/>
                <a:cs typeface="Times New Roman" pitchFamily="18" charset="0"/>
              </a:rPr>
              <a:t>The virtual address of the first byte in the segment</a:t>
            </a:r>
          </a:p>
          <a:p>
            <a:pPr>
              <a:spcBef>
                <a:spcPts val="0"/>
              </a:spcBef>
              <a:defRPr/>
            </a:pPr>
            <a:r>
              <a:rPr lang="pt-BR" altLang="zh-CN" dirty="0" err="1">
                <a:latin typeface="Times New Roman" pitchFamily="18" charset="0"/>
                <a:cs typeface="Times New Roman" pitchFamily="18" charset="0"/>
              </a:rPr>
              <a:t>p_paddr</a:t>
            </a:r>
            <a:endParaRPr lang="pt-BR" altLang="zh-CN" dirty="0">
              <a:latin typeface="Times New Roman" pitchFamily="18" charset="0"/>
              <a:cs typeface="Times New Roman" pitchFamily="18" charset="0"/>
            </a:endParaRPr>
          </a:p>
          <a:p>
            <a:pPr lvl="1">
              <a:spcBef>
                <a:spcPts val="0"/>
              </a:spcBef>
              <a:defRPr/>
            </a:pPr>
            <a:r>
              <a:rPr lang="pt-BR" altLang="zh-CN" dirty="0">
                <a:ea typeface="+mn-ea"/>
                <a:cs typeface="Times New Roman" pitchFamily="18" charset="0"/>
              </a:rPr>
              <a:t>Not very useful</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a:extLst>
              <a:ext uri="{FF2B5EF4-FFF2-40B4-BE49-F238E27FC236}">
                <a16:creationId xmlns:a16="http://schemas.microsoft.com/office/drawing/2014/main" id="{0191E7DE-5FD2-A34D-BF0C-7AF3E5F7AA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E52DB076-E166-BF48-8386-A0B554293479}" type="slidenum">
              <a:rPr lang="zh-CN" altLang="en-US" sz="1400">
                <a:latin typeface="Times New Roman" panose="02020603050405020304" pitchFamily="18" charset="0"/>
              </a:rPr>
              <a:pPr>
                <a:spcBef>
                  <a:spcPct val="0"/>
                </a:spcBef>
                <a:buFontTx/>
                <a:buNone/>
              </a:pPr>
              <a:t>43</a:t>
            </a:fld>
            <a:endParaRPr lang="en-US" altLang="zh-CN" sz="1400">
              <a:latin typeface="Times New Roman" panose="02020603050405020304" pitchFamily="18" charset="0"/>
            </a:endParaRPr>
          </a:p>
        </p:txBody>
      </p:sp>
      <p:sp>
        <p:nvSpPr>
          <p:cNvPr id="91139" name="Rectangle 2">
            <a:extLst>
              <a:ext uri="{FF2B5EF4-FFF2-40B4-BE49-F238E27FC236}">
                <a16:creationId xmlns:a16="http://schemas.microsoft.com/office/drawing/2014/main" id="{B75CA8D6-C273-4944-AF31-422C122C1005}"/>
              </a:ext>
            </a:extLst>
          </p:cNvPr>
          <p:cNvSpPr>
            <a:spLocks noGrp="1" noChangeArrowheads="1"/>
          </p:cNvSpPr>
          <p:nvPr>
            <p:ph type="title"/>
          </p:nvPr>
        </p:nvSpPr>
        <p:spPr/>
        <p:txBody>
          <a:bodyPr/>
          <a:lstStyle/>
          <a:p>
            <a:r>
              <a:rPr lang="en-US" altLang="zh-CN" b="0">
                <a:ea typeface="宋体" panose="02010600030101010101" pitchFamily="2" charset="-122"/>
              </a:rPr>
              <a:t>Executable Object File Segment Header Table</a:t>
            </a:r>
          </a:p>
        </p:txBody>
      </p:sp>
      <p:sp>
        <p:nvSpPr>
          <p:cNvPr id="91140" name="Rectangle 3">
            <a:extLst>
              <a:ext uri="{FF2B5EF4-FFF2-40B4-BE49-F238E27FC236}">
                <a16:creationId xmlns:a16="http://schemas.microsoft.com/office/drawing/2014/main" id="{02705B51-089C-5B4B-B3CD-159D8690B992}"/>
              </a:ext>
            </a:extLst>
          </p:cNvPr>
          <p:cNvSpPr>
            <a:spLocks noGrp="1" noChangeArrowheads="1"/>
          </p:cNvSpPr>
          <p:nvPr>
            <p:ph type="body" idx="1"/>
          </p:nvPr>
        </p:nvSpPr>
        <p:spPr>
          <a:xfrm>
            <a:off x="457200" y="1600200"/>
            <a:ext cx="8077200" cy="4419600"/>
          </a:xfrm>
        </p:spPr>
        <p:txBody>
          <a:bodyPr/>
          <a:lstStyle/>
          <a:p>
            <a:pPr>
              <a:spcBef>
                <a:spcPct val="0"/>
              </a:spcBef>
            </a:pPr>
            <a:r>
              <a:rPr lang="pt-BR" altLang="zh-CN">
                <a:latin typeface="Times New Roman" panose="02020603050405020304" pitchFamily="18" charset="0"/>
                <a:ea typeface="宋体" panose="02010600030101010101" pitchFamily="2" charset="-122"/>
                <a:cs typeface="Times New Roman" panose="02020603050405020304" pitchFamily="18" charset="0"/>
              </a:rPr>
              <a:t>p_filesz</a:t>
            </a:r>
          </a:p>
          <a:p>
            <a:pPr lvl="1">
              <a:spcBef>
                <a:spcPct val="0"/>
              </a:spcBef>
            </a:pPr>
            <a:r>
              <a:rPr lang="pt-BR" altLang="zh-CN">
                <a:ea typeface="宋体" panose="02010600030101010101" pitchFamily="2" charset="-122"/>
                <a:cs typeface="Times New Roman" panose="02020603050405020304" pitchFamily="18" charset="0"/>
              </a:rPr>
              <a:t>Segment size in the object file (</a:t>
            </a:r>
            <a:r>
              <a:rPr lang="pt-BR" altLang="zh-CN">
                <a:ea typeface="宋体" panose="02010600030101010101" pitchFamily="2" charset="-122"/>
                <a:cs typeface="Times New Roman" panose="02020603050405020304" pitchFamily="18" charset="0"/>
                <a:sym typeface="Symbol" pitchFamily="2" charset="2"/>
              </a:rPr>
              <a:t></a:t>
            </a:r>
            <a:r>
              <a:rPr lang="pt-BR" altLang="zh-CN">
                <a:latin typeface="Times New Roman" panose="02020603050405020304" pitchFamily="18" charset="0"/>
                <a:ea typeface="宋体" panose="02010600030101010101" pitchFamily="2" charset="-122"/>
                <a:cs typeface="Times New Roman" panose="02020603050405020304" pitchFamily="18" charset="0"/>
              </a:rPr>
              <a:t>p_memsz</a:t>
            </a:r>
            <a:r>
              <a:rPr lang="pt-BR" altLang="zh-CN">
                <a:ea typeface="宋体" panose="02010600030101010101" pitchFamily="2" charset="-122"/>
                <a:cs typeface="Times New Roman" panose="02020603050405020304" pitchFamily="18" charset="0"/>
              </a:rPr>
              <a:t>)</a:t>
            </a:r>
          </a:p>
          <a:p>
            <a:pPr>
              <a:spcBef>
                <a:spcPct val="0"/>
              </a:spcBef>
            </a:pPr>
            <a:r>
              <a:rPr lang="pt-BR" altLang="zh-CN">
                <a:latin typeface="Times New Roman" panose="02020603050405020304" pitchFamily="18" charset="0"/>
                <a:ea typeface="宋体" panose="02010600030101010101" pitchFamily="2" charset="-122"/>
                <a:cs typeface="Times New Roman" panose="02020603050405020304" pitchFamily="18" charset="0"/>
              </a:rPr>
              <a:t>p_memsz</a:t>
            </a:r>
          </a:p>
          <a:p>
            <a:pPr lvl="1">
              <a:spcBef>
                <a:spcPct val="0"/>
              </a:spcBef>
            </a:pPr>
            <a:r>
              <a:rPr lang="pt-BR" altLang="zh-CN">
                <a:ea typeface="宋体" panose="02010600030101010101" pitchFamily="2" charset="-122"/>
                <a:cs typeface="Times New Roman" panose="02020603050405020304" pitchFamily="18" charset="0"/>
              </a:rPr>
              <a:t>Segment size in the memory (</a:t>
            </a:r>
            <a:r>
              <a:rPr lang="pt-BR" altLang="zh-CN">
                <a:ea typeface="宋体" panose="02010600030101010101" pitchFamily="2" charset="-122"/>
                <a:cs typeface="Times New Roman" panose="02020603050405020304" pitchFamily="18" charset="0"/>
                <a:sym typeface="Symbol" pitchFamily="2" charset="2"/>
              </a:rPr>
              <a:t></a:t>
            </a:r>
            <a:r>
              <a:rPr lang="pt-BR" altLang="zh-CN">
                <a:latin typeface="Times New Roman" panose="02020603050405020304" pitchFamily="18" charset="0"/>
                <a:ea typeface="宋体" panose="02010600030101010101" pitchFamily="2" charset="-122"/>
                <a:cs typeface="Times New Roman" panose="02020603050405020304" pitchFamily="18" charset="0"/>
              </a:rPr>
              <a:t>p_filesz</a:t>
            </a:r>
            <a:r>
              <a:rPr lang="pt-BR" altLang="zh-CN">
                <a:ea typeface="宋体" panose="02010600030101010101" pitchFamily="2" charset="-122"/>
                <a:cs typeface="Times New Roman" panose="02020603050405020304" pitchFamily="18" charset="0"/>
              </a:rPr>
              <a:t>)</a:t>
            </a:r>
            <a:endParaRPr lang="pt-BR" altLang="zh-CN">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pPr>
            <a:r>
              <a:rPr lang="pt-BR" altLang="zh-CN">
                <a:latin typeface="Times New Roman" panose="02020603050405020304" pitchFamily="18" charset="0"/>
                <a:ea typeface="宋体" panose="02010600030101010101" pitchFamily="2" charset="-122"/>
                <a:cs typeface="Times New Roman" panose="02020603050405020304" pitchFamily="18" charset="0"/>
              </a:rPr>
              <a:t>p_flags</a:t>
            </a:r>
          </a:p>
          <a:p>
            <a:pPr lvl="1">
              <a:spcBef>
                <a:spcPct val="0"/>
              </a:spcBef>
            </a:pPr>
            <a:r>
              <a:rPr lang="pt-BR" altLang="zh-CN">
                <a:ea typeface="宋体" panose="02010600030101010101" pitchFamily="2" charset="-122"/>
                <a:cs typeface="Times New Roman" panose="02020603050405020304" pitchFamily="18" charset="0"/>
              </a:rPr>
              <a:t>Run time permissions (rwx)</a:t>
            </a:r>
            <a:endParaRPr lang="pt-BR" altLang="zh-CN">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pPr>
            <a:r>
              <a:rPr lang="pt-BR" altLang="zh-CN">
                <a:latin typeface="Times New Roman" panose="02020603050405020304" pitchFamily="18" charset="0"/>
                <a:ea typeface="宋体" panose="02010600030101010101" pitchFamily="2" charset="-122"/>
                <a:cs typeface="Times New Roman" panose="02020603050405020304" pitchFamily="18" charset="0"/>
              </a:rPr>
              <a:t>p_align</a:t>
            </a:r>
          </a:p>
          <a:p>
            <a:pPr lvl="1">
              <a:spcBef>
                <a:spcPct val="0"/>
              </a:spcBef>
            </a:pPr>
            <a:r>
              <a:rPr lang="pt-BR" altLang="zh-CN">
                <a:ea typeface="宋体" panose="02010600030101010101" pitchFamily="2" charset="-122"/>
                <a:cs typeface="Times New Roman" panose="02020603050405020304" pitchFamily="18" charset="0"/>
              </a:rPr>
              <a:t>Alignment requirement for the beginning address of the segment</a:t>
            </a:r>
          </a:p>
          <a:p>
            <a:pPr lvl="1">
              <a:spcBef>
                <a:spcPct val="0"/>
              </a:spcBef>
            </a:pPr>
            <a:r>
              <a:rPr lang="pt-BR" altLang="zh-CN">
                <a:ea typeface="宋体" panose="02010600030101010101" pitchFamily="2" charset="-122"/>
                <a:cs typeface="Times New Roman" panose="02020603050405020304" pitchFamily="18" charset="0"/>
              </a:rPr>
              <a:t>Usually 2**12 or 2**21(2M)</a:t>
            </a:r>
            <a:endParaRPr lang="pt-BR" altLang="zh-CN">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a:ea typeface="宋体" panose="02010600030101010101" pitchFamily="2" charset="-122"/>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a:extLst>
              <a:ext uri="{FF2B5EF4-FFF2-40B4-BE49-F238E27FC236}">
                <a16:creationId xmlns:a16="http://schemas.microsoft.com/office/drawing/2014/main" id="{0CED3D6F-A6CD-E842-8C1E-11863FDA06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2F81FA4F-EDB2-1A45-B35D-FCAA5EE5FD31}" type="slidenum">
              <a:rPr lang="zh-CN" altLang="en-US" sz="1400">
                <a:latin typeface="Times New Roman" panose="02020603050405020304" pitchFamily="18" charset="0"/>
              </a:rPr>
              <a:pPr>
                <a:spcBef>
                  <a:spcPct val="0"/>
                </a:spcBef>
                <a:buFontTx/>
                <a:buNone/>
              </a:pPr>
              <a:t>44</a:t>
            </a:fld>
            <a:endParaRPr lang="en-US" altLang="zh-CN" sz="1400">
              <a:latin typeface="Times New Roman" panose="02020603050405020304" pitchFamily="18" charset="0"/>
            </a:endParaRPr>
          </a:p>
        </p:txBody>
      </p:sp>
      <p:sp>
        <p:nvSpPr>
          <p:cNvPr id="93187" name="Rectangle 2">
            <a:extLst>
              <a:ext uri="{FF2B5EF4-FFF2-40B4-BE49-F238E27FC236}">
                <a16:creationId xmlns:a16="http://schemas.microsoft.com/office/drawing/2014/main" id="{DA8966EF-95FB-AF45-B0B9-E658A09BF43A}"/>
              </a:ext>
            </a:extLst>
          </p:cNvPr>
          <p:cNvSpPr>
            <a:spLocks noGrp="1" noChangeArrowheads="1"/>
          </p:cNvSpPr>
          <p:nvPr>
            <p:ph type="title"/>
          </p:nvPr>
        </p:nvSpPr>
        <p:spPr/>
        <p:txBody>
          <a:bodyPr/>
          <a:lstStyle/>
          <a:p>
            <a:r>
              <a:rPr lang="en-US" altLang="zh-CN">
                <a:ea typeface="宋体" panose="02010600030101010101" pitchFamily="2" charset="-122"/>
              </a:rPr>
              <a:t>Executable Object Files</a:t>
            </a:r>
          </a:p>
        </p:txBody>
      </p:sp>
      <p:pic>
        <p:nvPicPr>
          <p:cNvPr id="93188" name="Picture 2">
            <a:extLst>
              <a:ext uri="{FF2B5EF4-FFF2-40B4-BE49-F238E27FC236}">
                <a16:creationId xmlns:a16="http://schemas.microsoft.com/office/drawing/2014/main" id="{4DBCF1F9-208B-5946-8249-68793894A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 y="1470025"/>
            <a:ext cx="89154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圆角矩形 4">
            <a:extLst>
              <a:ext uri="{FF2B5EF4-FFF2-40B4-BE49-F238E27FC236}">
                <a16:creationId xmlns:a16="http://schemas.microsoft.com/office/drawing/2014/main" id="{C8B2388B-F30F-E54F-9025-2AA85D2D7DE8}"/>
              </a:ext>
            </a:extLst>
          </p:cNvPr>
          <p:cNvSpPr>
            <a:spLocks noChangeArrowheads="1"/>
          </p:cNvSpPr>
          <p:nvPr/>
        </p:nvSpPr>
        <p:spPr bwMode="auto">
          <a:xfrm>
            <a:off x="6096000" y="2362200"/>
            <a:ext cx="2819400" cy="533400"/>
          </a:xfrm>
          <a:prstGeom prst="roundRect">
            <a:avLst>
              <a:gd name="adj" fmla="val 4764"/>
            </a:avLst>
          </a:prstGeom>
          <a:solidFill>
            <a:srgbClr val="FF0000">
              <a:alpha val="16862"/>
            </a:srgbClr>
          </a:solidFill>
          <a:ln w="9525" algn="ctr">
            <a:solidFill>
              <a:schemeClr val="tx1"/>
            </a:solidFill>
            <a:round/>
            <a:headEnd/>
            <a:tailEnd/>
          </a:ln>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93190" name="圆角矩形 6">
            <a:extLst>
              <a:ext uri="{FF2B5EF4-FFF2-40B4-BE49-F238E27FC236}">
                <a16:creationId xmlns:a16="http://schemas.microsoft.com/office/drawing/2014/main" id="{F7070C8F-876C-0A48-BA9B-304AD4FF7AF5}"/>
              </a:ext>
            </a:extLst>
          </p:cNvPr>
          <p:cNvSpPr>
            <a:spLocks noChangeArrowheads="1"/>
          </p:cNvSpPr>
          <p:nvPr/>
        </p:nvSpPr>
        <p:spPr bwMode="auto">
          <a:xfrm>
            <a:off x="6057900" y="3683000"/>
            <a:ext cx="2895600" cy="533400"/>
          </a:xfrm>
          <a:prstGeom prst="roundRect">
            <a:avLst>
              <a:gd name="adj" fmla="val 4764"/>
            </a:avLst>
          </a:prstGeom>
          <a:solidFill>
            <a:srgbClr val="FF0000">
              <a:alpha val="16862"/>
            </a:srgbClr>
          </a:solidFill>
          <a:ln w="9525" algn="ctr">
            <a:solidFill>
              <a:schemeClr val="tx1"/>
            </a:solidFill>
            <a:round/>
            <a:headEnd/>
            <a:tailEnd/>
          </a:ln>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a:extLst>
              <a:ext uri="{FF2B5EF4-FFF2-40B4-BE49-F238E27FC236}">
                <a16:creationId xmlns:a16="http://schemas.microsoft.com/office/drawing/2014/main" id="{9C1D01EC-7CE4-D245-AAE6-8E985887D4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DC940ADC-76AE-754D-B217-C02F444A570F}" type="slidenum">
              <a:rPr lang="zh-CN" altLang="en-US" sz="1400">
                <a:latin typeface="Times New Roman" panose="02020603050405020304" pitchFamily="18" charset="0"/>
              </a:rPr>
              <a:pPr>
                <a:spcBef>
                  <a:spcPct val="0"/>
                </a:spcBef>
                <a:buFontTx/>
                <a:buNone/>
              </a:pPr>
              <a:t>45</a:t>
            </a:fld>
            <a:endParaRPr lang="en-US" altLang="zh-CN" sz="1400">
              <a:latin typeface="Times New Roman" panose="02020603050405020304" pitchFamily="18" charset="0"/>
            </a:endParaRPr>
          </a:p>
        </p:txBody>
      </p:sp>
      <p:pic>
        <p:nvPicPr>
          <p:cNvPr id="95235" name="图片 1">
            <a:extLst>
              <a:ext uri="{FF2B5EF4-FFF2-40B4-BE49-F238E27FC236}">
                <a16:creationId xmlns:a16="http://schemas.microsoft.com/office/drawing/2014/main" id="{B861BBC1-2BD5-5C46-B488-9A6908A42F7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8600"/>
            <a:ext cx="8305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文本框 2">
            <a:extLst>
              <a:ext uri="{FF2B5EF4-FFF2-40B4-BE49-F238E27FC236}">
                <a16:creationId xmlns:a16="http://schemas.microsoft.com/office/drawing/2014/main" id="{9BF99DDF-EE37-DE4A-B0C8-2BDDBC2484EA}"/>
              </a:ext>
            </a:extLst>
          </p:cNvPr>
          <p:cNvSpPr txBox="1">
            <a:spLocks noChangeArrowheads="1"/>
          </p:cNvSpPr>
          <p:nvPr/>
        </p:nvSpPr>
        <p:spPr bwMode="auto">
          <a:xfrm>
            <a:off x="1066800" y="685800"/>
            <a:ext cx="933269"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b="0" dirty="0">
                <a:latin typeface="Nanum Myeongjo" panose="02020603020101020101" pitchFamily="18" charset="-127"/>
                <a:cs typeface="Arial" panose="020B0604020202020204" pitchFamily="34" charset="0"/>
              </a:rPr>
              <a:t>2</a:t>
            </a:r>
            <a:r>
              <a:rPr lang="en-US" altLang="zh-CN" sz="2400" b="0" baseline="30000" dirty="0">
                <a:latin typeface="Nanum Myeongjo" panose="02020603020101020101" pitchFamily="18" charset="-127"/>
                <a:cs typeface="Arial" panose="020B0604020202020204" pitchFamily="34" charset="0"/>
              </a:rPr>
              <a:t>47</a:t>
            </a:r>
            <a:r>
              <a:rPr lang="en-US" altLang="zh-CN" sz="2400" b="0" dirty="0">
                <a:latin typeface="Nanum Myeongjo" panose="02020603020101020101" pitchFamily="18" charset="-127"/>
                <a:cs typeface="Arial" panose="020B0604020202020204" pitchFamily="34" charset="0"/>
              </a:rPr>
              <a:t>-1</a:t>
            </a:r>
            <a:endParaRPr lang="zh-CN" altLang="en-US" sz="2000" b="0" baseline="30000" dirty="0">
              <a:latin typeface="Nanum Myeongjo" panose="02020603020101020101" pitchFamily="18" charset="-127"/>
              <a:cs typeface="Arial" panose="020B0604020202020204" pitchFamily="34" charset="0"/>
            </a:endParaRPr>
          </a:p>
        </p:txBody>
      </p:sp>
      <p:sp>
        <p:nvSpPr>
          <p:cNvPr id="95237" name="文本框 3">
            <a:extLst>
              <a:ext uri="{FF2B5EF4-FFF2-40B4-BE49-F238E27FC236}">
                <a16:creationId xmlns:a16="http://schemas.microsoft.com/office/drawing/2014/main" id="{F70957CD-B966-6C44-8F01-F0B593BCEB37}"/>
              </a:ext>
            </a:extLst>
          </p:cNvPr>
          <p:cNvSpPr txBox="1">
            <a:spLocks noChangeArrowheads="1"/>
          </p:cNvSpPr>
          <p:nvPr/>
        </p:nvSpPr>
        <p:spPr bwMode="auto">
          <a:xfrm>
            <a:off x="6119813" y="1295400"/>
            <a:ext cx="865943"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b="0" dirty="0">
                <a:latin typeface="Nanum Myeongjo" panose="02020603020101020101" pitchFamily="18" charset="-127"/>
              </a:rPr>
              <a:t>%</a:t>
            </a:r>
            <a:r>
              <a:rPr lang="en-US" altLang="zh-CN" sz="2400" b="0" dirty="0" err="1">
                <a:latin typeface="Nanum Myeongjo" panose="02020603020101020101" pitchFamily="18" charset="-127"/>
              </a:rPr>
              <a:t>rsp</a:t>
            </a:r>
            <a:endParaRPr lang="zh-CN" altLang="en-US" sz="2000" b="0" dirty="0">
              <a:latin typeface="Nanum Myeongjo" panose="02020603020101020101" pitchFamily="18" charset="-127"/>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a:extLst>
              <a:ext uri="{FF2B5EF4-FFF2-40B4-BE49-F238E27FC236}">
                <a16:creationId xmlns:a16="http://schemas.microsoft.com/office/drawing/2014/main" id="{A36C71AF-C87C-3347-961D-21E4863AAE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AF8F0E17-1AB8-2444-974D-DF15BC3D35E7}" type="slidenum">
              <a:rPr lang="zh-CN" altLang="en-US" sz="1400">
                <a:latin typeface="Times New Roman" panose="02020603050405020304" pitchFamily="18" charset="0"/>
              </a:rPr>
              <a:pPr>
                <a:spcBef>
                  <a:spcPct val="0"/>
                </a:spcBef>
                <a:buFontTx/>
                <a:buNone/>
              </a:pPr>
              <a:t>46</a:t>
            </a:fld>
            <a:endParaRPr lang="en-US" altLang="zh-CN" sz="1400">
              <a:latin typeface="Times New Roman" panose="02020603050405020304" pitchFamily="18" charset="0"/>
            </a:endParaRPr>
          </a:p>
        </p:txBody>
      </p:sp>
      <p:sp>
        <p:nvSpPr>
          <p:cNvPr id="97283" name="Rectangle 2">
            <a:extLst>
              <a:ext uri="{FF2B5EF4-FFF2-40B4-BE49-F238E27FC236}">
                <a16:creationId xmlns:a16="http://schemas.microsoft.com/office/drawing/2014/main" id="{5D225956-A39D-634A-8F73-07CDE89A9821}"/>
              </a:ext>
            </a:extLst>
          </p:cNvPr>
          <p:cNvSpPr>
            <a:spLocks noGrp="1" noChangeArrowheads="1"/>
          </p:cNvSpPr>
          <p:nvPr>
            <p:ph type="title"/>
          </p:nvPr>
        </p:nvSpPr>
        <p:spPr/>
        <p:txBody>
          <a:bodyPr/>
          <a:lstStyle/>
          <a:p>
            <a:r>
              <a:rPr lang="en-US" altLang="zh-CN">
                <a:ea typeface="宋体" panose="02010600030101010101" pitchFamily="2" charset="-122"/>
              </a:rPr>
              <a:t>ELF format</a:t>
            </a:r>
          </a:p>
        </p:txBody>
      </p:sp>
      <p:sp>
        <p:nvSpPr>
          <p:cNvPr id="97284" name="Rectangle 3">
            <a:extLst>
              <a:ext uri="{FF2B5EF4-FFF2-40B4-BE49-F238E27FC236}">
                <a16:creationId xmlns:a16="http://schemas.microsoft.com/office/drawing/2014/main" id="{B1C77BAA-DC1D-714A-8A34-01DB9F047959}"/>
              </a:ext>
            </a:extLst>
          </p:cNvPr>
          <p:cNvSpPr>
            <a:spLocks noGrp="1" noChangeArrowheads="1"/>
          </p:cNvSpPr>
          <p:nvPr>
            <p:ph type="body" idx="1"/>
          </p:nvPr>
        </p:nvSpPr>
        <p:spPr>
          <a:xfrm>
            <a:off x="457200" y="1447800"/>
            <a:ext cx="8229600" cy="4724400"/>
          </a:xfrm>
        </p:spPr>
        <p:txBody>
          <a:bodyPr/>
          <a:lstStyle/>
          <a:p>
            <a:pPr>
              <a:spcBef>
                <a:spcPct val="0"/>
              </a:spcBef>
              <a:buFontTx/>
              <a:buNone/>
            </a:pPr>
            <a:r>
              <a:rPr lang="en-US" altLang="zh-CN" sz="2400" i="1">
                <a:latin typeface="Times New Roman" panose="02020603050405020304" pitchFamily="18" charset="0"/>
                <a:ea typeface="宋体" panose="02010600030101010101" pitchFamily="2" charset="-122"/>
                <a:cs typeface="Times New Roman" panose="02020603050405020304" pitchFamily="18" charset="0"/>
              </a:rPr>
              <a:t>Read  only code segment</a:t>
            </a:r>
          </a:p>
          <a:p>
            <a:pPr>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LOAD off 	0x0000000000000000 	vaddr	  0x0000000000400000 </a:t>
            </a:r>
          </a:p>
          <a:p>
            <a:pPr>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paddr   	0x0000000000400000 	align	  2**21 </a:t>
            </a:r>
          </a:p>
          <a:p>
            <a:pPr>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pt-BR" altLang="zh-CN" sz="2000">
                <a:latin typeface="Times New Roman" panose="02020603050405020304" pitchFamily="18" charset="0"/>
                <a:ea typeface="宋体" panose="02010600030101010101" pitchFamily="2" charset="-122"/>
                <a:cs typeface="Times New Roman" panose="02020603050405020304" pitchFamily="18" charset="0"/>
              </a:rPr>
              <a:t>filesz    	0x000000000000069c 	memsz	  0x000000000000069c</a:t>
            </a:r>
          </a:p>
          <a:p>
            <a:pPr>
              <a:spcBef>
                <a:spcPct val="0"/>
              </a:spcBef>
              <a:buFontTx/>
              <a:buNone/>
            </a:pPr>
            <a:r>
              <a:rPr lang="pt-BR" altLang="zh-CN" sz="2000">
                <a:latin typeface="Times New Roman" panose="02020603050405020304" pitchFamily="18" charset="0"/>
                <a:ea typeface="宋体" panose="02010600030101010101" pitchFamily="2" charset="-122"/>
                <a:cs typeface="Times New Roman" panose="02020603050405020304" pitchFamily="18" charset="0"/>
              </a:rPr>
              <a:t> 	flags		r-x</a:t>
            </a:r>
          </a:p>
          <a:p>
            <a:pPr>
              <a:spcBef>
                <a:spcPct val="0"/>
              </a:spcBef>
              <a:buFontTx/>
              <a:buNone/>
            </a:pPr>
            <a:r>
              <a:rPr lang="en-US" altLang="zh-CN" sz="2400" i="1">
                <a:latin typeface="Times New Roman" panose="02020603050405020304" pitchFamily="18" charset="0"/>
                <a:ea typeface="宋体" panose="02010600030101010101" pitchFamily="2" charset="-122"/>
                <a:cs typeface="Times New Roman" panose="02020603050405020304" pitchFamily="18" charset="0"/>
              </a:rPr>
              <a:t>Read/write data segment</a:t>
            </a:r>
          </a:p>
          <a:p>
            <a:pP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rPr>
              <a:t>LOAD off 	0x0000000000000df8 	vaddr	  0x0000000000600df8</a:t>
            </a:r>
          </a:p>
          <a:p>
            <a:pPr>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paddr    	0x0000000000000df8 	align	  2**21</a:t>
            </a:r>
          </a:p>
          <a:p>
            <a:pPr>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pt-BR" altLang="zh-CN" sz="2000">
                <a:latin typeface="Times New Roman" panose="02020603050405020304" pitchFamily="18" charset="0"/>
                <a:ea typeface="宋体" panose="02010600030101010101" pitchFamily="2" charset="-122"/>
                <a:cs typeface="Times New Roman" panose="02020603050405020304" pitchFamily="18" charset="0"/>
              </a:rPr>
              <a:t>filesz    	0x0000000000000228 	memsz     0x0000000000000230</a:t>
            </a:r>
          </a:p>
          <a:p>
            <a:pPr>
              <a:spcBef>
                <a:spcPct val="0"/>
              </a:spcBef>
              <a:buFontTx/>
              <a:buNone/>
            </a:pPr>
            <a:r>
              <a:rPr lang="pt-BR" altLang="zh-CN" sz="2000">
                <a:latin typeface="Times New Roman" panose="02020603050405020304" pitchFamily="18" charset="0"/>
                <a:ea typeface="宋体" panose="02010600030101010101" pitchFamily="2" charset="-122"/>
                <a:cs typeface="Times New Roman" panose="02020603050405020304" pitchFamily="18" charset="0"/>
              </a:rPr>
              <a:t> 	flags		rw</a:t>
            </a:r>
          </a:p>
          <a:p>
            <a:pPr>
              <a:spcBef>
                <a:spcPct val="0"/>
              </a:spcBef>
            </a:pPr>
            <a:r>
              <a:rPr lang="pt-BR" altLang="zh-CN" sz="2400">
                <a:ea typeface="宋体" panose="02010600030101010101" pitchFamily="2" charset="-122"/>
                <a:cs typeface="Times New Roman" panose="02020603050405020304" pitchFamily="18" charset="0"/>
              </a:rPr>
              <a:t>Difference between filesz and memsz means the uninitialized data in .bss</a:t>
            </a:r>
          </a:p>
          <a:p>
            <a:pPr>
              <a:spcBef>
                <a:spcPct val="0"/>
              </a:spcBef>
            </a:pPr>
            <a:r>
              <a:rPr lang="en-US" altLang="zh-CN" sz="2400">
                <a:latin typeface="Times New Roman" panose="02020603050405020304" pitchFamily="18" charset="0"/>
                <a:ea typeface="宋体" panose="02010600030101010101" pitchFamily="2" charset="-122"/>
                <a:cs typeface="Times New Roman" panose="02020603050405020304" pitchFamily="18" charset="0"/>
              </a:rPr>
              <a:t>.init</a:t>
            </a:r>
            <a:r>
              <a:rPr lang="en-US" altLang="zh-CN" sz="2400">
                <a:ea typeface="宋体" panose="02010600030101010101" pitchFamily="2" charset="-122"/>
                <a:cs typeface="Times New Roman" panose="02020603050405020304" pitchFamily="18" charset="0"/>
              </a:rPr>
              <a:t> section contains a small function </a:t>
            </a:r>
            <a:r>
              <a:rPr lang="en-US" altLang="zh-CN" sz="2400">
                <a:latin typeface="Times New Roman" panose="02020603050405020304" pitchFamily="18" charset="0"/>
                <a:ea typeface="宋体" panose="02010600030101010101" pitchFamily="2" charset="-122"/>
                <a:cs typeface="Times New Roman" panose="02020603050405020304" pitchFamily="18" charset="0"/>
              </a:rPr>
              <a:t>_init </a:t>
            </a:r>
            <a:r>
              <a:rPr lang="en-US" altLang="zh-CN" sz="2400">
                <a:ea typeface="宋体" panose="02010600030101010101" pitchFamily="2" charset="-122"/>
                <a:cs typeface="Times New Roman" panose="02020603050405020304" pitchFamily="18" charset="0"/>
              </a:rPr>
              <a:t>called by program’s  initialization code</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a:extLst>
              <a:ext uri="{FF2B5EF4-FFF2-40B4-BE49-F238E27FC236}">
                <a16:creationId xmlns:a16="http://schemas.microsoft.com/office/drawing/2014/main" id="{6ECA5675-51B0-1842-A75F-E20AF7E536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4322C820-5C3F-4F4D-8230-B342ED3AFAC4}" type="slidenum">
              <a:rPr lang="zh-CN" altLang="en-US" sz="1400">
                <a:latin typeface="Times New Roman" panose="02020603050405020304" pitchFamily="18" charset="0"/>
              </a:rPr>
              <a:pPr>
                <a:spcBef>
                  <a:spcPct val="0"/>
                </a:spcBef>
                <a:buFontTx/>
                <a:buNone/>
              </a:pPr>
              <a:t>47</a:t>
            </a:fld>
            <a:endParaRPr lang="en-US" altLang="zh-CN" sz="1400">
              <a:latin typeface="Times New Roman" panose="02020603050405020304" pitchFamily="18" charset="0"/>
            </a:endParaRPr>
          </a:p>
        </p:txBody>
      </p:sp>
      <p:sp>
        <p:nvSpPr>
          <p:cNvPr id="99331" name="Rectangle 2">
            <a:extLst>
              <a:ext uri="{FF2B5EF4-FFF2-40B4-BE49-F238E27FC236}">
                <a16:creationId xmlns:a16="http://schemas.microsoft.com/office/drawing/2014/main" id="{D52670E2-DCC1-7043-BE07-7AD978440CCB}"/>
              </a:ext>
            </a:extLst>
          </p:cNvPr>
          <p:cNvSpPr>
            <a:spLocks noGrp="1" noChangeArrowheads="1"/>
          </p:cNvSpPr>
          <p:nvPr>
            <p:ph type="title"/>
          </p:nvPr>
        </p:nvSpPr>
        <p:spPr/>
        <p:txBody>
          <a:bodyPr/>
          <a:lstStyle/>
          <a:p>
            <a:r>
              <a:rPr lang="en-US" altLang="zh-CN">
                <a:ea typeface="宋体" panose="02010600030101010101" pitchFamily="2" charset="-122"/>
              </a:rPr>
              <a:t>Startup code</a:t>
            </a:r>
          </a:p>
        </p:txBody>
      </p:sp>
      <p:sp>
        <p:nvSpPr>
          <p:cNvPr id="99332" name="Rectangle 3">
            <a:extLst>
              <a:ext uri="{FF2B5EF4-FFF2-40B4-BE49-F238E27FC236}">
                <a16:creationId xmlns:a16="http://schemas.microsoft.com/office/drawing/2014/main" id="{C132FE44-9D7B-DB46-834C-ECF124A9DAAA}"/>
              </a:ext>
            </a:extLst>
          </p:cNvPr>
          <p:cNvSpPr>
            <a:spLocks noGrp="1" noChangeArrowheads="1"/>
          </p:cNvSpPr>
          <p:nvPr>
            <p:ph type="body" idx="1"/>
          </p:nvPr>
        </p:nvSpPr>
        <p:spPr>
          <a:xfrm>
            <a:off x="457200" y="1524000"/>
            <a:ext cx="8229600" cy="4648200"/>
          </a:xfrm>
        </p:spPr>
        <p:txBody>
          <a:bodyPr/>
          <a:lstStyle/>
          <a:p>
            <a:pPr>
              <a:spcBef>
                <a:spcPct val="0"/>
              </a:spcBef>
            </a:pPr>
            <a:r>
              <a:rPr lang="en-US" altLang="zh-CN">
                <a:latin typeface="Times New Roman" panose="02020603050405020304" pitchFamily="18" charset="0"/>
                <a:ea typeface="宋体" panose="02010600030101010101" pitchFamily="2" charset="-122"/>
                <a:cs typeface="Times New Roman" panose="02020603050405020304" pitchFamily="18" charset="0"/>
              </a:rPr>
              <a:t>_start </a:t>
            </a:r>
            <a:endParaRPr lang="en-US" altLang="zh-CN">
              <a:ea typeface="宋体" panose="02010600030101010101" pitchFamily="2" charset="-122"/>
              <a:cs typeface="Times New Roman" panose="02020603050405020304" pitchFamily="18" charset="0"/>
            </a:endParaRPr>
          </a:p>
          <a:p>
            <a:pPr lvl="1">
              <a:spcBef>
                <a:spcPct val="0"/>
              </a:spcBef>
            </a:pPr>
            <a:r>
              <a:rPr lang="en-US" altLang="zh-CN">
                <a:ea typeface="宋体" panose="02010600030101010101" pitchFamily="2" charset="-122"/>
                <a:cs typeface="Times New Roman" panose="02020603050405020304" pitchFamily="18" charset="0"/>
              </a:rPr>
              <a:t>the entry point of the program</a:t>
            </a:r>
            <a:endParaRPr lang="en-US" altLang="zh-CN">
              <a:ea typeface="宋体" panose="02010600030101010101" pitchFamily="2" charset="-122"/>
            </a:endParaRPr>
          </a:p>
          <a:p>
            <a:pPr lvl="1">
              <a:spcBef>
                <a:spcPct val="0"/>
              </a:spcBef>
            </a:pPr>
            <a:r>
              <a:rPr lang="en-US" altLang="zh-CN">
                <a:ea typeface="宋体" panose="02010600030101010101" pitchFamily="2" charset="-122"/>
              </a:rPr>
              <a:t>Defined in the crt1.o</a:t>
            </a:r>
          </a:p>
          <a:p>
            <a:pPr lvl="1">
              <a:spcBef>
                <a:spcPct val="0"/>
              </a:spcBef>
            </a:pPr>
            <a:r>
              <a:rPr lang="en-US" altLang="zh-CN">
                <a:ea typeface="宋体" panose="02010600030101010101" pitchFamily="2" charset="-122"/>
              </a:rPr>
              <a:t>Same for all C program</a:t>
            </a:r>
          </a:p>
          <a:p>
            <a:pPr lvl="1">
              <a:spcBef>
                <a:spcPct val="0"/>
              </a:spcBef>
            </a:pPr>
            <a:r>
              <a:rPr lang="en-US" altLang="zh-CN">
                <a:ea typeface="宋体" panose="02010600030101010101" pitchFamily="2" charset="-122"/>
              </a:rPr>
              <a:t>Calls</a:t>
            </a:r>
          </a:p>
          <a:p>
            <a:pPr lvl="2">
              <a:spcBef>
                <a:spcPct val="0"/>
              </a:spcBef>
            </a:pPr>
            <a:r>
              <a:rPr lang="en-US" altLang="zh-CN" sz="2400">
                <a:latin typeface="Times New Roman" panose="02020603050405020304" pitchFamily="18" charset="0"/>
                <a:ea typeface="宋体" panose="02010600030101010101" pitchFamily="2" charset="-122"/>
              </a:rPr>
              <a:t>system startup function</a:t>
            </a:r>
          </a:p>
          <a:p>
            <a:pPr lvl="2">
              <a:spcBef>
                <a:spcPct val="0"/>
              </a:spcBef>
            </a:pPr>
            <a:r>
              <a:rPr lang="en-US" altLang="zh-CN" sz="2400">
                <a:latin typeface="Times New Roman" panose="02020603050405020304" pitchFamily="18" charset="0"/>
                <a:ea typeface="宋体" panose="02010600030101010101" pitchFamily="2" charset="-122"/>
              </a:rPr>
              <a:t>__libc_start_main</a:t>
            </a:r>
          </a:p>
          <a:p>
            <a:pPr lvl="3">
              <a:spcBef>
                <a:spcPct val="0"/>
              </a:spcBef>
            </a:pPr>
            <a:r>
              <a:rPr lang="en-US" altLang="zh-CN" sz="2400">
                <a:ea typeface="宋体" panose="02010600030101010101" pitchFamily="2" charset="-122"/>
              </a:rPr>
              <a:t>Defined in libc.so</a:t>
            </a:r>
          </a:p>
          <a:p>
            <a:pPr lvl="3">
              <a:spcBef>
                <a:spcPct val="0"/>
              </a:spcBef>
            </a:pPr>
            <a:r>
              <a:rPr lang="en-US" altLang="zh-CN" sz="2400">
                <a:ea typeface="宋体" panose="02010600030101010101" pitchFamily="2" charset="-122"/>
              </a:rPr>
              <a:t>Initializes the execution environment</a:t>
            </a:r>
          </a:p>
          <a:p>
            <a:pPr lvl="3">
              <a:spcBef>
                <a:spcPct val="0"/>
              </a:spcBef>
            </a:pPr>
            <a:r>
              <a:rPr lang="en-US" altLang="zh-CN" sz="2400">
                <a:ea typeface="宋体" panose="02010600030101010101" pitchFamily="2" charset="-122"/>
              </a:rPr>
              <a:t>Calls the </a:t>
            </a:r>
            <a:r>
              <a:rPr lang="en-US" altLang="zh-CN" sz="2400">
                <a:latin typeface="Times New Roman" panose="02020603050405020304" pitchFamily="18" charset="0"/>
                <a:ea typeface="宋体" panose="02010600030101010101" pitchFamily="2" charset="-122"/>
              </a:rPr>
              <a:t>main</a:t>
            </a:r>
            <a:r>
              <a:rPr lang="en-US" altLang="zh-CN" sz="2400">
                <a:ea typeface="宋体" panose="02010600030101010101" pitchFamily="2" charset="-122"/>
              </a:rPr>
              <a:t> function</a:t>
            </a:r>
          </a:p>
          <a:p>
            <a:pPr lvl="3">
              <a:spcBef>
                <a:spcPct val="0"/>
              </a:spcBef>
            </a:pPr>
            <a:r>
              <a:rPr lang="en-US" altLang="zh-CN" sz="2400">
                <a:ea typeface="宋体" panose="02010600030101010101" pitchFamily="2" charset="-122"/>
              </a:rPr>
              <a:t>Handles return value</a:t>
            </a:r>
          </a:p>
          <a:p>
            <a:pPr lvl="3">
              <a:spcBef>
                <a:spcPct val="0"/>
              </a:spcBef>
            </a:pPr>
            <a:r>
              <a:rPr lang="en-US" altLang="zh-CN" sz="2400">
                <a:ea typeface="宋体" panose="02010600030101010101" pitchFamily="2" charset="-122"/>
              </a:rPr>
              <a:t>Returns control to OS (if necessary)</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a:extLst>
              <a:ext uri="{FF2B5EF4-FFF2-40B4-BE49-F238E27FC236}">
                <a16:creationId xmlns:a16="http://schemas.microsoft.com/office/drawing/2014/main" id="{1CB334C6-603F-A94E-A3D8-C0CF8B8F9D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7229B488-EE84-7042-A0B8-A923580CB6D4}" type="slidenum">
              <a:rPr lang="zh-CN" altLang="en-US" sz="1400">
                <a:latin typeface="Times New Roman" panose="02020603050405020304" pitchFamily="18" charset="0"/>
              </a:rPr>
              <a:pPr>
                <a:spcBef>
                  <a:spcPct val="0"/>
                </a:spcBef>
                <a:buFontTx/>
                <a:buNone/>
              </a:pPr>
              <a:t>48</a:t>
            </a:fld>
            <a:endParaRPr lang="en-US" altLang="zh-CN" sz="1400">
              <a:latin typeface="Times New Roman" panose="02020603050405020304" pitchFamily="18" charset="0"/>
            </a:endParaRPr>
          </a:p>
        </p:txBody>
      </p:sp>
      <p:sp>
        <p:nvSpPr>
          <p:cNvPr id="101379" name="Rectangle 2">
            <a:extLst>
              <a:ext uri="{FF2B5EF4-FFF2-40B4-BE49-F238E27FC236}">
                <a16:creationId xmlns:a16="http://schemas.microsoft.com/office/drawing/2014/main" id="{1A03CEBD-EC3F-194F-8A51-4B8D3E1B0164}"/>
              </a:ext>
            </a:extLst>
          </p:cNvPr>
          <p:cNvSpPr>
            <a:spLocks noGrp="1" noChangeArrowheads="1"/>
          </p:cNvSpPr>
          <p:nvPr>
            <p:ph type="title"/>
          </p:nvPr>
        </p:nvSpPr>
        <p:spPr/>
        <p:txBody>
          <a:bodyPr/>
          <a:lstStyle/>
          <a:p>
            <a:r>
              <a:rPr lang="en-US" altLang="zh-CN">
                <a:ea typeface="宋体" panose="02010600030101010101" pitchFamily="2" charset="-122"/>
              </a:rPr>
              <a:t>Loading</a:t>
            </a:r>
          </a:p>
        </p:txBody>
      </p:sp>
      <p:sp>
        <p:nvSpPr>
          <p:cNvPr id="101380" name="Rectangle 3">
            <a:extLst>
              <a:ext uri="{FF2B5EF4-FFF2-40B4-BE49-F238E27FC236}">
                <a16:creationId xmlns:a16="http://schemas.microsoft.com/office/drawing/2014/main" id="{0FC288EC-2B90-7544-9832-805353E96897}"/>
              </a:ext>
            </a:extLst>
          </p:cNvPr>
          <p:cNvSpPr>
            <a:spLocks noGrp="1" noChangeArrowheads="1"/>
          </p:cNvSpPr>
          <p:nvPr>
            <p:ph type="body" idx="1"/>
          </p:nvPr>
        </p:nvSpPr>
        <p:spPr>
          <a:xfrm>
            <a:off x="457200" y="1600200"/>
            <a:ext cx="8077200" cy="4419600"/>
          </a:xfrm>
        </p:spPr>
        <p:txBody>
          <a:bodyPr/>
          <a:lstStyle/>
          <a:p>
            <a:pPr>
              <a:lnSpc>
                <a:spcPct val="120000"/>
              </a:lnSpc>
              <a:buFontTx/>
              <a:buNone/>
            </a:pPr>
            <a:r>
              <a:rPr lang="en-US" altLang="zh-CN">
                <a:ea typeface="宋体" panose="02010600030101010101" pitchFamily="2" charset="-122"/>
              </a:rPr>
              <a:t>Unix&gt; ./p</a:t>
            </a:r>
          </a:p>
          <a:p>
            <a:pPr>
              <a:lnSpc>
                <a:spcPct val="120000"/>
              </a:lnSpc>
            </a:pPr>
            <a:r>
              <a:rPr lang="en-US" altLang="zh-CN">
                <a:ea typeface="宋体" panose="02010600030101010101" pitchFamily="2" charset="-122"/>
              </a:rPr>
              <a:t>Loader</a:t>
            </a:r>
          </a:p>
          <a:p>
            <a:pPr lvl="1">
              <a:lnSpc>
                <a:spcPct val="120000"/>
              </a:lnSpc>
            </a:pPr>
            <a:r>
              <a:rPr lang="en-US" altLang="zh-CN">
                <a:ea typeface="宋体" panose="02010600030101010101" pitchFamily="2" charset="-122"/>
              </a:rPr>
              <a:t>Memory-resident operating system code</a:t>
            </a:r>
          </a:p>
          <a:p>
            <a:pPr lvl="1">
              <a:lnSpc>
                <a:spcPct val="120000"/>
              </a:lnSpc>
            </a:pPr>
            <a:r>
              <a:rPr lang="en-US" altLang="zh-CN">
                <a:ea typeface="宋体" panose="02010600030101010101" pitchFamily="2" charset="-122"/>
              </a:rPr>
              <a:t>Invoked by call the execve function</a:t>
            </a:r>
          </a:p>
          <a:p>
            <a:pPr lvl="1">
              <a:lnSpc>
                <a:spcPct val="120000"/>
              </a:lnSpc>
            </a:pPr>
            <a:r>
              <a:rPr lang="en-US" altLang="zh-CN">
                <a:ea typeface="宋体" panose="02010600030101010101" pitchFamily="2" charset="-122"/>
              </a:rPr>
              <a:t>Copy the code and data in the executable object file from disk into memory</a:t>
            </a:r>
          </a:p>
          <a:p>
            <a:pPr lvl="1">
              <a:lnSpc>
                <a:spcPct val="120000"/>
              </a:lnSpc>
            </a:pPr>
            <a:r>
              <a:rPr lang="en-US" altLang="zh-CN">
                <a:ea typeface="宋体" panose="02010600030101010101" pitchFamily="2" charset="-122"/>
              </a:rPr>
              <a:t>Jump to the entry point</a:t>
            </a:r>
          </a:p>
          <a:p>
            <a:pPr lvl="1">
              <a:lnSpc>
                <a:spcPct val="120000"/>
              </a:lnSpc>
            </a:pPr>
            <a:r>
              <a:rPr lang="en-US" altLang="zh-CN">
                <a:ea typeface="宋体" panose="02010600030101010101" pitchFamily="2" charset="-122"/>
              </a:rPr>
              <a:t>Run the program  </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a:extLst>
              <a:ext uri="{FF2B5EF4-FFF2-40B4-BE49-F238E27FC236}">
                <a16:creationId xmlns:a16="http://schemas.microsoft.com/office/drawing/2014/main" id="{DC1C3499-6AB5-8B4E-A18D-8E92F3739A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64C9E498-88D0-3A4C-98BA-F8EF7F1CA510}" type="slidenum">
              <a:rPr lang="zh-CN" altLang="en-US" sz="1400">
                <a:latin typeface="Times New Roman" panose="02020603050405020304" pitchFamily="18" charset="0"/>
              </a:rPr>
              <a:pPr>
                <a:spcBef>
                  <a:spcPct val="0"/>
                </a:spcBef>
                <a:buFontTx/>
                <a:buNone/>
              </a:pPr>
              <a:t>5</a:t>
            </a:fld>
            <a:endParaRPr lang="en-US" altLang="zh-CN" sz="1400">
              <a:latin typeface="Times New Roman" panose="02020603050405020304" pitchFamily="18" charset="0"/>
            </a:endParaRPr>
          </a:p>
        </p:txBody>
      </p:sp>
      <p:sp>
        <p:nvSpPr>
          <p:cNvPr id="13315" name="Rectangle 2">
            <a:extLst>
              <a:ext uri="{FF2B5EF4-FFF2-40B4-BE49-F238E27FC236}">
                <a16:creationId xmlns:a16="http://schemas.microsoft.com/office/drawing/2014/main" id="{9D5F700F-F51E-344C-BDBC-D82412AC114D}"/>
              </a:ext>
            </a:extLst>
          </p:cNvPr>
          <p:cNvSpPr>
            <a:spLocks noGrp="1" noChangeArrowheads="1"/>
          </p:cNvSpPr>
          <p:nvPr>
            <p:ph type="title"/>
          </p:nvPr>
        </p:nvSpPr>
        <p:spPr/>
        <p:txBody>
          <a:bodyPr/>
          <a:lstStyle/>
          <a:p>
            <a:r>
              <a:rPr lang="en-US" altLang="zh-CN">
                <a:ea typeface="宋体" panose="02010600030101010101" pitchFamily="2" charset="-122"/>
              </a:rPr>
              <a:t>Relocation</a:t>
            </a:r>
          </a:p>
        </p:txBody>
      </p:sp>
      <p:sp>
        <p:nvSpPr>
          <p:cNvPr id="95236" name="Rectangle 3">
            <a:extLst>
              <a:ext uri="{FF2B5EF4-FFF2-40B4-BE49-F238E27FC236}">
                <a16:creationId xmlns:a16="http://schemas.microsoft.com/office/drawing/2014/main" id="{FAF88197-8C96-6143-9FED-A2B444DD96CF}"/>
              </a:ext>
            </a:extLst>
          </p:cNvPr>
          <p:cNvSpPr>
            <a:spLocks noGrp="1" noChangeArrowheads="1"/>
          </p:cNvSpPr>
          <p:nvPr>
            <p:ph type="body" idx="1"/>
          </p:nvPr>
        </p:nvSpPr>
        <p:spPr>
          <a:xfrm>
            <a:off x="457200" y="1447800"/>
            <a:ext cx="8077200" cy="4800600"/>
          </a:xfrm>
        </p:spPr>
        <p:txBody>
          <a:bodyPr/>
          <a:lstStyle/>
          <a:p>
            <a:pPr marL="0" indent="0">
              <a:spcBef>
                <a:spcPts val="0"/>
              </a:spcBef>
              <a:buFontTx/>
              <a:buNone/>
              <a:defRP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In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main.o</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FontTx/>
              <a:buNone/>
              <a:defRPr/>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609600" indent="-609600">
              <a:spcBef>
                <a:spcPts val="0"/>
              </a:spcBef>
              <a:buFontTx/>
              <a:buAutoNum type="arabicPlain"/>
              <a:defRP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00&lt;main&gt;:</a:t>
            </a:r>
          </a:p>
          <a:p>
            <a:pPr marL="609600" indent="-609600">
              <a:spcBef>
                <a:spcPts val="0"/>
              </a:spcBef>
              <a:buFontTx/>
              <a:buAutoNum type="arabicPlain"/>
              <a:defRP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00:    55                   	push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rbp</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609600" indent="-609600">
              <a:spcBef>
                <a:spcPts val="0"/>
              </a:spcBef>
              <a:buFontTx/>
              <a:buAutoNum type="arabicPlain"/>
              <a:defRP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01:    48 89 e5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mov</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rsp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rbp</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609600" indent="-609600">
              <a:spcBef>
                <a:spcPts val="0"/>
              </a:spcBef>
              <a:buFontTx/>
              <a:buAutoNum type="arabicPlain"/>
              <a:defRP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04:    b8 00 00 00 00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mov</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$0x0,%eax</a:t>
            </a:r>
          </a:p>
          <a:p>
            <a:pPr marL="609600" indent="-609600">
              <a:spcBef>
                <a:spcPts val="0"/>
              </a:spcBef>
              <a:buFontTx/>
              <a:buAutoNum type="arabicPlain"/>
              <a:defRP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09:    e8 </a:t>
            </a: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00 00 00 00</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callq</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e &lt;main+0xe&gt;</a:t>
            </a:r>
          </a:p>
          <a:p>
            <a:pPr marL="0" indent="0">
              <a:spcBef>
                <a:spcPts val="0"/>
              </a:spcBef>
              <a:buFontTx/>
              <a:buNone/>
              <a:defRPr/>
            </a:pPr>
            <a:r>
              <a:rPr lang="en-US" altLang="zh-CN" sz="2000" i="1" dirty="0">
                <a:solidFill>
                  <a:srgbClr val="00CC66"/>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i="1" dirty="0">
                <a:solidFill>
                  <a:srgbClr val="00CC66"/>
                </a:solidFill>
                <a:latin typeface="Times New Roman" panose="02020603050405020304" pitchFamily="18" charset="0"/>
                <a:ea typeface="宋体" panose="02010600030101010101" pitchFamily="2" charset="-122"/>
                <a:cs typeface="Times New Roman" panose="02020603050405020304" pitchFamily="18" charset="0"/>
              </a:rPr>
              <a:t>A  swap  R_X86_64_PC32 -4</a:t>
            </a:r>
          </a:p>
          <a:p>
            <a:pPr marL="609600" indent="-609600">
              <a:spcBef>
                <a:spcPts val="0"/>
              </a:spcBef>
              <a:buFont typeface="+mj-lt"/>
              <a:buAutoNum type="arabicPeriod" startAt="6"/>
              <a:defRP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0e:    b8 00 00 00 00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mov</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$0x0,%eax</a:t>
            </a:r>
          </a:p>
          <a:p>
            <a:pPr marL="609600" indent="-609600">
              <a:spcBef>
                <a:spcPts val="0"/>
              </a:spcBef>
              <a:buFontTx/>
              <a:buAutoNum type="arabicPeriod" startAt="6"/>
              <a:defRP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13:    5d                   	pop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rbp</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609600" indent="-609600">
              <a:spcBef>
                <a:spcPts val="0"/>
              </a:spcBef>
              <a:buFontTx/>
              <a:buAutoNum type="arabicPeriod" startAt="6"/>
              <a:defRP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14:    c3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retq</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a:p>
            <a:pPr marL="0" indent="0">
              <a:spcBef>
                <a:spcPts val="0"/>
              </a:spcBef>
              <a:buFontTx/>
              <a:buNone/>
              <a:defRPr/>
            </a:pPr>
            <a:endParaRPr lang="en-US" altLang="zh-CN" sz="2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FontTx/>
              <a:buNone/>
              <a:defRPr/>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E8946D6C-99F4-5047-97D0-C5AF321216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8550954A-4C3B-4944-8CDE-FAC66D57CD28}" type="slidenum">
              <a:rPr lang="zh-CN" altLang="en-US" sz="1400">
                <a:latin typeface="Times New Roman" panose="02020603050405020304" pitchFamily="18" charset="0"/>
              </a:rPr>
              <a:pPr>
                <a:spcBef>
                  <a:spcPct val="0"/>
                </a:spcBef>
                <a:buFontTx/>
                <a:buNone/>
              </a:pPr>
              <a:t>6</a:t>
            </a:fld>
            <a:endParaRPr lang="en-US" altLang="zh-CN" sz="1400">
              <a:latin typeface="Times New Roman" panose="02020603050405020304" pitchFamily="18" charset="0"/>
            </a:endParaRPr>
          </a:p>
        </p:txBody>
      </p:sp>
      <p:sp>
        <p:nvSpPr>
          <p:cNvPr id="15363" name="Rectangle 2">
            <a:extLst>
              <a:ext uri="{FF2B5EF4-FFF2-40B4-BE49-F238E27FC236}">
                <a16:creationId xmlns:a16="http://schemas.microsoft.com/office/drawing/2014/main" id="{17BDC7F4-C093-8C4A-8B06-20FD1D1A127A}"/>
              </a:ext>
            </a:extLst>
          </p:cNvPr>
          <p:cNvSpPr>
            <a:spLocks noGrp="1" noChangeArrowheads="1"/>
          </p:cNvSpPr>
          <p:nvPr>
            <p:ph type="title"/>
          </p:nvPr>
        </p:nvSpPr>
        <p:spPr/>
        <p:txBody>
          <a:bodyPr/>
          <a:lstStyle/>
          <a:p>
            <a:r>
              <a:rPr lang="en-US" altLang="zh-CN">
                <a:ea typeface="宋体" panose="02010600030101010101" pitchFamily="2" charset="-122"/>
              </a:rPr>
              <a:t>Relocation</a:t>
            </a:r>
          </a:p>
        </p:txBody>
      </p:sp>
      <p:sp>
        <p:nvSpPr>
          <p:cNvPr id="95236" name="Rectangle 3">
            <a:extLst>
              <a:ext uri="{FF2B5EF4-FFF2-40B4-BE49-F238E27FC236}">
                <a16:creationId xmlns:a16="http://schemas.microsoft.com/office/drawing/2014/main" id="{00F84A37-98D4-D540-8086-90033602B238}"/>
              </a:ext>
            </a:extLst>
          </p:cNvPr>
          <p:cNvSpPr>
            <a:spLocks noGrp="1" noChangeArrowheads="1"/>
          </p:cNvSpPr>
          <p:nvPr>
            <p:ph type="body" idx="1"/>
          </p:nvPr>
        </p:nvSpPr>
        <p:spPr>
          <a:xfrm>
            <a:off x="457200" y="1600200"/>
            <a:ext cx="8077200" cy="4419600"/>
          </a:xfrm>
        </p:spPr>
        <p:txBody>
          <a:bodyPr/>
          <a:lstStyle/>
          <a:p>
            <a:pPr marL="0" indent="0">
              <a:spcBef>
                <a:spcPts val="0"/>
              </a:spcBef>
              <a:buFontTx/>
              <a:buNone/>
              <a:defRPr/>
            </a:pPr>
            <a:r>
              <a:rPr lang="en-US" altLang="zh-CN" sz="2400" dirty="0">
                <a:latin typeface="Times New Roman" panose="02020603050405020304" pitchFamily="18" charset="0"/>
                <a:ea typeface="宋体" panose="02010600030101010101" pitchFamily="2" charset="-122"/>
              </a:rPr>
              <a:t>In </a:t>
            </a:r>
            <a:r>
              <a:rPr lang="en-US" altLang="zh-CN" sz="2400" dirty="0" err="1">
                <a:latin typeface="Times New Roman" panose="02020603050405020304" pitchFamily="18" charset="0"/>
                <a:ea typeface="宋体" panose="02010600030101010101" pitchFamily="2" charset="-122"/>
              </a:rPr>
              <a:t>swap.o</a:t>
            </a:r>
            <a:endParaRPr lang="en-US" altLang="zh-CN" sz="2400" dirty="0">
              <a:latin typeface="Times New Roman" panose="02020603050405020304" pitchFamily="18" charset="0"/>
              <a:ea typeface="宋体" panose="02010600030101010101" pitchFamily="2" charset="-122"/>
            </a:endParaRPr>
          </a:p>
          <a:p>
            <a:pPr marL="0" indent="0">
              <a:spcBef>
                <a:spcPts val="0"/>
              </a:spcBef>
              <a:buFontTx/>
              <a:buNone/>
              <a:defRPr/>
            </a:pPr>
            <a:endParaRPr lang="en-US" altLang="zh-CN" sz="2400" dirty="0">
              <a:latin typeface="Times New Roman" panose="02020603050405020304" pitchFamily="18" charset="0"/>
              <a:ea typeface="宋体" panose="02010600030101010101" pitchFamily="2" charset="-122"/>
            </a:endParaRPr>
          </a:p>
          <a:p>
            <a:pPr marL="609600" indent="-609600">
              <a:spcBef>
                <a:spcPts val="0"/>
              </a:spcBef>
              <a:buFontTx/>
              <a:buAutoNum type="arabicPlain"/>
              <a:defRPr/>
            </a:pPr>
            <a:r>
              <a:rPr lang="en-US" altLang="zh-CN" sz="2400" dirty="0">
                <a:latin typeface="Times New Roman" panose="02020603050405020304" pitchFamily="18" charset="0"/>
                <a:ea typeface="宋体" panose="02010600030101010101" pitchFamily="2" charset="-122"/>
              </a:rPr>
              <a:t>00&lt;bufp0&gt;:</a:t>
            </a:r>
          </a:p>
          <a:p>
            <a:pPr marL="609600" indent="-609600">
              <a:spcBef>
                <a:spcPts val="0"/>
              </a:spcBef>
              <a:buFontTx/>
              <a:buAutoNum type="arabicPlain"/>
              <a:defRPr/>
            </a:pPr>
            <a:r>
              <a:rPr lang="en-US" altLang="zh-CN" sz="2400" dirty="0">
                <a:latin typeface="Times New Roman" panose="02020603050405020304" pitchFamily="18" charset="0"/>
                <a:ea typeface="宋体" panose="02010600030101010101" pitchFamily="2" charset="-122"/>
              </a:rPr>
              <a:t>00:			</a:t>
            </a:r>
            <a:r>
              <a:rPr lang="en-US" altLang="zh-CN" sz="2400" dirty="0">
                <a:solidFill>
                  <a:srgbClr val="FF0000"/>
                </a:solidFill>
                <a:latin typeface="Times New Roman" panose="02020603050405020304" pitchFamily="18" charset="0"/>
                <a:ea typeface="宋体" panose="02010600030101010101" pitchFamily="2" charset="-122"/>
              </a:rPr>
              <a:t>00 00 00 00 00 00 00 00</a:t>
            </a:r>
          </a:p>
          <a:p>
            <a:pPr marL="609600" indent="-609600">
              <a:spcBef>
                <a:spcPts val="0"/>
              </a:spcBef>
              <a:buFontTx/>
              <a:buNone/>
              <a:defRPr/>
            </a:pPr>
            <a:r>
              <a:rPr lang="en-US" altLang="zh-CN" sz="2400" i="1" dirty="0">
                <a:solidFill>
                  <a:srgbClr val="00CC66"/>
                </a:solidFill>
                <a:latin typeface="Times New Roman" panose="02020603050405020304" pitchFamily="18" charset="0"/>
                <a:ea typeface="宋体" panose="02010600030101010101" pitchFamily="2" charset="-122"/>
                <a:cs typeface="Times New Roman" panose="02020603050405020304" pitchFamily="18" charset="0"/>
              </a:rPr>
              <a:t>					0  </a:t>
            </a:r>
            <a:r>
              <a:rPr lang="en-US" altLang="zh-CN" sz="2400" i="1" dirty="0" err="1">
                <a:solidFill>
                  <a:srgbClr val="00CC66"/>
                </a:solidFill>
                <a:latin typeface="Times New Roman" panose="02020603050405020304" pitchFamily="18" charset="0"/>
                <a:ea typeface="宋体" panose="02010600030101010101" pitchFamily="2" charset="-122"/>
                <a:cs typeface="Times New Roman" panose="02020603050405020304" pitchFamily="18" charset="0"/>
              </a:rPr>
              <a:t>buf</a:t>
            </a:r>
            <a:r>
              <a:rPr lang="en-US" altLang="zh-CN" sz="2400" i="1" dirty="0">
                <a:solidFill>
                  <a:srgbClr val="00CC66"/>
                </a:solidFill>
                <a:latin typeface="Times New Roman" panose="02020603050405020304" pitchFamily="18" charset="0"/>
                <a:ea typeface="宋体" panose="02010600030101010101" pitchFamily="2" charset="-122"/>
                <a:cs typeface="Times New Roman" panose="02020603050405020304" pitchFamily="18" charset="0"/>
              </a:rPr>
              <a:t>	  R_X86_64_64  0</a:t>
            </a:r>
          </a:p>
          <a:p>
            <a:pPr marL="609600" indent="-609600">
              <a:buFont typeface="Wingdings" panose="05000000000000000000" pitchFamily="2" charset="2"/>
              <a:buAutoNum type="arabicPlain"/>
              <a:defRPr/>
            </a:pPr>
            <a:r>
              <a:rPr lang="en-US" altLang="zh-CN" sz="2400" dirty="0">
                <a:latin typeface="Times New Roman" panose="02020603050405020304" pitchFamily="18" charset="0"/>
                <a:ea typeface="宋体" panose="02010600030101010101" pitchFamily="2" charset="-122"/>
              </a:rPr>
              <a:t>00&lt;bufp1&gt;: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2DE80FF3-1A2E-6742-B098-5616C3680B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968A218B-BB94-C942-9900-F87C1F590FB3}" type="slidenum">
              <a:rPr lang="zh-CN" altLang="en-US" sz="1400">
                <a:latin typeface="Times New Roman" panose="02020603050405020304" pitchFamily="18" charset="0"/>
              </a:rPr>
              <a:pPr>
                <a:spcBef>
                  <a:spcPct val="0"/>
                </a:spcBef>
                <a:buFontTx/>
                <a:buNone/>
              </a:pPr>
              <a:t>7</a:t>
            </a:fld>
            <a:endParaRPr lang="en-US" altLang="zh-CN" sz="1400">
              <a:latin typeface="Times New Roman" panose="02020603050405020304" pitchFamily="18" charset="0"/>
            </a:endParaRPr>
          </a:p>
        </p:txBody>
      </p:sp>
      <p:sp>
        <p:nvSpPr>
          <p:cNvPr id="17411" name="Rectangle 2">
            <a:extLst>
              <a:ext uri="{FF2B5EF4-FFF2-40B4-BE49-F238E27FC236}">
                <a16:creationId xmlns:a16="http://schemas.microsoft.com/office/drawing/2014/main" id="{C7694C6C-EF05-274E-A6F7-9342967E587B}"/>
              </a:ext>
            </a:extLst>
          </p:cNvPr>
          <p:cNvSpPr>
            <a:spLocks noGrp="1" noChangeArrowheads="1"/>
          </p:cNvSpPr>
          <p:nvPr>
            <p:ph type="title"/>
          </p:nvPr>
        </p:nvSpPr>
        <p:spPr/>
        <p:txBody>
          <a:bodyPr/>
          <a:lstStyle/>
          <a:p>
            <a:r>
              <a:rPr lang="en-US" altLang="zh-CN">
                <a:ea typeface="宋体" panose="02010600030101010101" pitchFamily="2" charset="-122"/>
              </a:rPr>
              <a:t>Sections in the ELF object file</a:t>
            </a:r>
          </a:p>
        </p:txBody>
      </p:sp>
      <p:sp>
        <p:nvSpPr>
          <p:cNvPr id="17412" name="Rectangle 3">
            <a:extLst>
              <a:ext uri="{FF2B5EF4-FFF2-40B4-BE49-F238E27FC236}">
                <a16:creationId xmlns:a16="http://schemas.microsoft.com/office/drawing/2014/main" id="{03E42D9B-96BD-DA47-BC85-B9EE800AC259}"/>
              </a:ext>
            </a:extLst>
          </p:cNvPr>
          <p:cNvSpPr>
            <a:spLocks noGrp="1" noChangeArrowheads="1"/>
          </p:cNvSpPr>
          <p:nvPr>
            <p:ph type="body" idx="1"/>
          </p:nvPr>
        </p:nvSpPr>
        <p:spPr/>
        <p:txBody>
          <a:bodyPr/>
          <a:lstStyle/>
          <a:p>
            <a:pPr>
              <a:lnSpc>
                <a:spcPct val="110000"/>
              </a:lnSpc>
            </a:pPr>
            <a:r>
              <a:rPr lang="en-US" altLang="zh-CN" dirty="0">
                <a:ea typeface="宋体" panose="02010600030101010101" pitchFamily="2" charset="-122"/>
              </a:rPr>
              <a:t>.</a:t>
            </a:r>
            <a:r>
              <a:rPr lang="en-US" altLang="zh-CN" dirty="0" err="1">
                <a:ea typeface="宋体" panose="02010600030101010101" pitchFamily="2" charset="-122"/>
              </a:rPr>
              <a:t>rel.text</a:t>
            </a:r>
            <a:r>
              <a:rPr lang="en-US" altLang="zh-CN" dirty="0">
                <a:ea typeface="宋体" panose="02010600030101010101" pitchFamily="2" charset="-122"/>
              </a:rPr>
              <a:t> section</a:t>
            </a:r>
          </a:p>
          <a:p>
            <a:pPr lvl="1">
              <a:lnSpc>
                <a:spcPct val="110000"/>
              </a:lnSpc>
            </a:pPr>
            <a:r>
              <a:rPr lang="en-US" altLang="zh-CN" dirty="0">
                <a:ea typeface="宋体" panose="02010600030101010101" pitchFamily="2" charset="-122"/>
              </a:rPr>
              <a:t>relocation info for .text section</a:t>
            </a:r>
          </a:p>
          <a:p>
            <a:pPr lvl="1">
              <a:lnSpc>
                <a:spcPct val="110000"/>
              </a:lnSpc>
            </a:pPr>
            <a:r>
              <a:rPr lang="en-US" altLang="zh-CN" dirty="0">
                <a:ea typeface="宋体" panose="02010600030101010101" pitchFamily="2" charset="-122"/>
              </a:rPr>
              <a:t>addresses of instructions that will need to be modified in the executable</a:t>
            </a:r>
          </a:p>
          <a:p>
            <a:pPr>
              <a:lnSpc>
                <a:spcPct val="120000"/>
              </a:lnSpc>
            </a:pPr>
            <a:r>
              <a:rPr lang="en-US" altLang="zh-CN" dirty="0">
                <a:ea typeface="宋体" panose="02010600030101010101" pitchFamily="2" charset="-122"/>
              </a:rPr>
              <a:t>.</a:t>
            </a:r>
            <a:r>
              <a:rPr lang="en-US" altLang="zh-CN" dirty="0" err="1">
                <a:ea typeface="宋体" panose="02010600030101010101" pitchFamily="2" charset="-122"/>
              </a:rPr>
              <a:t>rel.data</a:t>
            </a:r>
            <a:r>
              <a:rPr lang="en-US" altLang="zh-CN" dirty="0">
                <a:ea typeface="宋体" panose="02010600030101010101" pitchFamily="2" charset="-122"/>
              </a:rPr>
              <a:t> section</a:t>
            </a:r>
          </a:p>
          <a:p>
            <a:pPr lvl="1">
              <a:lnSpc>
                <a:spcPct val="120000"/>
              </a:lnSpc>
            </a:pPr>
            <a:r>
              <a:rPr lang="en-US" altLang="zh-CN" dirty="0">
                <a:ea typeface="宋体" panose="02010600030101010101" pitchFamily="2" charset="-122"/>
              </a:rPr>
              <a:t>relocation info for .data section</a:t>
            </a:r>
          </a:p>
          <a:p>
            <a:pPr lvl="1">
              <a:lnSpc>
                <a:spcPct val="120000"/>
              </a:lnSpc>
            </a:pPr>
            <a:r>
              <a:rPr lang="en-US" altLang="zh-CN" dirty="0">
                <a:ea typeface="宋体" panose="02010600030101010101" pitchFamily="2" charset="-122"/>
              </a:rPr>
              <a:t>addresses of pointer data that will need to be modified in the merged executable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C0423063-1C5C-E14F-A146-00B9A93F81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918C69CC-438E-4148-8C7D-110EFB3CB54F}" type="slidenum">
              <a:rPr lang="zh-CN" altLang="en-US" sz="1400">
                <a:latin typeface="Times New Roman" panose="02020603050405020304" pitchFamily="18" charset="0"/>
              </a:rPr>
              <a:pPr>
                <a:spcBef>
                  <a:spcPct val="0"/>
                </a:spcBef>
                <a:buFontTx/>
                <a:buNone/>
              </a:pPr>
              <a:t>8</a:t>
            </a:fld>
            <a:endParaRPr lang="en-US" altLang="zh-CN" sz="1400">
              <a:latin typeface="Times New Roman" panose="02020603050405020304" pitchFamily="18" charset="0"/>
            </a:endParaRPr>
          </a:p>
        </p:txBody>
      </p:sp>
      <p:sp>
        <p:nvSpPr>
          <p:cNvPr id="19459" name="Rectangle 2">
            <a:extLst>
              <a:ext uri="{FF2B5EF4-FFF2-40B4-BE49-F238E27FC236}">
                <a16:creationId xmlns:a16="http://schemas.microsoft.com/office/drawing/2014/main" id="{8759F1E4-61FF-6C42-8449-5FDC76C505BC}"/>
              </a:ext>
            </a:extLst>
          </p:cNvPr>
          <p:cNvSpPr>
            <a:spLocks noGrp="1" noChangeArrowheads="1"/>
          </p:cNvSpPr>
          <p:nvPr>
            <p:ph type="title"/>
          </p:nvPr>
        </p:nvSpPr>
        <p:spPr/>
        <p:txBody>
          <a:bodyPr/>
          <a:lstStyle/>
          <a:p>
            <a:r>
              <a:rPr lang="en-US" altLang="zh-CN">
                <a:ea typeface="宋体" panose="02010600030101010101" pitchFamily="2" charset="-122"/>
              </a:rPr>
              <a:t>Relocation</a:t>
            </a:r>
          </a:p>
        </p:txBody>
      </p:sp>
      <p:sp>
        <p:nvSpPr>
          <p:cNvPr id="19460" name="Rectangle 3">
            <a:extLst>
              <a:ext uri="{FF2B5EF4-FFF2-40B4-BE49-F238E27FC236}">
                <a16:creationId xmlns:a16="http://schemas.microsoft.com/office/drawing/2014/main" id="{F0ADD648-D0C9-B549-A595-8CC3FA75EA8A}"/>
              </a:ext>
            </a:extLst>
          </p:cNvPr>
          <p:cNvSpPr>
            <a:spLocks noGrp="1" noChangeArrowheads="1"/>
          </p:cNvSpPr>
          <p:nvPr>
            <p:ph type="body" idx="1"/>
          </p:nvPr>
        </p:nvSpPr>
        <p:spPr/>
        <p:txBody>
          <a:bodyPr/>
          <a:lstStyle/>
          <a:p>
            <a:pPr>
              <a:lnSpc>
                <a:spcPct val="140000"/>
              </a:lnSpc>
            </a:pPr>
            <a:r>
              <a:rPr lang="en-US" altLang="zh-CN" dirty="0">
                <a:ea typeface="宋体" panose="02010600030101010101" pitchFamily="2" charset="-122"/>
              </a:rPr>
              <a:t>Relocation Entry</a:t>
            </a:r>
          </a:p>
          <a:p>
            <a:pPr lvl="1">
              <a:lnSpc>
                <a:spcPct val="140000"/>
              </a:lnSpc>
              <a:buFontTx/>
              <a:buNone/>
            </a:pPr>
            <a:r>
              <a:rPr lang="en-US" altLang="zh-CN" dirty="0">
                <a:ea typeface="宋体" panose="02010600030101010101" pitchFamily="2" charset="-122"/>
              </a:rPr>
              <a:t> typedef struct {</a:t>
            </a:r>
          </a:p>
          <a:p>
            <a:pPr lvl="1">
              <a:lnSpc>
                <a:spcPct val="140000"/>
              </a:lnSpc>
              <a:buFontTx/>
              <a:buNone/>
            </a:pPr>
            <a:r>
              <a:rPr lang="en-US" altLang="zh-CN" dirty="0">
                <a:ea typeface="宋体" panose="02010600030101010101" pitchFamily="2" charset="-122"/>
              </a:rPr>
              <a:t>		long  offset ;</a:t>
            </a:r>
          </a:p>
          <a:p>
            <a:pPr lvl="1">
              <a:lnSpc>
                <a:spcPct val="140000"/>
              </a:lnSpc>
              <a:buFontTx/>
              <a:buNone/>
            </a:pPr>
            <a:r>
              <a:rPr lang="en-US" altLang="zh-CN" dirty="0">
                <a:ea typeface="宋体" panose="02010600030101010101" pitchFamily="2" charset="-122"/>
              </a:rPr>
              <a:t>     long  type:32,</a:t>
            </a:r>
          </a:p>
          <a:p>
            <a:pPr lvl="1">
              <a:lnSpc>
                <a:spcPct val="140000"/>
              </a:lnSpc>
              <a:buFontTx/>
              <a:buNone/>
            </a:pPr>
            <a:r>
              <a:rPr lang="en-US" altLang="zh-CN" dirty="0">
                <a:ea typeface="宋体" panose="02010600030101010101" pitchFamily="2" charset="-122"/>
              </a:rPr>
              <a:t>              symbol:32 ;</a:t>
            </a:r>
          </a:p>
          <a:p>
            <a:pPr lvl="1">
              <a:lnSpc>
                <a:spcPct val="140000"/>
              </a:lnSpc>
              <a:buFontTx/>
              <a:buNone/>
            </a:pPr>
            <a:r>
              <a:rPr lang="en-US" altLang="zh-CN" dirty="0">
                <a:ea typeface="宋体" panose="02010600030101010101" pitchFamily="2" charset="-122"/>
              </a:rPr>
              <a:t>     long   addend;</a:t>
            </a:r>
          </a:p>
          <a:p>
            <a:pPr lvl="1">
              <a:lnSpc>
                <a:spcPct val="140000"/>
              </a:lnSpc>
              <a:buFontTx/>
              <a:buNone/>
            </a:pPr>
            <a:r>
              <a:rPr lang="en-US" altLang="zh-CN" dirty="0">
                <a:ea typeface="宋体" panose="02010600030101010101" pitchFamily="2" charset="-122"/>
              </a:rPr>
              <a:t> } Elf64_Rela ;</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6595B0B5-BC61-C84C-B1CB-AAE8A52CFC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043F27CD-F103-9F4C-A6A4-880A31481B25}" type="slidenum">
              <a:rPr lang="zh-CN" altLang="en-US" sz="1400">
                <a:latin typeface="Times New Roman" panose="02020603050405020304" pitchFamily="18" charset="0"/>
              </a:rPr>
              <a:pPr>
                <a:spcBef>
                  <a:spcPct val="0"/>
                </a:spcBef>
                <a:buFontTx/>
                <a:buNone/>
              </a:pPr>
              <a:t>9</a:t>
            </a:fld>
            <a:endParaRPr lang="en-US" altLang="zh-CN" sz="1400">
              <a:latin typeface="Times New Roman" panose="02020603050405020304" pitchFamily="18" charset="0"/>
            </a:endParaRPr>
          </a:p>
        </p:txBody>
      </p:sp>
      <p:sp>
        <p:nvSpPr>
          <p:cNvPr id="21507" name="Rectangle 2">
            <a:extLst>
              <a:ext uri="{FF2B5EF4-FFF2-40B4-BE49-F238E27FC236}">
                <a16:creationId xmlns:a16="http://schemas.microsoft.com/office/drawing/2014/main" id="{9EBD84C3-E6C4-DA43-B3D1-6B13934547B7}"/>
              </a:ext>
            </a:extLst>
          </p:cNvPr>
          <p:cNvSpPr>
            <a:spLocks noGrp="1" noChangeArrowheads="1"/>
          </p:cNvSpPr>
          <p:nvPr>
            <p:ph type="title"/>
          </p:nvPr>
        </p:nvSpPr>
        <p:spPr/>
        <p:txBody>
          <a:bodyPr/>
          <a:lstStyle/>
          <a:p>
            <a:r>
              <a:rPr lang="en-US" altLang="zh-CN">
                <a:ea typeface="宋体" panose="02010600030101010101" pitchFamily="2" charset="-122"/>
              </a:rPr>
              <a:t>Relocation</a:t>
            </a:r>
          </a:p>
        </p:txBody>
      </p:sp>
      <p:sp>
        <p:nvSpPr>
          <p:cNvPr id="99332" name="Rectangle 3">
            <a:extLst>
              <a:ext uri="{FF2B5EF4-FFF2-40B4-BE49-F238E27FC236}">
                <a16:creationId xmlns:a16="http://schemas.microsoft.com/office/drawing/2014/main" id="{43A742E5-9BEA-6343-A630-98C3B8FA515A}"/>
              </a:ext>
            </a:extLst>
          </p:cNvPr>
          <p:cNvSpPr>
            <a:spLocks noGrp="1" noChangeArrowheads="1"/>
          </p:cNvSpPr>
          <p:nvPr>
            <p:ph type="body" idx="1"/>
          </p:nvPr>
        </p:nvSpPr>
        <p:spPr/>
        <p:txBody>
          <a:bodyPr/>
          <a:lstStyle/>
          <a:p>
            <a:pPr marL="0" indent="0">
              <a:spcBef>
                <a:spcPts val="1200"/>
              </a:spcBef>
              <a:spcAft>
                <a:spcPts val="1200"/>
              </a:spcAft>
              <a:buFontTx/>
              <a:buNone/>
              <a:defRPr/>
            </a:pPr>
            <a:r>
              <a:rPr lang="en-US" altLang="zh-CN" sz="2400" b="1" dirty="0">
                <a:latin typeface="Times New Roman" panose="02020603050405020304" pitchFamily="18" charset="0"/>
                <a:ea typeface="宋体" panose="02010600030101010101" pitchFamily="2" charset="-122"/>
              </a:rPr>
              <a:t>9      e8 00 00 00 00	</a:t>
            </a:r>
            <a:r>
              <a:rPr lang="en-US" altLang="zh-CN" sz="2400" b="1" dirty="0" err="1">
                <a:latin typeface="Times New Roman" panose="02020603050405020304" pitchFamily="18" charset="0"/>
                <a:ea typeface="宋体" panose="02010600030101010101" pitchFamily="2" charset="-122"/>
              </a:rPr>
              <a:t>callq</a:t>
            </a:r>
            <a:r>
              <a:rPr lang="en-US" altLang="zh-CN" sz="2400" b="1" dirty="0">
                <a:latin typeface="Times New Roman" panose="02020603050405020304" pitchFamily="18" charset="0"/>
                <a:ea typeface="宋体" panose="02010600030101010101" pitchFamily="2" charset="-122"/>
              </a:rPr>
              <a:t> 	e&lt;main+0xe&gt;   swap();</a:t>
            </a:r>
          </a:p>
          <a:p>
            <a:pPr marL="457200" indent="-457200">
              <a:spcBef>
                <a:spcPts val="0"/>
              </a:spcBef>
              <a:buFontTx/>
              <a:buNone/>
              <a:defRPr/>
            </a:pPr>
            <a:r>
              <a:rPr lang="en-US" altLang="zh-CN" sz="2400" b="1" dirty="0">
                <a:ea typeface="宋体" panose="02010600030101010101" pitchFamily="2" charset="-122"/>
              </a:rPr>
              <a:t>There is a relocation entry in </a:t>
            </a:r>
            <a:r>
              <a:rPr lang="en-US" altLang="zh-CN" sz="2400" b="1" dirty="0" err="1">
                <a:ea typeface="宋体" panose="02010600030101010101" pitchFamily="2" charset="-122"/>
              </a:rPr>
              <a:t>rel.text</a:t>
            </a:r>
            <a:endParaRPr lang="en-US" altLang="zh-CN" sz="2400" b="1" dirty="0">
              <a:latin typeface="Times New Roman" panose="02020603050405020304" pitchFamily="18" charset="0"/>
              <a:ea typeface="宋体" panose="02010600030101010101" pitchFamily="2" charset="-122"/>
            </a:endParaRPr>
          </a:p>
          <a:p>
            <a:pPr marL="457200" indent="-457200">
              <a:spcBef>
                <a:spcPts val="0"/>
              </a:spcBef>
              <a:buFontTx/>
              <a:buNone/>
              <a:defRPr/>
            </a:pPr>
            <a:r>
              <a:rPr lang="en-US" altLang="zh-CN" sz="2400" b="1" dirty="0">
                <a:latin typeface="Times New Roman" panose="02020603050405020304" pitchFamily="18" charset="0"/>
                <a:ea typeface="宋体" panose="02010600030101010101" pitchFamily="2" charset="-122"/>
              </a:rPr>
              <a:t>offset		symbol	type			addend</a:t>
            </a:r>
          </a:p>
          <a:p>
            <a:pPr marL="457200" indent="-457200">
              <a:spcBef>
                <a:spcPts val="0"/>
              </a:spcBef>
              <a:buFontTx/>
              <a:buNone/>
              <a:defRPr/>
            </a:pPr>
            <a:r>
              <a:rPr lang="en-US" altLang="zh-CN" sz="2400" b="1" dirty="0">
                <a:latin typeface="Times New Roman" panose="02020603050405020304" pitchFamily="18" charset="0"/>
                <a:ea typeface="宋体" panose="02010600030101010101" pitchFamily="2" charset="-122"/>
              </a:rPr>
              <a:t>    a		swap		R_X86_64_PC32   	-4</a:t>
            </a:r>
          </a:p>
          <a:p>
            <a:pPr marL="457200" indent="-457200">
              <a:spcBef>
                <a:spcPts val="1200"/>
              </a:spcBef>
              <a:spcAft>
                <a:spcPts val="0"/>
              </a:spcAft>
              <a:buFontTx/>
              <a:buNone/>
              <a:defRPr/>
            </a:pPr>
            <a:r>
              <a:rPr lang="en-US" altLang="zh-CN" b="1" dirty="0">
                <a:latin typeface="Times New Roman" panose="02020603050405020304" pitchFamily="18" charset="0"/>
                <a:ea typeface="宋体" panose="02010600030101010101" pitchFamily="2" charset="-122"/>
              </a:rPr>
              <a:t>Why PC32?</a:t>
            </a:r>
          </a:p>
          <a:p>
            <a:pPr marL="857250" lvl="1" indent="-457200">
              <a:buFontTx/>
              <a:buNone/>
              <a:defRPr/>
            </a:pPr>
            <a:r>
              <a:rPr lang="en-US" altLang="zh-CN" b="1" dirty="0" err="1">
                <a:latin typeface="Times New Roman" panose="02020603050405020304" pitchFamily="18" charset="0"/>
                <a:ea typeface="宋体" panose="02010600030101010101" pitchFamily="2" charset="-122"/>
              </a:rPr>
              <a:t>gcc</a:t>
            </a:r>
            <a:r>
              <a:rPr lang="en-US" altLang="zh-CN" b="1" dirty="0">
                <a:latin typeface="Times New Roman" panose="02020603050405020304" pitchFamily="18" charset="0"/>
                <a:ea typeface="宋体" panose="02010600030101010101" pitchFamily="2" charset="-122"/>
              </a:rPr>
              <a:t> default mode is the X86_64 small code model          which assumes that the total size of the code and data in the executable object file is smaller than 2GB and thus can be accessed at run-time using 32-bit PC-relative addresses               </a:t>
            </a:r>
          </a:p>
          <a:p>
            <a:pPr marL="857250" lvl="1" indent="-457200">
              <a:buFontTx/>
              <a:buNone/>
              <a:defRPr/>
            </a:pPr>
            <a:endParaRPr lang="en-US" altLang="zh-CN" b="1" dirty="0">
              <a:latin typeface="Times New Roman" panose="02020603050405020304" pitchFamily="18"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icfp99">
  <a:themeElements>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icfp99">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Comic Sans MS" pitchFamily="66"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Comic Sans MS" pitchFamily="66" charset="0"/>
            <a:ea typeface="宋体" pitchFamily="2" charset="-122"/>
          </a:defRPr>
        </a:defPPr>
      </a:lstStyle>
    </a:lnDef>
  </a:objectDefaults>
  <a:extraClrSchemeLst>
    <a:extraClrScheme>
      <a:clrScheme name="icfp9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cfp9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cfp9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cfp9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cfp9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cfp9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cfp9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Ocean</Template>
  <TotalTime>1225</TotalTime>
  <Words>3642</Words>
  <Application>Microsoft Macintosh PowerPoint</Application>
  <PresentationFormat>如螢幕大小 (4:3)</PresentationFormat>
  <Paragraphs>612</Paragraphs>
  <Slides>48</Slides>
  <Notes>48</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48</vt:i4>
      </vt:variant>
    </vt:vector>
  </HeadingPairs>
  <TitlesOfParts>
    <vt:vector size="58" baseType="lpstr">
      <vt:lpstr>Comic Sans MS</vt:lpstr>
      <vt:lpstr>宋体</vt:lpstr>
      <vt:lpstr>Arial</vt:lpstr>
      <vt:lpstr>Times New Roman</vt:lpstr>
      <vt:lpstr>Helvetica</vt:lpstr>
      <vt:lpstr>Wingdings</vt:lpstr>
      <vt:lpstr>Courier New</vt:lpstr>
      <vt:lpstr>Symbol</vt:lpstr>
      <vt:lpstr>Bell MT</vt:lpstr>
      <vt:lpstr>icfp99</vt:lpstr>
      <vt:lpstr>Relocation and Loading</vt:lpstr>
      <vt:lpstr>Outline</vt:lpstr>
      <vt:lpstr>ELF relocatable object file format</vt:lpstr>
      <vt:lpstr>Relocation</vt:lpstr>
      <vt:lpstr>Relocation</vt:lpstr>
      <vt:lpstr>Relocation</vt:lpstr>
      <vt:lpstr>Sections in the ELF object file</vt:lpstr>
      <vt:lpstr>Relocation</vt:lpstr>
      <vt:lpstr>Relocation</vt:lpstr>
      <vt:lpstr>Relocation</vt:lpstr>
      <vt:lpstr>Relocation</vt:lpstr>
      <vt:lpstr>Relocation</vt:lpstr>
      <vt:lpstr>Relocation</vt:lpstr>
      <vt:lpstr>Relocation</vt:lpstr>
      <vt:lpstr>Relocation</vt:lpstr>
      <vt:lpstr>Relocation</vt:lpstr>
      <vt:lpstr>Relocatable Object Files(swap.o)</vt:lpstr>
      <vt:lpstr>Relocatable Object Files(swap.o)</vt:lpstr>
      <vt:lpstr>Example (Relocation)  </vt:lpstr>
      <vt:lpstr>Executable Object Files</vt:lpstr>
      <vt:lpstr>Executable Object Files</vt:lpstr>
      <vt:lpstr>Multiply Defined Global Symbols</vt:lpstr>
      <vt:lpstr>Multiply Defined Global Symbols</vt:lpstr>
      <vt:lpstr>Multiply Defined Global Symbols</vt:lpstr>
      <vt:lpstr>Multiply Defined Global Symbols</vt:lpstr>
      <vt:lpstr>Multiply Defined Global Symbols</vt:lpstr>
      <vt:lpstr>Packaging commonly used functions</vt:lpstr>
      <vt:lpstr>Packaging commonly used functions</vt:lpstr>
      <vt:lpstr>Packaging commonly used functions</vt:lpstr>
      <vt:lpstr>Example (1/3)</vt:lpstr>
      <vt:lpstr>Example (2/3)</vt:lpstr>
      <vt:lpstr>Example (3/3)</vt:lpstr>
      <vt:lpstr>Static Linked Libraries </vt:lpstr>
      <vt:lpstr>Creating static libraries</vt:lpstr>
      <vt:lpstr>Using static libraries</vt:lpstr>
      <vt:lpstr>Using static libraries</vt:lpstr>
      <vt:lpstr>Using static libraries</vt:lpstr>
      <vt:lpstr>Executable Object Files</vt:lpstr>
      <vt:lpstr>ELF Header</vt:lpstr>
      <vt:lpstr>Executable Object File Header</vt:lpstr>
      <vt:lpstr>Executable Object File Segment Header Table</vt:lpstr>
      <vt:lpstr>Executable Object File Segment Header Table</vt:lpstr>
      <vt:lpstr>Executable Object File Segment Header Table</vt:lpstr>
      <vt:lpstr>Executable Object Files</vt:lpstr>
      <vt:lpstr>PowerPoint 簡報</vt:lpstr>
      <vt:lpstr>ELF format</vt:lpstr>
      <vt:lpstr>Startup code</vt:lpstr>
      <vt:lpstr>Loading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Linking</dc:title>
  <dc:creator>Microsoft Office User</dc:creator>
  <cp:lastModifiedBy>Qingping Yue</cp:lastModifiedBy>
  <cp:revision>56</cp:revision>
  <dcterms:created xsi:type="dcterms:W3CDTF">2015-12-14T08:41:36Z</dcterms:created>
  <dcterms:modified xsi:type="dcterms:W3CDTF">2020-09-10T03:32:55Z</dcterms:modified>
</cp:coreProperties>
</file>