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956" r:id="rId2"/>
    <p:sldId id="1308" r:id="rId3"/>
    <p:sldId id="1403" r:id="rId4"/>
    <p:sldId id="1367" r:id="rId5"/>
    <p:sldId id="1369" r:id="rId6"/>
    <p:sldId id="1405" r:id="rId7"/>
    <p:sldId id="1371" r:id="rId8"/>
    <p:sldId id="1372" r:id="rId9"/>
    <p:sldId id="1404" r:id="rId10"/>
    <p:sldId id="1373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10" autoAdjust="0"/>
    <p:restoredTop sz="78355" autoAdjust="0"/>
  </p:normalViewPr>
  <p:slideViewPr>
    <p:cSldViewPr>
      <p:cViewPr varScale="1">
        <p:scale>
          <a:sx n="64" d="100"/>
          <a:sy n="64" d="100"/>
        </p:scale>
        <p:origin x="176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8.xml"/><Relationship Id="rId1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AA7F4BE-37E2-3C41-A9AE-FDBBBDA267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DB66306-312C-A544-8323-21845BCEC65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A325474-C7A4-4844-ABB4-41A2DBAC8DCF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B14AE9D-197D-2D41-B76C-E30475FCF3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289165D-C59B-D648-A65E-3F44BF4AD71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F124ABD5-2233-6D41-8ADF-0B3841FBD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300A4792-909C-E74C-8887-1ED19A10667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786E056C-62DE-0F4E-99FE-288A4AD7A5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240D212-3F1C-5C42-B7DD-27861D6E2583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E76E9BB6-B67E-CC4A-BD48-03F303F0F6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4FAF877-9D20-7248-8C5C-613E99F58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9EE31A1E-6D3D-5944-AF50-F53515C4FE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13BF9F9-76F9-B841-B8DB-953E9C8A18A2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13C93CB-FC5D-1649-8DC6-EC51590ECE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3301734-C65F-374F-AB5B-8ED35CF98C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BEC5AEB1-F3E4-BC41-98F6-E1B835DA20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C549313-6AE4-284C-8CFE-979C4DE67EB4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977B407-BDEE-D24C-8D7F-A841AA7AB5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A7CCA733-7844-7740-BC29-C08C06868E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BF1A16E7-5253-9E44-9DAC-52AEED0CD7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29A25E2-ADCF-3C48-8B37-C3878ED69EF1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AB0F601-4108-C945-85FC-46DEC58232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5A084CD-9FFC-324B-AD7F-9125D9C577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893DDCD8-70A0-FB42-8184-E3EFC6C9E3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A4F7537-B8A7-D94E-B1EA-4FA20E65A6D3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E9CA182-CA00-7D46-8288-A0CF8502D7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E43C9A7-0236-4E4B-A1AF-844F07D69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EC860690-4B53-7B42-A9F1-97C766216D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2B01050-88BF-474D-8C6A-73E9FC7B10CE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8CD2AF4-3878-1B4B-97EF-4336158C46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0A9EAB4-8DF3-8047-A05D-E2CCD651F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425069F1-EBA5-EC48-A9EC-5965048B46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4FE179A-0A4E-6642-8C5B-1A1D9FBE6DDC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18EF18C-7A33-B548-89F3-1401F465B5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F0B6C91-72A0-0C4E-9D4F-469C252BF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9D8D1AB8-79E8-1746-8B59-1BA01D9ACE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08FE779-B751-9C4C-BB05-A42C6D16555A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9C61A65-4EA5-7545-944C-87668C3556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F9C9889-510D-3146-97BD-8A57E7B8CC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EB3347E-8D91-FD4C-B1DD-F394EBD2E8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062C825-EB73-8A46-AAEB-016ACCABAB00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DC7D34E-5024-BA48-84DB-C2081C68DD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6BAA389-F447-5D49-98FE-5490B080C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ADD203A3-EDD2-3A4F-BE6C-C4EF56D359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1CAB319-12A3-D644-A114-D70E38D71568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5B0F448-53C7-284C-B52C-762B433AA7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99368F2-BBF6-CE49-AB76-7C8C21E7D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savesigs is nonzero, the process's current signal mask is saved in env and will be restored if a siglongjmp(3) is later performed with this env.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CA475288-B406-0E44-9D92-CC93AE9FB1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0DC26-9AC9-8444-9933-8B93128F1F0D}" type="datetime1">
              <a:rPr lang="zh-CN" altLang="en-US"/>
              <a:pPr>
                <a:defRPr/>
              </a:pPr>
              <a:t>2020/11/25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4962C45-A74D-0544-9A83-7F832913A6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8C3B0DB-D165-7442-A163-4FF8656841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F047EAE-01AD-934F-9ECD-DDCAA698D5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892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8DA1B0-90A6-DC40-AA8C-98149FAB51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82569-AC82-FA47-AB1A-5844726290A6}" type="datetime1">
              <a:rPr lang="zh-CN" altLang="en-US"/>
              <a:pPr>
                <a:defRPr/>
              </a:pPr>
              <a:t>2020/11/25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1B84F5-F086-9843-AA8F-778E63124B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932308-4310-9D40-913A-ABE9214AFC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3674E2-5850-9044-ACB0-38FBEC9FF79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708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F07CF3-3828-3E4C-AE1D-2C9360704D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3BE96-19D6-1A44-AC0A-D5A48B45DD5D}" type="datetime1">
              <a:rPr lang="zh-CN" altLang="en-US"/>
              <a:pPr>
                <a:defRPr/>
              </a:pPr>
              <a:t>2020/11/25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48C997-77D7-C346-8607-2A0B672D72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B6B0D8-0310-7840-A473-4920FE1A8A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103405-11B0-4B4F-A4E9-0C11B792823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429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B4D7C3-F776-0142-A932-C36C149FB1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A8CBF-53DE-D244-9789-12D9C5B3FC54}" type="datetime1">
              <a:rPr lang="zh-CN" altLang="en-US"/>
              <a:pPr>
                <a:defRPr/>
              </a:pPr>
              <a:t>2020/11/25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25B75-5235-E143-89FF-637795BD2D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D5A760-8CAC-1742-BBC0-C7341C059F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C8E961-76FA-A148-AA52-7D5F4710855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720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1B0237-A40A-964F-BF35-378A13A98F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95BED-CE5E-464D-8318-BDF780BAC2D7}" type="datetime1">
              <a:rPr lang="zh-CN" altLang="en-US"/>
              <a:pPr>
                <a:defRPr/>
              </a:pPr>
              <a:t>2020/11/25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8985DE-74FE-DC44-8C23-84E7FB14B4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98F6BD-1339-C14A-A758-8B93E460EE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C0806A-7F8E-CD4B-B993-BEEBD85E189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861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F15D50-605A-584F-BF04-3F2734C57B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1633C-9B16-3C4B-8E7D-BD1EAE691E23}" type="datetime1">
              <a:rPr lang="zh-CN" altLang="en-US"/>
              <a:pPr>
                <a:defRPr/>
              </a:pPr>
              <a:t>2020/11/25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F615E9-E520-9842-A68E-4E0A291431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B207AC-A8FA-3E4F-8A78-60B4DC5420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733237-0B4C-B44E-81B1-8D7E5522813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169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2F32C5-75A3-774B-B971-DE424D28E8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945C1-EC59-3641-8FF7-705F1C963C4F}" type="datetime1">
              <a:rPr lang="zh-CN" altLang="en-US"/>
              <a:pPr>
                <a:defRPr/>
              </a:pPr>
              <a:t>2020/11/25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AC513-83C8-6343-AB07-2212C4187A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35AE68-2260-F743-8214-9395CBB51B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021689-1695-2244-B8CE-F42EDA45EEF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03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F4B0827-EA5D-084A-B7C2-F4BCC3F311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EB509-8319-C94C-9CE4-AE83C500D289}" type="datetime1">
              <a:rPr lang="zh-CN" altLang="en-US"/>
              <a:pPr>
                <a:defRPr/>
              </a:pPr>
              <a:t>2020/11/25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60B0E5B-8052-384C-ADA9-A403C05E0D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24F1905-798C-A24C-8E26-98E55B246D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641FA9-8404-6E4D-966A-7F81CA5F354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54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FA007F8-221A-CA40-90F3-852F56941F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BC16C-6DA6-6740-AD7C-A18A44D3156A}" type="datetime1">
              <a:rPr lang="zh-CN" altLang="en-US"/>
              <a:pPr>
                <a:defRPr/>
              </a:pPr>
              <a:t>2020/11/25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1AB07C6-358A-4442-BA1C-B15148E215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FC0B966-85E6-254E-9689-8B40EE8C4E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F91C09-0401-6048-881F-B0E010FEA96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853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9A8F34A-BF45-8C4B-9176-58D5AD2ED5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738F7-4655-9D4C-9FE2-42D22F0264A6}" type="datetime1">
              <a:rPr lang="zh-CN" altLang="en-US"/>
              <a:pPr>
                <a:defRPr/>
              </a:pPr>
              <a:t>2020/11/25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7AF995B-0CB6-7447-B31C-11147C7A75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E3B2F8F-DEAF-3D4C-97F5-638F5E6B6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780E32-9C84-AF46-BD20-A29DDD0BC1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55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3FDCC-5FC4-8F41-8E06-FBCF94F9C7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E73F4-C2B6-024A-BB37-633F7BF2306E}" type="datetime1">
              <a:rPr lang="zh-CN" altLang="en-US"/>
              <a:pPr>
                <a:defRPr/>
              </a:pPr>
              <a:t>2020/11/25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D4EB7-BC47-A440-9E30-9E866821FB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F8E52A-3BA3-8E41-8865-DCED7B1090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DA6218-FC7E-9743-A5EA-FF55B414CCF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64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479A1A-2D32-7C4A-B834-762A1784E8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4B8D7-4F2B-FA43-BC11-56D813BC2A34}" type="datetime1">
              <a:rPr lang="zh-CN" altLang="en-US"/>
              <a:pPr>
                <a:defRPr/>
              </a:pPr>
              <a:t>2020/11/25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2FC38A-ED7A-3C45-A33D-8247CB0C81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A74255-3C37-9A49-9C17-17B08ADDCF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41EEC-064D-8542-A2E6-A42597CB32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915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2500C5-3A48-7148-B09F-F80235F11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EA4BB45-6CB9-DE45-9295-D2FC9A7F56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19B010C-5076-EC40-AEEB-231A535EA45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88240CD-495A-C14D-B3FA-C6F8053A4A86}" type="datetime1">
              <a:rPr lang="zh-CN" altLang="en-US"/>
              <a:pPr>
                <a:defRPr/>
              </a:pPr>
              <a:t>2020/11/25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8365FC0-3641-4F4A-AD97-0243B42C9D1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016F2A5-2B9B-6A48-B881-12A7D3BEF92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fld id="{3FCC80F9-7502-DE4D-A9A9-0ECB631D629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3ACC28AB-897C-4A46-929D-5CDF1A58A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+mj-ea"/>
          <a:cs typeface="+mj-cs"/>
        </a:defRPr>
      </a:lvl1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FandolSong" pitchFamily="2" charset="-128"/>
          <a:ea typeface="+mn-ea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>
            <a:extLst>
              <a:ext uri="{FF2B5EF4-FFF2-40B4-BE49-F238E27FC236}">
                <a16:creationId xmlns:a16="http://schemas.microsoft.com/office/drawing/2014/main" id="{AC4B2704-6089-7645-8794-6E9449EA0F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D775A7-358D-FE4B-A054-B5FAFF26E72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CF00F593-18B0-4447-BBFB-10E99F9DC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Exceptional Control Flow 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9E105E4F-7236-0147-9149-80E8C95C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45F73E-A57F-3B48-A781-9477698EFF0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060B9D2-BFFC-B04B-8216-ACA05C617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7350" y="198438"/>
            <a:ext cx="8458200" cy="1630362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   #include "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csapp.h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 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sigjmp_buf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     void handler(int sig) {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siglongjmp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1);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08D52E1-90F2-454A-BB17-59723FC9B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8458200" cy="480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457200" indent="-457200">
              <a:spcBef>
                <a:spcPts val="0"/>
              </a:spcBef>
              <a:buFontTx/>
              <a:buAutoNum type="arabicPlain" startAt="6"/>
              <a:defRPr/>
            </a:pP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457200" indent="-457200">
              <a:spcBef>
                <a:spcPts val="0"/>
              </a:spcBef>
              <a:buFontTx/>
              <a:buAutoNum type="arabicPlain" startAt="6"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57200" indent="-457200">
              <a:spcBef>
                <a:spcPts val="0"/>
              </a:spcBef>
              <a:buFontTx/>
              <a:buAutoNum type="arabicPlain" startAt="6"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(!</a:t>
            </a:r>
            <a:r>
              <a:rPr lang="en-US" altLang="zh-CN" sz="20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sigsetjmp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1)) {</a:t>
            </a:r>
          </a:p>
          <a:p>
            <a:pPr marL="457200" indent="-457200">
              <a:spcBef>
                <a:spcPts val="0"/>
              </a:spcBef>
              <a:buFontTx/>
              <a:buAutoNum type="arabicPlain" startAt="6"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Signal(SIGINT, handler);</a:t>
            </a:r>
          </a:p>
          <a:p>
            <a:pPr marL="457200" indent="-457200">
              <a:spcBef>
                <a:spcPts val="0"/>
              </a:spcBef>
              <a:buFontTx/>
              <a:buAutoNum type="arabicPlain" startAt="10"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Sio_puts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("starting\n");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       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       else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           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Sio_puts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("restarting\n");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       while(1) 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           Sleep(1);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           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("processing...\n");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       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       exit(0);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    }</a:t>
            </a:r>
          </a:p>
        </p:txBody>
      </p:sp>
      <p:sp>
        <p:nvSpPr>
          <p:cNvPr id="22533" name="Freeform 1">
            <a:extLst>
              <a:ext uri="{FF2B5EF4-FFF2-40B4-BE49-F238E27FC236}">
                <a16:creationId xmlns:a16="http://schemas.microsoft.com/office/drawing/2014/main" id="{0BB0D58D-2E52-B943-8C44-74808F749854}"/>
              </a:ext>
            </a:extLst>
          </p:cNvPr>
          <p:cNvSpPr>
            <a:spLocks/>
          </p:cNvSpPr>
          <p:nvPr/>
        </p:nvSpPr>
        <p:spPr bwMode="auto">
          <a:xfrm>
            <a:off x="3429000" y="1524000"/>
            <a:ext cx="1981200" cy="1143000"/>
          </a:xfrm>
          <a:custGeom>
            <a:avLst/>
            <a:gdLst>
              <a:gd name="T0" fmla="*/ 3343562 w 1197793"/>
              <a:gd name="T1" fmla="*/ 0 h 1914627"/>
              <a:gd name="T2" fmla="*/ 5386853 w 1197793"/>
              <a:gd name="T3" fmla="*/ 229342 h 1914627"/>
              <a:gd name="T4" fmla="*/ 1547942 w 1197793"/>
              <a:gd name="T5" fmla="*/ 397718 h 1914627"/>
              <a:gd name="T6" fmla="*/ 0 w 1197793"/>
              <a:gd name="T7" fmla="*/ 371590 h 191462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97793" h="1914627">
                <a:moveTo>
                  <a:pt x="736979" y="0"/>
                </a:moveTo>
                <a:cubicBezTo>
                  <a:pt x="995149" y="383275"/>
                  <a:pt x="1253319" y="766550"/>
                  <a:pt x="1187355" y="1078174"/>
                </a:cubicBezTo>
                <a:cubicBezTo>
                  <a:pt x="1121391" y="1389798"/>
                  <a:pt x="539086" y="1758287"/>
                  <a:pt x="341194" y="1869744"/>
                </a:cubicBezTo>
                <a:cubicBezTo>
                  <a:pt x="143302" y="1981201"/>
                  <a:pt x="71651" y="1864057"/>
                  <a:pt x="0" y="174691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2534" name="Freeform 2">
            <a:extLst>
              <a:ext uri="{FF2B5EF4-FFF2-40B4-BE49-F238E27FC236}">
                <a16:creationId xmlns:a16="http://schemas.microsoft.com/office/drawing/2014/main" id="{A423A94A-7FC0-DB4A-BA32-BF60CA7C2EC4}"/>
              </a:ext>
            </a:extLst>
          </p:cNvPr>
          <p:cNvSpPr>
            <a:spLocks/>
          </p:cNvSpPr>
          <p:nvPr/>
        </p:nvSpPr>
        <p:spPr bwMode="auto">
          <a:xfrm>
            <a:off x="323850" y="1447800"/>
            <a:ext cx="1200150" cy="3962400"/>
          </a:xfrm>
          <a:custGeom>
            <a:avLst/>
            <a:gdLst>
              <a:gd name="T0" fmla="*/ 1199559 w 1352661"/>
              <a:gd name="T1" fmla="*/ 4784146 h 3905808"/>
              <a:gd name="T2" fmla="*/ 545993 w 1352661"/>
              <a:gd name="T3" fmla="*/ 4963947 h 3905808"/>
              <a:gd name="T4" fmla="*/ 1360 w 1352661"/>
              <a:gd name="T5" fmla="*/ 2536626 h 3905808"/>
              <a:gd name="T6" fmla="*/ 412864 w 1352661"/>
              <a:gd name="T7" fmla="*/ 325065 h 3905808"/>
              <a:gd name="T8" fmla="*/ 1078528 w 1352661"/>
              <a:gd name="T9" fmla="*/ 55363 h 39058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52661" h="3905808">
                <a:moveTo>
                  <a:pt x="1352661" y="3631385"/>
                </a:moveTo>
                <a:cubicBezTo>
                  <a:pt x="1096765" y="3841787"/>
                  <a:pt x="840870" y="4052190"/>
                  <a:pt x="615682" y="3767862"/>
                </a:cubicBezTo>
                <a:cubicBezTo>
                  <a:pt x="390494" y="3483534"/>
                  <a:pt x="26554" y="2512268"/>
                  <a:pt x="1533" y="1925414"/>
                </a:cubicBezTo>
                <a:cubicBezTo>
                  <a:pt x="-23488" y="1338560"/>
                  <a:pt x="263115" y="560638"/>
                  <a:pt x="465557" y="246740"/>
                </a:cubicBezTo>
                <a:cubicBezTo>
                  <a:pt x="667999" y="-67158"/>
                  <a:pt x="942091" y="-12568"/>
                  <a:pt x="1216184" y="42023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B39FE0B2-8B91-6C43-8620-4881807A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2291F4-7BA5-524A-B8A4-7154D5B7BDB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0EA141B-BB54-A246-9895-30E526AC1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CFE23B4-C38C-994A-9667-4EA5AD0A8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Nonlocal Jump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 8.6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30">
            <a:extLst>
              <a:ext uri="{FF2B5EF4-FFF2-40B4-BE49-F238E27FC236}">
                <a16:creationId xmlns:a16="http://schemas.microsoft.com/office/drawing/2014/main" id="{3386A5FB-0337-AC4E-A771-ECE42F1E3A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A5C5C2-DAD3-7C46-882A-098B3293CCF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9CA9E468-59E6-2B4C-B9C3-315050843C3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Nonlocal Jumps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0411BC44-51D0-8D43-B6F2-679685F9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92DABC-4112-AC44-AC29-6855B4FA7A0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BA4AC01-8A7A-AE40-9857-5FAC5DC79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Nonlocal Jumps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CF57BC4-7928-B548-A1A1-EB57D9A1C7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Nonlocal Jumps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transfers control directly from one function to another currently executing function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without having to go through the normal call-and-return sequence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C provides a form of user-level exceptional control flow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458072B9-8F5F-0D46-8053-2F8A9D69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02D753-4A66-E645-B2EA-B57022F8C52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aphicFrame>
        <p:nvGraphicFramePr>
          <p:cNvPr id="1673219" name="Group 3">
            <a:extLst>
              <a:ext uri="{FF2B5EF4-FFF2-40B4-BE49-F238E27FC236}">
                <a16:creationId xmlns:a16="http://schemas.microsoft.com/office/drawing/2014/main" id="{901278A2-3A69-BE42-A120-BE5B9CE60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360596"/>
              </p:ext>
            </p:extLst>
          </p:nvPr>
        </p:nvGraphicFramePr>
        <p:xfrm>
          <a:off x="533400" y="1600200"/>
          <a:ext cx="7924800" cy="3509963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9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setjmp.h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setjmp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jmp_buf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env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) ;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Returns: 0 from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setjmp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, 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nonzero from long jumps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setjmp.h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void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longjmp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jmp_buf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env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retval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);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Never returns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297" name="Rectangle 2">
            <a:extLst>
              <a:ext uri="{FF2B5EF4-FFF2-40B4-BE49-F238E27FC236}">
                <a16:creationId xmlns:a16="http://schemas.microsoft.com/office/drawing/2014/main" id="{52792682-4358-9D46-8FE9-E612A5802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Nonlocal Jumps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E0BFC5F3-F97F-E243-9A4F-157B40FC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DE0E3D-673A-F840-996A-15CE9B317E0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0E92999-0FBF-7E41-86E4-7FF4738EB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Nonlocal Jumps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554F6BE-FBB4-0247-A9A8-A79F563B0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Nonlocal jumps are provided by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setjmp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function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Saves the current stack context in the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env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buffer, for later use by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longjmp</a:t>
            </a:r>
            <a:r>
              <a:rPr lang="en-US" altLang="zh-CN" dirty="0">
                <a:latin typeface="FandolSong" pitchFamily="2" charset="-128"/>
                <a:ea typeface="宋体" pitchFamily="2" charset="-122"/>
              </a:rPr>
              <a:t>, </a:t>
            </a:r>
            <a:r>
              <a:rPr lang="en-US" altLang="zh-CN" dirty="0">
                <a:ea typeface="宋体" pitchFamily="2" charset="-122"/>
              </a:rPr>
              <a:t>returns 0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the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longjmp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function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restores the stack context from the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env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buffer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triggers a return from the most recent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setjmp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call that initialized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env</a:t>
            </a:r>
            <a:endParaRPr lang="en-US" altLang="zh-CN" sz="2400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setjmp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then returns with the nonzero return value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retval</a:t>
            </a:r>
            <a:r>
              <a:rPr lang="en-US" altLang="zh-CN" dirty="0">
                <a:ea typeface="宋体" pitchFamily="2" charset="-122"/>
              </a:rPr>
              <a:t>.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8CD1F1CC-3E47-5D40-A5BB-810007AB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42AC92-34E5-6B48-AE25-88F931DBF34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6B9B3548-210D-1946-8FA6-4663E708D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715000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 int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{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    switch (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setjmp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(buf))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    case 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       foo(); break;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    case 1: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       printf("Detected an error1 condition in foo\n"); break;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    case 2: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       printf("Detected an error2 condition in foo\n"); break;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    default: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       printf("Unknown error condition in foo\n");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   }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   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 }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0525975C-8BDB-4748-B92D-9B8D4CF49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52400"/>
            <a:ext cx="4267200" cy="3429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1 #include "csapp.h"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3  jmp_buf 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5  int error1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6  int error2 = 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8  void foo(void), bar(void);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AE6F5C91-B7A6-8146-80B1-B936D447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462E2D-8494-EC44-B8E4-38B74C668F6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5D7E785-099A-534C-B0E3-6243D9D28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458200" cy="5334000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deeply nested function foo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27 void foo(void)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29    if (error1)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     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longjmp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31    bar();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34 void bar(void)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35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    if (error2)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37     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longjmp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38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23FE933B-1402-E943-B642-5E7393B1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905537-29B6-6540-BC37-9F6159E8C2F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aphicFrame>
        <p:nvGraphicFramePr>
          <p:cNvPr id="1673219" name="Group 3">
            <a:extLst>
              <a:ext uri="{FF2B5EF4-FFF2-40B4-BE49-F238E27FC236}">
                <a16:creationId xmlns:a16="http://schemas.microsoft.com/office/drawing/2014/main" id="{7F647CA1-B5D7-EF49-8116-EFC79B50C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185787"/>
              </p:ext>
            </p:extLst>
          </p:nvPr>
        </p:nvGraphicFramePr>
        <p:xfrm>
          <a:off x="533400" y="1595438"/>
          <a:ext cx="7924800" cy="3408362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083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setjump.h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sigsetjmp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sigjmp_buf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env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savemask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);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Returns: 0 from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sigsetjmp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, </a:t>
                      </a:r>
                      <a:b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</a:b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nonzero from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siglongjumps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setjmp.h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void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siglongjmp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sigjmp_buf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env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retval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);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Never returns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489" name="Rectangle 2">
            <a:extLst>
              <a:ext uri="{FF2B5EF4-FFF2-40B4-BE49-F238E27FC236}">
                <a16:creationId xmlns:a16="http://schemas.microsoft.com/office/drawing/2014/main" id="{28582F74-CC7E-6C42-A9E2-58361AB3E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Nonlocal Jumps</a:t>
            </a:r>
          </a:p>
        </p:txBody>
      </p:sp>
      <p:sp>
        <p:nvSpPr>
          <p:cNvPr id="20490" name="文本框 2">
            <a:extLst>
              <a:ext uri="{FF2B5EF4-FFF2-40B4-BE49-F238E27FC236}">
                <a16:creationId xmlns:a16="http://schemas.microsoft.com/office/drawing/2014/main" id="{7E767F63-235E-E344-9C46-F57361352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5227638"/>
            <a:ext cx="8763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If </a:t>
            </a:r>
            <a:r>
              <a:rPr lang="en-US" altLang="zh-CN" sz="2400" b="0" dirty="0" err="1">
                <a:latin typeface="FandolSong" pitchFamily="2" charset="-128"/>
              </a:rPr>
              <a:t>savemask</a:t>
            </a:r>
            <a:r>
              <a:rPr lang="en-US" altLang="zh-CN" sz="2400" b="0" dirty="0">
                <a:latin typeface="FandolSong" pitchFamily="2" charset="-128"/>
              </a:rPr>
              <a:t> is nonzero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FandolSong" pitchFamily="2" charset="-128"/>
              </a:rPr>
              <a:t>the process's current signal mask is saved in env 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FandolSong" pitchFamily="2" charset="-128"/>
              </a:rPr>
              <a:t>and will be restored if a </a:t>
            </a:r>
            <a:r>
              <a:rPr lang="en-US" altLang="zh-CN" b="0" dirty="0" err="1">
                <a:latin typeface="FandolSong" pitchFamily="2" charset="-128"/>
              </a:rPr>
              <a:t>siglongjmp</a:t>
            </a:r>
            <a:r>
              <a:rPr lang="en-US" altLang="zh-CN" b="0" dirty="0">
                <a:latin typeface="FandolSong" pitchFamily="2" charset="-128"/>
              </a:rPr>
              <a:t> is later performed with this env.</a:t>
            </a:r>
            <a:endParaRPr lang="zh-CN" altLang="en-US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162</TotalTime>
  <Words>563</Words>
  <Application>Microsoft Macintosh PowerPoint</Application>
  <PresentationFormat>如螢幕大小 (4:3)</PresentationFormat>
  <Paragraphs>119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Comic Sans MS</vt:lpstr>
      <vt:lpstr>宋体</vt:lpstr>
      <vt:lpstr>Arial</vt:lpstr>
      <vt:lpstr>Times New Roman</vt:lpstr>
      <vt:lpstr>Courier New</vt:lpstr>
      <vt:lpstr>Courier</vt:lpstr>
      <vt:lpstr>icfp99</vt:lpstr>
      <vt:lpstr>Exceptional Control Flow Ⅵ</vt:lpstr>
      <vt:lpstr>Outline</vt:lpstr>
      <vt:lpstr>Nonlocal Jumps</vt:lpstr>
      <vt:lpstr>Nonlocal Jumps</vt:lpstr>
      <vt:lpstr>Nonlocal Jumps</vt:lpstr>
      <vt:lpstr>Nonlocal Jumps</vt:lpstr>
      <vt:lpstr>PowerPoint 簡報</vt:lpstr>
      <vt:lpstr>PowerPoint 簡報</vt:lpstr>
      <vt:lpstr>Nonlocal Jumps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Exceptional Control Flow Ⅵ</dc:title>
  <dc:creator>Microsoft Office User</dc:creator>
  <cp:lastModifiedBy>微软大 法好</cp:lastModifiedBy>
  <cp:revision>9</cp:revision>
  <dcterms:created xsi:type="dcterms:W3CDTF">2016-04-03T20:08:30Z</dcterms:created>
  <dcterms:modified xsi:type="dcterms:W3CDTF">2020-11-25T02:23:29Z</dcterms:modified>
</cp:coreProperties>
</file>