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956" r:id="rId2"/>
    <p:sldId id="1083" r:id="rId3"/>
    <p:sldId id="1151" r:id="rId4"/>
    <p:sldId id="1152" r:id="rId5"/>
    <p:sldId id="1153" r:id="rId6"/>
    <p:sldId id="1154" r:id="rId7"/>
    <p:sldId id="1141" r:id="rId8"/>
    <p:sldId id="1142" r:id="rId9"/>
    <p:sldId id="1144" r:id="rId10"/>
    <p:sldId id="1145" r:id="rId11"/>
    <p:sldId id="1100" r:id="rId12"/>
    <p:sldId id="1101" r:id="rId13"/>
    <p:sldId id="1102" r:id="rId14"/>
    <p:sldId id="1103" r:id="rId15"/>
    <p:sldId id="1104" r:id="rId16"/>
    <p:sldId id="1105" r:id="rId17"/>
    <p:sldId id="1106" r:id="rId18"/>
    <p:sldId id="1107" r:id="rId19"/>
    <p:sldId id="1108" r:id="rId20"/>
    <p:sldId id="1109" r:id="rId21"/>
    <p:sldId id="1110" r:id="rId22"/>
    <p:sldId id="1111" r:id="rId23"/>
    <p:sldId id="1112" r:id="rId24"/>
    <p:sldId id="1114" r:id="rId25"/>
    <p:sldId id="1155" r:id="rId26"/>
    <p:sldId id="1116" r:id="rId27"/>
    <p:sldId id="1118" r:id="rId28"/>
    <p:sldId id="1156" r:id="rId29"/>
    <p:sldId id="1120" r:id="rId30"/>
    <p:sldId id="1122" r:id="rId31"/>
    <p:sldId id="1157" r:id="rId32"/>
    <p:sldId id="1124" r:id="rId33"/>
    <p:sldId id="1125" r:id="rId34"/>
    <p:sldId id="1158" r:id="rId35"/>
    <p:sldId id="1128" r:id="rId36"/>
    <p:sldId id="1129" r:id="rId37"/>
    <p:sldId id="1130" r:id="rId38"/>
    <p:sldId id="1131" r:id="rId39"/>
    <p:sldId id="1132" r:id="rId40"/>
    <p:sldId id="1148" r:id="rId41"/>
    <p:sldId id="113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4" autoAdjust="0"/>
    <p:restoredTop sz="86127" autoAdjust="0"/>
  </p:normalViewPr>
  <p:slideViewPr>
    <p:cSldViewPr>
      <p:cViewPr varScale="1">
        <p:scale>
          <a:sx n="92" d="100"/>
          <a:sy n="92" d="100"/>
        </p:scale>
        <p:origin x="176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BA3584-E937-B54E-85D3-F781CC9C7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13D2-93F0-274C-A3F2-A0A70EA39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1B1E0A-8118-874A-B73C-985E470FFD80}" type="datetimeFigureOut">
              <a:rPr lang="en-US" altLang="zh-CN" b="0">
                <a:latin typeface="Nanum Myeongjo" panose="02020603020101020101" pitchFamily="18" charset="-127"/>
              </a:rPr>
              <a:pPr>
                <a:defRPr/>
              </a:pPr>
              <a:t>7/17/20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2CEB5-2768-524E-A265-14DF52767A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097C-1C96-DE4D-8E18-27F79F413E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61607DA-5074-B341-8827-295C27CB1332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58F777-15AE-8A49-B09E-5D451078A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C8B901-8A71-3A4B-980E-AE30521340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6B6590-F89B-1C47-9860-029455149E5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4A8F663-7C47-6F49-9092-EB48B3368E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2C4F2B4-93EC-734F-84C3-971F57713C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F2C04CA-01C4-FB45-BCF6-F7A44C72E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3D3F3D8F-B5D7-D144-AF6E-6F90E03B9DC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49D762D-1427-9745-B948-94B4F9DAC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715AA1C-23CF-DD4C-AA16-622098C79075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25AD337-2C77-C741-9082-B683C330C3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EE8B43-853E-314D-906E-6AB23F77D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CFA0EBC-9452-7746-A57D-36B740DCE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555C08B-D20B-B447-BC21-01B58F0E685C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A803951-9E04-F147-92EE-34674759E8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9F716E-2CC8-F943-96B3-6672C429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C6B1DFE-2DEA-044D-867A-7A6CEC360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0C3F4C-5959-3945-83A6-8A8382D6250A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4371799-F90B-B941-8E01-6CA4CFC447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586350-6B4E-3E4D-A5F4-22D4BD4A6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F3F0C0A-95A5-4149-BA87-DE003EE8B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21B0F6C-E493-184E-87AD-A8F73AB9D147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796DA43-D366-694F-86D8-B5472A141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AD5FE57-E2C8-F344-9B37-61D3886C4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3E295D8-01EE-F147-BCAD-048C864BB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0809E2-A5B8-3C46-93DD-A15A64AD10D7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DDF0BF9-7320-5842-B739-ACDBB273A9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F3809C4-4CF1-AA47-BED6-A9BBD9BA5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D826A65-6AD5-E944-B25A-51B56B537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7F34F2-7D35-E14C-A937-DDB816594B4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CB3203C-EA39-154F-9C16-E553CC0BB4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7D8AF36-B1C1-F949-9046-B3C88DACD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这里有一个特点，指令中</a:t>
            </a:r>
            <a:r>
              <a:rPr lang="en-US" altLang="zh-CN"/>
              <a:t>rB</a:t>
            </a:r>
            <a:r>
              <a:rPr lang="zh-CN" altLang="en-US"/>
              <a:t>是在</a:t>
            </a:r>
            <a:r>
              <a:rPr lang="en-US" altLang="zh-CN"/>
              <a:t>rA</a:t>
            </a:r>
            <a:r>
              <a:rPr lang="zh-CN" altLang="en-US"/>
              <a:t>之前。这主要是为了和</a:t>
            </a:r>
            <a:r>
              <a:rPr lang="en-US" altLang="zh-CN"/>
              <a:t>rmmovl</a:t>
            </a:r>
            <a:r>
              <a:rPr lang="zh-CN" altLang="en-US"/>
              <a:t>保持统一。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723DBB6-4BF7-904D-8917-3DC635C7B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1F23E0E-74C3-D944-B69A-78BFB4EF2F4C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8E52727-41A9-5A4D-872F-2E4ABF536A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AF95539-BE28-A442-BBB0-4470ECB58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通过让</a:t>
            </a:r>
            <a:r>
              <a:rPr lang="en-US" altLang="zh-CN" dirty="0" err="1"/>
              <a:t>rB</a:t>
            </a:r>
            <a:r>
              <a:rPr lang="zh-CN" altLang="en-US" dirty="0"/>
              <a:t>来寻址，就使得本指令和</a:t>
            </a:r>
            <a:r>
              <a:rPr lang="en-US" altLang="zh-CN" dirty="0" err="1"/>
              <a:t>rmmovl</a:t>
            </a:r>
            <a:r>
              <a:rPr lang="zh-CN" altLang="en-US" dirty="0"/>
              <a:t>在</a:t>
            </a:r>
            <a:r>
              <a:rPr lang="en-US" altLang="zh-CN" dirty="0"/>
              <a:t>Execute</a:t>
            </a:r>
            <a:r>
              <a:rPr lang="zh-CN" altLang="en-US" dirty="0"/>
              <a:t>阶段的运算是完全一致的。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A8D5D7C-C3C5-3B4D-BDE8-D1FF23ACE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2610D36-FD84-AD4C-99A4-1E5E3CB14507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AEB4194-AD83-8941-859F-F93C1FE2E9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C558EF9-786F-5046-B043-E7997114D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704687E-C342-D546-9DE8-F2567ED58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CBDC0ED-5579-2F49-AE9D-56C3BC41B0EE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21A0111-5AB6-834F-AA42-AD594F12AD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FD24F51-192C-6242-A041-8EC2E4F0B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0581471-564E-3841-B9D4-1BFABF818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E960C88-1174-0343-A9BF-2605FBC6B6E3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7F14E16-AF5E-7845-9364-B5EC2D6007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88DC473-1733-2847-9D5C-619DC01BE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FD35E48-EDEE-F04A-A46B-B65FE7BE0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377F97E-E6E5-904B-A39F-602D9FB79729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9DB15F4-F5A7-264A-BFF6-455F34B294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4493347-D3B2-8142-862D-E682062FF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AC88E2A-F2AB-8142-84CF-54DD4E791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2D46FF3-D5A3-0E4A-9795-BFA13F191E34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016FDF0-5B5A-5C43-8D03-FE4FC68FBC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C9D911C-60AE-1049-BA91-AB98DB3DA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E5E0550-CDE7-9C4D-94C3-64E4682A3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D492E65-22BC-D946-8D80-072222A0C8AB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5E29885-2B33-354B-81FA-E194954ECA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D6EBE9F-5206-8645-A163-FD54D0CEB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在写回阶段要写两个寄存器，这两个写是有先后次序的。必须按照上面的方法进行，因为</a:t>
            </a:r>
            <a:r>
              <a:rPr lang="en-US" altLang="zh-CN"/>
              <a:t>rA</a:t>
            </a:r>
            <a:r>
              <a:rPr lang="zh-CN" altLang="en-US"/>
              <a:t>可能就是</a:t>
            </a:r>
            <a:r>
              <a:rPr lang="en-US" altLang="zh-CN"/>
              <a:t>%esp</a:t>
            </a:r>
            <a:r>
              <a:rPr lang="zh-CN" altLang="en-US"/>
              <a:t>。具体见书</a:t>
            </a:r>
            <a:r>
              <a:rPr lang="en-US" altLang="zh-CN"/>
              <a:t>P270 Practice Problem 4.5.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869D4F1-9AB4-FD47-9606-B0B343C93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D53020-7225-3C41-8D96-BF5BF83D103F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5A4BB44-959C-2442-811B-BB13CF0F39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DE342BE-4552-424B-AA5D-B54725C8F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比较奇特的地方是在</a:t>
            </a:r>
            <a:r>
              <a:rPr lang="en-US" altLang="zh-CN"/>
              <a:t>Decode</a:t>
            </a:r>
            <a:r>
              <a:rPr lang="zh-CN" altLang="en-US"/>
              <a:t>阶段，同时计算</a:t>
            </a:r>
            <a:r>
              <a:rPr lang="en-US" altLang="zh-CN"/>
              <a:t>valA</a:t>
            </a:r>
            <a:r>
              <a:rPr lang="zh-CN" altLang="en-US"/>
              <a:t>和</a:t>
            </a:r>
            <a:r>
              <a:rPr lang="en-US" altLang="zh-CN"/>
              <a:t>valB</a:t>
            </a:r>
            <a:r>
              <a:rPr lang="zh-CN" altLang="en-US"/>
              <a:t>，而这两个值是一样的，这样做显然是冗余的。</a:t>
            </a:r>
          </a:p>
          <a:p>
            <a:pPr eaLnBrk="1" hangingPunct="1"/>
            <a:r>
              <a:rPr lang="zh-CN" altLang="en-US"/>
              <a:t>但这样做的好处是下面的整个流程就与</a:t>
            </a:r>
            <a:r>
              <a:rPr lang="en-US" altLang="zh-CN"/>
              <a:t>pushl</a:t>
            </a:r>
            <a:r>
              <a:rPr lang="zh-CN" altLang="en-US"/>
              <a:t>指令非常类似了。例如，在</a:t>
            </a:r>
            <a:r>
              <a:rPr lang="en-US" altLang="zh-CN"/>
              <a:t>execute</a:t>
            </a:r>
            <a:r>
              <a:rPr lang="zh-CN" altLang="en-US"/>
              <a:t>阶段，都是</a:t>
            </a:r>
            <a:r>
              <a:rPr lang="en-US" altLang="zh-CN"/>
              <a:t>valB</a:t>
            </a:r>
            <a:r>
              <a:rPr lang="zh-CN" altLang="en-US"/>
              <a:t>参与运算；</a:t>
            </a:r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memory</a:t>
            </a:r>
            <a:r>
              <a:rPr lang="zh-CN" altLang="en-US"/>
              <a:t>阶段，都是</a:t>
            </a:r>
            <a:r>
              <a:rPr lang="en-US" altLang="zh-CN"/>
              <a:t>valA</a:t>
            </a:r>
            <a:r>
              <a:rPr lang="zh-CN" altLang="en-US"/>
              <a:t>参与运算。因为</a:t>
            </a:r>
            <a:r>
              <a:rPr lang="en-US" altLang="zh-CN"/>
              <a:t>pop</a:t>
            </a:r>
            <a:r>
              <a:rPr lang="zh-CN" altLang="en-US"/>
              <a:t>指令与</a:t>
            </a:r>
            <a:r>
              <a:rPr lang="en-US" altLang="zh-CN"/>
              <a:t>pushl rmmovl mrmovl</a:t>
            </a:r>
            <a:r>
              <a:rPr lang="zh-CN" altLang="en-US"/>
              <a:t>指令都是访存指令，类似之间的相似性越多，就容易实现。</a:t>
            </a:r>
            <a:endParaRPr lang="en-US" altLang="zh-CN"/>
          </a:p>
          <a:p>
            <a:pPr eaLnBrk="1" hangingPunct="1"/>
            <a:r>
              <a:rPr lang="zh-CN" altLang="en-US"/>
              <a:t>在写回阶段要写两个寄存器，这两个写是有先后次序的。必须按照上面的方法进行，因为</a:t>
            </a:r>
            <a:r>
              <a:rPr lang="en-US" altLang="zh-CN"/>
              <a:t>rA</a:t>
            </a:r>
            <a:r>
              <a:rPr lang="zh-CN" altLang="en-US"/>
              <a:t>可能就是</a:t>
            </a:r>
            <a:r>
              <a:rPr lang="en-US" altLang="zh-CN"/>
              <a:t>%esp</a:t>
            </a:r>
            <a:r>
              <a:rPr lang="zh-CN" altLang="en-US"/>
              <a:t>。具体见书</a:t>
            </a:r>
            <a:r>
              <a:rPr lang="en-US" altLang="zh-CN"/>
              <a:t>P270 Practice Problem 4.5.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384C536-4DFE-8C40-B2D5-B22800723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4534A91-5179-C544-90A6-03CEA8771B4C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3553030-C86C-FA49-9ACA-C91DFF7129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B951C6A-ED15-5648-BD1B-8744B8DF7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DC7CBED-484A-3542-A95E-5DB619CF7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4BF2198-482F-C74D-B6A3-5EC7C3DF0297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E17412D-E8F2-7F47-9D27-257426D3A4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26BC8C4-BABF-2248-BD9B-1E7654D6F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5D3762B-CF5D-224B-AB9C-2EB48599F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8C35D94-1CA0-1143-AD1D-8A10A4604C9A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6DF6734-790F-0B49-863D-46614C1B79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0278B56-DC1A-AE4B-B311-3D5BB1F4E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4ECF767-BFB0-2D44-918D-EE9178231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9FE8C7C-FC51-4C4A-AD21-47B472DBDD03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5F32F93-8E76-214F-8DED-EF29CEF764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8EEF7FE-4CB9-A84D-BFB6-E61C7182C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2378776-9F73-6F45-9250-45050CB01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B2F07D0-03F1-AD4E-B793-7BDDF0CC5B53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101F5C3-8F4B-E04C-B3F6-365949E6A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5E54D6A-A733-AC44-87EA-AEF72764D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B5031FA-61CA-E148-8160-8CA276C24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A19A032-516E-F242-BDFF-7B858750726A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47F139C-0E34-4946-B3CE-B2584F5DA3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146A303-6531-9740-9C99-2F62F192E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A73353D-F2B4-3242-87D1-469AAF8FA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DBDD2CE-F336-D349-B741-F14DD0721813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EF0FAD0-EA95-D04C-BC53-30E4303248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F73CD26-2523-3248-AA78-A54735930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4B1AE5A-5BBE-184A-A676-F7186C788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CE8F75B-E00C-7849-85CD-870BF4042484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33EB48F-7553-1D4A-A360-3E2BFF172E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C8670E-53C3-BA40-890F-1DB153B0E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7F1D81E-9484-FB44-824B-C18EB718B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206B29F-C739-B042-9071-C3CFBFEB7131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BA2784-39F8-1646-B6E4-EC476E6B8F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2B781C9-8AE1-5F48-A4F7-92A4C905F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11EC4F5-E82B-7C49-BB25-48FEB5031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1DB558-87B6-7445-9E7D-6D8740702C81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153270C-1E65-9F4C-8B17-0C5523B163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9A7D92-6FF2-AF4E-8D2C-D08E00CB2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E668B4D-82DB-3342-AAF4-B4493C6FF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1517B8B-C1B1-B348-9E54-F3394D223E9C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0C2BBE0-9060-2547-A158-A09BAA0134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D8A659D-A6E3-3141-8642-5F4450E8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5FC13A4-5090-1542-AB2A-FDECEB17E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435FC1E-3D09-F442-B055-A77AEE9E83E9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8107CAE-EFD2-0A49-84CC-0936DE2799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116F9C2-CDD9-544B-8C8F-6D87DABEC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5C281CC-4B44-DB4F-A697-97A662B02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818848E-0662-3D48-8CEE-8DF81EDAB4A4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47DC3B1-3FF6-FC42-A6FB-5AA7EA0CA5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B0FEB18-ADA5-A348-9981-7726B11E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84989C7-4C4E-7A44-ABAD-586C2F416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8338F54-8452-2748-99D3-A5D544101D71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B4946CB-FD8D-4D42-BBDB-AB334887C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3BCBA19-4C3A-C94F-B208-7048F7BAF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1DD66F2-5068-4F41-AA0F-80A215851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F60D566-0F2F-BF41-B2E2-5C6A6F2DF37A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C6D22B9-AB22-FE46-A2D5-12A1A5C79F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30E6A79-F539-5842-84CA-92FECB3A3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总结一下：最左边是各个阶段的名称，中间是各个阶段可能要用到的信号。最右边是</a:t>
            </a:r>
            <a:r>
              <a:rPr lang="en-US" altLang="zh-CN" dirty="0" err="1"/>
              <a:t>OPl</a:t>
            </a:r>
            <a:r>
              <a:rPr lang="zh-CN" altLang="en-US" dirty="0"/>
              <a:t>对这种一般化的实现。</a:t>
            </a:r>
          </a:p>
          <a:p>
            <a:pPr eaLnBrk="1" hangingPunct="1"/>
            <a:r>
              <a:rPr lang="zh-CN" altLang="en-US" dirty="0"/>
              <a:t>对于中间一栏，</a:t>
            </a:r>
            <a:r>
              <a:rPr lang="en-US" altLang="zh-CN" dirty="0" err="1"/>
              <a:t>dstE</a:t>
            </a:r>
            <a:r>
              <a:rPr lang="zh-CN" altLang="en-US" dirty="0"/>
              <a:t>表示写寄存器时，从</a:t>
            </a:r>
            <a:r>
              <a:rPr lang="en-US" altLang="zh-CN" dirty="0"/>
              <a:t>Execute</a:t>
            </a:r>
            <a:r>
              <a:rPr lang="zh-CN" altLang="en-US" dirty="0"/>
              <a:t>阶段来的数据写到哪个寄存器；</a:t>
            </a:r>
            <a:r>
              <a:rPr lang="en-US" altLang="zh-CN" dirty="0" err="1"/>
              <a:t>dstM</a:t>
            </a:r>
            <a:r>
              <a:rPr lang="zh-CN" altLang="en-US" dirty="0"/>
              <a:t>表示从</a:t>
            </a:r>
            <a:r>
              <a:rPr lang="en-US" altLang="zh-CN" dirty="0"/>
              <a:t>Memory</a:t>
            </a:r>
            <a:r>
              <a:rPr lang="zh-CN" altLang="en-US" dirty="0"/>
              <a:t>阶段来的数据写到哪个寄存器。</a:t>
            </a:r>
          </a:p>
          <a:p>
            <a:pPr eaLnBrk="1" hangingPunct="1"/>
            <a:r>
              <a:rPr lang="zh-CN" altLang="en-US" dirty="0"/>
              <a:t>只要是对于同一个东西，但数据来源不一致的就有一个相应的信号名字给它，同时用电路将各个输入加以合并。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58AC435-B5FB-7F46-99D4-15E4B9D46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233E3CC-CDA8-9949-A49B-43B709EFFB19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A675F7C-03C9-D543-B45C-E272BA7464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6221716-6A77-3146-A836-02EFE54F7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89E03B9-FAE2-B54B-8E4A-9567E24B8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002A3B2-3224-8A40-9850-CE332D5A31E0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944D78D-72A0-8E41-A5EF-8783F9251B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19740FD-1A47-E441-B6AC-6B66C4D86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257DE90-7E7D-974D-889B-AABE2939A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2AED52F-5CF5-064B-8465-612DC4D19CC2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91E3EA2-7443-2D40-8778-B1F5AC7891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FDC2BA1-2AE9-9749-960F-6E7FA3C0E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845F1DD-E211-0D4C-B95D-A8138D880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5F8DC63-A761-B647-BDD5-DB91EA878712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760DE95B-5ADC-BB4B-AAEC-2298211FF4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B6780F8-C13C-4B42-8CFF-DE50DC55D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0560CCB-3D5D-3B4B-ADE3-E0202E94A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D402C3C-A16C-7B4D-8F58-386ED04EA503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267DF0-B340-5341-992A-5863DD378D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7CE477E-FA4E-8145-9401-14F08F90B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  <a:r>
              <a:rPr lang="en-US" altLang="zh-CN"/>
              <a:t>execute</a:t>
            </a:r>
            <a:r>
              <a:rPr lang="zh-CN" altLang="en-US"/>
              <a:t>中的运算是</a:t>
            </a:r>
            <a:r>
              <a:rPr lang="en-US" altLang="zh-CN"/>
              <a:t>valB OP valA</a:t>
            </a:r>
            <a:r>
              <a:rPr lang="zh-CN" altLang="en-US"/>
              <a:t>，而不是</a:t>
            </a:r>
            <a:r>
              <a:rPr lang="en-US" altLang="zh-CN"/>
              <a:t>valA OP valB</a:t>
            </a:r>
          </a:p>
          <a:p>
            <a:pPr eaLnBrk="1" hangingPunct="1"/>
            <a:r>
              <a:rPr lang="en-US" altLang="zh-CN"/>
              <a:t>M1[PC] </a:t>
            </a:r>
            <a:r>
              <a:rPr lang="zh-CN" altLang="en-US"/>
              <a:t>表示从</a:t>
            </a:r>
            <a:r>
              <a:rPr lang="en-US" altLang="zh-CN"/>
              <a:t>PC</a:t>
            </a:r>
            <a:r>
              <a:rPr lang="zh-CN" altLang="en-US"/>
              <a:t>开始的内存中读取一个字节的数据。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9AF6E18-DB53-3E4A-9841-C627F8090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9E958CB-E1FB-6D4D-87E4-A315FD50D02D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B9E3482-8A26-FC4A-BDB9-EB53DC377F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2361230-12F4-5640-98B2-3DD82884C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9FA8A3E-99BA-804A-ADFE-4371CA3AE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F6E3814-32CD-B347-B436-DB1A9A42F41E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0A7A1F0-3986-354F-AFB5-3197D1D955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F1184D8-1670-D849-B7C2-F53FAF2D3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DDCFBE9-1B21-8849-A403-E95DA28C8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D79411-EA29-D748-9E6B-9046A8CD775B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5BA7EF6-2BC2-7545-A04B-0D7E1C4905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21CEDB3-6A78-5540-A4BB-B59C2EC28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注意：</a:t>
            </a:r>
            <a:r>
              <a:rPr lang="en-US" altLang="zh-CN"/>
              <a:t>execute</a:t>
            </a:r>
            <a:r>
              <a:rPr lang="zh-CN" altLang="en-US"/>
              <a:t>中的运算是</a:t>
            </a:r>
            <a:r>
              <a:rPr lang="en-US" altLang="zh-CN"/>
              <a:t>valB OP valA</a:t>
            </a:r>
            <a:r>
              <a:rPr lang="zh-CN" altLang="en-US"/>
              <a:t>，而不是</a:t>
            </a:r>
            <a:r>
              <a:rPr lang="en-US" altLang="zh-CN"/>
              <a:t>valA OP valB</a:t>
            </a:r>
          </a:p>
          <a:p>
            <a:pPr eaLnBrk="1" hangingPunct="1"/>
            <a:r>
              <a:rPr lang="en-US" altLang="zh-CN"/>
              <a:t>M1[PC] </a:t>
            </a:r>
            <a:r>
              <a:rPr lang="zh-CN" altLang="en-US"/>
              <a:t>表示从</a:t>
            </a:r>
            <a:r>
              <a:rPr lang="en-US" altLang="zh-CN"/>
              <a:t>PC</a:t>
            </a:r>
            <a:r>
              <a:rPr lang="zh-CN" altLang="en-US"/>
              <a:t>开始的内存中读取一个字节的数据。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DF940DA-3B1C-9B46-B4F6-10A7C39BB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4B4461-D8F4-094A-91FF-DE1434AD07B3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B4CCED-7D6C-F640-BD6D-24A3786CFC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F9E182C-A56C-1B4D-96C0-F0C9BDB3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F0558A8-F1D2-AD4B-8FB6-58F6613F5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A8CF367-841B-5949-8D40-A20B04118FB7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F5707DA-4045-A64B-A57D-5445B28679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933055F-AE73-AD46-B00E-60FB66657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虽然，</a:t>
            </a:r>
            <a:r>
              <a:rPr lang="en-US" altLang="zh-CN" dirty="0" err="1"/>
              <a:t>rrmovl</a:t>
            </a:r>
            <a:r>
              <a:rPr lang="zh-CN" altLang="en-US" dirty="0"/>
              <a:t>在</a:t>
            </a:r>
            <a:r>
              <a:rPr lang="en-US" altLang="zh-CN" dirty="0"/>
              <a:t>execute</a:t>
            </a:r>
            <a:r>
              <a:rPr lang="zh-CN" altLang="en-US" dirty="0"/>
              <a:t>阶段不需要运算。但因为我们使用的是一个统一的框架，每条指令都必须通过每个阶段，所以</a:t>
            </a:r>
            <a:r>
              <a:rPr lang="en-US" altLang="zh-CN" dirty="0"/>
              <a:t>execute</a:t>
            </a:r>
            <a:r>
              <a:rPr lang="zh-CN" altLang="en-US" dirty="0"/>
              <a:t>总要干点什么事情。</a:t>
            </a:r>
          </a:p>
          <a:p>
            <a:pPr eaLnBrk="1" hangingPunct="1"/>
            <a:r>
              <a:rPr lang="zh-CN" altLang="en-US" dirty="0"/>
              <a:t>而且，因为我们为了简化起见，在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阶段都尽量使用</a:t>
            </a:r>
            <a:r>
              <a:rPr lang="en-US" altLang="zh-CN" dirty="0"/>
              <a:t>execute</a:t>
            </a:r>
            <a:r>
              <a:rPr lang="zh-CN" altLang="en-US" dirty="0"/>
              <a:t>产生的结果，这样可以减少信号传递的数量。</a:t>
            </a:r>
          </a:p>
          <a:p>
            <a:pPr eaLnBrk="1" hangingPunct="1"/>
            <a:r>
              <a:rPr lang="zh-CN" altLang="en-US" dirty="0"/>
              <a:t>比如，这样做以后，我们用</a:t>
            </a:r>
            <a:r>
              <a:rPr lang="en-US" altLang="zh-CN" dirty="0" err="1"/>
              <a:t>valE</a:t>
            </a:r>
            <a:r>
              <a:rPr lang="zh-CN" altLang="en-US" dirty="0"/>
              <a:t>作为传递给</a:t>
            </a:r>
            <a:r>
              <a:rPr lang="en-US" altLang="zh-CN" dirty="0"/>
              <a:t>write back</a:t>
            </a:r>
            <a:r>
              <a:rPr lang="zh-CN" altLang="en-US" dirty="0"/>
              <a:t>阶段的内容，而不是</a:t>
            </a:r>
            <a:r>
              <a:rPr lang="en-US" altLang="zh-CN" dirty="0" err="1"/>
              <a:t>valA</a:t>
            </a:r>
            <a:r>
              <a:rPr lang="zh-CN" altLang="en-US" dirty="0"/>
              <a:t>。这样就使得本指令的</a:t>
            </a:r>
            <a:r>
              <a:rPr lang="en-US" altLang="zh-CN" dirty="0"/>
              <a:t>write back</a:t>
            </a:r>
            <a:r>
              <a:rPr lang="zh-CN" altLang="en-US" dirty="0"/>
              <a:t>阶段和前面的</a:t>
            </a:r>
            <a:r>
              <a:rPr lang="en-US" altLang="zh-CN" dirty="0" err="1"/>
              <a:t>OPq</a:t>
            </a:r>
            <a:r>
              <a:rPr lang="zh-CN" altLang="en-US" dirty="0"/>
              <a:t>一模一样（无论是动作还是数据源）。</a:t>
            </a:r>
          </a:p>
          <a:p>
            <a:pPr eaLnBrk="1" hangingPunct="1"/>
            <a:r>
              <a:rPr lang="zh-CN" altLang="en-US" dirty="0"/>
              <a:t>一个原则就是：尽可能使得每一步的操作都非常一致，这样就可以简化电路设计。</a:t>
            </a:r>
          </a:p>
          <a:p>
            <a:pPr eaLnBrk="1" hangingPunct="1"/>
            <a:r>
              <a:rPr lang="en-US" altLang="zh-CN" dirty="0"/>
              <a:t>Simplicity favors regularity.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A76E94D-F218-DE45-A202-DD4C5DE50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1755A27-6CD6-B74C-B45D-B4F58813FFC5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7AE7ACB-FDAE-B842-99B1-045FA20DE5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22CEA0B-A922-644A-8078-106DF0E7C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E62085B-2A5E-2B4E-B6D9-835300B3B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307607-288A-0D4E-9A12-7EB21E07DFEE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984AC88-2044-7C4F-BDD0-C5537A5A49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A13FC5B-EB9B-D641-A704-0B0E10381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A97C8665-5DB6-2F4F-9BF9-B0CE9831F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4AA60-C2E1-7F41-8BF3-E6FF087D5148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4246735-2553-A049-A6C4-B363B8AFE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48F2EAB-F3B7-8249-90DE-7EADB1E08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BC5E76-2E4D-0A42-BAED-B79B60A258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3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9B9F99-6CDC-B541-81A7-F1A698BB3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9FD2-2FBA-4A4D-9E57-8077925D2248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4E20A1-4268-104E-8A28-72E5C569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789EBC-651F-DB43-B8FF-FF4FC70BD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2CB83-7D62-294D-ACCF-2DA4807BA2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62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7CEE34-E6D6-A547-80EE-F3854DF9E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3996C-788E-9542-AAC9-29EF4AAD252D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339866-5B55-5747-9390-B65B46C01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3329AD-9C23-5541-8885-169790C4B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0552-9659-1440-8475-50DCD49ED4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65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EB639-F810-A346-AA8F-89DA00F985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DA1B2-C433-9E4E-BDF2-3BA968DBEF84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DDEE81-8CB4-AD4E-A4C4-B9CA91EC7F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CC2B5-8601-3947-8E90-700250320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A2386-6E26-654D-B0BC-410B5ED04F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52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AAC669-13E3-3F4A-95F6-6CB625E9A0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E92AC-04B0-8743-A426-94CC6A6DD7BB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754F5F-06FA-904A-AE78-E880313D0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4C8C5D-49E5-9E41-94F3-5CD3036CE1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07A57-7EC6-4C4A-9E55-3E162907CC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7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FBBD7E-CD9D-7E44-825B-02AB7A2F6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47A3F-5FC0-2445-9BDB-349782B1F2BF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9F9F07-8961-154C-916C-34F19C5B1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D84A2B-6A96-4341-B074-73DBC084F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95EE5-F3F0-C948-BC82-D6CE9467B0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6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5300D-8D44-414B-ACB4-CE38F4942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F81C-4789-B94E-A417-C7D102F4AE5E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D3B94-C0B3-354B-889B-3B50C9A6A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C712F-6FD9-984C-8DA7-3FE132004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94FA5-82D9-464B-BBBE-1756ADD544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3E5C55-5C53-4949-82FB-1629AC7924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AC46D-7EF3-2545-86B6-DB97D249A162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692B5-3FFC-1341-ACE4-F67BBCBBE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60A60E-AD9F-284F-85C5-94AE9BEFAC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100-0B9B-E249-BA63-10B426DFD6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6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8171A1-3CB9-1643-B21F-9E526056D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86284-6127-D046-A93F-8E492694E5A5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A88C34-46A5-8B46-85CD-B6C263E406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4E67C0-29F6-1040-A149-C2387AC3B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BD5B6-948D-BF43-8ACC-43AA3B5B21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0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444E8D-699E-9F42-9F69-E33811F44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6E222-51A0-E242-9335-DFEDBC7C94C7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1A0F4B-DC23-C74B-9B04-422E19E9F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3BCE0D-A64B-E541-84D6-4A65F617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B59DF-2B7C-0243-A25B-FA39016247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0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057AD-AD1A-3E4B-B0F1-01C82869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7BC7-C42E-4A45-93D3-5F3F440EDCBF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38DE9-0C93-3B49-A1E8-F9548A0E1E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40DC2-3675-FC49-8CFE-3DEA01451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FF33A-8CCD-304D-AED1-D6BB7BD2BF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5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B7962-8FB0-0144-9F44-7BAA07C29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CC7B3-576E-964F-955C-E359E7C95063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BFFE6-C71A-CE49-930F-2CB796446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67AE9-F0B4-1643-915C-0AFA00475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B2BD4-43CD-BA43-809F-B18425EA52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9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090549-77B1-B549-A141-57A0A76E0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3F3AE7-3AFF-E84F-B911-5DF7246B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10D1B82-B841-DE4D-86A8-B76658508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1B0BD5-29FE-104F-8C68-52781874DDAF}" type="datetime1">
              <a:rPr lang="zh-CN" altLang="en-US"/>
              <a:pPr>
                <a:defRPr/>
              </a:pPr>
              <a:t>2020/7/17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4A0CA4-9FA4-C74F-90E1-C387ABC212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096414B-0C7E-9C4C-B150-EF494FE736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A8E28D1-412F-2B45-A5B1-EB8DB53DCA2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F83326A-D00E-894E-B610-93D455CD5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4BA7DF87-E0D2-D047-9397-5B69D3C9B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F5F5D-55E6-314E-839B-99FAB118EBD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4AF6D55-1C60-AD40-8F94-1E3B25C91C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SEQ CPU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3" name="Rectangle 98">
            <a:extLst>
              <a:ext uri="{FF2B5EF4-FFF2-40B4-BE49-F238E27FC236}">
                <a16:creationId xmlns:a16="http://schemas.microsoft.com/office/drawing/2014/main" id="{ADF01D58-D209-F942-80B6-284BD6F4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5BC6FBBE-5549-BB40-BFEA-096DDBD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A0DF7-BE68-B14E-97EC-CF33F41F55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0DA29C8-1094-5E43-B1B1-3929AF7B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57" name="Freeform 3">
            <a:extLst>
              <a:ext uri="{FF2B5EF4-FFF2-40B4-BE49-F238E27FC236}">
                <a16:creationId xmlns:a16="http://schemas.microsoft.com/office/drawing/2014/main" id="{E907E27F-F0AA-394B-BEB2-5E8A825A2086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58" name="Freeform 4">
            <a:extLst>
              <a:ext uri="{FF2B5EF4-FFF2-40B4-BE49-F238E27FC236}">
                <a16:creationId xmlns:a16="http://schemas.microsoft.com/office/drawing/2014/main" id="{81D4A046-9E4A-8649-999D-E2271E197164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54916AFF-DBE8-AF4C-92DE-384BBE5E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0" name="Rectangle 6">
            <a:extLst>
              <a:ext uri="{FF2B5EF4-FFF2-40B4-BE49-F238E27FC236}">
                <a16:creationId xmlns:a16="http://schemas.microsoft.com/office/drawing/2014/main" id="{B128F0C6-E27C-494E-BDAE-F5F13122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1F92F1BD-255E-8347-884A-E5135010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B46FD0E1-40C1-6047-B51D-E314AF4B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3" name="Rectangle 9">
            <a:extLst>
              <a:ext uri="{FF2B5EF4-FFF2-40B4-BE49-F238E27FC236}">
                <a16:creationId xmlns:a16="http://schemas.microsoft.com/office/drawing/2014/main" id="{030E3975-C8D1-9F43-8F75-587DA9F1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23564" name="Group 10">
            <a:extLst>
              <a:ext uri="{FF2B5EF4-FFF2-40B4-BE49-F238E27FC236}">
                <a16:creationId xmlns:a16="http://schemas.microsoft.com/office/drawing/2014/main" id="{D1FC6DD1-8ECB-0F41-BFD6-3F595D02185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23668" name="Rectangle 11">
              <a:extLst>
                <a:ext uri="{FF2B5EF4-FFF2-40B4-BE49-F238E27FC236}">
                  <a16:creationId xmlns:a16="http://schemas.microsoft.com/office/drawing/2014/main" id="{556DE71C-C35A-8341-8883-B5264A1E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3669" name="Rectangle 12">
              <a:extLst>
                <a:ext uri="{FF2B5EF4-FFF2-40B4-BE49-F238E27FC236}">
                  <a16:creationId xmlns:a16="http://schemas.microsoft.com/office/drawing/2014/main" id="{0753A9DA-87DE-2540-B8B0-53E8F2345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66C661AB-ED72-7846-9AB2-C7A3286F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D95E105C-5F0B-2E4D-AB60-DFF17DCD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EBC11AC8-8637-214E-996D-5D7C68DA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B3D438AD-071A-2544-B57D-14CE3F4A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3569" name="Group 17">
            <a:extLst>
              <a:ext uri="{FF2B5EF4-FFF2-40B4-BE49-F238E27FC236}">
                <a16:creationId xmlns:a16="http://schemas.microsoft.com/office/drawing/2014/main" id="{CE280F7B-B2EE-684B-8B1A-53BAA920324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23664" name="Group 18">
              <a:extLst>
                <a:ext uri="{FF2B5EF4-FFF2-40B4-BE49-F238E27FC236}">
                  <a16:creationId xmlns:a16="http://schemas.microsoft.com/office/drawing/2014/main" id="{C1373D39-D771-7F46-8FB9-690C3C732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23666" name="Freeform 19">
                <a:extLst>
                  <a:ext uri="{FF2B5EF4-FFF2-40B4-BE49-F238E27FC236}">
                    <a16:creationId xmlns:a16="http://schemas.microsoft.com/office/drawing/2014/main" id="{0B47E0B6-8E6B-D54F-9E5F-929CBB58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3667" name="Freeform 20">
                <a:extLst>
                  <a:ext uri="{FF2B5EF4-FFF2-40B4-BE49-F238E27FC236}">
                    <a16:creationId xmlns:a16="http://schemas.microsoft.com/office/drawing/2014/main" id="{092B1E08-ED8E-7140-BF09-EDB9F1FA4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3665" name="Rectangle 21">
              <a:extLst>
                <a:ext uri="{FF2B5EF4-FFF2-40B4-BE49-F238E27FC236}">
                  <a16:creationId xmlns:a16="http://schemas.microsoft.com/office/drawing/2014/main" id="{E8BE4A85-97FA-3940-A9DE-950AD83B0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23570" name="Group 22">
            <a:extLst>
              <a:ext uri="{FF2B5EF4-FFF2-40B4-BE49-F238E27FC236}">
                <a16:creationId xmlns:a16="http://schemas.microsoft.com/office/drawing/2014/main" id="{FB1BF7B4-A035-AE43-9FAB-816C6AC52D8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23662" name="Rectangle 23">
              <a:extLst>
                <a:ext uri="{FF2B5EF4-FFF2-40B4-BE49-F238E27FC236}">
                  <a16:creationId xmlns:a16="http://schemas.microsoft.com/office/drawing/2014/main" id="{08BE8BCA-8DF7-D245-85CB-D3508C28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3663" name="Rectangle 24">
              <a:extLst>
                <a:ext uri="{FF2B5EF4-FFF2-40B4-BE49-F238E27FC236}">
                  <a16:creationId xmlns:a16="http://schemas.microsoft.com/office/drawing/2014/main" id="{678A8ED8-5839-9B48-872E-D27B31B85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23571" name="Rectangle 28">
            <a:extLst>
              <a:ext uri="{FF2B5EF4-FFF2-40B4-BE49-F238E27FC236}">
                <a16:creationId xmlns:a16="http://schemas.microsoft.com/office/drawing/2014/main" id="{25339FE5-54C5-D34F-ADC7-E86E6B3F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2" name="Rectangle 29">
            <a:extLst>
              <a:ext uri="{FF2B5EF4-FFF2-40B4-BE49-F238E27FC236}">
                <a16:creationId xmlns:a16="http://schemas.microsoft.com/office/drawing/2014/main" id="{92A947E9-757D-EB46-BB8C-2F9CC31A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3" name="Rectangle 30">
            <a:extLst>
              <a:ext uri="{FF2B5EF4-FFF2-40B4-BE49-F238E27FC236}">
                <a16:creationId xmlns:a16="http://schemas.microsoft.com/office/drawing/2014/main" id="{9109469F-BB7B-D24C-BD5B-1E367FA6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4" name="Rectangle 31">
            <a:extLst>
              <a:ext uri="{FF2B5EF4-FFF2-40B4-BE49-F238E27FC236}">
                <a16:creationId xmlns:a16="http://schemas.microsoft.com/office/drawing/2014/main" id="{9528A43D-8091-2442-B61B-8F193F18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5" name="Rectangle 32">
            <a:extLst>
              <a:ext uri="{FF2B5EF4-FFF2-40B4-BE49-F238E27FC236}">
                <a16:creationId xmlns:a16="http://schemas.microsoft.com/office/drawing/2014/main" id="{58C068E1-01BE-F54D-9396-F85F0C1C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6" name="Rectangle 33">
            <a:extLst>
              <a:ext uri="{FF2B5EF4-FFF2-40B4-BE49-F238E27FC236}">
                <a16:creationId xmlns:a16="http://schemas.microsoft.com/office/drawing/2014/main" id="{687E9E80-61A2-044F-9ECA-EA6916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7" name="Rectangle 34">
            <a:extLst>
              <a:ext uri="{FF2B5EF4-FFF2-40B4-BE49-F238E27FC236}">
                <a16:creationId xmlns:a16="http://schemas.microsoft.com/office/drawing/2014/main" id="{D90F3075-13AC-F44E-B271-DD5A2BA0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8" name="Rectangle 35">
            <a:extLst>
              <a:ext uri="{FF2B5EF4-FFF2-40B4-BE49-F238E27FC236}">
                <a16:creationId xmlns:a16="http://schemas.microsoft.com/office/drawing/2014/main" id="{86B24E26-D193-894E-9FC9-41012DB4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79" name="Rectangle 36">
            <a:extLst>
              <a:ext uri="{FF2B5EF4-FFF2-40B4-BE49-F238E27FC236}">
                <a16:creationId xmlns:a16="http://schemas.microsoft.com/office/drawing/2014/main" id="{A60D0918-2B90-D347-BE1A-60EE2DE1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0" name="Rectangle 37">
            <a:extLst>
              <a:ext uri="{FF2B5EF4-FFF2-40B4-BE49-F238E27FC236}">
                <a16:creationId xmlns:a16="http://schemas.microsoft.com/office/drawing/2014/main" id="{9716B406-F118-F04B-82F1-275347BC4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1" name="Rectangle 38">
            <a:extLst>
              <a:ext uri="{FF2B5EF4-FFF2-40B4-BE49-F238E27FC236}">
                <a16:creationId xmlns:a16="http://schemas.microsoft.com/office/drawing/2014/main" id="{ACB52A50-2ACD-4C45-BCC5-88D9E79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157C5C39-C7AB-3446-AF0B-71565206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icode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rA: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583" name="Rectangle 40">
            <a:extLst>
              <a:ext uri="{FF2B5EF4-FFF2-40B4-BE49-F238E27FC236}">
                <a16:creationId xmlns:a16="http://schemas.microsoft.com/office/drawing/2014/main" id="{E1A37341-CD06-C849-B38C-8DB40E16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4" name="Rectangle 41">
            <a:extLst>
              <a:ext uri="{FF2B5EF4-FFF2-40B4-BE49-F238E27FC236}">
                <a16:creationId xmlns:a16="http://schemas.microsoft.com/office/drawing/2014/main" id="{38374B20-C60B-AE43-827A-A8F17F91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5" name="Rectangle 42">
            <a:extLst>
              <a:ext uri="{FF2B5EF4-FFF2-40B4-BE49-F238E27FC236}">
                <a16:creationId xmlns:a16="http://schemas.microsoft.com/office/drawing/2014/main" id="{D391817B-5E56-B046-B1A4-49CC3C82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6" name="Rectangle 43">
            <a:extLst>
              <a:ext uri="{FF2B5EF4-FFF2-40B4-BE49-F238E27FC236}">
                <a16:creationId xmlns:a16="http://schemas.microsoft.com/office/drawing/2014/main" id="{D74687B7-1FAD-9840-94A4-5DB0FF7A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7" name="Rectangle 44">
            <a:extLst>
              <a:ext uri="{FF2B5EF4-FFF2-40B4-BE49-F238E27FC236}">
                <a16:creationId xmlns:a16="http://schemas.microsoft.com/office/drawing/2014/main" id="{451028DB-1EE2-5747-8215-6D8CE1DC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8" name="Rectangle 45">
            <a:extLst>
              <a:ext uri="{FF2B5EF4-FFF2-40B4-BE49-F238E27FC236}">
                <a16:creationId xmlns:a16="http://schemas.microsoft.com/office/drawing/2014/main" id="{6A97A108-02BA-FF46-8DEF-E3C5A794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89" name="Rectangle 46">
            <a:extLst>
              <a:ext uri="{FF2B5EF4-FFF2-40B4-BE49-F238E27FC236}">
                <a16:creationId xmlns:a16="http://schemas.microsoft.com/office/drawing/2014/main" id="{546BEC9E-C126-C24D-AE4C-22FB6735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0" name="Rectangle 64">
            <a:extLst>
              <a:ext uri="{FF2B5EF4-FFF2-40B4-BE49-F238E27FC236}">
                <a16:creationId xmlns:a16="http://schemas.microsoft.com/office/drawing/2014/main" id="{9C616EF5-92F6-D946-B0F4-03540D84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1" name="Rectangle 65">
            <a:extLst>
              <a:ext uri="{FF2B5EF4-FFF2-40B4-BE49-F238E27FC236}">
                <a16:creationId xmlns:a16="http://schemas.microsoft.com/office/drawing/2014/main" id="{2260FFCD-AD0C-B749-9469-01B334AD4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2" name="Freeform 66">
            <a:extLst>
              <a:ext uri="{FF2B5EF4-FFF2-40B4-BE49-F238E27FC236}">
                <a16:creationId xmlns:a16="http://schemas.microsoft.com/office/drawing/2014/main" id="{A867DEDD-923B-2947-8033-3655023BCB6B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93" name="Rectangle 67">
            <a:extLst>
              <a:ext uri="{FF2B5EF4-FFF2-40B4-BE49-F238E27FC236}">
                <a16:creationId xmlns:a16="http://schemas.microsoft.com/office/drawing/2014/main" id="{371BD3A8-D80B-AE4D-92A0-9642EB98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4" name="Rectangle 68">
            <a:extLst>
              <a:ext uri="{FF2B5EF4-FFF2-40B4-BE49-F238E27FC236}">
                <a16:creationId xmlns:a16="http://schemas.microsoft.com/office/drawing/2014/main" id="{1CF89613-2925-564C-B43E-1459196E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5" name="Rectangle 69">
            <a:extLst>
              <a:ext uri="{FF2B5EF4-FFF2-40B4-BE49-F238E27FC236}">
                <a16:creationId xmlns:a16="http://schemas.microsoft.com/office/drawing/2014/main" id="{BB5922E3-B6CB-BC4E-97D8-1EAA2929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596" name="Freeform 70">
            <a:extLst>
              <a:ext uri="{FF2B5EF4-FFF2-40B4-BE49-F238E27FC236}">
                <a16:creationId xmlns:a16="http://schemas.microsoft.com/office/drawing/2014/main" id="{C93BF515-2B1D-BA47-A5AE-7DF09AC2B930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597" name="Rectangle 71">
            <a:extLst>
              <a:ext uri="{FF2B5EF4-FFF2-40B4-BE49-F238E27FC236}">
                <a16:creationId xmlns:a16="http://schemas.microsoft.com/office/drawing/2014/main" id="{D960B78A-D386-1946-AB64-B55193FE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BCFF37B0-5E17-5B44-BF23-CAFAA365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4297363"/>
            <a:ext cx="1155700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srcA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srcB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AE8027D2-A198-A74A-9B01-9EAB8CA5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04" y="4654550"/>
            <a:ext cx="91691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rB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,dstM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489" name="Rectangle 74">
            <a:extLst>
              <a:ext uri="{FF2B5EF4-FFF2-40B4-BE49-F238E27FC236}">
                <a16:creationId xmlns:a16="http://schemas.microsoft.com/office/drawing/2014/main" id="{2069F347-99A1-A04A-8E43-E7E672FF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490" name="Rectangle 75">
            <a:extLst>
              <a:ext uri="{FF2B5EF4-FFF2-40B4-BE49-F238E27FC236}">
                <a16:creationId xmlns:a16="http://schemas.microsoft.com/office/drawing/2014/main" id="{03C04220-F0B9-E643-BE6B-EEDB15DB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491" name="Freeform 76">
            <a:extLst>
              <a:ext uri="{FF2B5EF4-FFF2-40B4-BE49-F238E27FC236}">
                <a16:creationId xmlns:a16="http://schemas.microsoft.com/office/drawing/2014/main" id="{683021B9-74BA-AF47-A4C1-667DD0DBEB6A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7 w 214"/>
              <a:gd name="T1" fmla="*/ 2147483647 h 321"/>
              <a:gd name="T2" fmla="*/ 0 w 214"/>
              <a:gd name="T3" fmla="*/ 2147483647 h 321"/>
              <a:gd name="T4" fmla="*/ 2147483647 w 214"/>
              <a:gd name="T5" fmla="*/ 0 h 321"/>
              <a:gd name="T6" fmla="*/ 2147483647 w 214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03" name="Rectangle 77">
            <a:extLst>
              <a:ext uri="{FF2B5EF4-FFF2-40B4-BE49-F238E27FC236}">
                <a16:creationId xmlns:a16="http://schemas.microsoft.com/office/drawing/2014/main" id="{FE073CC2-5BB6-1948-A6CD-563D07B7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B792528A-021F-C74B-AA84-318F7A9A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605" name="Rectangle 79">
            <a:extLst>
              <a:ext uri="{FF2B5EF4-FFF2-40B4-BE49-F238E27FC236}">
                <a16:creationId xmlns:a16="http://schemas.microsoft.com/office/drawing/2014/main" id="{80AD8579-D242-4F41-B08A-26780944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06" name="Rectangle 80">
            <a:extLst>
              <a:ext uri="{FF2B5EF4-FFF2-40B4-BE49-F238E27FC236}">
                <a16:creationId xmlns:a16="http://schemas.microsoft.com/office/drawing/2014/main" id="{AAEA1FBA-4EF5-9246-92BA-122F45E97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07" name="Freeform 81">
            <a:extLst>
              <a:ext uri="{FF2B5EF4-FFF2-40B4-BE49-F238E27FC236}">
                <a16:creationId xmlns:a16="http://schemas.microsoft.com/office/drawing/2014/main" id="{836EB8BD-EAF9-2B47-A6CD-4B2BB6507B38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08" name="Rectangle 82">
            <a:extLst>
              <a:ext uri="{FF2B5EF4-FFF2-40B4-BE49-F238E27FC236}">
                <a16:creationId xmlns:a16="http://schemas.microsoft.com/office/drawing/2014/main" id="{065D6E82-9926-CA43-A185-7E867FE2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09" name="Rectangle 83">
            <a:extLst>
              <a:ext uri="{FF2B5EF4-FFF2-40B4-BE49-F238E27FC236}">
                <a16:creationId xmlns:a16="http://schemas.microsoft.com/office/drawing/2014/main" id="{98F1549E-37D8-3641-A552-B2E82C63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3230563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valC,0</a:t>
            </a:r>
          </a:p>
        </p:txBody>
      </p:sp>
      <p:sp>
        <p:nvSpPr>
          <p:cNvPr id="23610" name="Rectangle 84">
            <a:extLst>
              <a:ext uri="{FF2B5EF4-FFF2-40B4-BE49-F238E27FC236}">
                <a16:creationId xmlns:a16="http://schemas.microsoft.com/office/drawing/2014/main" id="{E4C7DAAD-BD39-EB46-8E06-24885B9B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69C4C32E-53AE-5F4B-B1EC-C6509DD6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612" name="Rectangle 86">
            <a:extLst>
              <a:ext uri="{FF2B5EF4-FFF2-40B4-BE49-F238E27FC236}">
                <a16:creationId xmlns:a16="http://schemas.microsoft.com/office/drawing/2014/main" id="{6A527A86-5C30-C241-B378-0BC99C56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13" name="Rectangle 87">
            <a:extLst>
              <a:ext uri="{FF2B5EF4-FFF2-40B4-BE49-F238E27FC236}">
                <a16:creationId xmlns:a16="http://schemas.microsoft.com/office/drawing/2014/main" id="{134078ED-39E0-B544-881F-D987868D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14" name="Freeform 88">
            <a:extLst>
              <a:ext uri="{FF2B5EF4-FFF2-40B4-BE49-F238E27FC236}">
                <a16:creationId xmlns:a16="http://schemas.microsoft.com/office/drawing/2014/main" id="{313FB45E-142D-4844-86D4-74341029266F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15" name="Rectangle 89">
            <a:extLst>
              <a:ext uri="{FF2B5EF4-FFF2-40B4-BE49-F238E27FC236}">
                <a16:creationId xmlns:a16="http://schemas.microsoft.com/office/drawing/2014/main" id="{61D2A850-A413-8641-9834-6359F02C1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16" name="Rectangle 90">
            <a:extLst>
              <a:ext uri="{FF2B5EF4-FFF2-40B4-BE49-F238E27FC236}">
                <a16:creationId xmlns:a16="http://schemas.microsoft.com/office/drawing/2014/main" id="{AA0DC989-847E-FE43-89F7-243F41CC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17" name="Rectangle 91">
            <a:extLst>
              <a:ext uri="{FF2B5EF4-FFF2-40B4-BE49-F238E27FC236}">
                <a16:creationId xmlns:a16="http://schemas.microsoft.com/office/drawing/2014/main" id="{851ACAD1-47B1-2844-8F70-1308E8F7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18" name="Freeform 92">
            <a:extLst>
              <a:ext uri="{FF2B5EF4-FFF2-40B4-BE49-F238E27FC236}">
                <a16:creationId xmlns:a16="http://schemas.microsoft.com/office/drawing/2014/main" id="{AAD57820-AC36-3D47-B4DA-91CDF9F7B7FE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19" name="Rectangle 93">
            <a:extLst>
              <a:ext uri="{FF2B5EF4-FFF2-40B4-BE49-F238E27FC236}">
                <a16:creationId xmlns:a16="http://schemas.microsoft.com/office/drawing/2014/main" id="{5ACDFE83-364A-E74D-A57B-D6BC0ADD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20" name="Rectangle 94">
            <a:extLst>
              <a:ext uri="{FF2B5EF4-FFF2-40B4-BE49-F238E27FC236}">
                <a16:creationId xmlns:a16="http://schemas.microsoft.com/office/drawing/2014/main" id="{B3B1A598-F211-1D45-A1C9-6820CEB7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21" name="Rectangle 95">
            <a:extLst>
              <a:ext uri="{FF2B5EF4-FFF2-40B4-BE49-F238E27FC236}">
                <a16:creationId xmlns:a16="http://schemas.microsoft.com/office/drawing/2014/main" id="{59E073B2-EF89-844C-B6FC-DF322783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22" name="Rectangle 96">
            <a:extLst>
              <a:ext uri="{FF2B5EF4-FFF2-40B4-BE49-F238E27FC236}">
                <a16:creationId xmlns:a16="http://schemas.microsoft.com/office/drawing/2014/main" id="{1CEB45E9-73D8-804C-8A8A-47A4B39F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23" name="Freeform 97">
            <a:extLst>
              <a:ext uri="{FF2B5EF4-FFF2-40B4-BE49-F238E27FC236}">
                <a16:creationId xmlns:a16="http://schemas.microsoft.com/office/drawing/2014/main" id="{4B0D5B15-0D1B-B04F-8947-B9697F603599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14" name="Rectangle 99">
            <a:extLst>
              <a:ext uri="{FF2B5EF4-FFF2-40B4-BE49-F238E27FC236}">
                <a16:creationId xmlns:a16="http://schemas.microsoft.com/office/drawing/2014/main" id="{26715AFE-742E-AC43-964A-3B5EEEE8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5" name="Freeform 100">
            <a:extLst>
              <a:ext uri="{FF2B5EF4-FFF2-40B4-BE49-F238E27FC236}">
                <a16:creationId xmlns:a16="http://schemas.microsoft.com/office/drawing/2014/main" id="{A510E8F4-2362-8948-9EF2-9D0E2BC8CE7B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7 h 214"/>
              <a:gd name="T2" fmla="*/ 2147483647 w 321"/>
              <a:gd name="T3" fmla="*/ 0 h 214"/>
              <a:gd name="T4" fmla="*/ 2147483647 w 321"/>
              <a:gd name="T5" fmla="*/ 2147483647 h 214"/>
              <a:gd name="T6" fmla="*/ 0 w 321"/>
              <a:gd name="T7" fmla="*/ 2147483647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34D175FC-F5C2-914B-B1C7-457834F2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addrs,data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7" name="Rectangle 102">
            <a:extLst>
              <a:ext uri="{FF2B5EF4-FFF2-40B4-BE49-F238E27FC236}">
                <a16:creationId xmlns:a16="http://schemas.microsoft.com/office/drawing/2014/main" id="{9EF15375-5325-9D44-9BCE-A295EAA1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8" name="Rectangle 103">
            <a:extLst>
              <a:ext uri="{FF2B5EF4-FFF2-40B4-BE49-F238E27FC236}">
                <a16:creationId xmlns:a16="http://schemas.microsoft.com/office/drawing/2014/main" id="{969FEE29-4310-B343-A230-D8FE197E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9" name="Freeform 104">
            <a:extLst>
              <a:ext uri="{FF2B5EF4-FFF2-40B4-BE49-F238E27FC236}">
                <a16:creationId xmlns:a16="http://schemas.microsoft.com/office/drawing/2014/main" id="{99ACB07A-27A4-F54A-9A74-D73014DB161C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7 w 214"/>
              <a:gd name="T1" fmla="*/ 2147483647 h 321"/>
              <a:gd name="T2" fmla="*/ 0 w 214"/>
              <a:gd name="T3" fmla="*/ 2147483647 h 321"/>
              <a:gd name="T4" fmla="*/ 2147483647 w 214"/>
              <a:gd name="T5" fmla="*/ 0 h 321"/>
              <a:gd name="T6" fmla="*/ 2147483647 w 214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4555850A-F7AA-EE46-AF2F-5F5A9C8C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631" name="Rectangle 106">
            <a:extLst>
              <a:ext uri="{FF2B5EF4-FFF2-40B4-BE49-F238E27FC236}">
                <a16:creationId xmlns:a16="http://schemas.microsoft.com/office/drawing/2014/main" id="{CC5FB07F-CD57-4E45-B314-EAFEFC8E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32" name="Freeform 107">
            <a:extLst>
              <a:ext uri="{FF2B5EF4-FFF2-40B4-BE49-F238E27FC236}">
                <a16:creationId xmlns:a16="http://schemas.microsoft.com/office/drawing/2014/main" id="{154A80DE-F4C3-0547-9788-338F21E0C5EB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3" name="Freeform 108">
            <a:extLst>
              <a:ext uri="{FF2B5EF4-FFF2-40B4-BE49-F238E27FC236}">
                <a16:creationId xmlns:a16="http://schemas.microsoft.com/office/drawing/2014/main" id="{DCD460E3-5763-8E4E-AAF6-BDDCE530079F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4" name="Freeform 109">
            <a:extLst>
              <a:ext uri="{FF2B5EF4-FFF2-40B4-BE49-F238E27FC236}">
                <a16:creationId xmlns:a16="http://schemas.microsoft.com/office/drawing/2014/main" id="{9A578F74-B818-EF4F-ABCD-AF04ADC5523D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5" name="Freeform 110">
            <a:extLst>
              <a:ext uri="{FF2B5EF4-FFF2-40B4-BE49-F238E27FC236}">
                <a16:creationId xmlns:a16="http://schemas.microsoft.com/office/drawing/2014/main" id="{759D36A7-B753-5044-84AC-0C0E12E143D1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6" name="Freeform 111">
            <a:extLst>
              <a:ext uri="{FF2B5EF4-FFF2-40B4-BE49-F238E27FC236}">
                <a16:creationId xmlns:a16="http://schemas.microsoft.com/office/drawing/2014/main" id="{E5C34660-A657-6443-98E4-A27021A22B67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7" name="Freeform 112">
            <a:extLst>
              <a:ext uri="{FF2B5EF4-FFF2-40B4-BE49-F238E27FC236}">
                <a16:creationId xmlns:a16="http://schemas.microsoft.com/office/drawing/2014/main" id="{FBB08DCA-1C01-C541-9B3D-1C24E4850095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8" name="Freeform 113">
            <a:extLst>
              <a:ext uri="{FF2B5EF4-FFF2-40B4-BE49-F238E27FC236}">
                <a16:creationId xmlns:a16="http://schemas.microsoft.com/office/drawing/2014/main" id="{5606F7E1-90CE-AA42-BCEE-77E4627A91D3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39" name="Freeform 114">
            <a:extLst>
              <a:ext uri="{FF2B5EF4-FFF2-40B4-BE49-F238E27FC236}">
                <a16:creationId xmlns:a16="http://schemas.microsoft.com/office/drawing/2014/main" id="{D57351DA-650F-D34D-B6A1-BF232CF5EF60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40" name="Rectangle 115">
            <a:extLst>
              <a:ext uri="{FF2B5EF4-FFF2-40B4-BE49-F238E27FC236}">
                <a16:creationId xmlns:a16="http://schemas.microsoft.com/office/drawing/2014/main" id="{9F1AF817-E85E-D642-85E0-83C8133A0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1" name="Rectangle 116">
            <a:extLst>
              <a:ext uri="{FF2B5EF4-FFF2-40B4-BE49-F238E27FC236}">
                <a16:creationId xmlns:a16="http://schemas.microsoft.com/office/drawing/2014/main" id="{83BC9476-87FD-4F4A-BA88-AA0E4A0F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2" name="Rectangle 117">
            <a:extLst>
              <a:ext uri="{FF2B5EF4-FFF2-40B4-BE49-F238E27FC236}">
                <a16:creationId xmlns:a16="http://schemas.microsoft.com/office/drawing/2014/main" id="{4F81CC30-CC6F-E242-9023-B68EE3B3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3" name="Rectangle 118">
            <a:extLst>
              <a:ext uri="{FF2B5EF4-FFF2-40B4-BE49-F238E27FC236}">
                <a16:creationId xmlns:a16="http://schemas.microsoft.com/office/drawing/2014/main" id="{C33ECC79-D61F-A14B-BED4-086E40DD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4" name="Rectangle 119">
            <a:extLst>
              <a:ext uri="{FF2B5EF4-FFF2-40B4-BE49-F238E27FC236}">
                <a16:creationId xmlns:a16="http://schemas.microsoft.com/office/drawing/2014/main" id="{D514EF69-C2E5-744F-A504-03A9202A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5" name="Rectangle 120">
            <a:extLst>
              <a:ext uri="{FF2B5EF4-FFF2-40B4-BE49-F238E27FC236}">
                <a16:creationId xmlns:a16="http://schemas.microsoft.com/office/drawing/2014/main" id="{4A25D67E-98E0-3343-905A-210048D4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2D011360-9A2E-EF44-B08D-D8FB43FF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</a:t>
            </a:r>
          </a:p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3647" name="Rectangle 123">
            <a:extLst>
              <a:ext uri="{FF2B5EF4-FFF2-40B4-BE49-F238E27FC236}">
                <a16:creationId xmlns:a16="http://schemas.microsoft.com/office/drawing/2014/main" id="{FCD8948E-9A34-9349-B9E1-928FFC37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48" name="Freeform 124">
            <a:extLst>
              <a:ext uri="{FF2B5EF4-FFF2-40B4-BE49-F238E27FC236}">
                <a16:creationId xmlns:a16="http://schemas.microsoft.com/office/drawing/2014/main" id="{3D2D498D-1100-8B41-8357-1EB9CA4AD498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49" name="Freeform 125">
            <a:extLst>
              <a:ext uri="{FF2B5EF4-FFF2-40B4-BE49-F238E27FC236}">
                <a16:creationId xmlns:a16="http://schemas.microsoft.com/office/drawing/2014/main" id="{60B48298-8385-9848-862F-CA40ABFE33FD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650" name="Rectangle 126">
            <a:extLst>
              <a:ext uri="{FF2B5EF4-FFF2-40B4-BE49-F238E27FC236}">
                <a16:creationId xmlns:a16="http://schemas.microsoft.com/office/drawing/2014/main" id="{F43B4627-77C2-9648-A08B-F7F9CD3D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1" name="Rectangle 132">
            <a:extLst>
              <a:ext uri="{FF2B5EF4-FFF2-40B4-BE49-F238E27FC236}">
                <a16:creationId xmlns:a16="http://schemas.microsoft.com/office/drawing/2014/main" id="{7A902C6D-F6D5-B64B-ADFD-98C0922E4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2" name="Rectangle 133">
            <a:extLst>
              <a:ext uri="{FF2B5EF4-FFF2-40B4-BE49-F238E27FC236}">
                <a16:creationId xmlns:a16="http://schemas.microsoft.com/office/drawing/2014/main" id="{0D57942D-5C2E-D146-93B8-AE969FD1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3" name="Text Box 134">
            <a:extLst>
              <a:ext uri="{FF2B5EF4-FFF2-40B4-BE49-F238E27FC236}">
                <a16:creationId xmlns:a16="http://schemas.microsoft.com/office/drawing/2014/main" id="{AA459EC6-CCCB-A147-8C46-AE85D7C4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4" name="Rectangle 135">
            <a:extLst>
              <a:ext uri="{FF2B5EF4-FFF2-40B4-BE49-F238E27FC236}">
                <a16:creationId xmlns:a16="http://schemas.microsoft.com/office/drawing/2014/main" id="{9BEA80F5-A508-DB43-9126-691E5536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5" name="Rectangle 136">
            <a:extLst>
              <a:ext uri="{FF2B5EF4-FFF2-40B4-BE49-F238E27FC236}">
                <a16:creationId xmlns:a16="http://schemas.microsoft.com/office/drawing/2014/main" id="{BBFB74AE-871B-E64C-B0A0-D3372BAB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3656" name="Rectangle 127">
            <a:extLst>
              <a:ext uri="{FF2B5EF4-FFF2-40B4-BE49-F238E27FC236}">
                <a16:creationId xmlns:a16="http://schemas.microsoft.com/office/drawing/2014/main" id="{E7E907F1-607E-DF40-B278-926172079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3293AA28-0494-0C48-8F0D-A98DAFA0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CFDC74-D93E-F342-BB2F-E131C9C76744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9F17A4-4244-924A-B7E0-5E0C63ACDFE6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3660" name="Rectangle 68">
            <a:extLst>
              <a:ext uri="{FF2B5EF4-FFF2-40B4-BE49-F238E27FC236}">
                <a16:creationId xmlns:a16="http://schemas.microsoft.com/office/drawing/2014/main" id="{D756AF20-3396-6544-BB38-C9DDBC8AD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3661" name="Rectangle 68">
            <a:extLst>
              <a:ext uri="{FF2B5EF4-FFF2-40B4-BE49-F238E27FC236}">
                <a16:creationId xmlns:a16="http://schemas.microsoft.com/office/drawing/2014/main" id="{71CBE8D0-5A65-1743-9D70-91181DE1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B6F433AB-A8DD-CF4D-B1DA-EDF15D4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246AF-519B-914C-8C7F-6B91E7B8206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F4C1976-BC15-5949-8028-694A8904F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</a:rPr>
              <a:t>rmmovq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9CE943D-DF0E-8047-BF06-BED86F148A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819400"/>
            <a:ext cx="40767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Fetch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10 bytes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operand registers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effective address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85146E50-8FC7-864B-8E61-B86E10300A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4713" y="2819400"/>
            <a:ext cx="4078287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Write to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Do nothing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PC Update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Increment PC by 10</a:t>
            </a:r>
          </a:p>
        </p:txBody>
      </p:sp>
      <p:grpSp>
        <p:nvGrpSpPr>
          <p:cNvPr id="25606" name="Group 18">
            <a:extLst>
              <a:ext uri="{FF2B5EF4-FFF2-40B4-BE49-F238E27FC236}">
                <a16:creationId xmlns:a16="http://schemas.microsoft.com/office/drawing/2014/main" id="{32A7CC12-78F4-BF41-9747-B4FE524B021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86396"/>
            <a:ext cx="8763000" cy="418803"/>
            <a:chOff x="961" y="818"/>
            <a:chExt cx="3750" cy="192"/>
          </a:xfrm>
        </p:grpSpPr>
        <p:sp>
          <p:nvSpPr>
            <p:cNvPr id="20487" name="Rectangle 5">
              <a:extLst>
                <a:ext uri="{FF2B5EF4-FFF2-40B4-BE49-F238E27FC236}">
                  <a16:creationId xmlns:a16="http://schemas.microsoft.com/office/drawing/2014/main" id="{A7654C0E-4E53-504E-8C8E-8862732E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842"/>
              <a:ext cx="3750" cy="14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grpSp>
          <p:nvGrpSpPr>
            <p:cNvPr id="25608" name="Group 6">
              <a:extLst>
                <a:ext uri="{FF2B5EF4-FFF2-40B4-BE49-F238E27FC236}">
                  <a16:creationId xmlns:a16="http://schemas.microsoft.com/office/drawing/2014/main" id="{7F85278A-571D-A743-B6EF-63962370A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818"/>
              <a:ext cx="3509" cy="192"/>
              <a:chOff x="480" y="2592"/>
              <a:chExt cx="3504" cy="192"/>
            </a:xfrm>
          </p:grpSpPr>
          <p:sp>
            <p:nvSpPr>
              <p:cNvPr id="25609" name="Rectangle 7">
                <a:extLst>
                  <a:ext uri="{FF2B5EF4-FFF2-40B4-BE49-F238E27FC236}">
                    <a16:creationId xmlns:a16="http://schemas.microsoft.com/office/drawing/2014/main" id="{AD17AD33-3DFD-4C48-A350-51500F253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rmmovq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D(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25610" name="Group 8">
                <a:extLst>
                  <a:ext uri="{FF2B5EF4-FFF2-40B4-BE49-F238E27FC236}">
                    <a16:creationId xmlns:a16="http://schemas.microsoft.com/office/drawing/2014/main" id="{DD9FA2EA-8AC4-064E-8C86-9824B4C70E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92"/>
                <a:ext cx="2304" cy="192"/>
                <a:chOff x="3168" y="3360"/>
                <a:chExt cx="2304" cy="192"/>
              </a:xfrm>
            </p:grpSpPr>
            <p:grpSp>
              <p:nvGrpSpPr>
                <p:cNvPr id="25611" name="Group 9">
                  <a:extLst>
                    <a:ext uri="{FF2B5EF4-FFF2-40B4-BE49-F238E27FC236}">
                      <a16:creationId xmlns:a16="http://schemas.microsoft.com/office/drawing/2014/main" id="{1D7E71F7-952C-AB40-8B55-02A51E7AEA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25617" name="Rectangle 10">
                    <a:extLst>
                      <a:ext uri="{FF2B5EF4-FFF2-40B4-BE49-F238E27FC236}">
                        <a16:creationId xmlns:a16="http://schemas.microsoft.com/office/drawing/2014/main" id="{AB05046A-60EE-D243-88A7-73FB69F2F7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25618" name="Rectangle 11">
                    <a:extLst>
                      <a:ext uri="{FF2B5EF4-FFF2-40B4-BE49-F238E27FC236}">
                        <a16:creationId xmlns:a16="http://schemas.microsoft.com/office/drawing/2014/main" id="{73FAA7F9-5BDF-124D-BC60-99A00C9985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25619" name="Rectangle 12">
                    <a:extLst>
                      <a:ext uri="{FF2B5EF4-FFF2-40B4-BE49-F238E27FC236}">
                        <a16:creationId xmlns:a16="http://schemas.microsoft.com/office/drawing/2014/main" id="{F47CC59A-BBB4-9342-B26C-D6E12A7E5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5612" name="Group 13">
                  <a:extLst>
                    <a:ext uri="{FF2B5EF4-FFF2-40B4-BE49-F238E27FC236}">
                      <a16:creationId xmlns:a16="http://schemas.microsoft.com/office/drawing/2014/main" id="{6250103F-48BB-4A43-9FAC-73DA102AF4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25614" name="Rectangle 14">
                    <a:extLst>
                      <a:ext uri="{FF2B5EF4-FFF2-40B4-BE49-F238E27FC236}">
                        <a16:creationId xmlns:a16="http://schemas.microsoft.com/office/drawing/2014/main" id="{EA24CC70-3AB0-404A-AAD2-BB768D3D3C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 err="1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15" name="Rectangle 15">
                    <a:extLst>
                      <a:ext uri="{FF2B5EF4-FFF2-40B4-BE49-F238E27FC236}">
                        <a16:creationId xmlns:a16="http://schemas.microsoft.com/office/drawing/2014/main" id="{2CA8419C-F22E-5846-A48B-83BFB22B13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 err="1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616" name="Rectangle 16">
                    <a:extLst>
                      <a:ext uri="{FF2B5EF4-FFF2-40B4-BE49-F238E27FC236}">
                        <a16:creationId xmlns:a16="http://schemas.microsoft.com/office/drawing/2014/main" id="{B83D7903-9A58-F64A-B075-AB6A7E76B8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5613" name="Rectangle 17">
                  <a:extLst>
                    <a:ext uri="{FF2B5EF4-FFF2-40B4-BE49-F238E27FC236}">
                      <a16:creationId xmlns:a16="http://schemas.microsoft.com/office/drawing/2014/main" id="{464204D0-9A98-1B47-BAF1-B73FE3C6C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3360"/>
                  <a:ext cx="1536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FB1649C0-21CE-EF41-B3B2-86AB7FE7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64065-A017-B54D-9EEF-5862D961C8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42F4E3E-9770-F94F-8AC0-27ADFBA81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rmmovl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A396EF8-B0BB-524C-8D8D-082894B4E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167438"/>
            <a:ext cx="8305800" cy="538162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 ALU for address computation</a:t>
            </a:r>
          </a:p>
        </p:txBody>
      </p:sp>
      <p:grpSp>
        <p:nvGrpSpPr>
          <p:cNvPr id="27653" name="Group 45">
            <a:extLst>
              <a:ext uri="{FF2B5EF4-FFF2-40B4-BE49-F238E27FC236}">
                <a16:creationId xmlns:a16="http://schemas.microsoft.com/office/drawing/2014/main" id="{06A35341-BB69-934F-B6FC-503FF84E2C5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11300"/>
            <a:ext cx="8153400" cy="4503738"/>
            <a:chOff x="577" y="625"/>
            <a:chExt cx="4422" cy="2501"/>
          </a:xfrm>
        </p:grpSpPr>
        <p:sp>
          <p:nvSpPr>
            <p:cNvPr id="27654" name="Text Box 4">
              <a:extLst>
                <a:ext uri="{FF2B5EF4-FFF2-40B4-BE49-F238E27FC236}">
                  <a16:creationId xmlns:a16="http://schemas.microsoft.com/office/drawing/2014/main" id="{DB4F759D-0A51-2441-8375-02F507F88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rmmovl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D(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27655" name="Group 5">
              <a:extLst>
                <a:ext uri="{FF2B5EF4-FFF2-40B4-BE49-F238E27FC236}">
                  <a16:creationId xmlns:a16="http://schemas.microsoft.com/office/drawing/2014/main" id="{9F4CC811-8395-7644-9251-D8233F48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27685" name="Text Box 6">
                <a:extLst>
                  <a:ext uri="{FF2B5EF4-FFF2-40B4-BE49-F238E27FC236}">
                    <a16:creationId xmlns:a16="http://schemas.microsoft.com/office/drawing/2014/main" id="{DFBDFC29-F97F-384B-9C99-5A3BAC827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27686" name="Text Box 7">
                <a:extLst>
                  <a:ext uri="{FF2B5EF4-FFF2-40B4-BE49-F238E27FC236}">
                    <a16:creationId xmlns:a16="http://schemas.microsoft.com/office/drawing/2014/main" id="{956AFA18-CE23-BD4A-9C1B-52284CAF9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27687" name="Text Box 8">
                <a:extLst>
                  <a:ext uri="{FF2B5EF4-FFF2-40B4-BE49-F238E27FC236}">
                    <a16:creationId xmlns:a16="http://schemas.microsoft.com/office/drawing/2014/main" id="{61EDC98B-1CDD-0A41-AA12-908132CE7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valC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[PC+2]</a:t>
                </a:r>
              </a:p>
            </p:txBody>
          </p:sp>
          <p:sp>
            <p:nvSpPr>
              <p:cNvPr id="27688" name="Text Box 9">
                <a:extLst>
                  <a:ext uri="{FF2B5EF4-FFF2-40B4-BE49-F238E27FC236}">
                    <a16:creationId xmlns:a16="http://schemas.microsoft.com/office/drawing/2014/main" id="{F50B5442-5922-6E45-A195-E03789153B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PC+10</a:t>
                </a:r>
              </a:p>
            </p:txBody>
          </p:sp>
          <p:sp>
            <p:nvSpPr>
              <p:cNvPr id="27689" name="Text Box 10">
                <a:extLst>
                  <a:ext uri="{FF2B5EF4-FFF2-40B4-BE49-F238E27FC236}">
                    <a16:creationId xmlns:a16="http://schemas.microsoft.com/office/drawing/2014/main" id="{B56BAEE8-D3C6-0849-8DA8-7C0028636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90" name="Text Box 11">
                <a:extLst>
                  <a:ext uri="{FF2B5EF4-FFF2-40B4-BE49-F238E27FC236}">
                    <a16:creationId xmlns:a16="http://schemas.microsoft.com/office/drawing/2014/main" id="{4C804E72-0369-B147-872F-ED71869B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27691" name="Text Box 12">
                <a:extLst>
                  <a:ext uri="{FF2B5EF4-FFF2-40B4-BE49-F238E27FC236}">
                    <a16:creationId xmlns:a16="http://schemas.microsoft.com/office/drawing/2014/main" id="{21DE8134-12FD-6E40-AC7E-F5A786C7A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27692" name="Text Box 13">
                <a:extLst>
                  <a:ext uri="{FF2B5EF4-FFF2-40B4-BE49-F238E27FC236}">
                    <a16:creationId xmlns:a16="http://schemas.microsoft.com/office/drawing/2014/main" id="{6E10B126-EA86-814A-AA03-57C91B73B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27693" name="Text Box 14">
                <a:extLst>
                  <a:ext uri="{FF2B5EF4-FFF2-40B4-BE49-F238E27FC236}">
                    <a16:creationId xmlns:a16="http://schemas.microsoft.com/office/drawing/2014/main" id="{1D7688C8-4769-7045-8F15-4D1E8F142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displacement D</a:t>
                </a:r>
              </a:p>
            </p:txBody>
          </p:sp>
          <p:sp>
            <p:nvSpPr>
              <p:cNvPr id="27694" name="Text Box 15">
                <a:extLst>
                  <a:ext uri="{FF2B5EF4-FFF2-40B4-BE49-F238E27FC236}">
                    <a16:creationId xmlns:a16="http://schemas.microsoft.com/office/drawing/2014/main" id="{D23F73FE-2009-934D-B9CC-A07E3EE18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27656" name="Group 16">
              <a:extLst>
                <a:ext uri="{FF2B5EF4-FFF2-40B4-BE49-F238E27FC236}">
                  <a16:creationId xmlns:a16="http://schemas.microsoft.com/office/drawing/2014/main" id="{4D2EC833-8FFA-3449-8B91-8825373E8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27679" name="Text Box 17">
                <a:extLst>
                  <a:ext uri="{FF2B5EF4-FFF2-40B4-BE49-F238E27FC236}">
                    <a16:creationId xmlns:a16="http://schemas.microsoft.com/office/drawing/2014/main" id="{E14776CE-79A9-234B-A0B3-380D49A2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27680" name="Text Box 18">
                <a:extLst>
                  <a:ext uri="{FF2B5EF4-FFF2-40B4-BE49-F238E27FC236}">
                    <a16:creationId xmlns:a16="http://schemas.microsoft.com/office/drawing/2014/main" id="{59DBC6BE-5DBB-5E40-A11D-3C36399CE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27681" name="Text Box 19">
                <a:extLst>
                  <a:ext uri="{FF2B5EF4-FFF2-40B4-BE49-F238E27FC236}">
                    <a16:creationId xmlns:a16="http://schemas.microsoft.com/office/drawing/2014/main" id="{963A0469-B285-5447-A055-F6669C740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Text Box 20">
                <a:extLst>
                  <a:ext uri="{FF2B5EF4-FFF2-40B4-BE49-F238E27FC236}">
                    <a16:creationId xmlns:a16="http://schemas.microsoft.com/office/drawing/2014/main" id="{56BBE0B2-D787-B842-AE60-62B75B323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27683" name="Text Box 21">
                <a:extLst>
                  <a:ext uri="{FF2B5EF4-FFF2-40B4-BE49-F238E27FC236}">
                    <a16:creationId xmlns:a16="http://schemas.microsoft.com/office/drawing/2014/main" id="{76F49F4E-9F43-F74D-A2BB-A2E5FC389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A</a:t>
                </a:r>
              </a:p>
            </p:txBody>
          </p:sp>
          <p:sp>
            <p:nvSpPr>
              <p:cNvPr id="27684" name="Text Box 22">
                <a:extLst>
                  <a:ext uri="{FF2B5EF4-FFF2-40B4-BE49-F238E27FC236}">
                    <a16:creationId xmlns:a16="http://schemas.microsoft.com/office/drawing/2014/main" id="{03F0FD73-096B-9548-A987-1F1AACFFF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B</a:t>
                </a:r>
              </a:p>
            </p:txBody>
          </p:sp>
        </p:grpSp>
        <p:grpSp>
          <p:nvGrpSpPr>
            <p:cNvPr id="27657" name="Group 23">
              <a:extLst>
                <a:ext uri="{FF2B5EF4-FFF2-40B4-BE49-F238E27FC236}">
                  <a16:creationId xmlns:a16="http://schemas.microsoft.com/office/drawing/2014/main" id="{071B60DD-3D60-4049-B985-10F482B7A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27673" name="Text Box 24">
                <a:extLst>
                  <a:ext uri="{FF2B5EF4-FFF2-40B4-BE49-F238E27FC236}">
                    <a16:creationId xmlns:a16="http://schemas.microsoft.com/office/drawing/2014/main" id="{9AC33928-41C0-F740-969A-332855DBC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7674" name="Text Box 25">
                <a:extLst>
                  <a:ext uri="{FF2B5EF4-FFF2-40B4-BE49-F238E27FC236}">
                    <a16:creationId xmlns:a16="http://schemas.microsoft.com/office/drawing/2014/main" id="{01360B6F-E78F-114B-9989-0CC72EDF8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Text Box 26">
                <a:extLst>
                  <a:ext uri="{FF2B5EF4-FFF2-40B4-BE49-F238E27FC236}">
                    <a16:creationId xmlns:a16="http://schemas.microsoft.com/office/drawing/2014/main" id="{6141F9A9-DCEA-0C43-BF6D-1EE10D951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Text Box 27">
                <a:extLst>
                  <a:ext uri="{FF2B5EF4-FFF2-40B4-BE49-F238E27FC236}">
                    <a16:creationId xmlns:a16="http://schemas.microsoft.com/office/drawing/2014/main" id="{16DC902C-ABA0-F647-B14C-271AB7F2F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27677" name="Text Box 28">
                <a:extLst>
                  <a:ext uri="{FF2B5EF4-FFF2-40B4-BE49-F238E27FC236}">
                    <a16:creationId xmlns:a16="http://schemas.microsoft.com/office/drawing/2014/main" id="{55C55441-3963-0C4E-924B-B405928AD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effective address</a:t>
                </a:r>
              </a:p>
            </p:txBody>
          </p:sp>
          <p:sp>
            <p:nvSpPr>
              <p:cNvPr id="27678" name="Text Box 29">
                <a:extLst>
                  <a:ext uri="{FF2B5EF4-FFF2-40B4-BE49-F238E27FC236}">
                    <a16:creationId xmlns:a16="http://schemas.microsoft.com/office/drawing/2014/main" id="{F66CE2A5-13D7-3843-A26F-8DF4CB7A6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58" name="Group 30">
              <a:extLst>
                <a:ext uri="{FF2B5EF4-FFF2-40B4-BE49-F238E27FC236}">
                  <a16:creationId xmlns:a16="http://schemas.microsoft.com/office/drawing/2014/main" id="{BB56F412-DD49-CE4B-BD06-7AB3F0617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27670" name="Text Box 31">
                <a:extLst>
                  <a:ext uri="{FF2B5EF4-FFF2-40B4-BE49-F238E27FC236}">
                    <a16:creationId xmlns:a16="http://schemas.microsoft.com/office/drawing/2014/main" id="{FB63D905-D742-3340-98EA-5B1D0E1AF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71" name="Text Box 32">
                <a:extLst>
                  <a:ext uri="{FF2B5EF4-FFF2-40B4-BE49-F238E27FC236}">
                    <a16:creationId xmlns:a16="http://schemas.microsoft.com/office/drawing/2014/main" id="{CE7F2259-7377-CE40-A114-B1ABEFFEF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27672" name="Text Box 33">
                <a:extLst>
                  <a:ext uri="{FF2B5EF4-FFF2-40B4-BE49-F238E27FC236}">
                    <a16:creationId xmlns:a16="http://schemas.microsoft.com/office/drawing/2014/main" id="{BDD88773-3C53-D145-A005-E2DFCD8FD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value to memory  </a:t>
                </a:r>
              </a:p>
            </p:txBody>
          </p:sp>
        </p:grpSp>
        <p:grpSp>
          <p:nvGrpSpPr>
            <p:cNvPr id="27659" name="Group 34">
              <a:extLst>
                <a:ext uri="{FF2B5EF4-FFF2-40B4-BE49-F238E27FC236}">
                  <a16:creationId xmlns:a16="http://schemas.microsoft.com/office/drawing/2014/main" id="{9D8D7E8F-AD9E-D740-8A4F-9BCC3F690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27664" name="Text Box 35">
                <a:extLst>
                  <a:ext uri="{FF2B5EF4-FFF2-40B4-BE49-F238E27FC236}">
                    <a16:creationId xmlns:a16="http://schemas.microsoft.com/office/drawing/2014/main" id="{8CE73C14-56B9-7B4C-B4C4-7A1C8AF28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7665" name="Text Box 36">
                <a:extLst>
                  <a:ext uri="{FF2B5EF4-FFF2-40B4-BE49-F238E27FC236}">
                    <a16:creationId xmlns:a16="http://schemas.microsoft.com/office/drawing/2014/main" id="{C9F39DE3-9D6C-2D46-B4E6-E5F9FDC49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7666" name="Text Box 37">
                <a:extLst>
                  <a:ext uri="{FF2B5EF4-FFF2-40B4-BE49-F238E27FC236}">
                    <a16:creationId xmlns:a16="http://schemas.microsoft.com/office/drawing/2014/main" id="{5D433B18-73E4-8F42-8175-64A6742F9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67" name="Text Box 38">
                <a:extLst>
                  <a:ext uri="{FF2B5EF4-FFF2-40B4-BE49-F238E27FC236}">
                    <a16:creationId xmlns:a16="http://schemas.microsoft.com/office/drawing/2014/main" id="{328C9735-2ADE-4245-A34A-EEBF3C890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27668" name="Text Box 39">
                <a:extLst>
                  <a:ext uri="{FF2B5EF4-FFF2-40B4-BE49-F238E27FC236}">
                    <a16:creationId xmlns:a16="http://schemas.microsoft.com/office/drawing/2014/main" id="{202B8E2C-391D-A74F-BA2F-D1ACCDDAB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7669" name="Text Box 40">
                <a:extLst>
                  <a:ext uri="{FF2B5EF4-FFF2-40B4-BE49-F238E27FC236}">
                    <a16:creationId xmlns:a16="http://schemas.microsoft.com/office/drawing/2014/main" id="{624B1B7D-6E9C-D84E-BED5-C765076BB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27660" name="Group 41">
              <a:extLst>
                <a:ext uri="{FF2B5EF4-FFF2-40B4-BE49-F238E27FC236}">
                  <a16:creationId xmlns:a16="http://schemas.microsoft.com/office/drawing/2014/main" id="{2A1ED943-B687-024D-8499-2883A8F89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27661" name="Text Box 42">
                <a:extLst>
                  <a:ext uri="{FF2B5EF4-FFF2-40B4-BE49-F238E27FC236}">
                    <a16:creationId xmlns:a16="http://schemas.microsoft.com/office/drawing/2014/main" id="{F979CFF7-F348-C14B-8702-A738ECEDF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7662" name="Text Box 43">
                <a:extLst>
                  <a:ext uri="{FF2B5EF4-FFF2-40B4-BE49-F238E27FC236}">
                    <a16:creationId xmlns:a16="http://schemas.microsoft.com/office/drawing/2014/main" id="{D6D19FB5-F5C1-B04E-BA6E-095294967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27663" name="Text Box 44">
                <a:extLst>
                  <a:ext uri="{FF2B5EF4-FFF2-40B4-BE49-F238E27FC236}">
                    <a16:creationId xmlns:a16="http://schemas.microsoft.com/office/drawing/2014/main" id="{434E77B6-BFEB-F445-8CFA-D3E0D820E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9" name="Rectangle 94">
            <a:extLst>
              <a:ext uri="{FF2B5EF4-FFF2-40B4-BE49-F238E27FC236}">
                <a16:creationId xmlns:a16="http://schemas.microsoft.com/office/drawing/2014/main" id="{869E1CFC-37DE-D14C-A5A6-06CA75C9F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D6351D-5490-434B-AE3A-AE2B7F2BD3CC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9700" name="灯片编号占位符 5">
            <a:extLst>
              <a:ext uri="{FF2B5EF4-FFF2-40B4-BE49-F238E27FC236}">
                <a16:creationId xmlns:a16="http://schemas.microsoft.com/office/drawing/2014/main" id="{F3D21C36-5D99-1A45-8AB0-36643C3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5DF98-071D-DE4B-A020-0618DB14FB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FEF5244-1E82-AE43-93CF-B5E2173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2" name="Freeform 3">
            <a:extLst>
              <a:ext uri="{FF2B5EF4-FFF2-40B4-BE49-F238E27FC236}">
                <a16:creationId xmlns:a16="http://schemas.microsoft.com/office/drawing/2014/main" id="{0EC4509D-A9E1-AA4E-B916-22BFB63BC703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3" name="Freeform 4">
            <a:extLst>
              <a:ext uri="{FF2B5EF4-FFF2-40B4-BE49-F238E27FC236}">
                <a16:creationId xmlns:a16="http://schemas.microsoft.com/office/drawing/2014/main" id="{53E197E7-915E-ED41-9E6B-1205576BEE61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04" name="Rectangle 5">
            <a:extLst>
              <a:ext uri="{FF2B5EF4-FFF2-40B4-BE49-F238E27FC236}">
                <a16:creationId xmlns:a16="http://schemas.microsoft.com/office/drawing/2014/main" id="{C546D22D-B213-274A-AD7A-F90CC4EB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F8D66614-1AA7-0746-9EF7-BA627C4F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6" name="Rectangle 7">
            <a:extLst>
              <a:ext uri="{FF2B5EF4-FFF2-40B4-BE49-F238E27FC236}">
                <a16:creationId xmlns:a16="http://schemas.microsoft.com/office/drawing/2014/main" id="{BA3887C9-26EE-B942-8A68-22556F7D7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7" name="Rectangle 8">
            <a:extLst>
              <a:ext uri="{FF2B5EF4-FFF2-40B4-BE49-F238E27FC236}">
                <a16:creationId xmlns:a16="http://schemas.microsoft.com/office/drawing/2014/main" id="{B06ECDD6-FAFA-C048-BAB4-0559523EF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08" name="Rectangle 9">
            <a:extLst>
              <a:ext uri="{FF2B5EF4-FFF2-40B4-BE49-F238E27FC236}">
                <a16:creationId xmlns:a16="http://schemas.microsoft.com/office/drawing/2014/main" id="{00113586-57CB-644E-B52F-F9BECF55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29709" name="Group 10">
            <a:extLst>
              <a:ext uri="{FF2B5EF4-FFF2-40B4-BE49-F238E27FC236}">
                <a16:creationId xmlns:a16="http://schemas.microsoft.com/office/drawing/2014/main" id="{4BC9776D-8C21-0140-9C7F-FE6DD45B26E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29811" name="Rectangle 11">
              <a:extLst>
                <a:ext uri="{FF2B5EF4-FFF2-40B4-BE49-F238E27FC236}">
                  <a16:creationId xmlns:a16="http://schemas.microsoft.com/office/drawing/2014/main" id="{065A315A-A3DD-0643-BAFF-7F5BAC1D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9812" name="Rectangle 12">
              <a:extLst>
                <a:ext uri="{FF2B5EF4-FFF2-40B4-BE49-F238E27FC236}">
                  <a16:creationId xmlns:a16="http://schemas.microsoft.com/office/drawing/2014/main" id="{542F8BD5-EDA3-1C47-964B-F00E402E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29710" name="Rectangle 13">
            <a:extLst>
              <a:ext uri="{FF2B5EF4-FFF2-40B4-BE49-F238E27FC236}">
                <a16:creationId xmlns:a16="http://schemas.microsoft.com/office/drawing/2014/main" id="{B9BF7DCB-2250-9946-9FD5-F97350F3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1" name="Rectangle 14">
            <a:extLst>
              <a:ext uri="{FF2B5EF4-FFF2-40B4-BE49-F238E27FC236}">
                <a16:creationId xmlns:a16="http://schemas.microsoft.com/office/drawing/2014/main" id="{E427DAB1-06F4-FC4B-942F-E48FA3D8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2" name="Rectangle 15">
            <a:extLst>
              <a:ext uri="{FF2B5EF4-FFF2-40B4-BE49-F238E27FC236}">
                <a16:creationId xmlns:a16="http://schemas.microsoft.com/office/drawing/2014/main" id="{B140E03D-A523-9545-A79A-22901249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3" name="Rectangle 16">
            <a:extLst>
              <a:ext uri="{FF2B5EF4-FFF2-40B4-BE49-F238E27FC236}">
                <a16:creationId xmlns:a16="http://schemas.microsoft.com/office/drawing/2014/main" id="{04F50A7D-DB19-F649-B682-7B8492A8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29714" name="Group 17">
            <a:extLst>
              <a:ext uri="{FF2B5EF4-FFF2-40B4-BE49-F238E27FC236}">
                <a16:creationId xmlns:a16="http://schemas.microsoft.com/office/drawing/2014/main" id="{DCF8D217-2C37-D246-8755-E4BD3E4BCE0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29807" name="Group 18">
              <a:extLst>
                <a:ext uri="{FF2B5EF4-FFF2-40B4-BE49-F238E27FC236}">
                  <a16:creationId xmlns:a16="http://schemas.microsoft.com/office/drawing/2014/main" id="{54AE5F0C-657A-E24D-BBDE-4A338C0FF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29809" name="Freeform 19">
                <a:extLst>
                  <a:ext uri="{FF2B5EF4-FFF2-40B4-BE49-F238E27FC236}">
                    <a16:creationId xmlns:a16="http://schemas.microsoft.com/office/drawing/2014/main" id="{579D7CAE-7FE3-8440-A9B5-13B4009A1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29810" name="Freeform 20">
                <a:extLst>
                  <a:ext uri="{FF2B5EF4-FFF2-40B4-BE49-F238E27FC236}">
                    <a16:creationId xmlns:a16="http://schemas.microsoft.com/office/drawing/2014/main" id="{0044BD75-B9D3-A54E-BBBF-7489CFF3B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29808" name="Rectangle 21">
              <a:extLst>
                <a:ext uri="{FF2B5EF4-FFF2-40B4-BE49-F238E27FC236}">
                  <a16:creationId xmlns:a16="http://schemas.microsoft.com/office/drawing/2014/main" id="{B8BBA661-5BF8-5F41-85F1-383EDC818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29715" name="Group 22">
            <a:extLst>
              <a:ext uri="{FF2B5EF4-FFF2-40B4-BE49-F238E27FC236}">
                <a16:creationId xmlns:a16="http://schemas.microsoft.com/office/drawing/2014/main" id="{955E970B-09E2-DD4A-9785-E7CCF159A6D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29805" name="Rectangle 23">
              <a:extLst>
                <a:ext uri="{FF2B5EF4-FFF2-40B4-BE49-F238E27FC236}">
                  <a16:creationId xmlns:a16="http://schemas.microsoft.com/office/drawing/2014/main" id="{1EF493B7-991E-3D46-9925-5181A0F09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29806" name="Rectangle 24">
              <a:extLst>
                <a:ext uri="{FF2B5EF4-FFF2-40B4-BE49-F238E27FC236}">
                  <a16:creationId xmlns:a16="http://schemas.microsoft.com/office/drawing/2014/main" id="{7EC3B168-3233-8A44-AA83-BD020353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29716" name="Rectangle 28">
            <a:extLst>
              <a:ext uri="{FF2B5EF4-FFF2-40B4-BE49-F238E27FC236}">
                <a16:creationId xmlns:a16="http://schemas.microsoft.com/office/drawing/2014/main" id="{9B7AAB11-36A0-D443-A999-05496B62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7" name="Rectangle 29">
            <a:extLst>
              <a:ext uri="{FF2B5EF4-FFF2-40B4-BE49-F238E27FC236}">
                <a16:creationId xmlns:a16="http://schemas.microsoft.com/office/drawing/2014/main" id="{9F219613-2AC3-774B-99F0-5C461ADA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8" name="Rectangle 30">
            <a:extLst>
              <a:ext uri="{FF2B5EF4-FFF2-40B4-BE49-F238E27FC236}">
                <a16:creationId xmlns:a16="http://schemas.microsoft.com/office/drawing/2014/main" id="{7F049F81-5C1F-FC49-93D3-02A30AA1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19" name="Rectangle 31">
            <a:extLst>
              <a:ext uri="{FF2B5EF4-FFF2-40B4-BE49-F238E27FC236}">
                <a16:creationId xmlns:a16="http://schemas.microsoft.com/office/drawing/2014/main" id="{C39B4EFC-32E6-F74E-A34F-675E2A5C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0" name="Rectangle 32">
            <a:extLst>
              <a:ext uri="{FF2B5EF4-FFF2-40B4-BE49-F238E27FC236}">
                <a16:creationId xmlns:a16="http://schemas.microsoft.com/office/drawing/2014/main" id="{3BCB8116-9500-2E4E-B084-2B974BD6F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1" name="Rectangle 33">
            <a:extLst>
              <a:ext uri="{FF2B5EF4-FFF2-40B4-BE49-F238E27FC236}">
                <a16:creationId xmlns:a16="http://schemas.microsoft.com/office/drawing/2014/main" id="{F9F8D35D-0968-CA46-8134-79E5111F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2" name="Rectangle 34">
            <a:extLst>
              <a:ext uri="{FF2B5EF4-FFF2-40B4-BE49-F238E27FC236}">
                <a16:creationId xmlns:a16="http://schemas.microsoft.com/office/drawing/2014/main" id="{5978C393-4B17-DC47-8994-4D8DEFCF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3" name="Rectangle 35">
            <a:extLst>
              <a:ext uri="{FF2B5EF4-FFF2-40B4-BE49-F238E27FC236}">
                <a16:creationId xmlns:a16="http://schemas.microsoft.com/office/drawing/2014/main" id="{6CD33FA3-44ED-8048-B342-E9CDD3DC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4" name="Rectangle 36">
            <a:extLst>
              <a:ext uri="{FF2B5EF4-FFF2-40B4-BE49-F238E27FC236}">
                <a16:creationId xmlns:a16="http://schemas.microsoft.com/office/drawing/2014/main" id="{6EAC3005-AA24-504E-9733-0129CF3B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5" name="Rectangle 37">
            <a:extLst>
              <a:ext uri="{FF2B5EF4-FFF2-40B4-BE49-F238E27FC236}">
                <a16:creationId xmlns:a16="http://schemas.microsoft.com/office/drawing/2014/main" id="{B1A6C1E4-5524-1E4E-8FE7-1FDF9A37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6" name="Rectangle 38">
            <a:extLst>
              <a:ext uri="{FF2B5EF4-FFF2-40B4-BE49-F238E27FC236}">
                <a16:creationId xmlns:a16="http://schemas.microsoft.com/office/drawing/2014/main" id="{CA9994BA-ADEF-2945-A829-E25A5761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7" name="Rectangle 39">
            <a:extLst>
              <a:ext uri="{FF2B5EF4-FFF2-40B4-BE49-F238E27FC236}">
                <a16:creationId xmlns:a16="http://schemas.microsoft.com/office/drawing/2014/main" id="{1C41926C-9DBE-9548-9D57-D111DFCC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8" name="Rectangle 40">
            <a:extLst>
              <a:ext uri="{FF2B5EF4-FFF2-40B4-BE49-F238E27FC236}">
                <a16:creationId xmlns:a16="http://schemas.microsoft.com/office/drawing/2014/main" id="{2BD33BCA-1C84-5247-8680-870B9E2F7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29" name="Rectangle 41">
            <a:extLst>
              <a:ext uri="{FF2B5EF4-FFF2-40B4-BE49-F238E27FC236}">
                <a16:creationId xmlns:a16="http://schemas.microsoft.com/office/drawing/2014/main" id="{84B0635D-BCFA-5749-82B0-E4EF43FB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0" name="Rectangle 42">
            <a:extLst>
              <a:ext uri="{FF2B5EF4-FFF2-40B4-BE49-F238E27FC236}">
                <a16:creationId xmlns:a16="http://schemas.microsoft.com/office/drawing/2014/main" id="{9C4D808B-D867-0848-B3D8-7AC27717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1" name="Rectangle 43">
            <a:extLst>
              <a:ext uri="{FF2B5EF4-FFF2-40B4-BE49-F238E27FC236}">
                <a16:creationId xmlns:a16="http://schemas.microsoft.com/office/drawing/2014/main" id="{D65C416E-82F8-DF46-8FC4-522AF896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2" name="Rectangle 44">
            <a:extLst>
              <a:ext uri="{FF2B5EF4-FFF2-40B4-BE49-F238E27FC236}">
                <a16:creationId xmlns:a16="http://schemas.microsoft.com/office/drawing/2014/main" id="{AE2865CC-2C05-F549-97C1-0A2DC3E2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3" name="Rectangle 45">
            <a:extLst>
              <a:ext uri="{FF2B5EF4-FFF2-40B4-BE49-F238E27FC236}">
                <a16:creationId xmlns:a16="http://schemas.microsoft.com/office/drawing/2014/main" id="{1382AEDA-ED1B-3B42-A63A-2AE6CC3E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4" name="Rectangle 46">
            <a:extLst>
              <a:ext uri="{FF2B5EF4-FFF2-40B4-BE49-F238E27FC236}">
                <a16:creationId xmlns:a16="http://schemas.microsoft.com/office/drawing/2014/main" id="{BD81F5C9-C221-1840-87A5-380AB429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5" name="Rectangle 64">
            <a:extLst>
              <a:ext uri="{FF2B5EF4-FFF2-40B4-BE49-F238E27FC236}">
                <a16:creationId xmlns:a16="http://schemas.microsoft.com/office/drawing/2014/main" id="{094E7EFA-C040-9145-BA44-FD0370006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6" name="Rectangle 65">
            <a:extLst>
              <a:ext uri="{FF2B5EF4-FFF2-40B4-BE49-F238E27FC236}">
                <a16:creationId xmlns:a16="http://schemas.microsoft.com/office/drawing/2014/main" id="{8B1B71C7-A04A-E443-ADCE-A2182211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7" name="Freeform 66">
            <a:extLst>
              <a:ext uri="{FF2B5EF4-FFF2-40B4-BE49-F238E27FC236}">
                <a16:creationId xmlns:a16="http://schemas.microsoft.com/office/drawing/2014/main" id="{BA814A21-7CA4-274F-B151-F41D00726ACE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38" name="Rectangle 67">
            <a:extLst>
              <a:ext uri="{FF2B5EF4-FFF2-40B4-BE49-F238E27FC236}">
                <a16:creationId xmlns:a16="http://schemas.microsoft.com/office/drawing/2014/main" id="{87B416F5-44A3-C94C-998E-59B21FAD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39" name="Rectangle 68">
            <a:extLst>
              <a:ext uri="{FF2B5EF4-FFF2-40B4-BE49-F238E27FC236}">
                <a16:creationId xmlns:a16="http://schemas.microsoft.com/office/drawing/2014/main" id="{04F61C67-A6C3-6C45-A8DB-CA4453E2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0" name="Rectangle 69">
            <a:extLst>
              <a:ext uri="{FF2B5EF4-FFF2-40B4-BE49-F238E27FC236}">
                <a16:creationId xmlns:a16="http://schemas.microsoft.com/office/drawing/2014/main" id="{69010FF2-0A20-3147-97D9-50F10A45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1" name="Freeform 70">
            <a:extLst>
              <a:ext uri="{FF2B5EF4-FFF2-40B4-BE49-F238E27FC236}">
                <a16:creationId xmlns:a16="http://schemas.microsoft.com/office/drawing/2014/main" id="{F06B1C89-08BD-E045-806D-B4632AAA3289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42" name="Rectangle 71">
            <a:extLst>
              <a:ext uri="{FF2B5EF4-FFF2-40B4-BE49-F238E27FC236}">
                <a16:creationId xmlns:a16="http://schemas.microsoft.com/office/drawing/2014/main" id="{B9DA6E89-2685-544A-85D4-A255C3DA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3" name="Rectangle 72">
            <a:extLst>
              <a:ext uri="{FF2B5EF4-FFF2-40B4-BE49-F238E27FC236}">
                <a16:creationId xmlns:a16="http://schemas.microsoft.com/office/drawing/2014/main" id="{DAE56B37-FE9A-5644-AD59-6CFC93FB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304" y="4297363"/>
            <a:ext cx="68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E43EE514-3854-3244-944A-1BFD994B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9" y="4654550"/>
            <a:ext cx="114614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dstE,dstM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9745" name="Rectangle 74">
            <a:extLst>
              <a:ext uri="{FF2B5EF4-FFF2-40B4-BE49-F238E27FC236}">
                <a16:creationId xmlns:a16="http://schemas.microsoft.com/office/drawing/2014/main" id="{1AA85961-2784-3C45-BE32-5873F029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6" name="Rectangle 75">
            <a:extLst>
              <a:ext uri="{FF2B5EF4-FFF2-40B4-BE49-F238E27FC236}">
                <a16:creationId xmlns:a16="http://schemas.microsoft.com/office/drawing/2014/main" id="{8ACC549B-6622-9F40-A23D-94F09016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7" name="Freeform 76">
            <a:extLst>
              <a:ext uri="{FF2B5EF4-FFF2-40B4-BE49-F238E27FC236}">
                <a16:creationId xmlns:a16="http://schemas.microsoft.com/office/drawing/2014/main" id="{374C1E53-54FB-B041-AE1B-02EFFD0D8A5B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48" name="Rectangle 77">
            <a:extLst>
              <a:ext uri="{FF2B5EF4-FFF2-40B4-BE49-F238E27FC236}">
                <a16:creationId xmlns:a16="http://schemas.microsoft.com/office/drawing/2014/main" id="{4CBC21D2-F5E3-4A48-B417-F870BFF2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49" name="Rectangle 78">
            <a:extLst>
              <a:ext uri="{FF2B5EF4-FFF2-40B4-BE49-F238E27FC236}">
                <a16:creationId xmlns:a16="http://schemas.microsoft.com/office/drawing/2014/main" id="{69A2961D-A72A-FE47-9C1D-98348898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0" name="Rectangle 79">
            <a:extLst>
              <a:ext uri="{FF2B5EF4-FFF2-40B4-BE49-F238E27FC236}">
                <a16:creationId xmlns:a16="http://schemas.microsoft.com/office/drawing/2014/main" id="{B9BE4F5D-244C-7A44-9A07-BEA58D8E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1" name="Rectangle 80">
            <a:extLst>
              <a:ext uri="{FF2B5EF4-FFF2-40B4-BE49-F238E27FC236}">
                <a16:creationId xmlns:a16="http://schemas.microsoft.com/office/drawing/2014/main" id="{1D73F890-5A91-784C-ABAC-444672EB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2" name="Freeform 81">
            <a:extLst>
              <a:ext uri="{FF2B5EF4-FFF2-40B4-BE49-F238E27FC236}">
                <a16:creationId xmlns:a16="http://schemas.microsoft.com/office/drawing/2014/main" id="{4321224B-1B6A-4043-A550-1EA0713C2ACC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53" name="Rectangle 82">
            <a:extLst>
              <a:ext uri="{FF2B5EF4-FFF2-40B4-BE49-F238E27FC236}">
                <a16:creationId xmlns:a16="http://schemas.microsoft.com/office/drawing/2014/main" id="{5C9D9A6A-8B06-8A4E-ACCF-18D58825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4" name="Rectangle 83">
            <a:extLst>
              <a:ext uri="{FF2B5EF4-FFF2-40B4-BE49-F238E27FC236}">
                <a16:creationId xmlns:a16="http://schemas.microsoft.com/office/drawing/2014/main" id="{9863C6E1-47FE-2747-BE34-BFE20EAA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2305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valC,valB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5" name="Rectangle 84">
            <a:extLst>
              <a:ext uri="{FF2B5EF4-FFF2-40B4-BE49-F238E27FC236}">
                <a16:creationId xmlns:a16="http://schemas.microsoft.com/office/drawing/2014/main" id="{89CA2094-A76B-A24B-AB11-0B9A6823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06B60905-2415-CD46-8D15-9DF28969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9757" name="Rectangle 86">
            <a:extLst>
              <a:ext uri="{FF2B5EF4-FFF2-40B4-BE49-F238E27FC236}">
                <a16:creationId xmlns:a16="http://schemas.microsoft.com/office/drawing/2014/main" id="{08EDD0DA-D99C-8849-9507-C0DAA08C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8" name="Rectangle 87">
            <a:extLst>
              <a:ext uri="{FF2B5EF4-FFF2-40B4-BE49-F238E27FC236}">
                <a16:creationId xmlns:a16="http://schemas.microsoft.com/office/drawing/2014/main" id="{6C0DA934-97A6-BF4B-B8B2-96EEDD42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59" name="Freeform 88">
            <a:extLst>
              <a:ext uri="{FF2B5EF4-FFF2-40B4-BE49-F238E27FC236}">
                <a16:creationId xmlns:a16="http://schemas.microsoft.com/office/drawing/2014/main" id="{B294914E-E8C8-1E49-9BD3-B42BCD73AE98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60" name="Rectangle 89">
            <a:extLst>
              <a:ext uri="{FF2B5EF4-FFF2-40B4-BE49-F238E27FC236}">
                <a16:creationId xmlns:a16="http://schemas.microsoft.com/office/drawing/2014/main" id="{544ED4D4-BEDD-5642-B077-16764480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1" name="Rectangle 90">
            <a:extLst>
              <a:ext uri="{FF2B5EF4-FFF2-40B4-BE49-F238E27FC236}">
                <a16:creationId xmlns:a16="http://schemas.microsoft.com/office/drawing/2014/main" id="{12A42FD0-CB15-6640-9E78-65CC5A01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1506" name="Rectangle 91">
            <a:extLst>
              <a:ext uri="{FF2B5EF4-FFF2-40B4-BE49-F238E27FC236}">
                <a16:creationId xmlns:a16="http://schemas.microsoft.com/office/drawing/2014/main" id="{1147C08C-69A1-A54F-8C87-0F1C054C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07" name="Freeform 92">
            <a:extLst>
              <a:ext uri="{FF2B5EF4-FFF2-40B4-BE49-F238E27FC236}">
                <a16:creationId xmlns:a16="http://schemas.microsoft.com/office/drawing/2014/main" id="{BCBC6433-04FC-9944-949D-3DAEAD02A8C5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7 w 213"/>
              <a:gd name="T1" fmla="*/ 2147483647 h 321"/>
              <a:gd name="T2" fmla="*/ 0 w 213"/>
              <a:gd name="T3" fmla="*/ 2147483647 h 321"/>
              <a:gd name="T4" fmla="*/ 2147483647 w 213"/>
              <a:gd name="T5" fmla="*/ 0 h 321"/>
              <a:gd name="T6" fmla="*/ 2147483647 w 213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08" name="Rectangle 93">
            <a:extLst>
              <a:ext uri="{FF2B5EF4-FFF2-40B4-BE49-F238E27FC236}">
                <a16:creationId xmlns:a16="http://schemas.microsoft.com/office/drawing/2014/main" id="{B1EF4EF5-3247-6940-8D2E-A4EA7B66F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9765" name="Rectangle 95">
            <a:extLst>
              <a:ext uri="{FF2B5EF4-FFF2-40B4-BE49-F238E27FC236}">
                <a16:creationId xmlns:a16="http://schemas.microsoft.com/office/drawing/2014/main" id="{FA1EC4A2-7AD6-7341-9D65-35E5FEBC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6" name="Rectangle 96">
            <a:extLst>
              <a:ext uri="{FF2B5EF4-FFF2-40B4-BE49-F238E27FC236}">
                <a16:creationId xmlns:a16="http://schemas.microsoft.com/office/drawing/2014/main" id="{D099658C-2CB8-CC43-B685-0307C5EC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7" name="Freeform 97">
            <a:extLst>
              <a:ext uri="{FF2B5EF4-FFF2-40B4-BE49-F238E27FC236}">
                <a16:creationId xmlns:a16="http://schemas.microsoft.com/office/drawing/2014/main" id="{76419871-DD7D-7945-9C84-467868E7A37E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68" name="Rectangle 98">
            <a:extLst>
              <a:ext uri="{FF2B5EF4-FFF2-40B4-BE49-F238E27FC236}">
                <a16:creationId xmlns:a16="http://schemas.microsoft.com/office/drawing/2014/main" id="{02E2AC65-12C7-0C46-999A-8673D93BC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69" name="Rectangle 99">
            <a:extLst>
              <a:ext uri="{FF2B5EF4-FFF2-40B4-BE49-F238E27FC236}">
                <a16:creationId xmlns:a16="http://schemas.microsoft.com/office/drawing/2014/main" id="{6FFA9948-09EE-6840-8D95-DE96BE14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0" name="Freeform 100">
            <a:extLst>
              <a:ext uri="{FF2B5EF4-FFF2-40B4-BE49-F238E27FC236}">
                <a16:creationId xmlns:a16="http://schemas.microsoft.com/office/drawing/2014/main" id="{237BF696-B601-3947-8CB7-050370E5CAD9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71" name="Rectangle 101">
            <a:extLst>
              <a:ext uri="{FF2B5EF4-FFF2-40B4-BE49-F238E27FC236}">
                <a16:creationId xmlns:a16="http://schemas.microsoft.com/office/drawing/2014/main" id="{B60AFD77-5504-634C-B977-BED04998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valE,valA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1517" name="Rectangle 102">
            <a:extLst>
              <a:ext uri="{FF2B5EF4-FFF2-40B4-BE49-F238E27FC236}">
                <a16:creationId xmlns:a16="http://schemas.microsoft.com/office/drawing/2014/main" id="{6B94D786-3A9F-E447-A452-70537A38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8" name="Rectangle 103">
            <a:extLst>
              <a:ext uri="{FF2B5EF4-FFF2-40B4-BE49-F238E27FC236}">
                <a16:creationId xmlns:a16="http://schemas.microsoft.com/office/drawing/2014/main" id="{0E76560C-1CA5-744C-87EF-FA56F1C2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9" name="Freeform 104">
            <a:extLst>
              <a:ext uri="{FF2B5EF4-FFF2-40B4-BE49-F238E27FC236}">
                <a16:creationId xmlns:a16="http://schemas.microsoft.com/office/drawing/2014/main" id="{194259D7-E703-7944-861A-A06744E6CCCD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7 w 214"/>
              <a:gd name="T1" fmla="*/ 2147483647 h 321"/>
              <a:gd name="T2" fmla="*/ 0 w 214"/>
              <a:gd name="T3" fmla="*/ 2147483647 h 321"/>
              <a:gd name="T4" fmla="*/ 2147483647 w 214"/>
              <a:gd name="T5" fmla="*/ 0 h 321"/>
              <a:gd name="T6" fmla="*/ 2147483647 w 214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EA9BF0BA-4829-C448-AFA9-615A18B6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9776" name="Rectangle 106">
            <a:extLst>
              <a:ext uri="{FF2B5EF4-FFF2-40B4-BE49-F238E27FC236}">
                <a16:creationId xmlns:a16="http://schemas.microsoft.com/office/drawing/2014/main" id="{30901975-5C32-EC4E-B0E0-9E4B76F9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77" name="Freeform 107">
            <a:extLst>
              <a:ext uri="{FF2B5EF4-FFF2-40B4-BE49-F238E27FC236}">
                <a16:creationId xmlns:a16="http://schemas.microsoft.com/office/drawing/2014/main" id="{BC0D0FAA-3B22-A94D-88EC-39B87D88EC5A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78" name="Freeform 108">
            <a:extLst>
              <a:ext uri="{FF2B5EF4-FFF2-40B4-BE49-F238E27FC236}">
                <a16:creationId xmlns:a16="http://schemas.microsoft.com/office/drawing/2014/main" id="{0E6DC009-7EBB-4D4B-B629-F49DA494159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79" name="Freeform 109">
            <a:extLst>
              <a:ext uri="{FF2B5EF4-FFF2-40B4-BE49-F238E27FC236}">
                <a16:creationId xmlns:a16="http://schemas.microsoft.com/office/drawing/2014/main" id="{481B88AD-4DDE-2E42-9C2B-F9A5995BC3C5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80" name="Freeform 110">
            <a:extLst>
              <a:ext uri="{FF2B5EF4-FFF2-40B4-BE49-F238E27FC236}">
                <a16:creationId xmlns:a16="http://schemas.microsoft.com/office/drawing/2014/main" id="{1426B865-8F29-EB46-9F87-4F1A600DA94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26" name="Freeform 111">
            <a:extLst>
              <a:ext uri="{FF2B5EF4-FFF2-40B4-BE49-F238E27FC236}">
                <a16:creationId xmlns:a16="http://schemas.microsoft.com/office/drawing/2014/main" id="{B0F865FD-389E-8342-AAE5-E8B808359CAC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7 w 428"/>
              <a:gd name="T3" fmla="*/ 2147483647 h 214"/>
              <a:gd name="T4" fmla="*/ 2147483647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27" name="Freeform 112">
            <a:extLst>
              <a:ext uri="{FF2B5EF4-FFF2-40B4-BE49-F238E27FC236}">
                <a16:creationId xmlns:a16="http://schemas.microsoft.com/office/drawing/2014/main" id="{6D83A483-0305-DC4A-BD69-C08106C1EF46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7 w 428"/>
              <a:gd name="T3" fmla="*/ 2147483647 h 214"/>
              <a:gd name="T4" fmla="*/ 2147483647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28" name="Freeform 113">
            <a:extLst>
              <a:ext uri="{FF2B5EF4-FFF2-40B4-BE49-F238E27FC236}">
                <a16:creationId xmlns:a16="http://schemas.microsoft.com/office/drawing/2014/main" id="{0B0ADD68-B651-A543-AFBE-3FFB5160117D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7 w 428"/>
              <a:gd name="T3" fmla="*/ 2147483647 h 214"/>
              <a:gd name="T4" fmla="*/ 2147483647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29" name="Freeform 114">
            <a:extLst>
              <a:ext uri="{FF2B5EF4-FFF2-40B4-BE49-F238E27FC236}">
                <a16:creationId xmlns:a16="http://schemas.microsoft.com/office/drawing/2014/main" id="{FB5B7107-E5B9-AF4F-9496-CC300ACF88B5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7 w 428"/>
              <a:gd name="T3" fmla="*/ 2147483647 h 214"/>
              <a:gd name="T4" fmla="*/ 2147483647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85" name="Rectangle 115">
            <a:extLst>
              <a:ext uri="{FF2B5EF4-FFF2-40B4-BE49-F238E27FC236}">
                <a16:creationId xmlns:a16="http://schemas.microsoft.com/office/drawing/2014/main" id="{5C5715D4-1264-6B44-8C56-77869442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6" name="Rectangle 116">
            <a:extLst>
              <a:ext uri="{FF2B5EF4-FFF2-40B4-BE49-F238E27FC236}">
                <a16:creationId xmlns:a16="http://schemas.microsoft.com/office/drawing/2014/main" id="{3A15AB5D-5D94-C848-8FBF-6A18AD6E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7" name="Rectangle 117">
            <a:extLst>
              <a:ext uri="{FF2B5EF4-FFF2-40B4-BE49-F238E27FC236}">
                <a16:creationId xmlns:a16="http://schemas.microsoft.com/office/drawing/2014/main" id="{F9605C63-6810-EA49-A73B-9A961721C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8" name="Rectangle 118">
            <a:extLst>
              <a:ext uri="{FF2B5EF4-FFF2-40B4-BE49-F238E27FC236}">
                <a16:creationId xmlns:a16="http://schemas.microsoft.com/office/drawing/2014/main" id="{0FFE9E0F-A8AD-4544-BCE1-72975E0A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89" name="Rectangle 119">
            <a:extLst>
              <a:ext uri="{FF2B5EF4-FFF2-40B4-BE49-F238E27FC236}">
                <a16:creationId xmlns:a16="http://schemas.microsoft.com/office/drawing/2014/main" id="{DCFAE3A9-556C-1C47-A8CA-AFF25D8D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B5DDCC16-4550-8C45-A545-A55386D2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</a:t>
            </a:r>
          </a:p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29791" name="Rectangle 123">
            <a:extLst>
              <a:ext uri="{FF2B5EF4-FFF2-40B4-BE49-F238E27FC236}">
                <a16:creationId xmlns:a16="http://schemas.microsoft.com/office/drawing/2014/main" id="{B484FC00-F1C9-8B40-A49C-575E3D13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2" name="Freeform 124">
            <a:extLst>
              <a:ext uri="{FF2B5EF4-FFF2-40B4-BE49-F238E27FC236}">
                <a16:creationId xmlns:a16="http://schemas.microsoft.com/office/drawing/2014/main" id="{AEB16023-0B81-4C43-9741-FC49B2BA90FB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93" name="Freeform 125">
            <a:extLst>
              <a:ext uri="{FF2B5EF4-FFF2-40B4-BE49-F238E27FC236}">
                <a16:creationId xmlns:a16="http://schemas.microsoft.com/office/drawing/2014/main" id="{65E3D4B5-4EE1-B64B-B940-37991F76168B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794" name="Rectangle 126">
            <a:extLst>
              <a:ext uri="{FF2B5EF4-FFF2-40B4-BE49-F238E27FC236}">
                <a16:creationId xmlns:a16="http://schemas.microsoft.com/office/drawing/2014/main" id="{EE34BE02-37C1-7342-AEE1-7513A02B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5" name="Rectangle 132">
            <a:extLst>
              <a:ext uri="{FF2B5EF4-FFF2-40B4-BE49-F238E27FC236}">
                <a16:creationId xmlns:a16="http://schemas.microsoft.com/office/drawing/2014/main" id="{B28B9867-C209-F14A-9829-3FB3EF62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6" name="Rectangle 133">
            <a:extLst>
              <a:ext uri="{FF2B5EF4-FFF2-40B4-BE49-F238E27FC236}">
                <a16:creationId xmlns:a16="http://schemas.microsoft.com/office/drawing/2014/main" id="{B24A1052-7B48-F944-95BA-889B4732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7" name="Text Box 134">
            <a:extLst>
              <a:ext uri="{FF2B5EF4-FFF2-40B4-BE49-F238E27FC236}">
                <a16:creationId xmlns:a16="http://schemas.microsoft.com/office/drawing/2014/main" id="{83B09FE7-40A9-8B4D-B219-F0CF8DFD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8" name="Rectangle 135">
            <a:extLst>
              <a:ext uri="{FF2B5EF4-FFF2-40B4-BE49-F238E27FC236}">
                <a16:creationId xmlns:a16="http://schemas.microsoft.com/office/drawing/2014/main" id="{B7696D5C-CF22-A648-B99C-E0A6CEF3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799" name="Rectangle 136">
            <a:extLst>
              <a:ext uri="{FF2B5EF4-FFF2-40B4-BE49-F238E27FC236}">
                <a16:creationId xmlns:a16="http://schemas.microsoft.com/office/drawing/2014/main" id="{37C388C9-4E24-474F-A472-991FBB43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29800" name="Rectangle 127">
            <a:extLst>
              <a:ext uri="{FF2B5EF4-FFF2-40B4-BE49-F238E27FC236}">
                <a16:creationId xmlns:a16="http://schemas.microsoft.com/office/drawing/2014/main" id="{E6ACCDAA-1928-1145-9A03-1BDD36FF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416F9A6B-7D84-A14B-BBAE-EE9A2829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5F3A6D-E2EF-4C44-A682-F5AC8EEFC4AD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9803" name="Rectangle 68">
            <a:extLst>
              <a:ext uri="{FF2B5EF4-FFF2-40B4-BE49-F238E27FC236}">
                <a16:creationId xmlns:a16="http://schemas.microsoft.com/office/drawing/2014/main" id="{AB4FC6EB-E298-8840-9044-77C3DF17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9804" name="Rectangle 68">
            <a:extLst>
              <a:ext uri="{FF2B5EF4-FFF2-40B4-BE49-F238E27FC236}">
                <a16:creationId xmlns:a16="http://schemas.microsoft.com/office/drawing/2014/main" id="{E1B8FFFD-1767-DB4D-91F1-ABB0E268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>
            <a:extLst>
              <a:ext uri="{FF2B5EF4-FFF2-40B4-BE49-F238E27FC236}">
                <a16:creationId xmlns:a16="http://schemas.microsoft.com/office/drawing/2014/main" id="{2F3EBCD6-B194-FE46-AFBA-4ACDB7A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2E27C-2891-F047-BD66-D22A599257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A7250E0-4E91-0849-B22D-492AA5ADF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</a:rPr>
              <a:t>mrmovq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7CCC4D1-A98B-7D42-A64A-50A6D76F42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743200"/>
            <a:ext cx="40767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Fetch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10 bytes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operand register rB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effective address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7957DE36-38AB-DD49-989B-30AFAC13B8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4713" y="2743200"/>
            <a:ext cx="4078287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from memory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Update register rA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PC Update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Increment PC by 10</a:t>
            </a:r>
          </a:p>
        </p:txBody>
      </p:sp>
      <p:grpSp>
        <p:nvGrpSpPr>
          <p:cNvPr id="31750" name="Group 18">
            <a:extLst>
              <a:ext uri="{FF2B5EF4-FFF2-40B4-BE49-F238E27FC236}">
                <a16:creationId xmlns:a16="http://schemas.microsoft.com/office/drawing/2014/main" id="{D3A2C33F-1F66-A54E-9AC1-D6991B6C8B2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10196"/>
            <a:ext cx="8686800" cy="418803"/>
            <a:chOff x="961" y="818"/>
            <a:chExt cx="3750" cy="192"/>
          </a:xfrm>
        </p:grpSpPr>
        <p:sp>
          <p:nvSpPr>
            <p:cNvPr id="26631" name="Rectangle 5">
              <a:extLst>
                <a:ext uri="{FF2B5EF4-FFF2-40B4-BE49-F238E27FC236}">
                  <a16:creationId xmlns:a16="http://schemas.microsoft.com/office/drawing/2014/main" id="{7090F203-6AE5-114F-BDB3-0A21C2AD6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842"/>
              <a:ext cx="3750" cy="14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grpSp>
          <p:nvGrpSpPr>
            <p:cNvPr id="31752" name="Group 6">
              <a:extLst>
                <a:ext uri="{FF2B5EF4-FFF2-40B4-BE49-F238E27FC236}">
                  <a16:creationId xmlns:a16="http://schemas.microsoft.com/office/drawing/2014/main" id="{B0D62001-1ADB-194F-8833-160C45796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818"/>
              <a:ext cx="3509" cy="192"/>
              <a:chOff x="480" y="2592"/>
              <a:chExt cx="3504" cy="192"/>
            </a:xfrm>
          </p:grpSpPr>
          <p:sp>
            <p:nvSpPr>
              <p:cNvPr id="31753" name="Rectangle 7">
                <a:extLst>
                  <a:ext uri="{FF2B5EF4-FFF2-40B4-BE49-F238E27FC236}">
                    <a16:creationId xmlns:a16="http://schemas.microsoft.com/office/drawing/2014/main" id="{F8020552-2EB0-664E-B53E-A29DB85B0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mrmovq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D(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),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31754" name="Group 8">
                <a:extLst>
                  <a:ext uri="{FF2B5EF4-FFF2-40B4-BE49-F238E27FC236}">
                    <a16:creationId xmlns:a16="http://schemas.microsoft.com/office/drawing/2014/main" id="{4B9EDC78-4720-9C4F-A78C-4F0906300E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92"/>
                <a:ext cx="2304" cy="192"/>
                <a:chOff x="3168" y="3360"/>
                <a:chExt cx="2304" cy="192"/>
              </a:xfrm>
            </p:grpSpPr>
            <p:grpSp>
              <p:nvGrpSpPr>
                <p:cNvPr id="31755" name="Group 9">
                  <a:extLst>
                    <a:ext uri="{FF2B5EF4-FFF2-40B4-BE49-F238E27FC236}">
                      <a16:creationId xmlns:a16="http://schemas.microsoft.com/office/drawing/2014/main" id="{DC5BEC0F-4173-124C-96A2-FCC055621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31761" name="Rectangle 10">
                    <a:extLst>
                      <a:ext uri="{FF2B5EF4-FFF2-40B4-BE49-F238E27FC236}">
                        <a16:creationId xmlns:a16="http://schemas.microsoft.com/office/drawing/2014/main" id="{8EF5C931-66DB-4945-9D6A-D80E7737E8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5</a:t>
                    </a:r>
                  </a:p>
                </p:txBody>
              </p:sp>
              <p:sp>
                <p:nvSpPr>
                  <p:cNvPr id="31762" name="Rectangle 11">
                    <a:extLst>
                      <a:ext uri="{FF2B5EF4-FFF2-40B4-BE49-F238E27FC236}">
                        <a16:creationId xmlns:a16="http://schemas.microsoft.com/office/drawing/2014/main" id="{EC56B9BE-C0B0-9940-AAA3-F9FD20B9C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31763" name="Rectangle 12">
                    <a:extLst>
                      <a:ext uri="{FF2B5EF4-FFF2-40B4-BE49-F238E27FC236}">
                        <a16:creationId xmlns:a16="http://schemas.microsoft.com/office/drawing/2014/main" id="{113CBEC1-FDDF-1A4F-A486-A5ADAD9D12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1756" name="Group 13">
                  <a:extLst>
                    <a:ext uri="{FF2B5EF4-FFF2-40B4-BE49-F238E27FC236}">
                      <a16:creationId xmlns:a16="http://schemas.microsoft.com/office/drawing/2014/main" id="{3DADB8A1-593D-704C-B2E8-F1F694DA2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31758" name="Rectangle 14">
                    <a:extLst>
                      <a:ext uri="{FF2B5EF4-FFF2-40B4-BE49-F238E27FC236}">
                        <a16:creationId xmlns:a16="http://schemas.microsoft.com/office/drawing/2014/main" id="{AEC1FA75-52F9-A040-BCDF-0AB425DA85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 err="1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rA</a:t>
                    </a:r>
                    <a:endPara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759" name="Rectangle 15">
                    <a:extLst>
                      <a:ext uri="{FF2B5EF4-FFF2-40B4-BE49-F238E27FC236}">
                        <a16:creationId xmlns:a16="http://schemas.microsoft.com/office/drawing/2014/main" id="{6B2A039C-E2DF-4A46-BB0C-5B65ED892A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 dirty="0" err="1">
                        <a:latin typeface="Nanum Myeongjo" panose="02020603020101020101" pitchFamily="18" charset="-127"/>
                        <a:ea typeface="宋体" panose="02010600030101010101" pitchFamily="2" charset="-122"/>
                      </a:rPr>
                      <a:t>rB</a:t>
                    </a:r>
                    <a:endPara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760" name="Rectangle 16">
                    <a:extLst>
                      <a:ext uri="{FF2B5EF4-FFF2-40B4-BE49-F238E27FC236}">
                        <a16:creationId xmlns:a16="http://schemas.microsoft.com/office/drawing/2014/main" id="{B0D67B8F-3E5F-6540-8DB1-D902197721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1515" tIns="45761" rIns="91515" bIns="45761" anchor="ctr"/>
                  <a:lstStyle>
                    <a:lvl1pPr defTabSz="915988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1pPr>
                    <a:lvl2pPr marL="742950" indent="-285750" defTabSz="915988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2pPr>
                    <a:lvl3pPr marL="1143000" indent="-228600" defTabSz="915988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3pPr>
                    <a:lvl4pPr marL="1600200" indent="-228600" defTabSz="915988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4pPr>
                    <a:lvl5pPr marL="2057400" indent="-228600" defTabSz="915988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5pPr>
                    <a:lvl6pPr marL="25146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6pPr>
                    <a:lvl7pPr marL="29718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7pPr>
                    <a:lvl8pPr marL="34290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8pPr>
                    <a:lvl9pPr marL="3886200" indent="-228600" defTabSz="915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902030302020204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1757" name="Rectangle 17">
                  <a:extLst>
                    <a:ext uri="{FF2B5EF4-FFF2-40B4-BE49-F238E27FC236}">
                      <a16:creationId xmlns:a16="http://schemas.microsoft.com/office/drawing/2014/main" id="{C2D101BE-1FFA-6D47-A67E-72DDDBC69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3360"/>
                  <a:ext cx="1536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D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7C4D8B7F-C56E-8D45-9498-C8F459F4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2450E0-91C6-9648-B5EB-4AD85F2486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E378875-6D3E-BC4B-8799-04D148C0C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mrmovq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50B4A1C-781B-8A40-AE8F-A66235D9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799138"/>
            <a:ext cx="8305800" cy="533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 ALU for address computation</a:t>
            </a:r>
          </a:p>
        </p:txBody>
      </p:sp>
      <p:grpSp>
        <p:nvGrpSpPr>
          <p:cNvPr id="33797" name="Group 45">
            <a:extLst>
              <a:ext uri="{FF2B5EF4-FFF2-40B4-BE49-F238E27FC236}">
                <a16:creationId xmlns:a16="http://schemas.microsoft.com/office/drawing/2014/main" id="{35FECFDB-BB22-8C43-9CAB-51D34CBA864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153400" cy="4122738"/>
            <a:chOff x="577" y="625"/>
            <a:chExt cx="4422" cy="2501"/>
          </a:xfrm>
        </p:grpSpPr>
        <p:sp>
          <p:nvSpPr>
            <p:cNvPr id="33798" name="Text Box 4">
              <a:extLst>
                <a:ext uri="{FF2B5EF4-FFF2-40B4-BE49-F238E27FC236}">
                  <a16:creationId xmlns:a16="http://schemas.microsoft.com/office/drawing/2014/main" id="{BB5BED6C-D67F-B24B-A507-8FB4644D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mrmovq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D(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) 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3799" name="Group 5">
              <a:extLst>
                <a:ext uri="{FF2B5EF4-FFF2-40B4-BE49-F238E27FC236}">
                  <a16:creationId xmlns:a16="http://schemas.microsoft.com/office/drawing/2014/main" id="{9FE4D346-A43E-4C49-AE77-752821E7F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33829" name="Text Box 6">
                <a:extLst>
                  <a:ext uri="{FF2B5EF4-FFF2-40B4-BE49-F238E27FC236}">
                    <a16:creationId xmlns:a16="http://schemas.microsoft.com/office/drawing/2014/main" id="{CEA449F8-8233-0D42-AD02-61BA03753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33830" name="Text Box 7">
                <a:extLst>
                  <a:ext uri="{FF2B5EF4-FFF2-40B4-BE49-F238E27FC236}">
                    <a16:creationId xmlns:a16="http://schemas.microsoft.com/office/drawing/2014/main" id="{DD1616C9-0DEE-2244-B0C5-FB675B27F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33831" name="Text Box 8">
                <a:extLst>
                  <a:ext uri="{FF2B5EF4-FFF2-40B4-BE49-F238E27FC236}">
                    <a16:creationId xmlns:a16="http://schemas.microsoft.com/office/drawing/2014/main" id="{89BB22F5-CE35-2F49-BD47-29E8DDA43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valC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[PC+2]</a:t>
                </a:r>
              </a:p>
            </p:txBody>
          </p:sp>
          <p:sp>
            <p:nvSpPr>
              <p:cNvPr id="33832" name="Text Box 9">
                <a:extLst>
                  <a:ext uri="{FF2B5EF4-FFF2-40B4-BE49-F238E27FC236}">
                    <a16:creationId xmlns:a16="http://schemas.microsoft.com/office/drawing/2014/main" id="{9E675DD3-BA00-B54A-9AD3-F09AB1E4E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PC+10</a:t>
                </a:r>
              </a:p>
            </p:txBody>
          </p:sp>
          <p:sp>
            <p:nvSpPr>
              <p:cNvPr id="33833" name="Text Box 10">
                <a:extLst>
                  <a:ext uri="{FF2B5EF4-FFF2-40B4-BE49-F238E27FC236}">
                    <a16:creationId xmlns:a16="http://schemas.microsoft.com/office/drawing/2014/main" id="{B7DD97C8-280A-3847-9577-84B30FD7B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34" name="Text Box 11">
                <a:extLst>
                  <a:ext uri="{FF2B5EF4-FFF2-40B4-BE49-F238E27FC236}">
                    <a16:creationId xmlns:a16="http://schemas.microsoft.com/office/drawing/2014/main" id="{1E957223-1308-9D4C-87B1-1832B3723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33835" name="Text Box 12">
                <a:extLst>
                  <a:ext uri="{FF2B5EF4-FFF2-40B4-BE49-F238E27FC236}">
                    <a16:creationId xmlns:a16="http://schemas.microsoft.com/office/drawing/2014/main" id="{82E43517-ADC2-2143-84B8-5D3F6D42C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33836" name="Text Box 13">
                <a:extLst>
                  <a:ext uri="{FF2B5EF4-FFF2-40B4-BE49-F238E27FC236}">
                    <a16:creationId xmlns:a16="http://schemas.microsoft.com/office/drawing/2014/main" id="{160B3231-96AB-B247-8A85-4FA7186F3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33837" name="Text Box 14">
                <a:extLst>
                  <a:ext uri="{FF2B5EF4-FFF2-40B4-BE49-F238E27FC236}">
                    <a16:creationId xmlns:a16="http://schemas.microsoft.com/office/drawing/2014/main" id="{6F541C80-A5CD-964C-9D29-F0E934F3B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displacement D</a:t>
                </a:r>
              </a:p>
            </p:txBody>
          </p:sp>
          <p:sp>
            <p:nvSpPr>
              <p:cNvPr id="33838" name="Text Box 15">
                <a:extLst>
                  <a:ext uri="{FF2B5EF4-FFF2-40B4-BE49-F238E27FC236}">
                    <a16:creationId xmlns:a16="http://schemas.microsoft.com/office/drawing/2014/main" id="{9F50C51A-7DF1-9D40-A764-6E70D2F7C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33800" name="Group 16">
              <a:extLst>
                <a:ext uri="{FF2B5EF4-FFF2-40B4-BE49-F238E27FC236}">
                  <a16:creationId xmlns:a16="http://schemas.microsoft.com/office/drawing/2014/main" id="{3A72F011-FF6B-5B4B-9B27-C48BF360D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33823" name="Text Box 17">
                <a:extLst>
                  <a:ext uri="{FF2B5EF4-FFF2-40B4-BE49-F238E27FC236}">
                    <a16:creationId xmlns:a16="http://schemas.microsoft.com/office/drawing/2014/main" id="{1D865510-5BCD-714B-9539-8D9DA95B7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3824" name="Text Box 18">
                <a:extLst>
                  <a:ext uri="{FF2B5EF4-FFF2-40B4-BE49-F238E27FC236}">
                    <a16:creationId xmlns:a16="http://schemas.microsoft.com/office/drawing/2014/main" id="{05CA82F2-464E-B948-80EA-12DFF80E0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33825" name="Text Box 19">
                <a:extLst>
                  <a:ext uri="{FF2B5EF4-FFF2-40B4-BE49-F238E27FC236}">
                    <a16:creationId xmlns:a16="http://schemas.microsoft.com/office/drawing/2014/main" id="{A3E720E3-52A8-2047-8858-75FACB299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26" name="Text Box 20">
                <a:extLst>
                  <a:ext uri="{FF2B5EF4-FFF2-40B4-BE49-F238E27FC236}">
                    <a16:creationId xmlns:a16="http://schemas.microsoft.com/office/drawing/2014/main" id="{3D2E95E8-F163-814B-AA76-B74F4BEAE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33827" name="Text Box 21">
                <a:extLst>
                  <a:ext uri="{FF2B5EF4-FFF2-40B4-BE49-F238E27FC236}">
                    <a16:creationId xmlns:a16="http://schemas.microsoft.com/office/drawing/2014/main" id="{7F602D6D-8178-3E43-845B-4A608D1A2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28" name="Text Box 22">
                <a:extLst>
                  <a:ext uri="{FF2B5EF4-FFF2-40B4-BE49-F238E27FC236}">
                    <a16:creationId xmlns:a16="http://schemas.microsoft.com/office/drawing/2014/main" id="{E45824A0-B19F-964B-8D79-DC0891DA2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B</a:t>
                </a:r>
              </a:p>
            </p:txBody>
          </p:sp>
        </p:grpSp>
        <p:grpSp>
          <p:nvGrpSpPr>
            <p:cNvPr id="33801" name="Group 23">
              <a:extLst>
                <a:ext uri="{FF2B5EF4-FFF2-40B4-BE49-F238E27FC236}">
                  <a16:creationId xmlns:a16="http://schemas.microsoft.com/office/drawing/2014/main" id="{3A4D3D74-46E8-6D40-A8E2-2196CFE42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33817" name="Text Box 24">
                <a:extLst>
                  <a:ext uri="{FF2B5EF4-FFF2-40B4-BE49-F238E27FC236}">
                    <a16:creationId xmlns:a16="http://schemas.microsoft.com/office/drawing/2014/main" id="{33CB414F-DD28-C242-9764-B92C87F20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3818" name="Text Box 25">
                <a:extLst>
                  <a:ext uri="{FF2B5EF4-FFF2-40B4-BE49-F238E27FC236}">
                    <a16:creationId xmlns:a16="http://schemas.microsoft.com/office/drawing/2014/main" id="{2A30947E-DA12-F142-B780-09F046C83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19" name="Text Box 26">
                <a:extLst>
                  <a:ext uri="{FF2B5EF4-FFF2-40B4-BE49-F238E27FC236}">
                    <a16:creationId xmlns:a16="http://schemas.microsoft.com/office/drawing/2014/main" id="{C76A5FCB-6C7F-D544-9A52-C865872B1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Text Box 27">
                <a:extLst>
                  <a:ext uri="{FF2B5EF4-FFF2-40B4-BE49-F238E27FC236}">
                    <a16:creationId xmlns:a16="http://schemas.microsoft.com/office/drawing/2014/main" id="{DE0292D1-6634-E044-B4DC-BC3EF69A0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33821" name="Text Box 28">
                <a:extLst>
                  <a:ext uri="{FF2B5EF4-FFF2-40B4-BE49-F238E27FC236}">
                    <a16:creationId xmlns:a16="http://schemas.microsoft.com/office/drawing/2014/main" id="{19C12B82-FB8E-C74F-A951-D4519F42A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effective address</a:t>
                </a:r>
              </a:p>
            </p:txBody>
          </p:sp>
          <p:sp>
            <p:nvSpPr>
              <p:cNvPr id="33822" name="Text Box 29">
                <a:extLst>
                  <a:ext uri="{FF2B5EF4-FFF2-40B4-BE49-F238E27FC236}">
                    <a16:creationId xmlns:a16="http://schemas.microsoft.com/office/drawing/2014/main" id="{9595AB7E-191C-3743-BC97-465F73ECD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02" name="Group 30">
              <a:extLst>
                <a:ext uri="{FF2B5EF4-FFF2-40B4-BE49-F238E27FC236}">
                  <a16:creationId xmlns:a16="http://schemas.microsoft.com/office/drawing/2014/main" id="{8750FD94-7A73-0B44-B53B-822FC9060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33814" name="Text Box 31">
                <a:extLst>
                  <a:ext uri="{FF2B5EF4-FFF2-40B4-BE49-F238E27FC236}">
                    <a16:creationId xmlns:a16="http://schemas.microsoft.com/office/drawing/2014/main" id="{312F0CA9-FCB4-A244-A08C-E22520EB6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</a:t>
                </a:r>
              </a:p>
            </p:txBody>
          </p:sp>
          <p:sp>
            <p:nvSpPr>
              <p:cNvPr id="33815" name="Text Box 32">
                <a:extLst>
                  <a:ext uri="{FF2B5EF4-FFF2-40B4-BE49-F238E27FC236}">
                    <a16:creationId xmlns:a16="http://schemas.microsoft.com/office/drawing/2014/main" id="{F821FDCA-CD2D-0E47-A037-50FB806D1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33816" name="Text Box 33">
                <a:extLst>
                  <a:ext uri="{FF2B5EF4-FFF2-40B4-BE49-F238E27FC236}">
                    <a16:creationId xmlns:a16="http://schemas.microsoft.com/office/drawing/2014/main" id="{EC18B162-7EE9-CA43-AE5F-982F34F1A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data from memory  </a:t>
                </a:r>
              </a:p>
            </p:txBody>
          </p:sp>
        </p:grpSp>
        <p:grpSp>
          <p:nvGrpSpPr>
            <p:cNvPr id="33803" name="Group 34">
              <a:extLst>
                <a:ext uri="{FF2B5EF4-FFF2-40B4-BE49-F238E27FC236}">
                  <a16:creationId xmlns:a16="http://schemas.microsoft.com/office/drawing/2014/main" id="{8EADA062-5CEE-3549-993E-073D396A2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33808" name="Text Box 35">
                <a:extLst>
                  <a:ext uri="{FF2B5EF4-FFF2-40B4-BE49-F238E27FC236}">
                    <a16:creationId xmlns:a16="http://schemas.microsoft.com/office/drawing/2014/main" id="{E4C348D5-AD32-FD4E-93EA-C801CB842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3809" name="Text Box 36">
                <a:extLst>
                  <a:ext uri="{FF2B5EF4-FFF2-40B4-BE49-F238E27FC236}">
                    <a16:creationId xmlns:a16="http://schemas.microsoft.com/office/drawing/2014/main" id="{E65033B6-EE12-3A44-99BB-C20CE118D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10" name="Text Box 37">
                <a:extLst>
                  <a:ext uri="{FF2B5EF4-FFF2-40B4-BE49-F238E27FC236}">
                    <a16:creationId xmlns:a16="http://schemas.microsoft.com/office/drawing/2014/main" id="{3946CF0C-D889-2648-9E1F-9BAF195C5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11" name="Text Box 38">
                <a:extLst>
                  <a:ext uri="{FF2B5EF4-FFF2-40B4-BE49-F238E27FC236}">
                    <a16:creationId xmlns:a16="http://schemas.microsoft.com/office/drawing/2014/main" id="{B5871767-22C0-F741-BF8C-5B8DC239B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33812" name="Text Box 39">
                <a:extLst>
                  <a:ext uri="{FF2B5EF4-FFF2-40B4-BE49-F238E27FC236}">
                    <a16:creationId xmlns:a16="http://schemas.microsoft.com/office/drawing/2014/main" id="{D07271B6-2B42-7840-A6D2-4A6909494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3813" name="Text Box 40">
                <a:extLst>
                  <a:ext uri="{FF2B5EF4-FFF2-40B4-BE49-F238E27FC236}">
                    <a16:creationId xmlns:a16="http://schemas.microsoft.com/office/drawing/2014/main" id="{6AE40E79-6E4F-E243-A90D-C179EA9C2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register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04" name="Group 41">
              <a:extLst>
                <a:ext uri="{FF2B5EF4-FFF2-40B4-BE49-F238E27FC236}">
                  <a16:creationId xmlns:a16="http://schemas.microsoft.com/office/drawing/2014/main" id="{90768B78-B30B-104A-9E04-772E5298D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33805" name="Text Box 42">
                <a:extLst>
                  <a:ext uri="{FF2B5EF4-FFF2-40B4-BE49-F238E27FC236}">
                    <a16:creationId xmlns:a16="http://schemas.microsoft.com/office/drawing/2014/main" id="{938A4744-DC13-2B46-98D3-F3CCF18A8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3806" name="Text Box 43">
                <a:extLst>
                  <a:ext uri="{FF2B5EF4-FFF2-40B4-BE49-F238E27FC236}">
                    <a16:creationId xmlns:a16="http://schemas.microsoft.com/office/drawing/2014/main" id="{C4E10931-20FF-9D41-B3F3-FE0520974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33807" name="Text Box 44">
                <a:extLst>
                  <a:ext uri="{FF2B5EF4-FFF2-40B4-BE49-F238E27FC236}">
                    <a16:creationId xmlns:a16="http://schemas.microsoft.com/office/drawing/2014/main" id="{749BA945-7E56-894A-8104-835BB386E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FB67059-F2BA-1E41-941D-4C5DD1CABE54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3DC64CB4-6F7B-BC4F-A5B2-ED53089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6EDB7-135B-0D4D-98C1-92EB64F909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06D9A16-5E67-1747-B3A4-684BD717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5" name="Freeform 3">
            <a:extLst>
              <a:ext uri="{FF2B5EF4-FFF2-40B4-BE49-F238E27FC236}">
                <a16:creationId xmlns:a16="http://schemas.microsoft.com/office/drawing/2014/main" id="{C74D2985-1BB2-B844-B9C2-352EE380E9FE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46" name="Freeform 4">
            <a:extLst>
              <a:ext uri="{FF2B5EF4-FFF2-40B4-BE49-F238E27FC236}">
                <a16:creationId xmlns:a16="http://schemas.microsoft.com/office/drawing/2014/main" id="{ABE87F83-751C-6C48-8F51-5496AE12520F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47" name="Rectangle 5">
            <a:extLst>
              <a:ext uri="{FF2B5EF4-FFF2-40B4-BE49-F238E27FC236}">
                <a16:creationId xmlns:a16="http://schemas.microsoft.com/office/drawing/2014/main" id="{940D1833-B14D-B542-A9BC-DC0887AB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7F380164-A7E9-114F-A8BC-EFD17391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B9256086-3765-1E4A-BD36-D7715EF8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6E1DE54A-7E70-C44E-BB9C-74B6AD51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581CB2AF-CEE1-4D42-954F-47A98211F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35852" name="Group 10">
            <a:extLst>
              <a:ext uri="{FF2B5EF4-FFF2-40B4-BE49-F238E27FC236}">
                <a16:creationId xmlns:a16="http://schemas.microsoft.com/office/drawing/2014/main" id="{72237F64-0B53-BD46-9D25-46DC4CACB0E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35956" name="Rectangle 11">
              <a:extLst>
                <a:ext uri="{FF2B5EF4-FFF2-40B4-BE49-F238E27FC236}">
                  <a16:creationId xmlns:a16="http://schemas.microsoft.com/office/drawing/2014/main" id="{C5FBA04F-CF8B-B241-AC3D-CEA1C1811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5957" name="Rectangle 12">
              <a:extLst>
                <a:ext uri="{FF2B5EF4-FFF2-40B4-BE49-F238E27FC236}">
                  <a16:creationId xmlns:a16="http://schemas.microsoft.com/office/drawing/2014/main" id="{201F4B12-B9BC-8245-BC0D-1867BEED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0FB999FB-11D1-2847-AFFE-DC4ACC23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3E7953A7-4AF9-1440-B4B2-5A278AD7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A4BA3233-110F-1E42-A5AD-EB1F856F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08F46AB4-A810-FA43-B044-69DE4F3F2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35857" name="Group 17">
            <a:extLst>
              <a:ext uri="{FF2B5EF4-FFF2-40B4-BE49-F238E27FC236}">
                <a16:creationId xmlns:a16="http://schemas.microsoft.com/office/drawing/2014/main" id="{199616AA-8954-4D47-996A-D82F38F57CD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35952" name="Group 18">
              <a:extLst>
                <a:ext uri="{FF2B5EF4-FFF2-40B4-BE49-F238E27FC236}">
                  <a16:creationId xmlns:a16="http://schemas.microsoft.com/office/drawing/2014/main" id="{8AFB89E9-CA76-BF4A-9128-7C49B928C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35954" name="Freeform 19">
                <a:extLst>
                  <a:ext uri="{FF2B5EF4-FFF2-40B4-BE49-F238E27FC236}">
                    <a16:creationId xmlns:a16="http://schemas.microsoft.com/office/drawing/2014/main" id="{A3499712-4DE7-F04C-9608-9C78384CB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35955" name="Freeform 20">
                <a:extLst>
                  <a:ext uri="{FF2B5EF4-FFF2-40B4-BE49-F238E27FC236}">
                    <a16:creationId xmlns:a16="http://schemas.microsoft.com/office/drawing/2014/main" id="{B21E72D3-6B2F-F744-8E17-E41D90657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35953" name="Rectangle 21">
              <a:extLst>
                <a:ext uri="{FF2B5EF4-FFF2-40B4-BE49-F238E27FC236}">
                  <a16:creationId xmlns:a16="http://schemas.microsoft.com/office/drawing/2014/main" id="{C232BEE4-B5BF-384E-AC1A-2CBC3493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35858" name="Group 22">
            <a:extLst>
              <a:ext uri="{FF2B5EF4-FFF2-40B4-BE49-F238E27FC236}">
                <a16:creationId xmlns:a16="http://schemas.microsoft.com/office/drawing/2014/main" id="{93C7324C-2A0D-C448-BCAC-FEC931748E4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35950" name="Rectangle 23">
              <a:extLst>
                <a:ext uri="{FF2B5EF4-FFF2-40B4-BE49-F238E27FC236}">
                  <a16:creationId xmlns:a16="http://schemas.microsoft.com/office/drawing/2014/main" id="{412A5C3A-849B-6245-975B-3EA8EC4DD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35951" name="Rectangle 24">
              <a:extLst>
                <a:ext uri="{FF2B5EF4-FFF2-40B4-BE49-F238E27FC236}">
                  <a16:creationId xmlns:a16="http://schemas.microsoft.com/office/drawing/2014/main" id="{612B86B4-655D-D846-86A3-0FBC5B66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35859" name="Rectangle 28">
            <a:extLst>
              <a:ext uri="{FF2B5EF4-FFF2-40B4-BE49-F238E27FC236}">
                <a16:creationId xmlns:a16="http://schemas.microsoft.com/office/drawing/2014/main" id="{264D77F2-82E8-3A4F-A7AF-8C743959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0" name="Rectangle 29">
            <a:extLst>
              <a:ext uri="{FF2B5EF4-FFF2-40B4-BE49-F238E27FC236}">
                <a16:creationId xmlns:a16="http://schemas.microsoft.com/office/drawing/2014/main" id="{AC864609-8265-7B4C-A8DA-12856A45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1" name="Rectangle 30">
            <a:extLst>
              <a:ext uri="{FF2B5EF4-FFF2-40B4-BE49-F238E27FC236}">
                <a16:creationId xmlns:a16="http://schemas.microsoft.com/office/drawing/2014/main" id="{B1F74C31-9057-194D-86A2-8329FF10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2" name="Rectangle 31">
            <a:extLst>
              <a:ext uri="{FF2B5EF4-FFF2-40B4-BE49-F238E27FC236}">
                <a16:creationId xmlns:a16="http://schemas.microsoft.com/office/drawing/2014/main" id="{C2668381-6650-7D4C-A35C-76AB9137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3" name="Rectangle 32">
            <a:extLst>
              <a:ext uri="{FF2B5EF4-FFF2-40B4-BE49-F238E27FC236}">
                <a16:creationId xmlns:a16="http://schemas.microsoft.com/office/drawing/2014/main" id="{AFBACE85-607B-1E48-9F86-264D8AED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4" name="Rectangle 33">
            <a:extLst>
              <a:ext uri="{FF2B5EF4-FFF2-40B4-BE49-F238E27FC236}">
                <a16:creationId xmlns:a16="http://schemas.microsoft.com/office/drawing/2014/main" id="{8D2A06C9-3863-C940-BC98-990938EB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5" name="Rectangle 34">
            <a:extLst>
              <a:ext uri="{FF2B5EF4-FFF2-40B4-BE49-F238E27FC236}">
                <a16:creationId xmlns:a16="http://schemas.microsoft.com/office/drawing/2014/main" id="{F05EECA3-3F13-8E4E-8BDB-73D32B85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6" name="Rectangle 35">
            <a:extLst>
              <a:ext uri="{FF2B5EF4-FFF2-40B4-BE49-F238E27FC236}">
                <a16:creationId xmlns:a16="http://schemas.microsoft.com/office/drawing/2014/main" id="{9C9F663D-3097-BB45-A6A8-BBC9E3F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7" name="Rectangle 36">
            <a:extLst>
              <a:ext uri="{FF2B5EF4-FFF2-40B4-BE49-F238E27FC236}">
                <a16:creationId xmlns:a16="http://schemas.microsoft.com/office/drawing/2014/main" id="{02C6EF47-9286-E542-A1ED-F99071F1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8" name="Rectangle 37">
            <a:extLst>
              <a:ext uri="{FF2B5EF4-FFF2-40B4-BE49-F238E27FC236}">
                <a16:creationId xmlns:a16="http://schemas.microsoft.com/office/drawing/2014/main" id="{766B842C-4CF3-2945-B06D-324E8BA7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69" name="Rectangle 38">
            <a:extLst>
              <a:ext uri="{FF2B5EF4-FFF2-40B4-BE49-F238E27FC236}">
                <a16:creationId xmlns:a16="http://schemas.microsoft.com/office/drawing/2014/main" id="{B7C13EFA-C04F-A840-9BC8-1113845A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5ADFD547-7DB0-7741-B09F-6193A29C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icode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871" name="Rectangle 40">
            <a:extLst>
              <a:ext uri="{FF2B5EF4-FFF2-40B4-BE49-F238E27FC236}">
                <a16:creationId xmlns:a16="http://schemas.microsoft.com/office/drawing/2014/main" id="{06BCD23E-CA94-5945-BFED-8DB56384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2" name="Rectangle 41">
            <a:extLst>
              <a:ext uri="{FF2B5EF4-FFF2-40B4-BE49-F238E27FC236}">
                <a16:creationId xmlns:a16="http://schemas.microsoft.com/office/drawing/2014/main" id="{037A8DCA-6B13-2C40-86E2-7977C65E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3" name="Rectangle 42">
            <a:extLst>
              <a:ext uri="{FF2B5EF4-FFF2-40B4-BE49-F238E27FC236}">
                <a16:creationId xmlns:a16="http://schemas.microsoft.com/office/drawing/2014/main" id="{8BB49EAF-526C-5F4E-8607-49ACE2E4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4" name="Rectangle 43">
            <a:extLst>
              <a:ext uri="{FF2B5EF4-FFF2-40B4-BE49-F238E27FC236}">
                <a16:creationId xmlns:a16="http://schemas.microsoft.com/office/drawing/2014/main" id="{8AA540F9-854D-5849-B9CD-328CFB840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5" name="Rectangle 44">
            <a:extLst>
              <a:ext uri="{FF2B5EF4-FFF2-40B4-BE49-F238E27FC236}">
                <a16:creationId xmlns:a16="http://schemas.microsoft.com/office/drawing/2014/main" id="{A2ECD617-9828-1F46-99A5-A1AC435E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6" name="Rectangle 45">
            <a:extLst>
              <a:ext uri="{FF2B5EF4-FFF2-40B4-BE49-F238E27FC236}">
                <a16:creationId xmlns:a16="http://schemas.microsoft.com/office/drawing/2014/main" id="{C69FEA7B-305C-0A42-A8D8-386428F2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7" name="Rectangle 46">
            <a:extLst>
              <a:ext uri="{FF2B5EF4-FFF2-40B4-BE49-F238E27FC236}">
                <a16:creationId xmlns:a16="http://schemas.microsoft.com/office/drawing/2014/main" id="{5B222EC4-17EE-8447-BF97-418BC113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8" name="Rectangle 64">
            <a:extLst>
              <a:ext uri="{FF2B5EF4-FFF2-40B4-BE49-F238E27FC236}">
                <a16:creationId xmlns:a16="http://schemas.microsoft.com/office/drawing/2014/main" id="{FA1992EA-7BE1-0448-8F6F-859EC0CB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79" name="Rectangle 65">
            <a:extLst>
              <a:ext uri="{FF2B5EF4-FFF2-40B4-BE49-F238E27FC236}">
                <a16:creationId xmlns:a16="http://schemas.microsoft.com/office/drawing/2014/main" id="{01CD0895-8401-B947-85A5-A1161A8A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80" name="Freeform 66">
            <a:extLst>
              <a:ext uri="{FF2B5EF4-FFF2-40B4-BE49-F238E27FC236}">
                <a16:creationId xmlns:a16="http://schemas.microsoft.com/office/drawing/2014/main" id="{2F354A79-F584-4240-8EED-6076CD6D383A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81" name="Rectangle 67">
            <a:extLst>
              <a:ext uri="{FF2B5EF4-FFF2-40B4-BE49-F238E27FC236}">
                <a16:creationId xmlns:a16="http://schemas.microsoft.com/office/drawing/2014/main" id="{007295EB-4BD9-0646-8AAF-8534FD04F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82" name="Rectangle 68">
            <a:extLst>
              <a:ext uri="{FF2B5EF4-FFF2-40B4-BE49-F238E27FC236}">
                <a16:creationId xmlns:a16="http://schemas.microsoft.com/office/drawing/2014/main" id="{F478426F-CA3B-D441-844A-45D0AEE9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83" name="Rectangle 69">
            <a:extLst>
              <a:ext uri="{FF2B5EF4-FFF2-40B4-BE49-F238E27FC236}">
                <a16:creationId xmlns:a16="http://schemas.microsoft.com/office/drawing/2014/main" id="{D27E0A89-516A-454C-8AE8-45C37B3E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84" name="Freeform 70">
            <a:extLst>
              <a:ext uri="{FF2B5EF4-FFF2-40B4-BE49-F238E27FC236}">
                <a16:creationId xmlns:a16="http://schemas.microsoft.com/office/drawing/2014/main" id="{BA9AA58E-C278-734F-AFB5-71A555A1E462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85" name="Rectangle 71">
            <a:extLst>
              <a:ext uri="{FF2B5EF4-FFF2-40B4-BE49-F238E27FC236}">
                <a16:creationId xmlns:a16="http://schemas.microsoft.com/office/drawing/2014/main" id="{EFE11AB0-1A2E-534A-B46A-0922B3BD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C6195E9F-BAAD-584A-A3D8-8D64C188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4297363"/>
            <a:ext cx="911225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srcA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97BEE316-B016-A740-B400-DA7441B0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4654550"/>
            <a:ext cx="841375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dstE,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888" name="Rectangle 74">
            <a:extLst>
              <a:ext uri="{FF2B5EF4-FFF2-40B4-BE49-F238E27FC236}">
                <a16:creationId xmlns:a16="http://schemas.microsoft.com/office/drawing/2014/main" id="{075A0360-8A24-B444-8D97-340E9234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89" name="Rectangle 75">
            <a:extLst>
              <a:ext uri="{FF2B5EF4-FFF2-40B4-BE49-F238E27FC236}">
                <a16:creationId xmlns:a16="http://schemas.microsoft.com/office/drawing/2014/main" id="{406ACE41-2605-8D49-9A3F-769761BF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90" name="Freeform 76">
            <a:extLst>
              <a:ext uri="{FF2B5EF4-FFF2-40B4-BE49-F238E27FC236}">
                <a16:creationId xmlns:a16="http://schemas.microsoft.com/office/drawing/2014/main" id="{F3D465DD-A7D1-3E4F-B057-7FB292E5BD90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91" name="Rectangle 77">
            <a:extLst>
              <a:ext uri="{FF2B5EF4-FFF2-40B4-BE49-F238E27FC236}">
                <a16:creationId xmlns:a16="http://schemas.microsoft.com/office/drawing/2014/main" id="{3F5F5527-C4B8-4B47-83EE-D3A13036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1BF23817-855F-3A48-AA3C-D712F0F9D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893" name="Rectangle 79">
            <a:extLst>
              <a:ext uri="{FF2B5EF4-FFF2-40B4-BE49-F238E27FC236}">
                <a16:creationId xmlns:a16="http://schemas.microsoft.com/office/drawing/2014/main" id="{25CEEC0F-CB29-E04B-A1A7-8B657965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94" name="Rectangle 80">
            <a:extLst>
              <a:ext uri="{FF2B5EF4-FFF2-40B4-BE49-F238E27FC236}">
                <a16:creationId xmlns:a16="http://schemas.microsoft.com/office/drawing/2014/main" id="{843D8DE2-A082-5C47-AF9B-83F473BA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95" name="Freeform 81">
            <a:extLst>
              <a:ext uri="{FF2B5EF4-FFF2-40B4-BE49-F238E27FC236}">
                <a16:creationId xmlns:a16="http://schemas.microsoft.com/office/drawing/2014/main" id="{479DE47B-8226-B242-8E6E-4E7BA4E41EE3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896" name="Rectangle 82">
            <a:extLst>
              <a:ext uri="{FF2B5EF4-FFF2-40B4-BE49-F238E27FC236}">
                <a16:creationId xmlns:a16="http://schemas.microsoft.com/office/drawing/2014/main" id="{16E3970B-B9FA-A24D-8C27-D2D4142E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97" name="Rectangle 83">
            <a:extLst>
              <a:ext uri="{FF2B5EF4-FFF2-40B4-BE49-F238E27FC236}">
                <a16:creationId xmlns:a16="http://schemas.microsoft.com/office/drawing/2014/main" id="{3A1A45FA-0276-1140-98FE-66657DC7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230563"/>
            <a:ext cx="108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valC,valB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898" name="Rectangle 84">
            <a:extLst>
              <a:ext uri="{FF2B5EF4-FFF2-40B4-BE49-F238E27FC236}">
                <a16:creationId xmlns:a16="http://schemas.microsoft.com/office/drawing/2014/main" id="{AD0D0C93-9A74-3F4C-8FC9-28539176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118DA8BF-052F-8E43-B517-A45FE7F6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900" name="Rectangle 86">
            <a:extLst>
              <a:ext uri="{FF2B5EF4-FFF2-40B4-BE49-F238E27FC236}">
                <a16:creationId xmlns:a16="http://schemas.microsoft.com/office/drawing/2014/main" id="{45029C20-832B-6A43-BA75-2FFDAAE5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1" name="Rectangle 87">
            <a:extLst>
              <a:ext uri="{FF2B5EF4-FFF2-40B4-BE49-F238E27FC236}">
                <a16:creationId xmlns:a16="http://schemas.microsoft.com/office/drawing/2014/main" id="{FCF2218E-2911-384E-9254-65E49EC0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2" name="Freeform 88">
            <a:extLst>
              <a:ext uri="{FF2B5EF4-FFF2-40B4-BE49-F238E27FC236}">
                <a16:creationId xmlns:a16="http://schemas.microsoft.com/office/drawing/2014/main" id="{EC5D788E-534E-7E4B-B6DB-FD2F9DB4FBC0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03" name="Rectangle 89">
            <a:extLst>
              <a:ext uri="{FF2B5EF4-FFF2-40B4-BE49-F238E27FC236}">
                <a16:creationId xmlns:a16="http://schemas.microsoft.com/office/drawing/2014/main" id="{52AD26B8-6178-B54A-965C-C11B7269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4" name="Rectangle 90">
            <a:extLst>
              <a:ext uri="{FF2B5EF4-FFF2-40B4-BE49-F238E27FC236}">
                <a16:creationId xmlns:a16="http://schemas.microsoft.com/office/drawing/2014/main" id="{AEA3E296-8E46-7E4E-9634-154006A5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5" name="Rectangle 91">
            <a:extLst>
              <a:ext uri="{FF2B5EF4-FFF2-40B4-BE49-F238E27FC236}">
                <a16:creationId xmlns:a16="http://schemas.microsoft.com/office/drawing/2014/main" id="{A26096AF-35BA-2443-8FA7-C361C9E2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6" name="Freeform 92">
            <a:extLst>
              <a:ext uri="{FF2B5EF4-FFF2-40B4-BE49-F238E27FC236}">
                <a16:creationId xmlns:a16="http://schemas.microsoft.com/office/drawing/2014/main" id="{080A48ED-D200-4140-87CC-6782BB46E2C4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07" name="Rectangle 93">
            <a:extLst>
              <a:ext uri="{FF2B5EF4-FFF2-40B4-BE49-F238E27FC236}">
                <a16:creationId xmlns:a16="http://schemas.microsoft.com/office/drawing/2014/main" id="{DE75D1EF-8D9E-C142-9AE1-246C0FD7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8" name="Rectangle 94">
            <a:extLst>
              <a:ext uri="{FF2B5EF4-FFF2-40B4-BE49-F238E27FC236}">
                <a16:creationId xmlns:a16="http://schemas.microsoft.com/office/drawing/2014/main" id="{F9B5C675-4FF5-2148-87D3-DB220BBB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09" name="Rectangle 95">
            <a:extLst>
              <a:ext uri="{FF2B5EF4-FFF2-40B4-BE49-F238E27FC236}">
                <a16:creationId xmlns:a16="http://schemas.microsoft.com/office/drawing/2014/main" id="{2A645B63-3305-A94D-8D83-8A0C4397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0" name="Rectangle 96">
            <a:extLst>
              <a:ext uri="{FF2B5EF4-FFF2-40B4-BE49-F238E27FC236}">
                <a16:creationId xmlns:a16="http://schemas.microsoft.com/office/drawing/2014/main" id="{03DD7D6B-FC76-7345-BE1D-78BA171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1" name="Freeform 97">
            <a:extLst>
              <a:ext uri="{FF2B5EF4-FFF2-40B4-BE49-F238E27FC236}">
                <a16:creationId xmlns:a16="http://schemas.microsoft.com/office/drawing/2014/main" id="{7D6BDE42-23C5-0F4C-81F5-FE4C353456D6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12" name="Rectangle 98">
            <a:extLst>
              <a:ext uri="{FF2B5EF4-FFF2-40B4-BE49-F238E27FC236}">
                <a16:creationId xmlns:a16="http://schemas.microsoft.com/office/drawing/2014/main" id="{F9D2AB0A-0B5B-0D4E-8CC6-720F620F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3" name="Rectangle 99">
            <a:extLst>
              <a:ext uri="{FF2B5EF4-FFF2-40B4-BE49-F238E27FC236}">
                <a16:creationId xmlns:a16="http://schemas.microsoft.com/office/drawing/2014/main" id="{A625C134-85B1-3C40-8ADD-A072CA02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4" name="Freeform 100">
            <a:extLst>
              <a:ext uri="{FF2B5EF4-FFF2-40B4-BE49-F238E27FC236}">
                <a16:creationId xmlns:a16="http://schemas.microsoft.com/office/drawing/2014/main" id="{B595B218-0FB1-114F-A452-25F5880C43E4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5B3F1DFE-0DC8-1746-ACB8-20472E2D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916" name="Rectangle 102">
            <a:extLst>
              <a:ext uri="{FF2B5EF4-FFF2-40B4-BE49-F238E27FC236}">
                <a16:creationId xmlns:a16="http://schemas.microsoft.com/office/drawing/2014/main" id="{ED868354-6A43-DE4D-9C1B-C37A2B82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7" name="Rectangle 103">
            <a:extLst>
              <a:ext uri="{FF2B5EF4-FFF2-40B4-BE49-F238E27FC236}">
                <a16:creationId xmlns:a16="http://schemas.microsoft.com/office/drawing/2014/main" id="{EFA5BDFA-EA62-9B4C-AC36-877A9951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18" name="Freeform 104">
            <a:extLst>
              <a:ext uri="{FF2B5EF4-FFF2-40B4-BE49-F238E27FC236}">
                <a16:creationId xmlns:a16="http://schemas.microsoft.com/office/drawing/2014/main" id="{ECA33B6E-DD86-D149-B3F7-341114C38CFA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19" name="Rectangle 105">
            <a:extLst>
              <a:ext uri="{FF2B5EF4-FFF2-40B4-BE49-F238E27FC236}">
                <a16:creationId xmlns:a16="http://schemas.microsoft.com/office/drawing/2014/main" id="{3CD1EBB2-6A52-4140-8519-A98E336A5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20" name="Rectangle 106">
            <a:extLst>
              <a:ext uri="{FF2B5EF4-FFF2-40B4-BE49-F238E27FC236}">
                <a16:creationId xmlns:a16="http://schemas.microsoft.com/office/drawing/2014/main" id="{933CD21C-F215-EF46-BA5B-2AE3874EF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21" name="Freeform 107">
            <a:extLst>
              <a:ext uri="{FF2B5EF4-FFF2-40B4-BE49-F238E27FC236}">
                <a16:creationId xmlns:a16="http://schemas.microsoft.com/office/drawing/2014/main" id="{1C0CF1A5-0877-EC4B-A165-ECB99E38650B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2" name="Freeform 108">
            <a:extLst>
              <a:ext uri="{FF2B5EF4-FFF2-40B4-BE49-F238E27FC236}">
                <a16:creationId xmlns:a16="http://schemas.microsoft.com/office/drawing/2014/main" id="{5122C928-987F-CC42-B209-9D37C91B876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3" name="Freeform 109">
            <a:extLst>
              <a:ext uri="{FF2B5EF4-FFF2-40B4-BE49-F238E27FC236}">
                <a16:creationId xmlns:a16="http://schemas.microsoft.com/office/drawing/2014/main" id="{3590DB59-E5C7-6B49-AF5D-B39518A1D1B0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4" name="Freeform 110">
            <a:extLst>
              <a:ext uri="{FF2B5EF4-FFF2-40B4-BE49-F238E27FC236}">
                <a16:creationId xmlns:a16="http://schemas.microsoft.com/office/drawing/2014/main" id="{AEA18A76-4B65-2143-8D93-07FE1044AC65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5" name="Freeform 111">
            <a:extLst>
              <a:ext uri="{FF2B5EF4-FFF2-40B4-BE49-F238E27FC236}">
                <a16:creationId xmlns:a16="http://schemas.microsoft.com/office/drawing/2014/main" id="{22F0761E-460C-564D-B831-BF16CE85B88B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6" name="Freeform 112">
            <a:extLst>
              <a:ext uri="{FF2B5EF4-FFF2-40B4-BE49-F238E27FC236}">
                <a16:creationId xmlns:a16="http://schemas.microsoft.com/office/drawing/2014/main" id="{7BF17A59-47CE-274C-9E25-A5AA52AD5637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7" name="Freeform 113">
            <a:extLst>
              <a:ext uri="{FF2B5EF4-FFF2-40B4-BE49-F238E27FC236}">
                <a16:creationId xmlns:a16="http://schemas.microsoft.com/office/drawing/2014/main" id="{0FC44EFA-DDB6-7248-A980-9CB49CA35F22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8" name="Freeform 114">
            <a:extLst>
              <a:ext uri="{FF2B5EF4-FFF2-40B4-BE49-F238E27FC236}">
                <a16:creationId xmlns:a16="http://schemas.microsoft.com/office/drawing/2014/main" id="{3DF60012-F8DB-3D4A-B536-679F7D0AB7B0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29" name="Rectangle 115">
            <a:extLst>
              <a:ext uri="{FF2B5EF4-FFF2-40B4-BE49-F238E27FC236}">
                <a16:creationId xmlns:a16="http://schemas.microsoft.com/office/drawing/2014/main" id="{58DE69D7-9CBF-D64B-A0A8-97FE30FB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0" name="Rectangle 116">
            <a:extLst>
              <a:ext uri="{FF2B5EF4-FFF2-40B4-BE49-F238E27FC236}">
                <a16:creationId xmlns:a16="http://schemas.microsoft.com/office/drawing/2014/main" id="{D8CC0A5F-6FC3-9644-AF71-55B2915F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1" name="Rectangle 117">
            <a:extLst>
              <a:ext uri="{FF2B5EF4-FFF2-40B4-BE49-F238E27FC236}">
                <a16:creationId xmlns:a16="http://schemas.microsoft.com/office/drawing/2014/main" id="{FE84A724-6400-A940-B1EC-283F8517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2" name="Rectangle 118">
            <a:extLst>
              <a:ext uri="{FF2B5EF4-FFF2-40B4-BE49-F238E27FC236}">
                <a16:creationId xmlns:a16="http://schemas.microsoft.com/office/drawing/2014/main" id="{E038CA89-8DD1-2242-B3D5-93E0BB49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3" name="Rectangle 119">
            <a:extLst>
              <a:ext uri="{FF2B5EF4-FFF2-40B4-BE49-F238E27FC236}">
                <a16:creationId xmlns:a16="http://schemas.microsoft.com/office/drawing/2014/main" id="{A0C6A9E7-9A10-1443-BDAA-A8F898EF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4" name="Rectangle 120">
            <a:extLst>
              <a:ext uri="{FF2B5EF4-FFF2-40B4-BE49-F238E27FC236}">
                <a16:creationId xmlns:a16="http://schemas.microsoft.com/office/drawing/2014/main" id="{741D4CD3-C186-5E4C-B400-AF2F18C9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75379AA9-90D9-034D-B11B-BAD1EBE4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</a:t>
            </a:r>
          </a:p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35936" name="Rectangle 123">
            <a:extLst>
              <a:ext uri="{FF2B5EF4-FFF2-40B4-BE49-F238E27FC236}">
                <a16:creationId xmlns:a16="http://schemas.microsoft.com/office/drawing/2014/main" id="{8DB7D5F8-F782-0E44-BF6D-CA37A715D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37" name="Freeform 124">
            <a:extLst>
              <a:ext uri="{FF2B5EF4-FFF2-40B4-BE49-F238E27FC236}">
                <a16:creationId xmlns:a16="http://schemas.microsoft.com/office/drawing/2014/main" id="{DEF0A810-45D0-1643-B7A5-B802B71EB689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38" name="Freeform 125">
            <a:extLst>
              <a:ext uri="{FF2B5EF4-FFF2-40B4-BE49-F238E27FC236}">
                <a16:creationId xmlns:a16="http://schemas.microsoft.com/office/drawing/2014/main" id="{172D50DB-A8FC-184E-AAEE-0D9F2A4089D3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5939" name="Rectangle 126">
            <a:extLst>
              <a:ext uri="{FF2B5EF4-FFF2-40B4-BE49-F238E27FC236}">
                <a16:creationId xmlns:a16="http://schemas.microsoft.com/office/drawing/2014/main" id="{3228DEDD-27E6-2D43-9F66-32E1DCEA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0" name="Rectangle 132">
            <a:extLst>
              <a:ext uri="{FF2B5EF4-FFF2-40B4-BE49-F238E27FC236}">
                <a16:creationId xmlns:a16="http://schemas.microsoft.com/office/drawing/2014/main" id="{2FE0DA55-4AAB-5740-B24B-52523CBD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1" name="Rectangle 133">
            <a:extLst>
              <a:ext uri="{FF2B5EF4-FFF2-40B4-BE49-F238E27FC236}">
                <a16:creationId xmlns:a16="http://schemas.microsoft.com/office/drawing/2014/main" id="{77397197-7152-2E45-8E7C-020BA435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2" name="Text Box 134">
            <a:extLst>
              <a:ext uri="{FF2B5EF4-FFF2-40B4-BE49-F238E27FC236}">
                <a16:creationId xmlns:a16="http://schemas.microsoft.com/office/drawing/2014/main" id="{939372BF-E77D-654C-B2AD-2C00AEC1E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3" name="Rectangle 135">
            <a:extLst>
              <a:ext uri="{FF2B5EF4-FFF2-40B4-BE49-F238E27FC236}">
                <a16:creationId xmlns:a16="http://schemas.microsoft.com/office/drawing/2014/main" id="{437C0C0F-C157-8244-AE2A-1DF52E30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4" name="Rectangle 136">
            <a:extLst>
              <a:ext uri="{FF2B5EF4-FFF2-40B4-BE49-F238E27FC236}">
                <a16:creationId xmlns:a16="http://schemas.microsoft.com/office/drawing/2014/main" id="{5603ABE4-B7E7-064A-9F40-A8F57C7E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35945" name="Rectangle 127">
            <a:extLst>
              <a:ext uri="{FF2B5EF4-FFF2-40B4-BE49-F238E27FC236}">
                <a16:creationId xmlns:a16="http://schemas.microsoft.com/office/drawing/2014/main" id="{EEE06490-B3AD-B746-AAAC-5D014BA9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ABAF6CE8-98E7-A844-8752-CB881C9A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C6EC23-A235-F745-B6FE-55DFA5FD623B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35948" name="Rectangle 68">
            <a:extLst>
              <a:ext uri="{FF2B5EF4-FFF2-40B4-BE49-F238E27FC236}">
                <a16:creationId xmlns:a16="http://schemas.microsoft.com/office/drawing/2014/main" id="{C1D56C10-118D-2742-8CE7-7B0793C1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5949" name="Rectangle 68">
            <a:extLst>
              <a:ext uri="{FF2B5EF4-FFF2-40B4-BE49-F238E27FC236}">
                <a16:creationId xmlns:a16="http://schemas.microsoft.com/office/drawing/2014/main" id="{A64ACAB0-7FC7-A44E-A1E8-F0ECCF08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29AA65E5-49A1-6D48-BC6B-4616872D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BB58C-38AA-C84E-9AE0-8B043B7AA3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388F57-4FAE-AD47-9B25-C2733D296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</a:rPr>
              <a:t>pushq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65491EC-0AE9-484D-9216-4778346AD9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743200"/>
            <a:ext cx="40767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Fetch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2 bytes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Read stack pointer and register rA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Decrement stack pointer by 8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4E295B8C-A673-D148-9E16-0E89886ECC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4713" y="2743200"/>
            <a:ext cx="4078287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Store valA at the address of new stack pointer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Update stack pointer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PC Update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Increment PC by 2</a:t>
            </a:r>
          </a:p>
        </p:txBody>
      </p:sp>
      <p:grpSp>
        <p:nvGrpSpPr>
          <p:cNvPr id="37894" name="Group 5">
            <a:extLst>
              <a:ext uri="{FF2B5EF4-FFF2-40B4-BE49-F238E27FC236}">
                <a16:creationId xmlns:a16="http://schemas.microsoft.com/office/drawing/2014/main" id="{CFF22D30-E2D3-024C-A162-BDF5F7ABFAE3}"/>
              </a:ext>
            </a:extLst>
          </p:cNvPr>
          <p:cNvGrpSpPr>
            <a:grpSpLocks/>
          </p:cNvGrpSpPr>
          <p:nvPr/>
        </p:nvGrpSpPr>
        <p:grpSpPr bwMode="auto">
          <a:xfrm>
            <a:off x="2212975" y="1789512"/>
            <a:ext cx="4340225" cy="381794"/>
            <a:chOff x="403" y="912"/>
            <a:chExt cx="2093" cy="192"/>
          </a:xfrm>
        </p:grpSpPr>
        <p:sp>
          <p:nvSpPr>
            <p:cNvPr id="32775" name="Rectangle 6">
              <a:extLst>
                <a:ext uri="{FF2B5EF4-FFF2-40B4-BE49-F238E27FC236}">
                  <a16:creationId xmlns:a16="http://schemas.microsoft.com/office/drawing/2014/main" id="{2575D9E0-10A7-254E-9F7A-595687A3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929"/>
              <a:ext cx="2093" cy="15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0001372E-934B-354F-AFC9-01A3A736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pushq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7897" name="Group 8">
              <a:extLst>
                <a:ext uri="{FF2B5EF4-FFF2-40B4-BE49-F238E27FC236}">
                  <a16:creationId xmlns:a16="http://schemas.microsoft.com/office/drawing/2014/main" id="{2BE6F57A-395E-D540-8D75-129673F15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7902" name="Rectangle 9">
                <a:extLst>
                  <a:ext uri="{FF2B5EF4-FFF2-40B4-BE49-F238E27FC236}">
                    <a16:creationId xmlns:a16="http://schemas.microsoft.com/office/drawing/2014/main" id="{0B24158A-EA5C-1347-BE7F-77C586DC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7903" name="Rectangle 10">
                <a:extLst>
                  <a:ext uri="{FF2B5EF4-FFF2-40B4-BE49-F238E27FC236}">
                    <a16:creationId xmlns:a16="http://schemas.microsoft.com/office/drawing/2014/main" id="{F4BFB7F8-08BE-A341-874B-92031950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7904" name="Rectangle 11">
                <a:extLst>
                  <a:ext uri="{FF2B5EF4-FFF2-40B4-BE49-F238E27FC236}">
                    <a16:creationId xmlns:a16="http://schemas.microsoft.com/office/drawing/2014/main" id="{4BD5FEA5-D988-BE41-BFA3-827902EFB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7898" name="Group 12">
              <a:extLst>
                <a:ext uri="{FF2B5EF4-FFF2-40B4-BE49-F238E27FC236}">
                  <a16:creationId xmlns:a16="http://schemas.microsoft.com/office/drawing/2014/main" id="{659CFCBD-3EBA-344B-A6A6-54B393D0B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7899" name="Rectangle 13">
                <a:extLst>
                  <a:ext uri="{FF2B5EF4-FFF2-40B4-BE49-F238E27FC236}">
                    <a16:creationId xmlns:a16="http://schemas.microsoft.com/office/drawing/2014/main" id="{AF94DD22-A765-8D40-86D8-8F7D3F96A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7900" name="Rectangle 14">
                <a:extLst>
                  <a:ext uri="{FF2B5EF4-FFF2-40B4-BE49-F238E27FC236}">
                    <a16:creationId xmlns:a16="http://schemas.microsoft.com/office/drawing/2014/main" id="{C89D9CE5-FA67-5F44-80D5-ADE3818EE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7901" name="Rectangle 15">
                <a:extLst>
                  <a:ext uri="{FF2B5EF4-FFF2-40B4-BE49-F238E27FC236}">
                    <a16:creationId xmlns:a16="http://schemas.microsoft.com/office/drawing/2014/main" id="{63D47B64-8B2A-F44D-A642-596618A79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2C4688F4-838D-7C49-8242-7EC9AE2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851A5-E26C-EC46-879F-B4140BBFE2C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A13C763-FA74-8745-BC30-0DD212E80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push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E0E8258-6319-1E42-A0EB-675D14952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867400"/>
            <a:ext cx="8305800" cy="609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 ALU to decrement stack pointer</a:t>
            </a:r>
          </a:p>
        </p:txBody>
      </p:sp>
      <p:grpSp>
        <p:nvGrpSpPr>
          <p:cNvPr id="39941" name="Group 45">
            <a:extLst>
              <a:ext uri="{FF2B5EF4-FFF2-40B4-BE49-F238E27FC236}">
                <a16:creationId xmlns:a16="http://schemas.microsoft.com/office/drawing/2014/main" id="{561078B8-9175-D648-B825-F00529982B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153400" cy="4267200"/>
            <a:chOff x="577" y="625"/>
            <a:chExt cx="4422" cy="2501"/>
          </a:xfrm>
        </p:grpSpPr>
        <p:sp>
          <p:nvSpPr>
            <p:cNvPr id="39942" name="Text Box 4">
              <a:extLst>
                <a:ext uri="{FF2B5EF4-FFF2-40B4-BE49-F238E27FC236}">
                  <a16:creationId xmlns:a16="http://schemas.microsoft.com/office/drawing/2014/main" id="{88E13487-D113-6B42-AFA6-07F82E76B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pushq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39943" name="Group 5">
              <a:extLst>
                <a:ext uri="{FF2B5EF4-FFF2-40B4-BE49-F238E27FC236}">
                  <a16:creationId xmlns:a16="http://schemas.microsoft.com/office/drawing/2014/main" id="{1F48236D-BFDC-ED46-9066-D6753757F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39973" name="Text Box 6">
                <a:extLst>
                  <a:ext uri="{FF2B5EF4-FFF2-40B4-BE49-F238E27FC236}">
                    <a16:creationId xmlns:a16="http://schemas.microsoft.com/office/drawing/2014/main" id="{BBFD9A43-3637-FD45-9022-24EC24BCD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39974" name="Text Box 7">
                <a:extLst>
                  <a:ext uri="{FF2B5EF4-FFF2-40B4-BE49-F238E27FC236}">
                    <a16:creationId xmlns:a16="http://schemas.microsoft.com/office/drawing/2014/main" id="{AB819816-9C3C-9D4C-BDFE-B10B1FD63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39975" name="Text Box 8">
                <a:extLst>
                  <a:ext uri="{FF2B5EF4-FFF2-40B4-BE49-F238E27FC236}">
                    <a16:creationId xmlns:a16="http://schemas.microsoft.com/office/drawing/2014/main" id="{F6DF3E2F-1520-0147-B461-80A9FDDB5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9976" name="Text Box 9">
                <a:extLst>
                  <a:ext uri="{FF2B5EF4-FFF2-40B4-BE49-F238E27FC236}">
                    <a16:creationId xmlns:a16="http://schemas.microsoft.com/office/drawing/2014/main" id="{14900977-2204-8A43-B6D6-AC7B896C9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PC+2</a:t>
                </a:r>
              </a:p>
            </p:txBody>
          </p:sp>
          <p:sp>
            <p:nvSpPr>
              <p:cNvPr id="39977" name="Text Box 10">
                <a:extLst>
                  <a:ext uri="{FF2B5EF4-FFF2-40B4-BE49-F238E27FC236}">
                    <a16:creationId xmlns:a16="http://schemas.microsoft.com/office/drawing/2014/main" id="{A457731E-5581-6A43-AF3C-6A140AB05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78" name="Text Box 11">
                <a:extLst>
                  <a:ext uri="{FF2B5EF4-FFF2-40B4-BE49-F238E27FC236}">
                    <a16:creationId xmlns:a16="http://schemas.microsoft.com/office/drawing/2014/main" id="{4BA2D482-3B5D-6D42-90E3-4CE66B9FF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39979" name="Text Box 12">
                <a:extLst>
                  <a:ext uri="{FF2B5EF4-FFF2-40B4-BE49-F238E27FC236}">
                    <a16:creationId xmlns:a16="http://schemas.microsoft.com/office/drawing/2014/main" id="{5199A562-0C77-5F45-A89A-D11808EB4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39980" name="Text Box 13">
                <a:extLst>
                  <a:ext uri="{FF2B5EF4-FFF2-40B4-BE49-F238E27FC236}">
                    <a16:creationId xmlns:a16="http://schemas.microsoft.com/office/drawing/2014/main" id="{73AE4CAF-6361-9B4E-8853-94E5AC444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39981" name="Text Box 14">
                <a:extLst>
                  <a:ext uri="{FF2B5EF4-FFF2-40B4-BE49-F238E27FC236}">
                    <a16:creationId xmlns:a16="http://schemas.microsoft.com/office/drawing/2014/main" id="{86F6B5D5-2871-5646-935B-6A6DB8E80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9982" name="Text Box 15">
                <a:extLst>
                  <a:ext uri="{FF2B5EF4-FFF2-40B4-BE49-F238E27FC236}">
                    <a16:creationId xmlns:a16="http://schemas.microsoft.com/office/drawing/2014/main" id="{363B6DE5-6F9E-C94A-B72A-D36DDD47E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39944" name="Group 16">
              <a:extLst>
                <a:ext uri="{FF2B5EF4-FFF2-40B4-BE49-F238E27FC236}">
                  <a16:creationId xmlns:a16="http://schemas.microsoft.com/office/drawing/2014/main" id="{CA62AAB6-2C42-B243-B36D-882533857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39967" name="Text Box 17">
                <a:extLst>
                  <a:ext uri="{FF2B5EF4-FFF2-40B4-BE49-F238E27FC236}">
                    <a16:creationId xmlns:a16="http://schemas.microsoft.com/office/drawing/2014/main" id="{18364D04-BC90-D447-9B85-F3F64BFDF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39968" name="Text Box 18">
                <a:extLst>
                  <a:ext uri="{FF2B5EF4-FFF2-40B4-BE49-F238E27FC236}">
                    <a16:creationId xmlns:a16="http://schemas.microsoft.com/office/drawing/2014/main" id="{F3537D92-80D6-D94B-9151-FE6CD42B8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39969" name="Text Box 19">
                <a:extLst>
                  <a:ext uri="{FF2B5EF4-FFF2-40B4-BE49-F238E27FC236}">
                    <a16:creationId xmlns:a16="http://schemas.microsoft.com/office/drawing/2014/main" id="{47ECEE6A-9571-2541-9645-F0B4CA490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70" name="Text Box 20">
                <a:extLst>
                  <a:ext uri="{FF2B5EF4-FFF2-40B4-BE49-F238E27FC236}">
                    <a16:creationId xmlns:a16="http://schemas.microsoft.com/office/drawing/2014/main" id="{0BC963D8-7D01-024F-8EFB-29E87B248C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39971" name="Text Box 21">
                <a:extLst>
                  <a:ext uri="{FF2B5EF4-FFF2-40B4-BE49-F238E27FC236}">
                    <a16:creationId xmlns:a16="http://schemas.microsoft.com/office/drawing/2014/main" id="{453D45E7-5DBE-C84B-975D-DB38C2DE3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72" name="Text Box 22">
                <a:extLst>
                  <a:ext uri="{FF2B5EF4-FFF2-40B4-BE49-F238E27FC236}">
                    <a16:creationId xmlns:a16="http://schemas.microsoft.com/office/drawing/2014/main" id="{F76339D2-E92D-D740-925C-8FDEF8D81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stack pointer</a:t>
                </a:r>
              </a:p>
            </p:txBody>
          </p:sp>
        </p:grpSp>
        <p:grpSp>
          <p:nvGrpSpPr>
            <p:cNvPr id="39945" name="Group 23">
              <a:extLst>
                <a:ext uri="{FF2B5EF4-FFF2-40B4-BE49-F238E27FC236}">
                  <a16:creationId xmlns:a16="http://schemas.microsoft.com/office/drawing/2014/main" id="{5FF2363A-959A-7143-B2FC-0C6F2F58A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39961" name="Text Box 24">
                <a:extLst>
                  <a:ext uri="{FF2B5EF4-FFF2-40B4-BE49-F238E27FC236}">
                    <a16:creationId xmlns:a16="http://schemas.microsoft.com/office/drawing/2014/main" id="{DE8F3489-C187-8842-ADE1-346B1E7D9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(-8)</a:t>
                </a:r>
              </a:p>
            </p:txBody>
          </p:sp>
          <p:sp>
            <p:nvSpPr>
              <p:cNvPr id="39962" name="Text Box 25">
                <a:extLst>
                  <a:ext uri="{FF2B5EF4-FFF2-40B4-BE49-F238E27FC236}">
                    <a16:creationId xmlns:a16="http://schemas.microsoft.com/office/drawing/2014/main" id="{D7A59215-FF9C-834A-942F-4EDF35C73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63" name="Text Box 26">
                <a:extLst>
                  <a:ext uri="{FF2B5EF4-FFF2-40B4-BE49-F238E27FC236}">
                    <a16:creationId xmlns:a16="http://schemas.microsoft.com/office/drawing/2014/main" id="{988E1477-BBBB-9A49-B56C-A6C522B77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64" name="Text Box 27">
                <a:extLst>
                  <a:ext uri="{FF2B5EF4-FFF2-40B4-BE49-F238E27FC236}">
                    <a16:creationId xmlns:a16="http://schemas.microsoft.com/office/drawing/2014/main" id="{5F6CAB77-A2D9-7741-941E-E1B526B83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39965" name="Text Box 28">
                <a:extLst>
                  <a:ext uri="{FF2B5EF4-FFF2-40B4-BE49-F238E27FC236}">
                    <a16:creationId xmlns:a16="http://schemas.microsoft.com/office/drawing/2014/main" id="{24164898-FACB-A849-BA52-7BC66B329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Decrement stack pointer</a:t>
                </a:r>
              </a:p>
            </p:txBody>
          </p:sp>
          <p:sp>
            <p:nvSpPr>
              <p:cNvPr id="39966" name="Text Box 29">
                <a:extLst>
                  <a:ext uri="{FF2B5EF4-FFF2-40B4-BE49-F238E27FC236}">
                    <a16:creationId xmlns:a16="http://schemas.microsoft.com/office/drawing/2014/main" id="{0E1E9F1D-223C-484E-87E7-E0EF0CF7E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46" name="Group 30">
              <a:extLst>
                <a:ext uri="{FF2B5EF4-FFF2-40B4-BE49-F238E27FC236}">
                  <a16:creationId xmlns:a16="http://schemas.microsoft.com/office/drawing/2014/main" id="{76EE44E2-5627-FD4D-B0DA-A6A4541CC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39958" name="Text Box 31">
                <a:extLst>
                  <a:ext uri="{FF2B5EF4-FFF2-40B4-BE49-F238E27FC236}">
                    <a16:creationId xmlns:a16="http://schemas.microsoft.com/office/drawing/2014/main" id="{E813F239-71A1-B543-9571-558747638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59" name="Text Box 32">
                <a:extLst>
                  <a:ext uri="{FF2B5EF4-FFF2-40B4-BE49-F238E27FC236}">
                    <a16:creationId xmlns:a16="http://schemas.microsoft.com/office/drawing/2014/main" id="{10E354DC-F164-2848-8FDB-B6F350BDC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39960" name="Text Box 33">
                <a:extLst>
                  <a:ext uri="{FF2B5EF4-FFF2-40B4-BE49-F238E27FC236}">
                    <a16:creationId xmlns:a16="http://schemas.microsoft.com/office/drawing/2014/main" id="{7E185961-AC1C-D643-BE94-9A5CAA5CF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Store to stack </a:t>
                </a:r>
              </a:p>
            </p:txBody>
          </p:sp>
        </p:grpSp>
        <p:grpSp>
          <p:nvGrpSpPr>
            <p:cNvPr id="39947" name="Group 34">
              <a:extLst>
                <a:ext uri="{FF2B5EF4-FFF2-40B4-BE49-F238E27FC236}">
                  <a16:creationId xmlns:a16="http://schemas.microsoft.com/office/drawing/2014/main" id="{15CE21FD-4187-6347-841F-04F53C5D4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39952" name="Text Box 35">
                <a:extLst>
                  <a:ext uri="{FF2B5EF4-FFF2-40B4-BE49-F238E27FC236}">
                    <a16:creationId xmlns:a16="http://schemas.microsoft.com/office/drawing/2014/main" id="{C82CB8F3-D294-DE49-BC19-5E0DA49C5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9953" name="Text Box 36">
                <a:extLst>
                  <a:ext uri="{FF2B5EF4-FFF2-40B4-BE49-F238E27FC236}">
                    <a16:creationId xmlns:a16="http://schemas.microsoft.com/office/drawing/2014/main" id="{33B857F9-82BB-0D48-B65F-49AF34C99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54" name="Text Box 37">
                <a:extLst>
                  <a:ext uri="{FF2B5EF4-FFF2-40B4-BE49-F238E27FC236}">
                    <a16:creationId xmlns:a16="http://schemas.microsoft.com/office/drawing/2014/main" id="{B3088507-E77D-314D-B789-2EFF2A029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39955" name="Text Box 38">
                <a:extLst>
                  <a:ext uri="{FF2B5EF4-FFF2-40B4-BE49-F238E27FC236}">
                    <a16:creationId xmlns:a16="http://schemas.microsoft.com/office/drawing/2014/main" id="{1833977E-A396-C545-A378-4CAC8A1AF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39956" name="Text Box 39">
                <a:extLst>
                  <a:ext uri="{FF2B5EF4-FFF2-40B4-BE49-F238E27FC236}">
                    <a16:creationId xmlns:a16="http://schemas.microsoft.com/office/drawing/2014/main" id="{2724C345-8FB0-9542-9317-64DE55A7F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stack pointer</a:t>
                </a:r>
              </a:p>
            </p:txBody>
          </p:sp>
          <p:sp>
            <p:nvSpPr>
              <p:cNvPr id="39957" name="Text Box 40">
                <a:extLst>
                  <a:ext uri="{FF2B5EF4-FFF2-40B4-BE49-F238E27FC236}">
                    <a16:creationId xmlns:a16="http://schemas.microsoft.com/office/drawing/2014/main" id="{F66A5869-A847-514F-86BF-C515A2857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48" name="Group 41">
              <a:extLst>
                <a:ext uri="{FF2B5EF4-FFF2-40B4-BE49-F238E27FC236}">
                  <a16:creationId xmlns:a16="http://schemas.microsoft.com/office/drawing/2014/main" id="{C98F77E0-C76A-4E49-99FD-EEA728CAA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39949" name="Text Box 42">
                <a:extLst>
                  <a:ext uri="{FF2B5EF4-FFF2-40B4-BE49-F238E27FC236}">
                    <a16:creationId xmlns:a16="http://schemas.microsoft.com/office/drawing/2014/main" id="{429F52AA-71E5-3E41-B619-61921FED7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39950" name="Text Box 43">
                <a:extLst>
                  <a:ext uri="{FF2B5EF4-FFF2-40B4-BE49-F238E27FC236}">
                    <a16:creationId xmlns:a16="http://schemas.microsoft.com/office/drawing/2014/main" id="{CF537C21-D92E-F04E-9F7F-C03FEF2A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39951" name="Text Box 44">
                <a:extLst>
                  <a:ext uri="{FF2B5EF4-FFF2-40B4-BE49-F238E27FC236}">
                    <a16:creationId xmlns:a16="http://schemas.microsoft.com/office/drawing/2014/main" id="{C05B490C-B15B-1643-B423-243DB79F2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62DD40-8CB0-9D45-A47D-91C9D58188CB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66E3BB19-36B3-EC48-8794-FD670998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F27D1-1075-524E-8A2B-9311024BD3F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36FBBC3-7218-B84E-9149-884D7844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89" name="Freeform 3">
            <a:extLst>
              <a:ext uri="{FF2B5EF4-FFF2-40B4-BE49-F238E27FC236}">
                <a16:creationId xmlns:a16="http://schemas.microsoft.com/office/drawing/2014/main" id="{A2DAE3C9-6A8E-7747-848E-22BB2DB223C1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1990" name="Freeform 4">
            <a:extLst>
              <a:ext uri="{FF2B5EF4-FFF2-40B4-BE49-F238E27FC236}">
                <a16:creationId xmlns:a16="http://schemas.microsoft.com/office/drawing/2014/main" id="{77B7AA64-0824-F34D-8C9E-A33E8B791E8B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1DDED23C-4837-C246-A92B-A516348B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2" name="Rectangle 6">
            <a:extLst>
              <a:ext uri="{FF2B5EF4-FFF2-40B4-BE49-F238E27FC236}">
                <a16:creationId xmlns:a16="http://schemas.microsoft.com/office/drawing/2014/main" id="{416BDCB2-D441-5B49-9B00-AC170EC6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3" name="Rectangle 7">
            <a:extLst>
              <a:ext uri="{FF2B5EF4-FFF2-40B4-BE49-F238E27FC236}">
                <a16:creationId xmlns:a16="http://schemas.microsoft.com/office/drawing/2014/main" id="{C17EDF39-0011-A64E-A649-F1ADA0AF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4" name="Rectangle 8">
            <a:extLst>
              <a:ext uri="{FF2B5EF4-FFF2-40B4-BE49-F238E27FC236}">
                <a16:creationId xmlns:a16="http://schemas.microsoft.com/office/drawing/2014/main" id="{80EDDE22-E558-0243-9D73-034F3B16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5" name="Rectangle 9">
            <a:extLst>
              <a:ext uri="{FF2B5EF4-FFF2-40B4-BE49-F238E27FC236}">
                <a16:creationId xmlns:a16="http://schemas.microsoft.com/office/drawing/2014/main" id="{9FDCC652-29D0-A748-9B32-4AD735D0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41996" name="Group 10">
            <a:extLst>
              <a:ext uri="{FF2B5EF4-FFF2-40B4-BE49-F238E27FC236}">
                <a16:creationId xmlns:a16="http://schemas.microsoft.com/office/drawing/2014/main" id="{E59AC0BF-C0E6-A94F-BD3C-99D87494DE8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42097" name="Rectangle 11">
              <a:extLst>
                <a:ext uri="{FF2B5EF4-FFF2-40B4-BE49-F238E27FC236}">
                  <a16:creationId xmlns:a16="http://schemas.microsoft.com/office/drawing/2014/main" id="{78B09DC0-19FC-254E-BFCF-542283DA7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8" name="Rectangle 12">
              <a:extLst>
                <a:ext uri="{FF2B5EF4-FFF2-40B4-BE49-F238E27FC236}">
                  <a16:creationId xmlns:a16="http://schemas.microsoft.com/office/drawing/2014/main" id="{46EE8F26-0921-6941-89D1-3873FAE16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86C0ACC-AA8D-1A4C-A978-35D0428C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92AFE762-97DB-4043-B8AA-DB6328A9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8047AE8C-67DC-EA4D-8FFF-AF85B2A9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6E4C7F40-D22F-7D45-821D-7F5C4066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42001" name="Group 17">
            <a:extLst>
              <a:ext uri="{FF2B5EF4-FFF2-40B4-BE49-F238E27FC236}">
                <a16:creationId xmlns:a16="http://schemas.microsoft.com/office/drawing/2014/main" id="{B455A03C-50D8-0542-837E-CB44C19490D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42093" name="Group 18">
              <a:extLst>
                <a:ext uri="{FF2B5EF4-FFF2-40B4-BE49-F238E27FC236}">
                  <a16:creationId xmlns:a16="http://schemas.microsoft.com/office/drawing/2014/main" id="{74DAE0DA-19C5-184B-AE0F-4E1B06370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42095" name="Freeform 19">
                <a:extLst>
                  <a:ext uri="{FF2B5EF4-FFF2-40B4-BE49-F238E27FC236}">
                    <a16:creationId xmlns:a16="http://schemas.microsoft.com/office/drawing/2014/main" id="{792FEDED-2BCB-D14B-9965-595DB0870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2096" name="Freeform 20">
                <a:extLst>
                  <a:ext uri="{FF2B5EF4-FFF2-40B4-BE49-F238E27FC236}">
                    <a16:creationId xmlns:a16="http://schemas.microsoft.com/office/drawing/2014/main" id="{31AF1055-0E4E-3B4F-AED8-A2ABB2DC4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42094" name="Rectangle 21">
              <a:extLst>
                <a:ext uri="{FF2B5EF4-FFF2-40B4-BE49-F238E27FC236}">
                  <a16:creationId xmlns:a16="http://schemas.microsoft.com/office/drawing/2014/main" id="{07D6AF4F-CB82-1B43-8443-49ADD3E8F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42002" name="Group 22">
            <a:extLst>
              <a:ext uri="{FF2B5EF4-FFF2-40B4-BE49-F238E27FC236}">
                <a16:creationId xmlns:a16="http://schemas.microsoft.com/office/drawing/2014/main" id="{3C40DAEA-B093-414B-83A4-05BDED6207C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42091" name="Rectangle 23">
              <a:extLst>
                <a:ext uri="{FF2B5EF4-FFF2-40B4-BE49-F238E27FC236}">
                  <a16:creationId xmlns:a16="http://schemas.microsoft.com/office/drawing/2014/main" id="{26DE2D34-EA02-FD4B-BD8A-F588AFE8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2092" name="Rectangle 24">
              <a:extLst>
                <a:ext uri="{FF2B5EF4-FFF2-40B4-BE49-F238E27FC236}">
                  <a16:creationId xmlns:a16="http://schemas.microsoft.com/office/drawing/2014/main" id="{B25F1A3C-E1E9-AA46-8D26-46AF4AAC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42003" name="Rectangle 28">
            <a:extLst>
              <a:ext uri="{FF2B5EF4-FFF2-40B4-BE49-F238E27FC236}">
                <a16:creationId xmlns:a16="http://schemas.microsoft.com/office/drawing/2014/main" id="{BCAF2439-F175-3546-AC93-0A53A3B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4" name="Rectangle 29">
            <a:extLst>
              <a:ext uri="{FF2B5EF4-FFF2-40B4-BE49-F238E27FC236}">
                <a16:creationId xmlns:a16="http://schemas.microsoft.com/office/drawing/2014/main" id="{BBF9C82B-3253-0344-B94B-A4BAFD2C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5" name="Rectangle 30">
            <a:extLst>
              <a:ext uri="{FF2B5EF4-FFF2-40B4-BE49-F238E27FC236}">
                <a16:creationId xmlns:a16="http://schemas.microsoft.com/office/drawing/2014/main" id="{B44AA143-BCE2-2440-9F6C-8507B20F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6" name="Rectangle 31">
            <a:extLst>
              <a:ext uri="{FF2B5EF4-FFF2-40B4-BE49-F238E27FC236}">
                <a16:creationId xmlns:a16="http://schemas.microsoft.com/office/drawing/2014/main" id="{43919F78-2BA7-EF40-80B6-EBBE33A8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7" name="Rectangle 32">
            <a:extLst>
              <a:ext uri="{FF2B5EF4-FFF2-40B4-BE49-F238E27FC236}">
                <a16:creationId xmlns:a16="http://schemas.microsoft.com/office/drawing/2014/main" id="{08D09240-DC0D-D94E-8AFD-39CD3FF1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8" name="Rectangle 33">
            <a:extLst>
              <a:ext uri="{FF2B5EF4-FFF2-40B4-BE49-F238E27FC236}">
                <a16:creationId xmlns:a16="http://schemas.microsoft.com/office/drawing/2014/main" id="{DE6B1B62-6612-304B-9028-AC312B10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09" name="Rectangle 34">
            <a:extLst>
              <a:ext uri="{FF2B5EF4-FFF2-40B4-BE49-F238E27FC236}">
                <a16:creationId xmlns:a16="http://schemas.microsoft.com/office/drawing/2014/main" id="{2B60CDC6-D422-7B43-9E50-2FB5AA6A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0" name="Rectangle 35">
            <a:extLst>
              <a:ext uri="{FF2B5EF4-FFF2-40B4-BE49-F238E27FC236}">
                <a16:creationId xmlns:a16="http://schemas.microsoft.com/office/drawing/2014/main" id="{B4B06DC2-8C68-CB4A-9E23-60300552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1" name="Rectangle 36">
            <a:extLst>
              <a:ext uri="{FF2B5EF4-FFF2-40B4-BE49-F238E27FC236}">
                <a16:creationId xmlns:a16="http://schemas.microsoft.com/office/drawing/2014/main" id="{EF59A821-4C43-F641-92D4-2808400F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2" name="Rectangle 37">
            <a:extLst>
              <a:ext uri="{FF2B5EF4-FFF2-40B4-BE49-F238E27FC236}">
                <a16:creationId xmlns:a16="http://schemas.microsoft.com/office/drawing/2014/main" id="{96654F86-6C9F-F748-8E73-5234DC67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3" name="Rectangle 38">
            <a:extLst>
              <a:ext uri="{FF2B5EF4-FFF2-40B4-BE49-F238E27FC236}">
                <a16:creationId xmlns:a16="http://schemas.microsoft.com/office/drawing/2014/main" id="{AB7518AD-360F-CD4A-9CB2-84148399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A3A8D4E1-B6EB-D947-8DE2-6646E9ED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icode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:rB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                  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valC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2015" name="Rectangle 40">
            <a:extLst>
              <a:ext uri="{FF2B5EF4-FFF2-40B4-BE49-F238E27FC236}">
                <a16:creationId xmlns:a16="http://schemas.microsoft.com/office/drawing/2014/main" id="{CE5C02FD-38B0-9543-B43A-7EB750FF8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6" name="Rectangle 41">
            <a:extLst>
              <a:ext uri="{FF2B5EF4-FFF2-40B4-BE49-F238E27FC236}">
                <a16:creationId xmlns:a16="http://schemas.microsoft.com/office/drawing/2014/main" id="{859CE9ED-FA4B-314F-95B7-60243624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7" name="Rectangle 42">
            <a:extLst>
              <a:ext uri="{FF2B5EF4-FFF2-40B4-BE49-F238E27FC236}">
                <a16:creationId xmlns:a16="http://schemas.microsoft.com/office/drawing/2014/main" id="{E51FE8C7-5C58-6A45-9F52-01596B13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8" name="Rectangle 43">
            <a:extLst>
              <a:ext uri="{FF2B5EF4-FFF2-40B4-BE49-F238E27FC236}">
                <a16:creationId xmlns:a16="http://schemas.microsoft.com/office/drawing/2014/main" id="{433AA056-439D-4240-918B-E6DD301B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19" name="Rectangle 44">
            <a:extLst>
              <a:ext uri="{FF2B5EF4-FFF2-40B4-BE49-F238E27FC236}">
                <a16:creationId xmlns:a16="http://schemas.microsoft.com/office/drawing/2014/main" id="{67403731-BFED-E242-9033-3E9A1FBD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0" name="Rectangle 45">
            <a:extLst>
              <a:ext uri="{FF2B5EF4-FFF2-40B4-BE49-F238E27FC236}">
                <a16:creationId xmlns:a16="http://schemas.microsoft.com/office/drawing/2014/main" id="{6E1C372A-3DB8-B24F-A450-B55172C3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1" name="Rectangle 64">
            <a:extLst>
              <a:ext uri="{FF2B5EF4-FFF2-40B4-BE49-F238E27FC236}">
                <a16:creationId xmlns:a16="http://schemas.microsoft.com/office/drawing/2014/main" id="{DB0A6E56-2D8B-3F46-8274-A686BED1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2" name="Rectangle 65">
            <a:extLst>
              <a:ext uri="{FF2B5EF4-FFF2-40B4-BE49-F238E27FC236}">
                <a16:creationId xmlns:a16="http://schemas.microsoft.com/office/drawing/2014/main" id="{3630AF2A-122D-9444-87B0-E9DCEB8E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3" name="Freeform 66">
            <a:extLst>
              <a:ext uri="{FF2B5EF4-FFF2-40B4-BE49-F238E27FC236}">
                <a16:creationId xmlns:a16="http://schemas.microsoft.com/office/drawing/2014/main" id="{8CDEDE65-AEF9-304E-A523-9975376D4E4B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24" name="Rectangle 67">
            <a:extLst>
              <a:ext uri="{FF2B5EF4-FFF2-40B4-BE49-F238E27FC236}">
                <a16:creationId xmlns:a16="http://schemas.microsoft.com/office/drawing/2014/main" id="{9B553E74-5120-DA4C-8AD0-D3ABC860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5" name="Rectangle 68">
            <a:extLst>
              <a:ext uri="{FF2B5EF4-FFF2-40B4-BE49-F238E27FC236}">
                <a16:creationId xmlns:a16="http://schemas.microsoft.com/office/drawing/2014/main" id="{4F109626-6C0A-8243-B047-1DB8BC1D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6" name="Rectangle 69">
            <a:extLst>
              <a:ext uri="{FF2B5EF4-FFF2-40B4-BE49-F238E27FC236}">
                <a16:creationId xmlns:a16="http://schemas.microsoft.com/office/drawing/2014/main" id="{705B793E-5BA9-EA4D-863B-F3D15ED1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7" name="Freeform 70">
            <a:extLst>
              <a:ext uri="{FF2B5EF4-FFF2-40B4-BE49-F238E27FC236}">
                <a16:creationId xmlns:a16="http://schemas.microsoft.com/office/drawing/2014/main" id="{0A9DFF2C-ABED-2C45-AD2F-523C949BE5F5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28" name="Rectangle 71">
            <a:extLst>
              <a:ext uri="{FF2B5EF4-FFF2-40B4-BE49-F238E27FC236}">
                <a16:creationId xmlns:a16="http://schemas.microsoft.com/office/drawing/2014/main" id="{08A604CF-5B9F-BC41-8B47-2A66688C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29" name="Rectangle 72">
            <a:extLst>
              <a:ext uri="{FF2B5EF4-FFF2-40B4-BE49-F238E27FC236}">
                <a16:creationId xmlns:a16="http://schemas.microsoft.com/office/drawing/2014/main" id="{CC63995C-FDD9-0B4E-9C47-7C0D2F38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012" y="4297363"/>
            <a:ext cx="10018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6205B960-D69D-764A-B175-3C5513E8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611" y="4654550"/>
            <a:ext cx="122950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rsp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,dstM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2031" name="Rectangle 74">
            <a:extLst>
              <a:ext uri="{FF2B5EF4-FFF2-40B4-BE49-F238E27FC236}">
                <a16:creationId xmlns:a16="http://schemas.microsoft.com/office/drawing/2014/main" id="{CDDFBE80-9FD4-494E-B804-A60A2D31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2" name="Rectangle 75">
            <a:extLst>
              <a:ext uri="{FF2B5EF4-FFF2-40B4-BE49-F238E27FC236}">
                <a16:creationId xmlns:a16="http://schemas.microsoft.com/office/drawing/2014/main" id="{6FF0C312-931F-7D4E-80C6-836B64A0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3" name="Freeform 76">
            <a:extLst>
              <a:ext uri="{FF2B5EF4-FFF2-40B4-BE49-F238E27FC236}">
                <a16:creationId xmlns:a16="http://schemas.microsoft.com/office/drawing/2014/main" id="{EECC924E-4EFE-3B47-ABB8-E2E9D98EB8C1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34" name="Rectangle 77">
            <a:extLst>
              <a:ext uri="{FF2B5EF4-FFF2-40B4-BE49-F238E27FC236}">
                <a16:creationId xmlns:a16="http://schemas.microsoft.com/office/drawing/2014/main" id="{B85114B6-97C1-E847-B75D-62B36DD3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5" name="Rectangle 78">
            <a:extLst>
              <a:ext uri="{FF2B5EF4-FFF2-40B4-BE49-F238E27FC236}">
                <a16:creationId xmlns:a16="http://schemas.microsoft.com/office/drawing/2014/main" id="{9703329A-4597-614A-BC5C-093DC4E5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6" name="Rectangle 79">
            <a:extLst>
              <a:ext uri="{FF2B5EF4-FFF2-40B4-BE49-F238E27FC236}">
                <a16:creationId xmlns:a16="http://schemas.microsoft.com/office/drawing/2014/main" id="{02129BCE-70CE-804A-BE06-68D70C30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7" name="Rectangle 80">
            <a:extLst>
              <a:ext uri="{FF2B5EF4-FFF2-40B4-BE49-F238E27FC236}">
                <a16:creationId xmlns:a16="http://schemas.microsoft.com/office/drawing/2014/main" id="{41A4EB02-BAAE-0343-AE58-8607EB373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38" name="Freeform 81">
            <a:extLst>
              <a:ext uri="{FF2B5EF4-FFF2-40B4-BE49-F238E27FC236}">
                <a16:creationId xmlns:a16="http://schemas.microsoft.com/office/drawing/2014/main" id="{1164099F-23CF-014C-A727-807A6D263B6E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39" name="Rectangle 82">
            <a:extLst>
              <a:ext uri="{FF2B5EF4-FFF2-40B4-BE49-F238E27FC236}">
                <a16:creationId xmlns:a16="http://schemas.microsoft.com/office/drawing/2014/main" id="{CA780454-D9FD-5C45-B58D-182B01F3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0" name="Rectangle 83">
            <a:extLst>
              <a:ext uri="{FF2B5EF4-FFF2-40B4-BE49-F238E27FC236}">
                <a16:creationId xmlns:a16="http://schemas.microsoft.com/office/drawing/2014/main" id="{51F9EF30-ED55-AC49-A54C-8BA0F6452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112" y="3230563"/>
            <a:ext cx="854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-8,valB</a:t>
            </a:r>
          </a:p>
        </p:txBody>
      </p:sp>
      <p:sp>
        <p:nvSpPr>
          <p:cNvPr id="42041" name="Rectangle 84">
            <a:extLst>
              <a:ext uri="{FF2B5EF4-FFF2-40B4-BE49-F238E27FC236}">
                <a16:creationId xmlns:a16="http://schemas.microsoft.com/office/drawing/2014/main" id="{49B518EC-F306-9040-827E-8AE3ACFE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4715878F-FB55-C24F-990F-28D961FE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2043" name="Rectangle 86">
            <a:extLst>
              <a:ext uri="{FF2B5EF4-FFF2-40B4-BE49-F238E27FC236}">
                <a16:creationId xmlns:a16="http://schemas.microsoft.com/office/drawing/2014/main" id="{AFCF96F5-A3F2-1D4A-A8A0-31DB94D5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4" name="Rectangle 87">
            <a:extLst>
              <a:ext uri="{FF2B5EF4-FFF2-40B4-BE49-F238E27FC236}">
                <a16:creationId xmlns:a16="http://schemas.microsoft.com/office/drawing/2014/main" id="{52B46DDD-37BF-CD4F-A823-25281CC5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5" name="Freeform 88">
            <a:extLst>
              <a:ext uri="{FF2B5EF4-FFF2-40B4-BE49-F238E27FC236}">
                <a16:creationId xmlns:a16="http://schemas.microsoft.com/office/drawing/2014/main" id="{962F6804-14B4-CB49-B534-B424825DAD44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46" name="Rectangle 89">
            <a:extLst>
              <a:ext uri="{FF2B5EF4-FFF2-40B4-BE49-F238E27FC236}">
                <a16:creationId xmlns:a16="http://schemas.microsoft.com/office/drawing/2014/main" id="{9CA8F9AC-470D-7D42-BBCF-AE190CAE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7" name="Rectangle 90">
            <a:extLst>
              <a:ext uri="{FF2B5EF4-FFF2-40B4-BE49-F238E27FC236}">
                <a16:creationId xmlns:a16="http://schemas.microsoft.com/office/drawing/2014/main" id="{BEC02F1C-88D3-7043-8B2D-782CF3FC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8" name="Rectangle 91">
            <a:extLst>
              <a:ext uri="{FF2B5EF4-FFF2-40B4-BE49-F238E27FC236}">
                <a16:creationId xmlns:a16="http://schemas.microsoft.com/office/drawing/2014/main" id="{93AB69F0-30D8-BD49-8DAD-1741886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49" name="Freeform 92">
            <a:extLst>
              <a:ext uri="{FF2B5EF4-FFF2-40B4-BE49-F238E27FC236}">
                <a16:creationId xmlns:a16="http://schemas.microsoft.com/office/drawing/2014/main" id="{2C5BDB58-E3F2-244A-B884-2F90AB57F86A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50" name="Rectangle 93">
            <a:extLst>
              <a:ext uri="{FF2B5EF4-FFF2-40B4-BE49-F238E27FC236}">
                <a16:creationId xmlns:a16="http://schemas.microsoft.com/office/drawing/2014/main" id="{9D187557-9702-1C44-A679-1AF4A6B9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1" name="Rectangle 94">
            <a:extLst>
              <a:ext uri="{FF2B5EF4-FFF2-40B4-BE49-F238E27FC236}">
                <a16:creationId xmlns:a16="http://schemas.microsoft.com/office/drawing/2014/main" id="{5B429C78-3F25-EE44-A04D-86783AC7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2" name="Rectangle 95">
            <a:extLst>
              <a:ext uri="{FF2B5EF4-FFF2-40B4-BE49-F238E27FC236}">
                <a16:creationId xmlns:a16="http://schemas.microsoft.com/office/drawing/2014/main" id="{8F928F12-0588-7845-9D28-2A31F731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3" name="Rectangle 96">
            <a:extLst>
              <a:ext uri="{FF2B5EF4-FFF2-40B4-BE49-F238E27FC236}">
                <a16:creationId xmlns:a16="http://schemas.microsoft.com/office/drawing/2014/main" id="{BBA21EE2-FE62-B540-9098-72D796C07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4" name="Freeform 97">
            <a:extLst>
              <a:ext uri="{FF2B5EF4-FFF2-40B4-BE49-F238E27FC236}">
                <a16:creationId xmlns:a16="http://schemas.microsoft.com/office/drawing/2014/main" id="{66D3BC8A-A894-4044-9637-B58EBD70CB6A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55" name="Rectangle 98">
            <a:extLst>
              <a:ext uri="{FF2B5EF4-FFF2-40B4-BE49-F238E27FC236}">
                <a16:creationId xmlns:a16="http://schemas.microsoft.com/office/drawing/2014/main" id="{E2C64996-A378-8644-93BC-8919CFD9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6" name="Rectangle 99">
            <a:extLst>
              <a:ext uri="{FF2B5EF4-FFF2-40B4-BE49-F238E27FC236}">
                <a16:creationId xmlns:a16="http://schemas.microsoft.com/office/drawing/2014/main" id="{418585C2-C4AD-F347-8EB8-9508569C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57" name="Freeform 100">
            <a:extLst>
              <a:ext uri="{FF2B5EF4-FFF2-40B4-BE49-F238E27FC236}">
                <a16:creationId xmlns:a16="http://schemas.microsoft.com/office/drawing/2014/main" id="{A0F3ED97-FB1E-4847-8D9B-15867D1FF4B9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58" name="Rectangle 101">
            <a:extLst>
              <a:ext uri="{FF2B5EF4-FFF2-40B4-BE49-F238E27FC236}">
                <a16:creationId xmlns:a16="http://schemas.microsoft.com/office/drawing/2014/main" id="{3AF3E560-0655-DB45-AE0B-45ABB627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valE,valA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1517" name="Rectangle 102">
            <a:extLst>
              <a:ext uri="{FF2B5EF4-FFF2-40B4-BE49-F238E27FC236}">
                <a16:creationId xmlns:a16="http://schemas.microsoft.com/office/drawing/2014/main" id="{65D24378-C35A-7745-A0C3-6FFBA0FF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8" name="Rectangle 103">
            <a:extLst>
              <a:ext uri="{FF2B5EF4-FFF2-40B4-BE49-F238E27FC236}">
                <a16:creationId xmlns:a16="http://schemas.microsoft.com/office/drawing/2014/main" id="{D4958480-1AFD-5540-B183-A05BF490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9" name="Freeform 104">
            <a:extLst>
              <a:ext uri="{FF2B5EF4-FFF2-40B4-BE49-F238E27FC236}">
                <a16:creationId xmlns:a16="http://schemas.microsoft.com/office/drawing/2014/main" id="{9207BBEE-9698-F24F-8411-EF8CF5C6A334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7 w 214"/>
              <a:gd name="T1" fmla="*/ 2147483647 h 321"/>
              <a:gd name="T2" fmla="*/ 0 w 214"/>
              <a:gd name="T3" fmla="*/ 2147483647 h 321"/>
              <a:gd name="T4" fmla="*/ 2147483647 w 214"/>
              <a:gd name="T5" fmla="*/ 0 h 321"/>
              <a:gd name="T6" fmla="*/ 2147483647 w 214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392DAACB-C7F3-EC48-BDC0-F9AAF518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2063" name="Rectangle 106">
            <a:extLst>
              <a:ext uri="{FF2B5EF4-FFF2-40B4-BE49-F238E27FC236}">
                <a16:creationId xmlns:a16="http://schemas.microsoft.com/office/drawing/2014/main" id="{19247978-0088-274A-AE88-B8A0F777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64" name="Freeform 107">
            <a:extLst>
              <a:ext uri="{FF2B5EF4-FFF2-40B4-BE49-F238E27FC236}">
                <a16:creationId xmlns:a16="http://schemas.microsoft.com/office/drawing/2014/main" id="{E38004A1-40FA-C149-AEA4-5C501B8E0650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65" name="Freeform 108">
            <a:extLst>
              <a:ext uri="{FF2B5EF4-FFF2-40B4-BE49-F238E27FC236}">
                <a16:creationId xmlns:a16="http://schemas.microsoft.com/office/drawing/2014/main" id="{14AC2ED2-0C3B-1142-B43F-AD21B0818C21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66" name="Freeform 109">
            <a:extLst>
              <a:ext uri="{FF2B5EF4-FFF2-40B4-BE49-F238E27FC236}">
                <a16:creationId xmlns:a16="http://schemas.microsoft.com/office/drawing/2014/main" id="{9B8DC77A-5D47-DE47-AE74-486256A59DE2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67" name="Freeform 110">
            <a:extLst>
              <a:ext uri="{FF2B5EF4-FFF2-40B4-BE49-F238E27FC236}">
                <a16:creationId xmlns:a16="http://schemas.microsoft.com/office/drawing/2014/main" id="{99A0C4DA-23EA-D746-A44E-FDB1F3156630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68" name="Freeform 111">
            <a:extLst>
              <a:ext uri="{FF2B5EF4-FFF2-40B4-BE49-F238E27FC236}">
                <a16:creationId xmlns:a16="http://schemas.microsoft.com/office/drawing/2014/main" id="{62B46DE9-3638-CB46-B8EE-F8A0A53438EA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69" name="Freeform 112">
            <a:extLst>
              <a:ext uri="{FF2B5EF4-FFF2-40B4-BE49-F238E27FC236}">
                <a16:creationId xmlns:a16="http://schemas.microsoft.com/office/drawing/2014/main" id="{445C9E77-DE3B-0646-ABF2-5A26142AF531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70" name="Freeform 113">
            <a:extLst>
              <a:ext uri="{FF2B5EF4-FFF2-40B4-BE49-F238E27FC236}">
                <a16:creationId xmlns:a16="http://schemas.microsoft.com/office/drawing/2014/main" id="{68DD2235-7CAF-BD4D-B1B1-2DA4014EC168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71" name="Freeform 114">
            <a:extLst>
              <a:ext uri="{FF2B5EF4-FFF2-40B4-BE49-F238E27FC236}">
                <a16:creationId xmlns:a16="http://schemas.microsoft.com/office/drawing/2014/main" id="{04052242-3F70-6646-B9EF-CE8079576CA0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72" name="Rectangle 115">
            <a:extLst>
              <a:ext uri="{FF2B5EF4-FFF2-40B4-BE49-F238E27FC236}">
                <a16:creationId xmlns:a16="http://schemas.microsoft.com/office/drawing/2014/main" id="{0D15F795-CFC9-354B-818C-87E952010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73" name="Rectangle 116">
            <a:extLst>
              <a:ext uri="{FF2B5EF4-FFF2-40B4-BE49-F238E27FC236}">
                <a16:creationId xmlns:a16="http://schemas.microsoft.com/office/drawing/2014/main" id="{87AE93E2-ACDC-CB4E-8466-FD262182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74" name="Rectangle 117">
            <a:extLst>
              <a:ext uri="{FF2B5EF4-FFF2-40B4-BE49-F238E27FC236}">
                <a16:creationId xmlns:a16="http://schemas.microsoft.com/office/drawing/2014/main" id="{85327E08-DECA-A945-880D-E4480800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75" name="Rectangle 118">
            <a:extLst>
              <a:ext uri="{FF2B5EF4-FFF2-40B4-BE49-F238E27FC236}">
                <a16:creationId xmlns:a16="http://schemas.microsoft.com/office/drawing/2014/main" id="{5446F024-DC96-E145-BF8B-B23E7E0C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76" name="Rectangle 119">
            <a:extLst>
              <a:ext uri="{FF2B5EF4-FFF2-40B4-BE49-F238E27FC236}">
                <a16:creationId xmlns:a16="http://schemas.microsoft.com/office/drawing/2014/main" id="{CD11634C-1DCC-E941-8DFA-D92E6213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77" name="Rectangle 120">
            <a:extLst>
              <a:ext uri="{FF2B5EF4-FFF2-40B4-BE49-F238E27FC236}">
                <a16:creationId xmlns:a16="http://schemas.microsoft.com/office/drawing/2014/main" id="{39CCFD8B-38DF-B94E-B517-82AB59E7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3A7B2ACD-3BBF-7C4D-8261-9BEB7A4C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</a:t>
            </a:r>
          </a:p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2079" name="Rectangle 123">
            <a:extLst>
              <a:ext uri="{FF2B5EF4-FFF2-40B4-BE49-F238E27FC236}">
                <a16:creationId xmlns:a16="http://schemas.microsoft.com/office/drawing/2014/main" id="{50AB8A38-AD5E-7944-A1F7-167C4C19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0" name="Freeform 124">
            <a:extLst>
              <a:ext uri="{FF2B5EF4-FFF2-40B4-BE49-F238E27FC236}">
                <a16:creationId xmlns:a16="http://schemas.microsoft.com/office/drawing/2014/main" id="{A0F25BD6-3555-1D42-B141-CDB7FB9527C5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81" name="Freeform 125">
            <a:extLst>
              <a:ext uri="{FF2B5EF4-FFF2-40B4-BE49-F238E27FC236}">
                <a16:creationId xmlns:a16="http://schemas.microsoft.com/office/drawing/2014/main" id="{4CCEC824-7C62-6840-940C-9D4362109A4E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2082" name="Rectangle 126">
            <a:extLst>
              <a:ext uri="{FF2B5EF4-FFF2-40B4-BE49-F238E27FC236}">
                <a16:creationId xmlns:a16="http://schemas.microsoft.com/office/drawing/2014/main" id="{184F0A7F-C473-AE44-A0A6-626DE1CA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3" name="Rectangle 132">
            <a:extLst>
              <a:ext uri="{FF2B5EF4-FFF2-40B4-BE49-F238E27FC236}">
                <a16:creationId xmlns:a16="http://schemas.microsoft.com/office/drawing/2014/main" id="{1062B7B3-08DC-494E-BB73-596F50F0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4" name="Rectangle 133">
            <a:extLst>
              <a:ext uri="{FF2B5EF4-FFF2-40B4-BE49-F238E27FC236}">
                <a16:creationId xmlns:a16="http://schemas.microsoft.com/office/drawing/2014/main" id="{9C399D87-DB89-D844-8765-60446C14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5" name="Text Box 134">
            <a:extLst>
              <a:ext uri="{FF2B5EF4-FFF2-40B4-BE49-F238E27FC236}">
                <a16:creationId xmlns:a16="http://schemas.microsoft.com/office/drawing/2014/main" id="{44B84821-1D41-1A4D-BEEC-B7D1B6BF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6" name="Rectangle 135">
            <a:extLst>
              <a:ext uri="{FF2B5EF4-FFF2-40B4-BE49-F238E27FC236}">
                <a16:creationId xmlns:a16="http://schemas.microsoft.com/office/drawing/2014/main" id="{CCD4BD63-693B-BB48-A4CE-F88AD1C6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7" name="Rectangle 136">
            <a:extLst>
              <a:ext uri="{FF2B5EF4-FFF2-40B4-BE49-F238E27FC236}">
                <a16:creationId xmlns:a16="http://schemas.microsoft.com/office/drawing/2014/main" id="{24176871-9506-D54A-9B13-F82FF697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2088" name="Rectangle 127">
            <a:extLst>
              <a:ext uri="{FF2B5EF4-FFF2-40B4-BE49-F238E27FC236}">
                <a16:creationId xmlns:a16="http://schemas.microsoft.com/office/drawing/2014/main" id="{2712A3DA-9303-CE4F-868E-2F1ADFF8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682A3EDC-55C8-C840-B5FE-5C8A8D68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188887-878D-CB47-93DC-23F5403F616B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1A919330-B501-294D-9F89-2978741B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2C06D-E861-2C4A-8A5F-C5CAFC72D5C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0B3884E-E77C-F74F-8B28-65BA50770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5A55E3D-53BA-124D-A676-B96D1FAC8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Organizing Processing into Stages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4.3.1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>
            <a:extLst>
              <a:ext uri="{FF2B5EF4-FFF2-40B4-BE49-F238E27FC236}">
                <a16:creationId xmlns:a16="http://schemas.microsoft.com/office/drawing/2014/main" id="{F187E062-918A-6B42-A86D-D4D4E6D3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7A23FB-3FC0-194A-9D09-A25818B807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BD6FE77-F00D-6945-95E7-469D368E1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</a:rPr>
              <a:t>popq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5DF998A-AFC0-FD4B-9C69-45338DDB72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667000"/>
            <a:ext cx="4076700" cy="3505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2 bytes</a:t>
            </a:r>
          </a:p>
          <a:p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stack pointer</a:t>
            </a:r>
          </a:p>
          <a:p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Increment stack pointer by 8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86377A46-16E7-2F45-A66A-9C4CDF22B72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667000"/>
            <a:ext cx="4495800" cy="3581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from old stack pointer</a:t>
            </a:r>
          </a:p>
          <a:p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Update stack pointer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Update register rA</a:t>
            </a:r>
          </a:p>
          <a:p>
            <a:r>
              <a:rPr lang="en-US" altLang="zh-CN">
                <a:ea typeface="宋体" panose="02010600030101010101" pitchFamily="2" charset="-122"/>
              </a:rPr>
              <a:t>PC Update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Increment PC by 2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E8CB4F1E-B6C9-204E-97DD-ED8CBCA36CAC}"/>
              </a:ext>
            </a:extLst>
          </p:cNvPr>
          <p:cNvGrpSpPr>
            <a:grpSpLocks/>
          </p:cNvGrpSpPr>
          <p:nvPr/>
        </p:nvGrpSpPr>
        <p:grpSpPr bwMode="auto">
          <a:xfrm>
            <a:off x="2212975" y="1789512"/>
            <a:ext cx="4340225" cy="381794"/>
            <a:chOff x="403" y="912"/>
            <a:chExt cx="2093" cy="192"/>
          </a:xfrm>
        </p:grpSpPr>
        <p:sp>
          <p:nvSpPr>
            <p:cNvPr id="38919" name="Rectangle 6">
              <a:extLst>
                <a:ext uri="{FF2B5EF4-FFF2-40B4-BE49-F238E27FC236}">
                  <a16:creationId xmlns:a16="http://schemas.microsoft.com/office/drawing/2014/main" id="{6864E97D-984D-C74F-9AB0-D92DFEA7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929"/>
              <a:ext cx="2093" cy="15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44040" name="Rectangle 7">
              <a:extLst>
                <a:ext uri="{FF2B5EF4-FFF2-40B4-BE49-F238E27FC236}">
                  <a16:creationId xmlns:a16="http://schemas.microsoft.com/office/drawing/2014/main" id="{98CA212B-E7D4-DC44-A3D0-F3B41EF8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4041" name="Group 8">
              <a:extLst>
                <a:ext uri="{FF2B5EF4-FFF2-40B4-BE49-F238E27FC236}">
                  <a16:creationId xmlns:a16="http://schemas.microsoft.com/office/drawing/2014/main" id="{6D2A4616-C836-C442-92BD-B09BFA66A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44046" name="Rectangle 9">
                <a:extLst>
                  <a:ext uri="{FF2B5EF4-FFF2-40B4-BE49-F238E27FC236}">
                    <a16:creationId xmlns:a16="http://schemas.microsoft.com/office/drawing/2014/main" id="{3BC8E28C-E4C2-D446-BF3A-43E55C68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4047" name="Rectangle 10">
                <a:extLst>
                  <a:ext uri="{FF2B5EF4-FFF2-40B4-BE49-F238E27FC236}">
                    <a16:creationId xmlns:a16="http://schemas.microsoft.com/office/drawing/2014/main" id="{3D0EE769-AD86-8644-BC80-E257C47AD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4048" name="Rectangle 11">
                <a:extLst>
                  <a:ext uri="{FF2B5EF4-FFF2-40B4-BE49-F238E27FC236}">
                    <a16:creationId xmlns:a16="http://schemas.microsoft.com/office/drawing/2014/main" id="{7646A922-5A6F-004B-8175-2D1A40B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042" name="Group 12">
              <a:extLst>
                <a:ext uri="{FF2B5EF4-FFF2-40B4-BE49-F238E27FC236}">
                  <a16:creationId xmlns:a16="http://schemas.microsoft.com/office/drawing/2014/main" id="{2F9CD477-4E62-274C-90D3-0C8AEE071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44043" name="Rectangle 13">
                <a:extLst>
                  <a:ext uri="{FF2B5EF4-FFF2-40B4-BE49-F238E27FC236}">
                    <a16:creationId xmlns:a16="http://schemas.microsoft.com/office/drawing/2014/main" id="{07146A25-135C-5649-93B4-65CB944FC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4044" name="Rectangle 14">
                <a:extLst>
                  <a:ext uri="{FF2B5EF4-FFF2-40B4-BE49-F238E27FC236}">
                    <a16:creationId xmlns:a16="http://schemas.microsoft.com/office/drawing/2014/main" id="{DC4FEDB7-C00C-8D40-9FA0-0D6E5243D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44045" name="Rectangle 15">
                <a:extLst>
                  <a:ext uri="{FF2B5EF4-FFF2-40B4-BE49-F238E27FC236}">
                    <a16:creationId xmlns:a16="http://schemas.microsoft.com/office/drawing/2014/main" id="{8FC85DE2-8286-A74B-B79E-83D901524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3266167A-CDF9-684D-9BB7-293A1909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18418-716F-AA4E-91F0-E820173A50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0DE1309-3390-3740-9939-F9143A9E6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popq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6084" name="Group 46">
            <a:extLst>
              <a:ext uri="{FF2B5EF4-FFF2-40B4-BE49-F238E27FC236}">
                <a16:creationId xmlns:a16="http://schemas.microsoft.com/office/drawing/2014/main" id="{7D42CD1A-1044-764A-A84E-8465E31EBA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8077200" cy="4495800"/>
            <a:chOff x="577" y="625"/>
            <a:chExt cx="4422" cy="2501"/>
          </a:xfrm>
        </p:grpSpPr>
        <p:sp>
          <p:nvSpPr>
            <p:cNvPr id="46089" name="Text Box 4">
              <a:extLst>
                <a:ext uri="{FF2B5EF4-FFF2-40B4-BE49-F238E27FC236}">
                  <a16:creationId xmlns:a16="http://schemas.microsoft.com/office/drawing/2014/main" id="{014494E5-C26B-8F4C-A4BE-9A2C53894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popq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46090" name="Group 5">
              <a:extLst>
                <a:ext uri="{FF2B5EF4-FFF2-40B4-BE49-F238E27FC236}">
                  <a16:creationId xmlns:a16="http://schemas.microsoft.com/office/drawing/2014/main" id="{B65E08F5-3FF6-5F48-BDF0-45148092C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46120" name="Text Box 6">
                <a:extLst>
                  <a:ext uri="{FF2B5EF4-FFF2-40B4-BE49-F238E27FC236}">
                    <a16:creationId xmlns:a16="http://schemas.microsoft.com/office/drawing/2014/main" id="{24AB3B19-CF14-6743-8EED-AA4D0C13C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46121" name="Text Box 7">
                <a:extLst>
                  <a:ext uri="{FF2B5EF4-FFF2-40B4-BE49-F238E27FC236}">
                    <a16:creationId xmlns:a16="http://schemas.microsoft.com/office/drawing/2014/main" id="{344C29DB-7D14-7148-BA84-AE80CC684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46122" name="Text Box 8">
                <a:extLst>
                  <a:ext uri="{FF2B5EF4-FFF2-40B4-BE49-F238E27FC236}">
                    <a16:creationId xmlns:a16="http://schemas.microsoft.com/office/drawing/2014/main" id="{ED847989-9568-EA4E-9EB8-D9F8BFE44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46123" name="Text Box 9">
                <a:extLst>
                  <a:ext uri="{FF2B5EF4-FFF2-40B4-BE49-F238E27FC236}">
                    <a16:creationId xmlns:a16="http://schemas.microsoft.com/office/drawing/2014/main" id="{63FDBD09-429D-F247-BD62-874843182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PC+2</a:t>
                </a:r>
              </a:p>
            </p:txBody>
          </p:sp>
          <p:sp>
            <p:nvSpPr>
              <p:cNvPr id="46124" name="Text Box 10">
                <a:extLst>
                  <a:ext uri="{FF2B5EF4-FFF2-40B4-BE49-F238E27FC236}">
                    <a16:creationId xmlns:a16="http://schemas.microsoft.com/office/drawing/2014/main" id="{47F8504A-CB5E-0240-8B99-1270345BD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25" name="Text Box 11">
                <a:extLst>
                  <a:ext uri="{FF2B5EF4-FFF2-40B4-BE49-F238E27FC236}">
                    <a16:creationId xmlns:a16="http://schemas.microsoft.com/office/drawing/2014/main" id="{344DA955-299C-5349-BB30-0EE5CE0EC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46126" name="Text Box 12">
                <a:extLst>
                  <a:ext uri="{FF2B5EF4-FFF2-40B4-BE49-F238E27FC236}">
                    <a16:creationId xmlns:a16="http://schemas.microsoft.com/office/drawing/2014/main" id="{1C6B1178-860F-B346-8C78-BF7AC0D88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46127" name="Text Box 13">
                <a:extLst>
                  <a:ext uri="{FF2B5EF4-FFF2-40B4-BE49-F238E27FC236}">
                    <a16:creationId xmlns:a16="http://schemas.microsoft.com/office/drawing/2014/main" id="{AF23BA7D-8EDB-1A4A-98E1-5624AE529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46128" name="Text Box 14">
                <a:extLst>
                  <a:ext uri="{FF2B5EF4-FFF2-40B4-BE49-F238E27FC236}">
                    <a16:creationId xmlns:a16="http://schemas.microsoft.com/office/drawing/2014/main" id="{F6F62DCA-8827-9A4F-9617-BA6DC09FF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46129" name="Text Box 15">
                <a:extLst>
                  <a:ext uri="{FF2B5EF4-FFF2-40B4-BE49-F238E27FC236}">
                    <a16:creationId xmlns:a16="http://schemas.microsoft.com/office/drawing/2014/main" id="{63B28440-2404-3247-A6A7-35EBD1333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46091" name="Group 16">
              <a:extLst>
                <a:ext uri="{FF2B5EF4-FFF2-40B4-BE49-F238E27FC236}">
                  <a16:creationId xmlns:a16="http://schemas.microsoft.com/office/drawing/2014/main" id="{D01702D8-C60B-3146-9CE8-1FC458858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46114" name="Text Box 17">
                <a:extLst>
                  <a:ext uri="{FF2B5EF4-FFF2-40B4-BE49-F238E27FC236}">
                    <a16:creationId xmlns:a16="http://schemas.microsoft.com/office/drawing/2014/main" id="{76FA945D-1EC0-2445-9FA3-5344877A6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46115" name="Text Box 18">
                <a:extLst>
                  <a:ext uri="{FF2B5EF4-FFF2-40B4-BE49-F238E27FC236}">
                    <a16:creationId xmlns:a16="http://schemas.microsoft.com/office/drawing/2014/main" id="{B8BEB023-AD34-1448-A382-AC74424F6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46116" name="Text Box 19">
                <a:extLst>
                  <a:ext uri="{FF2B5EF4-FFF2-40B4-BE49-F238E27FC236}">
                    <a16:creationId xmlns:a16="http://schemas.microsoft.com/office/drawing/2014/main" id="{EC0CB085-FAF2-A341-9DFB-8BF119E8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17" name="Text Box 20">
                <a:extLst>
                  <a:ext uri="{FF2B5EF4-FFF2-40B4-BE49-F238E27FC236}">
                    <a16:creationId xmlns:a16="http://schemas.microsoft.com/office/drawing/2014/main" id="{1C855149-1399-934C-B48D-3620A96D7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46118" name="Text Box 21">
                <a:extLst>
                  <a:ext uri="{FF2B5EF4-FFF2-40B4-BE49-F238E27FC236}">
                    <a16:creationId xmlns:a16="http://schemas.microsoft.com/office/drawing/2014/main" id="{8DF687CE-067A-4A41-9584-D04110A2D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stack pointer</a:t>
                </a:r>
              </a:p>
            </p:txBody>
          </p:sp>
          <p:sp>
            <p:nvSpPr>
              <p:cNvPr id="46119" name="Text Box 22">
                <a:extLst>
                  <a:ext uri="{FF2B5EF4-FFF2-40B4-BE49-F238E27FC236}">
                    <a16:creationId xmlns:a16="http://schemas.microsoft.com/office/drawing/2014/main" id="{6EA55E5D-5767-CA44-8CE4-3D15E456C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stack pointer</a:t>
                </a:r>
              </a:p>
            </p:txBody>
          </p:sp>
        </p:grpSp>
        <p:grpSp>
          <p:nvGrpSpPr>
            <p:cNvPr id="46092" name="Group 23">
              <a:extLst>
                <a:ext uri="{FF2B5EF4-FFF2-40B4-BE49-F238E27FC236}">
                  <a16:creationId xmlns:a16="http://schemas.microsoft.com/office/drawing/2014/main" id="{A8A7793E-F1A5-B44E-B9D8-8A1634126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46108" name="Text Box 24">
                <a:extLst>
                  <a:ext uri="{FF2B5EF4-FFF2-40B4-BE49-F238E27FC236}">
                    <a16:creationId xmlns:a16="http://schemas.microsoft.com/office/drawing/2014/main" id="{15024CFA-6F4A-7B47-A861-8CB6B635E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+ 8</a:t>
                </a:r>
              </a:p>
            </p:txBody>
          </p:sp>
          <p:sp>
            <p:nvSpPr>
              <p:cNvPr id="46109" name="Text Box 25">
                <a:extLst>
                  <a:ext uri="{FF2B5EF4-FFF2-40B4-BE49-F238E27FC236}">
                    <a16:creationId xmlns:a16="http://schemas.microsoft.com/office/drawing/2014/main" id="{9770D336-0A7C-364E-A27C-7F0A57626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10" name="Text Box 26">
                <a:extLst>
                  <a:ext uri="{FF2B5EF4-FFF2-40B4-BE49-F238E27FC236}">
                    <a16:creationId xmlns:a16="http://schemas.microsoft.com/office/drawing/2014/main" id="{CF0E4840-97BB-574C-B581-0551F2601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11" name="Text Box 27">
                <a:extLst>
                  <a:ext uri="{FF2B5EF4-FFF2-40B4-BE49-F238E27FC236}">
                    <a16:creationId xmlns:a16="http://schemas.microsoft.com/office/drawing/2014/main" id="{20622812-CE12-584F-AEFE-1916A7A65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46112" name="Text Box 28">
                <a:extLst>
                  <a:ext uri="{FF2B5EF4-FFF2-40B4-BE49-F238E27FC236}">
                    <a16:creationId xmlns:a16="http://schemas.microsoft.com/office/drawing/2014/main" id="{65B1AE9C-1DA2-3B4F-9B93-790F729B9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Increment stack pointer</a:t>
                </a:r>
              </a:p>
            </p:txBody>
          </p:sp>
          <p:sp>
            <p:nvSpPr>
              <p:cNvPr id="46113" name="Text Box 29">
                <a:extLst>
                  <a:ext uri="{FF2B5EF4-FFF2-40B4-BE49-F238E27FC236}">
                    <a16:creationId xmlns:a16="http://schemas.microsoft.com/office/drawing/2014/main" id="{8CAAF994-6DC2-5B4B-88E8-EF02B6DE2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6093" name="Group 30">
              <a:extLst>
                <a:ext uri="{FF2B5EF4-FFF2-40B4-BE49-F238E27FC236}">
                  <a16:creationId xmlns:a16="http://schemas.microsoft.com/office/drawing/2014/main" id="{8E65E8AD-4E0B-F84E-A572-30DBEB84F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46105" name="Text Box 31">
                <a:extLst>
                  <a:ext uri="{FF2B5EF4-FFF2-40B4-BE49-F238E27FC236}">
                    <a16:creationId xmlns:a16="http://schemas.microsoft.com/office/drawing/2014/main" id="{CD60AB23-9850-E845-8B2C-D85DE3B47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</a:t>
                </a:r>
              </a:p>
            </p:txBody>
          </p:sp>
          <p:sp>
            <p:nvSpPr>
              <p:cNvPr id="46106" name="Text Box 32">
                <a:extLst>
                  <a:ext uri="{FF2B5EF4-FFF2-40B4-BE49-F238E27FC236}">
                    <a16:creationId xmlns:a16="http://schemas.microsoft.com/office/drawing/2014/main" id="{5ACC4D03-FF48-444B-8020-913C7E35A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46107" name="Text Box 33">
                <a:extLst>
                  <a:ext uri="{FF2B5EF4-FFF2-40B4-BE49-F238E27FC236}">
                    <a16:creationId xmlns:a16="http://schemas.microsoft.com/office/drawing/2014/main" id="{807D7E6D-501F-3D40-B885-2B5FD7B65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from stack </a:t>
                </a:r>
              </a:p>
            </p:txBody>
          </p:sp>
        </p:grpSp>
        <p:grpSp>
          <p:nvGrpSpPr>
            <p:cNvPr id="46094" name="Group 34">
              <a:extLst>
                <a:ext uri="{FF2B5EF4-FFF2-40B4-BE49-F238E27FC236}">
                  <a16:creationId xmlns:a16="http://schemas.microsoft.com/office/drawing/2014/main" id="{E454C6B7-0F26-784F-B796-89B909970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46099" name="Text Box 35">
                <a:extLst>
                  <a:ext uri="{FF2B5EF4-FFF2-40B4-BE49-F238E27FC236}">
                    <a16:creationId xmlns:a16="http://schemas.microsoft.com/office/drawing/2014/main" id="{B4BB33A0-C7C9-3648-86EF-EB29FF039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46100" name="Text Box 36">
                <a:extLst>
                  <a:ext uri="{FF2B5EF4-FFF2-40B4-BE49-F238E27FC236}">
                    <a16:creationId xmlns:a16="http://schemas.microsoft.com/office/drawing/2014/main" id="{02CF566B-52CA-644B-BEB6-E0B543BCE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Text Box 37">
                <a:extLst>
                  <a:ext uri="{FF2B5EF4-FFF2-40B4-BE49-F238E27FC236}">
                    <a16:creationId xmlns:a16="http://schemas.microsoft.com/office/drawing/2014/main" id="{F738E184-3B8B-E647-A3B7-322F29EE5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46102" name="Text Box 38">
                <a:extLst>
                  <a:ext uri="{FF2B5EF4-FFF2-40B4-BE49-F238E27FC236}">
                    <a16:creationId xmlns:a16="http://schemas.microsoft.com/office/drawing/2014/main" id="{6DCC4894-AE85-8448-B7E7-05BD5BB85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46103" name="Text Box 39">
                <a:extLst>
                  <a:ext uri="{FF2B5EF4-FFF2-40B4-BE49-F238E27FC236}">
                    <a16:creationId xmlns:a16="http://schemas.microsoft.com/office/drawing/2014/main" id="{A1F3F632-5B40-9942-8CA9-4A73A1ED5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stack pointer</a:t>
                </a:r>
              </a:p>
            </p:txBody>
          </p:sp>
          <p:sp>
            <p:nvSpPr>
              <p:cNvPr id="46104" name="Text Box 40">
                <a:extLst>
                  <a:ext uri="{FF2B5EF4-FFF2-40B4-BE49-F238E27FC236}">
                    <a16:creationId xmlns:a16="http://schemas.microsoft.com/office/drawing/2014/main" id="{F573C0FF-80CE-3240-8BBB-30A7528CC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back result</a:t>
                </a:r>
              </a:p>
            </p:txBody>
          </p:sp>
        </p:grpSp>
        <p:grpSp>
          <p:nvGrpSpPr>
            <p:cNvPr id="46095" name="Group 41">
              <a:extLst>
                <a:ext uri="{FF2B5EF4-FFF2-40B4-BE49-F238E27FC236}">
                  <a16:creationId xmlns:a16="http://schemas.microsoft.com/office/drawing/2014/main" id="{4910692C-369D-D84E-82BC-C987EB3A3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46096" name="Text Box 42">
                <a:extLst>
                  <a:ext uri="{FF2B5EF4-FFF2-40B4-BE49-F238E27FC236}">
                    <a16:creationId xmlns:a16="http://schemas.microsoft.com/office/drawing/2014/main" id="{51371608-FBA7-B64C-B72F-7BA64E667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46097" name="Text Box 43">
                <a:extLst>
                  <a:ext uri="{FF2B5EF4-FFF2-40B4-BE49-F238E27FC236}">
                    <a16:creationId xmlns:a16="http://schemas.microsoft.com/office/drawing/2014/main" id="{162679F8-AD3C-E143-A4FD-E2CEB491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46098" name="Text Box 44">
                <a:extLst>
                  <a:ext uri="{FF2B5EF4-FFF2-40B4-BE49-F238E27FC236}">
                    <a16:creationId xmlns:a16="http://schemas.microsoft.com/office/drawing/2014/main" id="{277AA255-CF84-754C-B37E-CAD79E0FB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  <p:sp>
        <p:nvSpPr>
          <p:cNvPr id="46085" name="Rectangle 3">
            <a:extLst>
              <a:ext uri="{FF2B5EF4-FFF2-40B4-BE49-F238E27FC236}">
                <a16:creationId xmlns:a16="http://schemas.microsoft.com/office/drawing/2014/main" id="{B0E7A16F-F823-414E-8EDF-BF0CA86F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Use ALU to increment stack pointer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34DA4B-2D80-794D-9FDD-3D4D1697D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5659438"/>
            <a:ext cx="2831224" cy="10464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update two registers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(special: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=%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 port takes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precedenc</a:t>
            </a:r>
            <a:endParaRPr lang="zh-CN" altLang="en-US" sz="12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15000-9719-9647-99B7-62EA80CE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06963"/>
            <a:ext cx="2714625" cy="6889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E90314-84EA-4145-9C1D-AD937B588EA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48625" y="5595938"/>
            <a:ext cx="257175" cy="434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5774AB3-40D9-B643-802D-F6A279A2BAB1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36810FCD-8DC3-E14B-AC13-5F18804E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AC13B-7F9B-4C43-9119-BB79DF24022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5773DAD5-9850-AD4D-A2B1-2CD629FE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3" name="Freeform 3">
            <a:extLst>
              <a:ext uri="{FF2B5EF4-FFF2-40B4-BE49-F238E27FC236}">
                <a16:creationId xmlns:a16="http://schemas.microsoft.com/office/drawing/2014/main" id="{2854A302-1967-5149-8968-C740A0E0D856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34" name="Freeform 4">
            <a:extLst>
              <a:ext uri="{FF2B5EF4-FFF2-40B4-BE49-F238E27FC236}">
                <a16:creationId xmlns:a16="http://schemas.microsoft.com/office/drawing/2014/main" id="{A7A9E768-08A9-034D-BA66-DC70BD8DEA75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35" name="Rectangle 5">
            <a:extLst>
              <a:ext uri="{FF2B5EF4-FFF2-40B4-BE49-F238E27FC236}">
                <a16:creationId xmlns:a16="http://schemas.microsoft.com/office/drawing/2014/main" id="{DDF56582-97C9-634C-97EF-313E5584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6" name="Rectangle 6">
            <a:extLst>
              <a:ext uri="{FF2B5EF4-FFF2-40B4-BE49-F238E27FC236}">
                <a16:creationId xmlns:a16="http://schemas.microsoft.com/office/drawing/2014/main" id="{5DD5E790-AE88-B24E-BE30-850519AF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7" name="Rectangle 7">
            <a:extLst>
              <a:ext uri="{FF2B5EF4-FFF2-40B4-BE49-F238E27FC236}">
                <a16:creationId xmlns:a16="http://schemas.microsoft.com/office/drawing/2014/main" id="{420FD85A-B82C-CC4C-90D9-6EC6696C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8" name="Rectangle 8">
            <a:extLst>
              <a:ext uri="{FF2B5EF4-FFF2-40B4-BE49-F238E27FC236}">
                <a16:creationId xmlns:a16="http://schemas.microsoft.com/office/drawing/2014/main" id="{615C9F8F-48EA-784B-8562-88CF428A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39" name="Rectangle 9">
            <a:extLst>
              <a:ext uri="{FF2B5EF4-FFF2-40B4-BE49-F238E27FC236}">
                <a16:creationId xmlns:a16="http://schemas.microsoft.com/office/drawing/2014/main" id="{B1258EA9-1EC1-C149-A66C-D5539DC7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48140" name="Group 10">
            <a:extLst>
              <a:ext uri="{FF2B5EF4-FFF2-40B4-BE49-F238E27FC236}">
                <a16:creationId xmlns:a16="http://schemas.microsoft.com/office/drawing/2014/main" id="{50AF8D99-27EE-6D45-BB54-9EF0E83117D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48244" name="Rectangle 11">
              <a:extLst>
                <a:ext uri="{FF2B5EF4-FFF2-40B4-BE49-F238E27FC236}">
                  <a16:creationId xmlns:a16="http://schemas.microsoft.com/office/drawing/2014/main" id="{18C2D7E2-838C-1C4D-A508-C1AC1AF1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8245" name="Rectangle 12">
              <a:extLst>
                <a:ext uri="{FF2B5EF4-FFF2-40B4-BE49-F238E27FC236}">
                  <a16:creationId xmlns:a16="http://schemas.microsoft.com/office/drawing/2014/main" id="{40CA0D14-2630-AE41-A835-2981C253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AD257B48-6D22-584B-9ABF-978D78F57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2A59AC21-BFF9-5345-AAA2-EA407DF9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C1F8B92B-F06D-9648-9F8A-F0CD900A5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7C61ACD4-7C3F-464A-9A21-75EBB5FC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932EBDAA-DFB2-5A41-A727-40867FC1714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48240" name="Group 18">
              <a:extLst>
                <a:ext uri="{FF2B5EF4-FFF2-40B4-BE49-F238E27FC236}">
                  <a16:creationId xmlns:a16="http://schemas.microsoft.com/office/drawing/2014/main" id="{B3DC6B40-54D9-184C-9C53-F48A10D45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48242" name="Freeform 19">
                <a:extLst>
                  <a:ext uri="{FF2B5EF4-FFF2-40B4-BE49-F238E27FC236}">
                    <a16:creationId xmlns:a16="http://schemas.microsoft.com/office/drawing/2014/main" id="{CF578D2C-A3FB-9944-B4EF-ADACA629B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48243" name="Freeform 20">
                <a:extLst>
                  <a:ext uri="{FF2B5EF4-FFF2-40B4-BE49-F238E27FC236}">
                    <a16:creationId xmlns:a16="http://schemas.microsoft.com/office/drawing/2014/main" id="{748A3A13-5094-354B-BB93-929487B75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48241" name="Rectangle 21">
              <a:extLst>
                <a:ext uri="{FF2B5EF4-FFF2-40B4-BE49-F238E27FC236}">
                  <a16:creationId xmlns:a16="http://schemas.microsoft.com/office/drawing/2014/main" id="{5D86FCB0-AC17-5641-9E37-20F40475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48146" name="Group 22">
            <a:extLst>
              <a:ext uri="{FF2B5EF4-FFF2-40B4-BE49-F238E27FC236}">
                <a16:creationId xmlns:a16="http://schemas.microsoft.com/office/drawing/2014/main" id="{DABE8DF1-8BAC-434D-B3ED-944C10F9F6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48238" name="Rectangle 23">
              <a:extLst>
                <a:ext uri="{FF2B5EF4-FFF2-40B4-BE49-F238E27FC236}">
                  <a16:creationId xmlns:a16="http://schemas.microsoft.com/office/drawing/2014/main" id="{FDAD9CAD-D3B4-0840-A73D-AC331B385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48239" name="Rectangle 24">
              <a:extLst>
                <a:ext uri="{FF2B5EF4-FFF2-40B4-BE49-F238E27FC236}">
                  <a16:creationId xmlns:a16="http://schemas.microsoft.com/office/drawing/2014/main" id="{A3D57E2E-719B-1B46-8BD8-487713BC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48147" name="Rectangle 28">
            <a:extLst>
              <a:ext uri="{FF2B5EF4-FFF2-40B4-BE49-F238E27FC236}">
                <a16:creationId xmlns:a16="http://schemas.microsoft.com/office/drawing/2014/main" id="{EB0D0479-0D16-F645-813D-4A81AFB5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48" name="Rectangle 29">
            <a:extLst>
              <a:ext uri="{FF2B5EF4-FFF2-40B4-BE49-F238E27FC236}">
                <a16:creationId xmlns:a16="http://schemas.microsoft.com/office/drawing/2014/main" id="{6404A1DA-4A01-3B40-848A-68598034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49" name="Rectangle 30">
            <a:extLst>
              <a:ext uri="{FF2B5EF4-FFF2-40B4-BE49-F238E27FC236}">
                <a16:creationId xmlns:a16="http://schemas.microsoft.com/office/drawing/2014/main" id="{B113E47F-3A88-DE4C-B6E5-D1963FC4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0" name="Rectangle 31">
            <a:extLst>
              <a:ext uri="{FF2B5EF4-FFF2-40B4-BE49-F238E27FC236}">
                <a16:creationId xmlns:a16="http://schemas.microsoft.com/office/drawing/2014/main" id="{4406D52D-9FBB-F54A-8BDD-7DA4AB61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1" name="Rectangle 32">
            <a:extLst>
              <a:ext uri="{FF2B5EF4-FFF2-40B4-BE49-F238E27FC236}">
                <a16:creationId xmlns:a16="http://schemas.microsoft.com/office/drawing/2014/main" id="{212B9BF5-5CD9-DC44-AD19-43DD721C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2" name="Rectangle 33">
            <a:extLst>
              <a:ext uri="{FF2B5EF4-FFF2-40B4-BE49-F238E27FC236}">
                <a16:creationId xmlns:a16="http://schemas.microsoft.com/office/drawing/2014/main" id="{0074FED0-D2BA-9149-A54B-38F285474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3" name="Rectangle 34">
            <a:extLst>
              <a:ext uri="{FF2B5EF4-FFF2-40B4-BE49-F238E27FC236}">
                <a16:creationId xmlns:a16="http://schemas.microsoft.com/office/drawing/2014/main" id="{645CB111-5BF0-1146-9351-6C09E017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4" name="Rectangle 35">
            <a:extLst>
              <a:ext uri="{FF2B5EF4-FFF2-40B4-BE49-F238E27FC236}">
                <a16:creationId xmlns:a16="http://schemas.microsoft.com/office/drawing/2014/main" id="{A8FC1A32-1E36-3F4C-9C3C-57DEA4868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5" name="Rectangle 36">
            <a:extLst>
              <a:ext uri="{FF2B5EF4-FFF2-40B4-BE49-F238E27FC236}">
                <a16:creationId xmlns:a16="http://schemas.microsoft.com/office/drawing/2014/main" id="{87B4927A-A8FC-6542-9542-23739331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6" name="Rectangle 37">
            <a:extLst>
              <a:ext uri="{FF2B5EF4-FFF2-40B4-BE49-F238E27FC236}">
                <a16:creationId xmlns:a16="http://schemas.microsoft.com/office/drawing/2014/main" id="{23856237-6A87-CF41-8619-258B9FA5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57" name="Rectangle 38">
            <a:extLst>
              <a:ext uri="{FF2B5EF4-FFF2-40B4-BE49-F238E27FC236}">
                <a16:creationId xmlns:a16="http://schemas.microsoft.com/office/drawing/2014/main" id="{85A925F9-527C-344E-82CD-57EAB8D9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06133701-972D-3C4C-98F7-2F3F2897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icode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:rB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                  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valC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8159" name="Rectangle 40">
            <a:extLst>
              <a:ext uri="{FF2B5EF4-FFF2-40B4-BE49-F238E27FC236}">
                <a16:creationId xmlns:a16="http://schemas.microsoft.com/office/drawing/2014/main" id="{2C9D87A3-E50C-9743-8D48-1CE0858D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0" name="Rectangle 41">
            <a:extLst>
              <a:ext uri="{FF2B5EF4-FFF2-40B4-BE49-F238E27FC236}">
                <a16:creationId xmlns:a16="http://schemas.microsoft.com/office/drawing/2014/main" id="{90CA6E26-C96F-1C46-BCBA-60BFAF48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1" name="Rectangle 42">
            <a:extLst>
              <a:ext uri="{FF2B5EF4-FFF2-40B4-BE49-F238E27FC236}">
                <a16:creationId xmlns:a16="http://schemas.microsoft.com/office/drawing/2014/main" id="{5C747057-004B-4646-B27F-06EC4762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2" name="Rectangle 43">
            <a:extLst>
              <a:ext uri="{FF2B5EF4-FFF2-40B4-BE49-F238E27FC236}">
                <a16:creationId xmlns:a16="http://schemas.microsoft.com/office/drawing/2014/main" id="{97E5C1E0-548F-1745-B14A-9AC5A19B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3" name="Rectangle 44">
            <a:extLst>
              <a:ext uri="{FF2B5EF4-FFF2-40B4-BE49-F238E27FC236}">
                <a16:creationId xmlns:a16="http://schemas.microsoft.com/office/drawing/2014/main" id="{C48776DD-FA7C-5A4C-8BF7-98E5A571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4" name="Rectangle 45">
            <a:extLst>
              <a:ext uri="{FF2B5EF4-FFF2-40B4-BE49-F238E27FC236}">
                <a16:creationId xmlns:a16="http://schemas.microsoft.com/office/drawing/2014/main" id="{95209C49-5F9A-A749-BA2F-91534A69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5" name="Rectangle 46">
            <a:extLst>
              <a:ext uri="{FF2B5EF4-FFF2-40B4-BE49-F238E27FC236}">
                <a16:creationId xmlns:a16="http://schemas.microsoft.com/office/drawing/2014/main" id="{079BB3C3-52FD-8C42-9D31-96C0C570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6" name="Rectangle 64">
            <a:extLst>
              <a:ext uri="{FF2B5EF4-FFF2-40B4-BE49-F238E27FC236}">
                <a16:creationId xmlns:a16="http://schemas.microsoft.com/office/drawing/2014/main" id="{000E003A-8CA2-5D4B-B4D3-DE53FB73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7" name="Rectangle 65">
            <a:extLst>
              <a:ext uri="{FF2B5EF4-FFF2-40B4-BE49-F238E27FC236}">
                <a16:creationId xmlns:a16="http://schemas.microsoft.com/office/drawing/2014/main" id="{8E1F8C62-F44A-5F45-A4C5-1F76E5BA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68" name="Freeform 66">
            <a:extLst>
              <a:ext uri="{FF2B5EF4-FFF2-40B4-BE49-F238E27FC236}">
                <a16:creationId xmlns:a16="http://schemas.microsoft.com/office/drawing/2014/main" id="{CB5C192C-76EF-4B49-BA63-64F4652B6EAE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69" name="Rectangle 67">
            <a:extLst>
              <a:ext uri="{FF2B5EF4-FFF2-40B4-BE49-F238E27FC236}">
                <a16:creationId xmlns:a16="http://schemas.microsoft.com/office/drawing/2014/main" id="{ECCD7540-CDF0-6D4E-BB32-F0AAF6BF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0" name="Rectangle 68">
            <a:extLst>
              <a:ext uri="{FF2B5EF4-FFF2-40B4-BE49-F238E27FC236}">
                <a16:creationId xmlns:a16="http://schemas.microsoft.com/office/drawing/2014/main" id="{241E3B60-DB14-864D-B142-4131004F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1" name="Rectangle 69">
            <a:extLst>
              <a:ext uri="{FF2B5EF4-FFF2-40B4-BE49-F238E27FC236}">
                <a16:creationId xmlns:a16="http://schemas.microsoft.com/office/drawing/2014/main" id="{CA3D38D6-0E60-9F47-9722-E7CD6094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2" name="Freeform 70">
            <a:extLst>
              <a:ext uri="{FF2B5EF4-FFF2-40B4-BE49-F238E27FC236}">
                <a16:creationId xmlns:a16="http://schemas.microsoft.com/office/drawing/2014/main" id="{EA755621-A1F2-C74D-BCE9-D3B7415842EC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73" name="Rectangle 71">
            <a:extLst>
              <a:ext uri="{FF2B5EF4-FFF2-40B4-BE49-F238E27FC236}">
                <a16:creationId xmlns:a16="http://schemas.microsoft.com/office/drawing/2014/main" id="{363FD5A7-4030-1B47-AA8E-44E69CF5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4" name="Rectangle 72">
            <a:extLst>
              <a:ext uri="{FF2B5EF4-FFF2-40B4-BE49-F238E27FC236}">
                <a16:creationId xmlns:a16="http://schemas.microsoft.com/office/drawing/2014/main" id="{5371B71A-23FE-3848-BB37-DF987ADA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297363"/>
            <a:ext cx="1308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5" name="Rectangle 73">
            <a:extLst>
              <a:ext uri="{FF2B5EF4-FFF2-40B4-BE49-F238E27FC236}">
                <a16:creationId xmlns:a16="http://schemas.microsoft.com/office/drawing/2014/main" id="{E4066F8A-D5FA-DB4E-A1B8-3028F1C90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896" y="4654550"/>
            <a:ext cx="924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rsp,rA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6" name="Rectangle 74">
            <a:extLst>
              <a:ext uri="{FF2B5EF4-FFF2-40B4-BE49-F238E27FC236}">
                <a16:creationId xmlns:a16="http://schemas.microsoft.com/office/drawing/2014/main" id="{38FE24F2-E1F7-BE46-98C9-739C9BDB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7" name="Rectangle 75">
            <a:extLst>
              <a:ext uri="{FF2B5EF4-FFF2-40B4-BE49-F238E27FC236}">
                <a16:creationId xmlns:a16="http://schemas.microsoft.com/office/drawing/2014/main" id="{2A821686-8295-5944-B7E2-78D012F8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78" name="Freeform 76">
            <a:extLst>
              <a:ext uri="{FF2B5EF4-FFF2-40B4-BE49-F238E27FC236}">
                <a16:creationId xmlns:a16="http://schemas.microsoft.com/office/drawing/2014/main" id="{BF63CED8-3942-814E-8602-002D4BF9F3CB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79" name="Rectangle 77">
            <a:extLst>
              <a:ext uri="{FF2B5EF4-FFF2-40B4-BE49-F238E27FC236}">
                <a16:creationId xmlns:a16="http://schemas.microsoft.com/office/drawing/2014/main" id="{CCE78F4D-498E-E148-B974-32CCD4E7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0" name="Rectangle 78">
            <a:extLst>
              <a:ext uri="{FF2B5EF4-FFF2-40B4-BE49-F238E27FC236}">
                <a16:creationId xmlns:a16="http://schemas.microsoft.com/office/drawing/2014/main" id="{AF68EBD7-C3A9-0B42-9ECE-11F8D961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1" name="Rectangle 79">
            <a:extLst>
              <a:ext uri="{FF2B5EF4-FFF2-40B4-BE49-F238E27FC236}">
                <a16:creationId xmlns:a16="http://schemas.microsoft.com/office/drawing/2014/main" id="{2FE77249-B704-FA49-87CF-95FD9C03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2" name="Rectangle 80">
            <a:extLst>
              <a:ext uri="{FF2B5EF4-FFF2-40B4-BE49-F238E27FC236}">
                <a16:creationId xmlns:a16="http://schemas.microsoft.com/office/drawing/2014/main" id="{706942BD-B140-264E-92DB-FCFABA91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3" name="Freeform 81">
            <a:extLst>
              <a:ext uri="{FF2B5EF4-FFF2-40B4-BE49-F238E27FC236}">
                <a16:creationId xmlns:a16="http://schemas.microsoft.com/office/drawing/2014/main" id="{245EE67B-1233-964F-8587-9D8D1399E4AA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84" name="Rectangle 82">
            <a:extLst>
              <a:ext uri="{FF2B5EF4-FFF2-40B4-BE49-F238E27FC236}">
                <a16:creationId xmlns:a16="http://schemas.microsoft.com/office/drawing/2014/main" id="{E301A7D9-AA81-2A4A-ACF3-3597A0A5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5" name="Rectangle 83">
            <a:extLst>
              <a:ext uri="{FF2B5EF4-FFF2-40B4-BE49-F238E27FC236}">
                <a16:creationId xmlns:a16="http://schemas.microsoft.com/office/drawing/2014/main" id="{AC6A0FE1-6B04-9B48-B479-725D400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230563"/>
            <a:ext cx="86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+8,valB</a:t>
            </a:r>
          </a:p>
        </p:txBody>
      </p:sp>
      <p:sp>
        <p:nvSpPr>
          <p:cNvPr id="48186" name="Rectangle 84">
            <a:extLst>
              <a:ext uri="{FF2B5EF4-FFF2-40B4-BE49-F238E27FC236}">
                <a16:creationId xmlns:a16="http://schemas.microsoft.com/office/drawing/2014/main" id="{D69B89EC-F9CD-DA40-8A2D-F6B8B29C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D169E5E0-EAF8-EB4E-878C-24B995D9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8188" name="Rectangle 86">
            <a:extLst>
              <a:ext uri="{FF2B5EF4-FFF2-40B4-BE49-F238E27FC236}">
                <a16:creationId xmlns:a16="http://schemas.microsoft.com/office/drawing/2014/main" id="{8847861C-D0EC-6346-87CB-596DCA85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89" name="Rectangle 87">
            <a:extLst>
              <a:ext uri="{FF2B5EF4-FFF2-40B4-BE49-F238E27FC236}">
                <a16:creationId xmlns:a16="http://schemas.microsoft.com/office/drawing/2014/main" id="{0399AE49-FDF6-BD4C-8394-FE47D327F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0" name="Freeform 88">
            <a:extLst>
              <a:ext uri="{FF2B5EF4-FFF2-40B4-BE49-F238E27FC236}">
                <a16:creationId xmlns:a16="http://schemas.microsoft.com/office/drawing/2014/main" id="{AE8267E9-B305-2B40-8D48-7700EBCF54DC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91" name="Rectangle 89">
            <a:extLst>
              <a:ext uri="{FF2B5EF4-FFF2-40B4-BE49-F238E27FC236}">
                <a16:creationId xmlns:a16="http://schemas.microsoft.com/office/drawing/2014/main" id="{F86DC6DA-AC40-DD4E-8B17-DDFAE911E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2" name="Rectangle 90">
            <a:extLst>
              <a:ext uri="{FF2B5EF4-FFF2-40B4-BE49-F238E27FC236}">
                <a16:creationId xmlns:a16="http://schemas.microsoft.com/office/drawing/2014/main" id="{8F1AA3F9-FEE5-924C-A1B3-A36CBBA8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3" name="Rectangle 91">
            <a:extLst>
              <a:ext uri="{FF2B5EF4-FFF2-40B4-BE49-F238E27FC236}">
                <a16:creationId xmlns:a16="http://schemas.microsoft.com/office/drawing/2014/main" id="{30CFDE43-8478-3F4B-8398-18F6E07F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4" name="Freeform 92">
            <a:extLst>
              <a:ext uri="{FF2B5EF4-FFF2-40B4-BE49-F238E27FC236}">
                <a16:creationId xmlns:a16="http://schemas.microsoft.com/office/drawing/2014/main" id="{B3EAAE21-ADBE-3144-8EB5-5B05E9B644E5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195" name="Rectangle 93">
            <a:extLst>
              <a:ext uri="{FF2B5EF4-FFF2-40B4-BE49-F238E27FC236}">
                <a16:creationId xmlns:a16="http://schemas.microsoft.com/office/drawing/2014/main" id="{89BBF9BB-25BD-7747-84A0-B5A96A67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6" name="Rectangle 94">
            <a:extLst>
              <a:ext uri="{FF2B5EF4-FFF2-40B4-BE49-F238E27FC236}">
                <a16:creationId xmlns:a16="http://schemas.microsoft.com/office/drawing/2014/main" id="{D82008B9-51C7-C740-8278-A4267AA5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7" name="Rectangle 95">
            <a:extLst>
              <a:ext uri="{FF2B5EF4-FFF2-40B4-BE49-F238E27FC236}">
                <a16:creationId xmlns:a16="http://schemas.microsoft.com/office/drawing/2014/main" id="{491B4726-DCAB-EB41-871A-B43720F7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8" name="Rectangle 96">
            <a:extLst>
              <a:ext uri="{FF2B5EF4-FFF2-40B4-BE49-F238E27FC236}">
                <a16:creationId xmlns:a16="http://schemas.microsoft.com/office/drawing/2014/main" id="{8D0F2FC2-240B-F944-98FB-9D1477FF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199" name="Freeform 97">
            <a:extLst>
              <a:ext uri="{FF2B5EF4-FFF2-40B4-BE49-F238E27FC236}">
                <a16:creationId xmlns:a16="http://schemas.microsoft.com/office/drawing/2014/main" id="{4894A676-C00A-EE42-AB92-3117C1A23510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00" name="Rectangle 98">
            <a:extLst>
              <a:ext uri="{FF2B5EF4-FFF2-40B4-BE49-F238E27FC236}">
                <a16:creationId xmlns:a16="http://schemas.microsoft.com/office/drawing/2014/main" id="{6F6F7C25-3648-0746-98C2-A7BBD4D0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1" name="Rectangle 99">
            <a:extLst>
              <a:ext uri="{FF2B5EF4-FFF2-40B4-BE49-F238E27FC236}">
                <a16:creationId xmlns:a16="http://schemas.microsoft.com/office/drawing/2014/main" id="{5E847408-78C2-9140-89DB-698C70BA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2" name="Freeform 100">
            <a:extLst>
              <a:ext uri="{FF2B5EF4-FFF2-40B4-BE49-F238E27FC236}">
                <a16:creationId xmlns:a16="http://schemas.microsoft.com/office/drawing/2014/main" id="{EFFC7234-96A1-BC49-9ED6-9650AD561744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06E00869-77D4-F64E-BB73-B0F45216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valA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48204" name="Rectangle 102">
            <a:extLst>
              <a:ext uri="{FF2B5EF4-FFF2-40B4-BE49-F238E27FC236}">
                <a16:creationId xmlns:a16="http://schemas.microsoft.com/office/drawing/2014/main" id="{DE341E56-0A3E-6543-A33B-58A02363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5" name="Rectangle 103">
            <a:extLst>
              <a:ext uri="{FF2B5EF4-FFF2-40B4-BE49-F238E27FC236}">
                <a16:creationId xmlns:a16="http://schemas.microsoft.com/office/drawing/2014/main" id="{8DE9C460-96EE-5E4D-9E06-50C79FF2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6" name="Freeform 104">
            <a:extLst>
              <a:ext uri="{FF2B5EF4-FFF2-40B4-BE49-F238E27FC236}">
                <a16:creationId xmlns:a16="http://schemas.microsoft.com/office/drawing/2014/main" id="{BF716529-D53B-AF40-AC4E-8AE3DB729A70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07" name="Rectangle 105">
            <a:extLst>
              <a:ext uri="{FF2B5EF4-FFF2-40B4-BE49-F238E27FC236}">
                <a16:creationId xmlns:a16="http://schemas.microsoft.com/office/drawing/2014/main" id="{82F63384-A4B8-E043-BF8C-A98BEBA3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8" name="Rectangle 106">
            <a:extLst>
              <a:ext uri="{FF2B5EF4-FFF2-40B4-BE49-F238E27FC236}">
                <a16:creationId xmlns:a16="http://schemas.microsoft.com/office/drawing/2014/main" id="{346C07F8-49F0-7146-A5B0-EA2EDFC4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09" name="Freeform 107">
            <a:extLst>
              <a:ext uri="{FF2B5EF4-FFF2-40B4-BE49-F238E27FC236}">
                <a16:creationId xmlns:a16="http://schemas.microsoft.com/office/drawing/2014/main" id="{5DC9FC27-15AC-6644-9E00-6FFCBE80ED22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0" name="Freeform 108">
            <a:extLst>
              <a:ext uri="{FF2B5EF4-FFF2-40B4-BE49-F238E27FC236}">
                <a16:creationId xmlns:a16="http://schemas.microsoft.com/office/drawing/2014/main" id="{FE28B085-BBF8-2345-B7AA-FFDA51C2BDD2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1" name="Freeform 109">
            <a:extLst>
              <a:ext uri="{FF2B5EF4-FFF2-40B4-BE49-F238E27FC236}">
                <a16:creationId xmlns:a16="http://schemas.microsoft.com/office/drawing/2014/main" id="{7B0362D9-EA6E-C044-8070-7C8CA85F98F6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2" name="Freeform 110">
            <a:extLst>
              <a:ext uri="{FF2B5EF4-FFF2-40B4-BE49-F238E27FC236}">
                <a16:creationId xmlns:a16="http://schemas.microsoft.com/office/drawing/2014/main" id="{16F9D7AB-4741-F544-B785-81A663C65E6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3" name="Freeform 111">
            <a:extLst>
              <a:ext uri="{FF2B5EF4-FFF2-40B4-BE49-F238E27FC236}">
                <a16:creationId xmlns:a16="http://schemas.microsoft.com/office/drawing/2014/main" id="{07F36034-D6AF-3946-A0C1-DF61F79FFA9E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4" name="Freeform 112">
            <a:extLst>
              <a:ext uri="{FF2B5EF4-FFF2-40B4-BE49-F238E27FC236}">
                <a16:creationId xmlns:a16="http://schemas.microsoft.com/office/drawing/2014/main" id="{28259C08-AFB4-3141-A87B-39FA2CF8C395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5" name="Freeform 113">
            <a:extLst>
              <a:ext uri="{FF2B5EF4-FFF2-40B4-BE49-F238E27FC236}">
                <a16:creationId xmlns:a16="http://schemas.microsoft.com/office/drawing/2014/main" id="{DFA26DDF-C898-4640-AB89-90BABE2D9EE5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6" name="Freeform 114">
            <a:extLst>
              <a:ext uri="{FF2B5EF4-FFF2-40B4-BE49-F238E27FC236}">
                <a16:creationId xmlns:a16="http://schemas.microsoft.com/office/drawing/2014/main" id="{57894D65-BADB-B94A-AE9A-98F1E03D7217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17" name="Rectangle 115">
            <a:extLst>
              <a:ext uri="{FF2B5EF4-FFF2-40B4-BE49-F238E27FC236}">
                <a16:creationId xmlns:a16="http://schemas.microsoft.com/office/drawing/2014/main" id="{2752CAE8-6FFE-0A46-9DAF-3A9BC8C4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18" name="Rectangle 116">
            <a:extLst>
              <a:ext uri="{FF2B5EF4-FFF2-40B4-BE49-F238E27FC236}">
                <a16:creationId xmlns:a16="http://schemas.microsoft.com/office/drawing/2014/main" id="{E4AE0B20-0850-6D40-B26D-68EAFC7A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19" name="Rectangle 117">
            <a:extLst>
              <a:ext uri="{FF2B5EF4-FFF2-40B4-BE49-F238E27FC236}">
                <a16:creationId xmlns:a16="http://schemas.microsoft.com/office/drawing/2014/main" id="{06C9209C-AB84-A940-B61A-EF48D383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0" name="Rectangle 118">
            <a:extLst>
              <a:ext uri="{FF2B5EF4-FFF2-40B4-BE49-F238E27FC236}">
                <a16:creationId xmlns:a16="http://schemas.microsoft.com/office/drawing/2014/main" id="{CC095B8D-241C-E64D-B805-A9F76DCC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1" name="Rectangle 119">
            <a:extLst>
              <a:ext uri="{FF2B5EF4-FFF2-40B4-BE49-F238E27FC236}">
                <a16:creationId xmlns:a16="http://schemas.microsoft.com/office/drawing/2014/main" id="{991A8B36-603A-CD43-B07B-523BBB77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2" name="Rectangle 120">
            <a:extLst>
              <a:ext uri="{FF2B5EF4-FFF2-40B4-BE49-F238E27FC236}">
                <a16:creationId xmlns:a16="http://schemas.microsoft.com/office/drawing/2014/main" id="{95211CC2-E789-3B41-8D29-CD00E4C0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3" name="Rectangle 121">
            <a:extLst>
              <a:ext uri="{FF2B5EF4-FFF2-40B4-BE49-F238E27FC236}">
                <a16:creationId xmlns:a16="http://schemas.microsoft.com/office/drawing/2014/main" id="{E452E335-5F9B-AF43-AFCE-031B757A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4" name="Rectangle 123">
            <a:extLst>
              <a:ext uri="{FF2B5EF4-FFF2-40B4-BE49-F238E27FC236}">
                <a16:creationId xmlns:a16="http://schemas.microsoft.com/office/drawing/2014/main" id="{C0E5BDC8-A92D-784A-8AF0-65D6C626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5" name="Freeform 124">
            <a:extLst>
              <a:ext uri="{FF2B5EF4-FFF2-40B4-BE49-F238E27FC236}">
                <a16:creationId xmlns:a16="http://schemas.microsoft.com/office/drawing/2014/main" id="{E10B2A7E-D4CD-D340-B8C2-A12A897E60AA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26" name="Freeform 125">
            <a:extLst>
              <a:ext uri="{FF2B5EF4-FFF2-40B4-BE49-F238E27FC236}">
                <a16:creationId xmlns:a16="http://schemas.microsoft.com/office/drawing/2014/main" id="{8900F4BE-3BCF-FD43-BC13-412A1E34E43C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8227" name="Rectangle 126">
            <a:extLst>
              <a:ext uri="{FF2B5EF4-FFF2-40B4-BE49-F238E27FC236}">
                <a16:creationId xmlns:a16="http://schemas.microsoft.com/office/drawing/2014/main" id="{88EAE657-2A29-D445-9170-E56AB53D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8" name="Rectangle 132">
            <a:extLst>
              <a:ext uri="{FF2B5EF4-FFF2-40B4-BE49-F238E27FC236}">
                <a16:creationId xmlns:a16="http://schemas.microsoft.com/office/drawing/2014/main" id="{1E910AC2-2EA7-344D-8890-17446A72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29" name="Rectangle 133">
            <a:extLst>
              <a:ext uri="{FF2B5EF4-FFF2-40B4-BE49-F238E27FC236}">
                <a16:creationId xmlns:a16="http://schemas.microsoft.com/office/drawing/2014/main" id="{ADB5EDC9-A3D6-6943-98F4-EC962273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30" name="Text Box 134">
            <a:extLst>
              <a:ext uri="{FF2B5EF4-FFF2-40B4-BE49-F238E27FC236}">
                <a16:creationId xmlns:a16="http://schemas.microsoft.com/office/drawing/2014/main" id="{93206B6E-D7DA-6C48-A241-C52A9597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31" name="Rectangle 135">
            <a:extLst>
              <a:ext uri="{FF2B5EF4-FFF2-40B4-BE49-F238E27FC236}">
                <a16:creationId xmlns:a16="http://schemas.microsoft.com/office/drawing/2014/main" id="{16379B9C-9060-524F-BFC2-6656C2A3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32" name="Rectangle 136">
            <a:extLst>
              <a:ext uri="{FF2B5EF4-FFF2-40B4-BE49-F238E27FC236}">
                <a16:creationId xmlns:a16="http://schemas.microsoft.com/office/drawing/2014/main" id="{7CA427C6-86BA-FC49-8099-2BC23B50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8233" name="Rectangle 127">
            <a:extLst>
              <a:ext uri="{FF2B5EF4-FFF2-40B4-BE49-F238E27FC236}">
                <a16:creationId xmlns:a16="http://schemas.microsoft.com/office/drawing/2014/main" id="{8EA3A9C4-4F56-7149-A7EC-4A221422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22B2F569-5CFE-3346-9455-3F0BEFD4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920344B-FC98-AA41-AF64-0D7FA9DCCF54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236" name="Rectangle 68">
            <a:extLst>
              <a:ext uri="{FF2B5EF4-FFF2-40B4-BE49-F238E27FC236}">
                <a16:creationId xmlns:a16="http://schemas.microsoft.com/office/drawing/2014/main" id="{DFD6FDC0-AE8A-B34C-8135-2B8B518D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48237" name="Rectangle 68">
            <a:extLst>
              <a:ext uri="{FF2B5EF4-FFF2-40B4-BE49-F238E27FC236}">
                <a16:creationId xmlns:a16="http://schemas.microsoft.com/office/drawing/2014/main" id="{9595605A-D214-474A-9105-1A4F9680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6">
            <a:extLst>
              <a:ext uri="{FF2B5EF4-FFF2-40B4-BE49-F238E27FC236}">
                <a16:creationId xmlns:a16="http://schemas.microsoft.com/office/drawing/2014/main" id="{85C601D7-EB1D-FA49-B448-7619936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41449-1812-3B45-BE58-E1D192A5F75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B2B2244-5BB4-4E49-A060-35586C71C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Executing Jumps</a:t>
            </a:r>
          </a:p>
        </p:txBody>
      </p:sp>
      <p:grpSp>
        <p:nvGrpSpPr>
          <p:cNvPr id="50180" name="Group 5">
            <a:extLst>
              <a:ext uri="{FF2B5EF4-FFF2-40B4-BE49-F238E27FC236}">
                <a16:creationId xmlns:a16="http://schemas.microsoft.com/office/drawing/2014/main" id="{C7394EFD-A369-324B-B490-187206559A5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16702"/>
            <a:ext cx="7031038" cy="1686000"/>
            <a:chOff x="336" y="816"/>
            <a:chExt cx="3817" cy="938"/>
          </a:xfrm>
        </p:grpSpPr>
        <p:sp>
          <p:nvSpPr>
            <p:cNvPr id="45061" name="Rectangle 6">
              <a:extLst>
                <a:ext uri="{FF2B5EF4-FFF2-40B4-BE49-F238E27FC236}">
                  <a16:creationId xmlns:a16="http://schemas.microsoft.com/office/drawing/2014/main" id="{45EB9EE9-8441-9C4C-85DF-484D045E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33"/>
              <a:ext cx="2909" cy="17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50182" name="Rectangle 7">
              <a:extLst>
                <a:ext uri="{FF2B5EF4-FFF2-40B4-BE49-F238E27FC236}">
                  <a16:creationId xmlns:a16="http://schemas.microsoft.com/office/drawing/2014/main" id="{FB70C038-60FA-2048-9B77-4DB28035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81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jXX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50183" name="Group 8">
              <a:extLst>
                <a:ext uri="{FF2B5EF4-FFF2-40B4-BE49-F238E27FC236}">
                  <a16:creationId xmlns:a16="http://schemas.microsoft.com/office/drawing/2014/main" id="{803CB6C3-DCDA-3B4B-984F-7FB857E8E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816"/>
              <a:ext cx="384" cy="192"/>
              <a:chOff x="1296" y="2544"/>
              <a:chExt cx="384" cy="192"/>
            </a:xfrm>
          </p:grpSpPr>
          <p:sp>
            <p:nvSpPr>
              <p:cNvPr id="50199" name="Rectangle 9">
                <a:extLst>
                  <a:ext uri="{FF2B5EF4-FFF2-40B4-BE49-F238E27FC236}">
                    <a16:creationId xmlns:a16="http://schemas.microsoft.com/office/drawing/2014/main" id="{C30EBFAF-7868-4F40-96A9-1B3A6B2B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50200" name="Rectangle 10">
                <a:extLst>
                  <a:ext uri="{FF2B5EF4-FFF2-40B4-BE49-F238E27FC236}">
                    <a16:creationId xmlns:a16="http://schemas.microsoft.com/office/drawing/2014/main" id="{CCD40350-4137-644B-87AB-80E493CE1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0201" name="Rectangle 11">
                <a:extLst>
                  <a:ext uri="{FF2B5EF4-FFF2-40B4-BE49-F238E27FC236}">
                    <a16:creationId xmlns:a16="http://schemas.microsoft.com/office/drawing/2014/main" id="{586F3938-F82B-624D-B12E-3891FA65C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84" name="Rectangle 12">
              <a:extLst>
                <a:ext uri="{FF2B5EF4-FFF2-40B4-BE49-F238E27FC236}">
                  <a16:creationId xmlns:a16="http://schemas.microsoft.com/office/drawing/2014/main" id="{71EB7233-32A8-874E-8FC9-9FB706CE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16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50185" name="Group 13">
              <a:extLst>
                <a:ext uri="{FF2B5EF4-FFF2-40B4-BE49-F238E27FC236}">
                  <a16:creationId xmlns:a16="http://schemas.microsoft.com/office/drawing/2014/main" id="{40590587-CE84-3A48-994C-0B63416C2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056"/>
              <a:ext cx="384" cy="192"/>
              <a:chOff x="1296" y="2544"/>
              <a:chExt cx="384" cy="192"/>
            </a:xfrm>
          </p:grpSpPr>
          <p:sp>
            <p:nvSpPr>
              <p:cNvPr id="50196" name="Rectangle 14">
                <a:extLst>
                  <a:ext uri="{FF2B5EF4-FFF2-40B4-BE49-F238E27FC236}">
                    <a16:creationId xmlns:a16="http://schemas.microsoft.com/office/drawing/2014/main" id="{EFB412E8-9F98-DD4E-BEA7-C913C368D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0197" name="Rectangle 15">
                <a:extLst>
                  <a:ext uri="{FF2B5EF4-FFF2-40B4-BE49-F238E27FC236}">
                    <a16:creationId xmlns:a16="http://schemas.microsoft.com/office/drawing/2014/main" id="{B04CDF8D-878C-A543-938C-4F776132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0198" name="Rectangle 16">
                <a:extLst>
                  <a:ext uri="{FF2B5EF4-FFF2-40B4-BE49-F238E27FC236}">
                    <a16:creationId xmlns:a16="http://schemas.microsoft.com/office/drawing/2014/main" id="{DDD68CEE-F805-BD40-8B29-570E47A42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86" name="Rectangle 17">
              <a:extLst>
                <a:ext uri="{FF2B5EF4-FFF2-40B4-BE49-F238E27FC236}">
                  <a16:creationId xmlns:a16="http://schemas.microsoft.com/office/drawing/2014/main" id="{B59A1FAB-F474-3646-ABDD-8FDE6A7F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fall thru:</a:t>
              </a:r>
            </a:p>
          </p:txBody>
        </p:sp>
        <p:grpSp>
          <p:nvGrpSpPr>
            <p:cNvPr id="50187" name="Group 18">
              <a:extLst>
                <a:ext uri="{FF2B5EF4-FFF2-40B4-BE49-F238E27FC236}">
                  <a16:creationId xmlns:a16="http://schemas.microsoft.com/office/drawing/2014/main" id="{A4C18309-6320-8543-91B6-52D9B1963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536"/>
              <a:ext cx="384" cy="192"/>
              <a:chOff x="1296" y="2544"/>
              <a:chExt cx="384" cy="192"/>
            </a:xfrm>
          </p:grpSpPr>
          <p:sp>
            <p:nvSpPr>
              <p:cNvPr id="50193" name="Rectangle 19">
                <a:extLst>
                  <a:ext uri="{FF2B5EF4-FFF2-40B4-BE49-F238E27FC236}">
                    <a16:creationId xmlns:a16="http://schemas.microsoft.com/office/drawing/2014/main" id="{127B8164-0F66-A34C-A7B4-1E9713AAD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0194" name="Rectangle 20">
                <a:extLst>
                  <a:ext uri="{FF2B5EF4-FFF2-40B4-BE49-F238E27FC236}">
                    <a16:creationId xmlns:a16="http://schemas.microsoft.com/office/drawing/2014/main" id="{E2ABAA8C-8CB4-3548-AEF6-70C161171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0195" name="Rectangle 21">
                <a:extLst>
                  <a:ext uri="{FF2B5EF4-FFF2-40B4-BE49-F238E27FC236}">
                    <a16:creationId xmlns:a16="http://schemas.microsoft.com/office/drawing/2014/main" id="{936E0155-A1F3-0942-9E56-7C9B29CB3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88" name="Rectangle 22">
              <a:extLst>
                <a:ext uri="{FF2B5EF4-FFF2-40B4-BE49-F238E27FC236}">
                  <a16:creationId xmlns:a16="http://schemas.microsoft.com/office/drawing/2014/main" id="{A7A65035-8468-494D-9F6D-40AB2D4A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536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target:</a:t>
              </a:r>
            </a:p>
          </p:txBody>
        </p:sp>
        <p:sp>
          <p:nvSpPr>
            <p:cNvPr id="50189" name="Line 23">
              <a:extLst>
                <a:ext uri="{FF2B5EF4-FFF2-40B4-BE49-F238E27FC236}">
                  <a16:creationId xmlns:a16="http://schemas.microsoft.com/office/drawing/2014/main" id="{F646C94B-E0BC-E44B-BD89-803595DB6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15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0190" name="Line 24">
              <a:extLst>
                <a:ext uri="{FF2B5EF4-FFF2-40B4-BE49-F238E27FC236}">
                  <a16:creationId xmlns:a16="http://schemas.microsoft.com/office/drawing/2014/main" id="{5CBEA01B-4BD7-134E-B6AE-A3F391825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632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0191" name="Text Box 25">
              <a:extLst>
                <a:ext uri="{FF2B5EF4-FFF2-40B4-BE49-F238E27FC236}">
                  <a16:creationId xmlns:a16="http://schemas.microsoft.com/office/drawing/2014/main" id="{1994B9DF-36E3-AC43-A367-B221B8A58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1032"/>
              <a:ext cx="67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Not taken</a:t>
              </a:r>
            </a:p>
          </p:txBody>
        </p:sp>
        <p:sp>
          <p:nvSpPr>
            <p:cNvPr id="50192" name="Text Box 26">
              <a:extLst>
                <a:ext uri="{FF2B5EF4-FFF2-40B4-BE49-F238E27FC236}">
                  <a16:creationId xmlns:a16="http://schemas.microsoft.com/office/drawing/2014/main" id="{EF76103F-CE59-4D4D-8FA1-192B5C70F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548"/>
              <a:ext cx="41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61" tIns="45761" rIns="45761" bIns="45761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Taken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4F8D187D-299D-4D43-B223-98C7E875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115F53-2689-C94E-B14F-BA137C9F78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50EECC4-8D43-3A49-A323-B9BBA5A54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Stage Computation: Jumps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7A6B398A-23DF-E747-9CEC-58B4C0A67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1524000"/>
            <a:ext cx="3278187" cy="3651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jXX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52229" name="Group 5">
            <a:extLst>
              <a:ext uri="{FF2B5EF4-FFF2-40B4-BE49-F238E27FC236}">
                <a16:creationId xmlns:a16="http://schemas.microsoft.com/office/drawing/2014/main" id="{F9C6D490-EDB2-8E41-88C3-FEAF9EB8C07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89125"/>
            <a:ext cx="8153400" cy="1450975"/>
            <a:chOff x="576" y="816"/>
            <a:chExt cx="4416" cy="768"/>
          </a:xfrm>
        </p:grpSpPr>
        <p:sp>
          <p:nvSpPr>
            <p:cNvPr id="52264" name="Text Box 6">
              <a:extLst>
                <a:ext uri="{FF2B5EF4-FFF2-40B4-BE49-F238E27FC236}">
                  <a16:creationId xmlns:a16="http://schemas.microsoft.com/office/drawing/2014/main" id="{CDE80812-211B-7E4B-9C62-F99407E9E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icode:ifun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[PC]</a:t>
              </a:r>
            </a:p>
          </p:txBody>
        </p:sp>
        <p:sp>
          <p:nvSpPr>
            <p:cNvPr id="52265" name="Text Box 7">
              <a:extLst>
                <a:ext uri="{FF2B5EF4-FFF2-40B4-BE49-F238E27FC236}">
                  <a16:creationId xmlns:a16="http://schemas.microsoft.com/office/drawing/2014/main" id="{5AC81B42-757F-4A48-98FF-7C629F018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66" name="Text Box 8">
              <a:extLst>
                <a:ext uri="{FF2B5EF4-FFF2-40B4-BE49-F238E27FC236}">
                  <a16:creationId xmlns:a16="http://schemas.microsoft.com/office/drawing/2014/main" id="{125790EC-440D-2B4F-B87A-1E791AA3C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valC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8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[PC+1]</a:t>
              </a:r>
            </a:p>
          </p:txBody>
        </p:sp>
        <p:sp>
          <p:nvSpPr>
            <p:cNvPr id="52267" name="Text Box 9">
              <a:extLst>
                <a:ext uri="{FF2B5EF4-FFF2-40B4-BE49-F238E27FC236}">
                  <a16:creationId xmlns:a16="http://schemas.microsoft.com/office/drawing/2014/main" id="{B463F0F4-89E5-8A44-AE01-AAF05DC7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valP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PC+9</a:t>
              </a:r>
            </a:p>
          </p:txBody>
        </p:sp>
        <p:sp>
          <p:nvSpPr>
            <p:cNvPr id="52268" name="Text Box 10">
              <a:extLst>
                <a:ext uri="{FF2B5EF4-FFF2-40B4-BE49-F238E27FC236}">
                  <a16:creationId xmlns:a16="http://schemas.microsoft.com/office/drawing/2014/main" id="{86EDD323-2D86-2948-BAAF-6E3419D40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69" name="Text Box 11">
              <a:extLst>
                <a:ext uri="{FF2B5EF4-FFF2-40B4-BE49-F238E27FC236}">
                  <a16:creationId xmlns:a16="http://schemas.microsoft.com/office/drawing/2014/main" id="{217282C0-FACA-6A49-9624-947C4A3D0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52270" name="Text Box 12">
              <a:extLst>
                <a:ext uri="{FF2B5EF4-FFF2-40B4-BE49-F238E27FC236}">
                  <a16:creationId xmlns:a16="http://schemas.microsoft.com/office/drawing/2014/main" id="{3A04DC13-BB5B-9247-B698-A281A8B7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instruction byte</a:t>
              </a:r>
            </a:p>
          </p:txBody>
        </p:sp>
        <p:sp>
          <p:nvSpPr>
            <p:cNvPr id="52271" name="Text Box 13">
              <a:extLst>
                <a:ext uri="{FF2B5EF4-FFF2-40B4-BE49-F238E27FC236}">
                  <a16:creationId xmlns:a16="http://schemas.microsoft.com/office/drawing/2014/main" id="{AB72EF09-9955-654F-90C0-553727C0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72" name="Text Box 14">
              <a:extLst>
                <a:ext uri="{FF2B5EF4-FFF2-40B4-BE49-F238E27FC236}">
                  <a16:creationId xmlns:a16="http://schemas.microsoft.com/office/drawing/2014/main" id="{532FB8D1-0511-434E-8EC3-7735B42CE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destination address</a:t>
              </a:r>
            </a:p>
          </p:txBody>
        </p:sp>
        <p:sp>
          <p:nvSpPr>
            <p:cNvPr id="52273" name="Text Box 15">
              <a:extLst>
                <a:ext uri="{FF2B5EF4-FFF2-40B4-BE49-F238E27FC236}">
                  <a16:creationId xmlns:a16="http://schemas.microsoft.com/office/drawing/2014/main" id="{D76105D5-690C-2E48-A64E-82E9D843A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Fall through address</a:t>
              </a:r>
            </a:p>
          </p:txBody>
        </p:sp>
      </p:grpSp>
      <p:grpSp>
        <p:nvGrpSpPr>
          <p:cNvPr id="52230" name="Group 16">
            <a:extLst>
              <a:ext uri="{FF2B5EF4-FFF2-40B4-BE49-F238E27FC236}">
                <a16:creationId xmlns:a16="http://schemas.microsoft.com/office/drawing/2014/main" id="{797E37A8-3E79-B041-ACBF-E96403CEEEE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40100"/>
            <a:ext cx="8153400" cy="727075"/>
            <a:chOff x="576" y="1584"/>
            <a:chExt cx="4416" cy="384"/>
          </a:xfrm>
        </p:grpSpPr>
        <p:sp>
          <p:nvSpPr>
            <p:cNvPr id="52258" name="Text Box 17">
              <a:extLst>
                <a:ext uri="{FF2B5EF4-FFF2-40B4-BE49-F238E27FC236}">
                  <a16:creationId xmlns:a16="http://schemas.microsoft.com/office/drawing/2014/main" id="{3436D9E3-8481-1549-93DA-8E7E0CE69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2259" name="Text Box 18">
              <a:extLst>
                <a:ext uri="{FF2B5EF4-FFF2-40B4-BE49-F238E27FC236}">
                  <a16:creationId xmlns:a16="http://schemas.microsoft.com/office/drawing/2014/main" id="{A9E02EB0-81ED-EE4F-AEA2-8D79B2DE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2260" name="Text Box 19">
              <a:extLst>
                <a:ext uri="{FF2B5EF4-FFF2-40B4-BE49-F238E27FC236}">
                  <a16:creationId xmlns:a16="http://schemas.microsoft.com/office/drawing/2014/main" id="{0DDF5A57-1204-8048-8E99-E78BED859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61" name="Text Box 20">
              <a:extLst>
                <a:ext uri="{FF2B5EF4-FFF2-40B4-BE49-F238E27FC236}">
                  <a16:creationId xmlns:a16="http://schemas.microsoft.com/office/drawing/2014/main" id="{FC9DDF03-B261-DC4A-BE0B-A80CBF350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52262" name="Text Box 21">
              <a:extLst>
                <a:ext uri="{FF2B5EF4-FFF2-40B4-BE49-F238E27FC236}">
                  <a16:creationId xmlns:a16="http://schemas.microsoft.com/office/drawing/2014/main" id="{662CBFC0-B27D-A946-941B-AFB2D7EFF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63" name="Text Box 22">
              <a:extLst>
                <a:ext uri="{FF2B5EF4-FFF2-40B4-BE49-F238E27FC236}">
                  <a16:creationId xmlns:a16="http://schemas.microsoft.com/office/drawing/2014/main" id="{376DB26C-9844-EE46-B6FD-9571F97A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52231" name="Text Box 24">
            <a:extLst>
              <a:ext uri="{FF2B5EF4-FFF2-40B4-BE49-F238E27FC236}">
                <a16:creationId xmlns:a16="http://schemas.microsoft.com/office/drawing/2014/main" id="{42487205-ED5A-4643-BE9A-81576EEF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4067175"/>
            <a:ext cx="3279775" cy="3635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2232" name="Text Box 25">
            <a:extLst>
              <a:ext uri="{FF2B5EF4-FFF2-40B4-BE49-F238E27FC236}">
                <a16:creationId xmlns:a16="http://schemas.microsoft.com/office/drawing/2014/main" id="{335E0C35-E94F-CA45-AA26-4422FBF8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4430713"/>
            <a:ext cx="3279775" cy="3619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Cond(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CC,ifun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2233" name="Text Box 26">
            <a:extLst>
              <a:ext uri="{FF2B5EF4-FFF2-40B4-BE49-F238E27FC236}">
                <a16:creationId xmlns:a16="http://schemas.microsoft.com/office/drawing/2014/main" id="{1DBC645F-D1B0-AC4A-9313-5E9958A5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4067175"/>
            <a:ext cx="3279775" cy="7254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2234" name="Text Box 27">
            <a:extLst>
              <a:ext uri="{FF2B5EF4-FFF2-40B4-BE49-F238E27FC236}">
                <a16:creationId xmlns:a16="http://schemas.microsoft.com/office/drawing/2014/main" id="{995AC937-FB05-0341-8B55-62021D0D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7175"/>
            <a:ext cx="1417638" cy="72548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52235" name="Text Box 28">
            <a:extLst>
              <a:ext uri="{FF2B5EF4-FFF2-40B4-BE49-F238E27FC236}">
                <a16:creationId xmlns:a16="http://schemas.microsoft.com/office/drawing/2014/main" id="{151860E7-A1B2-BC44-8280-4EFD2C21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4067175"/>
            <a:ext cx="3279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2236" name="Text Box 29">
            <a:extLst>
              <a:ext uri="{FF2B5EF4-FFF2-40B4-BE49-F238E27FC236}">
                <a16:creationId xmlns:a16="http://schemas.microsoft.com/office/drawing/2014/main" id="{DBBF4DB8-7BA1-A44E-BD78-0713F9AA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4430713"/>
            <a:ext cx="3279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Take branch?</a:t>
            </a:r>
          </a:p>
        </p:txBody>
      </p:sp>
      <p:grpSp>
        <p:nvGrpSpPr>
          <p:cNvPr id="52237" name="Group 30">
            <a:extLst>
              <a:ext uri="{FF2B5EF4-FFF2-40B4-BE49-F238E27FC236}">
                <a16:creationId xmlns:a16="http://schemas.microsoft.com/office/drawing/2014/main" id="{951345F3-7507-DE4D-A537-0DEB2478FB0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792663"/>
            <a:ext cx="8153400" cy="365125"/>
            <a:chOff x="576" y="2352"/>
            <a:chExt cx="4416" cy="192"/>
          </a:xfrm>
        </p:grpSpPr>
        <p:sp>
          <p:nvSpPr>
            <p:cNvPr id="51227" name="Text Box 31">
              <a:extLst>
                <a:ext uri="{FF2B5EF4-FFF2-40B4-BE49-F238E27FC236}">
                  <a16:creationId xmlns:a16="http://schemas.microsoft.com/office/drawing/2014/main" id="{B2AC9899-D8F8-4E4F-A1FC-55351903C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itchFamily="2" charset="-122"/>
                </a:rPr>
                <a:t>  </a:t>
              </a:r>
            </a:p>
          </p:txBody>
        </p:sp>
        <p:sp>
          <p:nvSpPr>
            <p:cNvPr id="52256" name="Text Box 32">
              <a:extLst>
                <a:ext uri="{FF2B5EF4-FFF2-40B4-BE49-F238E27FC236}">
                  <a16:creationId xmlns:a16="http://schemas.microsoft.com/office/drawing/2014/main" id="{03EA633F-F49E-644E-8543-6F09FFD38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52257" name="Text Box 33">
              <a:extLst>
                <a:ext uri="{FF2B5EF4-FFF2-40B4-BE49-F238E27FC236}">
                  <a16:creationId xmlns:a16="http://schemas.microsoft.com/office/drawing/2014/main" id="{49880C31-88BE-4D43-A789-9E476A2F8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</a:t>
              </a:r>
            </a:p>
          </p:txBody>
        </p:sp>
      </p:grpSp>
      <p:grpSp>
        <p:nvGrpSpPr>
          <p:cNvPr id="52238" name="Group 34">
            <a:extLst>
              <a:ext uri="{FF2B5EF4-FFF2-40B4-BE49-F238E27FC236}">
                <a16:creationId xmlns:a16="http://schemas.microsoft.com/office/drawing/2014/main" id="{88F1A525-D1AF-474F-BEA5-5E4FD9EE2C0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157788"/>
            <a:ext cx="8153400" cy="723900"/>
            <a:chOff x="576" y="2544"/>
            <a:chExt cx="4416" cy="384"/>
          </a:xfrm>
        </p:grpSpPr>
        <p:sp>
          <p:nvSpPr>
            <p:cNvPr id="52249" name="Text Box 35">
              <a:extLst>
                <a:ext uri="{FF2B5EF4-FFF2-40B4-BE49-F238E27FC236}">
                  <a16:creationId xmlns:a16="http://schemas.microsoft.com/office/drawing/2014/main" id="{2F625491-3A77-E744-AAE1-9B4EEE88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2250" name="Text Box 36">
              <a:extLst>
                <a:ext uri="{FF2B5EF4-FFF2-40B4-BE49-F238E27FC236}">
                  <a16:creationId xmlns:a16="http://schemas.microsoft.com/office/drawing/2014/main" id="{6E8D7652-343B-F140-8695-DB2812E49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2251" name="Text Box 37">
              <a:extLst>
                <a:ext uri="{FF2B5EF4-FFF2-40B4-BE49-F238E27FC236}">
                  <a16:creationId xmlns:a16="http://schemas.microsoft.com/office/drawing/2014/main" id="{FFFE5064-E84E-6648-99D7-7F691B796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52" name="Text Box 38">
              <a:extLst>
                <a:ext uri="{FF2B5EF4-FFF2-40B4-BE49-F238E27FC236}">
                  <a16:creationId xmlns:a16="http://schemas.microsoft.com/office/drawing/2014/main" id="{A30B5136-8C9E-A34D-9DDE-84AF95C04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Write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52253" name="Text Box 39">
              <a:extLst>
                <a:ext uri="{FF2B5EF4-FFF2-40B4-BE49-F238E27FC236}">
                  <a16:creationId xmlns:a16="http://schemas.microsoft.com/office/drawing/2014/main" id="{48A299BC-4605-6C47-BE82-BAA92B834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2254" name="Text Box 40">
              <a:extLst>
                <a:ext uri="{FF2B5EF4-FFF2-40B4-BE49-F238E27FC236}">
                  <a16:creationId xmlns:a16="http://schemas.microsoft.com/office/drawing/2014/main" id="{62692635-7523-7444-9E04-ACE54944B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52239" name="Group 41">
            <a:extLst>
              <a:ext uri="{FF2B5EF4-FFF2-40B4-BE49-F238E27FC236}">
                <a16:creationId xmlns:a16="http://schemas.microsoft.com/office/drawing/2014/main" id="{37B56CB1-75F3-1A4B-86E2-81FDEF4B71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1688"/>
            <a:ext cx="8153400" cy="365125"/>
            <a:chOff x="576" y="2928"/>
            <a:chExt cx="4416" cy="192"/>
          </a:xfrm>
        </p:grpSpPr>
        <p:sp>
          <p:nvSpPr>
            <p:cNvPr id="52246" name="Text Box 42">
              <a:extLst>
                <a:ext uri="{FF2B5EF4-FFF2-40B4-BE49-F238E27FC236}">
                  <a16:creationId xmlns:a16="http://schemas.microsoft.com/office/drawing/2014/main" id="{EB788C24-CDA5-B247-8F09-C7617862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Cnd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?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valC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 :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valP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52247" name="Text Box 43">
              <a:extLst>
                <a:ext uri="{FF2B5EF4-FFF2-40B4-BE49-F238E27FC236}">
                  <a16:creationId xmlns:a16="http://schemas.microsoft.com/office/drawing/2014/main" id="{5C1F3FAC-A543-D54C-81A8-B5CA8B1FB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update</a:t>
              </a:r>
            </a:p>
          </p:txBody>
        </p:sp>
        <p:sp>
          <p:nvSpPr>
            <p:cNvPr id="52248" name="Text Box 44">
              <a:extLst>
                <a:ext uri="{FF2B5EF4-FFF2-40B4-BE49-F238E27FC236}">
                  <a16:creationId xmlns:a16="http://schemas.microsoft.com/office/drawing/2014/main" id="{69D32105-2725-EF46-B98A-F6D1C7954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Update PC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27CE92F-FECD-834D-9A75-453B722F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757613"/>
            <a:ext cx="293221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Compute both addresses</a:t>
            </a:r>
            <a:endParaRPr lang="zh-CN" altLang="en-US" sz="12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D97026-9208-6842-A4A1-A66D35EA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32075"/>
            <a:ext cx="3303587" cy="69056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9D5327-D861-2A4A-A6A0-6B34F5256C6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3225" y="3322638"/>
            <a:ext cx="255588" cy="434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A367ED4-94E6-A94A-BA99-27358F3BD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11913"/>
            <a:ext cx="34353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Chose based on CC and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ifun</a:t>
            </a:r>
            <a:endParaRPr lang="zh-CN" altLang="en-US" sz="12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22569C-CA65-274D-A654-EF9920A6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881688"/>
            <a:ext cx="2286000" cy="36512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9ABA04-7168-104B-AFF4-8070E019EB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845050" y="6246813"/>
            <a:ext cx="336550" cy="21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6E5A0F1F-3E27-0243-A97A-005C488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70EDF-3033-A445-8216-96372FA558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37E94AB-3E5F-E645-95DD-5BFA48B21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76" name="Freeform 3">
            <a:extLst>
              <a:ext uri="{FF2B5EF4-FFF2-40B4-BE49-F238E27FC236}">
                <a16:creationId xmlns:a16="http://schemas.microsoft.com/office/drawing/2014/main" id="{B516E530-84CA-FC4C-B1A2-BD512468F757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277" name="Freeform 4">
            <a:extLst>
              <a:ext uri="{FF2B5EF4-FFF2-40B4-BE49-F238E27FC236}">
                <a16:creationId xmlns:a16="http://schemas.microsoft.com/office/drawing/2014/main" id="{A5202A22-77CE-2949-98A5-51F40EA34703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8ACD6040-3AE4-6F4E-B7D3-1A766142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641FBB00-D113-DB4D-AFFF-C78BA4CB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0" name="Rectangle 7">
            <a:extLst>
              <a:ext uri="{FF2B5EF4-FFF2-40B4-BE49-F238E27FC236}">
                <a16:creationId xmlns:a16="http://schemas.microsoft.com/office/drawing/2014/main" id="{11B02639-ED55-1F4C-91FC-9B6DB069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1" name="Rectangle 8">
            <a:extLst>
              <a:ext uri="{FF2B5EF4-FFF2-40B4-BE49-F238E27FC236}">
                <a16:creationId xmlns:a16="http://schemas.microsoft.com/office/drawing/2014/main" id="{70A3F953-DCA2-3546-AE75-B07E1EAB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2" name="Rectangle 9">
            <a:extLst>
              <a:ext uri="{FF2B5EF4-FFF2-40B4-BE49-F238E27FC236}">
                <a16:creationId xmlns:a16="http://schemas.microsoft.com/office/drawing/2014/main" id="{0DF4312B-689B-1B43-9C2F-BDAF3551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54283" name="Group 10">
            <a:extLst>
              <a:ext uri="{FF2B5EF4-FFF2-40B4-BE49-F238E27FC236}">
                <a16:creationId xmlns:a16="http://schemas.microsoft.com/office/drawing/2014/main" id="{8072C94D-498F-FC41-B328-4262AF3823A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54412" name="Rectangle 11">
              <a:extLst>
                <a:ext uri="{FF2B5EF4-FFF2-40B4-BE49-F238E27FC236}">
                  <a16:creationId xmlns:a16="http://schemas.microsoft.com/office/drawing/2014/main" id="{92183C26-D152-B64B-ACC1-C3601C204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4413" name="Rectangle 12">
              <a:extLst>
                <a:ext uri="{FF2B5EF4-FFF2-40B4-BE49-F238E27FC236}">
                  <a16:creationId xmlns:a16="http://schemas.microsoft.com/office/drawing/2014/main" id="{21C3E7DB-83DF-AD49-8CEB-A41C2D01A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54284" name="Rectangle 13">
            <a:extLst>
              <a:ext uri="{FF2B5EF4-FFF2-40B4-BE49-F238E27FC236}">
                <a16:creationId xmlns:a16="http://schemas.microsoft.com/office/drawing/2014/main" id="{0817C1A4-56D4-6E44-964F-BFCDE415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5" name="Rectangle 14">
            <a:extLst>
              <a:ext uri="{FF2B5EF4-FFF2-40B4-BE49-F238E27FC236}">
                <a16:creationId xmlns:a16="http://schemas.microsoft.com/office/drawing/2014/main" id="{71DDA036-F9D4-5A4C-A939-E2E051FE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6" name="Rectangle 15">
            <a:extLst>
              <a:ext uri="{FF2B5EF4-FFF2-40B4-BE49-F238E27FC236}">
                <a16:creationId xmlns:a16="http://schemas.microsoft.com/office/drawing/2014/main" id="{BAAC3D65-A169-3D45-90C9-D9A4EC67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87" name="Rectangle 16">
            <a:extLst>
              <a:ext uri="{FF2B5EF4-FFF2-40B4-BE49-F238E27FC236}">
                <a16:creationId xmlns:a16="http://schemas.microsoft.com/office/drawing/2014/main" id="{48C412BA-9083-6C47-BA6E-1D7CE501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54288" name="Group 17">
            <a:extLst>
              <a:ext uri="{FF2B5EF4-FFF2-40B4-BE49-F238E27FC236}">
                <a16:creationId xmlns:a16="http://schemas.microsoft.com/office/drawing/2014/main" id="{3A3EBB76-AC49-484C-B214-ADC111A25C8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54408" name="Group 18">
              <a:extLst>
                <a:ext uri="{FF2B5EF4-FFF2-40B4-BE49-F238E27FC236}">
                  <a16:creationId xmlns:a16="http://schemas.microsoft.com/office/drawing/2014/main" id="{31A1C48B-460D-1B48-A858-5DF4E1A5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54410" name="Freeform 19">
                <a:extLst>
                  <a:ext uri="{FF2B5EF4-FFF2-40B4-BE49-F238E27FC236}">
                    <a16:creationId xmlns:a16="http://schemas.microsoft.com/office/drawing/2014/main" id="{EC7ABEB3-E4DD-4B40-8537-AEF2AFFBC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54411" name="Freeform 20">
                <a:extLst>
                  <a:ext uri="{FF2B5EF4-FFF2-40B4-BE49-F238E27FC236}">
                    <a16:creationId xmlns:a16="http://schemas.microsoft.com/office/drawing/2014/main" id="{29788952-BD12-C04E-98FC-ABF678763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54409" name="Rectangle 21">
              <a:extLst>
                <a:ext uri="{FF2B5EF4-FFF2-40B4-BE49-F238E27FC236}">
                  <a16:creationId xmlns:a16="http://schemas.microsoft.com/office/drawing/2014/main" id="{FDB75DFF-570B-574C-8D28-61BCDBF92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54289" name="Group 22">
            <a:extLst>
              <a:ext uri="{FF2B5EF4-FFF2-40B4-BE49-F238E27FC236}">
                <a16:creationId xmlns:a16="http://schemas.microsoft.com/office/drawing/2014/main" id="{105B18FA-573B-2941-AF0F-A3C9CDD4148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54406" name="Rectangle 23">
              <a:extLst>
                <a:ext uri="{FF2B5EF4-FFF2-40B4-BE49-F238E27FC236}">
                  <a16:creationId xmlns:a16="http://schemas.microsoft.com/office/drawing/2014/main" id="{F72064D0-44C1-0B48-801B-6FD07B7E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54407" name="Rectangle 24">
              <a:extLst>
                <a:ext uri="{FF2B5EF4-FFF2-40B4-BE49-F238E27FC236}">
                  <a16:creationId xmlns:a16="http://schemas.microsoft.com/office/drawing/2014/main" id="{87A35FC0-D5FA-E34B-AA8F-9680C932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54290" name="Group 25">
            <a:extLst>
              <a:ext uri="{FF2B5EF4-FFF2-40B4-BE49-F238E27FC236}">
                <a16:creationId xmlns:a16="http://schemas.microsoft.com/office/drawing/2014/main" id="{1156D5C9-25D2-2D49-958D-184AAF9CED0A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54404" name="Line 26">
              <a:extLst>
                <a:ext uri="{FF2B5EF4-FFF2-40B4-BE49-F238E27FC236}">
                  <a16:creationId xmlns:a16="http://schemas.microsoft.com/office/drawing/2014/main" id="{9D906451-8753-6C4B-BDD4-37D96DBE5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405" name="Freeform 27">
              <a:extLst>
                <a:ext uri="{FF2B5EF4-FFF2-40B4-BE49-F238E27FC236}">
                  <a16:creationId xmlns:a16="http://schemas.microsoft.com/office/drawing/2014/main" id="{8369F072-651F-6943-B36B-1EDDA2FC5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4291" name="Rectangle 28">
            <a:extLst>
              <a:ext uri="{FF2B5EF4-FFF2-40B4-BE49-F238E27FC236}">
                <a16:creationId xmlns:a16="http://schemas.microsoft.com/office/drawing/2014/main" id="{0CCD9CA5-7546-A54B-BB82-06E990CF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2" name="Rectangle 29">
            <a:extLst>
              <a:ext uri="{FF2B5EF4-FFF2-40B4-BE49-F238E27FC236}">
                <a16:creationId xmlns:a16="http://schemas.microsoft.com/office/drawing/2014/main" id="{03F7346E-0E90-6F4C-ACEB-FE49AC60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3" name="Rectangle 30">
            <a:extLst>
              <a:ext uri="{FF2B5EF4-FFF2-40B4-BE49-F238E27FC236}">
                <a16:creationId xmlns:a16="http://schemas.microsoft.com/office/drawing/2014/main" id="{81F2F54C-A4C1-364F-B302-3669AA59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4" name="Rectangle 31">
            <a:extLst>
              <a:ext uri="{FF2B5EF4-FFF2-40B4-BE49-F238E27FC236}">
                <a16:creationId xmlns:a16="http://schemas.microsoft.com/office/drawing/2014/main" id="{7F3C357C-0643-5A4D-8704-EB1BDD5D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5" name="Rectangle 32">
            <a:extLst>
              <a:ext uri="{FF2B5EF4-FFF2-40B4-BE49-F238E27FC236}">
                <a16:creationId xmlns:a16="http://schemas.microsoft.com/office/drawing/2014/main" id="{D5DD808B-2962-0046-BE03-C2DC6E4D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6" name="Rectangle 33">
            <a:extLst>
              <a:ext uri="{FF2B5EF4-FFF2-40B4-BE49-F238E27FC236}">
                <a16:creationId xmlns:a16="http://schemas.microsoft.com/office/drawing/2014/main" id="{C04BA0A0-50F1-8244-AF9F-0FCAC5C7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7" name="Rectangle 34">
            <a:extLst>
              <a:ext uri="{FF2B5EF4-FFF2-40B4-BE49-F238E27FC236}">
                <a16:creationId xmlns:a16="http://schemas.microsoft.com/office/drawing/2014/main" id="{09AA7439-00DE-054A-B480-F9DF2266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8" name="Rectangle 35">
            <a:extLst>
              <a:ext uri="{FF2B5EF4-FFF2-40B4-BE49-F238E27FC236}">
                <a16:creationId xmlns:a16="http://schemas.microsoft.com/office/drawing/2014/main" id="{1AAB0139-B2EB-7B4F-9629-005E39C8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299" name="Rectangle 36">
            <a:extLst>
              <a:ext uri="{FF2B5EF4-FFF2-40B4-BE49-F238E27FC236}">
                <a16:creationId xmlns:a16="http://schemas.microsoft.com/office/drawing/2014/main" id="{AF0A4BA4-DB46-404F-A7FF-70FCAAF2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0" name="Rectangle 37">
            <a:extLst>
              <a:ext uri="{FF2B5EF4-FFF2-40B4-BE49-F238E27FC236}">
                <a16:creationId xmlns:a16="http://schemas.microsoft.com/office/drawing/2014/main" id="{1033DC14-CA8F-B549-8908-635BFFF2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1" name="Rectangle 38">
            <a:extLst>
              <a:ext uri="{FF2B5EF4-FFF2-40B4-BE49-F238E27FC236}">
                <a16:creationId xmlns:a16="http://schemas.microsoft.com/office/drawing/2014/main" id="{43836A2F-4CD5-6F4F-9AAE-7052F07D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4A46279D-3F0A-B847-A2AB-214919F9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3" name="Rectangle 40">
            <a:extLst>
              <a:ext uri="{FF2B5EF4-FFF2-40B4-BE49-F238E27FC236}">
                <a16:creationId xmlns:a16="http://schemas.microsoft.com/office/drawing/2014/main" id="{89A1F287-0CB6-B94A-8CE3-EF18E8EEC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4" name="Rectangle 41">
            <a:extLst>
              <a:ext uri="{FF2B5EF4-FFF2-40B4-BE49-F238E27FC236}">
                <a16:creationId xmlns:a16="http://schemas.microsoft.com/office/drawing/2014/main" id="{2172994F-0200-8243-90A2-6189C0BE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5" name="Rectangle 42">
            <a:extLst>
              <a:ext uri="{FF2B5EF4-FFF2-40B4-BE49-F238E27FC236}">
                <a16:creationId xmlns:a16="http://schemas.microsoft.com/office/drawing/2014/main" id="{EF41EBD0-BFF5-5648-98B6-F2B43EB1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6" name="Rectangle 43">
            <a:extLst>
              <a:ext uri="{FF2B5EF4-FFF2-40B4-BE49-F238E27FC236}">
                <a16:creationId xmlns:a16="http://schemas.microsoft.com/office/drawing/2014/main" id="{6F4824A8-A9E8-D140-B956-2BF8E85E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7" name="Rectangle 44">
            <a:extLst>
              <a:ext uri="{FF2B5EF4-FFF2-40B4-BE49-F238E27FC236}">
                <a16:creationId xmlns:a16="http://schemas.microsoft.com/office/drawing/2014/main" id="{039636D7-B4E0-DC4C-8C23-F65576FE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8" name="Rectangle 45">
            <a:extLst>
              <a:ext uri="{FF2B5EF4-FFF2-40B4-BE49-F238E27FC236}">
                <a16:creationId xmlns:a16="http://schemas.microsoft.com/office/drawing/2014/main" id="{74CABD3A-7FF8-4B49-94E6-920865B2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09" name="Rectangle 46">
            <a:extLst>
              <a:ext uri="{FF2B5EF4-FFF2-40B4-BE49-F238E27FC236}">
                <a16:creationId xmlns:a16="http://schemas.microsoft.com/office/drawing/2014/main" id="{35AF1C54-A939-D04C-9900-51FDB162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54310" name="Group 47">
            <a:extLst>
              <a:ext uri="{FF2B5EF4-FFF2-40B4-BE49-F238E27FC236}">
                <a16:creationId xmlns:a16="http://schemas.microsoft.com/office/drawing/2014/main" id="{45D24AD9-3032-074C-BD38-D49D1BBDFBB4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54388" name="Freeform 48">
              <a:extLst>
                <a:ext uri="{FF2B5EF4-FFF2-40B4-BE49-F238E27FC236}">
                  <a16:creationId xmlns:a16="http://schemas.microsoft.com/office/drawing/2014/main" id="{AD5A1ABD-DE79-7842-87ED-649461B1A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89" name="Freeform 49">
              <a:extLst>
                <a:ext uri="{FF2B5EF4-FFF2-40B4-BE49-F238E27FC236}">
                  <a16:creationId xmlns:a16="http://schemas.microsoft.com/office/drawing/2014/main" id="{52F2ABE7-3A8A-5540-BC05-00B2E7082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0" name="Freeform 50">
              <a:extLst>
                <a:ext uri="{FF2B5EF4-FFF2-40B4-BE49-F238E27FC236}">
                  <a16:creationId xmlns:a16="http://schemas.microsoft.com/office/drawing/2014/main" id="{C93E4681-EDEA-4D41-8C87-8A5F34200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1" name="Freeform 51">
              <a:extLst>
                <a:ext uri="{FF2B5EF4-FFF2-40B4-BE49-F238E27FC236}">
                  <a16:creationId xmlns:a16="http://schemas.microsoft.com/office/drawing/2014/main" id="{B49682CA-2544-2C42-AEF0-486D817BE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2" name="Freeform 52">
              <a:extLst>
                <a:ext uri="{FF2B5EF4-FFF2-40B4-BE49-F238E27FC236}">
                  <a16:creationId xmlns:a16="http://schemas.microsoft.com/office/drawing/2014/main" id="{E369FC67-50D2-624D-B660-10FFE7117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3" name="Freeform 53">
              <a:extLst>
                <a:ext uri="{FF2B5EF4-FFF2-40B4-BE49-F238E27FC236}">
                  <a16:creationId xmlns:a16="http://schemas.microsoft.com/office/drawing/2014/main" id="{6CAE9FDD-5CE1-F140-BDB0-1A8A9508F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4" name="Freeform 54">
              <a:extLst>
                <a:ext uri="{FF2B5EF4-FFF2-40B4-BE49-F238E27FC236}">
                  <a16:creationId xmlns:a16="http://schemas.microsoft.com/office/drawing/2014/main" id="{57D01670-1448-264B-9916-DC296DBA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5" name="Freeform 55">
              <a:extLst>
                <a:ext uri="{FF2B5EF4-FFF2-40B4-BE49-F238E27FC236}">
                  <a16:creationId xmlns:a16="http://schemas.microsoft.com/office/drawing/2014/main" id="{13A9260A-F2C0-F04F-887B-4D63A289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6" name="Freeform 56">
              <a:extLst>
                <a:ext uri="{FF2B5EF4-FFF2-40B4-BE49-F238E27FC236}">
                  <a16:creationId xmlns:a16="http://schemas.microsoft.com/office/drawing/2014/main" id="{38500215-FF1A-AE46-9610-036FD49C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7" name="Freeform 57">
              <a:extLst>
                <a:ext uri="{FF2B5EF4-FFF2-40B4-BE49-F238E27FC236}">
                  <a16:creationId xmlns:a16="http://schemas.microsoft.com/office/drawing/2014/main" id="{24F032F4-7BAB-CB47-AFFE-55912268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8" name="Freeform 58">
              <a:extLst>
                <a:ext uri="{FF2B5EF4-FFF2-40B4-BE49-F238E27FC236}">
                  <a16:creationId xmlns:a16="http://schemas.microsoft.com/office/drawing/2014/main" id="{9F2D5CF0-B391-A34A-A1A1-BC5CFB26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399" name="Freeform 59">
              <a:extLst>
                <a:ext uri="{FF2B5EF4-FFF2-40B4-BE49-F238E27FC236}">
                  <a16:creationId xmlns:a16="http://schemas.microsoft.com/office/drawing/2014/main" id="{DE16E63F-8508-2D4F-B2EE-6095DAAA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400" name="Freeform 60">
              <a:extLst>
                <a:ext uri="{FF2B5EF4-FFF2-40B4-BE49-F238E27FC236}">
                  <a16:creationId xmlns:a16="http://schemas.microsoft.com/office/drawing/2014/main" id="{5B5C43EC-0EDD-CE4F-AEF9-E01BB167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401" name="Freeform 61">
              <a:extLst>
                <a:ext uri="{FF2B5EF4-FFF2-40B4-BE49-F238E27FC236}">
                  <a16:creationId xmlns:a16="http://schemas.microsoft.com/office/drawing/2014/main" id="{A54184CA-5016-124B-935C-169848632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402" name="Freeform 62">
              <a:extLst>
                <a:ext uri="{FF2B5EF4-FFF2-40B4-BE49-F238E27FC236}">
                  <a16:creationId xmlns:a16="http://schemas.microsoft.com/office/drawing/2014/main" id="{C94AFE2C-EA1B-4444-A2D0-AF39C22D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54403" name="Freeform 63">
              <a:extLst>
                <a:ext uri="{FF2B5EF4-FFF2-40B4-BE49-F238E27FC236}">
                  <a16:creationId xmlns:a16="http://schemas.microsoft.com/office/drawing/2014/main" id="{295381D1-EFB8-2D44-924D-64A354AB1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4311" name="Rectangle 64">
            <a:extLst>
              <a:ext uri="{FF2B5EF4-FFF2-40B4-BE49-F238E27FC236}">
                <a16:creationId xmlns:a16="http://schemas.microsoft.com/office/drawing/2014/main" id="{8617AEFF-9726-5F46-9F92-DB3DB82D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12" name="Rectangle 65">
            <a:extLst>
              <a:ext uri="{FF2B5EF4-FFF2-40B4-BE49-F238E27FC236}">
                <a16:creationId xmlns:a16="http://schemas.microsoft.com/office/drawing/2014/main" id="{EEEC911E-46A8-0C4A-A452-7913F087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13" name="Freeform 66">
            <a:extLst>
              <a:ext uri="{FF2B5EF4-FFF2-40B4-BE49-F238E27FC236}">
                <a16:creationId xmlns:a16="http://schemas.microsoft.com/office/drawing/2014/main" id="{6D16A89F-3F6C-B34C-88F4-42A6E833E20E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14" name="Rectangle 67">
            <a:extLst>
              <a:ext uri="{FF2B5EF4-FFF2-40B4-BE49-F238E27FC236}">
                <a16:creationId xmlns:a16="http://schemas.microsoft.com/office/drawing/2014/main" id="{519A6642-3FC6-5B4E-A16F-72034031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73AA19DE-12EB-5A45-82E8-1C0BB777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16" name="Rectangle 69">
            <a:extLst>
              <a:ext uri="{FF2B5EF4-FFF2-40B4-BE49-F238E27FC236}">
                <a16:creationId xmlns:a16="http://schemas.microsoft.com/office/drawing/2014/main" id="{2A9865F4-38F7-D445-91E6-EB6C5544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17" name="Freeform 70">
            <a:extLst>
              <a:ext uri="{FF2B5EF4-FFF2-40B4-BE49-F238E27FC236}">
                <a16:creationId xmlns:a16="http://schemas.microsoft.com/office/drawing/2014/main" id="{E88B89CF-D4CC-B444-9113-5C60DBF397DD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18" name="Rectangle 71">
            <a:extLst>
              <a:ext uri="{FF2B5EF4-FFF2-40B4-BE49-F238E27FC236}">
                <a16:creationId xmlns:a16="http://schemas.microsoft.com/office/drawing/2014/main" id="{E78E8113-1180-5F40-8DF0-2DC6B6FC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DE587346-CD43-624D-AC2E-165EB41F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4297363"/>
            <a:ext cx="682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671953A1-9CFF-4642-BD47-DFD1D929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04" y="4654550"/>
            <a:ext cx="916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rB,dstM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1" name="Rectangle 74">
            <a:extLst>
              <a:ext uri="{FF2B5EF4-FFF2-40B4-BE49-F238E27FC236}">
                <a16:creationId xmlns:a16="http://schemas.microsoft.com/office/drawing/2014/main" id="{F4E7F87F-9F4A-4642-9E85-66CD80AA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2" name="Rectangle 75">
            <a:extLst>
              <a:ext uri="{FF2B5EF4-FFF2-40B4-BE49-F238E27FC236}">
                <a16:creationId xmlns:a16="http://schemas.microsoft.com/office/drawing/2014/main" id="{90451996-1DBB-2841-A298-4DFEC3C4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3" name="Freeform 76">
            <a:extLst>
              <a:ext uri="{FF2B5EF4-FFF2-40B4-BE49-F238E27FC236}">
                <a16:creationId xmlns:a16="http://schemas.microsoft.com/office/drawing/2014/main" id="{CBC2F940-2EB9-634C-99D1-AE824B3C7F6D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24" name="Rectangle 77">
            <a:extLst>
              <a:ext uri="{FF2B5EF4-FFF2-40B4-BE49-F238E27FC236}">
                <a16:creationId xmlns:a16="http://schemas.microsoft.com/office/drawing/2014/main" id="{FDC8ABE1-8165-5A4C-9BAF-8B00F5DA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188957B8-3944-D442-835F-2D107C51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6" name="Rectangle 79">
            <a:extLst>
              <a:ext uri="{FF2B5EF4-FFF2-40B4-BE49-F238E27FC236}">
                <a16:creationId xmlns:a16="http://schemas.microsoft.com/office/drawing/2014/main" id="{0E6E1620-3DD0-FD44-BDB9-3D81B629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7" name="Rectangle 80">
            <a:extLst>
              <a:ext uri="{FF2B5EF4-FFF2-40B4-BE49-F238E27FC236}">
                <a16:creationId xmlns:a16="http://schemas.microsoft.com/office/drawing/2014/main" id="{BF042093-E4E8-7B4E-9685-14D44DF7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28" name="Freeform 81">
            <a:extLst>
              <a:ext uri="{FF2B5EF4-FFF2-40B4-BE49-F238E27FC236}">
                <a16:creationId xmlns:a16="http://schemas.microsoft.com/office/drawing/2014/main" id="{996106DC-6B2D-694A-B9E5-529653EDFAA2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29" name="Rectangle 82">
            <a:extLst>
              <a:ext uri="{FF2B5EF4-FFF2-40B4-BE49-F238E27FC236}">
                <a16:creationId xmlns:a16="http://schemas.microsoft.com/office/drawing/2014/main" id="{A53349B6-8CDE-264E-9128-A383C2FD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3DA771DB-BBFC-1F4A-A07A-677AC48D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3230563"/>
            <a:ext cx="1069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valA,valB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1" name="Rectangle 84">
            <a:extLst>
              <a:ext uri="{FF2B5EF4-FFF2-40B4-BE49-F238E27FC236}">
                <a16:creationId xmlns:a16="http://schemas.microsoft.com/office/drawing/2014/main" id="{AD4B4CE6-1287-5145-8832-6E10C89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F29D675C-8B49-F549-A0FA-A94D5643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3" name="Rectangle 86">
            <a:extLst>
              <a:ext uri="{FF2B5EF4-FFF2-40B4-BE49-F238E27FC236}">
                <a16:creationId xmlns:a16="http://schemas.microsoft.com/office/drawing/2014/main" id="{F291A8E3-C3E7-8B44-AAC1-C7E2E575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4" name="Rectangle 87">
            <a:extLst>
              <a:ext uri="{FF2B5EF4-FFF2-40B4-BE49-F238E27FC236}">
                <a16:creationId xmlns:a16="http://schemas.microsoft.com/office/drawing/2014/main" id="{B3244850-4C39-664E-B7E8-CF7E0E9E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5" name="Freeform 88">
            <a:extLst>
              <a:ext uri="{FF2B5EF4-FFF2-40B4-BE49-F238E27FC236}">
                <a16:creationId xmlns:a16="http://schemas.microsoft.com/office/drawing/2014/main" id="{B27EE015-785F-2A4B-A812-ED0CE2E97041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36" name="Rectangle 89">
            <a:extLst>
              <a:ext uri="{FF2B5EF4-FFF2-40B4-BE49-F238E27FC236}">
                <a16:creationId xmlns:a16="http://schemas.microsoft.com/office/drawing/2014/main" id="{3B9C58BE-B5A6-5742-B2D6-B333A1F2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99DC7836-7B96-CA4F-A4E9-83A73E645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8" name="Rectangle 91">
            <a:extLst>
              <a:ext uri="{FF2B5EF4-FFF2-40B4-BE49-F238E27FC236}">
                <a16:creationId xmlns:a16="http://schemas.microsoft.com/office/drawing/2014/main" id="{5B742204-915E-754E-BFF5-E80EDE9E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39" name="Freeform 92">
            <a:extLst>
              <a:ext uri="{FF2B5EF4-FFF2-40B4-BE49-F238E27FC236}">
                <a16:creationId xmlns:a16="http://schemas.microsoft.com/office/drawing/2014/main" id="{F6ED2B24-DE75-1242-8CA2-C731DB52C45B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40" name="Rectangle 93">
            <a:extLst>
              <a:ext uri="{FF2B5EF4-FFF2-40B4-BE49-F238E27FC236}">
                <a16:creationId xmlns:a16="http://schemas.microsoft.com/office/drawing/2014/main" id="{BDE187A6-385A-CE47-B9B1-4E1062F2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1" name="Rectangle 94">
            <a:extLst>
              <a:ext uri="{FF2B5EF4-FFF2-40B4-BE49-F238E27FC236}">
                <a16:creationId xmlns:a16="http://schemas.microsoft.com/office/drawing/2014/main" id="{BA4FD2E2-287F-1842-8FF0-1FC2D923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2" name="Rectangle 95">
            <a:extLst>
              <a:ext uri="{FF2B5EF4-FFF2-40B4-BE49-F238E27FC236}">
                <a16:creationId xmlns:a16="http://schemas.microsoft.com/office/drawing/2014/main" id="{55E7B921-58A6-FF4C-9C85-8501E593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3" name="Rectangle 96">
            <a:extLst>
              <a:ext uri="{FF2B5EF4-FFF2-40B4-BE49-F238E27FC236}">
                <a16:creationId xmlns:a16="http://schemas.microsoft.com/office/drawing/2014/main" id="{7518B198-88CA-A94C-BF05-1E47FD20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4" name="Freeform 97">
            <a:extLst>
              <a:ext uri="{FF2B5EF4-FFF2-40B4-BE49-F238E27FC236}">
                <a16:creationId xmlns:a16="http://schemas.microsoft.com/office/drawing/2014/main" id="{510F2F71-D024-CA4F-BCB6-284456A618D8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45" name="Rectangle 98">
            <a:extLst>
              <a:ext uri="{FF2B5EF4-FFF2-40B4-BE49-F238E27FC236}">
                <a16:creationId xmlns:a16="http://schemas.microsoft.com/office/drawing/2014/main" id="{6DB879BA-0601-AE4F-82E8-3936ADFD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6" name="Rectangle 99">
            <a:extLst>
              <a:ext uri="{FF2B5EF4-FFF2-40B4-BE49-F238E27FC236}">
                <a16:creationId xmlns:a16="http://schemas.microsoft.com/office/drawing/2014/main" id="{757F8DB1-DF5E-2F4F-8A69-EC1C5C95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7" name="Freeform 100">
            <a:extLst>
              <a:ext uri="{FF2B5EF4-FFF2-40B4-BE49-F238E27FC236}">
                <a16:creationId xmlns:a16="http://schemas.microsoft.com/office/drawing/2014/main" id="{C5A45BD6-D0F2-AA48-8FF6-74AFED432CEA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6B658C87-7BCA-8E4A-A4EC-2E38498D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addrs,data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49" name="Rectangle 102">
            <a:extLst>
              <a:ext uri="{FF2B5EF4-FFF2-40B4-BE49-F238E27FC236}">
                <a16:creationId xmlns:a16="http://schemas.microsoft.com/office/drawing/2014/main" id="{AE0D9FEF-7615-7C49-9A00-E853473D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50" name="Rectangle 103">
            <a:extLst>
              <a:ext uri="{FF2B5EF4-FFF2-40B4-BE49-F238E27FC236}">
                <a16:creationId xmlns:a16="http://schemas.microsoft.com/office/drawing/2014/main" id="{024CAEAA-C56F-D445-904B-FC18FD02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51" name="Freeform 104">
            <a:extLst>
              <a:ext uri="{FF2B5EF4-FFF2-40B4-BE49-F238E27FC236}">
                <a16:creationId xmlns:a16="http://schemas.microsoft.com/office/drawing/2014/main" id="{E37848D3-8604-834F-8949-56678597FADE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ECED8761-177C-A845-AF8C-0AC8B936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53" name="Rectangle 106">
            <a:extLst>
              <a:ext uri="{FF2B5EF4-FFF2-40B4-BE49-F238E27FC236}">
                <a16:creationId xmlns:a16="http://schemas.microsoft.com/office/drawing/2014/main" id="{5A4D4B94-F3B8-BF4E-A293-7180FA60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54" name="Freeform 107">
            <a:extLst>
              <a:ext uri="{FF2B5EF4-FFF2-40B4-BE49-F238E27FC236}">
                <a16:creationId xmlns:a16="http://schemas.microsoft.com/office/drawing/2014/main" id="{CAFAD991-7128-6A43-B8DC-B10DF57934AF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55" name="Freeform 108">
            <a:extLst>
              <a:ext uri="{FF2B5EF4-FFF2-40B4-BE49-F238E27FC236}">
                <a16:creationId xmlns:a16="http://schemas.microsoft.com/office/drawing/2014/main" id="{68F4FA5E-6847-CD4A-8687-2DF037C6F24D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56" name="Freeform 109">
            <a:extLst>
              <a:ext uri="{FF2B5EF4-FFF2-40B4-BE49-F238E27FC236}">
                <a16:creationId xmlns:a16="http://schemas.microsoft.com/office/drawing/2014/main" id="{0266F356-BEEE-0646-9F3F-52AF85146E6E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57" name="Freeform 110">
            <a:extLst>
              <a:ext uri="{FF2B5EF4-FFF2-40B4-BE49-F238E27FC236}">
                <a16:creationId xmlns:a16="http://schemas.microsoft.com/office/drawing/2014/main" id="{E22E6507-B7C2-1E4C-9E4A-3AB2CD324AC7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58" name="Freeform 111">
            <a:extLst>
              <a:ext uri="{FF2B5EF4-FFF2-40B4-BE49-F238E27FC236}">
                <a16:creationId xmlns:a16="http://schemas.microsoft.com/office/drawing/2014/main" id="{5EF5CAFE-DAFA-2645-9021-65D2C2E48819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59" name="Freeform 112">
            <a:extLst>
              <a:ext uri="{FF2B5EF4-FFF2-40B4-BE49-F238E27FC236}">
                <a16:creationId xmlns:a16="http://schemas.microsoft.com/office/drawing/2014/main" id="{8EBB691C-B4D5-4644-8FD1-61D719003281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60" name="Freeform 113">
            <a:extLst>
              <a:ext uri="{FF2B5EF4-FFF2-40B4-BE49-F238E27FC236}">
                <a16:creationId xmlns:a16="http://schemas.microsoft.com/office/drawing/2014/main" id="{8FD4960E-6CAE-B841-BC86-F5B67B713DD7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61" name="Freeform 114">
            <a:extLst>
              <a:ext uri="{FF2B5EF4-FFF2-40B4-BE49-F238E27FC236}">
                <a16:creationId xmlns:a16="http://schemas.microsoft.com/office/drawing/2014/main" id="{60227A26-C11B-2F4E-A0E3-44DA5D464154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62" name="Rectangle 115">
            <a:extLst>
              <a:ext uri="{FF2B5EF4-FFF2-40B4-BE49-F238E27FC236}">
                <a16:creationId xmlns:a16="http://schemas.microsoft.com/office/drawing/2014/main" id="{B6A090A9-791F-454C-A5F0-DA322E10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3" name="Rectangle 116">
            <a:extLst>
              <a:ext uri="{FF2B5EF4-FFF2-40B4-BE49-F238E27FC236}">
                <a16:creationId xmlns:a16="http://schemas.microsoft.com/office/drawing/2014/main" id="{3D4746C2-A714-B041-9CC7-2356EA30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4" name="Rectangle 117">
            <a:extLst>
              <a:ext uri="{FF2B5EF4-FFF2-40B4-BE49-F238E27FC236}">
                <a16:creationId xmlns:a16="http://schemas.microsoft.com/office/drawing/2014/main" id="{DD9D93F3-4261-2040-A636-FB4EDE9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5" name="Rectangle 118">
            <a:extLst>
              <a:ext uri="{FF2B5EF4-FFF2-40B4-BE49-F238E27FC236}">
                <a16:creationId xmlns:a16="http://schemas.microsoft.com/office/drawing/2014/main" id="{44139DDB-D286-4A4E-AE75-CA8B8315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6" name="Rectangle 119">
            <a:extLst>
              <a:ext uri="{FF2B5EF4-FFF2-40B4-BE49-F238E27FC236}">
                <a16:creationId xmlns:a16="http://schemas.microsoft.com/office/drawing/2014/main" id="{1C2D23C5-E6F3-D74F-A311-86B307E12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7" name="Rectangle 120">
            <a:extLst>
              <a:ext uri="{FF2B5EF4-FFF2-40B4-BE49-F238E27FC236}">
                <a16:creationId xmlns:a16="http://schemas.microsoft.com/office/drawing/2014/main" id="{7A0B45BC-DB38-E241-840A-C93B618C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6E66DB4D-A2CB-F443-8D40-4C213C57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5" y="4876800"/>
            <a:ext cx="5866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69" name="Rectangle 123">
            <a:extLst>
              <a:ext uri="{FF2B5EF4-FFF2-40B4-BE49-F238E27FC236}">
                <a16:creationId xmlns:a16="http://schemas.microsoft.com/office/drawing/2014/main" id="{FD6EF72A-2AAD-C140-8436-7310C643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70" name="Freeform 124">
            <a:extLst>
              <a:ext uri="{FF2B5EF4-FFF2-40B4-BE49-F238E27FC236}">
                <a16:creationId xmlns:a16="http://schemas.microsoft.com/office/drawing/2014/main" id="{1807F7AB-7B1C-074E-871B-F7764DE7E89A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71" name="Freeform 125">
            <a:extLst>
              <a:ext uri="{FF2B5EF4-FFF2-40B4-BE49-F238E27FC236}">
                <a16:creationId xmlns:a16="http://schemas.microsoft.com/office/drawing/2014/main" id="{65A9BF41-8CBC-CB46-A2B0-0308679DAAC2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72" name="Rectangle 126">
            <a:extLst>
              <a:ext uri="{FF2B5EF4-FFF2-40B4-BE49-F238E27FC236}">
                <a16:creationId xmlns:a16="http://schemas.microsoft.com/office/drawing/2014/main" id="{7194A6E6-CAA1-8A4C-B31F-68D33278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16BE64F9-A2E4-DF45-A7A7-208B3AE5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173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DE1B9375-A81D-A846-92D4-DCD6D6BC8F58}"/>
              </a:ext>
            </a:extLst>
          </p:cNvPr>
          <p:cNvSpPr>
            <a:spLocks/>
          </p:cNvSpPr>
          <p:nvPr/>
        </p:nvSpPr>
        <p:spPr bwMode="auto">
          <a:xfrm>
            <a:off x="3221038" y="3288298"/>
            <a:ext cx="4902200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BBA8DDA3-A1D1-5F43-8136-367691DBD051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367E7EF7-F560-1E43-A230-5ACFFB6EA83B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33F5D342-380B-034D-AC62-164523184FD6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4378" name="Rectangle 132">
            <a:extLst>
              <a:ext uri="{FF2B5EF4-FFF2-40B4-BE49-F238E27FC236}">
                <a16:creationId xmlns:a16="http://schemas.microsoft.com/office/drawing/2014/main" id="{00C21C44-BB6D-2A49-9193-25A49842E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79" name="Rectangle 133">
            <a:extLst>
              <a:ext uri="{FF2B5EF4-FFF2-40B4-BE49-F238E27FC236}">
                <a16:creationId xmlns:a16="http://schemas.microsoft.com/office/drawing/2014/main" id="{ACA315A4-3337-0B4A-B2E1-5EF40B2B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80" name="Text Box 134">
            <a:extLst>
              <a:ext uri="{FF2B5EF4-FFF2-40B4-BE49-F238E27FC236}">
                <a16:creationId xmlns:a16="http://schemas.microsoft.com/office/drawing/2014/main" id="{3AD4B769-5060-FC4C-A733-AA2AF18E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81" name="Rectangle 135">
            <a:extLst>
              <a:ext uri="{FF2B5EF4-FFF2-40B4-BE49-F238E27FC236}">
                <a16:creationId xmlns:a16="http://schemas.microsoft.com/office/drawing/2014/main" id="{B0491997-AA2D-3C49-BAE6-1E62C402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4382" name="Rectangle 136">
            <a:extLst>
              <a:ext uri="{FF2B5EF4-FFF2-40B4-BE49-F238E27FC236}">
                <a16:creationId xmlns:a16="http://schemas.microsoft.com/office/drawing/2014/main" id="{886065C7-D078-BC4A-8944-19D3D62D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4673C058-A046-AC4B-A7EC-F22B0AAE5F19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50ECACA8-D724-E84C-8C4A-55806996B674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5B053143-199D-494B-A907-7A7A66E5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04ABA81C-B24E-8E4C-8EC3-1770C53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00B75A1B-B2C6-BA44-970D-B0247B29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6">
            <a:extLst>
              <a:ext uri="{FF2B5EF4-FFF2-40B4-BE49-F238E27FC236}">
                <a16:creationId xmlns:a16="http://schemas.microsoft.com/office/drawing/2014/main" id="{506616D4-775A-8F49-A7B4-8750783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7D1D4-F495-BF45-ABC9-839330AD60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C5F6232-4866-6940-83EA-C4872627B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call</a:t>
            </a:r>
          </a:p>
        </p:txBody>
      </p:sp>
      <p:grpSp>
        <p:nvGrpSpPr>
          <p:cNvPr id="56324" name="Group 5">
            <a:extLst>
              <a:ext uri="{FF2B5EF4-FFF2-40B4-BE49-F238E27FC236}">
                <a16:creationId xmlns:a16="http://schemas.microsoft.com/office/drawing/2014/main" id="{42E09FC6-7419-A94F-B6F7-3272760D5AEF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928380"/>
            <a:ext cx="6475412" cy="1881867"/>
            <a:chOff x="1537" y="768"/>
            <a:chExt cx="3000" cy="898"/>
          </a:xfrm>
        </p:grpSpPr>
        <p:sp>
          <p:nvSpPr>
            <p:cNvPr id="53253" name="Rectangle 6">
              <a:extLst>
                <a:ext uri="{FF2B5EF4-FFF2-40B4-BE49-F238E27FC236}">
                  <a16:creationId xmlns:a16="http://schemas.microsoft.com/office/drawing/2014/main" id="{E4F2EA4E-27D6-7C4F-B33A-96C71C06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125"/>
              <a:ext cx="3000" cy="15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56326" name="Rectangle 7">
              <a:extLst>
                <a:ext uri="{FF2B5EF4-FFF2-40B4-BE49-F238E27FC236}">
                  <a16:creationId xmlns:a16="http://schemas.microsoft.com/office/drawing/2014/main" id="{33BC113F-2702-FC4B-B96D-FC716EE0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768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56327" name="Group 8">
              <a:extLst>
                <a:ext uri="{FF2B5EF4-FFF2-40B4-BE49-F238E27FC236}">
                  <a16:creationId xmlns:a16="http://schemas.microsoft.com/office/drawing/2014/main" id="{C7685510-DF01-CA47-8CFC-D7BE62624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768"/>
              <a:ext cx="386" cy="192"/>
              <a:chOff x="1258" y="2544"/>
              <a:chExt cx="386" cy="192"/>
            </a:xfrm>
          </p:grpSpPr>
          <p:sp>
            <p:nvSpPr>
              <p:cNvPr id="56339" name="Rectangle 9">
                <a:extLst>
                  <a:ext uri="{FF2B5EF4-FFF2-40B4-BE49-F238E27FC236}">
                    <a16:creationId xmlns:a16="http://schemas.microsoft.com/office/drawing/2014/main" id="{81F43C8D-3CDE-9B4E-96A0-CBE8CFA66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56340" name="Rectangle 10">
                <a:extLst>
                  <a:ext uri="{FF2B5EF4-FFF2-40B4-BE49-F238E27FC236}">
                    <a16:creationId xmlns:a16="http://schemas.microsoft.com/office/drawing/2014/main" id="{F112892E-5167-B142-AB6C-8FC882CA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6341" name="Rectangle 11">
                <a:extLst>
                  <a:ext uri="{FF2B5EF4-FFF2-40B4-BE49-F238E27FC236}">
                    <a16:creationId xmlns:a16="http://schemas.microsoft.com/office/drawing/2014/main" id="{8627FFA2-DDA4-AE46-AC2D-EFDD1F758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28" name="Rectangle 12">
              <a:extLst>
                <a:ext uri="{FF2B5EF4-FFF2-40B4-BE49-F238E27FC236}">
                  <a16:creationId xmlns:a16="http://schemas.microsoft.com/office/drawing/2014/main" id="{D64B87DB-D964-F74E-8629-26A2378B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768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56329" name="Group 13">
              <a:extLst>
                <a:ext uri="{FF2B5EF4-FFF2-40B4-BE49-F238E27FC236}">
                  <a16:creationId xmlns:a16="http://schemas.microsoft.com/office/drawing/2014/main" id="{BBFCDBC2-F46D-FF43-90B0-DA0244F83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1019"/>
              <a:ext cx="384" cy="192"/>
              <a:chOff x="1277" y="2544"/>
              <a:chExt cx="384" cy="192"/>
            </a:xfrm>
          </p:grpSpPr>
          <p:sp>
            <p:nvSpPr>
              <p:cNvPr id="56336" name="Rectangle 14">
                <a:extLst>
                  <a:ext uri="{FF2B5EF4-FFF2-40B4-BE49-F238E27FC236}">
                    <a16:creationId xmlns:a16="http://schemas.microsoft.com/office/drawing/2014/main" id="{AC35D45F-ED94-BB41-81E1-04D246EC3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6337" name="Rectangle 15">
                <a:extLst>
                  <a:ext uri="{FF2B5EF4-FFF2-40B4-BE49-F238E27FC236}">
                    <a16:creationId xmlns:a16="http://schemas.microsoft.com/office/drawing/2014/main" id="{6FABAA67-7D40-5849-8003-CC8752E02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6338" name="Rectangle 16">
                <a:extLst>
                  <a:ext uri="{FF2B5EF4-FFF2-40B4-BE49-F238E27FC236}">
                    <a16:creationId xmlns:a16="http://schemas.microsoft.com/office/drawing/2014/main" id="{B83C377E-BDD4-5D48-8D77-70B96404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30" name="Rectangle 17">
              <a:extLst>
                <a:ext uri="{FF2B5EF4-FFF2-40B4-BE49-F238E27FC236}">
                  <a16:creationId xmlns:a16="http://schemas.microsoft.com/office/drawing/2014/main" id="{3E868C10-AE8B-3942-8EB1-5150ADAB5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1019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return:</a:t>
              </a:r>
            </a:p>
          </p:txBody>
        </p:sp>
        <p:grpSp>
          <p:nvGrpSpPr>
            <p:cNvPr id="56331" name="Group 18">
              <a:extLst>
                <a:ext uri="{FF2B5EF4-FFF2-40B4-BE49-F238E27FC236}">
                  <a16:creationId xmlns:a16="http://schemas.microsoft.com/office/drawing/2014/main" id="{0050B195-4305-4E49-AA25-ECF49E06B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5" y="1474"/>
              <a:ext cx="384" cy="192"/>
              <a:chOff x="1277" y="2519"/>
              <a:chExt cx="384" cy="192"/>
            </a:xfrm>
          </p:grpSpPr>
          <p:sp>
            <p:nvSpPr>
              <p:cNvPr id="56333" name="Rectangle 19">
                <a:extLst>
                  <a:ext uri="{FF2B5EF4-FFF2-40B4-BE49-F238E27FC236}">
                    <a16:creationId xmlns:a16="http://schemas.microsoft.com/office/drawing/2014/main" id="{389F7F53-D2A5-5A4F-9E56-60522D045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251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6334" name="Rectangle 20">
                <a:extLst>
                  <a:ext uri="{FF2B5EF4-FFF2-40B4-BE49-F238E27FC236}">
                    <a16:creationId xmlns:a16="http://schemas.microsoft.com/office/drawing/2014/main" id="{9966C151-2388-734A-B2C8-CF0763583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519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56335" name="Rectangle 21">
                <a:extLst>
                  <a:ext uri="{FF2B5EF4-FFF2-40B4-BE49-F238E27FC236}">
                    <a16:creationId xmlns:a16="http://schemas.microsoft.com/office/drawing/2014/main" id="{94712343-D47C-124F-8F2E-C200A7DAB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2519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6332" name="Rectangle 22">
              <a:extLst>
                <a:ext uri="{FF2B5EF4-FFF2-40B4-BE49-F238E27FC236}">
                  <a16:creationId xmlns:a16="http://schemas.microsoft.com/office/drawing/2014/main" id="{3A044260-E40B-6447-8B7D-EF4CCCA4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474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target: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B3E3583F-A9E1-6748-ADE0-DF557638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B0037-34C8-4248-9186-03A7251D87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DBEEB9-9617-0E4C-8587-0F952796C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call</a:t>
            </a:r>
          </a:p>
        </p:txBody>
      </p:sp>
      <p:grpSp>
        <p:nvGrpSpPr>
          <p:cNvPr id="58372" name="Group 46">
            <a:extLst>
              <a:ext uri="{FF2B5EF4-FFF2-40B4-BE49-F238E27FC236}">
                <a16:creationId xmlns:a16="http://schemas.microsoft.com/office/drawing/2014/main" id="{97704567-451F-154C-82FE-4515D91C2F7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49388"/>
            <a:ext cx="8382000" cy="4570412"/>
            <a:chOff x="577" y="625"/>
            <a:chExt cx="4422" cy="2501"/>
          </a:xfrm>
        </p:grpSpPr>
        <p:sp>
          <p:nvSpPr>
            <p:cNvPr id="58374" name="Text Box 4">
              <a:extLst>
                <a:ext uri="{FF2B5EF4-FFF2-40B4-BE49-F238E27FC236}">
                  <a16:creationId xmlns:a16="http://schemas.microsoft.com/office/drawing/2014/main" id="{8BF474B9-13CB-214D-AC2E-65ABA98B5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call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Dest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58375" name="Group 5">
              <a:extLst>
                <a:ext uri="{FF2B5EF4-FFF2-40B4-BE49-F238E27FC236}">
                  <a16:creationId xmlns:a16="http://schemas.microsoft.com/office/drawing/2014/main" id="{2811F367-EAC2-3249-A840-30FD67DF2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58405" name="Text Box 6">
                <a:extLst>
                  <a:ext uri="{FF2B5EF4-FFF2-40B4-BE49-F238E27FC236}">
                    <a16:creationId xmlns:a16="http://schemas.microsoft.com/office/drawing/2014/main" id="{31EBD3BC-FF78-3C44-8B43-0D5811B71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58406" name="Text Box 7">
                <a:extLst>
                  <a:ext uri="{FF2B5EF4-FFF2-40B4-BE49-F238E27FC236}">
                    <a16:creationId xmlns:a16="http://schemas.microsoft.com/office/drawing/2014/main" id="{E95D1DC4-C021-C24C-8D2B-B4992A36B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407" name="Text Box 8">
                <a:extLst>
                  <a:ext uri="{FF2B5EF4-FFF2-40B4-BE49-F238E27FC236}">
                    <a16:creationId xmlns:a16="http://schemas.microsoft.com/office/drawing/2014/main" id="{83559132-FFA4-7147-AF84-A0330FCB9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valC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58408" name="Text Box 9">
                <a:extLst>
                  <a:ext uri="{FF2B5EF4-FFF2-40B4-BE49-F238E27FC236}">
                    <a16:creationId xmlns:a16="http://schemas.microsoft.com/office/drawing/2014/main" id="{D168A609-6923-D540-8C95-FF42D817DE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PC+9</a:t>
                </a:r>
              </a:p>
            </p:txBody>
          </p:sp>
          <p:sp>
            <p:nvSpPr>
              <p:cNvPr id="58409" name="Text Box 10">
                <a:extLst>
                  <a:ext uri="{FF2B5EF4-FFF2-40B4-BE49-F238E27FC236}">
                    <a16:creationId xmlns:a16="http://schemas.microsoft.com/office/drawing/2014/main" id="{55B337A7-72ED-A641-9B7B-2A8951A98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410" name="Text Box 11">
                <a:extLst>
                  <a:ext uri="{FF2B5EF4-FFF2-40B4-BE49-F238E27FC236}">
                    <a16:creationId xmlns:a16="http://schemas.microsoft.com/office/drawing/2014/main" id="{60E8B9F1-FC56-9A45-87A6-7112252BA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58411" name="Text Box 12">
                <a:extLst>
                  <a:ext uri="{FF2B5EF4-FFF2-40B4-BE49-F238E27FC236}">
                    <a16:creationId xmlns:a16="http://schemas.microsoft.com/office/drawing/2014/main" id="{18B6D03C-CE31-0F4F-89C8-876F7FDD9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58412" name="Text Box 13">
                <a:extLst>
                  <a:ext uri="{FF2B5EF4-FFF2-40B4-BE49-F238E27FC236}">
                    <a16:creationId xmlns:a16="http://schemas.microsoft.com/office/drawing/2014/main" id="{ED075F0B-162A-2D41-A000-B9D2411E2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413" name="Text Box 14">
                <a:extLst>
                  <a:ext uri="{FF2B5EF4-FFF2-40B4-BE49-F238E27FC236}">
                    <a16:creationId xmlns:a16="http://schemas.microsoft.com/office/drawing/2014/main" id="{434252B8-55F9-C94A-8CF3-93A419B2B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destination address </a:t>
                </a:r>
              </a:p>
            </p:txBody>
          </p:sp>
          <p:sp>
            <p:nvSpPr>
              <p:cNvPr id="58414" name="Text Box 15">
                <a:extLst>
                  <a:ext uri="{FF2B5EF4-FFF2-40B4-BE49-F238E27FC236}">
                    <a16:creationId xmlns:a16="http://schemas.microsoft.com/office/drawing/2014/main" id="{999605B0-66CF-224A-8B5A-35FF3E515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return point</a:t>
                </a:r>
              </a:p>
            </p:txBody>
          </p:sp>
        </p:grpSp>
        <p:grpSp>
          <p:nvGrpSpPr>
            <p:cNvPr id="58376" name="Group 16">
              <a:extLst>
                <a:ext uri="{FF2B5EF4-FFF2-40B4-BE49-F238E27FC236}">
                  <a16:creationId xmlns:a16="http://schemas.microsoft.com/office/drawing/2014/main" id="{B2D66C4C-979B-2043-8B89-0C56B1491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58399" name="Text Box 17">
                <a:extLst>
                  <a:ext uri="{FF2B5EF4-FFF2-40B4-BE49-F238E27FC236}">
                    <a16:creationId xmlns:a16="http://schemas.microsoft.com/office/drawing/2014/main" id="{62F57637-63B8-3B42-8CFD-73FC664AB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58400" name="Text Box 18">
                <a:extLst>
                  <a:ext uri="{FF2B5EF4-FFF2-40B4-BE49-F238E27FC236}">
                    <a16:creationId xmlns:a16="http://schemas.microsoft.com/office/drawing/2014/main" id="{CF46A263-8855-DC44-8BE0-212D5485E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58401" name="Text Box 19">
                <a:extLst>
                  <a:ext uri="{FF2B5EF4-FFF2-40B4-BE49-F238E27FC236}">
                    <a16:creationId xmlns:a16="http://schemas.microsoft.com/office/drawing/2014/main" id="{5E4C6485-878E-8D4E-890E-FB1FBF6BF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402" name="Text Box 20">
                <a:extLst>
                  <a:ext uri="{FF2B5EF4-FFF2-40B4-BE49-F238E27FC236}">
                    <a16:creationId xmlns:a16="http://schemas.microsoft.com/office/drawing/2014/main" id="{985ABF29-4CDC-9746-A8FF-B458CED72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58403" name="Text Box 21">
                <a:extLst>
                  <a:ext uri="{FF2B5EF4-FFF2-40B4-BE49-F238E27FC236}">
                    <a16:creationId xmlns:a16="http://schemas.microsoft.com/office/drawing/2014/main" id="{FCE2A9ED-847A-144D-8F87-72211FDF3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404" name="Text Box 22">
                <a:extLst>
                  <a:ext uri="{FF2B5EF4-FFF2-40B4-BE49-F238E27FC236}">
                    <a16:creationId xmlns:a16="http://schemas.microsoft.com/office/drawing/2014/main" id="{6664650D-38E5-7E49-9980-8762AC21B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stack pointer</a:t>
                </a:r>
              </a:p>
            </p:txBody>
          </p:sp>
        </p:grpSp>
        <p:grpSp>
          <p:nvGrpSpPr>
            <p:cNvPr id="58377" name="Group 23">
              <a:extLst>
                <a:ext uri="{FF2B5EF4-FFF2-40B4-BE49-F238E27FC236}">
                  <a16:creationId xmlns:a16="http://schemas.microsoft.com/office/drawing/2014/main" id="{539081FB-E92E-FF43-823B-F9F70BE2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58393" name="Text Box 24">
                <a:extLst>
                  <a:ext uri="{FF2B5EF4-FFF2-40B4-BE49-F238E27FC236}">
                    <a16:creationId xmlns:a16="http://schemas.microsoft.com/office/drawing/2014/main" id="{40665B03-8D51-EA49-B220-449FC499F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–8</a:t>
                </a:r>
              </a:p>
            </p:txBody>
          </p:sp>
          <p:sp>
            <p:nvSpPr>
              <p:cNvPr id="58394" name="Text Box 25">
                <a:extLst>
                  <a:ext uri="{FF2B5EF4-FFF2-40B4-BE49-F238E27FC236}">
                    <a16:creationId xmlns:a16="http://schemas.microsoft.com/office/drawing/2014/main" id="{93F60F14-4D5D-C14E-8136-D1E6A8090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395" name="Text Box 26">
                <a:extLst>
                  <a:ext uri="{FF2B5EF4-FFF2-40B4-BE49-F238E27FC236}">
                    <a16:creationId xmlns:a16="http://schemas.microsoft.com/office/drawing/2014/main" id="{1237F86F-9ABA-8A4D-9F3F-C4B5260BF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396" name="Text Box 27">
                <a:extLst>
                  <a:ext uri="{FF2B5EF4-FFF2-40B4-BE49-F238E27FC236}">
                    <a16:creationId xmlns:a16="http://schemas.microsoft.com/office/drawing/2014/main" id="{D61EE258-B1CF-D04F-A806-61BC3B53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58397" name="Text Box 28">
                <a:extLst>
                  <a:ext uri="{FF2B5EF4-FFF2-40B4-BE49-F238E27FC236}">
                    <a16:creationId xmlns:a16="http://schemas.microsoft.com/office/drawing/2014/main" id="{C7C43BAA-B67C-2643-950C-C5153B994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Decrement stack pointer</a:t>
                </a:r>
              </a:p>
            </p:txBody>
          </p:sp>
          <p:sp>
            <p:nvSpPr>
              <p:cNvPr id="58398" name="Text Box 29">
                <a:extLst>
                  <a:ext uri="{FF2B5EF4-FFF2-40B4-BE49-F238E27FC236}">
                    <a16:creationId xmlns:a16="http://schemas.microsoft.com/office/drawing/2014/main" id="{0DB61170-D3BE-A840-8F16-6CF38B7E18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378" name="Group 30">
              <a:extLst>
                <a:ext uri="{FF2B5EF4-FFF2-40B4-BE49-F238E27FC236}">
                  <a16:creationId xmlns:a16="http://schemas.microsoft.com/office/drawing/2014/main" id="{5C1153E9-939F-6246-A7B5-4995105DA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58390" name="Text Box 31">
                <a:extLst>
                  <a:ext uri="{FF2B5EF4-FFF2-40B4-BE49-F238E27FC236}">
                    <a16:creationId xmlns:a16="http://schemas.microsoft.com/office/drawing/2014/main" id="{403C2DB2-B115-F941-97E8-9D211E0E8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4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58391" name="Text Box 32">
                <a:extLst>
                  <a:ext uri="{FF2B5EF4-FFF2-40B4-BE49-F238E27FC236}">
                    <a16:creationId xmlns:a16="http://schemas.microsoft.com/office/drawing/2014/main" id="{785ADCEB-92D6-D14F-BB54-578BDFF10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58392" name="Text Box 33">
                <a:extLst>
                  <a:ext uri="{FF2B5EF4-FFF2-40B4-BE49-F238E27FC236}">
                    <a16:creationId xmlns:a16="http://schemas.microsoft.com/office/drawing/2014/main" id="{0BC49828-37FE-8F41-A073-196598992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return value on stack </a:t>
                </a:r>
              </a:p>
            </p:txBody>
          </p:sp>
        </p:grpSp>
        <p:grpSp>
          <p:nvGrpSpPr>
            <p:cNvPr id="58379" name="Group 34">
              <a:extLst>
                <a:ext uri="{FF2B5EF4-FFF2-40B4-BE49-F238E27FC236}">
                  <a16:creationId xmlns:a16="http://schemas.microsoft.com/office/drawing/2014/main" id="{AD33273E-2CB7-D644-BEF7-C512B8BA8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58384" name="Text Box 35">
                <a:extLst>
                  <a:ext uri="{FF2B5EF4-FFF2-40B4-BE49-F238E27FC236}">
                    <a16:creationId xmlns:a16="http://schemas.microsoft.com/office/drawing/2014/main" id="{1274A64E-D7B7-C949-A472-54A8FBA22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R[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58385" name="Text Box 36">
                <a:extLst>
                  <a:ext uri="{FF2B5EF4-FFF2-40B4-BE49-F238E27FC236}">
                    <a16:creationId xmlns:a16="http://schemas.microsoft.com/office/drawing/2014/main" id="{1A22FCA5-7C15-7543-AD9B-3DA4CA83C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58386" name="Text Box 37">
                <a:extLst>
                  <a:ext uri="{FF2B5EF4-FFF2-40B4-BE49-F238E27FC236}">
                    <a16:creationId xmlns:a16="http://schemas.microsoft.com/office/drawing/2014/main" id="{4407897C-3E2A-DA4D-A069-35B8AFC4D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58387" name="Text Box 38">
                <a:extLst>
                  <a:ext uri="{FF2B5EF4-FFF2-40B4-BE49-F238E27FC236}">
                    <a16:creationId xmlns:a16="http://schemas.microsoft.com/office/drawing/2014/main" id="{78DB0429-A75C-454D-AAD4-5F335B0DE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58388" name="Text Box 39">
                <a:extLst>
                  <a:ext uri="{FF2B5EF4-FFF2-40B4-BE49-F238E27FC236}">
                    <a16:creationId xmlns:a16="http://schemas.microsoft.com/office/drawing/2014/main" id="{84014C78-4DA9-3649-B3F8-943984BBC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stack pointer</a:t>
                </a:r>
              </a:p>
            </p:txBody>
          </p:sp>
          <p:sp>
            <p:nvSpPr>
              <p:cNvPr id="58389" name="Text Box 40">
                <a:extLst>
                  <a:ext uri="{FF2B5EF4-FFF2-40B4-BE49-F238E27FC236}">
                    <a16:creationId xmlns:a16="http://schemas.microsoft.com/office/drawing/2014/main" id="{9E9C32C4-0E4D-FF4C-8AB1-05203F811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58380" name="Group 41">
              <a:extLst>
                <a:ext uri="{FF2B5EF4-FFF2-40B4-BE49-F238E27FC236}">
                  <a16:creationId xmlns:a16="http://schemas.microsoft.com/office/drawing/2014/main" id="{12D30E2C-BA4E-7047-9692-095F52894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58381" name="Text Box 42">
                <a:extLst>
                  <a:ext uri="{FF2B5EF4-FFF2-40B4-BE49-F238E27FC236}">
                    <a16:creationId xmlns:a16="http://schemas.microsoft.com/office/drawing/2014/main" id="{188BCCFE-4428-6649-8D36-457B4D965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58382" name="Text Box 43">
                <a:extLst>
                  <a:ext uri="{FF2B5EF4-FFF2-40B4-BE49-F238E27FC236}">
                    <a16:creationId xmlns:a16="http://schemas.microsoft.com/office/drawing/2014/main" id="{5BD9717C-0213-6F44-A143-9BA2C99A0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58383" name="Text Box 44">
                <a:extLst>
                  <a:ext uri="{FF2B5EF4-FFF2-40B4-BE49-F238E27FC236}">
                    <a16:creationId xmlns:a16="http://schemas.microsoft.com/office/drawing/2014/main" id="{207428D3-7A64-EB46-9C5C-DC1B0FF9D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Set PC to destination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48A927-62D1-964D-9288-16100B94C037}"/>
              </a:ext>
            </a:extLst>
          </p:cNvPr>
          <p:cNvSpPr/>
          <p:nvPr/>
        </p:nvSpPr>
        <p:spPr>
          <a:xfrm>
            <a:off x="381000" y="6172200"/>
            <a:ext cx="70104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</a:rPr>
              <a:t>Use ALU to decrement stack pointer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FCD120F5-E324-F649-AE39-FF54535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34EAB-600C-884C-A36D-46B7619470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1B7CA60-C214-8847-BC27-310DF8DA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0" name="Freeform 3">
            <a:extLst>
              <a:ext uri="{FF2B5EF4-FFF2-40B4-BE49-F238E27FC236}">
                <a16:creationId xmlns:a16="http://schemas.microsoft.com/office/drawing/2014/main" id="{D68575F3-B5D8-E046-B9A0-A3636CB5DF71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21" name="Freeform 4">
            <a:extLst>
              <a:ext uri="{FF2B5EF4-FFF2-40B4-BE49-F238E27FC236}">
                <a16:creationId xmlns:a16="http://schemas.microsoft.com/office/drawing/2014/main" id="{9ABB9CF3-693B-7147-AABC-66B78079FD7C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8C93B33E-515A-0C4D-8832-A84A6144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50344439-75D3-E043-B3C0-E5E852BB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4" name="Rectangle 7">
            <a:extLst>
              <a:ext uri="{FF2B5EF4-FFF2-40B4-BE49-F238E27FC236}">
                <a16:creationId xmlns:a16="http://schemas.microsoft.com/office/drawing/2014/main" id="{62D40B35-FA9A-E04A-B288-B8FDB53B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5" name="Rectangle 8">
            <a:extLst>
              <a:ext uri="{FF2B5EF4-FFF2-40B4-BE49-F238E27FC236}">
                <a16:creationId xmlns:a16="http://schemas.microsoft.com/office/drawing/2014/main" id="{B00D1168-8666-E04B-A13D-E62C56514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6" name="Rectangle 9">
            <a:extLst>
              <a:ext uri="{FF2B5EF4-FFF2-40B4-BE49-F238E27FC236}">
                <a16:creationId xmlns:a16="http://schemas.microsoft.com/office/drawing/2014/main" id="{071794B1-8E2A-D046-841B-F7A5C9F7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60427" name="Group 10">
            <a:extLst>
              <a:ext uri="{FF2B5EF4-FFF2-40B4-BE49-F238E27FC236}">
                <a16:creationId xmlns:a16="http://schemas.microsoft.com/office/drawing/2014/main" id="{0F5F68D1-DCC5-A243-A20B-597358E4BB4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60556" name="Rectangle 11">
              <a:extLst>
                <a:ext uri="{FF2B5EF4-FFF2-40B4-BE49-F238E27FC236}">
                  <a16:creationId xmlns:a16="http://schemas.microsoft.com/office/drawing/2014/main" id="{D173956C-6BF3-084E-92DC-F576A3DD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0557" name="Rectangle 12">
              <a:extLst>
                <a:ext uri="{FF2B5EF4-FFF2-40B4-BE49-F238E27FC236}">
                  <a16:creationId xmlns:a16="http://schemas.microsoft.com/office/drawing/2014/main" id="{D86FBFC4-E00F-4342-B040-29E930BC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60428" name="Rectangle 13">
            <a:extLst>
              <a:ext uri="{FF2B5EF4-FFF2-40B4-BE49-F238E27FC236}">
                <a16:creationId xmlns:a16="http://schemas.microsoft.com/office/drawing/2014/main" id="{04EE4ABC-C63F-3849-900F-13290D95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29" name="Rectangle 14">
            <a:extLst>
              <a:ext uri="{FF2B5EF4-FFF2-40B4-BE49-F238E27FC236}">
                <a16:creationId xmlns:a16="http://schemas.microsoft.com/office/drawing/2014/main" id="{1ECE1DC5-666F-734E-AD67-50E732ED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0" name="Rectangle 15">
            <a:extLst>
              <a:ext uri="{FF2B5EF4-FFF2-40B4-BE49-F238E27FC236}">
                <a16:creationId xmlns:a16="http://schemas.microsoft.com/office/drawing/2014/main" id="{399AA453-D841-8C41-9871-25300CE06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1" name="Rectangle 16">
            <a:extLst>
              <a:ext uri="{FF2B5EF4-FFF2-40B4-BE49-F238E27FC236}">
                <a16:creationId xmlns:a16="http://schemas.microsoft.com/office/drawing/2014/main" id="{D3307C38-240C-AA44-B1BA-EE2C80DF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60432" name="Group 17">
            <a:extLst>
              <a:ext uri="{FF2B5EF4-FFF2-40B4-BE49-F238E27FC236}">
                <a16:creationId xmlns:a16="http://schemas.microsoft.com/office/drawing/2014/main" id="{1BA10D23-8C95-1E40-B34E-1D7DB0BBC34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60552" name="Group 18">
              <a:extLst>
                <a:ext uri="{FF2B5EF4-FFF2-40B4-BE49-F238E27FC236}">
                  <a16:creationId xmlns:a16="http://schemas.microsoft.com/office/drawing/2014/main" id="{0EEBF5E0-A123-1F45-8DBF-390B0457E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60554" name="Freeform 19">
                <a:extLst>
                  <a:ext uri="{FF2B5EF4-FFF2-40B4-BE49-F238E27FC236}">
                    <a16:creationId xmlns:a16="http://schemas.microsoft.com/office/drawing/2014/main" id="{212D139C-8A7B-8B49-BB91-FFFF0EFC0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0555" name="Freeform 20">
                <a:extLst>
                  <a:ext uri="{FF2B5EF4-FFF2-40B4-BE49-F238E27FC236}">
                    <a16:creationId xmlns:a16="http://schemas.microsoft.com/office/drawing/2014/main" id="{A7B72025-7F37-A04A-BD76-791FE788F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0553" name="Rectangle 21">
              <a:extLst>
                <a:ext uri="{FF2B5EF4-FFF2-40B4-BE49-F238E27FC236}">
                  <a16:creationId xmlns:a16="http://schemas.microsoft.com/office/drawing/2014/main" id="{ABD06465-A253-0040-948D-CE27637B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60433" name="Group 22">
            <a:extLst>
              <a:ext uri="{FF2B5EF4-FFF2-40B4-BE49-F238E27FC236}">
                <a16:creationId xmlns:a16="http://schemas.microsoft.com/office/drawing/2014/main" id="{CB299D67-85FB-334F-B9B4-16DAD52DFF4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60550" name="Rectangle 23">
              <a:extLst>
                <a:ext uri="{FF2B5EF4-FFF2-40B4-BE49-F238E27FC236}">
                  <a16:creationId xmlns:a16="http://schemas.microsoft.com/office/drawing/2014/main" id="{6B24DA9A-C203-ED47-A18A-02277DFBA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0551" name="Rectangle 24">
              <a:extLst>
                <a:ext uri="{FF2B5EF4-FFF2-40B4-BE49-F238E27FC236}">
                  <a16:creationId xmlns:a16="http://schemas.microsoft.com/office/drawing/2014/main" id="{5B2D7F9D-7683-E444-8E9A-25ECF4A8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60434" name="Group 25">
            <a:extLst>
              <a:ext uri="{FF2B5EF4-FFF2-40B4-BE49-F238E27FC236}">
                <a16:creationId xmlns:a16="http://schemas.microsoft.com/office/drawing/2014/main" id="{65B8AB9E-51B4-4646-B178-E8DBA916F2A0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60548" name="Line 26">
              <a:extLst>
                <a:ext uri="{FF2B5EF4-FFF2-40B4-BE49-F238E27FC236}">
                  <a16:creationId xmlns:a16="http://schemas.microsoft.com/office/drawing/2014/main" id="{4053D64E-9525-E54C-808D-1BA16C1E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9" name="Freeform 27">
              <a:extLst>
                <a:ext uri="{FF2B5EF4-FFF2-40B4-BE49-F238E27FC236}">
                  <a16:creationId xmlns:a16="http://schemas.microsoft.com/office/drawing/2014/main" id="{5C88A4F2-B34E-5146-8D51-67AF0A060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0435" name="Rectangle 28">
            <a:extLst>
              <a:ext uri="{FF2B5EF4-FFF2-40B4-BE49-F238E27FC236}">
                <a16:creationId xmlns:a16="http://schemas.microsoft.com/office/drawing/2014/main" id="{0913B292-CF63-424F-A7EF-72FD643D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6" name="Rectangle 29">
            <a:extLst>
              <a:ext uri="{FF2B5EF4-FFF2-40B4-BE49-F238E27FC236}">
                <a16:creationId xmlns:a16="http://schemas.microsoft.com/office/drawing/2014/main" id="{9C4ACF5C-669E-0D49-9A94-7D439DEC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7" name="Rectangle 30">
            <a:extLst>
              <a:ext uri="{FF2B5EF4-FFF2-40B4-BE49-F238E27FC236}">
                <a16:creationId xmlns:a16="http://schemas.microsoft.com/office/drawing/2014/main" id="{2BE1381B-D6F6-384D-92DF-013D7077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8" name="Rectangle 31">
            <a:extLst>
              <a:ext uri="{FF2B5EF4-FFF2-40B4-BE49-F238E27FC236}">
                <a16:creationId xmlns:a16="http://schemas.microsoft.com/office/drawing/2014/main" id="{1BAE94AC-AB96-7C48-AE5C-B6629447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39" name="Rectangle 32">
            <a:extLst>
              <a:ext uri="{FF2B5EF4-FFF2-40B4-BE49-F238E27FC236}">
                <a16:creationId xmlns:a16="http://schemas.microsoft.com/office/drawing/2014/main" id="{CB81C0C3-A393-EF4C-84B9-BA641D6B3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0" name="Rectangle 33">
            <a:extLst>
              <a:ext uri="{FF2B5EF4-FFF2-40B4-BE49-F238E27FC236}">
                <a16:creationId xmlns:a16="http://schemas.microsoft.com/office/drawing/2014/main" id="{494F38A0-80AF-A245-ACCD-90A9326B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1" name="Rectangle 34">
            <a:extLst>
              <a:ext uri="{FF2B5EF4-FFF2-40B4-BE49-F238E27FC236}">
                <a16:creationId xmlns:a16="http://schemas.microsoft.com/office/drawing/2014/main" id="{9815FC4C-6EE9-404A-9633-66B1019A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2" name="Rectangle 35">
            <a:extLst>
              <a:ext uri="{FF2B5EF4-FFF2-40B4-BE49-F238E27FC236}">
                <a16:creationId xmlns:a16="http://schemas.microsoft.com/office/drawing/2014/main" id="{31D273F4-B6A6-354B-856D-554C9281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3" name="Rectangle 36">
            <a:extLst>
              <a:ext uri="{FF2B5EF4-FFF2-40B4-BE49-F238E27FC236}">
                <a16:creationId xmlns:a16="http://schemas.microsoft.com/office/drawing/2014/main" id="{AF88BCD6-BA48-994C-9EA6-24A2A98FB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4" name="Rectangle 37">
            <a:extLst>
              <a:ext uri="{FF2B5EF4-FFF2-40B4-BE49-F238E27FC236}">
                <a16:creationId xmlns:a16="http://schemas.microsoft.com/office/drawing/2014/main" id="{DEC10B54-96F4-274D-A4CE-F5D837C6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5" name="Rectangle 38">
            <a:extLst>
              <a:ext uri="{FF2B5EF4-FFF2-40B4-BE49-F238E27FC236}">
                <a16:creationId xmlns:a16="http://schemas.microsoft.com/office/drawing/2014/main" id="{9D3C0121-EFB2-8D41-8D8F-50691F00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39426078-D4F6-264D-AA7A-9F7BF0A5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:ifun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7" name="Rectangle 40">
            <a:extLst>
              <a:ext uri="{FF2B5EF4-FFF2-40B4-BE49-F238E27FC236}">
                <a16:creationId xmlns:a16="http://schemas.microsoft.com/office/drawing/2014/main" id="{83E63176-CB09-B040-A1E3-14505F68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8" name="Rectangle 41">
            <a:extLst>
              <a:ext uri="{FF2B5EF4-FFF2-40B4-BE49-F238E27FC236}">
                <a16:creationId xmlns:a16="http://schemas.microsoft.com/office/drawing/2014/main" id="{45B01958-C451-BC45-9EB6-98707B45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49" name="Rectangle 42">
            <a:extLst>
              <a:ext uri="{FF2B5EF4-FFF2-40B4-BE49-F238E27FC236}">
                <a16:creationId xmlns:a16="http://schemas.microsoft.com/office/drawing/2014/main" id="{BC450C8F-3144-B64F-8DBA-66EB8170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0" name="Rectangle 43">
            <a:extLst>
              <a:ext uri="{FF2B5EF4-FFF2-40B4-BE49-F238E27FC236}">
                <a16:creationId xmlns:a16="http://schemas.microsoft.com/office/drawing/2014/main" id="{0B730891-0A75-0D47-B6DE-CBB14C03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1" name="Rectangle 44">
            <a:extLst>
              <a:ext uri="{FF2B5EF4-FFF2-40B4-BE49-F238E27FC236}">
                <a16:creationId xmlns:a16="http://schemas.microsoft.com/office/drawing/2014/main" id="{B1610A92-58E1-0A42-A93E-DC30E0C9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2" name="Rectangle 45">
            <a:extLst>
              <a:ext uri="{FF2B5EF4-FFF2-40B4-BE49-F238E27FC236}">
                <a16:creationId xmlns:a16="http://schemas.microsoft.com/office/drawing/2014/main" id="{C586D24A-6BDF-F44C-B576-7CF90D97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3" name="Rectangle 46">
            <a:extLst>
              <a:ext uri="{FF2B5EF4-FFF2-40B4-BE49-F238E27FC236}">
                <a16:creationId xmlns:a16="http://schemas.microsoft.com/office/drawing/2014/main" id="{A7EE11AC-43ED-6C40-B164-CE529924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60454" name="Group 47">
            <a:extLst>
              <a:ext uri="{FF2B5EF4-FFF2-40B4-BE49-F238E27FC236}">
                <a16:creationId xmlns:a16="http://schemas.microsoft.com/office/drawing/2014/main" id="{FF35798A-9E07-904C-B133-487897C40620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60532" name="Freeform 48">
              <a:extLst>
                <a:ext uri="{FF2B5EF4-FFF2-40B4-BE49-F238E27FC236}">
                  <a16:creationId xmlns:a16="http://schemas.microsoft.com/office/drawing/2014/main" id="{7804354C-9357-3149-8E9C-6862F4E2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3" name="Freeform 49">
              <a:extLst>
                <a:ext uri="{FF2B5EF4-FFF2-40B4-BE49-F238E27FC236}">
                  <a16:creationId xmlns:a16="http://schemas.microsoft.com/office/drawing/2014/main" id="{CEB73A0B-6E7F-FD40-9CB7-19030013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4" name="Freeform 50">
              <a:extLst>
                <a:ext uri="{FF2B5EF4-FFF2-40B4-BE49-F238E27FC236}">
                  <a16:creationId xmlns:a16="http://schemas.microsoft.com/office/drawing/2014/main" id="{1A5509CC-FD1A-9040-BB39-4DB3A1451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5" name="Freeform 51">
              <a:extLst>
                <a:ext uri="{FF2B5EF4-FFF2-40B4-BE49-F238E27FC236}">
                  <a16:creationId xmlns:a16="http://schemas.microsoft.com/office/drawing/2014/main" id="{6A627ED3-BD27-5244-B00A-71AAD81FB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6" name="Freeform 52">
              <a:extLst>
                <a:ext uri="{FF2B5EF4-FFF2-40B4-BE49-F238E27FC236}">
                  <a16:creationId xmlns:a16="http://schemas.microsoft.com/office/drawing/2014/main" id="{6809D3CA-F9B4-C54D-9C91-724B123F7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7" name="Freeform 53">
              <a:extLst>
                <a:ext uri="{FF2B5EF4-FFF2-40B4-BE49-F238E27FC236}">
                  <a16:creationId xmlns:a16="http://schemas.microsoft.com/office/drawing/2014/main" id="{57B611A5-49A5-2044-841F-9446618A1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8" name="Freeform 54">
              <a:extLst>
                <a:ext uri="{FF2B5EF4-FFF2-40B4-BE49-F238E27FC236}">
                  <a16:creationId xmlns:a16="http://schemas.microsoft.com/office/drawing/2014/main" id="{D76E5E0C-0876-1944-917F-1652984A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39" name="Freeform 55">
              <a:extLst>
                <a:ext uri="{FF2B5EF4-FFF2-40B4-BE49-F238E27FC236}">
                  <a16:creationId xmlns:a16="http://schemas.microsoft.com/office/drawing/2014/main" id="{0D5411B9-A129-E848-8153-F342D3EA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0" name="Freeform 56">
              <a:extLst>
                <a:ext uri="{FF2B5EF4-FFF2-40B4-BE49-F238E27FC236}">
                  <a16:creationId xmlns:a16="http://schemas.microsoft.com/office/drawing/2014/main" id="{925D2C5A-814B-554D-A42C-629CDEE5C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1" name="Freeform 57">
              <a:extLst>
                <a:ext uri="{FF2B5EF4-FFF2-40B4-BE49-F238E27FC236}">
                  <a16:creationId xmlns:a16="http://schemas.microsoft.com/office/drawing/2014/main" id="{7C04E473-AFCE-2A49-925E-09A947A0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2" name="Freeform 58">
              <a:extLst>
                <a:ext uri="{FF2B5EF4-FFF2-40B4-BE49-F238E27FC236}">
                  <a16:creationId xmlns:a16="http://schemas.microsoft.com/office/drawing/2014/main" id="{C477881F-16FC-0E43-BA4D-7AF9114B0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3" name="Freeform 59">
              <a:extLst>
                <a:ext uri="{FF2B5EF4-FFF2-40B4-BE49-F238E27FC236}">
                  <a16:creationId xmlns:a16="http://schemas.microsoft.com/office/drawing/2014/main" id="{8E52DF05-F854-7549-8490-9D25F540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4" name="Freeform 60">
              <a:extLst>
                <a:ext uri="{FF2B5EF4-FFF2-40B4-BE49-F238E27FC236}">
                  <a16:creationId xmlns:a16="http://schemas.microsoft.com/office/drawing/2014/main" id="{489CE5B6-A1EA-4A43-94C8-5ED4665A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5" name="Freeform 61">
              <a:extLst>
                <a:ext uri="{FF2B5EF4-FFF2-40B4-BE49-F238E27FC236}">
                  <a16:creationId xmlns:a16="http://schemas.microsoft.com/office/drawing/2014/main" id="{B4917E89-C823-F54C-8FDA-8BB57C28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6" name="Freeform 62">
              <a:extLst>
                <a:ext uri="{FF2B5EF4-FFF2-40B4-BE49-F238E27FC236}">
                  <a16:creationId xmlns:a16="http://schemas.microsoft.com/office/drawing/2014/main" id="{F02A1C0B-FA6F-B84C-A487-98A6D246D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0547" name="Freeform 63">
              <a:extLst>
                <a:ext uri="{FF2B5EF4-FFF2-40B4-BE49-F238E27FC236}">
                  <a16:creationId xmlns:a16="http://schemas.microsoft.com/office/drawing/2014/main" id="{3F1117D8-0330-AE40-8806-354628B0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0455" name="Rectangle 64">
            <a:extLst>
              <a:ext uri="{FF2B5EF4-FFF2-40B4-BE49-F238E27FC236}">
                <a16:creationId xmlns:a16="http://schemas.microsoft.com/office/drawing/2014/main" id="{07B1BA2C-3044-1542-ABF1-DE5EF640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6" name="Rectangle 65">
            <a:extLst>
              <a:ext uri="{FF2B5EF4-FFF2-40B4-BE49-F238E27FC236}">
                <a16:creationId xmlns:a16="http://schemas.microsoft.com/office/drawing/2014/main" id="{6056BAA9-9004-7F41-9B42-17246975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57" name="Freeform 66">
            <a:extLst>
              <a:ext uri="{FF2B5EF4-FFF2-40B4-BE49-F238E27FC236}">
                <a16:creationId xmlns:a16="http://schemas.microsoft.com/office/drawing/2014/main" id="{17235E4B-934F-8543-9C3C-9E632EA8EF4C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58" name="Rectangle 67">
            <a:extLst>
              <a:ext uri="{FF2B5EF4-FFF2-40B4-BE49-F238E27FC236}">
                <a16:creationId xmlns:a16="http://schemas.microsoft.com/office/drawing/2014/main" id="{E644F5E6-E6EF-F94F-BFDD-AD86317A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6AD4460C-BF46-CF45-8C28-413766F6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60" name="Rectangle 69">
            <a:extLst>
              <a:ext uri="{FF2B5EF4-FFF2-40B4-BE49-F238E27FC236}">
                <a16:creationId xmlns:a16="http://schemas.microsoft.com/office/drawing/2014/main" id="{BB07F7E8-4AC4-4C4B-A81F-42678EBE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61" name="Freeform 70">
            <a:extLst>
              <a:ext uri="{FF2B5EF4-FFF2-40B4-BE49-F238E27FC236}">
                <a16:creationId xmlns:a16="http://schemas.microsoft.com/office/drawing/2014/main" id="{EF466C25-52B3-504C-8538-57307B74D841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62" name="Rectangle 71">
            <a:extLst>
              <a:ext uri="{FF2B5EF4-FFF2-40B4-BE49-F238E27FC236}">
                <a16:creationId xmlns:a16="http://schemas.microsoft.com/office/drawing/2014/main" id="{F62526BE-B11C-0340-B56C-EA56B4D8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958A9A55-70DB-0649-8963-0C0095ED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297363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srcA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EB040743-2B91-3E42-A82B-1F121D13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611" y="4654550"/>
            <a:ext cx="1229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,dstM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65" name="Rectangle 74">
            <a:extLst>
              <a:ext uri="{FF2B5EF4-FFF2-40B4-BE49-F238E27FC236}">
                <a16:creationId xmlns:a16="http://schemas.microsoft.com/office/drawing/2014/main" id="{4A7749AF-F3A3-6B4C-8A12-410651F6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66" name="Rectangle 75">
            <a:extLst>
              <a:ext uri="{FF2B5EF4-FFF2-40B4-BE49-F238E27FC236}">
                <a16:creationId xmlns:a16="http://schemas.microsoft.com/office/drawing/2014/main" id="{BF4DAF36-1190-3442-AE5A-C0A25FB2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67" name="Freeform 76">
            <a:extLst>
              <a:ext uri="{FF2B5EF4-FFF2-40B4-BE49-F238E27FC236}">
                <a16:creationId xmlns:a16="http://schemas.microsoft.com/office/drawing/2014/main" id="{3270A4FD-49E5-A74F-87A4-FEBDBD329C05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68" name="Rectangle 77">
            <a:extLst>
              <a:ext uri="{FF2B5EF4-FFF2-40B4-BE49-F238E27FC236}">
                <a16:creationId xmlns:a16="http://schemas.microsoft.com/office/drawing/2014/main" id="{DA2BB618-90E5-274D-9B83-714C61EF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FB3163AF-2282-3145-9AF4-B404213D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0" name="Rectangle 79">
            <a:extLst>
              <a:ext uri="{FF2B5EF4-FFF2-40B4-BE49-F238E27FC236}">
                <a16:creationId xmlns:a16="http://schemas.microsoft.com/office/drawing/2014/main" id="{28E3B4E3-5E38-7343-A7E3-16506A8B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1" name="Rectangle 80">
            <a:extLst>
              <a:ext uri="{FF2B5EF4-FFF2-40B4-BE49-F238E27FC236}">
                <a16:creationId xmlns:a16="http://schemas.microsoft.com/office/drawing/2014/main" id="{0C4CFF74-3F77-EE40-9F92-22D73943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2" name="Freeform 81">
            <a:extLst>
              <a:ext uri="{FF2B5EF4-FFF2-40B4-BE49-F238E27FC236}">
                <a16:creationId xmlns:a16="http://schemas.microsoft.com/office/drawing/2014/main" id="{7274A16A-C95B-CC4C-95C9-D3C1B7B7E9C6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73" name="Rectangle 82">
            <a:extLst>
              <a:ext uri="{FF2B5EF4-FFF2-40B4-BE49-F238E27FC236}">
                <a16:creationId xmlns:a16="http://schemas.microsoft.com/office/drawing/2014/main" id="{DC5606A2-4DB3-0241-9854-791F53C5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A71E13D3-9489-7044-A5BD-6BB46E08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112" y="3230563"/>
            <a:ext cx="854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-8,valB</a:t>
            </a:r>
          </a:p>
        </p:txBody>
      </p:sp>
      <p:sp>
        <p:nvSpPr>
          <p:cNvPr id="60475" name="Rectangle 84">
            <a:extLst>
              <a:ext uri="{FF2B5EF4-FFF2-40B4-BE49-F238E27FC236}">
                <a16:creationId xmlns:a16="http://schemas.microsoft.com/office/drawing/2014/main" id="{DA3E2E31-8743-5A4D-8893-6E8D2A5AE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A242B213-2377-0846-8A0F-27ADB4CE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7" name="Rectangle 86">
            <a:extLst>
              <a:ext uri="{FF2B5EF4-FFF2-40B4-BE49-F238E27FC236}">
                <a16:creationId xmlns:a16="http://schemas.microsoft.com/office/drawing/2014/main" id="{A9F6C8D7-16B4-4F4A-B22C-2A0A0F1B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8" name="Rectangle 87">
            <a:extLst>
              <a:ext uri="{FF2B5EF4-FFF2-40B4-BE49-F238E27FC236}">
                <a16:creationId xmlns:a16="http://schemas.microsoft.com/office/drawing/2014/main" id="{33252940-9C47-364F-BA39-C2663CFD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79" name="Freeform 88">
            <a:extLst>
              <a:ext uri="{FF2B5EF4-FFF2-40B4-BE49-F238E27FC236}">
                <a16:creationId xmlns:a16="http://schemas.microsoft.com/office/drawing/2014/main" id="{34B26B4F-C5F0-034F-B3F2-D2678568BDA1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80" name="Rectangle 89">
            <a:extLst>
              <a:ext uri="{FF2B5EF4-FFF2-40B4-BE49-F238E27FC236}">
                <a16:creationId xmlns:a16="http://schemas.microsoft.com/office/drawing/2014/main" id="{E8E48ED2-DB6C-9042-83C0-9C3F8F94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11A49EB6-1C08-A94E-A80D-D373D132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2" name="Rectangle 91">
            <a:extLst>
              <a:ext uri="{FF2B5EF4-FFF2-40B4-BE49-F238E27FC236}">
                <a16:creationId xmlns:a16="http://schemas.microsoft.com/office/drawing/2014/main" id="{9599DA0A-0461-3E40-BC46-5921DFF6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3" name="Freeform 92">
            <a:extLst>
              <a:ext uri="{FF2B5EF4-FFF2-40B4-BE49-F238E27FC236}">
                <a16:creationId xmlns:a16="http://schemas.microsoft.com/office/drawing/2014/main" id="{791F41D9-299A-2841-AF7E-D65227A0FFFA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84" name="Rectangle 93">
            <a:extLst>
              <a:ext uri="{FF2B5EF4-FFF2-40B4-BE49-F238E27FC236}">
                <a16:creationId xmlns:a16="http://schemas.microsoft.com/office/drawing/2014/main" id="{9ECCD28D-E46D-7B44-8916-2F95F27F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5" name="Rectangle 94">
            <a:extLst>
              <a:ext uri="{FF2B5EF4-FFF2-40B4-BE49-F238E27FC236}">
                <a16:creationId xmlns:a16="http://schemas.microsoft.com/office/drawing/2014/main" id="{2D9EA999-DBFC-9E49-9F83-37CFEB5E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6" name="Rectangle 95">
            <a:extLst>
              <a:ext uri="{FF2B5EF4-FFF2-40B4-BE49-F238E27FC236}">
                <a16:creationId xmlns:a16="http://schemas.microsoft.com/office/drawing/2014/main" id="{30BD9E07-87C0-3746-8172-C5C48C96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7" name="Rectangle 96">
            <a:extLst>
              <a:ext uri="{FF2B5EF4-FFF2-40B4-BE49-F238E27FC236}">
                <a16:creationId xmlns:a16="http://schemas.microsoft.com/office/drawing/2014/main" id="{21A9540A-7D88-2744-BDC5-57C195C9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88" name="Freeform 97">
            <a:extLst>
              <a:ext uri="{FF2B5EF4-FFF2-40B4-BE49-F238E27FC236}">
                <a16:creationId xmlns:a16="http://schemas.microsoft.com/office/drawing/2014/main" id="{82D10270-E9EA-5F43-BDB5-1513C282503D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89" name="Rectangle 98">
            <a:extLst>
              <a:ext uri="{FF2B5EF4-FFF2-40B4-BE49-F238E27FC236}">
                <a16:creationId xmlns:a16="http://schemas.microsoft.com/office/drawing/2014/main" id="{9E227A46-137C-E44A-AFF3-20212511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0" name="Rectangle 99">
            <a:extLst>
              <a:ext uri="{FF2B5EF4-FFF2-40B4-BE49-F238E27FC236}">
                <a16:creationId xmlns:a16="http://schemas.microsoft.com/office/drawing/2014/main" id="{EC8D43C0-AF35-E947-8B3E-DAC231A6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1" name="Freeform 100">
            <a:extLst>
              <a:ext uri="{FF2B5EF4-FFF2-40B4-BE49-F238E27FC236}">
                <a16:creationId xmlns:a16="http://schemas.microsoft.com/office/drawing/2014/main" id="{164625C7-756C-734E-82E4-DF14A2AE0F09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E796FB70-DB51-2B4C-A008-443A736E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3" name="Rectangle 102">
            <a:extLst>
              <a:ext uri="{FF2B5EF4-FFF2-40B4-BE49-F238E27FC236}">
                <a16:creationId xmlns:a16="http://schemas.microsoft.com/office/drawing/2014/main" id="{F6D95850-98A7-4B41-9663-03B1FE5F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4" name="Rectangle 103">
            <a:extLst>
              <a:ext uri="{FF2B5EF4-FFF2-40B4-BE49-F238E27FC236}">
                <a16:creationId xmlns:a16="http://schemas.microsoft.com/office/drawing/2014/main" id="{A60003A1-7332-F44F-B4D8-07B30675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5" name="Freeform 104">
            <a:extLst>
              <a:ext uri="{FF2B5EF4-FFF2-40B4-BE49-F238E27FC236}">
                <a16:creationId xmlns:a16="http://schemas.microsoft.com/office/drawing/2014/main" id="{1E02724C-B375-224B-909A-BCCB15EF368D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C003DC12-11D0-3B45-A865-902A5BB6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7" name="Rectangle 106">
            <a:extLst>
              <a:ext uri="{FF2B5EF4-FFF2-40B4-BE49-F238E27FC236}">
                <a16:creationId xmlns:a16="http://schemas.microsoft.com/office/drawing/2014/main" id="{A30B2694-3266-3A43-AB51-FD43A030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498" name="Freeform 107">
            <a:extLst>
              <a:ext uri="{FF2B5EF4-FFF2-40B4-BE49-F238E27FC236}">
                <a16:creationId xmlns:a16="http://schemas.microsoft.com/office/drawing/2014/main" id="{CAF1E9F9-2D8D-B042-9E55-39E6D32ED96B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99" name="Freeform 108">
            <a:extLst>
              <a:ext uri="{FF2B5EF4-FFF2-40B4-BE49-F238E27FC236}">
                <a16:creationId xmlns:a16="http://schemas.microsoft.com/office/drawing/2014/main" id="{855A9E49-6FE0-7843-A427-D1DC6D6AD661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0" name="Freeform 109">
            <a:extLst>
              <a:ext uri="{FF2B5EF4-FFF2-40B4-BE49-F238E27FC236}">
                <a16:creationId xmlns:a16="http://schemas.microsoft.com/office/drawing/2014/main" id="{9B28B20C-6629-5647-8D6A-14C2E4D74C68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1" name="Freeform 110">
            <a:extLst>
              <a:ext uri="{FF2B5EF4-FFF2-40B4-BE49-F238E27FC236}">
                <a16:creationId xmlns:a16="http://schemas.microsoft.com/office/drawing/2014/main" id="{43F8F1CE-C003-A24F-BFE2-E83902F655A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2" name="Freeform 111">
            <a:extLst>
              <a:ext uri="{FF2B5EF4-FFF2-40B4-BE49-F238E27FC236}">
                <a16:creationId xmlns:a16="http://schemas.microsoft.com/office/drawing/2014/main" id="{73CF409D-564A-2442-AD2A-29756A8B4CD2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3" name="Freeform 112">
            <a:extLst>
              <a:ext uri="{FF2B5EF4-FFF2-40B4-BE49-F238E27FC236}">
                <a16:creationId xmlns:a16="http://schemas.microsoft.com/office/drawing/2014/main" id="{F0B9C43C-5159-624E-928A-B897B87B8FF6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4" name="Freeform 113">
            <a:extLst>
              <a:ext uri="{FF2B5EF4-FFF2-40B4-BE49-F238E27FC236}">
                <a16:creationId xmlns:a16="http://schemas.microsoft.com/office/drawing/2014/main" id="{87DAD6CE-6238-4C4E-9F1E-681EEF1ADC1F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5" name="Freeform 114">
            <a:extLst>
              <a:ext uri="{FF2B5EF4-FFF2-40B4-BE49-F238E27FC236}">
                <a16:creationId xmlns:a16="http://schemas.microsoft.com/office/drawing/2014/main" id="{4574728A-94D6-0240-B00F-D5B6C66EE48A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06" name="Rectangle 115">
            <a:extLst>
              <a:ext uri="{FF2B5EF4-FFF2-40B4-BE49-F238E27FC236}">
                <a16:creationId xmlns:a16="http://schemas.microsoft.com/office/drawing/2014/main" id="{957A3C75-971E-0D47-8727-21AC46AE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07" name="Rectangle 116">
            <a:extLst>
              <a:ext uri="{FF2B5EF4-FFF2-40B4-BE49-F238E27FC236}">
                <a16:creationId xmlns:a16="http://schemas.microsoft.com/office/drawing/2014/main" id="{FBE8CD07-8825-6F49-950E-F789577B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08" name="Rectangle 117">
            <a:extLst>
              <a:ext uri="{FF2B5EF4-FFF2-40B4-BE49-F238E27FC236}">
                <a16:creationId xmlns:a16="http://schemas.microsoft.com/office/drawing/2014/main" id="{6224DE51-7CFD-A14D-AE68-F550151F2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09" name="Rectangle 118">
            <a:extLst>
              <a:ext uri="{FF2B5EF4-FFF2-40B4-BE49-F238E27FC236}">
                <a16:creationId xmlns:a16="http://schemas.microsoft.com/office/drawing/2014/main" id="{05D368DF-09FB-F54B-9D35-83B3A48F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10" name="Rectangle 119">
            <a:extLst>
              <a:ext uri="{FF2B5EF4-FFF2-40B4-BE49-F238E27FC236}">
                <a16:creationId xmlns:a16="http://schemas.microsoft.com/office/drawing/2014/main" id="{8F4F3473-FDBC-DA47-B444-FF400660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11" name="Rectangle 120">
            <a:extLst>
              <a:ext uri="{FF2B5EF4-FFF2-40B4-BE49-F238E27FC236}">
                <a16:creationId xmlns:a16="http://schemas.microsoft.com/office/drawing/2014/main" id="{633B076B-9B52-8D40-9CEB-F3C10D4A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88BA56F9-6A0B-394C-B6B7-1013EBE3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5" y="4876800"/>
            <a:ext cx="5866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13" name="Rectangle 123">
            <a:extLst>
              <a:ext uri="{FF2B5EF4-FFF2-40B4-BE49-F238E27FC236}">
                <a16:creationId xmlns:a16="http://schemas.microsoft.com/office/drawing/2014/main" id="{0F61EDFE-3FED-814D-A709-5BD097D9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14" name="Freeform 124">
            <a:extLst>
              <a:ext uri="{FF2B5EF4-FFF2-40B4-BE49-F238E27FC236}">
                <a16:creationId xmlns:a16="http://schemas.microsoft.com/office/drawing/2014/main" id="{D9F49BC8-EA78-1E43-A150-2E73FFA27203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15" name="Freeform 125">
            <a:extLst>
              <a:ext uri="{FF2B5EF4-FFF2-40B4-BE49-F238E27FC236}">
                <a16:creationId xmlns:a16="http://schemas.microsoft.com/office/drawing/2014/main" id="{F8F82B69-B0CD-1E4F-B7C6-0452403A44B0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16" name="Rectangle 126">
            <a:extLst>
              <a:ext uri="{FF2B5EF4-FFF2-40B4-BE49-F238E27FC236}">
                <a16:creationId xmlns:a16="http://schemas.microsoft.com/office/drawing/2014/main" id="{391BC4ED-8CB4-C544-A50E-710DC9A7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CC44FE3D-6DB7-D24A-8228-2B73AAD4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6324600"/>
            <a:ext cx="515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2CE7DF88-DB2A-314B-A47E-55F33CAC522D}"/>
              </a:ext>
            </a:extLst>
          </p:cNvPr>
          <p:cNvSpPr>
            <a:spLocks/>
          </p:cNvSpPr>
          <p:nvPr/>
        </p:nvSpPr>
        <p:spPr bwMode="auto">
          <a:xfrm>
            <a:off x="3181350" y="3322429"/>
            <a:ext cx="92398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1C8F4CA6-1DD4-B747-AF8B-48C836B8D4C7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3F235181-7FC2-3E41-AFAD-88F5C285370F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1DA33251-E467-C54D-BAFF-65F7B3E6A75F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522" name="Rectangle 132">
            <a:extLst>
              <a:ext uri="{FF2B5EF4-FFF2-40B4-BE49-F238E27FC236}">
                <a16:creationId xmlns:a16="http://schemas.microsoft.com/office/drawing/2014/main" id="{B2AC9913-0E39-B646-8441-356C8C54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23" name="Rectangle 133">
            <a:extLst>
              <a:ext uri="{FF2B5EF4-FFF2-40B4-BE49-F238E27FC236}">
                <a16:creationId xmlns:a16="http://schemas.microsoft.com/office/drawing/2014/main" id="{F38AA231-B434-D140-8F6F-287A5444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24" name="Text Box 134">
            <a:extLst>
              <a:ext uri="{FF2B5EF4-FFF2-40B4-BE49-F238E27FC236}">
                <a16:creationId xmlns:a16="http://schemas.microsoft.com/office/drawing/2014/main" id="{4AAA8DB5-BB5A-9B49-BB23-B585237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25" name="Rectangle 135">
            <a:extLst>
              <a:ext uri="{FF2B5EF4-FFF2-40B4-BE49-F238E27FC236}">
                <a16:creationId xmlns:a16="http://schemas.microsoft.com/office/drawing/2014/main" id="{F696B65E-7952-ED40-9ECF-E0B808EE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0526" name="Rectangle 136">
            <a:extLst>
              <a:ext uri="{FF2B5EF4-FFF2-40B4-BE49-F238E27FC236}">
                <a16:creationId xmlns:a16="http://schemas.microsoft.com/office/drawing/2014/main" id="{7C99C894-E736-3244-864C-39223BEB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FE6B5FFF-42D1-464B-9CFD-2BBF523D43F1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971C4D8B-3FF4-514F-8D97-6363763C77EF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32FF138C-94E5-8A47-B2F1-1E3FA461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78CDC8B5-9C20-3A48-9097-A95FC1C1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F8A17B4B-1D67-2F40-8234-129000AA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6">
            <a:extLst>
              <a:ext uri="{FF2B5EF4-FFF2-40B4-BE49-F238E27FC236}">
                <a16:creationId xmlns:a16="http://schemas.microsoft.com/office/drawing/2014/main" id="{AEC19D75-8F0C-2243-A762-728E2FF3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906FD-7FA3-2245-B73B-1C750931F30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F03D45D-FD66-ED41-B0DA-EA3F283C0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ret</a:t>
            </a:r>
          </a:p>
        </p:txBody>
      </p:sp>
      <p:grpSp>
        <p:nvGrpSpPr>
          <p:cNvPr id="62468" name="Group 18">
            <a:extLst>
              <a:ext uri="{FF2B5EF4-FFF2-40B4-BE49-F238E27FC236}">
                <a16:creationId xmlns:a16="http://schemas.microsoft.com/office/drawing/2014/main" id="{3AEA6681-D596-924F-BD8A-BA3F10E089A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90439"/>
            <a:ext cx="3276600" cy="1642512"/>
            <a:chOff x="1679" y="769"/>
            <a:chExt cx="1758" cy="836"/>
          </a:xfrm>
        </p:grpSpPr>
        <p:sp>
          <p:nvSpPr>
            <p:cNvPr id="61445" name="Rectangle 5">
              <a:extLst>
                <a:ext uri="{FF2B5EF4-FFF2-40B4-BE49-F238E27FC236}">
                  <a16:creationId xmlns:a16="http://schemas.microsoft.com/office/drawing/2014/main" id="{57B9C0FB-0F55-2F41-848C-BDED6F97A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098"/>
              <a:ext cx="1758" cy="16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8DF5AA78-13E1-7649-8FF4-314D9FCE2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769"/>
              <a:ext cx="52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grpSp>
          <p:nvGrpSpPr>
            <p:cNvPr id="62471" name="Group 7">
              <a:extLst>
                <a:ext uri="{FF2B5EF4-FFF2-40B4-BE49-F238E27FC236}">
                  <a16:creationId xmlns:a16="http://schemas.microsoft.com/office/drawing/2014/main" id="{BE670B8B-E7FD-0446-ADD7-650E879A4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1" y="769"/>
              <a:ext cx="385" cy="193"/>
              <a:chOff x="1296" y="2544"/>
              <a:chExt cx="384" cy="192"/>
            </a:xfrm>
          </p:grpSpPr>
          <p:sp>
            <p:nvSpPr>
              <p:cNvPr id="62477" name="Rectangle 8">
                <a:extLst>
                  <a:ext uri="{FF2B5EF4-FFF2-40B4-BE49-F238E27FC236}">
                    <a16:creationId xmlns:a16="http://schemas.microsoft.com/office/drawing/2014/main" id="{BCC1487A-C00C-0E41-B51D-1D3D75434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62478" name="Rectangle 9">
                <a:extLst>
                  <a:ext uri="{FF2B5EF4-FFF2-40B4-BE49-F238E27FC236}">
                    <a16:creationId xmlns:a16="http://schemas.microsoft.com/office/drawing/2014/main" id="{AA6D7CE8-C17E-2D4D-A60D-51080F8F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2479" name="Rectangle 10">
                <a:extLst>
                  <a:ext uri="{FF2B5EF4-FFF2-40B4-BE49-F238E27FC236}">
                    <a16:creationId xmlns:a16="http://schemas.microsoft.com/office/drawing/2014/main" id="{A09589BA-0AF1-C748-AD5D-06463E5A7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2" name="Group 11">
              <a:extLst>
                <a:ext uri="{FF2B5EF4-FFF2-40B4-BE49-F238E27FC236}">
                  <a16:creationId xmlns:a16="http://schemas.microsoft.com/office/drawing/2014/main" id="{1586940D-748C-2140-8AB1-4FC37D1CD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1" y="1413"/>
              <a:ext cx="385" cy="192"/>
              <a:chOff x="1296" y="2514"/>
              <a:chExt cx="384" cy="192"/>
            </a:xfrm>
          </p:grpSpPr>
          <p:sp>
            <p:nvSpPr>
              <p:cNvPr id="62474" name="Rectangle 12">
                <a:extLst>
                  <a:ext uri="{FF2B5EF4-FFF2-40B4-BE49-F238E27FC236}">
                    <a16:creationId xmlns:a16="http://schemas.microsoft.com/office/drawing/2014/main" id="{EF9E5645-C788-2F4E-B34D-FE62E7F4F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1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62475" name="Rectangle 13">
                <a:extLst>
                  <a:ext uri="{FF2B5EF4-FFF2-40B4-BE49-F238E27FC236}">
                    <a16:creationId xmlns:a16="http://schemas.microsoft.com/office/drawing/2014/main" id="{5F6C5296-4660-8D40-8754-E088440B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1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XX</a:t>
                </a:r>
              </a:p>
            </p:txBody>
          </p:sp>
          <p:sp>
            <p:nvSpPr>
              <p:cNvPr id="62476" name="Rectangle 14">
                <a:extLst>
                  <a:ext uri="{FF2B5EF4-FFF2-40B4-BE49-F238E27FC236}">
                    <a16:creationId xmlns:a16="http://schemas.microsoft.com/office/drawing/2014/main" id="{684B46A8-BA49-3144-A21E-95B212F1F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1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73" name="Rectangle 15">
              <a:extLst>
                <a:ext uri="{FF2B5EF4-FFF2-40B4-BE49-F238E27FC236}">
                  <a16:creationId xmlns:a16="http://schemas.microsoft.com/office/drawing/2014/main" id="{CDD51776-35D2-FC48-B94B-AE3888B0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413"/>
              <a:ext cx="7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return: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6">
            <a:extLst>
              <a:ext uri="{FF2B5EF4-FFF2-40B4-BE49-F238E27FC236}">
                <a16:creationId xmlns:a16="http://schemas.microsoft.com/office/drawing/2014/main" id="{661BC53A-1F5B-744E-9CAB-37CAE41F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2911B-B375-1B44-8617-06476BF4DB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CFBA896-2211-D740-9F98-C94F4B46C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arith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./log. operation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5402B99-CB9F-4449-8685-0E9020DA0E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2725738"/>
            <a:ext cx="4076700" cy="39036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Fetch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2 bytes</a:t>
            </a:r>
          </a:p>
          <a:p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operand registers</a:t>
            </a:r>
          </a:p>
          <a:p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Perform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Condition Ccodes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67ED5AF-225C-384F-8FE4-6D1C5BFDDE7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4713" y="2725738"/>
            <a:ext cx="4078287" cy="39036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 nothing</a:t>
            </a:r>
          </a:p>
          <a:p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Update register rB</a:t>
            </a:r>
          </a:p>
          <a:p>
            <a:r>
              <a:rPr lang="en-US" altLang="zh-CN">
                <a:ea typeface="宋体" panose="02010600030101010101" pitchFamily="2" charset="-122"/>
              </a:rPr>
              <a:t>PC Update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Increment PC by 2</a:t>
            </a:r>
          </a:p>
        </p:txBody>
      </p:sp>
      <p:grpSp>
        <p:nvGrpSpPr>
          <p:cNvPr id="9222" name="Group 6">
            <a:extLst>
              <a:ext uri="{FF2B5EF4-FFF2-40B4-BE49-F238E27FC236}">
                <a16:creationId xmlns:a16="http://schemas.microsoft.com/office/drawing/2014/main" id="{C5DA0238-A812-7F4C-B390-FE437969A54A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1752600"/>
            <a:ext cx="5524500" cy="354013"/>
            <a:chOff x="528" y="1680"/>
            <a:chExt cx="1968" cy="192"/>
          </a:xfrm>
        </p:grpSpPr>
        <p:sp>
          <p:nvSpPr>
            <p:cNvPr id="9235" name="Rectangle 7">
              <a:extLst>
                <a:ext uri="{FF2B5EF4-FFF2-40B4-BE49-F238E27FC236}">
                  <a16:creationId xmlns:a16="http://schemas.microsoft.com/office/drawing/2014/main" id="{53854928-49DB-C04D-B53B-D7AAA347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515" tIns="45761" rIns="91515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OPl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4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4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9236" name="Group 8">
              <a:extLst>
                <a:ext uri="{FF2B5EF4-FFF2-40B4-BE49-F238E27FC236}">
                  <a16:creationId xmlns:a16="http://schemas.microsoft.com/office/drawing/2014/main" id="{62E3683A-555B-8E47-A217-395BD8B11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9241" name="Rectangle 9">
                <a:extLst>
                  <a:ext uri="{FF2B5EF4-FFF2-40B4-BE49-F238E27FC236}">
                    <a16:creationId xmlns:a16="http://schemas.microsoft.com/office/drawing/2014/main" id="{E83F1EC6-1B65-A54B-B35F-50970C25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9242" name="Rectangle 10">
                <a:extLst>
                  <a:ext uri="{FF2B5EF4-FFF2-40B4-BE49-F238E27FC236}">
                    <a16:creationId xmlns:a16="http://schemas.microsoft.com/office/drawing/2014/main" id="{7B84BA49-A364-054F-BCCF-BAFBF27CB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fn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9243" name="Rectangle 11">
                <a:extLst>
                  <a:ext uri="{FF2B5EF4-FFF2-40B4-BE49-F238E27FC236}">
                    <a16:creationId xmlns:a16="http://schemas.microsoft.com/office/drawing/2014/main" id="{BD27A5F2-DC58-0949-B38A-E37DE1AD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37" name="Group 12">
              <a:extLst>
                <a:ext uri="{FF2B5EF4-FFF2-40B4-BE49-F238E27FC236}">
                  <a16:creationId xmlns:a16="http://schemas.microsoft.com/office/drawing/2014/main" id="{CADCD677-7089-6D48-A466-ED98667F0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9238" name="Rectangle 13">
                <a:extLst>
                  <a:ext uri="{FF2B5EF4-FFF2-40B4-BE49-F238E27FC236}">
                    <a16:creationId xmlns:a16="http://schemas.microsoft.com/office/drawing/2014/main" id="{DCE8A7B8-A588-EA4D-9B9E-301BF659A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9239" name="Rectangle 14">
                <a:extLst>
                  <a:ext uri="{FF2B5EF4-FFF2-40B4-BE49-F238E27FC236}">
                    <a16:creationId xmlns:a16="http://schemas.microsoft.com/office/drawing/2014/main" id="{5E32CCB4-9E03-7849-9D94-41FA4E3BD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9240" name="Rectangle 15">
                <a:extLst>
                  <a:ext uri="{FF2B5EF4-FFF2-40B4-BE49-F238E27FC236}">
                    <a16:creationId xmlns:a16="http://schemas.microsoft.com/office/drawing/2014/main" id="{7C79A654-7B17-EF44-B929-5962160E5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 b="0" dirty="0">
                  <a:solidFill>
                    <a:schemeClr val="folHlink"/>
                  </a:solidFill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223" name="Group 5">
            <a:extLst>
              <a:ext uri="{FF2B5EF4-FFF2-40B4-BE49-F238E27FC236}">
                <a16:creationId xmlns:a16="http://schemas.microsoft.com/office/drawing/2014/main" id="{B4836AAD-32A9-084A-AF9A-363352885F2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91097"/>
            <a:ext cx="5715000" cy="381794"/>
            <a:chOff x="1968" y="768"/>
            <a:chExt cx="2304" cy="192"/>
          </a:xfrm>
        </p:grpSpPr>
        <p:sp>
          <p:nvSpPr>
            <p:cNvPr id="9224" name="Rectangle 6">
              <a:extLst>
                <a:ext uri="{FF2B5EF4-FFF2-40B4-BE49-F238E27FC236}">
                  <a16:creationId xmlns:a16="http://schemas.microsoft.com/office/drawing/2014/main" id="{2CD2621D-5C13-7A45-871F-E6816ABFE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85"/>
              <a:ext cx="2304" cy="15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9225" name="Group 7">
              <a:extLst>
                <a:ext uri="{FF2B5EF4-FFF2-40B4-BE49-F238E27FC236}">
                  <a16:creationId xmlns:a16="http://schemas.microsoft.com/office/drawing/2014/main" id="{775C3449-D36E-A94E-A7D7-4889141BE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9226" name="Rectangle 8">
                <a:extLst>
                  <a:ext uri="{FF2B5EF4-FFF2-40B4-BE49-F238E27FC236}">
                    <a16:creationId xmlns:a16="http://schemas.microsoft.com/office/drawing/2014/main" id="{C7FE1E0F-8085-8646-A649-F2AC0DEB5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opq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9227" name="Group 9">
                <a:extLst>
                  <a:ext uri="{FF2B5EF4-FFF2-40B4-BE49-F238E27FC236}">
                    <a16:creationId xmlns:a16="http://schemas.microsoft.com/office/drawing/2014/main" id="{D2C1EAF1-A5A9-8E46-901C-BC9EF3F9C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9232" name="Rectangle 10">
                  <a:extLst>
                    <a:ext uri="{FF2B5EF4-FFF2-40B4-BE49-F238E27FC236}">
                      <a16:creationId xmlns:a16="http://schemas.microsoft.com/office/drawing/2014/main" id="{5FC5E5FC-D2FA-2B42-B7F1-1DC3D30BC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9233" name="Rectangle 11">
                  <a:extLst>
                    <a:ext uri="{FF2B5EF4-FFF2-40B4-BE49-F238E27FC236}">
                      <a16:creationId xmlns:a16="http://schemas.microsoft.com/office/drawing/2014/main" id="{5470E164-BB51-1A4F-B81B-0BF5592F1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fn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4" name="Rectangle 12">
                  <a:extLst>
                    <a:ext uri="{FF2B5EF4-FFF2-40B4-BE49-F238E27FC236}">
                      <a16:creationId xmlns:a16="http://schemas.microsoft.com/office/drawing/2014/main" id="{56882A39-724A-B949-A48F-94B724F4A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28" name="Group 13">
                <a:extLst>
                  <a:ext uri="{FF2B5EF4-FFF2-40B4-BE49-F238E27FC236}">
                    <a16:creationId xmlns:a16="http://schemas.microsoft.com/office/drawing/2014/main" id="{89BA6E82-4263-B547-BD63-2D45D13ABE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9229" name="Rectangle 14">
                  <a:extLst>
                    <a:ext uri="{FF2B5EF4-FFF2-40B4-BE49-F238E27FC236}">
                      <a16:creationId xmlns:a16="http://schemas.microsoft.com/office/drawing/2014/main" id="{DEADF6F9-900D-084D-ABFC-33F519AFD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0" name="Rectangle 15">
                  <a:extLst>
                    <a:ext uri="{FF2B5EF4-FFF2-40B4-BE49-F238E27FC236}">
                      <a16:creationId xmlns:a16="http://schemas.microsoft.com/office/drawing/2014/main" id="{7314DBFB-3B6A-A849-8C7F-5F87B8E30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1" name="Rectangle 16">
                  <a:extLst>
                    <a:ext uri="{FF2B5EF4-FFF2-40B4-BE49-F238E27FC236}">
                      <a16:creationId xmlns:a16="http://schemas.microsoft.com/office/drawing/2014/main" id="{EACAA4DB-871A-A64C-A905-2EB6C2933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16596F35-B680-6F49-BAAA-6005282D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594BC-B880-2944-8D54-10B20FEC3CF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04D8E70-3EB5-BD4B-98D0-EB588CFA0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ret</a:t>
            </a:r>
          </a:p>
        </p:txBody>
      </p:sp>
      <p:grpSp>
        <p:nvGrpSpPr>
          <p:cNvPr id="64516" name="Group 46">
            <a:extLst>
              <a:ext uri="{FF2B5EF4-FFF2-40B4-BE49-F238E27FC236}">
                <a16:creationId xmlns:a16="http://schemas.microsoft.com/office/drawing/2014/main" id="{E09CE2C0-B948-714E-8E51-3C51B02C3F2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39863"/>
            <a:ext cx="8763000" cy="4351337"/>
            <a:chOff x="577" y="625"/>
            <a:chExt cx="4422" cy="2501"/>
          </a:xfrm>
        </p:grpSpPr>
        <p:sp>
          <p:nvSpPr>
            <p:cNvPr id="64518" name="Text Box 4">
              <a:extLst>
                <a:ext uri="{FF2B5EF4-FFF2-40B4-BE49-F238E27FC236}">
                  <a16:creationId xmlns:a16="http://schemas.microsoft.com/office/drawing/2014/main" id="{E877803F-2F78-2546-A849-1569F486C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ret</a:t>
              </a:r>
            </a:p>
          </p:txBody>
        </p:sp>
        <p:grpSp>
          <p:nvGrpSpPr>
            <p:cNvPr id="64519" name="Group 5">
              <a:extLst>
                <a:ext uri="{FF2B5EF4-FFF2-40B4-BE49-F238E27FC236}">
                  <a16:creationId xmlns:a16="http://schemas.microsoft.com/office/drawing/2014/main" id="{5D502982-50C3-FA41-A30D-6FD7F0958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64549" name="Text Box 6">
                <a:extLst>
                  <a:ext uri="{FF2B5EF4-FFF2-40B4-BE49-F238E27FC236}">
                    <a16:creationId xmlns:a16="http://schemas.microsoft.com/office/drawing/2014/main" id="{7A18D2B6-BECD-6344-BD93-1154F1314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64550" name="Text Box 7">
                <a:extLst>
                  <a:ext uri="{FF2B5EF4-FFF2-40B4-BE49-F238E27FC236}">
                    <a16:creationId xmlns:a16="http://schemas.microsoft.com/office/drawing/2014/main" id="{921CBFF2-58C3-234A-ADC4-41E3D5A95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51" name="Text Box 8">
                <a:extLst>
                  <a:ext uri="{FF2B5EF4-FFF2-40B4-BE49-F238E27FC236}">
                    <a16:creationId xmlns:a16="http://schemas.microsoft.com/office/drawing/2014/main" id="{13AC3E64-139C-E540-82F4-D7E9EBFFE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64552" name="Text Box 9">
                <a:extLst>
                  <a:ext uri="{FF2B5EF4-FFF2-40B4-BE49-F238E27FC236}">
                    <a16:creationId xmlns:a16="http://schemas.microsoft.com/office/drawing/2014/main" id="{7985404F-C764-5942-8045-5931E061C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64553" name="Text Box 10">
                <a:extLst>
                  <a:ext uri="{FF2B5EF4-FFF2-40B4-BE49-F238E27FC236}">
                    <a16:creationId xmlns:a16="http://schemas.microsoft.com/office/drawing/2014/main" id="{018F2061-A5D8-0241-86A4-833177309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54" name="Text Box 11">
                <a:extLst>
                  <a:ext uri="{FF2B5EF4-FFF2-40B4-BE49-F238E27FC236}">
                    <a16:creationId xmlns:a16="http://schemas.microsoft.com/office/drawing/2014/main" id="{ACE3F285-4E13-B74B-B18E-0F6563499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64555" name="Text Box 12">
                <a:extLst>
                  <a:ext uri="{FF2B5EF4-FFF2-40B4-BE49-F238E27FC236}">
                    <a16:creationId xmlns:a16="http://schemas.microsoft.com/office/drawing/2014/main" id="{8C91AF4C-1CDB-A849-BF34-A429DD7B0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64556" name="Text Box 13">
                <a:extLst>
                  <a:ext uri="{FF2B5EF4-FFF2-40B4-BE49-F238E27FC236}">
                    <a16:creationId xmlns:a16="http://schemas.microsoft.com/office/drawing/2014/main" id="{83884CF8-329A-394B-9CB0-CE134F618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57" name="Text Box 14">
                <a:extLst>
                  <a:ext uri="{FF2B5EF4-FFF2-40B4-BE49-F238E27FC236}">
                    <a16:creationId xmlns:a16="http://schemas.microsoft.com/office/drawing/2014/main" id="{61023532-4E19-8F42-A003-9D9EB1972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64558" name="Text Box 15">
                <a:extLst>
                  <a:ext uri="{FF2B5EF4-FFF2-40B4-BE49-F238E27FC236}">
                    <a16:creationId xmlns:a16="http://schemas.microsoft.com/office/drawing/2014/main" id="{6C63274F-7E85-FA47-93CC-2448D3098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0" name="Group 16">
              <a:extLst>
                <a:ext uri="{FF2B5EF4-FFF2-40B4-BE49-F238E27FC236}">
                  <a16:creationId xmlns:a16="http://schemas.microsoft.com/office/drawing/2014/main" id="{C22D7619-2DB8-7D45-995F-C0390E0E7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64543" name="Text Box 17">
                <a:extLst>
                  <a:ext uri="{FF2B5EF4-FFF2-40B4-BE49-F238E27FC236}">
                    <a16:creationId xmlns:a16="http://schemas.microsoft.com/office/drawing/2014/main" id="{17901762-BBB5-6645-BFDE-A10303573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64544" name="Text Box 18">
                <a:extLst>
                  <a:ext uri="{FF2B5EF4-FFF2-40B4-BE49-F238E27FC236}">
                    <a16:creationId xmlns:a16="http://schemas.microsoft.com/office/drawing/2014/main" id="{6BCEAC8E-E892-7844-A750-534CDA735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64545" name="Text Box 19">
                <a:extLst>
                  <a:ext uri="{FF2B5EF4-FFF2-40B4-BE49-F238E27FC236}">
                    <a16:creationId xmlns:a16="http://schemas.microsoft.com/office/drawing/2014/main" id="{17A39EBF-04B5-B743-ADEA-FA82AAE6C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46" name="Text Box 20">
                <a:extLst>
                  <a:ext uri="{FF2B5EF4-FFF2-40B4-BE49-F238E27FC236}">
                    <a16:creationId xmlns:a16="http://schemas.microsoft.com/office/drawing/2014/main" id="{27CCB844-AFDF-F349-8724-E42643738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64547" name="Text Box 21">
                <a:extLst>
                  <a:ext uri="{FF2B5EF4-FFF2-40B4-BE49-F238E27FC236}">
                    <a16:creationId xmlns:a16="http://schemas.microsoft.com/office/drawing/2014/main" id="{4CA2E15E-B32F-3B4C-AF0A-48A07FBE1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stack pointer</a:t>
                </a:r>
              </a:p>
            </p:txBody>
          </p:sp>
          <p:sp>
            <p:nvSpPr>
              <p:cNvPr id="64548" name="Text Box 22">
                <a:extLst>
                  <a:ext uri="{FF2B5EF4-FFF2-40B4-BE49-F238E27FC236}">
                    <a16:creationId xmlns:a16="http://schemas.microsoft.com/office/drawing/2014/main" id="{A3DF365F-8DCC-1046-B1C6-5FE2F03AD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stack pointer</a:t>
                </a:r>
              </a:p>
            </p:txBody>
          </p:sp>
        </p:grpSp>
        <p:grpSp>
          <p:nvGrpSpPr>
            <p:cNvPr id="64521" name="Group 23">
              <a:extLst>
                <a:ext uri="{FF2B5EF4-FFF2-40B4-BE49-F238E27FC236}">
                  <a16:creationId xmlns:a16="http://schemas.microsoft.com/office/drawing/2014/main" id="{66D71CF5-2F55-F245-9213-14461E68B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64537" name="Text Box 24">
                <a:extLst>
                  <a:ext uri="{FF2B5EF4-FFF2-40B4-BE49-F238E27FC236}">
                    <a16:creationId xmlns:a16="http://schemas.microsoft.com/office/drawing/2014/main" id="{689AE9CF-9DC2-E942-84DB-BBD8E8A6A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 + 8</a:t>
                </a:r>
              </a:p>
            </p:txBody>
          </p:sp>
          <p:sp>
            <p:nvSpPr>
              <p:cNvPr id="64538" name="Text Box 25">
                <a:extLst>
                  <a:ext uri="{FF2B5EF4-FFF2-40B4-BE49-F238E27FC236}">
                    <a16:creationId xmlns:a16="http://schemas.microsoft.com/office/drawing/2014/main" id="{3DD952F2-70CA-854D-8ADC-DF382D6D0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39" name="Text Box 26">
                <a:extLst>
                  <a:ext uri="{FF2B5EF4-FFF2-40B4-BE49-F238E27FC236}">
                    <a16:creationId xmlns:a16="http://schemas.microsoft.com/office/drawing/2014/main" id="{22425E69-8D82-D841-9CD5-835547089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40" name="Text Box 27">
                <a:extLst>
                  <a:ext uri="{FF2B5EF4-FFF2-40B4-BE49-F238E27FC236}">
                    <a16:creationId xmlns:a16="http://schemas.microsoft.com/office/drawing/2014/main" id="{5029862E-E485-2D45-96F9-328C62D01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64541" name="Text Box 28">
                <a:extLst>
                  <a:ext uri="{FF2B5EF4-FFF2-40B4-BE49-F238E27FC236}">
                    <a16:creationId xmlns:a16="http://schemas.microsoft.com/office/drawing/2014/main" id="{531D86E5-AE84-884A-BA7B-E87EF0AEB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Increment stack pointer</a:t>
                </a:r>
              </a:p>
            </p:txBody>
          </p:sp>
          <p:sp>
            <p:nvSpPr>
              <p:cNvPr id="64542" name="Text Box 29">
                <a:extLst>
                  <a:ext uri="{FF2B5EF4-FFF2-40B4-BE49-F238E27FC236}">
                    <a16:creationId xmlns:a16="http://schemas.microsoft.com/office/drawing/2014/main" id="{C93C4FDD-9DBA-5E49-BA5D-ADADC22B7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2" name="Group 30">
              <a:extLst>
                <a:ext uri="{FF2B5EF4-FFF2-40B4-BE49-F238E27FC236}">
                  <a16:creationId xmlns:a16="http://schemas.microsoft.com/office/drawing/2014/main" id="{BEC68ED3-7343-DE47-A5E7-333B85A0B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4422" cy="193"/>
              <a:chOff x="576" y="2352"/>
              <a:chExt cx="4416" cy="192"/>
            </a:xfrm>
          </p:grpSpPr>
          <p:sp>
            <p:nvSpPr>
              <p:cNvPr id="64534" name="Text Box 31">
                <a:extLst>
                  <a:ext uri="{FF2B5EF4-FFF2-40B4-BE49-F238E27FC236}">
                    <a16:creationId xmlns:a16="http://schemas.microsoft.com/office/drawing/2014/main" id="{79F2B6ED-9F1A-6E4D-8EEB-0FBB66A4C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valM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</a:t>
                </a:r>
              </a:p>
            </p:txBody>
          </p:sp>
          <p:sp>
            <p:nvSpPr>
              <p:cNvPr id="64535" name="Text Box 32">
                <a:extLst>
                  <a:ext uri="{FF2B5EF4-FFF2-40B4-BE49-F238E27FC236}">
                    <a16:creationId xmlns:a16="http://schemas.microsoft.com/office/drawing/2014/main" id="{8D3E71E4-7B7B-904A-8836-698C443AF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64536" name="Text Box 33">
                <a:extLst>
                  <a:ext uri="{FF2B5EF4-FFF2-40B4-BE49-F238E27FC236}">
                    <a16:creationId xmlns:a16="http://schemas.microsoft.com/office/drawing/2014/main" id="{75D343C1-E18E-3F41-98B6-1B3B86B9F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return address</a:t>
                </a:r>
              </a:p>
            </p:txBody>
          </p:sp>
        </p:grpSp>
        <p:grpSp>
          <p:nvGrpSpPr>
            <p:cNvPr id="64523" name="Group 34">
              <a:extLst>
                <a:ext uri="{FF2B5EF4-FFF2-40B4-BE49-F238E27FC236}">
                  <a16:creationId xmlns:a16="http://schemas.microsoft.com/office/drawing/2014/main" id="{C4632E8D-32C2-634B-8459-53790F0B7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64528" name="Text Box 35">
                <a:extLst>
                  <a:ext uri="{FF2B5EF4-FFF2-40B4-BE49-F238E27FC236}">
                    <a16:creationId xmlns:a16="http://schemas.microsoft.com/office/drawing/2014/main" id="{CBD8C20B-492F-F448-A7EB-E206BA152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[%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rsp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64529" name="Text Box 36">
                <a:extLst>
                  <a:ext uri="{FF2B5EF4-FFF2-40B4-BE49-F238E27FC236}">
                    <a16:creationId xmlns:a16="http://schemas.microsoft.com/office/drawing/2014/main" id="{BDACF836-57FC-464F-993F-74006C853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64530" name="Text Box 37">
                <a:extLst>
                  <a:ext uri="{FF2B5EF4-FFF2-40B4-BE49-F238E27FC236}">
                    <a16:creationId xmlns:a16="http://schemas.microsoft.com/office/drawing/2014/main" id="{84EECCFC-1696-A941-A873-2176A0AC0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64531" name="Text Box 38">
                <a:extLst>
                  <a:ext uri="{FF2B5EF4-FFF2-40B4-BE49-F238E27FC236}">
                    <a16:creationId xmlns:a16="http://schemas.microsoft.com/office/drawing/2014/main" id="{E096D540-3600-CC4C-A6D3-4C3169032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64532" name="Text Box 39">
                <a:extLst>
                  <a:ext uri="{FF2B5EF4-FFF2-40B4-BE49-F238E27FC236}">
                    <a16:creationId xmlns:a16="http://schemas.microsoft.com/office/drawing/2014/main" id="{326297C1-E691-D040-B157-5E4902C7E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stack pointer</a:t>
                </a:r>
              </a:p>
            </p:txBody>
          </p:sp>
          <p:sp>
            <p:nvSpPr>
              <p:cNvPr id="64533" name="Text Box 40">
                <a:extLst>
                  <a:ext uri="{FF2B5EF4-FFF2-40B4-BE49-F238E27FC236}">
                    <a16:creationId xmlns:a16="http://schemas.microsoft.com/office/drawing/2014/main" id="{3889FF14-B6C7-3447-801A-DE6F32D22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64524" name="Group 41">
              <a:extLst>
                <a:ext uri="{FF2B5EF4-FFF2-40B4-BE49-F238E27FC236}">
                  <a16:creationId xmlns:a16="http://schemas.microsoft.com/office/drawing/2014/main" id="{0B9B55F4-5112-6F41-BF32-8375807A2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64525" name="Text Box 42">
                <a:extLst>
                  <a:ext uri="{FF2B5EF4-FFF2-40B4-BE49-F238E27FC236}">
                    <a16:creationId xmlns:a16="http://schemas.microsoft.com/office/drawing/2014/main" id="{2A39478F-0C36-614F-912E-94BFBCE8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valM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64526" name="Text Box 43">
                <a:extLst>
                  <a:ext uri="{FF2B5EF4-FFF2-40B4-BE49-F238E27FC236}">
                    <a16:creationId xmlns:a16="http://schemas.microsoft.com/office/drawing/2014/main" id="{51622758-AFB1-904D-A8C5-33ADA8FD2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64527" name="Text Box 44">
                <a:extLst>
                  <a:ext uri="{FF2B5EF4-FFF2-40B4-BE49-F238E27FC236}">
                    <a16:creationId xmlns:a16="http://schemas.microsoft.com/office/drawing/2014/main" id="{B6D480F4-B17D-7744-B677-D5E60D77E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Set PC to return address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7A31D2-E92B-A240-9E7A-57A7DA2ADDAD}"/>
              </a:ext>
            </a:extLst>
          </p:cNvPr>
          <p:cNvSpPr/>
          <p:nvPr/>
        </p:nvSpPr>
        <p:spPr>
          <a:xfrm>
            <a:off x="381000" y="5943600"/>
            <a:ext cx="6477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pitchFamily="2" charset="-122"/>
              </a:rPr>
              <a:t>Use ALU to increment stack pointer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97B3FDE1-2D9F-1B48-9AF9-FD5F90C6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F940D-522C-1041-BF5E-B01E844704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41BCE9-E693-D948-85CD-CD8F835C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4" name="Freeform 3">
            <a:extLst>
              <a:ext uri="{FF2B5EF4-FFF2-40B4-BE49-F238E27FC236}">
                <a16:creationId xmlns:a16="http://schemas.microsoft.com/office/drawing/2014/main" id="{3934ED79-7CC7-2940-B748-91D40CABFAAA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565" name="Freeform 4">
            <a:extLst>
              <a:ext uri="{FF2B5EF4-FFF2-40B4-BE49-F238E27FC236}">
                <a16:creationId xmlns:a16="http://schemas.microsoft.com/office/drawing/2014/main" id="{F480ABA3-EEAB-7148-AB6C-F95EC0F9F110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1BC2CF55-8DAB-6042-A1B5-6396CE50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514F4629-730F-F64A-A04E-70149BE4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0C3BCA90-A570-BE40-B934-D96C1807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69" name="Rectangle 8">
            <a:extLst>
              <a:ext uri="{FF2B5EF4-FFF2-40B4-BE49-F238E27FC236}">
                <a16:creationId xmlns:a16="http://schemas.microsoft.com/office/drawing/2014/main" id="{FDB7497B-65AE-3049-AD90-188B9DFC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0" name="Rectangle 9">
            <a:extLst>
              <a:ext uri="{FF2B5EF4-FFF2-40B4-BE49-F238E27FC236}">
                <a16:creationId xmlns:a16="http://schemas.microsoft.com/office/drawing/2014/main" id="{E6F4A36D-C2F8-6043-AB96-AD90518E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66571" name="Group 10">
            <a:extLst>
              <a:ext uri="{FF2B5EF4-FFF2-40B4-BE49-F238E27FC236}">
                <a16:creationId xmlns:a16="http://schemas.microsoft.com/office/drawing/2014/main" id="{8412E093-2CBB-F24E-BC46-B52C068F70E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66700" name="Rectangle 11">
              <a:extLst>
                <a:ext uri="{FF2B5EF4-FFF2-40B4-BE49-F238E27FC236}">
                  <a16:creationId xmlns:a16="http://schemas.microsoft.com/office/drawing/2014/main" id="{C81EED8E-EAF1-9B43-8A03-EDE7979D7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6701" name="Rectangle 12">
              <a:extLst>
                <a:ext uri="{FF2B5EF4-FFF2-40B4-BE49-F238E27FC236}">
                  <a16:creationId xmlns:a16="http://schemas.microsoft.com/office/drawing/2014/main" id="{8590F887-AC18-9645-BC99-C62A7135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66572" name="Rectangle 13">
            <a:extLst>
              <a:ext uri="{FF2B5EF4-FFF2-40B4-BE49-F238E27FC236}">
                <a16:creationId xmlns:a16="http://schemas.microsoft.com/office/drawing/2014/main" id="{339DA113-0379-A54F-A6A4-D30A1B28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3" name="Rectangle 14">
            <a:extLst>
              <a:ext uri="{FF2B5EF4-FFF2-40B4-BE49-F238E27FC236}">
                <a16:creationId xmlns:a16="http://schemas.microsoft.com/office/drawing/2014/main" id="{8D5F5AB3-E8D7-EF4F-9B6F-9D7A010E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4" name="Rectangle 15">
            <a:extLst>
              <a:ext uri="{FF2B5EF4-FFF2-40B4-BE49-F238E27FC236}">
                <a16:creationId xmlns:a16="http://schemas.microsoft.com/office/drawing/2014/main" id="{C81D7F1E-371E-3943-AE14-DF03848B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75" name="Rectangle 16">
            <a:extLst>
              <a:ext uri="{FF2B5EF4-FFF2-40B4-BE49-F238E27FC236}">
                <a16:creationId xmlns:a16="http://schemas.microsoft.com/office/drawing/2014/main" id="{FC10C713-E3E1-AA4F-BBF2-2FA96613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66576" name="Group 17">
            <a:extLst>
              <a:ext uri="{FF2B5EF4-FFF2-40B4-BE49-F238E27FC236}">
                <a16:creationId xmlns:a16="http://schemas.microsoft.com/office/drawing/2014/main" id="{264903DB-812E-844E-B278-64B49AA095D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66696" name="Group 18">
              <a:extLst>
                <a:ext uri="{FF2B5EF4-FFF2-40B4-BE49-F238E27FC236}">
                  <a16:creationId xmlns:a16="http://schemas.microsoft.com/office/drawing/2014/main" id="{5B1B970C-D609-C347-9B92-23C9528BC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66698" name="Freeform 19">
                <a:extLst>
                  <a:ext uri="{FF2B5EF4-FFF2-40B4-BE49-F238E27FC236}">
                    <a16:creationId xmlns:a16="http://schemas.microsoft.com/office/drawing/2014/main" id="{6A27D72D-6E8F-2A47-8CB0-A52E1113B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66699" name="Freeform 20">
                <a:extLst>
                  <a:ext uri="{FF2B5EF4-FFF2-40B4-BE49-F238E27FC236}">
                    <a16:creationId xmlns:a16="http://schemas.microsoft.com/office/drawing/2014/main" id="{2E1C0C54-BCC8-6F4B-89CC-DF7E6527C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66697" name="Rectangle 21">
              <a:extLst>
                <a:ext uri="{FF2B5EF4-FFF2-40B4-BE49-F238E27FC236}">
                  <a16:creationId xmlns:a16="http://schemas.microsoft.com/office/drawing/2014/main" id="{7EA0F5F3-0724-794E-8E38-1243B9DB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66577" name="Group 22">
            <a:extLst>
              <a:ext uri="{FF2B5EF4-FFF2-40B4-BE49-F238E27FC236}">
                <a16:creationId xmlns:a16="http://schemas.microsoft.com/office/drawing/2014/main" id="{F62666D9-FDFD-C94C-9598-6F6F274BC25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66694" name="Rectangle 23">
              <a:extLst>
                <a:ext uri="{FF2B5EF4-FFF2-40B4-BE49-F238E27FC236}">
                  <a16:creationId xmlns:a16="http://schemas.microsoft.com/office/drawing/2014/main" id="{BFCD51B9-E298-1842-B32C-13643598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66695" name="Rectangle 24">
              <a:extLst>
                <a:ext uri="{FF2B5EF4-FFF2-40B4-BE49-F238E27FC236}">
                  <a16:creationId xmlns:a16="http://schemas.microsoft.com/office/drawing/2014/main" id="{C4DB37DD-0BEB-8747-A83C-19D98413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66578" name="Group 25">
            <a:extLst>
              <a:ext uri="{FF2B5EF4-FFF2-40B4-BE49-F238E27FC236}">
                <a16:creationId xmlns:a16="http://schemas.microsoft.com/office/drawing/2014/main" id="{15EEB9AB-F65B-7642-AFE4-020458CCE6C6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66692" name="Line 26">
              <a:extLst>
                <a:ext uri="{FF2B5EF4-FFF2-40B4-BE49-F238E27FC236}">
                  <a16:creationId xmlns:a16="http://schemas.microsoft.com/office/drawing/2014/main" id="{F1D14FF7-3E44-704B-8615-E14E52944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93" name="Freeform 27">
              <a:extLst>
                <a:ext uri="{FF2B5EF4-FFF2-40B4-BE49-F238E27FC236}">
                  <a16:creationId xmlns:a16="http://schemas.microsoft.com/office/drawing/2014/main" id="{2F9CBF50-CCFF-4046-842E-722AA66DD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6579" name="Rectangle 28">
            <a:extLst>
              <a:ext uri="{FF2B5EF4-FFF2-40B4-BE49-F238E27FC236}">
                <a16:creationId xmlns:a16="http://schemas.microsoft.com/office/drawing/2014/main" id="{6E6639CA-5B6D-4840-A4D9-D4392FE1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0" name="Rectangle 29">
            <a:extLst>
              <a:ext uri="{FF2B5EF4-FFF2-40B4-BE49-F238E27FC236}">
                <a16:creationId xmlns:a16="http://schemas.microsoft.com/office/drawing/2014/main" id="{B37CFD9B-84D9-3A42-994E-B57BE0E9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1" name="Rectangle 30">
            <a:extLst>
              <a:ext uri="{FF2B5EF4-FFF2-40B4-BE49-F238E27FC236}">
                <a16:creationId xmlns:a16="http://schemas.microsoft.com/office/drawing/2014/main" id="{5591A643-06E8-184B-8A78-D26E12A2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2" name="Rectangle 31">
            <a:extLst>
              <a:ext uri="{FF2B5EF4-FFF2-40B4-BE49-F238E27FC236}">
                <a16:creationId xmlns:a16="http://schemas.microsoft.com/office/drawing/2014/main" id="{893FBECD-E275-DC4E-B364-F667D9C8E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3" name="Rectangle 32">
            <a:extLst>
              <a:ext uri="{FF2B5EF4-FFF2-40B4-BE49-F238E27FC236}">
                <a16:creationId xmlns:a16="http://schemas.microsoft.com/office/drawing/2014/main" id="{C0D2F571-8832-FD41-9F1C-65EEF1A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4" name="Rectangle 33">
            <a:extLst>
              <a:ext uri="{FF2B5EF4-FFF2-40B4-BE49-F238E27FC236}">
                <a16:creationId xmlns:a16="http://schemas.microsoft.com/office/drawing/2014/main" id="{00D57192-99B9-EF43-847C-CE82B2AE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5" name="Rectangle 34">
            <a:extLst>
              <a:ext uri="{FF2B5EF4-FFF2-40B4-BE49-F238E27FC236}">
                <a16:creationId xmlns:a16="http://schemas.microsoft.com/office/drawing/2014/main" id="{32CD32E1-9468-2B4C-93E1-231C14A0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6" name="Rectangle 35">
            <a:extLst>
              <a:ext uri="{FF2B5EF4-FFF2-40B4-BE49-F238E27FC236}">
                <a16:creationId xmlns:a16="http://schemas.microsoft.com/office/drawing/2014/main" id="{29821A65-3CF2-B240-B063-27C2052A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7" name="Rectangle 36">
            <a:extLst>
              <a:ext uri="{FF2B5EF4-FFF2-40B4-BE49-F238E27FC236}">
                <a16:creationId xmlns:a16="http://schemas.microsoft.com/office/drawing/2014/main" id="{AA33FC91-184D-694A-BF63-EA1B75C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8" name="Rectangle 37">
            <a:extLst>
              <a:ext uri="{FF2B5EF4-FFF2-40B4-BE49-F238E27FC236}">
                <a16:creationId xmlns:a16="http://schemas.microsoft.com/office/drawing/2014/main" id="{789E5DAD-0663-3B41-9B8E-420C1E41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89" name="Rectangle 38">
            <a:extLst>
              <a:ext uri="{FF2B5EF4-FFF2-40B4-BE49-F238E27FC236}">
                <a16:creationId xmlns:a16="http://schemas.microsoft.com/office/drawing/2014/main" id="{F8218ACD-5F4A-8E48-A52D-86A699D4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05CC326A-59FB-1149-96A0-6B542BA6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:ifun</a:t>
            </a: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1" name="Rectangle 40">
            <a:extLst>
              <a:ext uri="{FF2B5EF4-FFF2-40B4-BE49-F238E27FC236}">
                <a16:creationId xmlns:a16="http://schemas.microsoft.com/office/drawing/2014/main" id="{8EBD7FA8-8D24-4F40-B5D6-2A976266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2" name="Rectangle 41">
            <a:extLst>
              <a:ext uri="{FF2B5EF4-FFF2-40B4-BE49-F238E27FC236}">
                <a16:creationId xmlns:a16="http://schemas.microsoft.com/office/drawing/2014/main" id="{A04216B3-A37C-4D41-9997-118900D2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3" name="Rectangle 42">
            <a:extLst>
              <a:ext uri="{FF2B5EF4-FFF2-40B4-BE49-F238E27FC236}">
                <a16:creationId xmlns:a16="http://schemas.microsoft.com/office/drawing/2014/main" id="{F6F16F6D-FFC4-9E41-B9F2-BBE23C2F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4" name="Rectangle 43">
            <a:extLst>
              <a:ext uri="{FF2B5EF4-FFF2-40B4-BE49-F238E27FC236}">
                <a16:creationId xmlns:a16="http://schemas.microsoft.com/office/drawing/2014/main" id="{E6977921-9B75-A04A-8030-5017F368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5" name="Rectangle 44">
            <a:extLst>
              <a:ext uri="{FF2B5EF4-FFF2-40B4-BE49-F238E27FC236}">
                <a16:creationId xmlns:a16="http://schemas.microsoft.com/office/drawing/2014/main" id="{1B8EECBB-0461-BB48-979E-30C0B595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6" name="Rectangle 45">
            <a:extLst>
              <a:ext uri="{FF2B5EF4-FFF2-40B4-BE49-F238E27FC236}">
                <a16:creationId xmlns:a16="http://schemas.microsoft.com/office/drawing/2014/main" id="{24015693-2DF7-C048-83CF-46534554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597" name="Rectangle 46">
            <a:extLst>
              <a:ext uri="{FF2B5EF4-FFF2-40B4-BE49-F238E27FC236}">
                <a16:creationId xmlns:a16="http://schemas.microsoft.com/office/drawing/2014/main" id="{DC6BFE65-35DB-8D4A-BD92-B4C9B79A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66598" name="Group 47">
            <a:extLst>
              <a:ext uri="{FF2B5EF4-FFF2-40B4-BE49-F238E27FC236}">
                <a16:creationId xmlns:a16="http://schemas.microsoft.com/office/drawing/2014/main" id="{4AA68EF3-0F6D-8A43-A2A7-7A438DD33E36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66676" name="Freeform 48">
              <a:extLst>
                <a:ext uri="{FF2B5EF4-FFF2-40B4-BE49-F238E27FC236}">
                  <a16:creationId xmlns:a16="http://schemas.microsoft.com/office/drawing/2014/main" id="{267B1DF5-F57D-1B41-A20B-9BC73CBBD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77" name="Freeform 49">
              <a:extLst>
                <a:ext uri="{FF2B5EF4-FFF2-40B4-BE49-F238E27FC236}">
                  <a16:creationId xmlns:a16="http://schemas.microsoft.com/office/drawing/2014/main" id="{C86E1094-C656-5A40-AD8B-F6878501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78" name="Freeform 50">
              <a:extLst>
                <a:ext uri="{FF2B5EF4-FFF2-40B4-BE49-F238E27FC236}">
                  <a16:creationId xmlns:a16="http://schemas.microsoft.com/office/drawing/2014/main" id="{296474E0-375A-2249-A4FF-4F8F1431F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79" name="Freeform 51">
              <a:extLst>
                <a:ext uri="{FF2B5EF4-FFF2-40B4-BE49-F238E27FC236}">
                  <a16:creationId xmlns:a16="http://schemas.microsoft.com/office/drawing/2014/main" id="{BB1192E4-AAD6-6E41-81B4-87E320ABA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0" name="Freeform 52">
              <a:extLst>
                <a:ext uri="{FF2B5EF4-FFF2-40B4-BE49-F238E27FC236}">
                  <a16:creationId xmlns:a16="http://schemas.microsoft.com/office/drawing/2014/main" id="{1C224AF9-AD73-2847-90F3-B73990BD0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1" name="Freeform 53">
              <a:extLst>
                <a:ext uri="{FF2B5EF4-FFF2-40B4-BE49-F238E27FC236}">
                  <a16:creationId xmlns:a16="http://schemas.microsoft.com/office/drawing/2014/main" id="{360FFCA8-79D7-2144-8C30-9E90489FA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2" name="Freeform 54">
              <a:extLst>
                <a:ext uri="{FF2B5EF4-FFF2-40B4-BE49-F238E27FC236}">
                  <a16:creationId xmlns:a16="http://schemas.microsoft.com/office/drawing/2014/main" id="{A2BD6B76-76BA-654A-8B73-DB45A90D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3" name="Freeform 55">
              <a:extLst>
                <a:ext uri="{FF2B5EF4-FFF2-40B4-BE49-F238E27FC236}">
                  <a16:creationId xmlns:a16="http://schemas.microsoft.com/office/drawing/2014/main" id="{E7854A60-DD39-B746-8874-DE41F011E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4" name="Freeform 56">
              <a:extLst>
                <a:ext uri="{FF2B5EF4-FFF2-40B4-BE49-F238E27FC236}">
                  <a16:creationId xmlns:a16="http://schemas.microsoft.com/office/drawing/2014/main" id="{D5EDDFE3-2645-2446-B0FB-A4D136D8C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5" name="Freeform 57">
              <a:extLst>
                <a:ext uri="{FF2B5EF4-FFF2-40B4-BE49-F238E27FC236}">
                  <a16:creationId xmlns:a16="http://schemas.microsoft.com/office/drawing/2014/main" id="{47A9A554-A1EC-3C46-8029-98724296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6" name="Freeform 58">
              <a:extLst>
                <a:ext uri="{FF2B5EF4-FFF2-40B4-BE49-F238E27FC236}">
                  <a16:creationId xmlns:a16="http://schemas.microsoft.com/office/drawing/2014/main" id="{8FBF8404-89AB-9342-AD2E-8A109773F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7" name="Freeform 59">
              <a:extLst>
                <a:ext uri="{FF2B5EF4-FFF2-40B4-BE49-F238E27FC236}">
                  <a16:creationId xmlns:a16="http://schemas.microsoft.com/office/drawing/2014/main" id="{A6BD7322-4B9B-2945-A40C-833D9997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8" name="Freeform 60">
              <a:extLst>
                <a:ext uri="{FF2B5EF4-FFF2-40B4-BE49-F238E27FC236}">
                  <a16:creationId xmlns:a16="http://schemas.microsoft.com/office/drawing/2014/main" id="{A68E9C5B-9754-ED42-A4D8-BFEEA8135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89" name="Freeform 61">
              <a:extLst>
                <a:ext uri="{FF2B5EF4-FFF2-40B4-BE49-F238E27FC236}">
                  <a16:creationId xmlns:a16="http://schemas.microsoft.com/office/drawing/2014/main" id="{68885BB2-BDF8-4B40-BF37-6B5F0CB0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90" name="Freeform 62">
              <a:extLst>
                <a:ext uri="{FF2B5EF4-FFF2-40B4-BE49-F238E27FC236}">
                  <a16:creationId xmlns:a16="http://schemas.microsoft.com/office/drawing/2014/main" id="{2B11B86A-A1FC-A342-A865-E2BD52AE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6691" name="Freeform 63">
              <a:extLst>
                <a:ext uri="{FF2B5EF4-FFF2-40B4-BE49-F238E27FC236}">
                  <a16:creationId xmlns:a16="http://schemas.microsoft.com/office/drawing/2014/main" id="{48B92F25-BA7C-D545-871F-350FD5D5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66599" name="Rectangle 64">
            <a:extLst>
              <a:ext uri="{FF2B5EF4-FFF2-40B4-BE49-F238E27FC236}">
                <a16:creationId xmlns:a16="http://schemas.microsoft.com/office/drawing/2014/main" id="{8D68E7E3-12D7-2C42-8780-35467BD4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0" name="Rectangle 65">
            <a:extLst>
              <a:ext uri="{FF2B5EF4-FFF2-40B4-BE49-F238E27FC236}">
                <a16:creationId xmlns:a16="http://schemas.microsoft.com/office/drawing/2014/main" id="{93056916-8056-CA4B-8982-A3C8C652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1" name="Freeform 66">
            <a:extLst>
              <a:ext uri="{FF2B5EF4-FFF2-40B4-BE49-F238E27FC236}">
                <a16:creationId xmlns:a16="http://schemas.microsoft.com/office/drawing/2014/main" id="{88CBAB38-76C4-9B4D-A6B1-D9050A6A82B1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02" name="Rectangle 67">
            <a:extLst>
              <a:ext uri="{FF2B5EF4-FFF2-40B4-BE49-F238E27FC236}">
                <a16:creationId xmlns:a16="http://schemas.microsoft.com/office/drawing/2014/main" id="{008B8F45-6DC4-F24F-94B9-C576FD25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5DD462B3-651C-8C45-B0D6-31DE4534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4" name="Rectangle 69">
            <a:extLst>
              <a:ext uri="{FF2B5EF4-FFF2-40B4-BE49-F238E27FC236}">
                <a16:creationId xmlns:a16="http://schemas.microsoft.com/office/drawing/2014/main" id="{24366247-F76B-1B4B-A4FC-CD6D345C1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5" name="Freeform 70">
            <a:extLst>
              <a:ext uri="{FF2B5EF4-FFF2-40B4-BE49-F238E27FC236}">
                <a16:creationId xmlns:a16="http://schemas.microsoft.com/office/drawing/2014/main" id="{8BE60C5D-0D6F-834D-9EEF-A2FA7A6A80DE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06" name="Rectangle 71">
            <a:extLst>
              <a:ext uri="{FF2B5EF4-FFF2-40B4-BE49-F238E27FC236}">
                <a16:creationId xmlns:a16="http://schemas.microsoft.com/office/drawing/2014/main" id="{7C888B9F-6C34-3B48-B4B7-F9D194D7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D692BD39-01A8-C845-ACBC-56B9B540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297363"/>
            <a:ext cx="1308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790B717B-6394-F140-BE9B-6607A29B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611" y="4654550"/>
            <a:ext cx="1229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rsp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,dstM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09" name="Rectangle 74">
            <a:extLst>
              <a:ext uri="{FF2B5EF4-FFF2-40B4-BE49-F238E27FC236}">
                <a16:creationId xmlns:a16="http://schemas.microsoft.com/office/drawing/2014/main" id="{082BCDC8-D2BF-EF46-8C59-962920CA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0" name="Rectangle 75">
            <a:extLst>
              <a:ext uri="{FF2B5EF4-FFF2-40B4-BE49-F238E27FC236}">
                <a16:creationId xmlns:a16="http://schemas.microsoft.com/office/drawing/2014/main" id="{BC5798F3-57A9-5344-BA21-F258D6D7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1" name="Freeform 76">
            <a:extLst>
              <a:ext uri="{FF2B5EF4-FFF2-40B4-BE49-F238E27FC236}">
                <a16:creationId xmlns:a16="http://schemas.microsoft.com/office/drawing/2014/main" id="{B73AA429-430C-B64A-8501-3454501C4257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12" name="Rectangle 77">
            <a:extLst>
              <a:ext uri="{FF2B5EF4-FFF2-40B4-BE49-F238E27FC236}">
                <a16:creationId xmlns:a16="http://schemas.microsoft.com/office/drawing/2014/main" id="{3EFDE49E-78DE-A948-AC5D-00025FEA9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571CFCC1-2C27-F245-B8FD-74D2F475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4" name="Rectangle 79">
            <a:extLst>
              <a:ext uri="{FF2B5EF4-FFF2-40B4-BE49-F238E27FC236}">
                <a16:creationId xmlns:a16="http://schemas.microsoft.com/office/drawing/2014/main" id="{01414D7A-A929-3542-8E6B-2A487298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5" name="Rectangle 80">
            <a:extLst>
              <a:ext uri="{FF2B5EF4-FFF2-40B4-BE49-F238E27FC236}">
                <a16:creationId xmlns:a16="http://schemas.microsoft.com/office/drawing/2014/main" id="{B7A93772-3743-FB42-8EB5-189ED8C8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16" name="Freeform 81">
            <a:extLst>
              <a:ext uri="{FF2B5EF4-FFF2-40B4-BE49-F238E27FC236}">
                <a16:creationId xmlns:a16="http://schemas.microsoft.com/office/drawing/2014/main" id="{0F1EF069-011B-0E47-AAC1-3CF72BFA2ACD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17" name="Rectangle 82">
            <a:extLst>
              <a:ext uri="{FF2B5EF4-FFF2-40B4-BE49-F238E27FC236}">
                <a16:creationId xmlns:a16="http://schemas.microsoft.com/office/drawing/2014/main" id="{4465CAEC-BA56-D146-82F4-DF5F763B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E5FBB17A-13BB-664E-A31F-BD8B6027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230563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8,valB</a:t>
            </a:r>
          </a:p>
        </p:txBody>
      </p:sp>
      <p:sp>
        <p:nvSpPr>
          <p:cNvPr id="66619" name="Rectangle 84">
            <a:extLst>
              <a:ext uri="{FF2B5EF4-FFF2-40B4-BE49-F238E27FC236}">
                <a16:creationId xmlns:a16="http://schemas.microsoft.com/office/drawing/2014/main" id="{C7A9879E-AA25-A045-9400-294D3625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53482FB3-E21D-704B-A0E0-FCB841D1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1" name="Rectangle 86">
            <a:extLst>
              <a:ext uri="{FF2B5EF4-FFF2-40B4-BE49-F238E27FC236}">
                <a16:creationId xmlns:a16="http://schemas.microsoft.com/office/drawing/2014/main" id="{B1E00ACC-9F9D-C541-888D-9A29458E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2" name="Rectangle 87">
            <a:extLst>
              <a:ext uri="{FF2B5EF4-FFF2-40B4-BE49-F238E27FC236}">
                <a16:creationId xmlns:a16="http://schemas.microsoft.com/office/drawing/2014/main" id="{B89F0CF8-1BC1-A942-A739-2B044387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3" name="Freeform 88">
            <a:extLst>
              <a:ext uri="{FF2B5EF4-FFF2-40B4-BE49-F238E27FC236}">
                <a16:creationId xmlns:a16="http://schemas.microsoft.com/office/drawing/2014/main" id="{4ABAB460-89C7-4E4E-B1E8-67B9755717F9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24" name="Rectangle 89">
            <a:extLst>
              <a:ext uri="{FF2B5EF4-FFF2-40B4-BE49-F238E27FC236}">
                <a16:creationId xmlns:a16="http://schemas.microsoft.com/office/drawing/2014/main" id="{18E03873-586E-3F40-80C4-ACACF06C4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C3057111-00DB-9E4A-992B-45799CFB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6" name="Rectangle 91">
            <a:extLst>
              <a:ext uri="{FF2B5EF4-FFF2-40B4-BE49-F238E27FC236}">
                <a16:creationId xmlns:a16="http://schemas.microsoft.com/office/drawing/2014/main" id="{BC9F270F-A76F-D841-9206-4794F33F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7" name="Freeform 92">
            <a:extLst>
              <a:ext uri="{FF2B5EF4-FFF2-40B4-BE49-F238E27FC236}">
                <a16:creationId xmlns:a16="http://schemas.microsoft.com/office/drawing/2014/main" id="{6EDD1C27-742D-D74A-AD11-870D436EADA1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28" name="Rectangle 93">
            <a:extLst>
              <a:ext uri="{FF2B5EF4-FFF2-40B4-BE49-F238E27FC236}">
                <a16:creationId xmlns:a16="http://schemas.microsoft.com/office/drawing/2014/main" id="{B45FA6E4-6FE7-1146-8468-2E293F66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29" name="Rectangle 94">
            <a:extLst>
              <a:ext uri="{FF2B5EF4-FFF2-40B4-BE49-F238E27FC236}">
                <a16:creationId xmlns:a16="http://schemas.microsoft.com/office/drawing/2014/main" id="{12A9662F-4A70-214A-A4B7-22E12DB5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0" name="Rectangle 95">
            <a:extLst>
              <a:ext uri="{FF2B5EF4-FFF2-40B4-BE49-F238E27FC236}">
                <a16:creationId xmlns:a16="http://schemas.microsoft.com/office/drawing/2014/main" id="{19429C93-9E4C-9C4B-8564-DC4970C0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1" name="Rectangle 96">
            <a:extLst>
              <a:ext uri="{FF2B5EF4-FFF2-40B4-BE49-F238E27FC236}">
                <a16:creationId xmlns:a16="http://schemas.microsoft.com/office/drawing/2014/main" id="{EA2D57CC-E653-8742-8955-A3BD1663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2" name="Freeform 97">
            <a:extLst>
              <a:ext uri="{FF2B5EF4-FFF2-40B4-BE49-F238E27FC236}">
                <a16:creationId xmlns:a16="http://schemas.microsoft.com/office/drawing/2014/main" id="{DE0A391F-CA2D-5E45-9F54-4E84534BFF23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33" name="Rectangle 98">
            <a:extLst>
              <a:ext uri="{FF2B5EF4-FFF2-40B4-BE49-F238E27FC236}">
                <a16:creationId xmlns:a16="http://schemas.microsoft.com/office/drawing/2014/main" id="{D622A7A8-C8D9-F545-AF9F-5CCCDA2C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4" name="Rectangle 99">
            <a:extLst>
              <a:ext uri="{FF2B5EF4-FFF2-40B4-BE49-F238E27FC236}">
                <a16:creationId xmlns:a16="http://schemas.microsoft.com/office/drawing/2014/main" id="{20ECD8BD-2F4C-1A43-90DB-ECB3E517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5" name="Freeform 100">
            <a:extLst>
              <a:ext uri="{FF2B5EF4-FFF2-40B4-BE49-F238E27FC236}">
                <a16:creationId xmlns:a16="http://schemas.microsoft.com/office/drawing/2014/main" id="{4747B275-7C60-BD41-92F7-4FBC1E9FD3A2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5E5D0FE3-28C8-624F-9CB5-DAD43084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7" name="Rectangle 102">
            <a:extLst>
              <a:ext uri="{FF2B5EF4-FFF2-40B4-BE49-F238E27FC236}">
                <a16:creationId xmlns:a16="http://schemas.microsoft.com/office/drawing/2014/main" id="{BBEC5574-6BAB-F947-A3A6-BA0E2F03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8" name="Rectangle 103">
            <a:extLst>
              <a:ext uri="{FF2B5EF4-FFF2-40B4-BE49-F238E27FC236}">
                <a16:creationId xmlns:a16="http://schemas.microsoft.com/office/drawing/2014/main" id="{0152AD0D-36F9-964D-9FB0-C89998FF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39" name="Freeform 104">
            <a:extLst>
              <a:ext uri="{FF2B5EF4-FFF2-40B4-BE49-F238E27FC236}">
                <a16:creationId xmlns:a16="http://schemas.microsoft.com/office/drawing/2014/main" id="{6D420F41-70CF-BC4A-BC0C-EC092943DB76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769932C9-9274-B94F-B57C-F10F33D8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1" name="Rectangle 106">
            <a:extLst>
              <a:ext uri="{FF2B5EF4-FFF2-40B4-BE49-F238E27FC236}">
                <a16:creationId xmlns:a16="http://schemas.microsoft.com/office/drawing/2014/main" id="{9E227161-60C9-AA44-9DF6-D953C0EB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42" name="Freeform 107">
            <a:extLst>
              <a:ext uri="{FF2B5EF4-FFF2-40B4-BE49-F238E27FC236}">
                <a16:creationId xmlns:a16="http://schemas.microsoft.com/office/drawing/2014/main" id="{4EB0579C-D682-AA4E-89A8-E8E926DE7729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3" name="Freeform 108">
            <a:extLst>
              <a:ext uri="{FF2B5EF4-FFF2-40B4-BE49-F238E27FC236}">
                <a16:creationId xmlns:a16="http://schemas.microsoft.com/office/drawing/2014/main" id="{D57043B1-761C-614D-BE19-58B7CEF862C2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4" name="Freeform 109">
            <a:extLst>
              <a:ext uri="{FF2B5EF4-FFF2-40B4-BE49-F238E27FC236}">
                <a16:creationId xmlns:a16="http://schemas.microsoft.com/office/drawing/2014/main" id="{29B12035-3CEA-9743-8B8E-D7B9FD7B7179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5" name="Freeform 110">
            <a:extLst>
              <a:ext uri="{FF2B5EF4-FFF2-40B4-BE49-F238E27FC236}">
                <a16:creationId xmlns:a16="http://schemas.microsoft.com/office/drawing/2014/main" id="{010EE0FF-A2EA-7746-968F-CFFC17B48FFC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6" name="Freeform 111">
            <a:extLst>
              <a:ext uri="{FF2B5EF4-FFF2-40B4-BE49-F238E27FC236}">
                <a16:creationId xmlns:a16="http://schemas.microsoft.com/office/drawing/2014/main" id="{E06212A3-F691-C54F-88BE-9006A179A094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7" name="Freeform 112">
            <a:extLst>
              <a:ext uri="{FF2B5EF4-FFF2-40B4-BE49-F238E27FC236}">
                <a16:creationId xmlns:a16="http://schemas.microsoft.com/office/drawing/2014/main" id="{EA866AA6-68EB-E248-B006-5794ABD37C66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8" name="Freeform 113">
            <a:extLst>
              <a:ext uri="{FF2B5EF4-FFF2-40B4-BE49-F238E27FC236}">
                <a16:creationId xmlns:a16="http://schemas.microsoft.com/office/drawing/2014/main" id="{E781D2C2-9BA4-9542-983F-D282AD6DC1F7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49" name="Freeform 114">
            <a:extLst>
              <a:ext uri="{FF2B5EF4-FFF2-40B4-BE49-F238E27FC236}">
                <a16:creationId xmlns:a16="http://schemas.microsoft.com/office/drawing/2014/main" id="{30524D33-75FE-AF4A-B212-9952ACD7823A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50" name="Rectangle 115">
            <a:extLst>
              <a:ext uri="{FF2B5EF4-FFF2-40B4-BE49-F238E27FC236}">
                <a16:creationId xmlns:a16="http://schemas.microsoft.com/office/drawing/2014/main" id="{777F3579-F936-2340-A7A6-F78D7DD5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1" name="Rectangle 116">
            <a:extLst>
              <a:ext uri="{FF2B5EF4-FFF2-40B4-BE49-F238E27FC236}">
                <a16:creationId xmlns:a16="http://schemas.microsoft.com/office/drawing/2014/main" id="{E6CC9EC5-335D-3246-9904-2E7875F7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2" name="Rectangle 117">
            <a:extLst>
              <a:ext uri="{FF2B5EF4-FFF2-40B4-BE49-F238E27FC236}">
                <a16:creationId xmlns:a16="http://schemas.microsoft.com/office/drawing/2014/main" id="{C660A069-6F8E-9649-A3E2-BDA4FEA8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3" name="Rectangle 118">
            <a:extLst>
              <a:ext uri="{FF2B5EF4-FFF2-40B4-BE49-F238E27FC236}">
                <a16:creationId xmlns:a16="http://schemas.microsoft.com/office/drawing/2014/main" id="{EAB92FBC-85AF-2C4A-AF84-529763D8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4" name="Rectangle 119">
            <a:extLst>
              <a:ext uri="{FF2B5EF4-FFF2-40B4-BE49-F238E27FC236}">
                <a16:creationId xmlns:a16="http://schemas.microsoft.com/office/drawing/2014/main" id="{D5AD4C85-0026-6A4A-AE27-5571CF1E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5" name="Rectangle 120">
            <a:extLst>
              <a:ext uri="{FF2B5EF4-FFF2-40B4-BE49-F238E27FC236}">
                <a16:creationId xmlns:a16="http://schemas.microsoft.com/office/drawing/2014/main" id="{3C9AD9CF-6A7C-DE4B-B4C9-5143F12F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61044F0B-94BA-4843-93B5-D0BCE88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5" y="4876800"/>
            <a:ext cx="5866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7" name="Rectangle 123">
            <a:extLst>
              <a:ext uri="{FF2B5EF4-FFF2-40B4-BE49-F238E27FC236}">
                <a16:creationId xmlns:a16="http://schemas.microsoft.com/office/drawing/2014/main" id="{B6710A45-F5E5-E348-9AC4-14B3C7F4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58" name="Freeform 124">
            <a:extLst>
              <a:ext uri="{FF2B5EF4-FFF2-40B4-BE49-F238E27FC236}">
                <a16:creationId xmlns:a16="http://schemas.microsoft.com/office/drawing/2014/main" id="{64AE1551-32B5-9F4D-B987-BB23FB678C55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59" name="Freeform 125">
            <a:extLst>
              <a:ext uri="{FF2B5EF4-FFF2-40B4-BE49-F238E27FC236}">
                <a16:creationId xmlns:a16="http://schemas.microsoft.com/office/drawing/2014/main" id="{853191B8-36A4-0B48-B693-1D6F0F2B5EFC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60" name="Rectangle 126">
            <a:extLst>
              <a:ext uri="{FF2B5EF4-FFF2-40B4-BE49-F238E27FC236}">
                <a16:creationId xmlns:a16="http://schemas.microsoft.com/office/drawing/2014/main" id="{5877EE08-E57B-2042-9BCD-35361B78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F54B8167-DE88-2F48-9A13-0477AAE9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432" y="6324600"/>
            <a:ext cx="58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53EA7A28-20BF-F34F-933C-4B6D40AD3E1C}"/>
              </a:ext>
            </a:extLst>
          </p:cNvPr>
          <p:cNvSpPr>
            <a:spLocks/>
          </p:cNvSpPr>
          <p:nvPr/>
        </p:nvSpPr>
        <p:spPr bwMode="auto">
          <a:xfrm>
            <a:off x="3181350" y="3322429"/>
            <a:ext cx="92398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EBB08CC1-AAA2-144C-8D44-CB60D448BA4E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31F59550-E2BC-2B44-88A5-C96941C89071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65C9ABE7-584F-7445-88BF-04217A01F600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6666" name="Rectangle 132">
            <a:extLst>
              <a:ext uri="{FF2B5EF4-FFF2-40B4-BE49-F238E27FC236}">
                <a16:creationId xmlns:a16="http://schemas.microsoft.com/office/drawing/2014/main" id="{3AAF42B9-CDBF-3842-BCB2-9BA62DBC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67" name="Rectangle 133">
            <a:extLst>
              <a:ext uri="{FF2B5EF4-FFF2-40B4-BE49-F238E27FC236}">
                <a16:creationId xmlns:a16="http://schemas.microsoft.com/office/drawing/2014/main" id="{E45FDF0D-71BD-254F-B717-1208D8A4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68" name="Text Box 134">
            <a:extLst>
              <a:ext uri="{FF2B5EF4-FFF2-40B4-BE49-F238E27FC236}">
                <a16:creationId xmlns:a16="http://schemas.microsoft.com/office/drawing/2014/main" id="{48E39AC9-6741-5F43-BC1A-9EED97DD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69" name="Rectangle 135">
            <a:extLst>
              <a:ext uri="{FF2B5EF4-FFF2-40B4-BE49-F238E27FC236}">
                <a16:creationId xmlns:a16="http://schemas.microsoft.com/office/drawing/2014/main" id="{CAA1E77B-D2F3-734D-9969-637D6AA1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66670" name="Rectangle 136">
            <a:extLst>
              <a:ext uri="{FF2B5EF4-FFF2-40B4-BE49-F238E27FC236}">
                <a16:creationId xmlns:a16="http://schemas.microsoft.com/office/drawing/2014/main" id="{C85C645D-B37E-8C45-A87B-A71D4094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1DE180DB-2C29-B941-9195-F594E0E3E017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B15010A1-DFB1-3442-A1C6-6261C0E18267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91F14922-1873-9F41-B811-0A28B3B5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57670B27-7B71-564D-9B09-05988362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9A85F38C-05C6-2844-989A-062CD5A8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u="sng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6">
            <a:extLst>
              <a:ext uri="{FF2B5EF4-FFF2-40B4-BE49-F238E27FC236}">
                <a16:creationId xmlns:a16="http://schemas.microsoft.com/office/drawing/2014/main" id="{779880E4-8D94-1A48-916A-C6222BD4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C8B8C-AC43-3C4B-ABBC-CA5E89240F7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7DA30A1-5A6E-1D45-BD8B-33F13CDA0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Executing </a:t>
            </a:r>
            <a:r>
              <a:rPr lang="en-US" altLang="zh-CN" dirty="0" err="1">
                <a:ea typeface="宋体" panose="02010600030101010101" pitchFamily="2" charset="-122"/>
              </a:rPr>
              <a:t>cmovXX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8612" name="Group 5">
            <a:extLst>
              <a:ext uri="{FF2B5EF4-FFF2-40B4-BE49-F238E27FC236}">
                <a16:creationId xmlns:a16="http://schemas.microsoft.com/office/drawing/2014/main" id="{9E516C1E-6FF6-2F4A-A73D-11CFC736CC8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789512"/>
            <a:ext cx="5715000" cy="381794"/>
            <a:chOff x="1968" y="768"/>
            <a:chExt cx="2304" cy="192"/>
          </a:xfrm>
        </p:grpSpPr>
        <p:sp>
          <p:nvSpPr>
            <p:cNvPr id="69639" name="Rectangle 6">
              <a:extLst>
                <a:ext uri="{FF2B5EF4-FFF2-40B4-BE49-F238E27FC236}">
                  <a16:creationId xmlns:a16="http://schemas.microsoft.com/office/drawing/2014/main" id="{05405506-4C49-FC45-97AA-5995DF78A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85"/>
              <a:ext cx="2304" cy="15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blurRad="63500" dist="38099" dir="2700000" algn="ctr" rotWithShape="0">
                <a:schemeClr val="tx2">
                  <a:alpha val="74997"/>
                </a:schemeClr>
              </a:outerShdw>
            </a:effectLst>
          </p:spPr>
          <p:txBody>
            <a:bodyPr lIns="45720" rIns="4572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  <a:defRPr/>
              </a:pPr>
              <a:endParaRPr lang="zh-CN" altLang="en-US" sz="1600" b="0" dirty="0">
                <a:latin typeface="Nanum Myeongjo" panose="02020603020101020101" pitchFamily="18" charset="-127"/>
                <a:ea typeface="宋体" charset="-122"/>
              </a:endParaRPr>
            </a:p>
          </p:txBody>
        </p:sp>
        <p:grpSp>
          <p:nvGrpSpPr>
            <p:cNvPr id="68614" name="Group 7">
              <a:extLst>
                <a:ext uri="{FF2B5EF4-FFF2-40B4-BE49-F238E27FC236}">
                  <a16:creationId xmlns:a16="http://schemas.microsoft.com/office/drawing/2014/main" id="{FE986C3A-A3E6-6647-9EF8-348444B4C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68615" name="Rectangle 8">
                <a:extLst>
                  <a:ext uri="{FF2B5EF4-FFF2-40B4-BE49-F238E27FC236}">
                    <a16:creationId xmlns:a16="http://schemas.microsoft.com/office/drawing/2014/main" id="{69AB6966-DED6-2140-90E9-572A4BAEE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15" tIns="45761" rIns="91515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cmovXX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</a:t>
                </a:r>
                <a:r>
                  <a: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, </a:t>
                </a:r>
                <a:r>
                  <a:rPr lang="en-US" altLang="zh-CN" sz="24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endParaRPr lang="en-US" altLang="zh-CN" sz="24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grpSp>
            <p:nvGrpSpPr>
              <p:cNvPr id="68616" name="Group 9">
                <a:extLst>
                  <a:ext uri="{FF2B5EF4-FFF2-40B4-BE49-F238E27FC236}">
                    <a16:creationId xmlns:a16="http://schemas.microsoft.com/office/drawing/2014/main" id="{1FA5A62D-A5CC-D044-ADEE-F680F5AB1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68621" name="Rectangle 10">
                  <a:extLst>
                    <a:ext uri="{FF2B5EF4-FFF2-40B4-BE49-F238E27FC236}">
                      <a16:creationId xmlns:a16="http://schemas.microsoft.com/office/drawing/2014/main" id="{2F754DC8-16EF-A942-B6BC-6FEAC5864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8622" name="Rectangle 11">
                  <a:extLst>
                    <a:ext uri="{FF2B5EF4-FFF2-40B4-BE49-F238E27FC236}">
                      <a16:creationId xmlns:a16="http://schemas.microsoft.com/office/drawing/2014/main" id="{8D51DB36-5635-304A-8287-B85347803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fn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23" name="Rectangle 12">
                  <a:extLst>
                    <a:ext uri="{FF2B5EF4-FFF2-40B4-BE49-F238E27FC236}">
                      <a16:creationId xmlns:a16="http://schemas.microsoft.com/office/drawing/2014/main" id="{5E6F2472-2C00-634B-B889-B190A2F55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8617" name="Group 13">
                <a:extLst>
                  <a:ext uri="{FF2B5EF4-FFF2-40B4-BE49-F238E27FC236}">
                    <a16:creationId xmlns:a16="http://schemas.microsoft.com/office/drawing/2014/main" id="{93F42EE6-BF1B-0640-89FB-69B4EC4203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68618" name="Rectangle 14">
                  <a:extLst>
                    <a:ext uri="{FF2B5EF4-FFF2-40B4-BE49-F238E27FC236}">
                      <a16:creationId xmlns:a16="http://schemas.microsoft.com/office/drawing/2014/main" id="{A1AE80D1-77E7-EB4F-8EE8-E93AA8AE5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rA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19" name="Rectangle 15">
                  <a:extLst>
                    <a:ext uri="{FF2B5EF4-FFF2-40B4-BE49-F238E27FC236}">
                      <a16:creationId xmlns:a16="http://schemas.microsoft.com/office/drawing/2014/main" id="{7C506FA9-F18C-DB42-8CB3-AE6E017D41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0" dirty="0" err="1">
                      <a:latin typeface="Nanum Myeongjo" panose="02020603020101020101" pitchFamily="18" charset="-127"/>
                      <a:ea typeface="宋体" panose="02010600030101010101" pitchFamily="2" charset="-122"/>
                    </a:rPr>
                    <a:t>rB</a:t>
                  </a:r>
                  <a:endParaRPr lang="en-US" altLang="zh-CN" sz="2400" b="0" dirty="0"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20" name="Rectangle 16">
                  <a:extLst>
                    <a:ext uri="{FF2B5EF4-FFF2-40B4-BE49-F238E27FC236}">
                      <a16:creationId xmlns:a16="http://schemas.microsoft.com/office/drawing/2014/main" id="{E12244E8-2B47-6047-9CC9-9A9C530F2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1515" tIns="45761" rIns="91515" bIns="45761" anchor="ctr"/>
                <a:lstStyle>
                  <a:lvl1pPr defTabSz="915988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defTabSz="915988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defTabSz="915988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defTabSz="915988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defTabSz="915988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defTabSz="91598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600" b="0" dirty="0">
                    <a:solidFill>
                      <a:schemeClr val="folHlink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2CB02C4C-E460-E149-91A1-88AB953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E8A7C-C4DB-F74D-A081-10031B2D71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760A6FE-B22D-A547-BADB-79CC98093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cmovXX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E79FCBA7-E561-9A46-BDCC-BF6E9757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1524000"/>
            <a:ext cx="3248025" cy="3873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cmovXX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70661" name="Group 5">
            <a:extLst>
              <a:ext uri="{FF2B5EF4-FFF2-40B4-BE49-F238E27FC236}">
                <a16:creationId xmlns:a16="http://schemas.microsoft.com/office/drawing/2014/main" id="{73F4FED0-3FE0-0846-A654-71001759C3E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11350"/>
            <a:ext cx="8077200" cy="1547813"/>
            <a:chOff x="576" y="816"/>
            <a:chExt cx="4416" cy="768"/>
          </a:xfrm>
        </p:grpSpPr>
        <p:sp>
          <p:nvSpPr>
            <p:cNvPr id="70689" name="Text Box 6">
              <a:extLst>
                <a:ext uri="{FF2B5EF4-FFF2-40B4-BE49-F238E27FC236}">
                  <a16:creationId xmlns:a16="http://schemas.microsoft.com/office/drawing/2014/main" id="{D9DE6DE1-E941-3B4F-B844-D31EC99C5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icode:ifun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[PC]</a:t>
              </a:r>
            </a:p>
          </p:txBody>
        </p:sp>
        <p:sp>
          <p:nvSpPr>
            <p:cNvPr id="70690" name="Text Box 7">
              <a:extLst>
                <a:ext uri="{FF2B5EF4-FFF2-40B4-BE49-F238E27FC236}">
                  <a16:creationId xmlns:a16="http://schemas.microsoft.com/office/drawing/2014/main" id="{2AE02915-50CD-F148-A4B7-090EB96D0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rA:rB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[PC+1]</a:t>
              </a:r>
            </a:p>
          </p:txBody>
        </p:sp>
        <p:sp>
          <p:nvSpPr>
            <p:cNvPr id="70691" name="Text Box 8">
              <a:extLst>
                <a:ext uri="{FF2B5EF4-FFF2-40B4-BE49-F238E27FC236}">
                  <a16:creationId xmlns:a16="http://schemas.microsoft.com/office/drawing/2014/main" id="{31106183-3F6A-4148-961D-5E29629B9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0692" name="Text Box 9">
              <a:extLst>
                <a:ext uri="{FF2B5EF4-FFF2-40B4-BE49-F238E27FC236}">
                  <a16:creationId xmlns:a16="http://schemas.microsoft.com/office/drawing/2014/main" id="{1D1F11F2-9B7F-C042-A280-6A5E15147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valP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PC+2</a:t>
              </a:r>
            </a:p>
          </p:txBody>
        </p:sp>
        <p:sp>
          <p:nvSpPr>
            <p:cNvPr id="70693" name="Text Box 10">
              <a:extLst>
                <a:ext uri="{FF2B5EF4-FFF2-40B4-BE49-F238E27FC236}">
                  <a16:creationId xmlns:a16="http://schemas.microsoft.com/office/drawing/2014/main" id="{25F40E31-94E1-F64A-BB46-746DC9D9C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0694" name="Text Box 11">
              <a:extLst>
                <a:ext uri="{FF2B5EF4-FFF2-40B4-BE49-F238E27FC236}">
                  <a16:creationId xmlns:a16="http://schemas.microsoft.com/office/drawing/2014/main" id="{E99C42FF-AAE8-534C-A3EC-493046A6B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70695" name="Text Box 12">
              <a:extLst>
                <a:ext uri="{FF2B5EF4-FFF2-40B4-BE49-F238E27FC236}">
                  <a16:creationId xmlns:a16="http://schemas.microsoft.com/office/drawing/2014/main" id="{1652DB81-782B-9E48-89ED-BA02E2D7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instruction byte</a:t>
              </a:r>
            </a:p>
          </p:txBody>
        </p:sp>
        <p:sp>
          <p:nvSpPr>
            <p:cNvPr id="70696" name="Text Box 13">
              <a:extLst>
                <a:ext uri="{FF2B5EF4-FFF2-40B4-BE49-F238E27FC236}">
                  <a16:creationId xmlns:a16="http://schemas.microsoft.com/office/drawing/2014/main" id="{BE4FE62B-B266-9B4A-9F98-D072E041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register byte</a:t>
              </a:r>
            </a:p>
          </p:txBody>
        </p:sp>
        <p:sp>
          <p:nvSpPr>
            <p:cNvPr id="70697" name="Text Box 14">
              <a:extLst>
                <a:ext uri="{FF2B5EF4-FFF2-40B4-BE49-F238E27FC236}">
                  <a16:creationId xmlns:a16="http://schemas.microsoft.com/office/drawing/2014/main" id="{3F095B7D-FB8C-614A-9A0C-5733253E6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0698" name="Text Box 15">
              <a:extLst>
                <a:ext uri="{FF2B5EF4-FFF2-40B4-BE49-F238E27FC236}">
                  <a16:creationId xmlns:a16="http://schemas.microsoft.com/office/drawing/2014/main" id="{3FF02552-45A6-364C-ABEC-C4267BC12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Compute next PC</a:t>
              </a:r>
            </a:p>
          </p:txBody>
        </p:sp>
      </p:grpSp>
      <p:grpSp>
        <p:nvGrpSpPr>
          <p:cNvPr id="70662" name="Group 16">
            <a:extLst>
              <a:ext uri="{FF2B5EF4-FFF2-40B4-BE49-F238E27FC236}">
                <a16:creationId xmlns:a16="http://schemas.microsoft.com/office/drawing/2014/main" id="{269B584A-CABF-B645-BBB0-467C4DAD76D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59163"/>
            <a:ext cx="8077200" cy="773112"/>
            <a:chOff x="576" y="1584"/>
            <a:chExt cx="4416" cy="384"/>
          </a:xfrm>
        </p:grpSpPr>
        <p:sp>
          <p:nvSpPr>
            <p:cNvPr id="70683" name="Text Box 17">
              <a:extLst>
                <a:ext uri="{FF2B5EF4-FFF2-40B4-BE49-F238E27FC236}">
                  <a16:creationId xmlns:a16="http://schemas.microsoft.com/office/drawing/2014/main" id="{801E14D2-07CE-4843-ADAE-FB0D37E3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R[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]</a:t>
              </a:r>
            </a:p>
          </p:txBody>
        </p:sp>
        <p:sp>
          <p:nvSpPr>
            <p:cNvPr id="70684" name="Text Box 18">
              <a:extLst>
                <a:ext uri="{FF2B5EF4-FFF2-40B4-BE49-F238E27FC236}">
                  <a16:creationId xmlns:a16="http://schemas.microsoft.com/office/drawing/2014/main" id="{8F8D7E48-D741-934E-AB5E-45E7A1C7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70685" name="Text Box 19">
              <a:extLst>
                <a:ext uri="{FF2B5EF4-FFF2-40B4-BE49-F238E27FC236}">
                  <a16:creationId xmlns:a16="http://schemas.microsoft.com/office/drawing/2014/main" id="{786C75AD-4036-2241-8648-7EDF4B775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0686" name="Text Box 20">
              <a:extLst>
                <a:ext uri="{FF2B5EF4-FFF2-40B4-BE49-F238E27FC236}">
                  <a16:creationId xmlns:a16="http://schemas.microsoft.com/office/drawing/2014/main" id="{07D46880-24AD-424D-81F5-C337A3A06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70687" name="Text Box 21">
              <a:extLst>
                <a:ext uri="{FF2B5EF4-FFF2-40B4-BE49-F238E27FC236}">
                  <a16:creationId xmlns:a16="http://schemas.microsoft.com/office/drawing/2014/main" id="{9020FB9C-ED37-BC43-AFEC-D01E01B5E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operand A</a:t>
              </a:r>
            </a:p>
          </p:txBody>
        </p:sp>
        <p:sp>
          <p:nvSpPr>
            <p:cNvPr id="70688" name="Text Box 22">
              <a:extLst>
                <a:ext uri="{FF2B5EF4-FFF2-40B4-BE49-F238E27FC236}">
                  <a16:creationId xmlns:a16="http://schemas.microsoft.com/office/drawing/2014/main" id="{383B77E7-3A9D-3245-B1EE-8AB367013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70663" name="Text Box 24">
            <a:extLst>
              <a:ext uri="{FF2B5EF4-FFF2-40B4-BE49-F238E27FC236}">
                <a16:creationId xmlns:a16="http://schemas.microsoft.com/office/drawing/2014/main" id="{4B5CD819-7C38-324D-A6A3-11C1B401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232275"/>
            <a:ext cx="3248025" cy="3857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0 +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0664" name="Text Box 25">
            <a:extLst>
              <a:ext uri="{FF2B5EF4-FFF2-40B4-BE49-F238E27FC236}">
                <a16:creationId xmlns:a16="http://schemas.microsoft.com/office/drawing/2014/main" id="{DD215F55-6B4C-354E-9418-E393F6B41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618038"/>
            <a:ext cx="3248025" cy="3873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Cond(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CC,ifun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)</a:t>
            </a: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5" name="Text Box 26">
            <a:extLst>
              <a:ext uri="{FF2B5EF4-FFF2-40B4-BE49-F238E27FC236}">
                <a16:creationId xmlns:a16="http://schemas.microsoft.com/office/drawing/2014/main" id="{33BBCB6A-6EEE-7C4C-8ED7-11D98A6F1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4232275"/>
            <a:ext cx="3248025" cy="7731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66" name="Text Box 27">
            <a:extLst>
              <a:ext uri="{FF2B5EF4-FFF2-40B4-BE49-F238E27FC236}">
                <a16:creationId xmlns:a16="http://schemas.microsoft.com/office/drawing/2014/main" id="{5ED72973-79EF-C943-A461-97FF86A2B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32275"/>
            <a:ext cx="1404938" cy="7731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70667" name="Text Box 28">
            <a:extLst>
              <a:ext uri="{FF2B5EF4-FFF2-40B4-BE49-F238E27FC236}">
                <a16:creationId xmlns:a16="http://schemas.microsoft.com/office/drawing/2014/main" id="{5528EAF3-C0C2-E244-AB86-34335B96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4232275"/>
            <a:ext cx="32480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Perform ALU operation</a:t>
            </a:r>
          </a:p>
        </p:txBody>
      </p:sp>
      <p:sp>
        <p:nvSpPr>
          <p:cNvPr id="70668" name="Text Box 29">
            <a:extLst>
              <a:ext uri="{FF2B5EF4-FFF2-40B4-BE49-F238E27FC236}">
                <a16:creationId xmlns:a16="http://schemas.microsoft.com/office/drawing/2014/main" id="{9B1DDFF4-6AD6-5947-A339-8094B988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4618038"/>
            <a:ext cx="32480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Take move?</a:t>
            </a:r>
          </a:p>
        </p:txBody>
      </p:sp>
      <p:grpSp>
        <p:nvGrpSpPr>
          <p:cNvPr id="70669" name="Group 30">
            <a:extLst>
              <a:ext uri="{FF2B5EF4-FFF2-40B4-BE49-F238E27FC236}">
                <a16:creationId xmlns:a16="http://schemas.microsoft.com/office/drawing/2014/main" id="{37CD54A0-C675-0647-AA99-A7BD064516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05388"/>
            <a:ext cx="8077200" cy="387350"/>
            <a:chOff x="576" y="2352"/>
            <a:chExt cx="4416" cy="192"/>
          </a:xfrm>
        </p:grpSpPr>
        <p:sp>
          <p:nvSpPr>
            <p:cNvPr id="37909" name="Text Box 31">
              <a:extLst>
                <a:ext uri="{FF2B5EF4-FFF2-40B4-BE49-F238E27FC236}">
                  <a16:creationId xmlns:a16="http://schemas.microsoft.com/office/drawing/2014/main" id="{0EB1900D-BAFE-3144-95B8-38C99299E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itchFamily="2" charset="-122"/>
                </a:rPr>
                <a:t>  </a:t>
              </a:r>
            </a:p>
          </p:txBody>
        </p:sp>
        <p:sp>
          <p:nvSpPr>
            <p:cNvPr id="70681" name="Text Box 32">
              <a:extLst>
                <a:ext uri="{FF2B5EF4-FFF2-40B4-BE49-F238E27FC236}">
                  <a16:creationId xmlns:a16="http://schemas.microsoft.com/office/drawing/2014/main" id="{1762C998-85F0-C149-8FD4-3DC43F80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70682" name="Text Box 33">
              <a:extLst>
                <a:ext uri="{FF2B5EF4-FFF2-40B4-BE49-F238E27FC236}">
                  <a16:creationId xmlns:a16="http://schemas.microsoft.com/office/drawing/2014/main" id="{82FE126D-3A6E-654A-9639-689460867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</a:t>
              </a:r>
            </a:p>
          </p:txBody>
        </p:sp>
      </p:grpSp>
      <p:sp>
        <p:nvSpPr>
          <p:cNvPr id="70670" name="Text Box 35">
            <a:extLst>
              <a:ext uri="{FF2B5EF4-FFF2-40B4-BE49-F238E27FC236}">
                <a16:creationId xmlns:a16="http://schemas.microsoft.com/office/drawing/2014/main" id="{C45E34C5-54BC-594C-A0AE-934E643AB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5392738"/>
            <a:ext cx="3248025" cy="3857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? 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: -</a:t>
            </a:r>
          </a:p>
        </p:txBody>
      </p:sp>
      <p:sp>
        <p:nvSpPr>
          <p:cNvPr id="70671" name="Text Box 36">
            <a:extLst>
              <a:ext uri="{FF2B5EF4-FFF2-40B4-BE49-F238E27FC236}">
                <a16:creationId xmlns:a16="http://schemas.microsoft.com/office/drawing/2014/main" id="{2413F874-0BA0-6545-8BD3-7D001034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5778500"/>
            <a:ext cx="3248025" cy="3873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0672" name="Text Box 37">
            <a:extLst>
              <a:ext uri="{FF2B5EF4-FFF2-40B4-BE49-F238E27FC236}">
                <a16:creationId xmlns:a16="http://schemas.microsoft.com/office/drawing/2014/main" id="{4C5D7BAF-90F6-9A45-81C1-BD87908B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5392738"/>
            <a:ext cx="3248025" cy="7731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0673" name="Text Box 38">
            <a:extLst>
              <a:ext uri="{FF2B5EF4-FFF2-40B4-BE49-F238E27FC236}">
                <a16:creationId xmlns:a16="http://schemas.microsoft.com/office/drawing/2014/main" id="{34F13964-55BF-524B-A6B7-E930C364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1404938" cy="77311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74" name="Text Box 39">
            <a:extLst>
              <a:ext uri="{FF2B5EF4-FFF2-40B4-BE49-F238E27FC236}">
                <a16:creationId xmlns:a16="http://schemas.microsoft.com/office/drawing/2014/main" id="{39EE03CB-D3AD-B24E-9A06-4FFAC2219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392738"/>
            <a:ext cx="32480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 back result if move taken</a:t>
            </a:r>
          </a:p>
        </p:txBody>
      </p:sp>
      <p:sp>
        <p:nvSpPr>
          <p:cNvPr id="70675" name="Text Box 40">
            <a:extLst>
              <a:ext uri="{FF2B5EF4-FFF2-40B4-BE49-F238E27FC236}">
                <a16:creationId xmlns:a16="http://schemas.microsoft.com/office/drawing/2014/main" id="{18F5B02B-41F3-4749-A25A-85FDD59D7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778500"/>
            <a:ext cx="32480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70676" name="Group 41">
            <a:extLst>
              <a:ext uri="{FF2B5EF4-FFF2-40B4-BE49-F238E27FC236}">
                <a16:creationId xmlns:a16="http://schemas.microsoft.com/office/drawing/2014/main" id="{78E498DD-5C37-1F47-B9F7-AF8896DC254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165850"/>
            <a:ext cx="8077200" cy="387350"/>
            <a:chOff x="576" y="2928"/>
            <a:chExt cx="4416" cy="192"/>
          </a:xfrm>
        </p:grpSpPr>
        <p:sp>
          <p:nvSpPr>
            <p:cNvPr id="70677" name="Text Box 42">
              <a:extLst>
                <a:ext uri="{FF2B5EF4-FFF2-40B4-BE49-F238E27FC236}">
                  <a16:creationId xmlns:a16="http://schemas.microsoft.com/office/drawing/2014/main" id="{F241B700-B77B-354B-9F03-A501A25C8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valP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70678" name="Text Box 43">
              <a:extLst>
                <a:ext uri="{FF2B5EF4-FFF2-40B4-BE49-F238E27FC236}">
                  <a16:creationId xmlns:a16="http://schemas.microsoft.com/office/drawing/2014/main" id="{E27139BB-78DB-B741-AC3C-05437D8FF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update</a:t>
              </a:r>
            </a:p>
          </p:txBody>
        </p:sp>
        <p:sp>
          <p:nvSpPr>
            <p:cNvPr id="70679" name="Text Box 44">
              <a:extLst>
                <a:ext uri="{FF2B5EF4-FFF2-40B4-BE49-F238E27FC236}">
                  <a16:creationId xmlns:a16="http://schemas.microsoft.com/office/drawing/2014/main" id="{4767A473-82E6-104A-8239-F2198409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Update PC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58E5A700-9E4A-6943-AA0C-81BD0A63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405AD9-559B-C048-BF0B-A0CC641D07E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E181EA9-D9FA-984B-B157-AFD61C5D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08" name="Freeform 3">
            <a:extLst>
              <a:ext uri="{FF2B5EF4-FFF2-40B4-BE49-F238E27FC236}">
                <a16:creationId xmlns:a16="http://schemas.microsoft.com/office/drawing/2014/main" id="{907E4DC1-4DE8-8948-94EA-16965639A79A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09" name="Freeform 4">
            <a:extLst>
              <a:ext uri="{FF2B5EF4-FFF2-40B4-BE49-F238E27FC236}">
                <a16:creationId xmlns:a16="http://schemas.microsoft.com/office/drawing/2014/main" id="{AAEF599A-3D04-0C47-BE44-2EA32F28B354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7C2F333B-09BB-2345-87AA-F81E193E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8E2C442D-F6A6-5346-A30B-5A8B9B48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2" name="Rectangle 7">
            <a:extLst>
              <a:ext uri="{FF2B5EF4-FFF2-40B4-BE49-F238E27FC236}">
                <a16:creationId xmlns:a16="http://schemas.microsoft.com/office/drawing/2014/main" id="{5333C3C3-5379-6A41-847A-2E9938F8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3" name="Rectangle 8">
            <a:extLst>
              <a:ext uri="{FF2B5EF4-FFF2-40B4-BE49-F238E27FC236}">
                <a16:creationId xmlns:a16="http://schemas.microsoft.com/office/drawing/2014/main" id="{08AEF62F-643F-084A-A3C1-7AE231E5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4" name="Rectangle 9">
            <a:extLst>
              <a:ext uri="{FF2B5EF4-FFF2-40B4-BE49-F238E27FC236}">
                <a16:creationId xmlns:a16="http://schemas.microsoft.com/office/drawing/2014/main" id="{5F6D32FE-170E-8E4D-9727-CBD1A572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72715" name="Group 10">
            <a:extLst>
              <a:ext uri="{FF2B5EF4-FFF2-40B4-BE49-F238E27FC236}">
                <a16:creationId xmlns:a16="http://schemas.microsoft.com/office/drawing/2014/main" id="{53C5B6D2-4CD1-1F44-8D8B-0EE46688FB2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72844" name="Rectangle 11">
              <a:extLst>
                <a:ext uri="{FF2B5EF4-FFF2-40B4-BE49-F238E27FC236}">
                  <a16:creationId xmlns:a16="http://schemas.microsoft.com/office/drawing/2014/main" id="{62E40B01-9BA6-7842-BCB0-B4661298D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2845" name="Rectangle 12">
              <a:extLst>
                <a:ext uri="{FF2B5EF4-FFF2-40B4-BE49-F238E27FC236}">
                  <a16:creationId xmlns:a16="http://schemas.microsoft.com/office/drawing/2014/main" id="{3A0843B2-4DDC-3D4E-85E9-14B72C1E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72716" name="Rectangle 13">
            <a:extLst>
              <a:ext uri="{FF2B5EF4-FFF2-40B4-BE49-F238E27FC236}">
                <a16:creationId xmlns:a16="http://schemas.microsoft.com/office/drawing/2014/main" id="{90C86971-4648-9E45-B434-95D85875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7" name="Rectangle 14">
            <a:extLst>
              <a:ext uri="{FF2B5EF4-FFF2-40B4-BE49-F238E27FC236}">
                <a16:creationId xmlns:a16="http://schemas.microsoft.com/office/drawing/2014/main" id="{20FDD4FB-4DF3-E646-88CA-F6484B41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8" name="Rectangle 15">
            <a:extLst>
              <a:ext uri="{FF2B5EF4-FFF2-40B4-BE49-F238E27FC236}">
                <a16:creationId xmlns:a16="http://schemas.microsoft.com/office/drawing/2014/main" id="{6B5D4064-A85E-A948-BF8D-F09341B3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19" name="Rectangle 16">
            <a:extLst>
              <a:ext uri="{FF2B5EF4-FFF2-40B4-BE49-F238E27FC236}">
                <a16:creationId xmlns:a16="http://schemas.microsoft.com/office/drawing/2014/main" id="{CFE8389E-C22A-344D-8BD1-46BAD758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72720" name="Group 17">
            <a:extLst>
              <a:ext uri="{FF2B5EF4-FFF2-40B4-BE49-F238E27FC236}">
                <a16:creationId xmlns:a16="http://schemas.microsoft.com/office/drawing/2014/main" id="{0D9009E6-7F27-8D4C-8CFE-B8C366AE099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72840" name="Group 18">
              <a:extLst>
                <a:ext uri="{FF2B5EF4-FFF2-40B4-BE49-F238E27FC236}">
                  <a16:creationId xmlns:a16="http://schemas.microsoft.com/office/drawing/2014/main" id="{7837498B-5AB4-694E-B83E-0B4CD680B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72842" name="Freeform 19">
                <a:extLst>
                  <a:ext uri="{FF2B5EF4-FFF2-40B4-BE49-F238E27FC236}">
                    <a16:creationId xmlns:a16="http://schemas.microsoft.com/office/drawing/2014/main" id="{4BF81336-3A08-6941-B686-E51FE5766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2843" name="Freeform 20">
                <a:extLst>
                  <a:ext uri="{FF2B5EF4-FFF2-40B4-BE49-F238E27FC236}">
                    <a16:creationId xmlns:a16="http://schemas.microsoft.com/office/drawing/2014/main" id="{8D896A27-D54E-5144-B4DD-4842C9010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2841" name="Rectangle 21">
              <a:extLst>
                <a:ext uri="{FF2B5EF4-FFF2-40B4-BE49-F238E27FC236}">
                  <a16:creationId xmlns:a16="http://schemas.microsoft.com/office/drawing/2014/main" id="{283B5954-CA1A-5B4B-AAC8-2D894FF3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72721" name="Group 22">
            <a:extLst>
              <a:ext uri="{FF2B5EF4-FFF2-40B4-BE49-F238E27FC236}">
                <a16:creationId xmlns:a16="http://schemas.microsoft.com/office/drawing/2014/main" id="{F0BF228E-368D-BA49-A351-70458FBE710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72838" name="Rectangle 23">
              <a:extLst>
                <a:ext uri="{FF2B5EF4-FFF2-40B4-BE49-F238E27FC236}">
                  <a16:creationId xmlns:a16="http://schemas.microsoft.com/office/drawing/2014/main" id="{6D6FD2BC-EA2C-DF41-B7CE-BD83F3AF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2839" name="Rectangle 24">
              <a:extLst>
                <a:ext uri="{FF2B5EF4-FFF2-40B4-BE49-F238E27FC236}">
                  <a16:creationId xmlns:a16="http://schemas.microsoft.com/office/drawing/2014/main" id="{B35F4DA0-869B-EE4E-9063-E1748305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72722" name="Group 25">
            <a:extLst>
              <a:ext uri="{FF2B5EF4-FFF2-40B4-BE49-F238E27FC236}">
                <a16:creationId xmlns:a16="http://schemas.microsoft.com/office/drawing/2014/main" id="{1D1A6F5F-DA68-8143-B487-FEC023E409D2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72836" name="Line 26">
              <a:extLst>
                <a:ext uri="{FF2B5EF4-FFF2-40B4-BE49-F238E27FC236}">
                  <a16:creationId xmlns:a16="http://schemas.microsoft.com/office/drawing/2014/main" id="{5B9FFF50-AFCC-E346-BDC9-0BD89D4EB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7" name="Freeform 27">
              <a:extLst>
                <a:ext uri="{FF2B5EF4-FFF2-40B4-BE49-F238E27FC236}">
                  <a16:creationId xmlns:a16="http://schemas.microsoft.com/office/drawing/2014/main" id="{B1F100FF-E776-614F-BB5C-B123E73C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2723" name="Rectangle 28">
            <a:extLst>
              <a:ext uri="{FF2B5EF4-FFF2-40B4-BE49-F238E27FC236}">
                <a16:creationId xmlns:a16="http://schemas.microsoft.com/office/drawing/2014/main" id="{4809F343-E177-DF4E-BCCE-AA6A50BD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4" name="Rectangle 29">
            <a:extLst>
              <a:ext uri="{FF2B5EF4-FFF2-40B4-BE49-F238E27FC236}">
                <a16:creationId xmlns:a16="http://schemas.microsoft.com/office/drawing/2014/main" id="{3872DE4B-B2DC-C34F-93E2-1B467255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5" name="Rectangle 30">
            <a:extLst>
              <a:ext uri="{FF2B5EF4-FFF2-40B4-BE49-F238E27FC236}">
                <a16:creationId xmlns:a16="http://schemas.microsoft.com/office/drawing/2014/main" id="{F314A145-BC8C-A74F-AE58-31AEEF5F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6" name="Rectangle 31">
            <a:extLst>
              <a:ext uri="{FF2B5EF4-FFF2-40B4-BE49-F238E27FC236}">
                <a16:creationId xmlns:a16="http://schemas.microsoft.com/office/drawing/2014/main" id="{7B3B3513-A480-1642-8253-C7FE92B3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7" name="Rectangle 32">
            <a:extLst>
              <a:ext uri="{FF2B5EF4-FFF2-40B4-BE49-F238E27FC236}">
                <a16:creationId xmlns:a16="http://schemas.microsoft.com/office/drawing/2014/main" id="{A1974240-75BC-844B-8BC0-A97CEF9E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8" name="Rectangle 33">
            <a:extLst>
              <a:ext uri="{FF2B5EF4-FFF2-40B4-BE49-F238E27FC236}">
                <a16:creationId xmlns:a16="http://schemas.microsoft.com/office/drawing/2014/main" id="{7B662D5B-71A0-EF46-A95C-199DB368B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29" name="Rectangle 34">
            <a:extLst>
              <a:ext uri="{FF2B5EF4-FFF2-40B4-BE49-F238E27FC236}">
                <a16:creationId xmlns:a16="http://schemas.microsoft.com/office/drawing/2014/main" id="{96A86DAF-9276-D041-8E87-B3E64F452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0" name="Rectangle 35">
            <a:extLst>
              <a:ext uri="{FF2B5EF4-FFF2-40B4-BE49-F238E27FC236}">
                <a16:creationId xmlns:a16="http://schemas.microsoft.com/office/drawing/2014/main" id="{5B3FDB71-624B-B546-8099-FF65EDC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1" name="Rectangle 36">
            <a:extLst>
              <a:ext uri="{FF2B5EF4-FFF2-40B4-BE49-F238E27FC236}">
                <a16:creationId xmlns:a16="http://schemas.microsoft.com/office/drawing/2014/main" id="{7E0B9A95-7BDD-C34B-B2FC-EC16F649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2" name="Rectangle 37">
            <a:extLst>
              <a:ext uri="{FF2B5EF4-FFF2-40B4-BE49-F238E27FC236}">
                <a16:creationId xmlns:a16="http://schemas.microsoft.com/office/drawing/2014/main" id="{372B4034-213D-B94C-AF9A-D7E1AFA0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3" name="Rectangle 38">
            <a:extLst>
              <a:ext uri="{FF2B5EF4-FFF2-40B4-BE49-F238E27FC236}">
                <a16:creationId xmlns:a16="http://schemas.microsoft.com/office/drawing/2014/main" id="{AE8A8885-B8FE-C64E-8640-824894F8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1A300F24-BDB9-474F-B67F-6F171D3A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5" name="Rectangle 40">
            <a:extLst>
              <a:ext uri="{FF2B5EF4-FFF2-40B4-BE49-F238E27FC236}">
                <a16:creationId xmlns:a16="http://schemas.microsoft.com/office/drawing/2014/main" id="{A04AE1F3-1C37-A946-A710-150BC16B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6" name="Rectangle 41">
            <a:extLst>
              <a:ext uri="{FF2B5EF4-FFF2-40B4-BE49-F238E27FC236}">
                <a16:creationId xmlns:a16="http://schemas.microsoft.com/office/drawing/2014/main" id="{71E5F788-7B4A-5F46-B7D6-F7664916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7" name="Rectangle 42">
            <a:extLst>
              <a:ext uri="{FF2B5EF4-FFF2-40B4-BE49-F238E27FC236}">
                <a16:creationId xmlns:a16="http://schemas.microsoft.com/office/drawing/2014/main" id="{AFA25561-AE2F-4F4E-A8A9-42710B34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8" name="Rectangle 43">
            <a:extLst>
              <a:ext uri="{FF2B5EF4-FFF2-40B4-BE49-F238E27FC236}">
                <a16:creationId xmlns:a16="http://schemas.microsoft.com/office/drawing/2014/main" id="{0134ADFE-B2B6-8D49-968E-8F696FCB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39" name="Rectangle 44">
            <a:extLst>
              <a:ext uri="{FF2B5EF4-FFF2-40B4-BE49-F238E27FC236}">
                <a16:creationId xmlns:a16="http://schemas.microsoft.com/office/drawing/2014/main" id="{D7AE60F1-5693-474D-AE00-0F3FAF75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0" name="Rectangle 45">
            <a:extLst>
              <a:ext uri="{FF2B5EF4-FFF2-40B4-BE49-F238E27FC236}">
                <a16:creationId xmlns:a16="http://schemas.microsoft.com/office/drawing/2014/main" id="{AD76C48D-6860-A145-8D4E-71A2C70A8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1" name="Rectangle 46">
            <a:extLst>
              <a:ext uri="{FF2B5EF4-FFF2-40B4-BE49-F238E27FC236}">
                <a16:creationId xmlns:a16="http://schemas.microsoft.com/office/drawing/2014/main" id="{0EE2B938-1F1D-3248-92B0-E3B40779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72742" name="Group 47">
            <a:extLst>
              <a:ext uri="{FF2B5EF4-FFF2-40B4-BE49-F238E27FC236}">
                <a16:creationId xmlns:a16="http://schemas.microsoft.com/office/drawing/2014/main" id="{5A742BFE-DCB5-ED48-8EDF-77FF25451561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72820" name="Freeform 48">
              <a:extLst>
                <a:ext uri="{FF2B5EF4-FFF2-40B4-BE49-F238E27FC236}">
                  <a16:creationId xmlns:a16="http://schemas.microsoft.com/office/drawing/2014/main" id="{B8BFA437-9CA7-6643-82E8-630C82A15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1" name="Freeform 49">
              <a:extLst>
                <a:ext uri="{FF2B5EF4-FFF2-40B4-BE49-F238E27FC236}">
                  <a16:creationId xmlns:a16="http://schemas.microsoft.com/office/drawing/2014/main" id="{F4E111F8-3372-254A-A7DE-7F76517B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2" name="Freeform 50">
              <a:extLst>
                <a:ext uri="{FF2B5EF4-FFF2-40B4-BE49-F238E27FC236}">
                  <a16:creationId xmlns:a16="http://schemas.microsoft.com/office/drawing/2014/main" id="{172D7640-5C99-C44C-808B-87A47D28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3" name="Freeform 51">
              <a:extLst>
                <a:ext uri="{FF2B5EF4-FFF2-40B4-BE49-F238E27FC236}">
                  <a16:creationId xmlns:a16="http://schemas.microsoft.com/office/drawing/2014/main" id="{E23E0A56-9FC5-2540-89FE-75E01179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4" name="Freeform 52">
              <a:extLst>
                <a:ext uri="{FF2B5EF4-FFF2-40B4-BE49-F238E27FC236}">
                  <a16:creationId xmlns:a16="http://schemas.microsoft.com/office/drawing/2014/main" id="{82776C56-FB93-AB4C-89AE-6B8DC11E9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5" name="Freeform 53">
              <a:extLst>
                <a:ext uri="{FF2B5EF4-FFF2-40B4-BE49-F238E27FC236}">
                  <a16:creationId xmlns:a16="http://schemas.microsoft.com/office/drawing/2014/main" id="{CE0CF1A5-ACF9-5B43-8553-779F2AF1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6" name="Freeform 54">
              <a:extLst>
                <a:ext uri="{FF2B5EF4-FFF2-40B4-BE49-F238E27FC236}">
                  <a16:creationId xmlns:a16="http://schemas.microsoft.com/office/drawing/2014/main" id="{9A220B98-0430-FF40-BE7B-B665CEF5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7" name="Freeform 55">
              <a:extLst>
                <a:ext uri="{FF2B5EF4-FFF2-40B4-BE49-F238E27FC236}">
                  <a16:creationId xmlns:a16="http://schemas.microsoft.com/office/drawing/2014/main" id="{3F645B84-EA56-5449-ADD8-292317579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8" name="Freeform 56">
              <a:extLst>
                <a:ext uri="{FF2B5EF4-FFF2-40B4-BE49-F238E27FC236}">
                  <a16:creationId xmlns:a16="http://schemas.microsoft.com/office/drawing/2014/main" id="{74276824-C215-E241-8215-885249E38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29" name="Freeform 57">
              <a:extLst>
                <a:ext uri="{FF2B5EF4-FFF2-40B4-BE49-F238E27FC236}">
                  <a16:creationId xmlns:a16="http://schemas.microsoft.com/office/drawing/2014/main" id="{9B5D4841-B30A-4749-BB23-0419948FF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0" name="Freeform 58">
              <a:extLst>
                <a:ext uri="{FF2B5EF4-FFF2-40B4-BE49-F238E27FC236}">
                  <a16:creationId xmlns:a16="http://schemas.microsoft.com/office/drawing/2014/main" id="{AD622EE6-1760-2742-A66F-2F5A0C01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1" name="Freeform 59">
              <a:extLst>
                <a:ext uri="{FF2B5EF4-FFF2-40B4-BE49-F238E27FC236}">
                  <a16:creationId xmlns:a16="http://schemas.microsoft.com/office/drawing/2014/main" id="{84B6AE2E-F845-EA4F-A366-75BA220ED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2" name="Freeform 60">
              <a:extLst>
                <a:ext uri="{FF2B5EF4-FFF2-40B4-BE49-F238E27FC236}">
                  <a16:creationId xmlns:a16="http://schemas.microsoft.com/office/drawing/2014/main" id="{C4E1CCCC-1F69-754A-838A-FBAC3DDF7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3" name="Freeform 61">
              <a:extLst>
                <a:ext uri="{FF2B5EF4-FFF2-40B4-BE49-F238E27FC236}">
                  <a16:creationId xmlns:a16="http://schemas.microsoft.com/office/drawing/2014/main" id="{D626C304-2F72-F64A-8A06-CB4DF089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4" name="Freeform 62">
              <a:extLst>
                <a:ext uri="{FF2B5EF4-FFF2-40B4-BE49-F238E27FC236}">
                  <a16:creationId xmlns:a16="http://schemas.microsoft.com/office/drawing/2014/main" id="{31AC1C86-A939-7146-BE3B-764EEE4C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2835" name="Freeform 63">
              <a:extLst>
                <a:ext uri="{FF2B5EF4-FFF2-40B4-BE49-F238E27FC236}">
                  <a16:creationId xmlns:a16="http://schemas.microsoft.com/office/drawing/2014/main" id="{4BFA66F3-D3B1-4342-B01F-39C87CD06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72743" name="Rectangle 64">
            <a:extLst>
              <a:ext uri="{FF2B5EF4-FFF2-40B4-BE49-F238E27FC236}">
                <a16:creationId xmlns:a16="http://schemas.microsoft.com/office/drawing/2014/main" id="{F6EAEFB0-5DA6-884E-85B2-3E4EAF37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4" name="Rectangle 65">
            <a:extLst>
              <a:ext uri="{FF2B5EF4-FFF2-40B4-BE49-F238E27FC236}">
                <a16:creationId xmlns:a16="http://schemas.microsoft.com/office/drawing/2014/main" id="{B0C967BC-71D2-F24F-82DB-8A29C0A5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5" name="Freeform 66">
            <a:extLst>
              <a:ext uri="{FF2B5EF4-FFF2-40B4-BE49-F238E27FC236}">
                <a16:creationId xmlns:a16="http://schemas.microsoft.com/office/drawing/2014/main" id="{BE98965E-50FB-6B4D-8970-A3DBB6F350D8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46" name="Rectangle 67">
            <a:extLst>
              <a:ext uri="{FF2B5EF4-FFF2-40B4-BE49-F238E27FC236}">
                <a16:creationId xmlns:a16="http://schemas.microsoft.com/office/drawing/2014/main" id="{BC76B586-A7DC-4342-9AA7-57C37A20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9FAE6870-41C2-304D-ABED-81AF9B5B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8" name="Rectangle 69">
            <a:extLst>
              <a:ext uri="{FF2B5EF4-FFF2-40B4-BE49-F238E27FC236}">
                <a16:creationId xmlns:a16="http://schemas.microsoft.com/office/drawing/2014/main" id="{C9D5E355-5389-8749-88F2-0A0CDC17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49" name="Freeform 70">
            <a:extLst>
              <a:ext uri="{FF2B5EF4-FFF2-40B4-BE49-F238E27FC236}">
                <a16:creationId xmlns:a16="http://schemas.microsoft.com/office/drawing/2014/main" id="{5FF4DE5C-7BDD-2A41-9771-D113BA6E076A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50" name="Rectangle 71">
            <a:extLst>
              <a:ext uri="{FF2B5EF4-FFF2-40B4-BE49-F238E27FC236}">
                <a16:creationId xmlns:a16="http://schemas.microsoft.com/office/drawing/2014/main" id="{4C768E2E-D7F8-4C4B-B29C-DBD08196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36D05045-8D38-B948-BDED-67EED09B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510" y="4297363"/>
            <a:ext cx="682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F9C355F8-676B-B140-A301-9CE7550B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04" y="4654550"/>
            <a:ext cx="916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,dstM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53" name="Rectangle 74">
            <a:extLst>
              <a:ext uri="{FF2B5EF4-FFF2-40B4-BE49-F238E27FC236}">
                <a16:creationId xmlns:a16="http://schemas.microsoft.com/office/drawing/2014/main" id="{24AD3FB2-5DD2-C640-B0A2-B82C5C80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54" name="Rectangle 75">
            <a:extLst>
              <a:ext uri="{FF2B5EF4-FFF2-40B4-BE49-F238E27FC236}">
                <a16:creationId xmlns:a16="http://schemas.microsoft.com/office/drawing/2014/main" id="{D26218C7-CEE1-0843-97E2-D3E8E4F9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55" name="Freeform 76">
            <a:extLst>
              <a:ext uri="{FF2B5EF4-FFF2-40B4-BE49-F238E27FC236}">
                <a16:creationId xmlns:a16="http://schemas.microsoft.com/office/drawing/2014/main" id="{099BE4CA-57F6-084C-97C4-B19CA3DF940B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56" name="Rectangle 77">
            <a:extLst>
              <a:ext uri="{FF2B5EF4-FFF2-40B4-BE49-F238E27FC236}">
                <a16:creationId xmlns:a16="http://schemas.microsoft.com/office/drawing/2014/main" id="{BBD8C98E-4983-B94C-AFE1-A7B88A0B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4A2C537E-FF9D-8F41-8526-3D42A39D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58" name="Rectangle 79">
            <a:extLst>
              <a:ext uri="{FF2B5EF4-FFF2-40B4-BE49-F238E27FC236}">
                <a16:creationId xmlns:a16="http://schemas.microsoft.com/office/drawing/2014/main" id="{88AD1791-0329-7B46-92A9-4981E29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59" name="Rectangle 80">
            <a:extLst>
              <a:ext uri="{FF2B5EF4-FFF2-40B4-BE49-F238E27FC236}">
                <a16:creationId xmlns:a16="http://schemas.microsoft.com/office/drawing/2014/main" id="{2B6DE333-B445-2A44-B897-35540B39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60" name="Freeform 81">
            <a:extLst>
              <a:ext uri="{FF2B5EF4-FFF2-40B4-BE49-F238E27FC236}">
                <a16:creationId xmlns:a16="http://schemas.microsoft.com/office/drawing/2014/main" id="{C70C36E8-1420-F143-B535-14D375F50493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1" name="Rectangle 82">
            <a:extLst>
              <a:ext uri="{FF2B5EF4-FFF2-40B4-BE49-F238E27FC236}">
                <a16:creationId xmlns:a16="http://schemas.microsoft.com/office/drawing/2014/main" id="{81BC6B0D-0A22-BC4B-82AD-C2F30D33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08AF4438-6C19-6F40-92E6-F01B0114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230563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valA,0</a:t>
            </a:r>
          </a:p>
        </p:txBody>
      </p:sp>
      <p:sp>
        <p:nvSpPr>
          <p:cNvPr id="72763" name="Rectangle 84">
            <a:extLst>
              <a:ext uri="{FF2B5EF4-FFF2-40B4-BE49-F238E27FC236}">
                <a16:creationId xmlns:a16="http://schemas.microsoft.com/office/drawing/2014/main" id="{A6C13F16-C633-D740-9A7C-B1FAA0CC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31B3C43F-B33D-E14D-8CC0-742D7B7B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65" name="Rectangle 86">
            <a:extLst>
              <a:ext uri="{FF2B5EF4-FFF2-40B4-BE49-F238E27FC236}">
                <a16:creationId xmlns:a16="http://schemas.microsoft.com/office/drawing/2014/main" id="{188BD85D-2AE4-2949-843C-18CC886B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66" name="Rectangle 87">
            <a:extLst>
              <a:ext uri="{FF2B5EF4-FFF2-40B4-BE49-F238E27FC236}">
                <a16:creationId xmlns:a16="http://schemas.microsoft.com/office/drawing/2014/main" id="{B48FB3C7-5760-464D-B987-AF74F115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67" name="Freeform 88">
            <a:extLst>
              <a:ext uri="{FF2B5EF4-FFF2-40B4-BE49-F238E27FC236}">
                <a16:creationId xmlns:a16="http://schemas.microsoft.com/office/drawing/2014/main" id="{EFBF8341-A33A-2D4F-B194-5002AF7F7FF5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68" name="Rectangle 89">
            <a:extLst>
              <a:ext uri="{FF2B5EF4-FFF2-40B4-BE49-F238E27FC236}">
                <a16:creationId xmlns:a16="http://schemas.microsoft.com/office/drawing/2014/main" id="{24E29819-4E35-8A40-86A6-94709464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6D43DB3B-A41C-3646-8499-ED3EEC0E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0" name="Rectangle 91">
            <a:extLst>
              <a:ext uri="{FF2B5EF4-FFF2-40B4-BE49-F238E27FC236}">
                <a16:creationId xmlns:a16="http://schemas.microsoft.com/office/drawing/2014/main" id="{6411D1E2-788D-5949-89CE-E2B06855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1" name="Freeform 92">
            <a:extLst>
              <a:ext uri="{FF2B5EF4-FFF2-40B4-BE49-F238E27FC236}">
                <a16:creationId xmlns:a16="http://schemas.microsoft.com/office/drawing/2014/main" id="{1313EA8B-B0DF-404B-8898-C9399FAF0FA1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72" name="Rectangle 93">
            <a:extLst>
              <a:ext uri="{FF2B5EF4-FFF2-40B4-BE49-F238E27FC236}">
                <a16:creationId xmlns:a16="http://schemas.microsoft.com/office/drawing/2014/main" id="{6A461177-06A9-0743-A1E2-6CAE7BB5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3" name="Rectangle 94">
            <a:extLst>
              <a:ext uri="{FF2B5EF4-FFF2-40B4-BE49-F238E27FC236}">
                <a16:creationId xmlns:a16="http://schemas.microsoft.com/office/drawing/2014/main" id="{8D6E3DC6-1825-FC41-AD09-C5AD68BC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4" name="Rectangle 95">
            <a:extLst>
              <a:ext uri="{FF2B5EF4-FFF2-40B4-BE49-F238E27FC236}">
                <a16:creationId xmlns:a16="http://schemas.microsoft.com/office/drawing/2014/main" id="{89A66D59-73D9-3F4C-834B-1E16B06D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5" name="Rectangle 96">
            <a:extLst>
              <a:ext uri="{FF2B5EF4-FFF2-40B4-BE49-F238E27FC236}">
                <a16:creationId xmlns:a16="http://schemas.microsoft.com/office/drawing/2014/main" id="{E2AC12CB-F664-A442-9A25-C54539F5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6" name="Freeform 97">
            <a:extLst>
              <a:ext uri="{FF2B5EF4-FFF2-40B4-BE49-F238E27FC236}">
                <a16:creationId xmlns:a16="http://schemas.microsoft.com/office/drawing/2014/main" id="{5FC1C676-F96B-B748-95A1-3515CFDEB231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77" name="Rectangle 98">
            <a:extLst>
              <a:ext uri="{FF2B5EF4-FFF2-40B4-BE49-F238E27FC236}">
                <a16:creationId xmlns:a16="http://schemas.microsoft.com/office/drawing/2014/main" id="{38B293EB-59B8-BF4C-9332-293002B9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8" name="Rectangle 99">
            <a:extLst>
              <a:ext uri="{FF2B5EF4-FFF2-40B4-BE49-F238E27FC236}">
                <a16:creationId xmlns:a16="http://schemas.microsoft.com/office/drawing/2014/main" id="{DCE4D6BF-6429-EC47-B644-67EF6A5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79" name="Freeform 100">
            <a:extLst>
              <a:ext uri="{FF2B5EF4-FFF2-40B4-BE49-F238E27FC236}">
                <a16:creationId xmlns:a16="http://schemas.microsoft.com/office/drawing/2014/main" id="{B9C05F36-9275-BD45-9086-C44CBABBC562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40E3B97D-C079-274C-B17E-53D8401F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addrs,data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81" name="Rectangle 102">
            <a:extLst>
              <a:ext uri="{FF2B5EF4-FFF2-40B4-BE49-F238E27FC236}">
                <a16:creationId xmlns:a16="http://schemas.microsoft.com/office/drawing/2014/main" id="{F3957423-DE43-474E-974D-BE52C517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82" name="Rectangle 103">
            <a:extLst>
              <a:ext uri="{FF2B5EF4-FFF2-40B4-BE49-F238E27FC236}">
                <a16:creationId xmlns:a16="http://schemas.microsoft.com/office/drawing/2014/main" id="{4B7E6F72-DCF2-774A-A4BB-D2A584B6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83" name="Freeform 104">
            <a:extLst>
              <a:ext uri="{FF2B5EF4-FFF2-40B4-BE49-F238E27FC236}">
                <a16:creationId xmlns:a16="http://schemas.microsoft.com/office/drawing/2014/main" id="{7E58EECD-4EC7-D347-977C-6655E771B937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2F4B72CC-5348-BE4E-B5F1-64852ABB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85" name="Rectangle 106">
            <a:extLst>
              <a:ext uri="{FF2B5EF4-FFF2-40B4-BE49-F238E27FC236}">
                <a16:creationId xmlns:a16="http://schemas.microsoft.com/office/drawing/2014/main" id="{D3FF3C8B-7C2A-2C48-891C-C6619AAA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86" name="Freeform 107">
            <a:extLst>
              <a:ext uri="{FF2B5EF4-FFF2-40B4-BE49-F238E27FC236}">
                <a16:creationId xmlns:a16="http://schemas.microsoft.com/office/drawing/2014/main" id="{0FA979E0-CE6F-1549-AB66-CC0AD080BA7C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87" name="Freeform 108">
            <a:extLst>
              <a:ext uri="{FF2B5EF4-FFF2-40B4-BE49-F238E27FC236}">
                <a16:creationId xmlns:a16="http://schemas.microsoft.com/office/drawing/2014/main" id="{B67CB274-FCAE-5841-B0F8-E56FF2D3E261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88" name="Freeform 109">
            <a:extLst>
              <a:ext uri="{FF2B5EF4-FFF2-40B4-BE49-F238E27FC236}">
                <a16:creationId xmlns:a16="http://schemas.microsoft.com/office/drawing/2014/main" id="{1A057ADE-09BD-9A49-A0A0-8DC8E42272A8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89" name="Freeform 110">
            <a:extLst>
              <a:ext uri="{FF2B5EF4-FFF2-40B4-BE49-F238E27FC236}">
                <a16:creationId xmlns:a16="http://schemas.microsoft.com/office/drawing/2014/main" id="{5BC6E9B2-4445-4149-9C76-8871E139F0B7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90" name="Freeform 111">
            <a:extLst>
              <a:ext uri="{FF2B5EF4-FFF2-40B4-BE49-F238E27FC236}">
                <a16:creationId xmlns:a16="http://schemas.microsoft.com/office/drawing/2014/main" id="{550DA1B9-FAF7-0F46-A4F4-F0DD81A8B912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91" name="Freeform 112">
            <a:extLst>
              <a:ext uri="{FF2B5EF4-FFF2-40B4-BE49-F238E27FC236}">
                <a16:creationId xmlns:a16="http://schemas.microsoft.com/office/drawing/2014/main" id="{27324E9F-F928-F94B-8E88-ABF6A38EF19E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92" name="Freeform 113">
            <a:extLst>
              <a:ext uri="{FF2B5EF4-FFF2-40B4-BE49-F238E27FC236}">
                <a16:creationId xmlns:a16="http://schemas.microsoft.com/office/drawing/2014/main" id="{5EE7EE3C-08E6-5149-BC9C-5B98DFE838F9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93" name="Freeform 114">
            <a:extLst>
              <a:ext uri="{FF2B5EF4-FFF2-40B4-BE49-F238E27FC236}">
                <a16:creationId xmlns:a16="http://schemas.microsoft.com/office/drawing/2014/main" id="{75D186A9-64EA-B444-B5B9-4FFF0853B64F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794" name="Rectangle 115">
            <a:extLst>
              <a:ext uri="{FF2B5EF4-FFF2-40B4-BE49-F238E27FC236}">
                <a16:creationId xmlns:a16="http://schemas.microsoft.com/office/drawing/2014/main" id="{C562BBF4-304D-9940-A4EC-F76CB36F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95" name="Rectangle 116">
            <a:extLst>
              <a:ext uri="{FF2B5EF4-FFF2-40B4-BE49-F238E27FC236}">
                <a16:creationId xmlns:a16="http://schemas.microsoft.com/office/drawing/2014/main" id="{306C9A2F-9B9A-9C4F-9C78-7F5F6F71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96" name="Rectangle 117">
            <a:extLst>
              <a:ext uri="{FF2B5EF4-FFF2-40B4-BE49-F238E27FC236}">
                <a16:creationId xmlns:a16="http://schemas.microsoft.com/office/drawing/2014/main" id="{E915C3D8-6BC2-0043-AA00-AAEACF06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97" name="Rectangle 118">
            <a:extLst>
              <a:ext uri="{FF2B5EF4-FFF2-40B4-BE49-F238E27FC236}">
                <a16:creationId xmlns:a16="http://schemas.microsoft.com/office/drawing/2014/main" id="{DFF7237B-BB2F-A545-AFBE-DF7A416C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98" name="Rectangle 119">
            <a:extLst>
              <a:ext uri="{FF2B5EF4-FFF2-40B4-BE49-F238E27FC236}">
                <a16:creationId xmlns:a16="http://schemas.microsoft.com/office/drawing/2014/main" id="{31E9587F-ABD4-844E-9E1E-596A9FBB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799" name="Rectangle 120">
            <a:extLst>
              <a:ext uri="{FF2B5EF4-FFF2-40B4-BE49-F238E27FC236}">
                <a16:creationId xmlns:a16="http://schemas.microsoft.com/office/drawing/2014/main" id="{9C97F395-6F2D-AD49-9876-9D89BA9D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1CE2E673-4CA6-3445-9816-7875CDFC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11128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01" name="Rectangle 123">
            <a:extLst>
              <a:ext uri="{FF2B5EF4-FFF2-40B4-BE49-F238E27FC236}">
                <a16:creationId xmlns:a16="http://schemas.microsoft.com/office/drawing/2014/main" id="{15C93C56-1875-A34F-8DEB-3BEAEDFC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02" name="Freeform 124">
            <a:extLst>
              <a:ext uri="{FF2B5EF4-FFF2-40B4-BE49-F238E27FC236}">
                <a16:creationId xmlns:a16="http://schemas.microsoft.com/office/drawing/2014/main" id="{9BD6C5C5-7AC1-0941-8382-A35C48917920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803" name="Freeform 125">
            <a:extLst>
              <a:ext uri="{FF2B5EF4-FFF2-40B4-BE49-F238E27FC236}">
                <a16:creationId xmlns:a16="http://schemas.microsoft.com/office/drawing/2014/main" id="{A143A3FF-DE2F-214C-A9DA-FBCAB5888348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804" name="Rectangle 126">
            <a:extLst>
              <a:ext uri="{FF2B5EF4-FFF2-40B4-BE49-F238E27FC236}">
                <a16:creationId xmlns:a16="http://schemas.microsoft.com/office/drawing/2014/main" id="{19EE0A78-84E5-9448-8F0E-19B2B0966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FA6B5CF7-053D-AB45-84EB-BE5C6F2C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743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D10D5000-EF5B-BE4E-BCD5-1B7CF92DB4FC}"/>
              </a:ext>
            </a:extLst>
          </p:cNvPr>
          <p:cNvSpPr>
            <a:spLocks/>
          </p:cNvSpPr>
          <p:nvPr/>
        </p:nvSpPr>
        <p:spPr bwMode="auto">
          <a:xfrm>
            <a:off x="3181350" y="3322429"/>
            <a:ext cx="92398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84F7D998-AA5F-1D46-8EDC-6397B9AF9AC6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62F3113B-4535-9848-9C3F-1C9D76ADE660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455E8D5F-8D0F-0049-BE8B-47B681F96B6C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2810" name="Rectangle 132">
            <a:extLst>
              <a:ext uri="{FF2B5EF4-FFF2-40B4-BE49-F238E27FC236}">
                <a16:creationId xmlns:a16="http://schemas.microsoft.com/office/drawing/2014/main" id="{7B89FDA6-E900-C844-B8A6-32E53413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11" name="Rectangle 133">
            <a:extLst>
              <a:ext uri="{FF2B5EF4-FFF2-40B4-BE49-F238E27FC236}">
                <a16:creationId xmlns:a16="http://schemas.microsoft.com/office/drawing/2014/main" id="{438C3D85-A0F3-8942-8F7E-1D5B84D9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12" name="Text Box 134">
            <a:extLst>
              <a:ext uri="{FF2B5EF4-FFF2-40B4-BE49-F238E27FC236}">
                <a16:creationId xmlns:a16="http://schemas.microsoft.com/office/drawing/2014/main" id="{CFC606D3-6254-ED40-88E2-3D4C5126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13" name="Rectangle 135">
            <a:extLst>
              <a:ext uri="{FF2B5EF4-FFF2-40B4-BE49-F238E27FC236}">
                <a16:creationId xmlns:a16="http://schemas.microsoft.com/office/drawing/2014/main" id="{A41A3110-57FF-B74C-BB63-BDD62AA4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2814" name="Rectangle 136">
            <a:extLst>
              <a:ext uri="{FF2B5EF4-FFF2-40B4-BE49-F238E27FC236}">
                <a16:creationId xmlns:a16="http://schemas.microsoft.com/office/drawing/2014/main" id="{28E04A17-0EE3-9C47-875F-19912E3A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CFD1C59D-B12C-7D4F-A6D9-FD434D221705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1B7FC71F-9695-CE4F-BC26-DD4FC45BA1D1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454EA5B0-BEF9-7D42-B04A-7541E557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345402C9-627B-2D49-823E-8F33C819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5FECB585-6C68-D542-9C03-BA7EC478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5FCE51D8-1213-6B49-A660-EFE786E0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C44C4D-390B-1245-AD8C-F305FC2A62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9910583-4081-2045-9C7A-F67921F3E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Computation Steps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C7246EA-8970-454E-A4A4-283BD3AFD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8305800" cy="995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All instructions follow same general pattern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Differ in what gets computed on each step</a:t>
            </a:r>
          </a:p>
        </p:txBody>
      </p:sp>
      <p:sp>
        <p:nvSpPr>
          <p:cNvPr id="74757" name="Text Box 4">
            <a:extLst>
              <a:ext uri="{FF2B5EF4-FFF2-40B4-BE49-F238E27FC236}">
                <a16:creationId xmlns:a16="http://schemas.microsoft.com/office/drawing/2014/main" id="{3DCF6143-815B-1243-A1A9-785DB1D0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516063"/>
            <a:ext cx="2806700" cy="306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OPq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rA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cs typeface="Courier New" panose="02070309020205020404" pitchFamily="49" charset="0"/>
              </a:rPr>
              <a:t>rB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4758" name="Text Box 5">
            <a:extLst>
              <a:ext uri="{FF2B5EF4-FFF2-40B4-BE49-F238E27FC236}">
                <a16:creationId xmlns:a16="http://schemas.microsoft.com/office/drawing/2014/main" id="{ABCC3D3A-BD79-3742-A487-38B57415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822450"/>
            <a:ext cx="2806700" cy="3048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18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[PC]</a:t>
            </a:r>
          </a:p>
        </p:txBody>
      </p:sp>
      <p:sp>
        <p:nvSpPr>
          <p:cNvPr id="74759" name="Text Box 6">
            <a:extLst>
              <a:ext uri="{FF2B5EF4-FFF2-40B4-BE49-F238E27FC236}">
                <a16:creationId xmlns:a16="http://schemas.microsoft.com/office/drawing/2014/main" id="{DDB986EB-579C-D94B-9C42-A9F01D1AA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2127250"/>
            <a:ext cx="2806700" cy="3048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18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[PC+1]</a:t>
            </a:r>
          </a:p>
        </p:txBody>
      </p:sp>
      <p:sp>
        <p:nvSpPr>
          <p:cNvPr id="74760" name="Text Box 7">
            <a:extLst>
              <a:ext uri="{FF2B5EF4-FFF2-40B4-BE49-F238E27FC236}">
                <a16:creationId xmlns:a16="http://schemas.microsoft.com/office/drawing/2014/main" id="{1118C102-E6D1-3040-ABB1-76F06A4A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2432050"/>
            <a:ext cx="2806700" cy="3063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761" name="Text Box 8">
            <a:extLst>
              <a:ext uri="{FF2B5EF4-FFF2-40B4-BE49-F238E27FC236}">
                <a16:creationId xmlns:a16="http://schemas.microsoft.com/office/drawing/2014/main" id="{98AAEC5A-4FD3-CD4E-9F61-A848A217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2738438"/>
            <a:ext cx="2806700" cy="3048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PC+2</a:t>
            </a:r>
          </a:p>
        </p:txBody>
      </p:sp>
      <p:sp>
        <p:nvSpPr>
          <p:cNvPr id="74762" name="Text Box 9">
            <a:extLst>
              <a:ext uri="{FF2B5EF4-FFF2-40B4-BE49-F238E27FC236}">
                <a16:creationId xmlns:a16="http://schemas.microsoft.com/office/drawing/2014/main" id="{22AC2F59-3830-3441-8422-0376982C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822450"/>
            <a:ext cx="2806700" cy="12207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63" name="Text Box 10">
            <a:extLst>
              <a:ext uri="{FF2B5EF4-FFF2-40B4-BE49-F238E27FC236}">
                <a16:creationId xmlns:a16="http://schemas.microsoft.com/office/drawing/2014/main" id="{85D4C738-F767-BE42-804B-E90F573C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2450"/>
            <a:ext cx="1376363" cy="12207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74764" name="Text Box 15">
            <a:extLst>
              <a:ext uri="{FF2B5EF4-FFF2-40B4-BE49-F238E27FC236}">
                <a16:creationId xmlns:a16="http://schemas.microsoft.com/office/drawing/2014/main" id="{B1AC0571-B6FE-FC45-B274-DC7A8928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043238"/>
            <a:ext cx="28067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rA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74765" name="Text Box 16">
            <a:extLst>
              <a:ext uri="{FF2B5EF4-FFF2-40B4-BE49-F238E27FC236}">
                <a16:creationId xmlns:a16="http://schemas.microsoft.com/office/drawing/2014/main" id="{DEFFA1BC-B5EB-8741-A6C8-368889B70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348038"/>
            <a:ext cx="2806700" cy="3063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74766" name="Text Box 17">
            <a:extLst>
              <a:ext uri="{FF2B5EF4-FFF2-40B4-BE49-F238E27FC236}">
                <a16:creationId xmlns:a16="http://schemas.microsoft.com/office/drawing/2014/main" id="{344B3FCE-1EED-2F41-AEA5-413817F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043238"/>
            <a:ext cx="2806700" cy="611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67" name="Text Box 18">
            <a:extLst>
              <a:ext uri="{FF2B5EF4-FFF2-40B4-BE49-F238E27FC236}">
                <a16:creationId xmlns:a16="http://schemas.microsoft.com/office/drawing/2014/main" id="{0BD98CB6-EE13-EA48-B1CE-C965C8931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3238"/>
            <a:ext cx="1376363" cy="611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74768" name="Text Box 21">
            <a:extLst>
              <a:ext uri="{FF2B5EF4-FFF2-40B4-BE49-F238E27FC236}">
                <a16:creationId xmlns:a16="http://schemas.microsoft.com/office/drawing/2014/main" id="{61EAF74D-8C3F-3741-A7AE-DFC003D2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654425"/>
            <a:ext cx="2806700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OP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valA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769" name="Text Box 22">
            <a:extLst>
              <a:ext uri="{FF2B5EF4-FFF2-40B4-BE49-F238E27FC236}">
                <a16:creationId xmlns:a16="http://schemas.microsoft.com/office/drawing/2014/main" id="{A871DD05-F06E-C840-BA16-07159708B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959225"/>
            <a:ext cx="2806700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Set CC</a:t>
            </a:r>
          </a:p>
        </p:txBody>
      </p:sp>
      <p:sp>
        <p:nvSpPr>
          <p:cNvPr id="74770" name="Text Box 23">
            <a:extLst>
              <a:ext uri="{FF2B5EF4-FFF2-40B4-BE49-F238E27FC236}">
                <a16:creationId xmlns:a16="http://schemas.microsoft.com/office/drawing/2014/main" id="{4BA5C9A0-0D7C-1743-B305-70CA14227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3654425"/>
            <a:ext cx="28067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71" name="Text Box 24">
            <a:extLst>
              <a:ext uri="{FF2B5EF4-FFF2-40B4-BE49-F238E27FC236}">
                <a16:creationId xmlns:a16="http://schemas.microsoft.com/office/drawing/2014/main" id="{00BDAEE9-B0BE-D747-833A-6A5540F6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4425"/>
            <a:ext cx="1376363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74772" name="Text Box 28">
            <a:extLst>
              <a:ext uri="{FF2B5EF4-FFF2-40B4-BE49-F238E27FC236}">
                <a16:creationId xmlns:a16="http://schemas.microsoft.com/office/drawing/2014/main" id="{FBC80D1E-8B42-4A43-82DE-89A78546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4025"/>
            <a:ext cx="1376363" cy="306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74773" name="Text Box 30">
            <a:extLst>
              <a:ext uri="{FF2B5EF4-FFF2-40B4-BE49-F238E27FC236}">
                <a16:creationId xmlns:a16="http://schemas.microsoft.com/office/drawing/2014/main" id="{AD5A128E-9B80-7742-9B37-3F0AFF14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570413"/>
            <a:ext cx="28067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R[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774" name="Text Box 31">
            <a:extLst>
              <a:ext uri="{FF2B5EF4-FFF2-40B4-BE49-F238E27FC236}">
                <a16:creationId xmlns:a16="http://schemas.microsoft.com/office/drawing/2014/main" id="{96F2C6F0-CB07-EA4E-A1C2-A04EF4F2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875213"/>
            <a:ext cx="28067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775" name="Text Box 32">
            <a:extLst>
              <a:ext uri="{FF2B5EF4-FFF2-40B4-BE49-F238E27FC236}">
                <a16:creationId xmlns:a16="http://schemas.microsoft.com/office/drawing/2014/main" id="{17BD53CD-27E1-9541-83DC-FADEC839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570413"/>
            <a:ext cx="28067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76" name="Text Box 33">
            <a:extLst>
              <a:ext uri="{FF2B5EF4-FFF2-40B4-BE49-F238E27FC236}">
                <a16:creationId xmlns:a16="http://schemas.microsoft.com/office/drawing/2014/main" id="{BCB1B6E6-A510-0546-9E16-CE80CD24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0413"/>
            <a:ext cx="1376363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</a:p>
        </p:txBody>
      </p:sp>
      <p:sp>
        <p:nvSpPr>
          <p:cNvPr id="74777" name="Text Box 36">
            <a:extLst>
              <a:ext uri="{FF2B5EF4-FFF2-40B4-BE49-F238E27FC236}">
                <a16:creationId xmlns:a16="http://schemas.microsoft.com/office/drawing/2014/main" id="{067B9EC7-483A-9C41-A5AB-4975DAA2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180013"/>
            <a:ext cx="2806700" cy="3063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valP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778" name="Text Box 37">
            <a:extLst>
              <a:ext uri="{FF2B5EF4-FFF2-40B4-BE49-F238E27FC236}">
                <a16:creationId xmlns:a16="http://schemas.microsoft.com/office/drawing/2014/main" id="{241DA4CA-7681-A647-8F60-B2808638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80013"/>
            <a:ext cx="1376363" cy="306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update</a:t>
            </a:r>
          </a:p>
        </p:txBody>
      </p:sp>
      <p:sp>
        <p:nvSpPr>
          <p:cNvPr id="74779" name="Text Box 39">
            <a:extLst>
              <a:ext uri="{FF2B5EF4-FFF2-40B4-BE49-F238E27FC236}">
                <a16:creationId xmlns:a16="http://schemas.microsoft.com/office/drawing/2014/main" id="{483650E2-809D-0047-8DD8-2EDF79CA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1822450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icode,ifun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0" name="Text Box 40">
            <a:extLst>
              <a:ext uri="{FF2B5EF4-FFF2-40B4-BE49-F238E27FC236}">
                <a16:creationId xmlns:a16="http://schemas.microsoft.com/office/drawing/2014/main" id="{BA698243-3618-AE4F-AC09-E4DBD75D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127250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rA,rB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1" name="Text Box 41">
            <a:extLst>
              <a:ext uri="{FF2B5EF4-FFF2-40B4-BE49-F238E27FC236}">
                <a16:creationId xmlns:a16="http://schemas.microsoft.com/office/drawing/2014/main" id="{A1F810C1-7EBB-6344-A91D-8C537FA8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432050"/>
            <a:ext cx="1703387" cy="306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2" name="Text Box 42">
            <a:extLst>
              <a:ext uri="{FF2B5EF4-FFF2-40B4-BE49-F238E27FC236}">
                <a16:creationId xmlns:a16="http://schemas.microsoft.com/office/drawing/2014/main" id="{C7B06F70-767A-BA4F-9197-21A3EFF0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2738438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3" name="Text Box 43">
            <a:extLst>
              <a:ext uri="{FF2B5EF4-FFF2-40B4-BE49-F238E27FC236}">
                <a16:creationId xmlns:a16="http://schemas.microsoft.com/office/drawing/2014/main" id="{BF51CEA9-4BBB-5D4E-8861-51998DF7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043238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srcA</a:t>
            </a:r>
            <a:endParaRPr lang="en-US" altLang="zh-CN" sz="1800" b="0" dirty="0">
              <a:solidFill>
                <a:srgbClr val="0070C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4" name="Text Box 44">
            <a:extLst>
              <a:ext uri="{FF2B5EF4-FFF2-40B4-BE49-F238E27FC236}">
                <a16:creationId xmlns:a16="http://schemas.microsoft.com/office/drawing/2014/main" id="{4F1562EB-E943-994D-9CD3-C044F8B6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348038"/>
            <a:ext cx="1703387" cy="306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srcB</a:t>
            </a:r>
            <a:endParaRPr lang="en-US" altLang="zh-CN" sz="1800" b="0" dirty="0">
              <a:solidFill>
                <a:srgbClr val="0070C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5" name="Text Box 45">
            <a:extLst>
              <a:ext uri="{FF2B5EF4-FFF2-40B4-BE49-F238E27FC236}">
                <a16:creationId xmlns:a16="http://schemas.microsoft.com/office/drawing/2014/main" id="{D48A4E8E-74F9-6F46-A9F0-38B65178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654425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valE,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aluA,aluB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6" name="Text Box 46">
            <a:extLst>
              <a:ext uri="{FF2B5EF4-FFF2-40B4-BE49-F238E27FC236}">
                <a16:creationId xmlns:a16="http://schemas.microsoft.com/office/drawing/2014/main" id="{5B4CD8EA-223A-AA41-9C23-3A2FD5C8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3959225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Cond code</a:t>
            </a:r>
          </a:p>
        </p:txBody>
      </p:sp>
      <p:sp>
        <p:nvSpPr>
          <p:cNvPr id="74787" name="Text Box 47">
            <a:extLst>
              <a:ext uri="{FF2B5EF4-FFF2-40B4-BE49-F238E27FC236}">
                <a16:creationId xmlns:a16="http://schemas.microsoft.com/office/drawing/2014/main" id="{11B11232-4371-E245-AD57-B1F88105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4264025"/>
            <a:ext cx="1703387" cy="3063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valM,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addr,data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8" name="Text Box 48">
            <a:extLst>
              <a:ext uri="{FF2B5EF4-FFF2-40B4-BE49-F238E27FC236}">
                <a16:creationId xmlns:a16="http://schemas.microsoft.com/office/drawing/2014/main" id="{31C7C4EA-B6C4-F14F-83AB-879C0D40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4570413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solidFill>
                  <a:srgbClr val="00B05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valE,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</a:t>
            </a:r>
            <a:endParaRPr lang="en-US" altLang="zh-CN" sz="1800" b="0" dirty="0">
              <a:solidFill>
                <a:srgbClr val="0070C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89" name="Text Box 49">
            <a:extLst>
              <a:ext uri="{FF2B5EF4-FFF2-40B4-BE49-F238E27FC236}">
                <a16:creationId xmlns:a16="http://schemas.microsoft.com/office/drawing/2014/main" id="{02EBFB34-17AB-D24E-AC95-508AD8A0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4875213"/>
            <a:ext cx="1703387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solidFill>
                  <a:srgbClr val="00B05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valM,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dstM</a:t>
            </a:r>
            <a:endParaRPr lang="en-US" altLang="zh-CN" sz="1800" b="0" dirty="0">
              <a:solidFill>
                <a:srgbClr val="0070C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90" name="Text Box 50">
            <a:extLst>
              <a:ext uri="{FF2B5EF4-FFF2-40B4-BE49-F238E27FC236}">
                <a16:creationId xmlns:a16="http://schemas.microsoft.com/office/drawing/2014/main" id="{F9B85B68-483A-8D4D-80ED-1D413BFBE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5180013"/>
            <a:ext cx="1703387" cy="306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PC, </a:t>
            </a:r>
            <a:r>
              <a:rPr lang="en-US" altLang="zh-CN" sz="1800" b="0" dirty="0" err="1">
                <a:solidFill>
                  <a:srgbClr val="0070C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newPC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91" name="Text Box 4">
            <a:extLst>
              <a:ext uri="{FF2B5EF4-FFF2-40B4-BE49-F238E27FC236}">
                <a16:creationId xmlns:a16="http://schemas.microsoft.com/office/drawing/2014/main" id="{266DD9F5-CA10-7944-85A2-A998BCC9F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1524000"/>
            <a:ext cx="2720975" cy="298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call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Dest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92" name="Text Box 23">
            <a:extLst>
              <a:ext uri="{FF2B5EF4-FFF2-40B4-BE49-F238E27FC236}">
                <a16:creationId xmlns:a16="http://schemas.microsoft.com/office/drawing/2014/main" id="{17FB97C8-EBA4-684B-9681-B1E38444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1822450"/>
            <a:ext cx="2720975" cy="31115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18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[PC]</a:t>
            </a:r>
          </a:p>
        </p:txBody>
      </p:sp>
      <p:sp>
        <p:nvSpPr>
          <p:cNvPr id="74793" name="Text Box 24">
            <a:extLst>
              <a:ext uri="{FF2B5EF4-FFF2-40B4-BE49-F238E27FC236}">
                <a16:creationId xmlns:a16="http://schemas.microsoft.com/office/drawing/2014/main" id="{B73773C9-FFB9-D24B-823D-952F1439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133600"/>
            <a:ext cx="2720975" cy="29845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94" name="Text Box 25">
            <a:extLst>
              <a:ext uri="{FF2B5EF4-FFF2-40B4-BE49-F238E27FC236}">
                <a16:creationId xmlns:a16="http://schemas.microsoft.com/office/drawing/2014/main" id="{D3098A95-FF67-3A4A-90F2-71F94C5B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432050"/>
            <a:ext cx="2720975" cy="3063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18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[PC+1]</a:t>
            </a:r>
          </a:p>
        </p:txBody>
      </p:sp>
      <p:sp>
        <p:nvSpPr>
          <p:cNvPr id="74795" name="Text Box 26">
            <a:extLst>
              <a:ext uri="{FF2B5EF4-FFF2-40B4-BE49-F238E27FC236}">
                <a16:creationId xmlns:a16="http://schemas.microsoft.com/office/drawing/2014/main" id="{FE04A7B3-FB96-6E49-BFC1-CC4569832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743200"/>
            <a:ext cx="2720975" cy="30003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PC+9</a:t>
            </a:r>
          </a:p>
        </p:txBody>
      </p:sp>
      <p:sp>
        <p:nvSpPr>
          <p:cNvPr id="74796" name="Text Box 27">
            <a:extLst>
              <a:ext uri="{FF2B5EF4-FFF2-40B4-BE49-F238E27FC236}">
                <a16:creationId xmlns:a16="http://schemas.microsoft.com/office/drawing/2014/main" id="{E3439222-6CB9-D641-8DEA-E4885F6E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1822450"/>
            <a:ext cx="2720975" cy="12207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797" name="Text Box 28">
            <a:extLst>
              <a:ext uri="{FF2B5EF4-FFF2-40B4-BE49-F238E27FC236}">
                <a16:creationId xmlns:a16="http://schemas.microsoft.com/office/drawing/2014/main" id="{88A90552-D081-0746-8222-07DCCE61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043238"/>
            <a:ext cx="2720975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798" name="Text Box 29">
            <a:extLst>
              <a:ext uri="{FF2B5EF4-FFF2-40B4-BE49-F238E27FC236}">
                <a16:creationId xmlns:a16="http://schemas.microsoft.com/office/drawing/2014/main" id="{67C8FC4E-FAC2-2944-A22E-80D1CDA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348038"/>
            <a:ext cx="2720975" cy="3063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R[%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74799" name="Text Box 30">
            <a:extLst>
              <a:ext uri="{FF2B5EF4-FFF2-40B4-BE49-F238E27FC236}">
                <a16:creationId xmlns:a16="http://schemas.microsoft.com/office/drawing/2014/main" id="{4F4C1541-239F-9947-BE04-6A746E09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043238"/>
            <a:ext cx="2720975" cy="611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800" name="Text Box 31">
            <a:extLst>
              <a:ext uri="{FF2B5EF4-FFF2-40B4-BE49-F238E27FC236}">
                <a16:creationId xmlns:a16="http://schemas.microsoft.com/office/drawing/2014/main" id="{7284B28E-A552-B74D-82AC-341AF10C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654425"/>
            <a:ext cx="2720975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+ –8</a:t>
            </a:r>
          </a:p>
        </p:txBody>
      </p:sp>
      <p:sp>
        <p:nvSpPr>
          <p:cNvPr id="74801" name="Text Box 32">
            <a:extLst>
              <a:ext uri="{FF2B5EF4-FFF2-40B4-BE49-F238E27FC236}">
                <a16:creationId xmlns:a16="http://schemas.microsoft.com/office/drawing/2014/main" id="{42F5986E-75C3-3C4C-8B3D-DD7146EA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959225"/>
            <a:ext cx="2720975" cy="3048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802" name="Text Box 33">
            <a:extLst>
              <a:ext uri="{FF2B5EF4-FFF2-40B4-BE49-F238E27FC236}">
                <a16:creationId xmlns:a16="http://schemas.microsoft.com/office/drawing/2014/main" id="{890C918E-3005-1B46-BCC0-123F7A4E9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3654425"/>
            <a:ext cx="2720975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803" name="Text Box 34">
            <a:extLst>
              <a:ext uri="{FF2B5EF4-FFF2-40B4-BE49-F238E27FC236}">
                <a16:creationId xmlns:a16="http://schemas.microsoft.com/office/drawing/2014/main" id="{C78A82F2-7677-3946-8382-1FEA8265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4264025"/>
            <a:ext cx="2720975" cy="306388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r>
              <a:rPr lang="en-US" altLang="zh-CN" sz="18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8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804" name="Text Box 35">
            <a:extLst>
              <a:ext uri="{FF2B5EF4-FFF2-40B4-BE49-F238E27FC236}">
                <a16:creationId xmlns:a16="http://schemas.microsoft.com/office/drawing/2014/main" id="{C328765F-3937-9B4A-8577-B9933B8E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4570413"/>
            <a:ext cx="2720975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R[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%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rsp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805" name="Text Box 36">
            <a:extLst>
              <a:ext uri="{FF2B5EF4-FFF2-40B4-BE49-F238E27FC236}">
                <a16:creationId xmlns:a16="http://schemas.microsoft.com/office/drawing/2014/main" id="{6430454F-4BDF-D14C-B847-927AF601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4875213"/>
            <a:ext cx="2720975" cy="304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806" name="Text Box 37">
            <a:extLst>
              <a:ext uri="{FF2B5EF4-FFF2-40B4-BE49-F238E27FC236}">
                <a16:creationId xmlns:a16="http://schemas.microsoft.com/office/drawing/2014/main" id="{E502CC60-9D7D-BD48-8579-7530D193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4570413"/>
            <a:ext cx="2720975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4807" name="Text Box 38">
            <a:extLst>
              <a:ext uri="{FF2B5EF4-FFF2-40B4-BE49-F238E27FC236}">
                <a16:creationId xmlns:a16="http://schemas.microsoft.com/office/drawing/2014/main" id="{200848DE-3D60-0245-AC68-E20257F2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5180013"/>
            <a:ext cx="2720975" cy="3063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</a:t>
            </a:r>
            <a:r>
              <a:rPr lang="en-US" altLang="zh-CN" sz="18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8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valC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74808" name="Text Box 27">
            <a:extLst>
              <a:ext uri="{FF2B5EF4-FFF2-40B4-BE49-F238E27FC236}">
                <a16:creationId xmlns:a16="http://schemas.microsoft.com/office/drawing/2014/main" id="{A6621771-785B-E142-BC51-BC45970C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264025"/>
            <a:ext cx="2806700" cy="306388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802" name="Straight Arrow Connector 134">
            <a:extLst>
              <a:ext uri="{FF2B5EF4-FFF2-40B4-BE49-F238E27FC236}">
                <a16:creationId xmlns:a16="http://schemas.microsoft.com/office/drawing/2014/main" id="{F1959847-A4AE-1F42-8372-E339256F01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B77BD22A-68D3-D84E-8572-C40873CE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C21FD-DA1E-6240-BEB6-FC79FD656E1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FD921BA-A7BA-D242-83B5-24A9502C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05" name="Freeform 3">
            <a:extLst>
              <a:ext uri="{FF2B5EF4-FFF2-40B4-BE49-F238E27FC236}">
                <a16:creationId xmlns:a16="http://schemas.microsoft.com/office/drawing/2014/main" id="{CF9DC01D-1CDD-3141-AECD-AA1A1205EAFB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06" name="Freeform 4">
            <a:extLst>
              <a:ext uri="{FF2B5EF4-FFF2-40B4-BE49-F238E27FC236}">
                <a16:creationId xmlns:a16="http://schemas.microsoft.com/office/drawing/2014/main" id="{3D7F7104-528C-134C-A91F-844321169FE6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07" name="Rectangle 5">
            <a:extLst>
              <a:ext uri="{FF2B5EF4-FFF2-40B4-BE49-F238E27FC236}">
                <a16:creationId xmlns:a16="http://schemas.microsoft.com/office/drawing/2014/main" id="{1564947E-909E-9A49-BE9B-DE7A9C88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08" name="Rectangle 6">
            <a:extLst>
              <a:ext uri="{FF2B5EF4-FFF2-40B4-BE49-F238E27FC236}">
                <a16:creationId xmlns:a16="http://schemas.microsoft.com/office/drawing/2014/main" id="{2F9AD394-7132-BE4A-8C19-F3BFE344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09" name="Rectangle 7">
            <a:extLst>
              <a:ext uri="{FF2B5EF4-FFF2-40B4-BE49-F238E27FC236}">
                <a16:creationId xmlns:a16="http://schemas.microsoft.com/office/drawing/2014/main" id="{FB597AC2-6668-1049-AB99-64C9BEB7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10" name="Rectangle 8">
            <a:extLst>
              <a:ext uri="{FF2B5EF4-FFF2-40B4-BE49-F238E27FC236}">
                <a16:creationId xmlns:a16="http://schemas.microsoft.com/office/drawing/2014/main" id="{EB7C2FF2-A47F-1D44-8EE5-54F53858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11" name="Rectangle 9">
            <a:extLst>
              <a:ext uri="{FF2B5EF4-FFF2-40B4-BE49-F238E27FC236}">
                <a16:creationId xmlns:a16="http://schemas.microsoft.com/office/drawing/2014/main" id="{ADB0A09E-5175-514E-B4F7-081449AA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76812" name="Group 10">
            <a:extLst>
              <a:ext uri="{FF2B5EF4-FFF2-40B4-BE49-F238E27FC236}">
                <a16:creationId xmlns:a16="http://schemas.microsoft.com/office/drawing/2014/main" id="{26041AFD-BA44-6145-BF3C-D7EAA77A0C0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76916" name="Rectangle 11">
              <a:extLst>
                <a:ext uri="{FF2B5EF4-FFF2-40B4-BE49-F238E27FC236}">
                  <a16:creationId xmlns:a16="http://schemas.microsoft.com/office/drawing/2014/main" id="{5F1ED402-5222-F84C-A458-17701899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6917" name="Rectangle 12">
              <a:extLst>
                <a:ext uri="{FF2B5EF4-FFF2-40B4-BE49-F238E27FC236}">
                  <a16:creationId xmlns:a16="http://schemas.microsoft.com/office/drawing/2014/main" id="{2E60ECDC-2C74-B647-9B9B-778B3F14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D600195B-0722-CE42-88AD-D257EB27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150E8051-D898-2048-9EA7-332FFC73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15" name="Rectangle 15">
            <a:extLst>
              <a:ext uri="{FF2B5EF4-FFF2-40B4-BE49-F238E27FC236}">
                <a16:creationId xmlns:a16="http://schemas.microsoft.com/office/drawing/2014/main" id="{DE588038-2016-A444-9824-E898D4AB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16" name="Rectangle 16">
            <a:extLst>
              <a:ext uri="{FF2B5EF4-FFF2-40B4-BE49-F238E27FC236}">
                <a16:creationId xmlns:a16="http://schemas.microsoft.com/office/drawing/2014/main" id="{5EB49676-0D66-284C-A99A-FFFBB777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76817" name="Group 17">
            <a:extLst>
              <a:ext uri="{FF2B5EF4-FFF2-40B4-BE49-F238E27FC236}">
                <a16:creationId xmlns:a16="http://schemas.microsoft.com/office/drawing/2014/main" id="{4FF5A4AF-FAD3-1E44-A26E-B2A480E732E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76912" name="Group 18">
              <a:extLst>
                <a:ext uri="{FF2B5EF4-FFF2-40B4-BE49-F238E27FC236}">
                  <a16:creationId xmlns:a16="http://schemas.microsoft.com/office/drawing/2014/main" id="{1997C187-5687-2A4C-A212-0CF3FE0B2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76914" name="Freeform 19">
                <a:extLst>
                  <a:ext uri="{FF2B5EF4-FFF2-40B4-BE49-F238E27FC236}">
                    <a16:creationId xmlns:a16="http://schemas.microsoft.com/office/drawing/2014/main" id="{17B4B860-7173-5343-AC7C-EE0756C6E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76915" name="Freeform 20">
                <a:extLst>
                  <a:ext uri="{FF2B5EF4-FFF2-40B4-BE49-F238E27FC236}">
                    <a16:creationId xmlns:a16="http://schemas.microsoft.com/office/drawing/2014/main" id="{CFA57245-3615-B044-A1EE-D113AB266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76913" name="Rectangle 21">
              <a:extLst>
                <a:ext uri="{FF2B5EF4-FFF2-40B4-BE49-F238E27FC236}">
                  <a16:creationId xmlns:a16="http://schemas.microsoft.com/office/drawing/2014/main" id="{A6C8F802-F012-194E-9FE2-77058407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76818" name="Group 22">
            <a:extLst>
              <a:ext uri="{FF2B5EF4-FFF2-40B4-BE49-F238E27FC236}">
                <a16:creationId xmlns:a16="http://schemas.microsoft.com/office/drawing/2014/main" id="{25135D5B-C653-8945-B57C-A36769C9CA3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76910" name="Rectangle 23">
              <a:extLst>
                <a:ext uri="{FF2B5EF4-FFF2-40B4-BE49-F238E27FC236}">
                  <a16:creationId xmlns:a16="http://schemas.microsoft.com/office/drawing/2014/main" id="{197F3ED5-1CFF-2C4D-BFB1-B8B5F46B1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76911" name="Rectangle 24">
              <a:extLst>
                <a:ext uri="{FF2B5EF4-FFF2-40B4-BE49-F238E27FC236}">
                  <a16:creationId xmlns:a16="http://schemas.microsoft.com/office/drawing/2014/main" id="{3C4B0806-2DDF-5B4D-BBDF-05A98C1B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76819" name="Rectangle 28">
            <a:extLst>
              <a:ext uri="{FF2B5EF4-FFF2-40B4-BE49-F238E27FC236}">
                <a16:creationId xmlns:a16="http://schemas.microsoft.com/office/drawing/2014/main" id="{B2FC9C98-287C-564D-BC4E-2D1F0772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0" name="Rectangle 29">
            <a:extLst>
              <a:ext uri="{FF2B5EF4-FFF2-40B4-BE49-F238E27FC236}">
                <a16:creationId xmlns:a16="http://schemas.microsoft.com/office/drawing/2014/main" id="{04C1C1BA-9F68-AA49-B057-95C5C4A5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1" name="Rectangle 30">
            <a:extLst>
              <a:ext uri="{FF2B5EF4-FFF2-40B4-BE49-F238E27FC236}">
                <a16:creationId xmlns:a16="http://schemas.microsoft.com/office/drawing/2014/main" id="{566187A7-A888-DC45-88FF-1F1EB9EB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2" name="Rectangle 31">
            <a:extLst>
              <a:ext uri="{FF2B5EF4-FFF2-40B4-BE49-F238E27FC236}">
                <a16:creationId xmlns:a16="http://schemas.microsoft.com/office/drawing/2014/main" id="{62A15DCB-D437-5F4A-994B-ABF61AB4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3" name="Rectangle 32">
            <a:extLst>
              <a:ext uri="{FF2B5EF4-FFF2-40B4-BE49-F238E27FC236}">
                <a16:creationId xmlns:a16="http://schemas.microsoft.com/office/drawing/2014/main" id="{C2838485-200F-984A-9F6F-D9FEEAAC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4" name="Rectangle 33">
            <a:extLst>
              <a:ext uri="{FF2B5EF4-FFF2-40B4-BE49-F238E27FC236}">
                <a16:creationId xmlns:a16="http://schemas.microsoft.com/office/drawing/2014/main" id="{2A9B1C0F-E074-7549-B9AF-6C782542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5" name="Rectangle 34">
            <a:extLst>
              <a:ext uri="{FF2B5EF4-FFF2-40B4-BE49-F238E27FC236}">
                <a16:creationId xmlns:a16="http://schemas.microsoft.com/office/drawing/2014/main" id="{6AB18173-E9FA-744D-B860-AE7357EC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6" name="Rectangle 35">
            <a:extLst>
              <a:ext uri="{FF2B5EF4-FFF2-40B4-BE49-F238E27FC236}">
                <a16:creationId xmlns:a16="http://schemas.microsoft.com/office/drawing/2014/main" id="{C2B4F31F-C594-2E40-A6EA-75EB803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7" name="Rectangle 36">
            <a:extLst>
              <a:ext uri="{FF2B5EF4-FFF2-40B4-BE49-F238E27FC236}">
                <a16:creationId xmlns:a16="http://schemas.microsoft.com/office/drawing/2014/main" id="{ABAE41E1-02BB-B04E-83DA-2869C2565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8" name="Rectangle 37">
            <a:extLst>
              <a:ext uri="{FF2B5EF4-FFF2-40B4-BE49-F238E27FC236}">
                <a16:creationId xmlns:a16="http://schemas.microsoft.com/office/drawing/2014/main" id="{28F75BB0-CC25-AE4B-A981-5BC05FDD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29" name="Rectangle 38">
            <a:extLst>
              <a:ext uri="{FF2B5EF4-FFF2-40B4-BE49-F238E27FC236}">
                <a16:creationId xmlns:a16="http://schemas.microsoft.com/office/drawing/2014/main" id="{C313A967-C18F-A242-9B77-80BFA96B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0" name="Rectangle 39">
            <a:extLst>
              <a:ext uri="{FF2B5EF4-FFF2-40B4-BE49-F238E27FC236}">
                <a16:creationId xmlns:a16="http://schemas.microsoft.com/office/drawing/2014/main" id="{AA2CF1C5-80CF-B045-BDB2-49F5680C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1" name="Rectangle 40">
            <a:extLst>
              <a:ext uri="{FF2B5EF4-FFF2-40B4-BE49-F238E27FC236}">
                <a16:creationId xmlns:a16="http://schemas.microsoft.com/office/drawing/2014/main" id="{F6D9EC2A-270F-9B4A-AC97-D39EB482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2" name="Rectangle 41">
            <a:extLst>
              <a:ext uri="{FF2B5EF4-FFF2-40B4-BE49-F238E27FC236}">
                <a16:creationId xmlns:a16="http://schemas.microsoft.com/office/drawing/2014/main" id="{DF0A8872-8832-1347-984C-4E3CF417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3" name="Rectangle 42">
            <a:extLst>
              <a:ext uri="{FF2B5EF4-FFF2-40B4-BE49-F238E27FC236}">
                <a16:creationId xmlns:a16="http://schemas.microsoft.com/office/drawing/2014/main" id="{8C2805FA-B908-8E43-B4BE-94E53355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4" name="Rectangle 43">
            <a:extLst>
              <a:ext uri="{FF2B5EF4-FFF2-40B4-BE49-F238E27FC236}">
                <a16:creationId xmlns:a16="http://schemas.microsoft.com/office/drawing/2014/main" id="{9780D245-126A-3F47-A752-724D6718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5" name="Rectangle 44">
            <a:extLst>
              <a:ext uri="{FF2B5EF4-FFF2-40B4-BE49-F238E27FC236}">
                <a16:creationId xmlns:a16="http://schemas.microsoft.com/office/drawing/2014/main" id="{E7AB385A-4CB9-D84A-8490-500D0DF7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6" name="Rectangle 45">
            <a:extLst>
              <a:ext uri="{FF2B5EF4-FFF2-40B4-BE49-F238E27FC236}">
                <a16:creationId xmlns:a16="http://schemas.microsoft.com/office/drawing/2014/main" id="{CBD54C1B-4C20-5A43-ADCE-06A00483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7" name="Rectangle 46">
            <a:extLst>
              <a:ext uri="{FF2B5EF4-FFF2-40B4-BE49-F238E27FC236}">
                <a16:creationId xmlns:a16="http://schemas.microsoft.com/office/drawing/2014/main" id="{2EBF1146-E9C8-F047-9069-8DA2AFAB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8" name="Rectangle 64">
            <a:extLst>
              <a:ext uri="{FF2B5EF4-FFF2-40B4-BE49-F238E27FC236}">
                <a16:creationId xmlns:a16="http://schemas.microsoft.com/office/drawing/2014/main" id="{14E0F9E5-8BDF-8345-9BA6-979DF2EF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39" name="Rectangle 65">
            <a:extLst>
              <a:ext uri="{FF2B5EF4-FFF2-40B4-BE49-F238E27FC236}">
                <a16:creationId xmlns:a16="http://schemas.microsoft.com/office/drawing/2014/main" id="{3BAB516F-80E1-8F43-A011-7382437F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0" name="Freeform 66">
            <a:extLst>
              <a:ext uri="{FF2B5EF4-FFF2-40B4-BE49-F238E27FC236}">
                <a16:creationId xmlns:a16="http://schemas.microsoft.com/office/drawing/2014/main" id="{690F83DD-D2DF-5749-86FC-BEDE08ECC4B0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41" name="Rectangle 67">
            <a:extLst>
              <a:ext uri="{FF2B5EF4-FFF2-40B4-BE49-F238E27FC236}">
                <a16:creationId xmlns:a16="http://schemas.microsoft.com/office/drawing/2014/main" id="{CA112730-8B1E-9C4C-8656-868D1DBD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2" name="Rectangle 68">
            <a:extLst>
              <a:ext uri="{FF2B5EF4-FFF2-40B4-BE49-F238E27FC236}">
                <a16:creationId xmlns:a16="http://schemas.microsoft.com/office/drawing/2014/main" id="{2B2A9C3B-8ADF-624B-83A5-F67CF158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3" name="Rectangle 69">
            <a:extLst>
              <a:ext uri="{FF2B5EF4-FFF2-40B4-BE49-F238E27FC236}">
                <a16:creationId xmlns:a16="http://schemas.microsoft.com/office/drawing/2014/main" id="{2ED4B2AC-1A99-4346-8225-83CA671B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4" name="Freeform 70">
            <a:extLst>
              <a:ext uri="{FF2B5EF4-FFF2-40B4-BE49-F238E27FC236}">
                <a16:creationId xmlns:a16="http://schemas.microsoft.com/office/drawing/2014/main" id="{171534A1-897C-8645-A672-5CCC33BD0E53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45" name="Rectangle 71">
            <a:extLst>
              <a:ext uri="{FF2B5EF4-FFF2-40B4-BE49-F238E27FC236}">
                <a16:creationId xmlns:a16="http://schemas.microsoft.com/office/drawing/2014/main" id="{815940E4-69B4-C54F-BB6B-659205BD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6" name="Rectangle 72">
            <a:extLst>
              <a:ext uri="{FF2B5EF4-FFF2-40B4-BE49-F238E27FC236}">
                <a16:creationId xmlns:a16="http://schemas.microsoft.com/office/drawing/2014/main" id="{CD1A3357-74E4-A246-8DA7-F0189691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4297363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srcA</a:t>
            </a:r>
            <a:r>
              <a:rPr lang="en-US" altLang="zh-CN" sz="2000" b="0" dirty="0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srcB</a:t>
            </a:r>
            <a:endParaRPr lang="en-US" altLang="zh-CN" sz="2000" b="0" dirty="0">
              <a:solidFill>
                <a:srgbClr val="7030A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7" name="Rectangle 73">
            <a:extLst>
              <a:ext uri="{FF2B5EF4-FFF2-40B4-BE49-F238E27FC236}">
                <a16:creationId xmlns:a16="http://schemas.microsoft.com/office/drawing/2014/main" id="{49C472C8-3A89-7849-B83B-0EAE30E5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9" y="4654550"/>
            <a:ext cx="1146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dstE,dstM</a:t>
            </a:r>
            <a:endParaRPr lang="en-US" altLang="zh-CN" sz="2000" b="0" dirty="0">
              <a:solidFill>
                <a:srgbClr val="7030A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8" name="Rectangle 74">
            <a:extLst>
              <a:ext uri="{FF2B5EF4-FFF2-40B4-BE49-F238E27FC236}">
                <a16:creationId xmlns:a16="http://schemas.microsoft.com/office/drawing/2014/main" id="{75B7F4E6-C9A8-9442-9364-0384D067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49" name="Rectangle 75">
            <a:extLst>
              <a:ext uri="{FF2B5EF4-FFF2-40B4-BE49-F238E27FC236}">
                <a16:creationId xmlns:a16="http://schemas.microsoft.com/office/drawing/2014/main" id="{6CD2A7BE-FD23-AC4E-8E25-922C8FC9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0" name="Freeform 76">
            <a:extLst>
              <a:ext uri="{FF2B5EF4-FFF2-40B4-BE49-F238E27FC236}">
                <a16:creationId xmlns:a16="http://schemas.microsoft.com/office/drawing/2014/main" id="{0164618D-87DB-8448-A3CD-D0324CB70C80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51" name="Rectangle 77">
            <a:extLst>
              <a:ext uri="{FF2B5EF4-FFF2-40B4-BE49-F238E27FC236}">
                <a16:creationId xmlns:a16="http://schemas.microsoft.com/office/drawing/2014/main" id="{5CA63A37-2987-F14C-8FE7-C64A30C9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2" name="Rectangle 78">
            <a:extLst>
              <a:ext uri="{FF2B5EF4-FFF2-40B4-BE49-F238E27FC236}">
                <a16:creationId xmlns:a16="http://schemas.microsoft.com/office/drawing/2014/main" id="{FE7C7B3D-1456-7E43-9206-82CB3EA9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3" name="Rectangle 79">
            <a:extLst>
              <a:ext uri="{FF2B5EF4-FFF2-40B4-BE49-F238E27FC236}">
                <a16:creationId xmlns:a16="http://schemas.microsoft.com/office/drawing/2014/main" id="{C732E30E-6109-374F-90EC-7DBC2B42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4" name="Rectangle 80">
            <a:extLst>
              <a:ext uri="{FF2B5EF4-FFF2-40B4-BE49-F238E27FC236}">
                <a16:creationId xmlns:a16="http://schemas.microsoft.com/office/drawing/2014/main" id="{7C8437A3-7DB1-9E40-A9D9-8C1EC011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5" name="Freeform 81">
            <a:extLst>
              <a:ext uri="{FF2B5EF4-FFF2-40B4-BE49-F238E27FC236}">
                <a16:creationId xmlns:a16="http://schemas.microsoft.com/office/drawing/2014/main" id="{0DE1E018-46FF-564F-A5DE-4156A4FB0434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56" name="Rectangle 82">
            <a:extLst>
              <a:ext uri="{FF2B5EF4-FFF2-40B4-BE49-F238E27FC236}">
                <a16:creationId xmlns:a16="http://schemas.microsoft.com/office/drawing/2014/main" id="{6D5E9A81-EC98-F34C-A163-224C88B4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7" name="Rectangle 83">
            <a:extLst>
              <a:ext uri="{FF2B5EF4-FFF2-40B4-BE49-F238E27FC236}">
                <a16:creationId xmlns:a16="http://schemas.microsoft.com/office/drawing/2014/main" id="{08023C90-7FB2-AD42-9A6A-F04A69DC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30563"/>
            <a:ext cx="1089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aluA,aluB</a:t>
            </a:r>
            <a:endParaRPr lang="en-US" altLang="zh-CN" sz="2000" b="0" dirty="0">
              <a:solidFill>
                <a:srgbClr val="7030A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8" name="Rectangle 84">
            <a:extLst>
              <a:ext uri="{FF2B5EF4-FFF2-40B4-BE49-F238E27FC236}">
                <a16:creationId xmlns:a16="http://schemas.microsoft.com/office/drawing/2014/main" id="{13E5E5FF-19B4-AC4D-B284-21C7CCF3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59" name="Rectangle 85">
            <a:extLst>
              <a:ext uri="{FF2B5EF4-FFF2-40B4-BE49-F238E27FC236}">
                <a16:creationId xmlns:a16="http://schemas.microsoft.com/office/drawing/2014/main" id="{B38C9A78-736F-8D42-93AB-B6ADEB6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0" name="Rectangle 86">
            <a:extLst>
              <a:ext uri="{FF2B5EF4-FFF2-40B4-BE49-F238E27FC236}">
                <a16:creationId xmlns:a16="http://schemas.microsoft.com/office/drawing/2014/main" id="{ECA5A518-606D-C549-BEFA-898B3764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1" name="Rectangle 87">
            <a:extLst>
              <a:ext uri="{FF2B5EF4-FFF2-40B4-BE49-F238E27FC236}">
                <a16:creationId xmlns:a16="http://schemas.microsoft.com/office/drawing/2014/main" id="{BB1400ED-0F46-5347-985F-E8E839AB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2" name="Freeform 88">
            <a:extLst>
              <a:ext uri="{FF2B5EF4-FFF2-40B4-BE49-F238E27FC236}">
                <a16:creationId xmlns:a16="http://schemas.microsoft.com/office/drawing/2014/main" id="{95161FDC-C65D-DE45-B218-DEDE40B5079D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63" name="Rectangle 89">
            <a:extLst>
              <a:ext uri="{FF2B5EF4-FFF2-40B4-BE49-F238E27FC236}">
                <a16:creationId xmlns:a16="http://schemas.microsoft.com/office/drawing/2014/main" id="{8504855F-9401-2847-AECA-172A467B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4" name="Rectangle 90">
            <a:extLst>
              <a:ext uri="{FF2B5EF4-FFF2-40B4-BE49-F238E27FC236}">
                <a16:creationId xmlns:a16="http://schemas.microsoft.com/office/drawing/2014/main" id="{6AE139C6-E6E0-A94C-A726-BF8E3329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5" name="Rectangle 91">
            <a:extLst>
              <a:ext uri="{FF2B5EF4-FFF2-40B4-BE49-F238E27FC236}">
                <a16:creationId xmlns:a16="http://schemas.microsoft.com/office/drawing/2014/main" id="{2005BAA9-9BD8-3D4C-8529-0ADE95CF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6" name="Freeform 92">
            <a:extLst>
              <a:ext uri="{FF2B5EF4-FFF2-40B4-BE49-F238E27FC236}">
                <a16:creationId xmlns:a16="http://schemas.microsoft.com/office/drawing/2014/main" id="{212C4015-0C8B-9E49-9D9D-9B58F3C67761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67" name="Rectangle 93">
            <a:extLst>
              <a:ext uri="{FF2B5EF4-FFF2-40B4-BE49-F238E27FC236}">
                <a16:creationId xmlns:a16="http://schemas.microsoft.com/office/drawing/2014/main" id="{2BD4A75D-A889-9F4B-9BB4-0177580C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8" name="Rectangle 94">
            <a:extLst>
              <a:ext uri="{FF2B5EF4-FFF2-40B4-BE49-F238E27FC236}">
                <a16:creationId xmlns:a16="http://schemas.microsoft.com/office/drawing/2014/main" id="{303EB0D6-A93D-8F4D-A0EF-6EB3D38A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69" name="Rectangle 95">
            <a:extLst>
              <a:ext uri="{FF2B5EF4-FFF2-40B4-BE49-F238E27FC236}">
                <a16:creationId xmlns:a16="http://schemas.microsoft.com/office/drawing/2014/main" id="{F40CC446-85CB-8046-B1AB-2B0DF7AF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0" name="Rectangle 96">
            <a:extLst>
              <a:ext uri="{FF2B5EF4-FFF2-40B4-BE49-F238E27FC236}">
                <a16:creationId xmlns:a16="http://schemas.microsoft.com/office/drawing/2014/main" id="{69760BE4-0D92-CE4C-8276-34C3F694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1" name="Freeform 97">
            <a:extLst>
              <a:ext uri="{FF2B5EF4-FFF2-40B4-BE49-F238E27FC236}">
                <a16:creationId xmlns:a16="http://schemas.microsoft.com/office/drawing/2014/main" id="{0E5897B4-FDA8-DA4B-A11B-D090E22229DC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72" name="Rectangle 98">
            <a:extLst>
              <a:ext uri="{FF2B5EF4-FFF2-40B4-BE49-F238E27FC236}">
                <a16:creationId xmlns:a16="http://schemas.microsoft.com/office/drawing/2014/main" id="{928745AE-5E4E-E647-84B7-3A3A46A4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3" name="Rectangle 99">
            <a:extLst>
              <a:ext uri="{FF2B5EF4-FFF2-40B4-BE49-F238E27FC236}">
                <a16:creationId xmlns:a16="http://schemas.microsoft.com/office/drawing/2014/main" id="{75071DA1-2C91-3043-9574-99F4932F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4" name="Freeform 100">
            <a:extLst>
              <a:ext uri="{FF2B5EF4-FFF2-40B4-BE49-F238E27FC236}">
                <a16:creationId xmlns:a16="http://schemas.microsoft.com/office/drawing/2014/main" id="{63B21419-2D5D-8648-81BC-2DEEBDC3B557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75" name="Rectangle 101">
            <a:extLst>
              <a:ext uri="{FF2B5EF4-FFF2-40B4-BE49-F238E27FC236}">
                <a16:creationId xmlns:a16="http://schemas.microsoft.com/office/drawing/2014/main" id="{BF261B4C-ACA3-8B43-9098-CE8696F8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addrs,data</a:t>
            </a:r>
            <a:endParaRPr lang="en-US" altLang="zh-CN" sz="2000" b="0" dirty="0">
              <a:solidFill>
                <a:srgbClr val="7030A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6" name="Rectangle 102">
            <a:extLst>
              <a:ext uri="{FF2B5EF4-FFF2-40B4-BE49-F238E27FC236}">
                <a16:creationId xmlns:a16="http://schemas.microsoft.com/office/drawing/2014/main" id="{8166F24E-C243-FC4A-881C-A95E6A64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7" name="Rectangle 103">
            <a:extLst>
              <a:ext uri="{FF2B5EF4-FFF2-40B4-BE49-F238E27FC236}">
                <a16:creationId xmlns:a16="http://schemas.microsoft.com/office/drawing/2014/main" id="{C87A96F7-C306-6F42-ADD1-5344C9B0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78" name="Freeform 104">
            <a:extLst>
              <a:ext uri="{FF2B5EF4-FFF2-40B4-BE49-F238E27FC236}">
                <a16:creationId xmlns:a16="http://schemas.microsoft.com/office/drawing/2014/main" id="{BC24E911-435D-7B4D-A5AF-337C09605D68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79" name="Rectangle 105">
            <a:extLst>
              <a:ext uri="{FF2B5EF4-FFF2-40B4-BE49-F238E27FC236}">
                <a16:creationId xmlns:a16="http://schemas.microsoft.com/office/drawing/2014/main" id="{8C40E484-4CC1-8349-A0DA-C18DCF21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80" name="Rectangle 106">
            <a:extLst>
              <a:ext uri="{FF2B5EF4-FFF2-40B4-BE49-F238E27FC236}">
                <a16:creationId xmlns:a16="http://schemas.microsoft.com/office/drawing/2014/main" id="{961D6C56-DA16-A64D-A9C6-AD6E1845A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81" name="Freeform 107">
            <a:extLst>
              <a:ext uri="{FF2B5EF4-FFF2-40B4-BE49-F238E27FC236}">
                <a16:creationId xmlns:a16="http://schemas.microsoft.com/office/drawing/2014/main" id="{FDFE0273-0D4E-4A44-B017-009FDB903196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2" name="Freeform 108">
            <a:extLst>
              <a:ext uri="{FF2B5EF4-FFF2-40B4-BE49-F238E27FC236}">
                <a16:creationId xmlns:a16="http://schemas.microsoft.com/office/drawing/2014/main" id="{4ED169B4-2A3A-3B49-8549-B15114BE40BA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3" name="Freeform 109">
            <a:extLst>
              <a:ext uri="{FF2B5EF4-FFF2-40B4-BE49-F238E27FC236}">
                <a16:creationId xmlns:a16="http://schemas.microsoft.com/office/drawing/2014/main" id="{135D8864-8933-FD44-A1EB-540B76CD1C20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4" name="Freeform 110">
            <a:extLst>
              <a:ext uri="{FF2B5EF4-FFF2-40B4-BE49-F238E27FC236}">
                <a16:creationId xmlns:a16="http://schemas.microsoft.com/office/drawing/2014/main" id="{AC578437-8C87-D54B-B57F-3401E5A20753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5" name="Freeform 111">
            <a:extLst>
              <a:ext uri="{FF2B5EF4-FFF2-40B4-BE49-F238E27FC236}">
                <a16:creationId xmlns:a16="http://schemas.microsoft.com/office/drawing/2014/main" id="{9F4449BC-D208-BD46-9B83-118CBB8BA9F9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6" name="Freeform 112">
            <a:extLst>
              <a:ext uri="{FF2B5EF4-FFF2-40B4-BE49-F238E27FC236}">
                <a16:creationId xmlns:a16="http://schemas.microsoft.com/office/drawing/2014/main" id="{21032F9A-49D3-8D46-A6BF-309D9301FC5E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7" name="Freeform 113">
            <a:extLst>
              <a:ext uri="{FF2B5EF4-FFF2-40B4-BE49-F238E27FC236}">
                <a16:creationId xmlns:a16="http://schemas.microsoft.com/office/drawing/2014/main" id="{C3A13E82-B9F1-7143-AEBE-8DAF5ACCEB93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8" name="Freeform 114">
            <a:extLst>
              <a:ext uri="{FF2B5EF4-FFF2-40B4-BE49-F238E27FC236}">
                <a16:creationId xmlns:a16="http://schemas.microsoft.com/office/drawing/2014/main" id="{98D1AE55-3EC8-8641-8BD5-F4640A804E06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89" name="Rectangle 115">
            <a:extLst>
              <a:ext uri="{FF2B5EF4-FFF2-40B4-BE49-F238E27FC236}">
                <a16:creationId xmlns:a16="http://schemas.microsoft.com/office/drawing/2014/main" id="{2792B33E-9FF0-6649-8225-DD3291F8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0" name="Rectangle 116">
            <a:extLst>
              <a:ext uri="{FF2B5EF4-FFF2-40B4-BE49-F238E27FC236}">
                <a16:creationId xmlns:a16="http://schemas.microsoft.com/office/drawing/2014/main" id="{2889C5A8-FBDC-474D-990C-FDF9B38D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1" name="Rectangle 117">
            <a:extLst>
              <a:ext uri="{FF2B5EF4-FFF2-40B4-BE49-F238E27FC236}">
                <a16:creationId xmlns:a16="http://schemas.microsoft.com/office/drawing/2014/main" id="{75DDC079-9000-924A-8B2B-50AF13B1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2" name="Rectangle 118">
            <a:extLst>
              <a:ext uri="{FF2B5EF4-FFF2-40B4-BE49-F238E27FC236}">
                <a16:creationId xmlns:a16="http://schemas.microsoft.com/office/drawing/2014/main" id="{0FAEDB86-E748-CD4A-AADD-B06C0C9F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3" name="Rectangle 119">
            <a:extLst>
              <a:ext uri="{FF2B5EF4-FFF2-40B4-BE49-F238E27FC236}">
                <a16:creationId xmlns:a16="http://schemas.microsoft.com/office/drawing/2014/main" id="{FBC4570F-CCC7-5945-A3D6-D22B9437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4" name="Rectangle 120">
            <a:extLst>
              <a:ext uri="{FF2B5EF4-FFF2-40B4-BE49-F238E27FC236}">
                <a16:creationId xmlns:a16="http://schemas.microsoft.com/office/drawing/2014/main" id="{F52DFBE8-8C7C-F549-B33E-8C343C88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5" name="Rectangle 121">
            <a:extLst>
              <a:ext uri="{FF2B5EF4-FFF2-40B4-BE49-F238E27FC236}">
                <a16:creationId xmlns:a16="http://schemas.microsoft.com/office/drawing/2014/main" id="{B8DBAE33-27FE-9F44-A393-B987031A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6" name="Rectangle 123">
            <a:extLst>
              <a:ext uri="{FF2B5EF4-FFF2-40B4-BE49-F238E27FC236}">
                <a16:creationId xmlns:a16="http://schemas.microsoft.com/office/drawing/2014/main" id="{6E7572A6-99D5-8F49-A508-C38BD47A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897" name="Freeform 124">
            <a:extLst>
              <a:ext uri="{FF2B5EF4-FFF2-40B4-BE49-F238E27FC236}">
                <a16:creationId xmlns:a16="http://schemas.microsoft.com/office/drawing/2014/main" id="{91D1CC60-6FC5-1844-B3B8-8717E18F5132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98" name="Freeform 125">
            <a:extLst>
              <a:ext uri="{FF2B5EF4-FFF2-40B4-BE49-F238E27FC236}">
                <a16:creationId xmlns:a16="http://schemas.microsoft.com/office/drawing/2014/main" id="{87EF4D32-3603-BD4A-8E86-502B972BA835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6899" name="Rectangle 126">
            <a:extLst>
              <a:ext uri="{FF2B5EF4-FFF2-40B4-BE49-F238E27FC236}">
                <a16:creationId xmlns:a16="http://schemas.microsoft.com/office/drawing/2014/main" id="{1D9D4CB3-EF6A-0B42-97EE-0254C8B7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0" name="Rectangle 132">
            <a:extLst>
              <a:ext uri="{FF2B5EF4-FFF2-40B4-BE49-F238E27FC236}">
                <a16:creationId xmlns:a16="http://schemas.microsoft.com/office/drawing/2014/main" id="{5F10AFA2-FDA6-2E43-8340-8104281B8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1" name="Rectangle 133">
            <a:extLst>
              <a:ext uri="{FF2B5EF4-FFF2-40B4-BE49-F238E27FC236}">
                <a16:creationId xmlns:a16="http://schemas.microsoft.com/office/drawing/2014/main" id="{05654F6F-E1B2-5045-9870-7701E70B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2" name="Text Box 134">
            <a:extLst>
              <a:ext uri="{FF2B5EF4-FFF2-40B4-BE49-F238E27FC236}">
                <a16:creationId xmlns:a16="http://schemas.microsoft.com/office/drawing/2014/main" id="{4ED39734-F14D-8C41-8FD4-B4DF18D7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3" name="Rectangle 135">
            <a:extLst>
              <a:ext uri="{FF2B5EF4-FFF2-40B4-BE49-F238E27FC236}">
                <a16:creationId xmlns:a16="http://schemas.microsoft.com/office/drawing/2014/main" id="{2474D0EC-4298-4242-B94F-FA3FAF0F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4" name="Rectangle 136">
            <a:extLst>
              <a:ext uri="{FF2B5EF4-FFF2-40B4-BE49-F238E27FC236}">
                <a16:creationId xmlns:a16="http://schemas.microsoft.com/office/drawing/2014/main" id="{E47BC0D0-AAC1-5C4F-9A27-03AF2B66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5" name="Rectangle 85">
            <a:extLst>
              <a:ext uri="{FF2B5EF4-FFF2-40B4-BE49-F238E27FC236}">
                <a16:creationId xmlns:a16="http://schemas.microsoft.com/office/drawing/2014/main" id="{12664D73-8B76-3640-8527-5693FEB14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  <p:cxnSp>
        <p:nvCxnSpPr>
          <p:cNvPr id="76906" name="Straight Arrow Connector 135">
            <a:extLst>
              <a:ext uri="{FF2B5EF4-FFF2-40B4-BE49-F238E27FC236}">
                <a16:creationId xmlns:a16="http://schemas.microsoft.com/office/drawing/2014/main" id="{7BA0EEDF-71FD-7940-8570-B7597709D65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907" name="Rectangle 127">
            <a:extLst>
              <a:ext uri="{FF2B5EF4-FFF2-40B4-BE49-F238E27FC236}">
                <a16:creationId xmlns:a16="http://schemas.microsoft.com/office/drawing/2014/main" id="{00FB686B-7A5A-5242-B23A-0124A5C4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41" y="6324600"/>
            <a:ext cx="790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7030A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newPC</a:t>
            </a:r>
            <a:endParaRPr lang="en-US" altLang="zh-CN" sz="2000" b="0" dirty="0">
              <a:solidFill>
                <a:srgbClr val="7030A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76908" name="Rectangle 68">
            <a:extLst>
              <a:ext uri="{FF2B5EF4-FFF2-40B4-BE49-F238E27FC236}">
                <a16:creationId xmlns:a16="http://schemas.microsoft.com/office/drawing/2014/main" id="{CA32FB49-176C-9C46-957B-3809E1B4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76909" name="Rectangle 68">
            <a:extLst>
              <a:ext uri="{FF2B5EF4-FFF2-40B4-BE49-F238E27FC236}">
                <a16:creationId xmlns:a16="http://schemas.microsoft.com/office/drawing/2014/main" id="{BE6F1CC0-F3F4-3346-96CC-9ECEE435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6">
            <a:extLst>
              <a:ext uri="{FF2B5EF4-FFF2-40B4-BE49-F238E27FC236}">
                <a16:creationId xmlns:a16="http://schemas.microsoft.com/office/drawing/2014/main" id="{D0472077-94B7-874A-B768-FCF9C12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E99CAA-A8B1-9442-BDAA-B33F39FA8D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509B017-1644-054E-8E5E-14F11990B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Determinate Values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B35E295-E2EA-1041-B481-0C3AB9BC12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343400" cy="4800600"/>
          </a:xfrm>
        </p:spPr>
        <p:txBody>
          <a:bodyPr/>
          <a:lstStyle/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Fetch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PC</a:t>
            </a:r>
            <a:r>
              <a:rPr lang="en-US" altLang="zh-CN" dirty="0">
                <a:ea typeface="宋体" panose="02010600030101010101" pitchFamily="2" charset="-122"/>
              </a:rPr>
              <a:t>	Program Count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icode</a:t>
            </a:r>
            <a:r>
              <a:rPr lang="en-US" altLang="zh-CN" dirty="0">
                <a:ea typeface="宋体" panose="02010600030101010101" pitchFamily="2" charset="-122"/>
              </a:rPr>
              <a:t>	Instr. Code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ifun</a:t>
            </a:r>
            <a:r>
              <a:rPr lang="en-US" altLang="zh-CN" dirty="0">
                <a:ea typeface="宋体" panose="02010600030101010101" pitchFamily="2" charset="-122"/>
              </a:rPr>
              <a:t>	Instr. Function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  <a:r>
              <a:rPr lang="en-US" altLang="zh-CN" dirty="0">
                <a:ea typeface="宋体" panose="02010600030101010101" pitchFamily="2" charset="-122"/>
              </a:rPr>
              <a:t>	Instr. Register A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rB</a:t>
            </a:r>
            <a:r>
              <a:rPr lang="en-US" altLang="zh-CN" dirty="0">
                <a:ea typeface="宋体" panose="02010600030101010101" pitchFamily="2" charset="-122"/>
              </a:rPr>
              <a:t>	Instr. Register B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valC</a:t>
            </a:r>
            <a:r>
              <a:rPr lang="en-US" altLang="zh-CN" dirty="0">
                <a:ea typeface="宋体" panose="02010600030101010101" pitchFamily="2" charset="-122"/>
              </a:rPr>
              <a:t>	Instr. Constant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valP</a:t>
            </a:r>
            <a:r>
              <a:rPr lang="en-US" altLang="zh-CN" dirty="0">
                <a:ea typeface="宋体" panose="02010600030101010101" pitchFamily="2" charset="-122"/>
              </a:rPr>
              <a:t>	Incremented PC</a:t>
            </a:r>
          </a:p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Decode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valA</a:t>
            </a:r>
            <a:r>
              <a:rPr lang="en-US" altLang="zh-CN" dirty="0">
                <a:ea typeface="宋体" panose="02010600030101010101" pitchFamily="2" charset="-122"/>
              </a:rPr>
              <a:t>	Register value A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valB</a:t>
            </a:r>
            <a:r>
              <a:rPr lang="en-US" altLang="zh-CN" dirty="0">
                <a:ea typeface="宋体" panose="02010600030101010101" pitchFamily="2" charset="-122"/>
              </a:rPr>
              <a:t>	Register value B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C0605D48-807A-F94C-9638-35CA24D963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495800" cy="4419600"/>
          </a:xfrm>
        </p:spPr>
        <p:txBody>
          <a:bodyPr/>
          <a:lstStyle/>
          <a:p>
            <a:pPr marL="0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>
                <a:ea typeface="宋体" pitchFamily="2" charset="-122"/>
              </a:rPr>
              <a:t>Execute</a:t>
            </a:r>
          </a:p>
          <a:p>
            <a:pPr marL="495300" lvl="1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valE</a:t>
            </a:r>
            <a:r>
              <a:rPr lang="en-US" altLang="zh-CN" dirty="0">
                <a:ea typeface="宋体" pitchFamily="2" charset="-122"/>
              </a:rPr>
              <a:t>	ALU result</a:t>
            </a:r>
          </a:p>
          <a:p>
            <a:pPr marL="495300" lvl="1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CC</a:t>
            </a:r>
            <a:r>
              <a:rPr lang="en-US" altLang="zh-CN" dirty="0">
                <a:ea typeface="宋体" pitchFamily="2" charset="-122"/>
              </a:rPr>
              <a:t>	Condition Code</a:t>
            </a:r>
          </a:p>
          <a:p>
            <a:pPr marL="495300" lvl="1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Cnd</a:t>
            </a:r>
            <a:r>
              <a:rPr lang="en-US" altLang="zh-CN" dirty="0">
                <a:ea typeface="宋体" pitchFamily="2" charset="-122"/>
              </a:rPr>
              <a:t>	Condition Flag</a:t>
            </a:r>
          </a:p>
          <a:p>
            <a:pPr marL="0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>
                <a:ea typeface="宋体" pitchFamily="2" charset="-122"/>
              </a:rPr>
              <a:t>Memory	</a:t>
            </a:r>
          </a:p>
          <a:p>
            <a:pPr marL="495300" lvl="1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valM</a:t>
            </a:r>
            <a:r>
              <a:rPr lang="en-US" altLang="zh-CN" dirty="0">
                <a:ea typeface="宋体" pitchFamily="2" charset="-122"/>
              </a:rPr>
              <a:t>	Value from Memory</a:t>
            </a:r>
          </a:p>
          <a:p>
            <a:pPr marL="0" indent="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>
                <a:ea typeface="宋体" pitchFamily="2" charset="-122"/>
              </a:rPr>
              <a:t>Write back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valE</a:t>
            </a:r>
            <a:r>
              <a:rPr lang="en-US" altLang="zh-CN" dirty="0">
                <a:ea typeface="宋体" pitchFamily="2" charset="-122"/>
              </a:rPr>
              <a:t>	ALU result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  <a:defRPr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valM</a:t>
            </a:r>
            <a:r>
              <a:rPr lang="en-US" altLang="zh-CN" dirty="0">
                <a:ea typeface="宋体" pitchFamily="2" charset="-122"/>
              </a:rPr>
              <a:t>	Value from Memory</a:t>
            </a:r>
          </a:p>
        </p:txBody>
      </p:sp>
      <p:cxnSp>
        <p:nvCxnSpPr>
          <p:cNvPr id="78854" name="Straight Connector 2">
            <a:extLst>
              <a:ext uri="{FF2B5EF4-FFF2-40B4-BE49-F238E27FC236}">
                <a16:creationId xmlns:a16="http://schemas.microsoft.com/office/drawing/2014/main" id="{AC1B6B4E-49D8-CA43-B405-BDAB8EA24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15240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6">
            <a:extLst>
              <a:ext uri="{FF2B5EF4-FFF2-40B4-BE49-F238E27FC236}">
                <a16:creationId xmlns:a16="http://schemas.microsoft.com/office/drawing/2014/main" id="{0A553615-0659-B742-88F0-97DB23B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F4005-B421-824F-BB8E-BC763AA52B2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17CA135-4C6E-7643-A53F-C3BC02179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Indeterminate Values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E9DADD3-3829-8B4A-A000-ACF1002960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343400" cy="4800600"/>
          </a:xfrm>
        </p:spPr>
        <p:txBody>
          <a:bodyPr/>
          <a:lstStyle/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Decode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srcA</a:t>
            </a:r>
            <a:r>
              <a:rPr lang="en-US" altLang="zh-CN">
                <a:ea typeface="宋体" panose="02010600030101010101" pitchFamily="2" charset="-122"/>
              </a:rPr>
              <a:t>	location of valA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rA, %rsp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srcB</a:t>
            </a:r>
            <a:r>
              <a:rPr lang="en-US" altLang="zh-CN">
                <a:ea typeface="宋体" panose="02010600030101010101" pitchFamily="2" charset="-122"/>
              </a:rPr>
              <a:t>	location of valB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rB, %rsp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Execute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aluA</a:t>
            </a:r>
            <a:r>
              <a:rPr lang="en-US" altLang="zh-CN">
                <a:ea typeface="宋体" panose="02010600030101010101" pitchFamily="2" charset="-122"/>
              </a:rPr>
              <a:t>	input A of ALU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valA, valC, +8, -8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aluB</a:t>
            </a:r>
            <a:r>
              <a:rPr lang="en-US" altLang="zh-CN">
                <a:ea typeface="宋体" panose="02010600030101010101" pitchFamily="2" charset="-122"/>
              </a:rPr>
              <a:t>	input B of ALU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valB, 0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F0D88DC8-2E64-4044-94E5-B7B264B281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81000"/>
            <a:ext cx="4495800" cy="6096000"/>
          </a:xfrm>
          <a:solidFill>
            <a:schemeClr val="bg1"/>
          </a:solidFill>
        </p:spPr>
        <p:txBody>
          <a:bodyPr/>
          <a:lstStyle/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Memory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addr</a:t>
            </a:r>
            <a:r>
              <a:rPr lang="en-US" altLang="zh-CN">
                <a:ea typeface="宋体" panose="02010600030101010101" pitchFamily="2" charset="-122"/>
              </a:rPr>
              <a:t>	address of memory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valA, valE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data</a:t>
            </a:r>
            <a:r>
              <a:rPr lang="en-US" altLang="zh-CN">
                <a:ea typeface="宋体" panose="02010600030101010101" pitchFamily="2" charset="-122"/>
              </a:rPr>
              <a:t>	data of Memory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valA, valP</a:t>
            </a:r>
          </a:p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Write back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dstE</a:t>
            </a:r>
            <a:r>
              <a:rPr lang="en-US" altLang="zh-CN">
                <a:ea typeface="宋体" panose="02010600030101010101" pitchFamily="2" charset="-122"/>
              </a:rPr>
              <a:t>	dest. of ALU result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rB, %rsp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dstM</a:t>
            </a:r>
            <a:r>
              <a:rPr lang="en-US" altLang="zh-CN">
                <a:ea typeface="宋体" panose="02010600030101010101" pitchFamily="2" charset="-122"/>
              </a:rPr>
              <a:t>	dest of Memory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rA</a:t>
            </a:r>
          </a:p>
          <a:p>
            <a:pPr marL="0" indent="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PC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newPC</a:t>
            </a:r>
            <a:r>
              <a:rPr lang="en-US" altLang="zh-CN">
                <a:ea typeface="宋体" panose="02010600030101010101" pitchFamily="2" charset="-122"/>
              </a:rPr>
              <a:t>	next of PC</a:t>
            </a:r>
          </a:p>
          <a:p>
            <a:pPr lvl="1" indent="-247650" defTabSz="912813">
              <a:buFontTx/>
              <a:buNone/>
              <a:tabLst>
                <a:tab pos="14859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valP, valC, valM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80902" name="Straight Connector 2">
            <a:extLst>
              <a:ext uri="{FF2B5EF4-FFF2-40B4-BE49-F238E27FC236}">
                <a16:creationId xmlns:a16="http://schemas.microsoft.com/office/drawing/2014/main" id="{0A56CF59-7CD1-214B-8F79-F327CA89E52B}"/>
              </a:ext>
            </a:extLst>
          </p:cNvPr>
          <p:cNvCxnSpPr>
            <a:cxnSpLocks noChangeShapeType="1"/>
            <a:stCxn id="80899" idx="0"/>
          </p:cNvCxnSpPr>
          <p:nvPr/>
        </p:nvCxnSpPr>
        <p:spPr bwMode="auto">
          <a:xfrm>
            <a:off x="4495800" y="4572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3973CDB-3FF8-9048-BAF2-BAFCB4B1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68813"/>
            <a:ext cx="1197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4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r>
              <a:rPr lang="en-US" altLang="zh-CN" sz="24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F</a:t>
            </a:r>
            <a:endParaRPr lang="zh-CN" altLang="en-US" sz="24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6BBBEE6D-D977-FF41-9B30-F2B8351E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20CAF-6926-BF4A-977E-CC3B9C8B618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F788D6-4415-9F4C-9D4E-50BC22AB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48" name="Freeform 3">
            <a:extLst>
              <a:ext uri="{FF2B5EF4-FFF2-40B4-BE49-F238E27FC236}">
                <a16:creationId xmlns:a16="http://schemas.microsoft.com/office/drawing/2014/main" id="{E078A69C-B473-E04E-B572-1D3B5BD0CBA8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2949" name="Freeform 4">
            <a:extLst>
              <a:ext uri="{FF2B5EF4-FFF2-40B4-BE49-F238E27FC236}">
                <a16:creationId xmlns:a16="http://schemas.microsoft.com/office/drawing/2014/main" id="{C1D6BA7C-4DBC-4245-BC6C-49228121725C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2A0D8B4D-A4D0-7F49-9D5E-B06BC38A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0661D445-2DC1-674E-8D31-48786933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2" name="Rectangle 7">
            <a:extLst>
              <a:ext uri="{FF2B5EF4-FFF2-40B4-BE49-F238E27FC236}">
                <a16:creationId xmlns:a16="http://schemas.microsoft.com/office/drawing/2014/main" id="{A6EB0070-D4BD-6444-8CC7-CA56A503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3" name="Rectangle 8">
            <a:extLst>
              <a:ext uri="{FF2B5EF4-FFF2-40B4-BE49-F238E27FC236}">
                <a16:creationId xmlns:a16="http://schemas.microsoft.com/office/drawing/2014/main" id="{E36B119B-012A-654F-9B0C-88263EAC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4" name="Rectangle 9">
            <a:extLst>
              <a:ext uri="{FF2B5EF4-FFF2-40B4-BE49-F238E27FC236}">
                <a16:creationId xmlns:a16="http://schemas.microsoft.com/office/drawing/2014/main" id="{04CB39C8-205A-6549-A013-F0BDA9784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82955" name="Group 10">
            <a:extLst>
              <a:ext uri="{FF2B5EF4-FFF2-40B4-BE49-F238E27FC236}">
                <a16:creationId xmlns:a16="http://schemas.microsoft.com/office/drawing/2014/main" id="{83DA0651-6516-BE45-97D9-26980EE543D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83084" name="Rectangle 11">
              <a:extLst>
                <a:ext uri="{FF2B5EF4-FFF2-40B4-BE49-F238E27FC236}">
                  <a16:creationId xmlns:a16="http://schemas.microsoft.com/office/drawing/2014/main" id="{BA09302E-0B65-FD43-930F-9128A23A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83085" name="Rectangle 12">
              <a:extLst>
                <a:ext uri="{FF2B5EF4-FFF2-40B4-BE49-F238E27FC236}">
                  <a16:creationId xmlns:a16="http://schemas.microsoft.com/office/drawing/2014/main" id="{5B7B0528-2CF4-9F48-8FC8-B29668A6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E714C189-25FA-E441-8D29-E8B23779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7" name="Rectangle 14">
            <a:extLst>
              <a:ext uri="{FF2B5EF4-FFF2-40B4-BE49-F238E27FC236}">
                <a16:creationId xmlns:a16="http://schemas.microsoft.com/office/drawing/2014/main" id="{70DF3814-F74B-AC48-9587-AB4D4046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9FD9DE29-DB21-A64D-A5E9-1BE38BDD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59" name="Rectangle 16">
            <a:extLst>
              <a:ext uri="{FF2B5EF4-FFF2-40B4-BE49-F238E27FC236}">
                <a16:creationId xmlns:a16="http://schemas.microsoft.com/office/drawing/2014/main" id="{BF9032EA-2DB2-E344-AC70-74D537F0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82960" name="Group 17">
            <a:extLst>
              <a:ext uri="{FF2B5EF4-FFF2-40B4-BE49-F238E27FC236}">
                <a16:creationId xmlns:a16="http://schemas.microsoft.com/office/drawing/2014/main" id="{B96C32D2-94E3-0540-BCF7-F13C11324A1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83080" name="Group 18">
              <a:extLst>
                <a:ext uri="{FF2B5EF4-FFF2-40B4-BE49-F238E27FC236}">
                  <a16:creationId xmlns:a16="http://schemas.microsoft.com/office/drawing/2014/main" id="{EF6D7452-26B9-F349-927E-C329DCC74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83082" name="Freeform 19">
                <a:extLst>
                  <a:ext uri="{FF2B5EF4-FFF2-40B4-BE49-F238E27FC236}">
                    <a16:creationId xmlns:a16="http://schemas.microsoft.com/office/drawing/2014/main" id="{168668C2-7F04-9949-ADCB-0F66E0F54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3083" name="Freeform 20">
                <a:extLst>
                  <a:ext uri="{FF2B5EF4-FFF2-40B4-BE49-F238E27FC236}">
                    <a16:creationId xmlns:a16="http://schemas.microsoft.com/office/drawing/2014/main" id="{6072383A-587F-FF4A-B78B-2FB6622F0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83081" name="Rectangle 21">
              <a:extLst>
                <a:ext uri="{FF2B5EF4-FFF2-40B4-BE49-F238E27FC236}">
                  <a16:creationId xmlns:a16="http://schemas.microsoft.com/office/drawing/2014/main" id="{CD0B4645-A62A-AE44-83F2-1231D3A2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82961" name="Group 22">
            <a:extLst>
              <a:ext uri="{FF2B5EF4-FFF2-40B4-BE49-F238E27FC236}">
                <a16:creationId xmlns:a16="http://schemas.microsoft.com/office/drawing/2014/main" id="{E3272A0D-55F1-EE45-859D-5ABB657A102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83078" name="Rectangle 23">
              <a:extLst>
                <a:ext uri="{FF2B5EF4-FFF2-40B4-BE49-F238E27FC236}">
                  <a16:creationId xmlns:a16="http://schemas.microsoft.com/office/drawing/2014/main" id="{88979FA4-FE25-D943-A38C-65B770C6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83079" name="Rectangle 24">
              <a:extLst>
                <a:ext uri="{FF2B5EF4-FFF2-40B4-BE49-F238E27FC236}">
                  <a16:creationId xmlns:a16="http://schemas.microsoft.com/office/drawing/2014/main" id="{5915A19E-96D3-884B-891C-BEED9A29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82962" name="Group 25">
            <a:extLst>
              <a:ext uri="{FF2B5EF4-FFF2-40B4-BE49-F238E27FC236}">
                <a16:creationId xmlns:a16="http://schemas.microsoft.com/office/drawing/2014/main" id="{F493DC76-B605-2F4A-87F1-DD57CE33D758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83076" name="Line 26">
              <a:extLst>
                <a:ext uri="{FF2B5EF4-FFF2-40B4-BE49-F238E27FC236}">
                  <a16:creationId xmlns:a16="http://schemas.microsoft.com/office/drawing/2014/main" id="{6F95F496-07FD-9E49-A09F-8284108F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7" name="Freeform 27">
              <a:extLst>
                <a:ext uri="{FF2B5EF4-FFF2-40B4-BE49-F238E27FC236}">
                  <a16:creationId xmlns:a16="http://schemas.microsoft.com/office/drawing/2014/main" id="{BA0304E5-5049-8948-AE85-F68932CF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2963" name="Rectangle 28">
            <a:extLst>
              <a:ext uri="{FF2B5EF4-FFF2-40B4-BE49-F238E27FC236}">
                <a16:creationId xmlns:a16="http://schemas.microsoft.com/office/drawing/2014/main" id="{B3F7FCB7-1746-CB49-A380-8D03EB20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4" name="Rectangle 29">
            <a:extLst>
              <a:ext uri="{FF2B5EF4-FFF2-40B4-BE49-F238E27FC236}">
                <a16:creationId xmlns:a16="http://schemas.microsoft.com/office/drawing/2014/main" id="{EC9DAFB0-9AC7-D241-9306-F0A21672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5" name="Rectangle 30">
            <a:extLst>
              <a:ext uri="{FF2B5EF4-FFF2-40B4-BE49-F238E27FC236}">
                <a16:creationId xmlns:a16="http://schemas.microsoft.com/office/drawing/2014/main" id="{F56EEE84-4B88-734F-B97E-4071CA92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6" name="Rectangle 31">
            <a:extLst>
              <a:ext uri="{FF2B5EF4-FFF2-40B4-BE49-F238E27FC236}">
                <a16:creationId xmlns:a16="http://schemas.microsoft.com/office/drawing/2014/main" id="{48DD2A77-5EBD-5A47-AD69-0E5D49A4E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7" name="Rectangle 32">
            <a:extLst>
              <a:ext uri="{FF2B5EF4-FFF2-40B4-BE49-F238E27FC236}">
                <a16:creationId xmlns:a16="http://schemas.microsoft.com/office/drawing/2014/main" id="{C8F15504-DE0F-384B-8F75-B610ACEF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8" name="Rectangle 33">
            <a:extLst>
              <a:ext uri="{FF2B5EF4-FFF2-40B4-BE49-F238E27FC236}">
                <a16:creationId xmlns:a16="http://schemas.microsoft.com/office/drawing/2014/main" id="{24F4D0A3-1E2A-DE40-AE97-F7D3D20C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69" name="Rectangle 34">
            <a:extLst>
              <a:ext uri="{FF2B5EF4-FFF2-40B4-BE49-F238E27FC236}">
                <a16:creationId xmlns:a16="http://schemas.microsoft.com/office/drawing/2014/main" id="{AA7A9CDE-7F78-1A41-A8C1-06ED4697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0" name="Rectangle 35">
            <a:extLst>
              <a:ext uri="{FF2B5EF4-FFF2-40B4-BE49-F238E27FC236}">
                <a16:creationId xmlns:a16="http://schemas.microsoft.com/office/drawing/2014/main" id="{27A81710-77FC-6F42-830C-EB21735F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1" name="Rectangle 36">
            <a:extLst>
              <a:ext uri="{FF2B5EF4-FFF2-40B4-BE49-F238E27FC236}">
                <a16:creationId xmlns:a16="http://schemas.microsoft.com/office/drawing/2014/main" id="{627692CB-D908-F64C-9EC1-4D22E335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2" name="Rectangle 37">
            <a:extLst>
              <a:ext uri="{FF2B5EF4-FFF2-40B4-BE49-F238E27FC236}">
                <a16:creationId xmlns:a16="http://schemas.microsoft.com/office/drawing/2014/main" id="{D32716A9-351F-B64F-99E2-3D855930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3" name="Rectangle 38">
            <a:extLst>
              <a:ext uri="{FF2B5EF4-FFF2-40B4-BE49-F238E27FC236}">
                <a16:creationId xmlns:a16="http://schemas.microsoft.com/office/drawing/2014/main" id="{5D87FE33-4CE2-B247-88F0-3E285917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C50D4CF0-E16F-6945-8DA0-0D54704F4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5" name="Rectangle 40">
            <a:extLst>
              <a:ext uri="{FF2B5EF4-FFF2-40B4-BE49-F238E27FC236}">
                <a16:creationId xmlns:a16="http://schemas.microsoft.com/office/drawing/2014/main" id="{4AD33597-DEA1-EE4E-8CF2-09D77ED4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6" name="Rectangle 41">
            <a:extLst>
              <a:ext uri="{FF2B5EF4-FFF2-40B4-BE49-F238E27FC236}">
                <a16:creationId xmlns:a16="http://schemas.microsoft.com/office/drawing/2014/main" id="{A2F22CCA-078C-DA45-A20A-3EF97606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7" name="Rectangle 42">
            <a:extLst>
              <a:ext uri="{FF2B5EF4-FFF2-40B4-BE49-F238E27FC236}">
                <a16:creationId xmlns:a16="http://schemas.microsoft.com/office/drawing/2014/main" id="{CFC322CD-E734-604F-945F-974F5C90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8" name="Rectangle 43">
            <a:extLst>
              <a:ext uri="{FF2B5EF4-FFF2-40B4-BE49-F238E27FC236}">
                <a16:creationId xmlns:a16="http://schemas.microsoft.com/office/drawing/2014/main" id="{9A862361-5CC4-E64B-BF6E-6F2712C9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79" name="Rectangle 44">
            <a:extLst>
              <a:ext uri="{FF2B5EF4-FFF2-40B4-BE49-F238E27FC236}">
                <a16:creationId xmlns:a16="http://schemas.microsoft.com/office/drawing/2014/main" id="{7235AAE5-32B7-A74A-9B2D-D0795493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0" name="Rectangle 45">
            <a:extLst>
              <a:ext uri="{FF2B5EF4-FFF2-40B4-BE49-F238E27FC236}">
                <a16:creationId xmlns:a16="http://schemas.microsoft.com/office/drawing/2014/main" id="{383DCA23-5EC4-7D4C-8CC3-80021F69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1" name="Rectangle 46">
            <a:extLst>
              <a:ext uri="{FF2B5EF4-FFF2-40B4-BE49-F238E27FC236}">
                <a16:creationId xmlns:a16="http://schemas.microsoft.com/office/drawing/2014/main" id="{82080A11-32BC-3948-A281-232CDCAF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82982" name="Group 47">
            <a:extLst>
              <a:ext uri="{FF2B5EF4-FFF2-40B4-BE49-F238E27FC236}">
                <a16:creationId xmlns:a16="http://schemas.microsoft.com/office/drawing/2014/main" id="{D5C6CD39-BF8B-6041-8EDF-3E676BB41602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83060" name="Freeform 48">
              <a:extLst>
                <a:ext uri="{FF2B5EF4-FFF2-40B4-BE49-F238E27FC236}">
                  <a16:creationId xmlns:a16="http://schemas.microsoft.com/office/drawing/2014/main" id="{27C314F5-6A00-0B43-AFAD-CC3E96CC6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1" name="Freeform 49">
              <a:extLst>
                <a:ext uri="{FF2B5EF4-FFF2-40B4-BE49-F238E27FC236}">
                  <a16:creationId xmlns:a16="http://schemas.microsoft.com/office/drawing/2014/main" id="{458A3591-571D-3B40-9DB9-300F8493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2" name="Freeform 50">
              <a:extLst>
                <a:ext uri="{FF2B5EF4-FFF2-40B4-BE49-F238E27FC236}">
                  <a16:creationId xmlns:a16="http://schemas.microsoft.com/office/drawing/2014/main" id="{F83AE3DD-69DC-C14F-9695-06BC0191E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3" name="Freeform 51">
              <a:extLst>
                <a:ext uri="{FF2B5EF4-FFF2-40B4-BE49-F238E27FC236}">
                  <a16:creationId xmlns:a16="http://schemas.microsoft.com/office/drawing/2014/main" id="{C980BFE9-0966-B146-87B8-8F1491067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4" name="Freeform 52">
              <a:extLst>
                <a:ext uri="{FF2B5EF4-FFF2-40B4-BE49-F238E27FC236}">
                  <a16:creationId xmlns:a16="http://schemas.microsoft.com/office/drawing/2014/main" id="{B52D6A0E-0A69-DF45-A961-E9EE78AC7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5" name="Freeform 53">
              <a:extLst>
                <a:ext uri="{FF2B5EF4-FFF2-40B4-BE49-F238E27FC236}">
                  <a16:creationId xmlns:a16="http://schemas.microsoft.com/office/drawing/2014/main" id="{7EBA657F-00C2-DB45-951A-D7A145BD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6" name="Freeform 54">
              <a:extLst>
                <a:ext uri="{FF2B5EF4-FFF2-40B4-BE49-F238E27FC236}">
                  <a16:creationId xmlns:a16="http://schemas.microsoft.com/office/drawing/2014/main" id="{CBA3E7E8-5374-D84F-87DF-C27A860B0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7" name="Freeform 55">
              <a:extLst>
                <a:ext uri="{FF2B5EF4-FFF2-40B4-BE49-F238E27FC236}">
                  <a16:creationId xmlns:a16="http://schemas.microsoft.com/office/drawing/2014/main" id="{6C14FF52-E2A0-AA4A-8ABD-DEFF27E74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8" name="Freeform 56">
              <a:extLst>
                <a:ext uri="{FF2B5EF4-FFF2-40B4-BE49-F238E27FC236}">
                  <a16:creationId xmlns:a16="http://schemas.microsoft.com/office/drawing/2014/main" id="{9032FA3A-A365-2743-A69D-3BE379DC8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69" name="Freeform 57">
              <a:extLst>
                <a:ext uri="{FF2B5EF4-FFF2-40B4-BE49-F238E27FC236}">
                  <a16:creationId xmlns:a16="http://schemas.microsoft.com/office/drawing/2014/main" id="{8F756C51-7C4D-0D4D-BCCE-ADA1B60D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0" name="Freeform 58">
              <a:extLst>
                <a:ext uri="{FF2B5EF4-FFF2-40B4-BE49-F238E27FC236}">
                  <a16:creationId xmlns:a16="http://schemas.microsoft.com/office/drawing/2014/main" id="{ABF203D5-22F8-F042-AC08-EFF59EEC7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1" name="Freeform 59">
              <a:extLst>
                <a:ext uri="{FF2B5EF4-FFF2-40B4-BE49-F238E27FC236}">
                  <a16:creationId xmlns:a16="http://schemas.microsoft.com/office/drawing/2014/main" id="{4C5362BB-C449-E940-8968-CFA4734C6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2" name="Freeform 60">
              <a:extLst>
                <a:ext uri="{FF2B5EF4-FFF2-40B4-BE49-F238E27FC236}">
                  <a16:creationId xmlns:a16="http://schemas.microsoft.com/office/drawing/2014/main" id="{FE675642-7A4B-EE45-B249-194C46C51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3" name="Freeform 61">
              <a:extLst>
                <a:ext uri="{FF2B5EF4-FFF2-40B4-BE49-F238E27FC236}">
                  <a16:creationId xmlns:a16="http://schemas.microsoft.com/office/drawing/2014/main" id="{4B475FAF-EDDA-C347-B078-50FF7F46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4" name="Freeform 62">
              <a:extLst>
                <a:ext uri="{FF2B5EF4-FFF2-40B4-BE49-F238E27FC236}">
                  <a16:creationId xmlns:a16="http://schemas.microsoft.com/office/drawing/2014/main" id="{916232E4-583D-B44A-82E0-A909DC01B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3075" name="Freeform 63">
              <a:extLst>
                <a:ext uri="{FF2B5EF4-FFF2-40B4-BE49-F238E27FC236}">
                  <a16:creationId xmlns:a16="http://schemas.microsoft.com/office/drawing/2014/main" id="{E137058E-EC0C-AB4A-96CE-BD25B7033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82983" name="Rectangle 64">
            <a:extLst>
              <a:ext uri="{FF2B5EF4-FFF2-40B4-BE49-F238E27FC236}">
                <a16:creationId xmlns:a16="http://schemas.microsoft.com/office/drawing/2014/main" id="{56A0375B-8D30-8241-99F5-C1ED88A6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4" name="Rectangle 65">
            <a:extLst>
              <a:ext uri="{FF2B5EF4-FFF2-40B4-BE49-F238E27FC236}">
                <a16:creationId xmlns:a16="http://schemas.microsoft.com/office/drawing/2014/main" id="{89DB93EB-FFA9-E744-BB21-B80688C9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5" name="Freeform 66">
            <a:extLst>
              <a:ext uri="{FF2B5EF4-FFF2-40B4-BE49-F238E27FC236}">
                <a16:creationId xmlns:a16="http://schemas.microsoft.com/office/drawing/2014/main" id="{47A8AC69-B1F2-5D48-BC10-C0F913601991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2986" name="Rectangle 67">
            <a:extLst>
              <a:ext uri="{FF2B5EF4-FFF2-40B4-BE49-F238E27FC236}">
                <a16:creationId xmlns:a16="http://schemas.microsoft.com/office/drawing/2014/main" id="{CEFEEFDF-E868-0040-A45A-4476E629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8442D962-D99B-9F49-9DD1-67DB5F18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8" name="Rectangle 69">
            <a:extLst>
              <a:ext uri="{FF2B5EF4-FFF2-40B4-BE49-F238E27FC236}">
                <a16:creationId xmlns:a16="http://schemas.microsoft.com/office/drawing/2014/main" id="{2FBF7698-E911-EF42-83B9-256A4159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89" name="Freeform 70">
            <a:extLst>
              <a:ext uri="{FF2B5EF4-FFF2-40B4-BE49-F238E27FC236}">
                <a16:creationId xmlns:a16="http://schemas.microsoft.com/office/drawing/2014/main" id="{8433E26B-9C1B-074F-ACE1-005AB3FB6752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2990" name="Rectangle 71">
            <a:extLst>
              <a:ext uri="{FF2B5EF4-FFF2-40B4-BE49-F238E27FC236}">
                <a16:creationId xmlns:a16="http://schemas.microsoft.com/office/drawing/2014/main" id="{A725667E-06F7-064D-9A4F-501A5B49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F9218B47-1EBF-A14E-8BD2-2846E07D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4297363"/>
            <a:ext cx="115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srcA</a:t>
            </a:r>
            <a:r>
              <a:rPr lang="en-US" altLang="zh-CN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srcB</a:t>
            </a:r>
            <a:endParaRPr lang="en-US" altLang="zh-CN" sz="2000" b="0" dirty="0">
              <a:solidFill>
                <a:schemeClr val="accent6">
                  <a:lumMod val="60000"/>
                  <a:lumOff val="4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872CA994-2599-E54A-A2F8-F48C85A0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9" y="4654550"/>
            <a:ext cx="1146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dstE,dstM</a:t>
            </a:r>
            <a:endParaRPr lang="en-US" altLang="zh-CN" sz="2000" b="0" dirty="0">
              <a:solidFill>
                <a:schemeClr val="accent6">
                  <a:lumMod val="60000"/>
                  <a:lumOff val="4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93" name="Rectangle 74">
            <a:extLst>
              <a:ext uri="{FF2B5EF4-FFF2-40B4-BE49-F238E27FC236}">
                <a16:creationId xmlns:a16="http://schemas.microsoft.com/office/drawing/2014/main" id="{908086D5-9B04-0045-A4E9-29E5584B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94" name="Rectangle 75">
            <a:extLst>
              <a:ext uri="{FF2B5EF4-FFF2-40B4-BE49-F238E27FC236}">
                <a16:creationId xmlns:a16="http://schemas.microsoft.com/office/drawing/2014/main" id="{930A352C-5C18-5846-951D-5F900A53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95" name="Freeform 76">
            <a:extLst>
              <a:ext uri="{FF2B5EF4-FFF2-40B4-BE49-F238E27FC236}">
                <a16:creationId xmlns:a16="http://schemas.microsoft.com/office/drawing/2014/main" id="{EEC2045B-D61C-2A44-A567-A2D3A878C029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2996" name="Rectangle 77">
            <a:extLst>
              <a:ext uri="{FF2B5EF4-FFF2-40B4-BE49-F238E27FC236}">
                <a16:creationId xmlns:a16="http://schemas.microsoft.com/office/drawing/2014/main" id="{6D224CFA-F827-B041-A4EE-85EEB79A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6ECFC7AF-7194-B742-961D-6327E62C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98" name="Rectangle 79">
            <a:extLst>
              <a:ext uri="{FF2B5EF4-FFF2-40B4-BE49-F238E27FC236}">
                <a16:creationId xmlns:a16="http://schemas.microsoft.com/office/drawing/2014/main" id="{7AF90D27-1321-8541-A033-A24D587E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2999" name="Rectangle 80">
            <a:extLst>
              <a:ext uri="{FF2B5EF4-FFF2-40B4-BE49-F238E27FC236}">
                <a16:creationId xmlns:a16="http://schemas.microsoft.com/office/drawing/2014/main" id="{749DB01E-5A97-3141-AE40-77E875D8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0" name="Freeform 81">
            <a:extLst>
              <a:ext uri="{FF2B5EF4-FFF2-40B4-BE49-F238E27FC236}">
                <a16:creationId xmlns:a16="http://schemas.microsoft.com/office/drawing/2014/main" id="{18AF2C88-5010-4443-9651-D384D0CAE5A7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01" name="Rectangle 82">
            <a:extLst>
              <a:ext uri="{FF2B5EF4-FFF2-40B4-BE49-F238E27FC236}">
                <a16:creationId xmlns:a16="http://schemas.microsoft.com/office/drawing/2014/main" id="{A6FA571D-7764-3346-A7CA-D9103A913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CA04D8EB-F01D-1C48-81E9-C53E3852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30563"/>
            <a:ext cx="1089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aluA,aluB</a:t>
            </a:r>
            <a:endParaRPr lang="en-US" altLang="zh-CN" sz="2000" b="0" dirty="0">
              <a:solidFill>
                <a:schemeClr val="accent6">
                  <a:lumMod val="60000"/>
                  <a:lumOff val="4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3" name="Rectangle 84">
            <a:extLst>
              <a:ext uri="{FF2B5EF4-FFF2-40B4-BE49-F238E27FC236}">
                <a16:creationId xmlns:a16="http://schemas.microsoft.com/office/drawing/2014/main" id="{19FADCB5-E78F-214D-8692-F6B6BF0F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3ABAA879-2F83-CB41-B52E-60D4C929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5" name="Rectangle 86">
            <a:extLst>
              <a:ext uri="{FF2B5EF4-FFF2-40B4-BE49-F238E27FC236}">
                <a16:creationId xmlns:a16="http://schemas.microsoft.com/office/drawing/2014/main" id="{BDF6F834-26B0-7A48-B29E-2BED9FFB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6" name="Rectangle 87">
            <a:extLst>
              <a:ext uri="{FF2B5EF4-FFF2-40B4-BE49-F238E27FC236}">
                <a16:creationId xmlns:a16="http://schemas.microsoft.com/office/drawing/2014/main" id="{CDF297C8-D408-E84F-9ED8-4B2A2F78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07" name="Freeform 88">
            <a:extLst>
              <a:ext uri="{FF2B5EF4-FFF2-40B4-BE49-F238E27FC236}">
                <a16:creationId xmlns:a16="http://schemas.microsoft.com/office/drawing/2014/main" id="{F813BC41-0AB7-3C46-9921-16CDF4B9BBFE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08" name="Rectangle 89">
            <a:extLst>
              <a:ext uri="{FF2B5EF4-FFF2-40B4-BE49-F238E27FC236}">
                <a16:creationId xmlns:a16="http://schemas.microsoft.com/office/drawing/2014/main" id="{10D5721A-8655-E845-82FC-437F86F4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7B595DFB-B386-964C-8082-DB9F7F2A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0" name="Rectangle 91">
            <a:extLst>
              <a:ext uri="{FF2B5EF4-FFF2-40B4-BE49-F238E27FC236}">
                <a16:creationId xmlns:a16="http://schemas.microsoft.com/office/drawing/2014/main" id="{779FDC75-2F87-844C-96F3-C5EC0240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1" name="Freeform 92">
            <a:extLst>
              <a:ext uri="{FF2B5EF4-FFF2-40B4-BE49-F238E27FC236}">
                <a16:creationId xmlns:a16="http://schemas.microsoft.com/office/drawing/2014/main" id="{C6595ED1-7316-2547-907F-B1975DDD4855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12" name="Rectangle 93">
            <a:extLst>
              <a:ext uri="{FF2B5EF4-FFF2-40B4-BE49-F238E27FC236}">
                <a16:creationId xmlns:a16="http://schemas.microsoft.com/office/drawing/2014/main" id="{67C2F5C4-55A9-2641-95A7-F934846C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3" name="Rectangle 94">
            <a:extLst>
              <a:ext uri="{FF2B5EF4-FFF2-40B4-BE49-F238E27FC236}">
                <a16:creationId xmlns:a16="http://schemas.microsoft.com/office/drawing/2014/main" id="{CF49E3A0-6EFA-8944-BC6F-6A0A1A88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4" name="Rectangle 95">
            <a:extLst>
              <a:ext uri="{FF2B5EF4-FFF2-40B4-BE49-F238E27FC236}">
                <a16:creationId xmlns:a16="http://schemas.microsoft.com/office/drawing/2014/main" id="{BE2B8F6F-66C2-7D41-A133-83F20D54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5" name="Rectangle 96">
            <a:extLst>
              <a:ext uri="{FF2B5EF4-FFF2-40B4-BE49-F238E27FC236}">
                <a16:creationId xmlns:a16="http://schemas.microsoft.com/office/drawing/2014/main" id="{B4B91B74-0A2E-8743-8FE3-51345ED2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6" name="Freeform 97">
            <a:extLst>
              <a:ext uri="{FF2B5EF4-FFF2-40B4-BE49-F238E27FC236}">
                <a16:creationId xmlns:a16="http://schemas.microsoft.com/office/drawing/2014/main" id="{474084B9-60EA-414A-AC4C-AE40BC4E6DCD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17" name="Rectangle 98">
            <a:extLst>
              <a:ext uri="{FF2B5EF4-FFF2-40B4-BE49-F238E27FC236}">
                <a16:creationId xmlns:a16="http://schemas.microsoft.com/office/drawing/2014/main" id="{2F348859-30F5-D54E-867A-A9B23764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8" name="Rectangle 99">
            <a:extLst>
              <a:ext uri="{FF2B5EF4-FFF2-40B4-BE49-F238E27FC236}">
                <a16:creationId xmlns:a16="http://schemas.microsoft.com/office/drawing/2014/main" id="{5D1D08E0-3FE0-1540-991D-213F5110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19" name="Freeform 100">
            <a:extLst>
              <a:ext uri="{FF2B5EF4-FFF2-40B4-BE49-F238E27FC236}">
                <a16:creationId xmlns:a16="http://schemas.microsoft.com/office/drawing/2014/main" id="{64A9848D-A9FD-164C-B47B-E87B342827C3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A0A8AE01-D725-8340-B35C-589EAB2E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addrs,data</a:t>
            </a:r>
            <a:endParaRPr lang="en-US" altLang="zh-CN" sz="2000" b="0" dirty="0">
              <a:solidFill>
                <a:schemeClr val="accent6">
                  <a:lumMod val="60000"/>
                  <a:lumOff val="4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21" name="Rectangle 102">
            <a:extLst>
              <a:ext uri="{FF2B5EF4-FFF2-40B4-BE49-F238E27FC236}">
                <a16:creationId xmlns:a16="http://schemas.microsoft.com/office/drawing/2014/main" id="{E3ABF92A-8BF9-5E47-98F1-3318ADD7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22" name="Rectangle 103">
            <a:extLst>
              <a:ext uri="{FF2B5EF4-FFF2-40B4-BE49-F238E27FC236}">
                <a16:creationId xmlns:a16="http://schemas.microsoft.com/office/drawing/2014/main" id="{2B8189C2-FFF8-6349-868B-3C3C3F62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23" name="Freeform 104">
            <a:extLst>
              <a:ext uri="{FF2B5EF4-FFF2-40B4-BE49-F238E27FC236}">
                <a16:creationId xmlns:a16="http://schemas.microsoft.com/office/drawing/2014/main" id="{F7174DA1-4290-F044-AD0D-1F66A2812516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2D008CED-C271-B74E-A976-6E74498D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25" name="Rectangle 106">
            <a:extLst>
              <a:ext uri="{FF2B5EF4-FFF2-40B4-BE49-F238E27FC236}">
                <a16:creationId xmlns:a16="http://schemas.microsoft.com/office/drawing/2014/main" id="{C64DDE0F-081F-644A-B3C5-6CAB68B9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26" name="Freeform 107">
            <a:extLst>
              <a:ext uri="{FF2B5EF4-FFF2-40B4-BE49-F238E27FC236}">
                <a16:creationId xmlns:a16="http://schemas.microsoft.com/office/drawing/2014/main" id="{FBFFE9C4-3596-2B4D-80C8-142369AC7528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27" name="Freeform 108">
            <a:extLst>
              <a:ext uri="{FF2B5EF4-FFF2-40B4-BE49-F238E27FC236}">
                <a16:creationId xmlns:a16="http://schemas.microsoft.com/office/drawing/2014/main" id="{F02DAB84-9259-9E49-9856-DEB0FACBB3CE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28" name="Freeform 109">
            <a:extLst>
              <a:ext uri="{FF2B5EF4-FFF2-40B4-BE49-F238E27FC236}">
                <a16:creationId xmlns:a16="http://schemas.microsoft.com/office/drawing/2014/main" id="{B9DF6AF8-9CE6-B844-B16C-B5512BCD3DA4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29" name="Freeform 110">
            <a:extLst>
              <a:ext uri="{FF2B5EF4-FFF2-40B4-BE49-F238E27FC236}">
                <a16:creationId xmlns:a16="http://schemas.microsoft.com/office/drawing/2014/main" id="{C7E56900-8D7F-FA42-A42F-F9FA19C87DB2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30" name="Freeform 111">
            <a:extLst>
              <a:ext uri="{FF2B5EF4-FFF2-40B4-BE49-F238E27FC236}">
                <a16:creationId xmlns:a16="http://schemas.microsoft.com/office/drawing/2014/main" id="{7B1AA80A-397B-784A-81C8-77A03B418E2F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31" name="Freeform 112">
            <a:extLst>
              <a:ext uri="{FF2B5EF4-FFF2-40B4-BE49-F238E27FC236}">
                <a16:creationId xmlns:a16="http://schemas.microsoft.com/office/drawing/2014/main" id="{3CD54167-5A3A-5243-8DFB-2449C6F021DE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32" name="Freeform 113">
            <a:extLst>
              <a:ext uri="{FF2B5EF4-FFF2-40B4-BE49-F238E27FC236}">
                <a16:creationId xmlns:a16="http://schemas.microsoft.com/office/drawing/2014/main" id="{9E570A8A-A38C-EF4F-AC88-8DCCDFBE2FFF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33" name="Freeform 114">
            <a:extLst>
              <a:ext uri="{FF2B5EF4-FFF2-40B4-BE49-F238E27FC236}">
                <a16:creationId xmlns:a16="http://schemas.microsoft.com/office/drawing/2014/main" id="{BC3F02A9-D146-DF47-81F7-3FDAC1295DC2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34" name="Rectangle 115">
            <a:extLst>
              <a:ext uri="{FF2B5EF4-FFF2-40B4-BE49-F238E27FC236}">
                <a16:creationId xmlns:a16="http://schemas.microsoft.com/office/drawing/2014/main" id="{DD4E91AF-936C-E04B-9F8D-0AA25B50A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35" name="Rectangle 116">
            <a:extLst>
              <a:ext uri="{FF2B5EF4-FFF2-40B4-BE49-F238E27FC236}">
                <a16:creationId xmlns:a16="http://schemas.microsoft.com/office/drawing/2014/main" id="{ECE6C436-9DDB-E142-B5B6-0A3D132AE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36" name="Rectangle 117">
            <a:extLst>
              <a:ext uri="{FF2B5EF4-FFF2-40B4-BE49-F238E27FC236}">
                <a16:creationId xmlns:a16="http://schemas.microsoft.com/office/drawing/2014/main" id="{F762C8DB-00E6-FA44-BCAA-7F42E267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37" name="Rectangle 118">
            <a:extLst>
              <a:ext uri="{FF2B5EF4-FFF2-40B4-BE49-F238E27FC236}">
                <a16:creationId xmlns:a16="http://schemas.microsoft.com/office/drawing/2014/main" id="{E29C7B38-FC98-1445-BED1-247EC3E1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38" name="Rectangle 119">
            <a:extLst>
              <a:ext uri="{FF2B5EF4-FFF2-40B4-BE49-F238E27FC236}">
                <a16:creationId xmlns:a16="http://schemas.microsoft.com/office/drawing/2014/main" id="{C01851CC-2CFA-7041-94E8-D3D4CC71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39" name="Rectangle 120">
            <a:extLst>
              <a:ext uri="{FF2B5EF4-FFF2-40B4-BE49-F238E27FC236}">
                <a16:creationId xmlns:a16="http://schemas.microsoft.com/office/drawing/2014/main" id="{3181F976-CD47-4442-BE32-3B2122DCC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969A14CA-01B1-3346-A651-F21C3946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41" name="Rectangle 123">
            <a:extLst>
              <a:ext uri="{FF2B5EF4-FFF2-40B4-BE49-F238E27FC236}">
                <a16:creationId xmlns:a16="http://schemas.microsoft.com/office/drawing/2014/main" id="{DD67E89F-1C08-A44A-A38E-B8A1A7CC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42" name="Freeform 124">
            <a:extLst>
              <a:ext uri="{FF2B5EF4-FFF2-40B4-BE49-F238E27FC236}">
                <a16:creationId xmlns:a16="http://schemas.microsoft.com/office/drawing/2014/main" id="{C59555A2-5877-DA45-8B41-FE36FE90A826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43" name="Freeform 125">
            <a:extLst>
              <a:ext uri="{FF2B5EF4-FFF2-40B4-BE49-F238E27FC236}">
                <a16:creationId xmlns:a16="http://schemas.microsoft.com/office/drawing/2014/main" id="{0E145BDF-324F-6D46-BA9F-E09ECBCC644E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44" name="Rectangle 126">
            <a:extLst>
              <a:ext uri="{FF2B5EF4-FFF2-40B4-BE49-F238E27FC236}">
                <a16:creationId xmlns:a16="http://schemas.microsoft.com/office/drawing/2014/main" id="{7573A818-3436-E142-974B-852E8898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D0F28A40-A519-2041-BCEE-22A55400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41" y="6324600"/>
            <a:ext cx="790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newPC</a:t>
            </a:r>
            <a:endParaRPr lang="en-US" altLang="zh-CN" sz="2000" b="0" dirty="0">
              <a:solidFill>
                <a:schemeClr val="accent6">
                  <a:lumMod val="60000"/>
                  <a:lumOff val="4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5C3D87CE-6538-6140-9263-C0500B06D18D}"/>
              </a:ext>
            </a:extLst>
          </p:cNvPr>
          <p:cNvSpPr>
            <a:spLocks/>
          </p:cNvSpPr>
          <p:nvPr/>
        </p:nvSpPr>
        <p:spPr bwMode="auto">
          <a:xfrm>
            <a:off x="3181350" y="3322429"/>
            <a:ext cx="92398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FA19B54F-7135-C042-BF11-147CEF533086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CC74A193-B77F-C943-86B1-360F2CED85BB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D68B801D-EAC0-7C49-9964-AD12257702D1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3050" name="Rectangle 132">
            <a:extLst>
              <a:ext uri="{FF2B5EF4-FFF2-40B4-BE49-F238E27FC236}">
                <a16:creationId xmlns:a16="http://schemas.microsoft.com/office/drawing/2014/main" id="{9139753E-72D9-4D4C-8039-BEC15B81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51" name="Rectangle 133">
            <a:extLst>
              <a:ext uri="{FF2B5EF4-FFF2-40B4-BE49-F238E27FC236}">
                <a16:creationId xmlns:a16="http://schemas.microsoft.com/office/drawing/2014/main" id="{E6BFD10F-2E2A-594B-88C1-DCEDB16C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52" name="Text Box 134">
            <a:extLst>
              <a:ext uri="{FF2B5EF4-FFF2-40B4-BE49-F238E27FC236}">
                <a16:creationId xmlns:a16="http://schemas.microsoft.com/office/drawing/2014/main" id="{577D899F-0BC9-1947-A124-31C7B9E6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53" name="Rectangle 135">
            <a:extLst>
              <a:ext uri="{FF2B5EF4-FFF2-40B4-BE49-F238E27FC236}">
                <a16:creationId xmlns:a16="http://schemas.microsoft.com/office/drawing/2014/main" id="{D1BEFF20-7290-0340-A472-223132C3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83054" name="Rectangle 136">
            <a:extLst>
              <a:ext uri="{FF2B5EF4-FFF2-40B4-BE49-F238E27FC236}">
                <a16:creationId xmlns:a16="http://schemas.microsoft.com/office/drawing/2014/main" id="{4614A358-7F77-4341-A306-DA4A5A46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6C0166CD-7940-B742-9586-22AB88AE23CA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75D42ABD-E4AA-BC48-9199-E50E1A2AE3C6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0FB42B2D-36C2-AE4B-9E15-3A38D8AC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948A1CE5-F293-9A40-8904-7BC6DFC5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C7C42160-21D8-AC42-BA1F-F39EC0CFD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F3AB466B-DBF8-CA42-8233-66396E85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6F69F-CE35-D746-BB10-4354097FF8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7676666-C181-A94C-A223-7C9C113F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arith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./log. ops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93A70D7A-51F0-9B4F-ACAE-4EA5EE08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1524000"/>
            <a:ext cx="2822575" cy="3746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OPl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09A9A571-5F91-B34B-9980-CDE7E6DD9478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1898650"/>
            <a:ext cx="7019925" cy="1492250"/>
            <a:chOff x="576" y="816"/>
            <a:chExt cx="4416" cy="768"/>
          </a:xfrm>
        </p:grpSpPr>
        <p:sp>
          <p:nvSpPr>
            <p:cNvPr id="11298" name="Text Box 6">
              <a:extLst>
                <a:ext uri="{FF2B5EF4-FFF2-40B4-BE49-F238E27FC236}">
                  <a16:creationId xmlns:a16="http://schemas.microsoft.com/office/drawing/2014/main" id="{B71FD0FF-37B0-0A4A-BD28-9DBC0D5D6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icode:ifun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[PC]</a:t>
              </a:r>
            </a:p>
          </p:txBody>
        </p:sp>
        <p:sp>
          <p:nvSpPr>
            <p:cNvPr id="11299" name="Text Box 7">
              <a:extLst>
                <a:ext uri="{FF2B5EF4-FFF2-40B4-BE49-F238E27FC236}">
                  <a16:creationId xmlns:a16="http://schemas.microsoft.com/office/drawing/2014/main" id="{AC1E9A35-92CB-8E45-815F-F209034B2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rA:rB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M</a:t>
              </a:r>
              <a:r>
                <a:rPr lang="en-US" altLang="zh-CN" sz="2000" b="0" baseline="-2500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1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[PC+1]</a:t>
              </a:r>
            </a:p>
          </p:txBody>
        </p:sp>
        <p:sp>
          <p:nvSpPr>
            <p:cNvPr id="11300" name="Text Box 8">
              <a:extLst>
                <a:ext uri="{FF2B5EF4-FFF2-40B4-BE49-F238E27FC236}">
                  <a16:creationId xmlns:a16="http://schemas.microsoft.com/office/drawing/2014/main" id="{A5A00DBD-EB3C-2F46-AF2A-4310CCE7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301" name="Text Box 9">
              <a:extLst>
                <a:ext uri="{FF2B5EF4-FFF2-40B4-BE49-F238E27FC236}">
                  <a16:creationId xmlns:a16="http://schemas.microsoft.com/office/drawing/2014/main" id="{2BD21A94-81C2-8E4A-8C08-1FDB77277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valP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PC+2</a:t>
              </a:r>
            </a:p>
          </p:txBody>
        </p:sp>
        <p:sp>
          <p:nvSpPr>
            <p:cNvPr id="11302" name="Text Box 10">
              <a:extLst>
                <a:ext uri="{FF2B5EF4-FFF2-40B4-BE49-F238E27FC236}">
                  <a16:creationId xmlns:a16="http://schemas.microsoft.com/office/drawing/2014/main" id="{D855B7C9-503E-CC43-B760-B9EF555EE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1303" name="Text Box 11">
              <a:extLst>
                <a:ext uri="{FF2B5EF4-FFF2-40B4-BE49-F238E27FC236}">
                  <a16:creationId xmlns:a16="http://schemas.microsoft.com/office/drawing/2014/main" id="{26262A27-5103-8846-931E-CC9D805DF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11304" name="Text Box 12">
              <a:extLst>
                <a:ext uri="{FF2B5EF4-FFF2-40B4-BE49-F238E27FC236}">
                  <a16:creationId xmlns:a16="http://schemas.microsoft.com/office/drawing/2014/main" id="{5105E798-1951-054A-B136-02F7EB5F0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instruction byte</a:t>
              </a:r>
            </a:p>
          </p:txBody>
        </p:sp>
        <p:sp>
          <p:nvSpPr>
            <p:cNvPr id="11305" name="Text Box 13">
              <a:extLst>
                <a:ext uri="{FF2B5EF4-FFF2-40B4-BE49-F238E27FC236}">
                  <a16:creationId xmlns:a16="http://schemas.microsoft.com/office/drawing/2014/main" id="{98305372-86CC-7742-8883-462860DC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register byte</a:t>
              </a:r>
            </a:p>
          </p:txBody>
        </p:sp>
        <p:sp>
          <p:nvSpPr>
            <p:cNvPr id="11306" name="Text Box 14">
              <a:extLst>
                <a:ext uri="{FF2B5EF4-FFF2-40B4-BE49-F238E27FC236}">
                  <a16:creationId xmlns:a16="http://schemas.microsoft.com/office/drawing/2014/main" id="{69282EC4-5F88-9F40-AFCE-0428EA7AE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307" name="Text Box 15">
              <a:extLst>
                <a:ext uri="{FF2B5EF4-FFF2-40B4-BE49-F238E27FC236}">
                  <a16:creationId xmlns:a16="http://schemas.microsoft.com/office/drawing/2014/main" id="{E1B5B268-F28B-324B-B53B-949BB5B8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Compute next PC</a:t>
              </a:r>
            </a:p>
          </p:txBody>
        </p:sp>
      </p:grpSp>
      <p:grpSp>
        <p:nvGrpSpPr>
          <p:cNvPr id="11270" name="Group 16">
            <a:extLst>
              <a:ext uri="{FF2B5EF4-FFF2-40B4-BE49-F238E27FC236}">
                <a16:creationId xmlns:a16="http://schemas.microsoft.com/office/drawing/2014/main" id="{61CBAFAB-E436-F947-B10D-2E5319742494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3390900"/>
            <a:ext cx="7019925" cy="746125"/>
            <a:chOff x="576" y="1584"/>
            <a:chExt cx="4416" cy="384"/>
          </a:xfrm>
        </p:grpSpPr>
        <p:sp>
          <p:nvSpPr>
            <p:cNvPr id="11292" name="Text Box 17">
              <a:extLst>
                <a:ext uri="{FF2B5EF4-FFF2-40B4-BE49-F238E27FC236}">
                  <a16:creationId xmlns:a16="http://schemas.microsoft.com/office/drawing/2014/main" id="{FB10000F-36DA-DF47-AB40-54E6D15B2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R[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]</a:t>
              </a:r>
            </a:p>
          </p:txBody>
        </p:sp>
        <p:sp>
          <p:nvSpPr>
            <p:cNvPr id="11293" name="Text Box 18">
              <a:extLst>
                <a:ext uri="{FF2B5EF4-FFF2-40B4-BE49-F238E27FC236}">
                  <a16:creationId xmlns:a16="http://schemas.microsoft.com/office/drawing/2014/main" id="{1EE848DF-91D8-4547-9350-0AC5BA77F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valB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R[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]</a:t>
              </a:r>
            </a:p>
          </p:txBody>
        </p:sp>
        <p:sp>
          <p:nvSpPr>
            <p:cNvPr id="11294" name="Text Box 19">
              <a:extLst>
                <a:ext uri="{FF2B5EF4-FFF2-40B4-BE49-F238E27FC236}">
                  <a16:creationId xmlns:a16="http://schemas.microsoft.com/office/drawing/2014/main" id="{B1E15EB4-7915-0E4A-BFC3-131871C83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1295" name="Text Box 20">
              <a:extLst>
                <a:ext uri="{FF2B5EF4-FFF2-40B4-BE49-F238E27FC236}">
                  <a16:creationId xmlns:a16="http://schemas.microsoft.com/office/drawing/2014/main" id="{B7CFE588-FB68-7E46-8F83-3927EE96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11296" name="Text Box 21">
              <a:extLst>
                <a:ext uri="{FF2B5EF4-FFF2-40B4-BE49-F238E27FC236}">
                  <a16:creationId xmlns:a16="http://schemas.microsoft.com/office/drawing/2014/main" id="{BABF3620-1ED6-7241-9663-310075A5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operand A</a:t>
              </a:r>
            </a:p>
          </p:txBody>
        </p:sp>
        <p:sp>
          <p:nvSpPr>
            <p:cNvPr id="11297" name="Text Box 22">
              <a:extLst>
                <a:ext uri="{FF2B5EF4-FFF2-40B4-BE49-F238E27FC236}">
                  <a16:creationId xmlns:a16="http://schemas.microsoft.com/office/drawing/2014/main" id="{C7E366D8-F7C6-484D-B71D-F8642784D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Read operand B</a:t>
              </a:r>
            </a:p>
          </p:txBody>
        </p:sp>
      </p:grpSp>
      <p:sp>
        <p:nvSpPr>
          <p:cNvPr id="11271" name="Text Box 23">
            <a:extLst>
              <a:ext uri="{FF2B5EF4-FFF2-40B4-BE49-F238E27FC236}">
                <a16:creationId xmlns:a16="http://schemas.microsoft.com/office/drawing/2014/main" id="{818CBB1B-F80C-654D-8F57-CE9E7831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137025"/>
            <a:ext cx="2822575" cy="3730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11272" name="Text Box 24">
            <a:extLst>
              <a:ext uri="{FF2B5EF4-FFF2-40B4-BE49-F238E27FC236}">
                <a16:creationId xmlns:a16="http://schemas.microsoft.com/office/drawing/2014/main" id="{27B55415-024D-824C-8461-4F677E18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510088"/>
            <a:ext cx="2822575" cy="371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Set CC</a:t>
            </a:r>
          </a:p>
        </p:txBody>
      </p:sp>
      <p:sp>
        <p:nvSpPr>
          <p:cNvPr id="11273" name="Text Box 25">
            <a:extLst>
              <a:ext uri="{FF2B5EF4-FFF2-40B4-BE49-F238E27FC236}">
                <a16:creationId xmlns:a16="http://schemas.microsoft.com/office/drawing/2014/main" id="{D3F87D7B-576E-CF44-B848-59510E97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137025"/>
            <a:ext cx="2822575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1274" name="Text Box 26">
            <a:extLst>
              <a:ext uri="{FF2B5EF4-FFF2-40B4-BE49-F238E27FC236}">
                <a16:creationId xmlns:a16="http://schemas.microsoft.com/office/drawing/2014/main" id="{DB646981-0F47-9947-A047-2237E54CF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137025"/>
            <a:ext cx="1220787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11275" name="Text Box 27">
            <a:extLst>
              <a:ext uri="{FF2B5EF4-FFF2-40B4-BE49-F238E27FC236}">
                <a16:creationId xmlns:a16="http://schemas.microsoft.com/office/drawing/2014/main" id="{191EBA79-5D8D-204C-86CB-05292C16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37025"/>
            <a:ext cx="3425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Perform ALU operation</a:t>
            </a:r>
          </a:p>
        </p:txBody>
      </p:sp>
      <p:sp>
        <p:nvSpPr>
          <p:cNvPr id="11276" name="Text Box 28">
            <a:extLst>
              <a:ext uri="{FF2B5EF4-FFF2-40B4-BE49-F238E27FC236}">
                <a16:creationId xmlns:a16="http://schemas.microsoft.com/office/drawing/2014/main" id="{AB08C2A0-AC42-4E4A-B346-47A8B89F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510088"/>
            <a:ext cx="35702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Set condition code register</a:t>
            </a:r>
          </a:p>
        </p:txBody>
      </p:sp>
      <p:grpSp>
        <p:nvGrpSpPr>
          <p:cNvPr id="11277" name="Group 29">
            <a:extLst>
              <a:ext uri="{FF2B5EF4-FFF2-40B4-BE49-F238E27FC236}">
                <a16:creationId xmlns:a16="http://schemas.microsoft.com/office/drawing/2014/main" id="{BA817BAC-227C-FB45-A529-802AE2867408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4881563"/>
            <a:ext cx="7019925" cy="374650"/>
            <a:chOff x="576" y="2352"/>
            <a:chExt cx="4416" cy="192"/>
          </a:xfrm>
        </p:grpSpPr>
        <p:sp>
          <p:nvSpPr>
            <p:cNvPr id="34842" name="Text Box 30">
              <a:extLst>
                <a:ext uri="{FF2B5EF4-FFF2-40B4-BE49-F238E27FC236}">
                  <a16:creationId xmlns:a16="http://schemas.microsoft.com/office/drawing/2014/main" id="{3C25D024-A47D-FF4F-8513-529A14CEA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defTabSz="915988"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defTabSz="915988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b="0" dirty="0">
                  <a:latin typeface="Nanum Myeongjo" panose="02020603020101020101" pitchFamily="18" charset="-127"/>
                  <a:ea typeface="宋体" pitchFamily="2" charset="-122"/>
                </a:rPr>
                <a:t>  </a:t>
              </a:r>
            </a:p>
          </p:txBody>
        </p:sp>
        <p:sp>
          <p:nvSpPr>
            <p:cNvPr id="11290" name="Text Box 31">
              <a:extLst>
                <a:ext uri="{FF2B5EF4-FFF2-40B4-BE49-F238E27FC236}">
                  <a16:creationId xmlns:a16="http://schemas.microsoft.com/office/drawing/2014/main" id="{742F8DDA-0826-CA47-88F8-17228B0E0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1291" name="Text Box 32">
              <a:extLst>
                <a:ext uri="{FF2B5EF4-FFF2-40B4-BE49-F238E27FC236}">
                  <a16:creationId xmlns:a16="http://schemas.microsoft.com/office/drawing/2014/main" id="{63A7CE78-B576-ED4D-8288-07B2DEC05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 </a:t>
              </a:r>
            </a:p>
          </p:txBody>
        </p:sp>
      </p:grpSp>
      <p:grpSp>
        <p:nvGrpSpPr>
          <p:cNvPr id="11278" name="Group 33">
            <a:extLst>
              <a:ext uri="{FF2B5EF4-FFF2-40B4-BE49-F238E27FC236}">
                <a16:creationId xmlns:a16="http://schemas.microsoft.com/office/drawing/2014/main" id="{C16DD1B9-5B44-F44A-AE64-D6E57832A0BC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5256213"/>
            <a:ext cx="7019925" cy="744537"/>
            <a:chOff x="576" y="2544"/>
            <a:chExt cx="4416" cy="384"/>
          </a:xfrm>
        </p:grpSpPr>
        <p:sp>
          <p:nvSpPr>
            <p:cNvPr id="11283" name="Text Box 34">
              <a:extLst>
                <a:ext uri="{FF2B5EF4-FFF2-40B4-BE49-F238E27FC236}">
                  <a16:creationId xmlns:a16="http://schemas.microsoft.com/office/drawing/2014/main" id="{3BDB34CD-054A-414A-B8D5-082F0B6A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R[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]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valE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1284" name="Text Box 35">
              <a:extLst>
                <a:ext uri="{FF2B5EF4-FFF2-40B4-BE49-F238E27FC236}">
                  <a16:creationId xmlns:a16="http://schemas.microsoft.com/office/drawing/2014/main" id="{9BC57571-1066-2E42-B645-1A0FE22E6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285" name="Text Box 36">
              <a:extLst>
                <a:ext uri="{FF2B5EF4-FFF2-40B4-BE49-F238E27FC236}">
                  <a16:creationId xmlns:a16="http://schemas.microsoft.com/office/drawing/2014/main" id="{0962C701-B8B8-9C49-ACE4-57F96731A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1286" name="Text Box 37">
              <a:extLst>
                <a:ext uri="{FF2B5EF4-FFF2-40B4-BE49-F238E27FC236}">
                  <a16:creationId xmlns:a16="http://schemas.microsoft.com/office/drawing/2014/main" id="{F7627E07-4F25-8743-BB67-A00FD29D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Write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11287" name="Text Box 38">
              <a:extLst>
                <a:ext uri="{FF2B5EF4-FFF2-40B4-BE49-F238E27FC236}">
                  <a16:creationId xmlns:a16="http://schemas.microsoft.com/office/drawing/2014/main" id="{E5E28E44-3259-F84F-864B-49506162F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Write back result</a:t>
              </a:r>
            </a:p>
          </p:txBody>
        </p:sp>
        <p:sp>
          <p:nvSpPr>
            <p:cNvPr id="11288" name="Text Box 39">
              <a:extLst>
                <a:ext uri="{FF2B5EF4-FFF2-40B4-BE49-F238E27FC236}">
                  <a16:creationId xmlns:a16="http://schemas.microsoft.com/office/drawing/2014/main" id="{3B2058C1-E4A5-B747-A78E-03E58E71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1279" name="Group 40">
            <a:extLst>
              <a:ext uri="{FF2B5EF4-FFF2-40B4-BE49-F238E27FC236}">
                <a16:creationId xmlns:a16="http://schemas.microsoft.com/office/drawing/2014/main" id="{0A6ECA85-C424-1344-8D09-8F2AB0B94CED}"/>
              </a:ext>
            </a:extLst>
          </p:cNvPr>
          <p:cNvGrpSpPr>
            <a:grpSpLocks/>
          </p:cNvGrpSpPr>
          <p:nvPr/>
        </p:nvGrpSpPr>
        <p:grpSpPr bwMode="auto">
          <a:xfrm>
            <a:off x="915988" y="6000750"/>
            <a:ext cx="7019925" cy="704850"/>
            <a:chOff x="576" y="2928"/>
            <a:chExt cx="4416" cy="192"/>
          </a:xfrm>
        </p:grpSpPr>
        <p:sp>
          <p:nvSpPr>
            <p:cNvPr id="11280" name="Text Box 41">
              <a:extLst>
                <a:ext uri="{FF2B5EF4-FFF2-40B4-BE49-F238E27FC236}">
                  <a16:creationId xmlns:a16="http://schemas.microsoft.com/office/drawing/2014/main" id="{9CCE55B6-CFEC-3741-A1A7-1639500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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rPr>
                <a:t>valP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endParaRPr>
            </a:p>
          </p:txBody>
        </p:sp>
        <p:sp>
          <p:nvSpPr>
            <p:cNvPr id="11281" name="Text Box 42">
              <a:extLst>
                <a:ext uri="{FF2B5EF4-FFF2-40B4-BE49-F238E27FC236}">
                  <a16:creationId xmlns:a16="http://schemas.microsoft.com/office/drawing/2014/main" id="{D62D9D4C-A79E-D64C-BDE2-00032F94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PC update</a:t>
              </a:r>
            </a:p>
          </p:txBody>
        </p:sp>
        <p:sp>
          <p:nvSpPr>
            <p:cNvPr id="11282" name="Text Box 43">
              <a:extLst>
                <a:ext uri="{FF2B5EF4-FFF2-40B4-BE49-F238E27FC236}">
                  <a16:creationId xmlns:a16="http://schemas.microsoft.com/office/drawing/2014/main" id="{ED832AC4-7A06-4948-87D3-15828DCF7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Update PC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998320F6-EDA3-4B4D-902A-CBF430BD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44582-4FD7-3F43-B62B-704E08DE1C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D72804-C67A-BB41-96A7-55352903F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 Summary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972FBAF-A859-BA4F-BB20-F89A29489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Sequential Processor (SEQ)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Combinational logic + Sequential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 executes in sequential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Instruction finished in one cycle.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Express every instruction as series of simple steps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Fetch, Decode, Execute, Memory, Write Back, PC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8E65814A-25AE-6445-9EB4-9783D5B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8929C-3711-4E48-B699-A99307BB807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72AE4A2-EFCF-E046-A87D-285DD3873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SEQ Semantics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4300951-B174-664C-A7B2-725E3D9F0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Achieve the same effect as a sequential execution of the assignment shown in the tables of Figures 4.18 to 4.21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Though all of the state updates occur </a:t>
            </a:r>
            <a:r>
              <a:rPr lang="en-US" altLang="zh-CN" u="sng" dirty="0">
                <a:ea typeface="宋体" panose="02010600030101010101" pitchFamily="2" charset="-122"/>
              </a:rPr>
              <a:t>simultaneously</a:t>
            </a:r>
            <a:r>
              <a:rPr lang="en-US" altLang="zh-CN" dirty="0">
                <a:ea typeface="宋体" panose="02010600030101010101" pitchFamily="2" charset="-122"/>
              </a:rPr>
              <a:t> at the clock rises to the next cycle.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problem: </a:t>
            </a:r>
            <a:r>
              <a:rPr lang="en-US" altLang="zh-CN" dirty="0" err="1">
                <a:ea typeface="宋体" panose="02010600030101010101" pitchFamily="2" charset="-122"/>
              </a:rPr>
              <a:t>popq</a:t>
            </a:r>
            <a:r>
              <a:rPr lang="en-US" altLang="zh-CN" dirty="0">
                <a:ea typeface="宋体" panose="02010600030101010101" pitchFamily="2" charset="-122"/>
              </a:rPr>
              <a:t> %</a:t>
            </a:r>
            <a:r>
              <a:rPr lang="en-US" altLang="zh-CN" dirty="0" err="1">
                <a:ea typeface="宋体" panose="02010600030101010101" pitchFamily="2" charset="-122"/>
              </a:rPr>
              <a:t>rsp</a:t>
            </a:r>
            <a:r>
              <a:rPr lang="en-US" altLang="zh-CN" dirty="0">
                <a:ea typeface="宋体" panose="02010600030101010101" pitchFamily="2" charset="-122"/>
              </a:rPr>
              <a:t> need to sequentially write two registers. So the register file control logic must process it.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7">
            <a:extLst>
              <a:ext uri="{FF2B5EF4-FFF2-40B4-BE49-F238E27FC236}">
                <a16:creationId xmlns:a16="http://schemas.microsoft.com/office/drawing/2014/main" id="{90B78327-B583-9049-8B9B-8D4E6775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3390900"/>
            <a:ext cx="3794125" cy="3730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 = 9</a:t>
            </a: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4A55FD58-2DE9-EC4F-B095-AF48995C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3763963"/>
            <a:ext cx="3794125" cy="3730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rbx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 = 21</a:t>
            </a:r>
          </a:p>
        </p:txBody>
      </p:sp>
      <p:sp>
        <p:nvSpPr>
          <p:cNvPr id="13316" name="Text Box 30">
            <a:extLst>
              <a:ext uri="{FF2B5EF4-FFF2-40B4-BE49-F238E27FC236}">
                <a16:creationId xmlns:a16="http://schemas.microsoft.com/office/drawing/2014/main" id="{4AC02065-C082-0242-87D7-13758DF4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881563"/>
            <a:ext cx="2822575" cy="37465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A998531-AD6D-B042-B9FE-DB6D13F0F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  <a:cs typeface="Courier New" panose="02070309020205020404" pitchFamily="49" charset="0"/>
              </a:rPr>
              <a:t>arith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./log. ops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0FA5CAE4-8E34-6F47-B64C-B248C080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1524000"/>
            <a:ext cx="2822575" cy="3746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OPl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F2E424D5-EECB-764B-BBA5-99676D449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1898650"/>
            <a:ext cx="2822575" cy="3730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20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[PC]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C57AE676-323C-A545-AD61-781B4236A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271713"/>
            <a:ext cx="2822575" cy="37306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20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[PC+1]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B3135669-614D-4545-ABD3-EA2DD4BF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644775"/>
            <a:ext cx="2822575" cy="3730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2B994191-75D8-274B-95C7-3848F374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017838"/>
            <a:ext cx="2822575" cy="37306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PC+2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4E339AB1-11B8-5944-8524-1B11FBE2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1898650"/>
            <a:ext cx="2822575" cy="14922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22B3B5B4-5E5F-864E-B47C-5F73FB084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898650"/>
            <a:ext cx="1220787" cy="14922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13325" name="Text Box 17">
            <a:extLst>
              <a:ext uri="{FF2B5EF4-FFF2-40B4-BE49-F238E27FC236}">
                <a16:creationId xmlns:a16="http://schemas.microsoft.com/office/drawing/2014/main" id="{F2CFAAEF-0CFB-7A4F-97FF-0652BF63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390900"/>
            <a:ext cx="2822575" cy="3730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rA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13326" name="Text Box 18">
            <a:extLst>
              <a:ext uri="{FF2B5EF4-FFF2-40B4-BE49-F238E27FC236}">
                <a16:creationId xmlns:a16="http://schemas.microsoft.com/office/drawing/2014/main" id="{42CAEE99-E802-1D44-A33E-1F5DAD387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763963"/>
            <a:ext cx="2822575" cy="3730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]</a:t>
            </a:r>
          </a:p>
        </p:txBody>
      </p:sp>
      <p:sp>
        <p:nvSpPr>
          <p:cNvPr id="13327" name="Text Box 19">
            <a:extLst>
              <a:ext uri="{FF2B5EF4-FFF2-40B4-BE49-F238E27FC236}">
                <a16:creationId xmlns:a16="http://schemas.microsoft.com/office/drawing/2014/main" id="{BA4D759C-20B7-CC4E-98BE-4A0C00515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3390900"/>
            <a:ext cx="2822575" cy="7461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28" name="Text Box 20">
            <a:extLst>
              <a:ext uri="{FF2B5EF4-FFF2-40B4-BE49-F238E27FC236}">
                <a16:creationId xmlns:a16="http://schemas.microsoft.com/office/drawing/2014/main" id="{DC58F266-7387-CE4C-9CDD-A58F4CADA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390900"/>
            <a:ext cx="1220787" cy="7461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</a:p>
        </p:txBody>
      </p:sp>
      <p:sp>
        <p:nvSpPr>
          <p:cNvPr id="13329" name="Text Box 23">
            <a:extLst>
              <a:ext uri="{FF2B5EF4-FFF2-40B4-BE49-F238E27FC236}">
                <a16:creationId xmlns:a16="http://schemas.microsoft.com/office/drawing/2014/main" id="{9BACE751-6D27-7F42-9257-09A458D4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137025"/>
            <a:ext cx="2822575" cy="3730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valA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13330" name="Text Box 24">
            <a:extLst>
              <a:ext uri="{FF2B5EF4-FFF2-40B4-BE49-F238E27FC236}">
                <a16:creationId xmlns:a16="http://schemas.microsoft.com/office/drawing/2014/main" id="{A3783FE8-DEEB-2D44-A39B-3CA2C074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510088"/>
            <a:ext cx="2822575" cy="371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Set CC</a:t>
            </a:r>
          </a:p>
        </p:txBody>
      </p:sp>
      <p:sp>
        <p:nvSpPr>
          <p:cNvPr id="13331" name="Text Box 25">
            <a:extLst>
              <a:ext uri="{FF2B5EF4-FFF2-40B4-BE49-F238E27FC236}">
                <a16:creationId xmlns:a16="http://schemas.microsoft.com/office/drawing/2014/main" id="{2CF64FA4-8ACB-684A-931A-D71E2F28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4137025"/>
            <a:ext cx="2822575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32" name="Text Box 26">
            <a:extLst>
              <a:ext uri="{FF2B5EF4-FFF2-40B4-BE49-F238E27FC236}">
                <a16:creationId xmlns:a16="http://schemas.microsoft.com/office/drawing/2014/main" id="{74FAE33F-15BD-9E4C-9E5F-9047B0BA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137025"/>
            <a:ext cx="1220787" cy="744538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</a:p>
        </p:txBody>
      </p:sp>
      <p:sp>
        <p:nvSpPr>
          <p:cNvPr id="13333" name="Text Box 31">
            <a:extLst>
              <a:ext uri="{FF2B5EF4-FFF2-40B4-BE49-F238E27FC236}">
                <a16:creationId xmlns:a16="http://schemas.microsoft.com/office/drawing/2014/main" id="{1BD4026E-C981-A44F-A5B5-62323D5C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881563"/>
            <a:ext cx="1220787" cy="3746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3334" name="Text Box 34">
            <a:extLst>
              <a:ext uri="{FF2B5EF4-FFF2-40B4-BE49-F238E27FC236}">
                <a16:creationId xmlns:a16="http://schemas.microsoft.com/office/drawing/2014/main" id="{F258EE3E-708A-E64D-82D8-1C6DAC4C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256213"/>
            <a:ext cx="2822575" cy="3730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R[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13335" name="Text Box 35">
            <a:extLst>
              <a:ext uri="{FF2B5EF4-FFF2-40B4-BE49-F238E27FC236}">
                <a16:creationId xmlns:a16="http://schemas.microsoft.com/office/drawing/2014/main" id="{E6A27943-F7CE-5742-8B60-2DE70972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629275"/>
            <a:ext cx="2822575" cy="371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36" name="Text Box 36">
            <a:extLst>
              <a:ext uri="{FF2B5EF4-FFF2-40B4-BE49-F238E27FC236}">
                <a16:creationId xmlns:a16="http://schemas.microsoft.com/office/drawing/2014/main" id="{31EAAA7F-4481-D745-A0A0-FE40ACE4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256213"/>
            <a:ext cx="2822575" cy="7445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37" name="Text Box 37">
            <a:extLst>
              <a:ext uri="{FF2B5EF4-FFF2-40B4-BE49-F238E27FC236}">
                <a16:creationId xmlns:a16="http://schemas.microsoft.com/office/drawing/2014/main" id="{BF7800A2-81C2-564E-AAFA-DC86E2D0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256213"/>
            <a:ext cx="1220787" cy="74453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Write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13338" name="Text Box 41">
            <a:extLst>
              <a:ext uri="{FF2B5EF4-FFF2-40B4-BE49-F238E27FC236}">
                <a16:creationId xmlns:a16="http://schemas.microsoft.com/office/drawing/2014/main" id="{6CA161BC-349E-6D44-82C4-7CEAA89C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6000750"/>
            <a:ext cx="2822575" cy="704850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valP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13339" name="Text Box 42">
            <a:extLst>
              <a:ext uri="{FF2B5EF4-FFF2-40B4-BE49-F238E27FC236}">
                <a16:creationId xmlns:a16="http://schemas.microsoft.com/office/drawing/2014/main" id="{713150F9-6D95-074F-98E7-01738DD4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6000750"/>
            <a:ext cx="1220787" cy="7048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update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58D4A148-6DA3-674D-9D7D-82A292F2D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881563"/>
            <a:ext cx="3794125" cy="37465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3341" name="Text Box 4">
            <a:extLst>
              <a:ext uri="{FF2B5EF4-FFF2-40B4-BE49-F238E27FC236}">
                <a16:creationId xmlns:a16="http://schemas.microsoft.com/office/drawing/2014/main" id="{7A448E78-B06E-7B48-A402-02FC4D45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524000"/>
            <a:ext cx="3792538" cy="374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subl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, 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 0x00c: 6123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4F5DED1A-2AFF-884D-B4FA-5407E148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898650"/>
            <a:ext cx="3794125" cy="3730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20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[0x00C] = 6:1</a:t>
            </a: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00FFE417-DFE1-DB4B-9028-6805609C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2271713"/>
            <a:ext cx="3794125" cy="37306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M</a:t>
            </a:r>
            <a:r>
              <a:rPr lang="en-US" altLang="zh-CN" sz="2000" b="0" baseline="-25000" dirty="0">
                <a:latin typeface="Nanum Myeongjo" panose="02020603020101020101" pitchFamily="18" charset="-127"/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[0x00C+1] = 2:3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B08B1E9C-94CD-8444-B7DA-488D4BE9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2644775"/>
            <a:ext cx="3794125" cy="37306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DD71B7E1-30AF-DD43-A95E-87C23849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3017838"/>
            <a:ext cx="3794125" cy="37306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0x00C+2 = 0x00E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9AFB52F8-BDAE-5B4F-ADD6-E460B282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137025"/>
            <a:ext cx="3792537" cy="3730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21 - 9 = 12</a:t>
            </a: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07AB142D-410D-DA47-866B-A8D2E108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510088"/>
            <a:ext cx="3792537" cy="371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ZF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0, SF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0, OF  0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961A4A1D-4593-8447-AD69-55D6611B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5256213"/>
            <a:ext cx="3794125" cy="3730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R[%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</a:rPr>
              <a:t>rbx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]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valE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= 12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41AE6E3D-116B-5241-91A5-36EA7613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5629275"/>
            <a:ext cx="3794125" cy="371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E484DCE2-4EF9-184D-83B3-DB7BF740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6000750"/>
            <a:ext cx="3794125" cy="7048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rPr>
              <a:t>PC 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2000" b="0" dirty="0" err="1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valP</a:t>
            </a:r>
            <a:r>
              <a: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  <a:sym typeface="Symbol" pitchFamily="2" charset="2"/>
              </a:rPr>
              <a:t> = 0x00E</a:t>
            </a:r>
          </a:p>
        </p:txBody>
      </p:sp>
      <p:sp>
        <p:nvSpPr>
          <p:cNvPr id="13351" name="Text Box 10">
            <a:extLst>
              <a:ext uri="{FF2B5EF4-FFF2-40B4-BE49-F238E27FC236}">
                <a16:creationId xmlns:a16="http://schemas.microsoft.com/office/drawing/2014/main" id="{0CDE6A1E-D4B6-074C-94A5-23FA6853E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1535113"/>
            <a:ext cx="3794125" cy="5181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52" name="Text Box 10">
            <a:extLst>
              <a:ext uri="{FF2B5EF4-FFF2-40B4-BE49-F238E27FC236}">
                <a16:creationId xmlns:a16="http://schemas.microsoft.com/office/drawing/2014/main" id="{24CAD201-13A5-054A-94D9-4B9661E1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524000"/>
            <a:ext cx="2041525" cy="3635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353" name="Text Box 10">
            <a:extLst>
              <a:ext uri="{FF2B5EF4-FFF2-40B4-BE49-F238E27FC236}">
                <a16:creationId xmlns:a16="http://schemas.microsoft.com/office/drawing/2014/main" id="{4FF76C1C-AD0A-AE42-BB58-7FE4479E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1524000"/>
            <a:ext cx="1741487" cy="3635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61" tIns="45761" rIns="45761" bIns="45761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8" grpId="0" animBg="1"/>
      <p:bldP spid="5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F966104-A21E-6A44-AE4B-7E8A307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D80F2-D19C-FE4C-ACA5-DD48F91059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815ADDE-C32E-B243-A73F-36D3AF7A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64" name="Freeform 3">
            <a:extLst>
              <a:ext uri="{FF2B5EF4-FFF2-40B4-BE49-F238E27FC236}">
                <a16:creationId xmlns:a16="http://schemas.microsoft.com/office/drawing/2014/main" id="{01AF17F1-0528-AB49-91FA-326484D23EE1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5" name="Freeform 4">
            <a:extLst>
              <a:ext uri="{FF2B5EF4-FFF2-40B4-BE49-F238E27FC236}">
                <a16:creationId xmlns:a16="http://schemas.microsoft.com/office/drawing/2014/main" id="{05E97B6F-77D8-4943-94AB-AA5FE9FA88B1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296F5A3C-42F5-D542-88E4-6ADE708A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3427BDAE-A908-AA4C-B3F1-EEC3E596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C29AC94D-C3B4-804B-86A4-7F6B6C43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0DCEBA92-8F23-084A-ADCF-9D637F01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DC5C2769-D9E3-F540-ADE1-85DA85D2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15371" name="Group 10">
            <a:extLst>
              <a:ext uri="{FF2B5EF4-FFF2-40B4-BE49-F238E27FC236}">
                <a16:creationId xmlns:a16="http://schemas.microsoft.com/office/drawing/2014/main" id="{02329195-B460-714F-80F5-8B4481D1A75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15500" name="Rectangle 11">
              <a:extLst>
                <a:ext uri="{FF2B5EF4-FFF2-40B4-BE49-F238E27FC236}">
                  <a16:creationId xmlns:a16="http://schemas.microsoft.com/office/drawing/2014/main" id="{F26C8BEA-E27C-A449-A22E-CC6E74B6F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501" name="Rectangle 12">
              <a:extLst>
                <a:ext uri="{FF2B5EF4-FFF2-40B4-BE49-F238E27FC236}">
                  <a16:creationId xmlns:a16="http://schemas.microsoft.com/office/drawing/2014/main" id="{778A2811-CF01-DA49-8FA4-2997401A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15372" name="Rectangle 13">
            <a:extLst>
              <a:ext uri="{FF2B5EF4-FFF2-40B4-BE49-F238E27FC236}">
                <a16:creationId xmlns:a16="http://schemas.microsoft.com/office/drawing/2014/main" id="{FA0426F0-CE9E-934A-83D1-F016673C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73" name="Rectangle 14">
            <a:extLst>
              <a:ext uri="{FF2B5EF4-FFF2-40B4-BE49-F238E27FC236}">
                <a16:creationId xmlns:a16="http://schemas.microsoft.com/office/drawing/2014/main" id="{F635056C-3034-AD40-9535-C8285E95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74" name="Rectangle 15">
            <a:extLst>
              <a:ext uri="{FF2B5EF4-FFF2-40B4-BE49-F238E27FC236}">
                <a16:creationId xmlns:a16="http://schemas.microsoft.com/office/drawing/2014/main" id="{C2AC1BD5-32B1-124A-9CDA-F5EFA1FEB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75" name="Rectangle 16">
            <a:extLst>
              <a:ext uri="{FF2B5EF4-FFF2-40B4-BE49-F238E27FC236}">
                <a16:creationId xmlns:a16="http://schemas.microsoft.com/office/drawing/2014/main" id="{C643BDC5-3922-5642-A9F5-6C55A233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5376" name="Group 17">
            <a:extLst>
              <a:ext uri="{FF2B5EF4-FFF2-40B4-BE49-F238E27FC236}">
                <a16:creationId xmlns:a16="http://schemas.microsoft.com/office/drawing/2014/main" id="{3E504A4A-8034-A249-B3DD-58AF95649E7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15496" name="Group 18">
              <a:extLst>
                <a:ext uri="{FF2B5EF4-FFF2-40B4-BE49-F238E27FC236}">
                  <a16:creationId xmlns:a16="http://schemas.microsoft.com/office/drawing/2014/main" id="{14AD303A-723A-434B-85BE-E3B443694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15498" name="Freeform 19">
                <a:extLst>
                  <a:ext uri="{FF2B5EF4-FFF2-40B4-BE49-F238E27FC236}">
                    <a16:creationId xmlns:a16="http://schemas.microsoft.com/office/drawing/2014/main" id="{741F695B-E10B-304A-A53E-CDAF3D450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499" name="Freeform 20">
                <a:extLst>
                  <a:ext uri="{FF2B5EF4-FFF2-40B4-BE49-F238E27FC236}">
                    <a16:creationId xmlns:a16="http://schemas.microsoft.com/office/drawing/2014/main" id="{C984E4A8-6291-1E45-9EB6-C6D1BF1CD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15497" name="Rectangle 21">
              <a:extLst>
                <a:ext uri="{FF2B5EF4-FFF2-40B4-BE49-F238E27FC236}">
                  <a16:creationId xmlns:a16="http://schemas.microsoft.com/office/drawing/2014/main" id="{76AF39C3-D76C-CA47-BEF0-5EED01AD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15377" name="Group 22">
            <a:extLst>
              <a:ext uri="{FF2B5EF4-FFF2-40B4-BE49-F238E27FC236}">
                <a16:creationId xmlns:a16="http://schemas.microsoft.com/office/drawing/2014/main" id="{70726215-6C1F-AA40-8C03-E31481660A9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15494" name="Rectangle 23">
              <a:extLst>
                <a:ext uri="{FF2B5EF4-FFF2-40B4-BE49-F238E27FC236}">
                  <a16:creationId xmlns:a16="http://schemas.microsoft.com/office/drawing/2014/main" id="{59F0F529-2E0B-944E-8281-7715E132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5495" name="Rectangle 24">
              <a:extLst>
                <a:ext uri="{FF2B5EF4-FFF2-40B4-BE49-F238E27FC236}">
                  <a16:creationId xmlns:a16="http://schemas.microsoft.com/office/drawing/2014/main" id="{0BD4B7CD-EB48-ED4B-A5E0-A2DF391B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15378" name="Group 25">
            <a:extLst>
              <a:ext uri="{FF2B5EF4-FFF2-40B4-BE49-F238E27FC236}">
                <a16:creationId xmlns:a16="http://schemas.microsoft.com/office/drawing/2014/main" id="{43AEE929-4E3B-8147-B3D7-34F64B5C4B37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2889250"/>
            <a:ext cx="407988" cy="55563"/>
            <a:chOff x="4372" y="1817"/>
            <a:chExt cx="124" cy="35"/>
          </a:xfrm>
        </p:grpSpPr>
        <p:sp>
          <p:nvSpPr>
            <p:cNvPr id="15492" name="Line 26">
              <a:extLst>
                <a:ext uri="{FF2B5EF4-FFF2-40B4-BE49-F238E27FC236}">
                  <a16:creationId xmlns:a16="http://schemas.microsoft.com/office/drawing/2014/main" id="{6B639588-7F43-DC43-8B49-94C42516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93" name="Freeform 27">
              <a:extLst>
                <a:ext uri="{FF2B5EF4-FFF2-40B4-BE49-F238E27FC236}">
                  <a16:creationId xmlns:a16="http://schemas.microsoft.com/office/drawing/2014/main" id="{745CC330-D5AD-4B4D-BBDD-F9A95718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>
                <a:gd name="T0" fmla="*/ 1 w 70"/>
                <a:gd name="T1" fmla="*/ 0 h 70"/>
                <a:gd name="T2" fmla="*/ 0 w 70"/>
                <a:gd name="T3" fmla="*/ 1 h 70"/>
                <a:gd name="T4" fmla="*/ 1 w 70"/>
                <a:gd name="T5" fmla="*/ 1 h 70"/>
                <a:gd name="T6" fmla="*/ 1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5379" name="Rectangle 28">
            <a:extLst>
              <a:ext uri="{FF2B5EF4-FFF2-40B4-BE49-F238E27FC236}">
                <a16:creationId xmlns:a16="http://schemas.microsoft.com/office/drawing/2014/main" id="{651666D0-CB56-A744-A8C6-4D8BFB78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0" name="Rectangle 29">
            <a:extLst>
              <a:ext uri="{FF2B5EF4-FFF2-40B4-BE49-F238E27FC236}">
                <a16:creationId xmlns:a16="http://schemas.microsoft.com/office/drawing/2014/main" id="{1D583F8A-6275-CE45-9CAA-65DF4255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1" name="Rectangle 30">
            <a:extLst>
              <a:ext uri="{FF2B5EF4-FFF2-40B4-BE49-F238E27FC236}">
                <a16:creationId xmlns:a16="http://schemas.microsoft.com/office/drawing/2014/main" id="{FDA74C5C-1DBB-9947-94AD-925A9639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2" name="Rectangle 31">
            <a:extLst>
              <a:ext uri="{FF2B5EF4-FFF2-40B4-BE49-F238E27FC236}">
                <a16:creationId xmlns:a16="http://schemas.microsoft.com/office/drawing/2014/main" id="{EFBB35BE-9798-1049-949A-197CEE94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3" name="Rectangle 32">
            <a:extLst>
              <a:ext uri="{FF2B5EF4-FFF2-40B4-BE49-F238E27FC236}">
                <a16:creationId xmlns:a16="http://schemas.microsoft.com/office/drawing/2014/main" id="{E3E77D79-CA11-2749-9319-0D3149CE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4" name="Rectangle 33">
            <a:extLst>
              <a:ext uri="{FF2B5EF4-FFF2-40B4-BE49-F238E27FC236}">
                <a16:creationId xmlns:a16="http://schemas.microsoft.com/office/drawing/2014/main" id="{F35D3895-3DB2-E945-A2E4-7CEB9BE3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5" name="Rectangle 34">
            <a:extLst>
              <a:ext uri="{FF2B5EF4-FFF2-40B4-BE49-F238E27FC236}">
                <a16:creationId xmlns:a16="http://schemas.microsoft.com/office/drawing/2014/main" id="{13D16603-0D25-084B-AD17-FC58F982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6" name="Rectangle 35">
            <a:extLst>
              <a:ext uri="{FF2B5EF4-FFF2-40B4-BE49-F238E27FC236}">
                <a16:creationId xmlns:a16="http://schemas.microsoft.com/office/drawing/2014/main" id="{C7120208-BDE5-2941-BA2C-9ED84EBB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7" name="Rectangle 36">
            <a:extLst>
              <a:ext uri="{FF2B5EF4-FFF2-40B4-BE49-F238E27FC236}">
                <a16:creationId xmlns:a16="http://schemas.microsoft.com/office/drawing/2014/main" id="{55CCE81F-6F31-5A4D-A2D5-A247433A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8" name="Rectangle 37">
            <a:extLst>
              <a:ext uri="{FF2B5EF4-FFF2-40B4-BE49-F238E27FC236}">
                <a16:creationId xmlns:a16="http://schemas.microsoft.com/office/drawing/2014/main" id="{7CD92596-F3B5-1E48-A759-D7A8D03E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89" name="Rectangle 38">
            <a:extLst>
              <a:ext uri="{FF2B5EF4-FFF2-40B4-BE49-F238E27FC236}">
                <a16:creationId xmlns:a16="http://schemas.microsoft.com/office/drawing/2014/main" id="{A86E5CCE-8BE5-2D4A-941B-0AA66EE4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9D61CD92-2B75-7D4F-97A8-E085260D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icode:ifun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               </a:t>
            </a:r>
            <a:r>
              <a:rPr lang="en-US" altLang="zh-CN" sz="2000" b="0" u="sng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valC</a:t>
            </a:r>
            <a:endParaRPr lang="en-US" altLang="zh-CN" sz="2000" b="0" u="sng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1" name="Rectangle 40">
            <a:extLst>
              <a:ext uri="{FF2B5EF4-FFF2-40B4-BE49-F238E27FC236}">
                <a16:creationId xmlns:a16="http://schemas.microsoft.com/office/drawing/2014/main" id="{2B9F694C-ABBC-6648-ABD9-EFE128E7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2" name="Rectangle 41">
            <a:extLst>
              <a:ext uri="{FF2B5EF4-FFF2-40B4-BE49-F238E27FC236}">
                <a16:creationId xmlns:a16="http://schemas.microsoft.com/office/drawing/2014/main" id="{C0A11786-8585-1744-985E-487B25DF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3" name="Rectangle 42">
            <a:extLst>
              <a:ext uri="{FF2B5EF4-FFF2-40B4-BE49-F238E27FC236}">
                <a16:creationId xmlns:a16="http://schemas.microsoft.com/office/drawing/2014/main" id="{BDF4AE8F-C20A-394B-A14E-CC63ED9D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4" name="Rectangle 43">
            <a:extLst>
              <a:ext uri="{FF2B5EF4-FFF2-40B4-BE49-F238E27FC236}">
                <a16:creationId xmlns:a16="http://schemas.microsoft.com/office/drawing/2014/main" id="{C4550A6E-62E4-F344-A331-1C18D265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5" name="Rectangle 44">
            <a:extLst>
              <a:ext uri="{FF2B5EF4-FFF2-40B4-BE49-F238E27FC236}">
                <a16:creationId xmlns:a16="http://schemas.microsoft.com/office/drawing/2014/main" id="{901D3F66-EAF0-984E-BD36-A703BF0A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6" name="Rectangle 45">
            <a:extLst>
              <a:ext uri="{FF2B5EF4-FFF2-40B4-BE49-F238E27FC236}">
                <a16:creationId xmlns:a16="http://schemas.microsoft.com/office/drawing/2014/main" id="{57BBD341-2BA5-F54E-B0FE-9931E0BE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397" name="Rectangle 46">
            <a:extLst>
              <a:ext uri="{FF2B5EF4-FFF2-40B4-BE49-F238E27FC236}">
                <a16:creationId xmlns:a16="http://schemas.microsoft.com/office/drawing/2014/main" id="{03E5B90C-F0D9-6441-B27E-18AB886D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5398" name="Group 47">
            <a:extLst>
              <a:ext uri="{FF2B5EF4-FFF2-40B4-BE49-F238E27FC236}">
                <a16:creationId xmlns:a16="http://schemas.microsoft.com/office/drawing/2014/main" id="{11C39E24-6D4E-0C4A-ABD5-06632BDD2AA3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895600"/>
            <a:ext cx="714375" cy="42863"/>
            <a:chOff x="3970" y="1821"/>
            <a:chExt cx="218" cy="27"/>
          </a:xfrm>
        </p:grpSpPr>
        <p:sp>
          <p:nvSpPr>
            <p:cNvPr id="15476" name="Freeform 48">
              <a:extLst>
                <a:ext uri="{FF2B5EF4-FFF2-40B4-BE49-F238E27FC236}">
                  <a16:creationId xmlns:a16="http://schemas.microsoft.com/office/drawing/2014/main" id="{BDF4F79D-8CAE-AC46-B1AA-13C64CD76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77" name="Freeform 49">
              <a:extLst>
                <a:ext uri="{FF2B5EF4-FFF2-40B4-BE49-F238E27FC236}">
                  <a16:creationId xmlns:a16="http://schemas.microsoft.com/office/drawing/2014/main" id="{67C51F35-6680-D942-BD4F-959809CB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78" name="Freeform 50">
              <a:extLst>
                <a:ext uri="{FF2B5EF4-FFF2-40B4-BE49-F238E27FC236}">
                  <a16:creationId xmlns:a16="http://schemas.microsoft.com/office/drawing/2014/main" id="{36EA5155-12FA-8A49-B8B0-BBA4031E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79" name="Freeform 51">
              <a:extLst>
                <a:ext uri="{FF2B5EF4-FFF2-40B4-BE49-F238E27FC236}">
                  <a16:creationId xmlns:a16="http://schemas.microsoft.com/office/drawing/2014/main" id="{3ADB3845-9A0A-B14B-B4C5-38A173D9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0" name="Freeform 52">
              <a:extLst>
                <a:ext uri="{FF2B5EF4-FFF2-40B4-BE49-F238E27FC236}">
                  <a16:creationId xmlns:a16="http://schemas.microsoft.com/office/drawing/2014/main" id="{D6CF6E3B-C778-7748-A361-8700C201A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1" name="Freeform 53">
              <a:extLst>
                <a:ext uri="{FF2B5EF4-FFF2-40B4-BE49-F238E27FC236}">
                  <a16:creationId xmlns:a16="http://schemas.microsoft.com/office/drawing/2014/main" id="{0380BF29-B1DA-9A41-82CD-B9170EAB0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2" name="Freeform 54">
              <a:extLst>
                <a:ext uri="{FF2B5EF4-FFF2-40B4-BE49-F238E27FC236}">
                  <a16:creationId xmlns:a16="http://schemas.microsoft.com/office/drawing/2014/main" id="{3391F24D-E325-A84B-A111-27042ECC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3" name="Freeform 55">
              <a:extLst>
                <a:ext uri="{FF2B5EF4-FFF2-40B4-BE49-F238E27FC236}">
                  <a16:creationId xmlns:a16="http://schemas.microsoft.com/office/drawing/2014/main" id="{39ADD3D1-9545-0948-9F85-4C3C84A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4" name="Freeform 56">
              <a:extLst>
                <a:ext uri="{FF2B5EF4-FFF2-40B4-BE49-F238E27FC236}">
                  <a16:creationId xmlns:a16="http://schemas.microsoft.com/office/drawing/2014/main" id="{98E13926-A489-A946-9A3D-77F06976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5" name="Freeform 57">
              <a:extLst>
                <a:ext uri="{FF2B5EF4-FFF2-40B4-BE49-F238E27FC236}">
                  <a16:creationId xmlns:a16="http://schemas.microsoft.com/office/drawing/2014/main" id="{6EF6253D-FE3F-B141-B560-D2C392A5C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0 w 14"/>
                <a:gd name="T5" fmla="*/ 1 h 13"/>
                <a:gd name="T6" fmla="*/ 0 w 14"/>
                <a:gd name="T7" fmla="*/ 1 h 13"/>
                <a:gd name="T8" fmla="*/ 0 w 14"/>
                <a:gd name="T9" fmla="*/ 1 h 13"/>
                <a:gd name="T10" fmla="*/ 0 w 14"/>
                <a:gd name="T11" fmla="*/ 1 h 13"/>
                <a:gd name="T12" fmla="*/ 0 w 14"/>
                <a:gd name="T13" fmla="*/ 0 h 13"/>
                <a:gd name="T14" fmla="*/ 0 w 14"/>
                <a:gd name="T15" fmla="*/ 0 h 13"/>
                <a:gd name="T16" fmla="*/ 0 w 14"/>
                <a:gd name="T17" fmla="*/ 1 h 13"/>
                <a:gd name="T18" fmla="*/ 0 w 14"/>
                <a:gd name="T19" fmla="*/ 1 h 13"/>
                <a:gd name="T20" fmla="*/ 0 w 14"/>
                <a:gd name="T21" fmla="*/ 1 h 13"/>
                <a:gd name="T22" fmla="*/ 0 w 14"/>
                <a:gd name="T23" fmla="*/ 1 h 13"/>
                <a:gd name="T24" fmla="*/ 0 w 14"/>
                <a:gd name="T25" fmla="*/ 1 h 13"/>
                <a:gd name="T26" fmla="*/ 0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6" name="Freeform 58">
              <a:extLst>
                <a:ext uri="{FF2B5EF4-FFF2-40B4-BE49-F238E27FC236}">
                  <a16:creationId xmlns:a16="http://schemas.microsoft.com/office/drawing/2014/main" id="{2BDDDEA3-AABA-4E49-9CC3-2BE235DA4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7" name="Freeform 59">
              <a:extLst>
                <a:ext uri="{FF2B5EF4-FFF2-40B4-BE49-F238E27FC236}">
                  <a16:creationId xmlns:a16="http://schemas.microsoft.com/office/drawing/2014/main" id="{87BBB5FC-D4D8-CF45-BCBC-9A0C8605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>
                <a:gd name="T0" fmla="*/ 1 w 13"/>
                <a:gd name="T1" fmla="*/ 1 h 13"/>
                <a:gd name="T2" fmla="*/ 1 w 13"/>
                <a:gd name="T3" fmla="*/ 1 h 13"/>
                <a:gd name="T4" fmla="*/ 1 w 13"/>
                <a:gd name="T5" fmla="*/ 1 h 13"/>
                <a:gd name="T6" fmla="*/ 1 w 13"/>
                <a:gd name="T7" fmla="*/ 1 h 13"/>
                <a:gd name="T8" fmla="*/ 1 w 13"/>
                <a:gd name="T9" fmla="*/ 1 h 13"/>
                <a:gd name="T10" fmla="*/ 1 w 13"/>
                <a:gd name="T11" fmla="*/ 1 h 13"/>
                <a:gd name="T12" fmla="*/ 1 w 13"/>
                <a:gd name="T13" fmla="*/ 0 h 13"/>
                <a:gd name="T14" fmla="*/ 1 w 13"/>
                <a:gd name="T15" fmla="*/ 0 h 13"/>
                <a:gd name="T16" fmla="*/ 1 w 13"/>
                <a:gd name="T17" fmla="*/ 1 h 13"/>
                <a:gd name="T18" fmla="*/ 1 w 13"/>
                <a:gd name="T19" fmla="*/ 1 h 13"/>
                <a:gd name="T20" fmla="*/ 0 w 13"/>
                <a:gd name="T21" fmla="*/ 1 h 13"/>
                <a:gd name="T22" fmla="*/ 1 w 13"/>
                <a:gd name="T23" fmla="*/ 1 h 13"/>
                <a:gd name="T24" fmla="*/ 1 w 13"/>
                <a:gd name="T25" fmla="*/ 1 h 13"/>
                <a:gd name="T26" fmla="*/ 1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8" name="Freeform 60">
              <a:extLst>
                <a:ext uri="{FF2B5EF4-FFF2-40B4-BE49-F238E27FC236}">
                  <a16:creationId xmlns:a16="http://schemas.microsoft.com/office/drawing/2014/main" id="{48DE93F1-4A3D-2D44-95D6-C2DECE491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89" name="Freeform 61">
              <a:extLst>
                <a:ext uri="{FF2B5EF4-FFF2-40B4-BE49-F238E27FC236}">
                  <a16:creationId xmlns:a16="http://schemas.microsoft.com/office/drawing/2014/main" id="{FCE433E8-07A5-5645-80FC-A519F40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>
                <a:gd name="T0" fmla="*/ 1 w 14"/>
                <a:gd name="T1" fmla="*/ 1 h 13"/>
                <a:gd name="T2" fmla="*/ 1 w 14"/>
                <a:gd name="T3" fmla="*/ 1 h 13"/>
                <a:gd name="T4" fmla="*/ 1 w 14"/>
                <a:gd name="T5" fmla="*/ 1 h 13"/>
                <a:gd name="T6" fmla="*/ 1 w 14"/>
                <a:gd name="T7" fmla="*/ 1 h 13"/>
                <a:gd name="T8" fmla="*/ 1 w 14"/>
                <a:gd name="T9" fmla="*/ 1 h 13"/>
                <a:gd name="T10" fmla="*/ 1 w 14"/>
                <a:gd name="T11" fmla="*/ 1 h 13"/>
                <a:gd name="T12" fmla="*/ 1 w 14"/>
                <a:gd name="T13" fmla="*/ 0 h 13"/>
                <a:gd name="T14" fmla="*/ 1 w 14"/>
                <a:gd name="T15" fmla="*/ 0 h 13"/>
                <a:gd name="T16" fmla="*/ 1 w 14"/>
                <a:gd name="T17" fmla="*/ 1 h 13"/>
                <a:gd name="T18" fmla="*/ 1 w 14"/>
                <a:gd name="T19" fmla="*/ 1 h 13"/>
                <a:gd name="T20" fmla="*/ 0 w 14"/>
                <a:gd name="T21" fmla="*/ 1 h 13"/>
                <a:gd name="T22" fmla="*/ 1 w 14"/>
                <a:gd name="T23" fmla="*/ 1 h 13"/>
                <a:gd name="T24" fmla="*/ 1 w 14"/>
                <a:gd name="T25" fmla="*/ 1 h 13"/>
                <a:gd name="T26" fmla="*/ 1 w 14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3"/>
                <a:gd name="T44" fmla="*/ 14 w 14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90" name="Freeform 62">
              <a:extLst>
                <a:ext uri="{FF2B5EF4-FFF2-40B4-BE49-F238E27FC236}">
                  <a16:creationId xmlns:a16="http://schemas.microsoft.com/office/drawing/2014/main" id="{4000143A-1103-024C-B6C2-24F7FD08E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>
                <a:gd name="T0" fmla="*/ 0 w 13"/>
                <a:gd name="T1" fmla="*/ 1 h 13"/>
                <a:gd name="T2" fmla="*/ 0 w 13"/>
                <a:gd name="T3" fmla="*/ 1 h 13"/>
                <a:gd name="T4" fmla="*/ 0 w 13"/>
                <a:gd name="T5" fmla="*/ 1 h 13"/>
                <a:gd name="T6" fmla="*/ 0 w 13"/>
                <a:gd name="T7" fmla="*/ 1 h 13"/>
                <a:gd name="T8" fmla="*/ 0 w 13"/>
                <a:gd name="T9" fmla="*/ 1 h 13"/>
                <a:gd name="T10" fmla="*/ 0 w 13"/>
                <a:gd name="T11" fmla="*/ 1 h 13"/>
                <a:gd name="T12" fmla="*/ 0 w 13"/>
                <a:gd name="T13" fmla="*/ 0 h 13"/>
                <a:gd name="T14" fmla="*/ 0 w 13"/>
                <a:gd name="T15" fmla="*/ 0 h 13"/>
                <a:gd name="T16" fmla="*/ 0 w 13"/>
                <a:gd name="T17" fmla="*/ 1 h 13"/>
                <a:gd name="T18" fmla="*/ 0 w 13"/>
                <a:gd name="T19" fmla="*/ 1 h 13"/>
                <a:gd name="T20" fmla="*/ 0 w 13"/>
                <a:gd name="T21" fmla="*/ 1 h 13"/>
                <a:gd name="T22" fmla="*/ 0 w 13"/>
                <a:gd name="T23" fmla="*/ 1 h 13"/>
                <a:gd name="T24" fmla="*/ 0 w 13"/>
                <a:gd name="T25" fmla="*/ 1 h 13"/>
                <a:gd name="T26" fmla="*/ 0 w 13"/>
                <a:gd name="T27" fmla="*/ 1 h 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"/>
                <a:gd name="T43" fmla="*/ 0 h 13"/>
                <a:gd name="T44" fmla="*/ 13 w 13"/>
                <a:gd name="T45" fmla="*/ 13 h 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5491" name="Freeform 63">
              <a:extLst>
                <a:ext uri="{FF2B5EF4-FFF2-40B4-BE49-F238E27FC236}">
                  <a16:creationId xmlns:a16="http://schemas.microsoft.com/office/drawing/2014/main" id="{02A08B22-3F9F-0341-8FD2-C0DFAD42F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>
                <a:gd name="T0" fmla="*/ 1 w 55"/>
                <a:gd name="T1" fmla="*/ 0 h 55"/>
                <a:gd name="T2" fmla="*/ 0 w 55"/>
                <a:gd name="T3" fmla="*/ 0 h 55"/>
                <a:gd name="T4" fmla="*/ 1 w 55"/>
                <a:gd name="T5" fmla="*/ 0 h 55"/>
                <a:gd name="T6" fmla="*/ 1 w 55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5"/>
                <a:gd name="T14" fmla="*/ 55 w 55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15399" name="Rectangle 64">
            <a:extLst>
              <a:ext uri="{FF2B5EF4-FFF2-40B4-BE49-F238E27FC236}">
                <a16:creationId xmlns:a16="http://schemas.microsoft.com/office/drawing/2014/main" id="{D745EB0E-1EBD-D049-8D61-3AC49884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00" name="Rectangle 65">
            <a:extLst>
              <a:ext uri="{FF2B5EF4-FFF2-40B4-BE49-F238E27FC236}">
                <a16:creationId xmlns:a16="http://schemas.microsoft.com/office/drawing/2014/main" id="{58978408-1B36-3A40-B2D3-6B7AE04B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01" name="Freeform 66">
            <a:extLst>
              <a:ext uri="{FF2B5EF4-FFF2-40B4-BE49-F238E27FC236}">
                <a16:creationId xmlns:a16="http://schemas.microsoft.com/office/drawing/2014/main" id="{DB9FBD62-9AB4-B34C-9CFF-4975F43AA512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02" name="Rectangle 67">
            <a:extLst>
              <a:ext uri="{FF2B5EF4-FFF2-40B4-BE49-F238E27FC236}">
                <a16:creationId xmlns:a16="http://schemas.microsoft.com/office/drawing/2014/main" id="{812274D0-C6FD-F948-8CE6-54EAE2AC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0" name="Rectangle 68">
            <a:extLst>
              <a:ext uri="{FF2B5EF4-FFF2-40B4-BE49-F238E27FC236}">
                <a16:creationId xmlns:a16="http://schemas.microsoft.com/office/drawing/2014/main" id="{A491ECC0-B432-224B-9D84-F00197EE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04" name="Rectangle 69">
            <a:extLst>
              <a:ext uri="{FF2B5EF4-FFF2-40B4-BE49-F238E27FC236}">
                <a16:creationId xmlns:a16="http://schemas.microsoft.com/office/drawing/2014/main" id="{60C00F41-8BC4-B546-A079-9DA0BC52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05" name="Freeform 70">
            <a:extLst>
              <a:ext uri="{FF2B5EF4-FFF2-40B4-BE49-F238E27FC236}">
                <a16:creationId xmlns:a16="http://schemas.microsoft.com/office/drawing/2014/main" id="{5B47733A-17F7-154D-BC40-5A9A36AB4D49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06" name="Rectangle 71">
            <a:extLst>
              <a:ext uri="{FF2B5EF4-FFF2-40B4-BE49-F238E27FC236}">
                <a16:creationId xmlns:a16="http://schemas.microsoft.com/office/drawing/2014/main" id="{D8BC2756-74F2-9D49-81ED-586B2CA5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EA59BC26-BDF5-A243-AECE-BF7CDB86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304" y="4297363"/>
            <a:ext cx="68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77C4E194-BB7C-164A-9B41-01053C80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04" y="4654550"/>
            <a:ext cx="916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rB</a:t>
            </a:r>
            <a:r>
              <a:rPr lang="en-US" altLang="zh-CN" sz="20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,dstM</a:t>
            </a:r>
            <a:endParaRPr lang="en-US" altLang="zh-CN" sz="2000" b="0" dirty="0">
              <a:solidFill>
                <a:schemeClr val="bg2">
                  <a:lumMod val="40000"/>
                  <a:lumOff val="60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09" name="Rectangle 74">
            <a:extLst>
              <a:ext uri="{FF2B5EF4-FFF2-40B4-BE49-F238E27FC236}">
                <a16:creationId xmlns:a16="http://schemas.microsoft.com/office/drawing/2014/main" id="{5B4EE830-3E7B-974F-82B5-8F6C33AE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0" name="Rectangle 75">
            <a:extLst>
              <a:ext uri="{FF2B5EF4-FFF2-40B4-BE49-F238E27FC236}">
                <a16:creationId xmlns:a16="http://schemas.microsoft.com/office/drawing/2014/main" id="{AD59E81D-549C-FA46-AD70-31082F4D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1" name="Freeform 76">
            <a:extLst>
              <a:ext uri="{FF2B5EF4-FFF2-40B4-BE49-F238E27FC236}">
                <a16:creationId xmlns:a16="http://schemas.microsoft.com/office/drawing/2014/main" id="{CC4590FD-34C2-F447-909C-00A9CCC221E6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12" name="Rectangle 77">
            <a:extLst>
              <a:ext uri="{FF2B5EF4-FFF2-40B4-BE49-F238E27FC236}">
                <a16:creationId xmlns:a16="http://schemas.microsoft.com/office/drawing/2014/main" id="{4250313F-D21B-324B-A6A4-63AC6C56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91C1F002-AE7E-CD4C-9199-C4F93533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89363"/>
            <a:ext cx="1133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4" name="Rectangle 79">
            <a:extLst>
              <a:ext uri="{FF2B5EF4-FFF2-40B4-BE49-F238E27FC236}">
                <a16:creationId xmlns:a16="http://schemas.microsoft.com/office/drawing/2014/main" id="{EDE3BA77-52AA-4242-987D-BE233851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5" name="Rectangle 80">
            <a:extLst>
              <a:ext uri="{FF2B5EF4-FFF2-40B4-BE49-F238E27FC236}">
                <a16:creationId xmlns:a16="http://schemas.microsoft.com/office/drawing/2014/main" id="{84726162-D7AC-4C4E-A770-6CB53665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6" name="Freeform 81">
            <a:extLst>
              <a:ext uri="{FF2B5EF4-FFF2-40B4-BE49-F238E27FC236}">
                <a16:creationId xmlns:a16="http://schemas.microsoft.com/office/drawing/2014/main" id="{96C86848-CE46-1640-B2DF-16DA41D9908E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17" name="Rectangle 82">
            <a:extLst>
              <a:ext uri="{FF2B5EF4-FFF2-40B4-BE49-F238E27FC236}">
                <a16:creationId xmlns:a16="http://schemas.microsoft.com/office/drawing/2014/main" id="{C5EF01A6-D231-E34E-96A0-B8AE845F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5" name="Rectangle 83">
            <a:extLst>
              <a:ext uri="{FF2B5EF4-FFF2-40B4-BE49-F238E27FC236}">
                <a16:creationId xmlns:a16="http://schemas.microsoft.com/office/drawing/2014/main" id="{FC71CF51-4A03-D04F-89CB-8E664575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3230563"/>
            <a:ext cx="1069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valA,valB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19" name="Rectangle 84">
            <a:extLst>
              <a:ext uri="{FF2B5EF4-FFF2-40B4-BE49-F238E27FC236}">
                <a16:creationId xmlns:a16="http://schemas.microsoft.com/office/drawing/2014/main" id="{E178A560-B254-CB49-999A-72074FE6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5E49A506-1606-D342-BD94-A090A5CA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1" name="Rectangle 86">
            <a:extLst>
              <a:ext uri="{FF2B5EF4-FFF2-40B4-BE49-F238E27FC236}">
                <a16:creationId xmlns:a16="http://schemas.microsoft.com/office/drawing/2014/main" id="{66A78887-876D-6E4A-912D-2CFD8ACB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2" name="Rectangle 87">
            <a:extLst>
              <a:ext uri="{FF2B5EF4-FFF2-40B4-BE49-F238E27FC236}">
                <a16:creationId xmlns:a16="http://schemas.microsoft.com/office/drawing/2014/main" id="{125A1608-58BD-FF45-8656-234B64FB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3" name="Freeform 88">
            <a:extLst>
              <a:ext uri="{FF2B5EF4-FFF2-40B4-BE49-F238E27FC236}">
                <a16:creationId xmlns:a16="http://schemas.microsoft.com/office/drawing/2014/main" id="{1EC264F2-9A8F-E54A-8F63-7E55C530C214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24" name="Rectangle 89">
            <a:extLst>
              <a:ext uri="{FF2B5EF4-FFF2-40B4-BE49-F238E27FC236}">
                <a16:creationId xmlns:a16="http://schemas.microsoft.com/office/drawing/2014/main" id="{5B9164E2-5317-C04F-9353-3ACBB526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62" name="Rectangle 90">
            <a:extLst>
              <a:ext uri="{FF2B5EF4-FFF2-40B4-BE49-F238E27FC236}">
                <a16:creationId xmlns:a16="http://schemas.microsoft.com/office/drawing/2014/main" id="{E184D6E4-3CFF-3146-97A3-6176EC8E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6" name="Rectangle 91">
            <a:extLst>
              <a:ext uri="{FF2B5EF4-FFF2-40B4-BE49-F238E27FC236}">
                <a16:creationId xmlns:a16="http://schemas.microsoft.com/office/drawing/2014/main" id="{0A8DB589-5C9D-3D49-87D1-3E2CDE56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7" name="Freeform 92">
            <a:extLst>
              <a:ext uri="{FF2B5EF4-FFF2-40B4-BE49-F238E27FC236}">
                <a16:creationId xmlns:a16="http://schemas.microsoft.com/office/drawing/2014/main" id="{4E97833C-7E7C-9F4E-833F-91453ED21765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28" name="Rectangle 93">
            <a:extLst>
              <a:ext uri="{FF2B5EF4-FFF2-40B4-BE49-F238E27FC236}">
                <a16:creationId xmlns:a16="http://schemas.microsoft.com/office/drawing/2014/main" id="{F7EDA091-B9B9-254F-BB5F-C78636004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29" name="Rectangle 94">
            <a:extLst>
              <a:ext uri="{FF2B5EF4-FFF2-40B4-BE49-F238E27FC236}">
                <a16:creationId xmlns:a16="http://schemas.microsoft.com/office/drawing/2014/main" id="{08556DF3-62BA-3F42-B210-4D57B924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0" name="Rectangle 95">
            <a:extLst>
              <a:ext uri="{FF2B5EF4-FFF2-40B4-BE49-F238E27FC236}">
                <a16:creationId xmlns:a16="http://schemas.microsoft.com/office/drawing/2014/main" id="{A15A26EE-A44B-5249-9FEA-E4DC5FE9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1" name="Rectangle 96">
            <a:extLst>
              <a:ext uri="{FF2B5EF4-FFF2-40B4-BE49-F238E27FC236}">
                <a16:creationId xmlns:a16="http://schemas.microsoft.com/office/drawing/2014/main" id="{6A36F823-2DC1-0141-912B-EB1EF01C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2" name="Freeform 97">
            <a:extLst>
              <a:ext uri="{FF2B5EF4-FFF2-40B4-BE49-F238E27FC236}">
                <a16:creationId xmlns:a16="http://schemas.microsoft.com/office/drawing/2014/main" id="{478BA43F-AA68-B944-B552-A678C7042606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33" name="Rectangle 98">
            <a:extLst>
              <a:ext uri="{FF2B5EF4-FFF2-40B4-BE49-F238E27FC236}">
                <a16:creationId xmlns:a16="http://schemas.microsoft.com/office/drawing/2014/main" id="{00392407-3221-7046-9F21-9A06AF51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4" name="Rectangle 99">
            <a:extLst>
              <a:ext uri="{FF2B5EF4-FFF2-40B4-BE49-F238E27FC236}">
                <a16:creationId xmlns:a16="http://schemas.microsoft.com/office/drawing/2014/main" id="{8839C6B2-D17B-1A4B-8585-59055C5B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5" name="Freeform 100">
            <a:extLst>
              <a:ext uri="{FF2B5EF4-FFF2-40B4-BE49-F238E27FC236}">
                <a16:creationId xmlns:a16="http://schemas.microsoft.com/office/drawing/2014/main" id="{EF01867D-0D2B-194F-BB9C-760AA6824482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83FFE317-F4E0-4740-892A-D4CF0E29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addrs,data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7" name="Rectangle 102">
            <a:extLst>
              <a:ext uri="{FF2B5EF4-FFF2-40B4-BE49-F238E27FC236}">
                <a16:creationId xmlns:a16="http://schemas.microsoft.com/office/drawing/2014/main" id="{EFE4E409-4020-0D40-9B53-8564BB97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8" name="Rectangle 103">
            <a:extLst>
              <a:ext uri="{FF2B5EF4-FFF2-40B4-BE49-F238E27FC236}">
                <a16:creationId xmlns:a16="http://schemas.microsoft.com/office/drawing/2014/main" id="{987F3163-3409-7747-83F9-6E59DDD95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39" name="Freeform 104">
            <a:extLst>
              <a:ext uri="{FF2B5EF4-FFF2-40B4-BE49-F238E27FC236}">
                <a16:creationId xmlns:a16="http://schemas.microsoft.com/office/drawing/2014/main" id="{9DBA1C91-2643-3E4E-B175-D5912828E6FD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06916007-99E4-494A-A478-321984C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41" name="Rectangle 106">
            <a:extLst>
              <a:ext uri="{FF2B5EF4-FFF2-40B4-BE49-F238E27FC236}">
                <a16:creationId xmlns:a16="http://schemas.microsoft.com/office/drawing/2014/main" id="{37640E28-279F-B84B-B2A1-C371BF92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42" name="Freeform 107">
            <a:extLst>
              <a:ext uri="{FF2B5EF4-FFF2-40B4-BE49-F238E27FC236}">
                <a16:creationId xmlns:a16="http://schemas.microsoft.com/office/drawing/2014/main" id="{0996AD18-08FC-6E42-9D53-11EBC51FC64D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3" name="Freeform 108">
            <a:extLst>
              <a:ext uri="{FF2B5EF4-FFF2-40B4-BE49-F238E27FC236}">
                <a16:creationId xmlns:a16="http://schemas.microsoft.com/office/drawing/2014/main" id="{511BE77D-7FCF-B64B-B422-DF03A32E0D5E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4" name="Freeform 109">
            <a:extLst>
              <a:ext uri="{FF2B5EF4-FFF2-40B4-BE49-F238E27FC236}">
                <a16:creationId xmlns:a16="http://schemas.microsoft.com/office/drawing/2014/main" id="{C9141953-4EF5-7D46-B1C5-9814F50E19A0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5" name="Freeform 110">
            <a:extLst>
              <a:ext uri="{FF2B5EF4-FFF2-40B4-BE49-F238E27FC236}">
                <a16:creationId xmlns:a16="http://schemas.microsoft.com/office/drawing/2014/main" id="{EA9CF1AE-5091-6040-949E-59F83AF370D6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6" name="Freeform 111">
            <a:extLst>
              <a:ext uri="{FF2B5EF4-FFF2-40B4-BE49-F238E27FC236}">
                <a16:creationId xmlns:a16="http://schemas.microsoft.com/office/drawing/2014/main" id="{38A4BFD7-96B4-4049-938B-4544E0F1961E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7" name="Freeform 112">
            <a:extLst>
              <a:ext uri="{FF2B5EF4-FFF2-40B4-BE49-F238E27FC236}">
                <a16:creationId xmlns:a16="http://schemas.microsoft.com/office/drawing/2014/main" id="{F70AC143-9C0D-A543-849A-45E4D8DE02E2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8" name="Freeform 113">
            <a:extLst>
              <a:ext uri="{FF2B5EF4-FFF2-40B4-BE49-F238E27FC236}">
                <a16:creationId xmlns:a16="http://schemas.microsoft.com/office/drawing/2014/main" id="{DD0D67F9-43A6-7247-B2DF-3CAD817B363D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49" name="Freeform 114">
            <a:extLst>
              <a:ext uri="{FF2B5EF4-FFF2-40B4-BE49-F238E27FC236}">
                <a16:creationId xmlns:a16="http://schemas.microsoft.com/office/drawing/2014/main" id="{BD8D8D17-FBF3-F647-BE4B-43D00114E78C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50" name="Rectangle 115">
            <a:extLst>
              <a:ext uri="{FF2B5EF4-FFF2-40B4-BE49-F238E27FC236}">
                <a16:creationId xmlns:a16="http://schemas.microsoft.com/office/drawing/2014/main" id="{D8AAEAFF-00B9-F746-BF1B-88477435C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1" name="Rectangle 116">
            <a:extLst>
              <a:ext uri="{FF2B5EF4-FFF2-40B4-BE49-F238E27FC236}">
                <a16:creationId xmlns:a16="http://schemas.microsoft.com/office/drawing/2014/main" id="{3ABB0646-D6CA-6943-A443-D3C38788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2" name="Rectangle 117">
            <a:extLst>
              <a:ext uri="{FF2B5EF4-FFF2-40B4-BE49-F238E27FC236}">
                <a16:creationId xmlns:a16="http://schemas.microsoft.com/office/drawing/2014/main" id="{E31E6680-8BCE-9A45-94AC-1DBAC523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3" name="Rectangle 118">
            <a:extLst>
              <a:ext uri="{FF2B5EF4-FFF2-40B4-BE49-F238E27FC236}">
                <a16:creationId xmlns:a16="http://schemas.microsoft.com/office/drawing/2014/main" id="{88505492-DAA7-434E-8F43-F5C73E57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4" name="Rectangle 119">
            <a:extLst>
              <a:ext uri="{FF2B5EF4-FFF2-40B4-BE49-F238E27FC236}">
                <a16:creationId xmlns:a16="http://schemas.microsoft.com/office/drawing/2014/main" id="{086FB65E-7EBC-CC45-BA56-F4487880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5" name="Rectangle 120">
            <a:extLst>
              <a:ext uri="{FF2B5EF4-FFF2-40B4-BE49-F238E27FC236}">
                <a16:creationId xmlns:a16="http://schemas.microsoft.com/office/drawing/2014/main" id="{E6E19403-6FBC-5844-8DCB-79C3F438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907A6037-74EA-CA47-9683-A2B2B24B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5" y="4876800"/>
            <a:ext cx="5866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7" name="Rectangle 123">
            <a:extLst>
              <a:ext uri="{FF2B5EF4-FFF2-40B4-BE49-F238E27FC236}">
                <a16:creationId xmlns:a16="http://schemas.microsoft.com/office/drawing/2014/main" id="{8800021C-D72F-EB41-B490-871D7261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58" name="Freeform 124">
            <a:extLst>
              <a:ext uri="{FF2B5EF4-FFF2-40B4-BE49-F238E27FC236}">
                <a16:creationId xmlns:a16="http://schemas.microsoft.com/office/drawing/2014/main" id="{51EEA7A2-E550-3649-8700-EDED0AE3D16F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59" name="Freeform 125">
            <a:extLst>
              <a:ext uri="{FF2B5EF4-FFF2-40B4-BE49-F238E27FC236}">
                <a16:creationId xmlns:a16="http://schemas.microsoft.com/office/drawing/2014/main" id="{C86B8AFE-6E63-0E4A-BEEA-05D688EA04B4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60" name="Rectangle 126">
            <a:extLst>
              <a:ext uri="{FF2B5EF4-FFF2-40B4-BE49-F238E27FC236}">
                <a16:creationId xmlns:a16="http://schemas.microsoft.com/office/drawing/2014/main" id="{5DE58851-550E-994E-BC14-D5090AFDF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9" name="Rectangle 127">
            <a:extLst>
              <a:ext uri="{FF2B5EF4-FFF2-40B4-BE49-F238E27FC236}">
                <a16:creationId xmlns:a16="http://schemas.microsoft.com/office/drawing/2014/main" id="{6D08867F-D152-354B-BAFF-938865F4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743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0" name="Freeform 128">
            <a:extLst>
              <a:ext uri="{FF2B5EF4-FFF2-40B4-BE49-F238E27FC236}">
                <a16:creationId xmlns:a16="http://schemas.microsoft.com/office/drawing/2014/main" id="{3EF9FFA7-A329-3F4F-A86D-5CE5421C435F}"/>
              </a:ext>
            </a:extLst>
          </p:cNvPr>
          <p:cNvSpPr>
            <a:spLocks/>
          </p:cNvSpPr>
          <p:nvPr/>
        </p:nvSpPr>
        <p:spPr bwMode="auto">
          <a:xfrm>
            <a:off x="3181350" y="3322429"/>
            <a:ext cx="92398" cy="338554"/>
          </a:xfrm>
          <a:custGeom>
            <a:avLst/>
            <a:gdLst>
              <a:gd name="T0" fmla="*/ 2147483646 w 1514"/>
              <a:gd name="T1" fmla="*/ 2147483646 h 3718"/>
              <a:gd name="T2" fmla="*/ 2147483646 w 1514"/>
              <a:gd name="T3" fmla="*/ 2147483646 h 3718"/>
              <a:gd name="T4" fmla="*/ 2147483646 w 1514"/>
              <a:gd name="T5" fmla="*/ 0 h 3718"/>
              <a:gd name="T6" fmla="*/ 2147483646 w 1514"/>
              <a:gd name="T7" fmla="*/ 0 h 3718"/>
              <a:gd name="T8" fmla="*/ 2147483646 w 1514"/>
              <a:gd name="T9" fmla="*/ 2147483646 h 3718"/>
              <a:gd name="T10" fmla="*/ 2147483646 w 1514"/>
              <a:gd name="T11" fmla="*/ 2147483646 h 3718"/>
              <a:gd name="T12" fmla="*/ 2147483646 w 1514"/>
              <a:gd name="T13" fmla="*/ 2147483646 h 3718"/>
              <a:gd name="T14" fmla="*/ 2147483646 w 1514"/>
              <a:gd name="T15" fmla="*/ 2147483646 h 3718"/>
              <a:gd name="T16" fmla="*/ 2147483646 w 1514"/>
              <a:gd name="T17" fmla="*/ 2147483646 h 37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14"/>
              <a:gd name="T28" fmla="*/ 0 h 3718"/>
              <a:gd name="T29" fmla="*/ 1514 w 1514"/>
              <a:gd name="T30" fmla="*/ 3718 h 37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1" name="Freeform 129">
            <a:extLst>
              <a:ext uri="{FF2B5EF4-FFF2-40B4-BE49-F238E27FC236}">
                <a16:creationId xmlns:a16="http://schemas.microsoft.com/office/drawing/2014/main" id="{A19805BA-6CBE-854B-A519-A80A5A6CCFBB}"/>
              </a:ext>
            </a:extLst>
          </p:cNvPr>
          <p:cNvSpPr>
            <a:spLocks/>
          </p:cNvSpPr>
          <p:nvPr/>
        </p:nvSpPr>
        <p:spPr bwMode="auto">
          <a:xfrm>
            <a:off x="3181350" y="3023186"/>
            <a:ext cx="92398" cy="338554"/>
          </a:xfrm>
          <a:custGeom>
            <a:avLst/>
            <a:gdLst>
              <a:gd name="T0" fmla="*/ 2147483646 w 1514"/>
              <a:gd name="T1" fmla="*/ 2147483646 h 3342"/>
              <a:gd name="T2" fmla="*/ 2147483646 w 1514"/>
              <a:gd name="T3" fmla="*/ 2147483646 h 3342"/>
              <a:gd name="T4" fmla="*/ 2147483646 w 1514"/>
              <a:gd name="T5" fmla="*/ 0 h 3342"/>
              <a:gd name="T6" fmla="*/ 2147483646 w 1514"/>
              <a:gd name="T7" fmla="*/ 0 h 3342"/>
              <a:gd name="T8" fmla="*/ 2147483646 w 1514"/>
              <a:gd name="T9" fmla="*/ 2147483646 h 3342"/>
              <a:gd name="T10" fmla="*/ 2147483646 w 1514"/>
              <a:gd name="T11" fmla="*/ 2147483646 h 33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14"/>
              <a:gd name="T19" fmla="*/ 0 h 3342"/>
              <a:gd name="T20" fmla="*/ 1514 w 1514"/>
              <a:gd name="T21" fmla="*/ 3342 h 33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2" name="Freeform 130">
            <a:extLst>
              <a:ext uri="{FF2B5EF4-FFF2-40B4-BE49-F238E27FC236}">
                <a16:creationId xmlns:a16="http://schemas.microsoft.com/office/drawing/2014/main" id="{BF1DD3FF-67F0-0247-AAEE-AC93110D0627}"/>
              </a:ext>
            </a:extLst>
          </p:cNvPr>
          <p:cNvSpPr>
            <a:spLocks/>
          </p:cNvSpPr>
          <p:nvPr/>
        </p:nvSpPr>
        <p:spPr bwMode="auto">
          <a:xfrm>
            <a:off x="3221038" y="3922504"/>
            <a:ext cx="80962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03" name="Freeform 131">
            <a:extLst>
              <a:ext uri="{FF2B5EF4-FFF2-40B4-BE49-F238E27FC236}">
                <a16:creationId xmlns:a16="http://schemas.microsoft.com/office/drawing/2014/main" id="{B79B24FF-E67F-7E4A-8039-C03F14B46A53}"/>
              </a:ext>
            </a:extLst>
          </p:cNvPr>
          <p:cNvSpPr>
            <a:spLocks/>
          </p:cNvSpPr>
          <p:nvPr/>
        </p:nvSpPr>
        <p:spPr bwMode="auto">
          <a:xfrm>
            <a:off x="3276600" y="5164723"/>
            <a:ext cx="76200" cy="338554"/>
          </a:xfrm>
          <a:custGeom>
            <a:avLst/>
            <a:gdLst>
              <a:gd name="T0" fmla="*/ 0 w 12"/>
              <a:gd name="T1" fmla="*/ 2147483646 h 816"/>
              <a:gd name="T2" fmla="*/ 2147483646 w 12"/>
              <a:gd name="T3" fmla="*/ 0 h 816"/>
              <a:gd name="T4" fmla="*/ 0 60000 65536"/>
              <a:gd name="T5" fmla="*/ 0 60000 65536"/>
              <a:gd name="T6" fmla="*/ 0 w 12"/>
              <a:gd name="T7" fmla="*/ 0 h 816"/>
              <a:gd name="T8" fmla="*/ 12 w 12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466" name="Rectangle 132">
            <a:extLst>
              <a:ext uri="{FF2B5EF4-FFF2-40B4-BE49-F238E27FC236}">
                <a16:creationId xmlns:a16="http://schemas.microsoft.com/office/drawing/2014/main" id="{93301249-C387-AA49-9A4F-DAD651A3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67" name="Rectangle 133">
            <a:extLst>
              <a:ext uri="{FF2B5EF4-FFF2-40B4-BE49-F238E27FC236}">
                <a16:creationId xmlns:a16="http://schemas.microsoft.com/office/drawing/2014/main" id="{C7865D9B-3EB4-3142-B109-B86F22DF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68" name="Text Box 134">
            <a:extLst>
              <a:ext uri="{FF2B5EF4-FFF2-40B4-BE49-F238E27FC236}">
                <a16:creationId xmlns:a16="http://schemas.microsoft.com/office/drawing/2014/main" id="{DF0C5354-9976-D247-8B66-ACBD4B0E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69" name="Rectangle 135">
            <a:extLst>
              <a:ext uri="{FF2B5EF4-FFF2-40B4-BE49-F238E27FC236}">
                <a16:creationId xmlns:a16="http://schemas.microsoft.com/office/drawing/2014/main" id="{4D5096B4-C2F2-0045-9B0F-082F84F6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5470" name="Rectangle 136">
            <a:extLst>
              <a:ext uri="{FF2B5EF4-FFF2-40B4-BE49-F238E27FC236}">
                <a16:creationId xmlns:a16="http://schemas.microsoft.com/office/drawing/2014/main" id="{396B1574-FCF6-5A47-A8CB-95EA70B6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209" name="Freeform 137">
            <a:extLst>
              <a:ext uri="{FF2B5EF4-FFF2-40B4-BE49-F238E27FC236}">
                <a16:creationId xmlns:a16="http://schemas.microsoft.com/office/drawing/2014/main" id="{55EECA6A-FA93-DA4F-B087-93877076ABE9}"/>
              </a:ext>
            </a:extLst>
          </p:cNvPr>
          <p:cNvSpPr>
            <a:spLocks/>
          </p:cNvSpPr>
          <p:nvPr/>
        </p:nvSpPr>
        <p:spPr bwMode="auto">
          <a:xfrm>
            <a:off x="3352800" y="4683710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212" name="Freeform 140">
            <a:extLst>
              <a:ext uri="{FF2B5EF4-FFF2-40B4-BE49-F238E27FC236}">
                <a16:creationId xmlns:a16="http://schemas.microsoft.com/office/drawing/2014/main" id="{14CE056B-E2F0-9642-BB44-EDD1B5ADD7E5}"/>
              </a:ext>
            </a:extLst>
          </p:cNvPr>
          <p:cNvSpPr>
            <a:spLocks/>
          </p:cNvSpPr>
          <p:nvPr/>
        </p:nvSpPr>
        <p:spPr bwMode="auto">
          <a:xfrm>
            <a:off x="3352800" y="3198604"/>
            <a:ext cx="76200" cy="338554"/>
          </a:xfrm>
          <a:custGeom>
            <a:avLst/>
            <a:gdLst>
              <a:gd name="T0" fmla="*/ 0 w 36"/>
              <a:gd name="T1" fmla="*/ 2147483646 h 3036"/>
              <a:gd name="T2" fmla="*/ 2147483646 w 36"/>
              <a:gd name="T3" fmla="*/ 0 h 3036"/>
              <a:gd name="T4" fmla="*/ 0 60000 65536"/>
              <a:gd name="T5" fmla="*/ 0 60000 65536"/>
              <a:gd name="T6" fmla="*/ 0 w 36"/>
              <a:gd name="T7" fmla="*/ 0 h 3036"/>
              <a:gd name="T8" fmla="*/ 36 w 36"/>
              <a:gd name="T9" fmla="*/ 3036 h 30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65EB024B-550C-FA42-ABC9-5D25A5DB3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0" name="Rectangle 68">
            <a:extLst>
              <a:ext uri="{FF2B5EF4-FFF2-40B4-BE49-F238E27FC236}">
                <a16:creationId xmlns:a16="http://schemas.microsoft.com/office/drawing/2014/main" id="{20B6AE64-E6DD-1F43-B3D9-A162C079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41" name="Rectangle 85">
            <a:extLst>
              <a:ext uri="{FF2B5EF4-FFF2-40B4-BE49-F238E27FC236}">
                <a16:creationId xmlns:a16="http://schemas.microsoft.com/office/drawing/2014/main" id="{DC81E387-078F-F54D-B8C6-560D2F44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111" grpId="0"/>
      <p:bldP spid="1923140" grpId="0"/>
      <p:bldP spid="1923144" grpId="0"/>
      <p:bldP spid="1923145" grpId="0"/>
      <p:bldP spid="1923150" grpId="0"/>
      <p:bldP spid="1923155" grpId="0"/>
      <p:bldP spid="1923157" grpId="0"/>
      <p:bldP spid="1923162" grpId="0"/>
      <p:bldP spid="1923173" grpId="0"/>
      <p:bldP spid="1923177" grpId="0"/>
      <p:bldP spid="1923193" grpId="0"/>
      <p:bldP spid="1923199" grpId="0"/>
      <p:bldP spid="139" grpId="0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A87F6BA2-03DF-6142-A931-8B153FB2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0CEF5-DF93-7E4E-AD04-A8EF43AD17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03E1153-08DB-A643-824A-5BB0DB2BC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rrmovq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7412" name="Group 46">
            <a:extLst>
              <a:ext uri="{FF2B5EF4-FFF2-40B4-BE49-F238E27FC236}">
                <a16:creationId xmlns:a16="http://schemas.microsoft.com/office/drawing/2014/main" id="{7E288245-10B8-D54A-BF1F-FD9D3B1FE3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8077200" cy="5029200"/>
            <a:chOff x="577" y="1003"/>
            <a:chExt cx="4422" cy="2501"/>
          </a:xfrm>
        </p:grpSpPr>
        <p:sp>
          <p:nvSpPr>
            <p:cNvPr id="17413" name="Text Box 4">
              <a:extLst>
                <a:ext uri="{FF2B5EF4-FFF2-40B4-BE49-F238E27FC236}">
                  <a16:creationId xmlns:a16="http://schemas.microsoft.com/office/drawing/2014/main" id="{B100D866-B686-0141-B80B-C1958637F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1003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rrmovq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rA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17414" name="Group 5">
              <a:extLst>
                <a:ext uri="{FF2B5EF4-FFF2-40B4-BE49-F238E27FC236}">
                  <a16:creationId xmlns:a16="http://schemas.microsoft.com/office/drawing/2014/main" id="{950AAD76-1213-FE46-9563-D820D962B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196"/>
              <a:ext cx="4422" cy="769"/>
              <a:chOff x="576" y="816"/>
              <a:chExt cx="4416" cy="768"/>
            </a:xfrm>
          </p:grpSpPr>
          <p:sp>
            <p:nvSpPr>
              <p:cNvPr id="17444" name="Text Box 6">
                <a:extLst>
                  <a:ext uri="{FF2B5EF4-FFF2-40B4-BE49-F238E27FC236}">
                    <a16:creationId xmlns:a16="http://schemas.microsoft.com/office/drawing/2014/main" id="{ABF3B0FE-F947-A243-95BB-42D1DEF4C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17445" name="Text Box 7">
                <a:extLst>
                  <a:ext uri="{FF2B5EF4-FFF2-40B4-BE49-F238E27FC236}">
                    <a16:creationId xmlns:a16="http://schemas.microsoft.com/office/drawing/2014/main" id="{DDDE1566-456C-D340-A673-68F13F172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17446" name="Text Box 8">
                <a:extLst>
                  <a:ext uri="{FF2B5EF4-FFF2-40B4-BE49-F238E27FC236}">
                    <a16:creationId xmlns:a16="http://schemas.microsoft.com/office/drawing/2014/main" id="{8BD179F2-A438-174C-87DF-DFB2E7255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7447" name="Text Box 9">
                <a:extLst>
                  <a:ext uri="{FF2B5EF4-FFF2-40B4-BE49-F238E27FC236}">
                    <a16:creationId xmlns:a16="http://schemas.microsoft.com/office/drawing/2014/main" id="{6A9ED27D-9167-0643-8656-3A13220E4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PC+2</a:t>
                </a:r>
              </a:p>
            </p:txBody>
          </p:sp>
          <p:sp>
            <p:nvSpPr>
              <p:cNvPr id="17448" name="Text Box 10">
                <a:extLst>
                  <a:ext uri="{FF2B5EF4-FFF2-40B4-BE49-F238E27FC236}">
                    <a16:creationId xmlns:a16="http://schemas.microsoft.com/office/drawing/2014/main" id="{955CC3AC-807D-D048-8B6A-85CEBAD02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9" name="Text Box 11">
                <a:extLst>
                  <a:ext uri="{FF2B5EF4-FFF2-40B4-BE49-F238E27FC236}">
                    <a16:creationId xmlns:a16="http://schemas.microsoft.com/office/drawing/2014/main" id="{A6017761-F455-424E-9FA2-9ABC3217C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17450" name="Text Box 12">
                <a:extLst>
                  <a:ext uri="{FF2B5EF4-FFF2-40B4-BE49-F238E27FC236}">
                    <a16:creationId xmlns:a16="http://schemas.microsoft.com/office/drawing/2014/main" id="{C2D9F125-86FE-E54C-9E28-D656C9AFB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17451" name="Text Box 13">
                <a:extLst>
                  <a:ext uri="{FF2B5EF4-FFF2-40B4-BE49-F238E27FC236}">
                    <a16:creationId xmlns:a16="http://schemas.microsoft.com/office/drawing/2014/main" id="{A3CB121C-F549-2C43-BD61-65589E4D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17452" name="Text Box 14">
                <a:extLst>
                  <a:ext uri="{FF2B5EF4-FFF2-40B4-BE49-F238E27FC236}">
                    <a16:creationId xmlns:a16="http://schemas.microsoft.com/office/drawing/2014/main" id="{CCE53E9E-2390-F648-A36C-15EBD439B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7453" name="Text Box 15">
                <a:extLst>
                  <a:ext uri="{FF2B5EF4-FFF2-40B4-BE49-F238E27FC236}">
                    <a16:creationId xmlns:a16="http://schemas.microsoft.com/office/drawing/2014/main" id="{1399331E-89EA-B447-B3F4-561C1B4A6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17415" name="Group 16">
              <a:extLst>
                <a:ext uri="{FF2B5EF4-FFF2-40B4-BE49-F238E27FC236}">
                  <a16:creationId xmlns:a16="http://schemas.microsoft.com/office/drawing/2014/main" id="{B2107368-4771-0C43-A9CF-02D80FA3A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65"/>
              <a:ext cx="4422" cy="385"/>
              <a:chOff x="576" y="1584"/>
              <a:chExt cx="4416" cy="384"/>
            </a:xfrm>
          </p:grpSpPr>
          <p:sp>
            <p:nvSpPr>
              <p:cNvPr id="17438" name="Text Box 17">
                <a:extLst>
                  <a:ext uri="{FF2B5EF4-FFF2-40B4-BE49-F238E27FC236}">
                    <a16:creationId xmlns:a16="http://schemas.microsoft.com/office/drawing/2014/main" id="{48CF3D5F-D825-4C4E-8212-A4CCE2C8C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rA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]</a:t>
                </a:r>
              </a:p>
            </p:txBody>
          </p:sp>
          <p:sp>
            <p:nvSpPr>
              <p:cNvPr id="17439" name="Text Box 18">
                <a:extLst>
                  <a:ext uri="{FF2B5EF4-FFF2-40B4-BE49-F238E27FC236}">
                    <a16:creationId xmlns:a16="http://schemas.microsoft.com/office/drawing/2014/main" id="{CE79BE79-50A2-E047-A840-86706FDC8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17440" name="Text Box 19">
                <a:extLst>
                  <a:ext uri="{FF2B5EF4-FFF2-40B4-BE49-F238E27FC236}">
                    <a16:creationId xmlns:a16="http://schemas.microsoft.com/office/drawing/2014/main" id="{00EBFC69-84B1-4543-B216-6533D3DE5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41" name="Text Box 20">
                <a:extLst>
                  <a:ext uri="{FF2B5EF4-FFF2-40B4-BE49-F238E27FC236}">
                    <a16:creationId xmlns:a16="http://schemas.microsoft.com/office/drawing/2014/main" id="{8A4EFF8E-A87A-8249-890A-BCD815D9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17442" name="Text Box 21">
                <a:extLst>
                  <a:ext uri="{FF2B5EF4-FFF2-40B4-BE49-F238E27FC236}">
                    <a16:creationId xmlns:a16="http://schemas.microsoft.com/office/drawing/2014/main" id="{826EBBF1-A67A-9543-92B9-5F7757E00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operand A</a:t>
                </a:r>
              </a:p>
            </p:txBody>
          </p:sp>
          <p:sp>
            <p:nvSpPr>
              <p:cNvPr id="17443" name="Text Box 22">
                <a:extLst>
                  <a:ext uri="{FF2B5EF4-FFF2-40B4-BE49-F238E27FC236}">
                    <a16:creationId xmlns:a16="http://schemas.microsoft.com/office/drawing/2014/main" id="{93B8D868-5321-CC48-AE91-D7DCD251A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16" name="Group 23">
              <a:extLst>
                <a:ext uri="{FF2B5EF4-FFF2-40B4-BE49-F238E27FC236}">
                  <a16:creationId xmlns:a16="http://schemas.microsoft.com/office/drawing/2014/main" id="{E3D999F4-1973-D140-90BE-9DF6C6439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0"/>
              <a:ext cx="4422" cy="384"/>
              <a:chOff x="576" y="1968"/>
              <a:chExt cx="4416" cy="384"/>
            </a:xfrm>
          </p:grpSpPr>
          <p:sp>
            <p:nvSpPr>
              <p:cNvPr id="17432" name="Text Box 24">
                <a:extLst>
                  <a:ext uri="{FF2B5EF4-FFF2-40B4-BE49-F238E27FC236}">
                    <a16:creationId xmlns:a16="http://schemas.microsoft.com/office/drawing/2014/main" id="{8FBEB34E-587A-5B40-AD51-FC77D0922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0 +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valA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17433" name="Text Box 25">
                <a:extLst>
                  <a:ext uri="{FF2B5EF4-FFF2-40B4-BE49-F238E27FC236}">
                    <a16:creationId xmlns:a16="http://schemas.microsoft.com/office/drawing/2014/main" id="{2AA2E044-B45D-1B4B-85FB-A45016BF4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34" name="Text Box 26">
                <a:extLst>
                  <a:ext uri="{FF2B5EF4-FFF2-40B4-BE49-F238E27FC236}">
                    <a16:creationId xmlns:a16="http://schemas.microsoft.com/office/drawing/2014/main" id="{D4968C37-4CE6-304E-A82B-6AB580EEF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35" name="Text Box 27">
                <a:extLst>
                  <a:ext uri="{FF2B5EF4-FFF2-40B4-BE49-F238E27FC236}">
                    <a16:creationId xmlns:a16="http://schemas.microsoft.com/office/drawing/2014/main" id="{C6239C2D-014B-2C4C-9A2A-2C67B2429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17436" name="Text Box 28">
                <a:extLst>
                  <a:ext uri="{FF2B5EF4-FFF2-40B4-BE49-F238E27FC236}">
                    <a16:creationId xmlns:a16="http://schemas.microsoft.com/office/drawing/2014/main" id="{4DF09B5A-2310-C244-B008-C41519C79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Perform ALU operation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(generalization)</a:t>
                </a:r>
              </a:p>
            </p:txBody>
          </p:sp>
          <p:sp>
            <p:nvSpPr>
              <p:cNvPr id="17437" name="Text Box 29">
                <a:extLst>
                  <a:ext uri="{FF2B5EF4-FFF2-40B4-BE49-F238E27FC236}">
                    <a16:creationId xmlns:a16="http://schemas.microsoft.com/office/drawing/2014/main" id="{3B0AA740-BE62-6141-BB65-0D588D08C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17" name="Group 30">
              <a:extLst>
                <a:ext uri="{FF2B5EF4-FFF2-40B4-BE49-F238E27FC236}">
                  <a16:creationId xmlns:a16="http://schemas.microsoft.com/office/drawing/2014/main" id="{B94199A7-F7C7-C142-A091-B48F4284C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734"/>
              <a:ext cx="4422" cy="193"/>
              <a:chOff x="576" y="2352"/>
              <a:chExt cx="4416" cy="192"/>
            </a:xfrm>
          </p:grpSpPr>
          <p:sp>
            <p:nvSpPr>
              <p:cNvPr id="17429" name="Text Box 31">
                <a:extLst>
                  <a:ext uri="{FF2B5EF4-FFF2-40B4-BE49-F238E27FC236}">
                    <a16:creationId xmlns:a16="http://schemas.microsoft.com/office/drawing/2014/main" id="{96A56213-5830-DA4C-B5DB-3A70BC011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17430" name="Text Box 32">
                <a:extLst>
                  <a:ext uri="{FF2B5EF4-FFF2-40B4-BE49-F238E27FC236}">
                    <a16:creationId xmlns:a16="http://schemas.microsoft.com/office/drawing/2014/main" id="{CF2DC99B-8FE0-214C-BDCD-4D6AA43D4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17431" name="Text Box 33">
                <a:extLst>
                  <a:ext uri="{FF2B5EF4-FFF2-40B4-BE49-F238E27FC236}">
                    <a16:creationId xmlns:a16="http://schemas.microsoft.com/office/drawing/2014/main" id="{68FB47B0-AFDF-BF44-8F8A-269E02B29C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 </a:t>
                </a:r>
              </a:p>
            </p:txBody>
          </p:sp>
        </p:grpSp>
        <p:grpSp>
          <p:nvGrpSpPr>
            <p:cNvPr id="17418" name="Group 34">
              <a:extLst>
                <a:ext uri="{FF2B5EF4-FFF2-40B4-BE49-F238E27FC236}">
                  <a16:creationId xmlns:a16="http://schemas.microsoft.com/office/drawing/2014/main" id="{A9B327CF-0C27-1A48-97C1-CEF466624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27"/>
              <a:ext cx="4422" cy="384"/>
              <a:chOff x="576" y="2544"/>
              <a:chExt cx="4416" cy="384"/>
            </a:xfrm>
          </p:grpSpPr>
          <p:sp>
            <p:nvSpPr>
              <p:cNvPr id="17423" name="Text Box 35">
                <a:extLst>
                  <a:ext uri="{FF2B5EF4-FFF2-40B4-BE49-F238E27FC236}">
                    <a16:creationId xmlns:a16="http://schemas.microsoft.com/office/drawing/2014/main" id="{D04F166B-9032-9541-8628-4F3A42C55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17424" name="Text Box 36">
                <a:extLst>
                  <a:ext uri="{FF2B5EF4-FFF2-40B4-BE49-F238E27FC236}">
                    <a16:creationId xmlns:a16="http://schemas.microsoft.com/office/drawing/2014/main" id="{4603909E-B02E-BB41-B770-8F98F59E3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7425" name="Text Box 37">
                <a:extLst>
                  <a:ext uri="{FF2B5EF4-FFF2-40B4-BE49-F238E27FC236}">
                    <a16:creationId xmlns:a16="http://schemas.microsoft.com/office/drawing/2014/main" id="{C698B996-3D91-514B-9526-70523D7C4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17426" name="Text Box 38">
                <a:extLst>
                  <a:ext uri="{FF2B5EF4-FFF2-40B4-BE49-F238E27FC236}">
                    <a16:creationId xmlns:a16="http://schemas.microsoft.com/office/drawing/2014/main" id="{D332D0E4-C9DF-C44B-A76E-2404BF7FC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17427" name="Text Box 39">
                <a:extLst>
                  <a:ext uri="{FF2B5EF4-FFF2-40B4-BE49-F238E27FC236}">
                    <a16:creationId xmlns:a16="http://schemas.microsoft.com/office/drawing/2014/main" id="{CA9134DA-1729-7243-8BB0-58CC68535E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back result</a:t>
                </a:r>
              </a:p>
            </p:txBody>
          </p:sp>
          <p:sp>
            <p:nvSpPr>
              <p:cNvPr id="17428" name="Text Box 40">
                <a:extLst>
                  <a:ext uri="{FF2B5EF4-FFF2-40B4-BE49-F238E27FC236}">
                    <a16:creationId xmlns:a16="http://schemas.microsoft.com/office/drawing/2014/main" id="{2C5C413F-3221-F342-AC29-81F3005B0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17419" name="Group 41">
              <a:extLst>
                <a:ext uri="{FF2B5EF4-FFF2-40B4-BE49-F238E27FC236}">
                  <a16:creationId xmlns:a16="http://schemas.microsoft.com/office/drawing/2014/main" id="{DFBB31C8-5166-0049-AE36-DB309D26A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3311"/>
              <a:ext cx="4422" cy="193"/>
              <a:chOff x="576" y="2928"/>
              <a:chExt cx="4416" cy="192"/>
            </a:xfrm>
          </p:grpSpPr>
          <p:sp>
            <p:nvSpPr>
              <p:cNvPr id="17420" name="Text Box 42">
                <a:extLst>
                  <a:ext uri="{FF2B5EF4-FFF2-40B4-BE49-F238E27FC236}">
                    <a16:creationId xmlns:a16="http://schemas.microsoft.com/office/drawing/2014/main" id="{E1C8FB95-AE1E-8648-8725-A454BDC3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17421" name="Text Box 43">
                <a:extLst>
                  <a:ext uri="{FF2B5EF4-FFF2-40B4-BE49-F238E27FC236}">
                    <a16:creationId xmlns:a16="http://schemas.microsoft.com/office/drawing/2014/main" id="{1B54E0B0-6A8D-1049-BE82-00C4786F4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17422" name="Text Box 44">
                <a:extLst>
                  <a:ext uri="{FF2B5EF4-FFF2-40B4-BE49-F238E27FC236}">
                    <a16:creationId xmlns:a16="http://schemas.microsoft.com/office/drawing/2014/main" id="{9E4608EA-7EFE-C342-8B44-ACE8AD69D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3" name="Rectangle 98">
            <a:extLst>
              <a:ext uri="{FF2B5EF4-FFF2-40B4-BE49-F238E27FC236}">
                <a16:creationId xmlns:a16="http://schemas.microsoft.com/office/drawing/2014/main" id="{45C81FFE-B56B-ED4C-B270-5A726853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2108200"/>
            <a:ext cx="1668462" cy="8731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5E9D29B1-CAF7-1443-90E0-64FFAA5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E287D-C43F-8B4D-B5BF-4AB1631B0FE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766EAF2-0314-314E-9F1E-6DABF886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6363690"/>
            <a:ext cx="92398" cy="3139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1" name="Freeform 3">
            <a:extLst>
              <a:ext uri="{FF2B5EF4-FFF2-40B4-BE49-F238E27FC236}">
                <a16:creationId xmlns:a16="http://schemas.microsoft.com/office/drawing/2014/main" id="{88F673A4-4AB1-E345-B602-07FB4FBB906F}"/>
              </a:ext>
            </a:extLst>
          </p:cNvPr>
          <p:cNvSpPr>
            <a:spLocks/>
          </p:cNvSpPr>
          <p:nvPr/>
        </p:nvSpPr>
        <p:spPr bwMode="auto">
          <a:xfrm>
            <a:off x="3100388" y="5773738"/>
            <a:ext cx="522287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62" name="Freeform 4">
            <a:extLst>
              <a:ext uri="{FF2B5EF4-FFF2-40B4-BE49-F238E27FC236}">
                <a16:creationId xmlns:a16="http://schemas.microsoft.com/office/drawing/2014/main" id="{9A752F8E-B897-944E-A276-36ECC987518A}"/>
              </a:ext>
            </a:extLst>
          </p:cNvPr>
          <p:cNvSpPr>
            <a:spLocks/>
          </p:cNvSpPr>
          <p:nvPr/>
        </p:nvSpPr>
        <p:spPr bwMode="auto">
          <a:xfrm>
            <a:off x="4937125" y="5773738"/>
            <a:ext cx="528638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82861945-E1B9-8048-96E1-8BDF9A12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354013" cy="506253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DB2D826D-6B9C-054E-9E50-84BB3F87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38" y="5454650"/>
            <a:ext cx="1215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5" name="Rectangle 7">
            <a:extLst>
              <a:ext uri="{FF2B5EF4-FFF2-40B4-BE49-F238E27FC236}">
                <a16:creationId xmlns:a16="http://schemas.microsoft.com/office/drawing/2014/main" id="{2B2CAE29-F7F7-2141-8786-6FFB54C4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395913"/>
            <a:ext cx="2374900" cy="395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6" name="Rectangle 8">
            <a:extLst>
              <a:ext uri="{FF2B5EF4-FFF2-40B4-BE49-F238E27FC236}">
                <a16:creationId xmlns:a16="http://schemas.microsoft.com/office/drawing/2014/main" id="{474E1943-EBBD-3F4C-AC6F-FEDED02D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2438400" cy="53340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67" name="Rectangle 9">
            <a:extLst>
              <a:ext uri="{FF2B5EF4-FFF2-40B4-BE49-F238E27FC236}">
                <a16:creationId xmlns:a16="http://schemas.microsoft.com/office/drawing/2014/main" id="{419878D2-7271-A94F-8B50-8B5D3F1B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642" y="5364163"/>
            <a:ext cx="2210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Instruction memory</a:t>
            </a:r>
          </a:p>
        </p:txBody>
      </p:sp>
      <p:grpSp>
        <p:nvGrpSpPr>
          <p:cNvPr id="19468" name="Group 10">
            <a:extLst>
              <a:ext uri="{FF2B5EF4-FFF2-40B4-BE49-F238E27FC236}">
                <a16:creationId xmlns:a16="http://schemas.microsoft.com/office/drawing/2014/main" id="{352DA9B2-A73A-E049-AE66-DE833B27F94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10200"/>
            <a:ext cx="1801813" cy="381000"/>
            <a:chOff x="2928" y="3360"/>
            <a:chExt cx="1135" cy="240"/>
          </a:xfrm>
        </p:grpSpPr>
        <p:sp>
          <p:nvSpPr>
            <p:cNvPr id="19572" name="Rectangle 11">
              <a:extLst>
                <a:ext uri="{FF2B5EF4-FFF2-40B4-BE49-F238E27FC236}">
                  <a16:creationId xmlns:a16="http://schemas.microsoft.com/office/drawing/2014/main" id="{3CD16640-8514-544F-81C9-59FF38C1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1135" cy="240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9573" name="Rectangle 12">
              <a:extLst>
                <a:ext uri="{FF2B5EF4-FFF2-40B4-BE49-F238E27FC236}">
                  <a16:creationId xmlns:a16="http://schemas.microsoft.com/office/drawing/2014/main" id="{C48D9453-1FAC-4B49-88DE-2A9DBDB6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408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PC increment</a:t>
              </a:r>
            </a:p>
          </p:txBody>
        </p:sp>
      </p:grp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96AF8084-E946-9E4B-B952-64473B86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898775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5AD6F560-9732-CA44-8742-03443ACA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43213"/>
            <a:ext cx="622300" cy="219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A6F1A81-593B-4849-83DE-80256839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779713"/>
            <a:ext cx="647700" cy="357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B49B992B-4D0F-6348-BAF1-3CE6A86A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79713"/>
            <a:ext cx="36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CC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19473" name="Group 17">
            <a:extLst>
              <a:ext uri="{FF2B5EF4-FFF2-40B4-BE49-F238E27FC236}">
                <a16:creationId xmlns:a16="http://schemas.microsoft.com/office/drawing/2014/main" id="{E9FD2FEB-EC2E-DA49-B054-A0F70653ADF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19400"/>
            <a:ext cx="1520825" cy="338138"/>
            <a:chOff x="0" y="1440"/>
            <a:chExt cx="958" cy="213"/>
          </a:xfrm>
        </p:grpSpPr>
        <p:grpSp>
          <p:nvGrpSpPr>
            <p:cNvPr id="19568" name="Group 18">
              <a:extLst>
                <a:ext uri="{FF2B5EF4-FFF2-40B4-BE49-F238E27FC236}">
                  <a16:creationId xmlns:a16="http://schemas.microsoft.com/office/drawing/2014/main" id="{919ACE44-636F-F948-8468-AC4D15930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0"/>
              <a:ext cx="958" cy="213"/>
              <a:chOff x="4398" y="1808"/>
              <a:chExt cx="464" cy="169"/>
            </a:xfrm>
          </p:grpSpPr>
          <p:sp>
            <p:nvSpPr>
              <p:cNvPr id="19570" name="Freeform 19">
                <a:extLst>
                  <a:ext uri="{FF2B5EF4-FFF2-40B4-BE49-F238E27FC236}">
                    <a16:creationId xmlns:a16="http://schemas.microsoft.com/office/drawing/2014/main" id="{43F7E942-6318-3B45-A13C-9F7655B76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>
                  <a:gd name="T0" fmla="*/ 0 w 910"/>
                  <a:gd name="T1" fmla="*/ 0 h 321"/>
                  <a:gd name="T2" fmla="*/ 1 w 910"/>
                  <a:gd name="T3" fmla="*/ 0 h 321"/>
                  <a:gd name="T4" fmla="*/ 1 w 910"/>
                  <a:gd name="T5" fmla="*/ 0 h 321"/>
                  <a:gd name="T6" fmla="*/ 1 w 910"/>
                  <a:gd name="T7" fmla="*/ 0 h 321"/>
                  <a:gd name="T8" fmla="*/ 0 w 910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0"/>
                  <a:gd name="T16" fmla="*/ 0 h 321"/>
                  <a:gd name="T17" fmla="*/ 910 w 910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9571" name="Freeform 20">
                <a:extLst>
                  <a:ext uri="{FF2B5EF4-FFF2-40B4-BE49-F238E27FC236}">
                    <a16:creationId xmlns:a16="http://schemas.microsoft.com/office/drawing/2014/main" id="{1B6144C3-D889-D349-845E-EB5894EAB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>
                  <a:gd name="T0" fmla="*/ 0 w 909"/>
                  <a:gd name="T1" fmla="*/ 0 h 321"/>
                  <a:gd name="T2" fmla="*/ 1 w 909"/>
                  <a:gd name="T3" fmla="*/ 0 h 321"/>
                  <a:gd name="T4" fmla="*/ 1 w 909"/>
                  <a:gd name="T5" fmla="*/ 0 h 321"/>
                  <a:gd name="T6" fmla="*/ 1 w 909"/>
                  <a:gd name="T7" fmla="*/ 0 h 321"/>
                  <a:gd name="T8" fmla="*/ 0 w 909"/>
                  <a:gd name="T9" fmla="*/ 0 h 3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321"/>
                  <a:gd name="T17" fmla="*/ 909 w 909"/>
                  <a:gd name="T18" fmla="*/ 321 h 3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</p:grpSp>
        <p:sp>
          <p:nvSpPr>
            <p:cNvPr id="19569" name="Rectangle 21">
              <a:extLst>
                <a:ext uri="{FF2B5EF4-FFF2-40B4-BE49-F238E27FC236}">
                  <a16:creationId xmlns:a16="http://schemas.microsoft.com/office/drawing/2014/main" id="{6FF2CFC7-F985-6F4A-93E7-40587082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1458"/>
              <a:ext cx="3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ALU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grpSp>
        <p:nvGrpSpPr>
          <p:cNvPr id="19474" name="Group 22">
            <a:extLst>
              <a:ext uri="{FF2B5EF4-FFF2-40B4-BE49-F238E27FC236}">
                <a16:creationId xmlns:a16="http://schemas.microsoft.com/office/drawing/2014/main" id="{C180C166-3C13-E84D-B818-C3BEEF38679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160588" cy="354013"/>
            <a:chOff x="415" y="1392"/>
            <a:chExt cx="1361" cy="272"/>
          </a:xfrm>
        </p:grpSpPr>
        <p:sp>
          <p:nvSpPr>
            <p:cNvPr id="19566" name="Rectangle 23">
              <a:extLst>
                <a:ext uri="{FF2B5EF4-FFF2-40B4-BE49-F238E27FC236}">
                  <a16:creationId xmlns:a16="http://schemas.microsoft.com/office/drawing/2014/main" id="{77D7BFF1-30A6-5247-911F-1207019E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392"/>
              <a:ext cx="1361" cy="27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sp>
          <p:nvSpPr>
            <p:cNvPr id="19567" name="Rectangle 24">
              <a:extLst>
                <a:ext uri="{FF2B5EF4-FFF2-40B4-BE49-F238E27FC236}">
                  <a16:creationId xmlns:a16="http://schemas.microsoft.com/office/drawing/2014/main" id="{A5B698B0-44A1-D348-9D9E-FEE71A03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40"/>
              <a:ext cx="11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panose="02010600030101010101" pitchFamily="2" charset="-122"/>
                </a:rPr>
                <a:t>Data memory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</p:grpSp>
      <p:sp>
        <p:nvSpPr>
          <p:cNvPr id="19475" name="Rectangle 28">
            <a:extLst>
              <a:ext uri="{FF2B5EF4-FFF2-40B4-BE49-F238E27FC236}">
                <a16:creationId xmlns:a16="http://schemas.microsoft.com/office/drawing/2014/main" id="{A84A3C54-8CA6-A44B-8B9A-7DDF8CDF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511800"/>
            <a:ext cx="8350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6" name="Rectangle 29">
            <a:extLst>
              <a:ext uri="{FF2B5EF4-FFF2-40B4-BE49-F238E27FC236}">
                <a16:creationId xmlns:a16="http://schemas.microsoft.com/office/drawing/2014/main" id="{ED1E3335-C8F6-2049-984C-BCFA7EB5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5573713"/>
            <a:ext cx="6043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Fetch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7" name="Rectangle 30">
            <a:extLst>
              <a:ext uri="{FF2B5EF4-FFF2-40B4-BE49-F238E27FC236}">
                <a16:creationId xmlns:a16="http://schemas.microsoft.com/office/drawing/2014/main" id="{8FAE2A38-E638-0044-AD49-80ED0C2D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4364038"/>
            <a:ext cx="1055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8" name="Rectangle 31">
            <a:extLst>
              <a:ext uri="{FF2B5EF4-FFF2-40B4-BE49-F238E27FC236}">
                <a16:creationId xmlns:a16="http://schemas.microsoft.com/office/drawing/2014/main" id="{615537C3-7B14-7F49-8719-9C94713E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351338"/>
            <a:ext cx="836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Decode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79" name="Rectangle 32">
            <a:extLst>
              <a:ext uri="{FF2B5EF4-FFF2-40B4-BE49-F238E27FC236}">
                <a16:creationId xmlns:a16="http://schemas.microsoft.com/office/drawing/2014/main" id="{A5DEB2A0-668B-1C4D-9B69-72B27AD1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916238"/>
            <a:ext cx="11080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0" name="Rectangle 33">
            <a:extLst>
              <a:ext uri="{FF2B5EF4-FFF2-40B4-BE49-F238E27FC236}">
                <a16:creationId xmlns:a16="http://schemas.microsoft.com/office/drawing/2014/main" id="{D9DDFD98-65A4-9348-8D97-883AF020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76563"/>
            <a:ext cx="8768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Execute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1" name="Rectangle 34">
            <a:extLst>
              <a:ext uri="{FF2B5EF4-FFF2-40B4-BE49-F238E27FC236}">
                <a16:creationId xmlns:a16="http://schemas.microsoft.com/office/drawing/2014/main" id="{7E18528A-EF3B-9C45-A1FC-8B6E3B4C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557338"/>
            <a:ext cx="1108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2" name="Rectangle 35">
            <a:extLst>
              <a:ext uri="{FF2B5EF4-FFF2-40B4-BE49-F238E27FC236}">
                <a16:creationId xmlns:a16="http://schemas.microsoft.com/office/drawing/2014/main" id="{0E1D3E9B-87D3-A842-AE9F-C7B690E5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603375"/>
            <a:ext cx="969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Memory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3" name="Rectangle 36">
            <a:extLst>
              <a:ext uri="{FF2B5EF4-FFF2-40B4-BE49-F238E27FC236}">
                <a16:creationId xmlns:a16="http://schemas.microsoft.com/office/drawing/2014/main" id="{0800E8AF-9C80-4340-8108-AB73EB59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747713"/>
            <a:ext cx="139541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4" name="Rectangle 37">
            <a:extLst>
              <a:ext uri="{FF2B5EF4-FFF2-40B4-BE49-F238E27FC236}">
                <a16:creationId xmlns:a16="http://schemas.microsoft.com/office/drawing/2014/main" id="{694A91E3-E858-D04A-B3D3-D3C102AD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763588"/>
            <a:ext cx="12279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Write back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5" name="Rectangle 38">
            <a:extLst>
              <a:ext uri="{FF2B5EF4-FFF2-40B4-BE49-F238E27FC236}">
                <a16:creationId xmlns:a16="http://schemas.microsoft.com/office/drawing/2014/main" id="{73CC147F-0DC2-E54E-B5ED-98082715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916488"/>
            <a:ext cx="1228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11" name="Rectangle 39">
            <a:extLst>
              <a:ext uri="{FF2B5EF4-FFF2-40B4-BE49-F238E27FC236}">
                <a16:creationId xmlns:a16="http://schemas.microsoft.com/office/drawing/2014/main" id="{43AF679C-9E96-C84F-A4A6-818FD584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1905000" cy="1109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icode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:ifun</a:t>
            </a: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rA:rB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itchFamily="2" charset="-122"/>
            </a:endParaRPr>
          </a:p>
          <a:p>
            <a:pPr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                  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valC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487" name="Rectangle 40">
            <a:extLst>
              <a:ext uri="{FF2B5EF4-FFF2-40B4-BE49-F238E27FC236}">
                <a16:creationId xmlns:a16="http://schemas.microsoft.com/office/drawing/2014/main" id="{BC1A869B-2782-4842-B14D-9872C47C8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056" y="4498975"/>
            <a:ext cx="89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8" name="Rectangle 41">
            <a:extLst>
              <a:ext uri="{FF2B5EF4-FFF2-40B4-BE49-F238E27FC236}">
                <a16:creationId xmlns:a16="http://schemas.microsoft.com/office/drawing/2014/main" id="{3B1DDE66-E796-F34C-89EF-077ABD38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418013"/>
            <a:ext cx="1150937" cy="388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89" name="Rectangle 42">
            <a:extLst>
              <a:ext uri="{FF2B5EF4-FFF2-40B4-BE49-F238E27FC236}">
                <a16:creationId xmlns:a16="http://schemas.microsoft.com/office/drawing/2014/main" id="{C25A7C26-1E6F-9C46-BA70-E70E5EF1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397375"/>
            <a:ext cx="355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0" name="Rectangle 43">
            <a:extLst>
              <a:ext uri="{FF2B5EF4-FFF2-40B4-BE49-F238E27FC236}">
                <a16:creationId xmlns:a16="http://schemas.microsoft.com/office/drawing/2014/main" id="{41B11C37-9EC9-9C46-9B91-EA332981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37" y="4479925"/>
            <a:ext cx="2612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1" name="Rectangle 44">
            <a:extLst>
              <a:ext uri="{FF2B5EF4-FFF2-40B4-BE49-F238E27FC236}">
                <a16:creationId xmlns:a16="http://schemas.microsoft.com/office/drawing/2014/main" id="{23F40F8E-F217-9249-9D8E-296E64EE5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660900"/>
            <a:ext cx="3524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2" name="Rectangle 45">
            <a:extLst>
              <a:ext uri="{FF2B5EF4-FFF2-40B4-BE49-F238E27FC236}">
                <a16:creationId xmlns:a16="http://schemas.microsoft.com/office/drawing/2014/main" id="{BE580BD1-624B-EA49-97D7-27D9AAF7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8013"/>
            <a:ext cx="1676400" cy="611187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3" name="Rectangle 46">
            <a:extLst>
              <a:ext uri="{FF2B5EF4-FFF2-40B4-BE49-F238E27FC236}">
                <a16:creationId xmlns:a16="http://schemas.microsoft.com/office/drawing/2014/main" id="{04009CD8-4578-1945-A0BC-35D890CC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3" y="5638800"/>
            <a:ext cx="3508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4" name="Rectangle 64">
            <a:extLst>
              <a:ext uri="{FF2B5EF4-FFF2-40B4-BE49-F238E27FC236}">
                <a16:creationId xmlns:a16="http://schemas.microsoft.com/office/drawing/2014/main" id="{17337B5A-5D64-1D48-A3AB-F7582C64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8" y="508635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5" name="Rectangle 65">
            <a:extLst>
              <a:ext uri="{FF2B5EF4-FFF2-40B4-BE49-F238E27FC236}">
                <a16:creationId xmlns:a16="http://schemas.microsoft.com/office/drawing/2014/main" id="{2C2BC99A-A176-4D4C-AC7A-B08C2944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5086350"/>
            <a:ext cx="1579563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6" name="Freeform 66">
            <a:extLst>
              <a:ext uri="{FF2B5EF4-FFF2-40B4-BE49-F238E27FC236}">
                <a16:creationId xmlns:a16="http://schemas.microsoft.com/office/drawing/2014/main" id="{2CC10F5E-D939-9147-96BD-1104FD878DEF}"/>
              </a:ext>
            </a:extLst>
          </p:cNvPr>
          <p:cNvSpPr>
            <a:spLocks/>
          </p:cNvSpPr>
          <p:nvPr/>
        </p:nvSpPr>
        <p:spPr bwMode="auto">
          <a:xfrm>
            <a:off x="3535363" y="5002213"/>
            <a:ext cx="349250" cy="254000"/>
          </a:xfrm>
          <a:custGeom>
            <a:avLst/>
            <a:gdLst>
              <a:gd name="T0" fmla="*/ 2147483646 w 214"/>
              <a:gd name="T1" fmla="*/ 2147483646 h 320"/>
              <a:gd name="T2" fmla="*/ 0 w 214"/>
              <a:gd name="T3" fmla="*/ 2147483646 h 320"/>
              <a:gd name="T4" fmla="*/ 2147483646 w 214"/>
              <a:gd name="T5" fmla="*/ 0 h 320"/>
              <a:gd name="T6" fmla="*/ 2147483646 w 214"/>
              <a:gd name="T7" fmla="*/ 2147483646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0"/>
              <a:gd name="T14" fmla="*/ 214 w 214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497" name="Rectangle 67">
            <a:extLst>
              <a:ext uri="{FF2B5EF4-FFF2-40B4-BE49-F238E27FC236}">
                <a16:creationId xmlns:a16="http://schemas.microsoft.com/office/drawing/2014/main" id="{97A6983A-98FB-B94F-8939-680ADE3E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916488"/>
            <a:ext cx="1319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8" name="Rectangle 68">
            <a:extLst>
              <a:ext uri="{FF2B5EF4-FFF2-40B4-BE49-F238E27FC236}">
                <a16:creationId xmlns:a16="http://schemas.microsoft.com/office/drawing/2014/main" id="{35F541DD-BEF2-7C4A-81EB-EFBA7FFC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199" y="51054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499" name="Rectangle 69">
            <a:extLst>
              <a:ext uri="{FF2B5EF4-FFF2-40B4-BE49-F238E27FC236}">
                <a16:creationId xmlns:a16="http://schemas.microsoft.com/office/drawing/2014/main" id="{63F6ED88-F623-0B4F-8AC5-D4E73595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4575175"/>
            <a:ext cx="1577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00" name="Freeform 70">
            <a:extLst>
              <a:ext uri="{FF2B5EF4-FFF2-40B4-BE49-F238E27FC236}">
                <a16:creationId xmlns:a16="http://schemas.microsoft.com/office/drawing/2014/main" id="{4C040F32-E5C7-6644-84BC-FB137C71FAEC}"/>
              </a:ext>
            </a:extLst>
          </p:cNvPr>
          <p:cNvSpPr>
            <a:spLocks/>
          </p:cNvSpPr>
          <p:nvPr/>
        </p:nvSpPr>
        <p:spPr bwMode="auto">
          <a:xfrm>
            <a:off x="5024438" y="4491038"/>
            <a:ext cx="309562" cy="233362"/>
          </a:xfrm>
          <a:custGeom>
            <a:avLst/>
            <a:gdLst>
              <a:gd name="T0" fmla="*/ 0 w 214"/>
              <a:gd name="T1" fmla="*/ 2147483646 h 321"/>
              <a:gd name="T2" fmla="*/ 2147483646 w 214"/>
              <a:gd name="T3" fmla="*/ 2147483646 h 321"/>
              <a:gd name="T4" fmla="*/ 0 w 214"/>
              <a:gd name="T5" fmla="*/ 0 h 321"/>
              <a:gd name="T6" fmla="*/ 0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01" name="Rectangle 71">
            <a:extLst>
              <a:ext uri="{FF2B5EF4-FFF2-40B4-BE49-F238E27FC236}">
                <a16:creationId xmlns:a16="http://schemas.microsoft.com/office/drawing/2014/main" id="{4C9FB6F4-9D8B-E441-BCA0-5E013ED3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278313"/>
            <a:ext cx="1228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44" name="Rectangle 72">
            <a:extLst>
              <a:ext uri="{FF2B5EF4-FFF2-40B4-BE49-F238E27FC236}">
                <a16:creationId xmlns:a16="http://schemas.microsoft.com/office/drawing/2014/main" id="{69F73AC6-B932-E043-9BF5-5F883A3E7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71" y="4297363"/>
            <a:ext cx="93936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srcB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23145" name="Rectangle 73">
            <a:extLst>
              <a:ext uri="{FF2B5EF4-FFF2-40B4-BE49-F238E27FC236}">
                <a16:creationId xmlns:a16="http://schemas.microsoft.com/office/drawing/2014/main" id="{BA53880B-C75E-EE4A-84B2-DD822CC3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04" y="4654550"/>
            <a:ext cx="91691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rB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,dstM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504" name="Rectangle 74">
            <a:extLst>
              <a:ext uri="{FF2B5EF4-FFF2-40B4-BE49-F238E27FC236}">
                <a16:creationId xmlns:a16="http://schemas.microsoft.com/office/drawing/2014/main" id="{C492A8D9-380A-C548-91D3-60BF920B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065588"/>
            <a:ext cx="176212" cy="3413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05" name="Rectangle 75">
            <a:extLst>
              <a:ext uri="{FF2B5EF4-FFF2-40B4-BE49-F238E27FC236}">
                <a16:creationId xmlns:a16="http://schemas.microsoft.com/office/drawing/2014/main" id="{2B72CCAF-6647-0740-92FF-02C82779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065588"/>
            <a:ext cx="21066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06" name="Freeform 76">
            <a:extLst>
              <a:ext uri="{FF2B5EF4-FFF2-40B4-BE49-F238E27FC236}">
                <a16:creationId xmlns:a16="http://schemas.microsoft.com/office/drawing/2014/main" id="{4174A4ED-88EF-864C-BE9A-1E33E2A832DA}"/>
              </a:ext>
            </a:extLst>
          </p:cNvPr>
          <p:cNvSpPr>
            <a:spLocks/>
          </p:cNvSpPr>
          <p:nvPr/>
        </p:nvSpPr>
        <p:spPr bwMode="auto">
          <a:xfrm>
            <a:off x="3535363" y="398145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07" name="Rectangle 77">
            <a:extLst>
              <a:ext uri="{FF2B5EF4-FFF2-40B4-BE49-F238E27FC236}">
                <a16:creationId xmlns:a16="http://schemas.microsoft.com/office/drawing/2014/main" id="{5DDBD64E-5832-6F42-B106-E04D3EEE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3852863"/>
            <a:ext cx="13176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0" name="Rectangle 78">
            <a:extLst>
              <a:ext uri="{FF2B5EF4-FFF2-40B4-BE49-F238E27FC236}">
                <a16:creationId xmlns:a16="http://schemas.microsoft.com/office/drawing/2014/main" id="{83248AF6-C449-F640-86B8-914563EF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58" y="3789363"/>
            <a:ext cx="115256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valA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 </a:t>
            </a: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valB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509" name="Rectangle 79">
            <a:extLst>
              <a:ext uri="{FF2B5EF4-FFF2-40B4-BE49-F238E27FC236}">
                <a16:creationId xmlns:a16="http://schemas.microsoft.com/office/drawing/2014/main" id="{7136F8A1-BD68-1244-848C-DD071EB0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505200"/>
            <a:ext cx="2408237" cy="746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10" name="Rectangle 80">
            <a:extLst>
              <a:ext uri="{FF2B5EF4-FFF2-40B4-BE49-F238E27FC236}">
                <a16:creationId xmlns:a16="http://schemas.microsoft.com/office/drawing/2014/main" id="{11A98BCA-720D-154D-A4AE-757102454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152400" cy="2286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11" name="Freeform 81">
            <a:extLst>
              <a:ext uri="{FF2B5EF4-FFF2-40B4-BE49-F238E27FC236}">
                <a16:creationId xmlns:a16="http://schemas.microsoft.com/office/drawing/2014/main" id="{68B65BF8-70B6-6743-8255-1C71333D76FA}"/>
              </a:ext>
            </a:extLst>
          </p:cNvPr>
          <p:cNvSpPr>
            <a:spLocks/>
          </p:cNvSpPr>
          <p:nvPr/>
        </p:nvSpPr>
        <p:spPr bwMode="auto">
          <a:xfrm>
            <a:off x="5614988" y="3106738"/>
            <a:ext cx="527050" cy="169862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12" name="Rectangle 82">
            <a:extLst>
              <a:ext uri="{FF2B5EF4-FFF2-40B4-BE49-F238E27FC236}">
                <a16:creationId xmlns:a16="http://schemas.microsoft.com/office/drawing/2014/main" id="{CC286AE3-F1C8-6942-8077-A26E58C5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173413"/>
            <a:ext cx="13176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13" name="Rectangle 83">
            <a:extLst>
              <a:ext uri="{FF2B5EF4-FFF2-40B4-BE49-F238E27FC236}">
                <a16:creationId xmlns:a16="http://schemas.microsoft.com/office/drawing/2014/main" id="{D108E5C7-86DB-C842-8921-AD8A026E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230563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valA,0</a:t>
            </a:r>
          </a:p>
        </p:txBody>
      </p:sp>
      <p:sp>
        <p:nvSpPr>
          <p:cNvPr id="19514" name="Rectangle 84">
            <a:extLst>
              <a:ext uri="{FF2B5EF4-FFF2-40B4-BE49-F238E27FC236}">
                <a16:creationId xmlns:a16="http://schemas.microsoft.com/office/drawing/2014/main" id="{6C7DA1DD-D32B-2D4E-9579-19F5FEE9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959100"/>
            <a:ext cx="13176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57" name="Rectangle 85">
            <a:extLst>
              <a:ext uri="{FF2B5EF4-FFF2-40B4-BE49-F238E27FC236}">
                <a16:creationId xmlns:a16="http://schemas.microsoft.com/office/drawing/2014/main" id="{BB990EDF-D2FC-A647-A0DB-153FBFCB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2771775"/>
            <a:ext cx="471487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Cnd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516" name="Rectangle 86">
            <a:extLst>
              <a:ext uri="{FF2B5EF4-FFF2-40B4-BE49-F238E27FC236}">
                <a16:creationId xmlns:a16="http://schemas.microsoft.com/office/drawing/2014/main" id="{33098E6D-5083-C64D-990D-79807D6C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177800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17" name="Rectangle 87">
            <a:extLst>
              <a:ext uri="{FF2B5EF4-FFF2-40B4-BE49-F238E27FC236}">
                <a16:creationId xmlns:a16="http://schemas.microsoft.com/office/drawing/2014/main" id="{64649D79-2949-014C-AA29-437AB804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057400" cy="762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18" name="Freeform 88">
            <a:extLst>
              <a:ext uri="{FF2B5EF4-FFF2-40B4-BE49-F238E27FC236}">
                <a16:creationId xmlns:a16="http://schemas.microsoft.com/office/drawing/2014/main" id="{D5BAE39D-9E3F-E342-B2C5-D31DE0A2BC6E}"/>
              </a:ext>
            </a:extLst>
          </p:cNvPr>
          <p:cNvSpPr>
            <a:spLocks/>
          </p:cNvSpPr>
          <p:nvPr/>
        </p:nvSpPr>
        <p:spPr bwMode="auto">
          <a:xfrm>
            <a:off x="3535363" y="2438400"/>
            <a:ext cx="349250" cy="254000"/>
          </a:xfrm>
          <a:custGeom>
            <a:avLst/>
            <a:gdLst>
              <a:gd name="T0" fmla="*/ 2147483646 w 214"/>
              <a:gd name="T1" fmla="*/ 2147483646 h 321"/>
              <a:gd name="T2" fmla="*/ 0 w 214"/>
              <a:gd name="T3" fmla="*/ 2147483646 h 321"/>
              <a:gd name="T4" fmla="*/ 2147483646 w 214"/>
              <a:gd name="T5" fmla="*/ 0 h 321"/>
              <a:gd name="T6" fmla="*/ 2147483646 w 214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19" name="Rectangle 89">
            <a:extLst>
              <a:ext uri="{FF2B5EF4-FFF2-40B4-BE49-F238E27FC236}">
                <a16:creationId xmlns:a16="http://schemas.microsoft.com/office/drawing/2014/main" id="{9B33791B-C41B-5D42-9F72-CC2B5F4D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365375"/>
            <a:ext cx="13176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0" name="Rectangle 90">
            <a:extLst>
              <a:ext uri="{FF2B5EF4-FFF2-40B4-BE49-F238E27FC236}">
                <a16:creationId xmlns:a16="http://schemas.microsoft.com/office/drawing/2014/main" id="{1EA77306-9B5B-E248-BAE8-67B72E4C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valE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1" name="Rectangle 91">
            <a:extLst>
              <a:ext uri="{FF2B5EF4-FFF2-40B4-BE49-F238E27FC236}">
                <a16:creationId xmlns:a16="http://schemas.microsoft.com/office/drawing/2014/main" id="{BA1D0DBE-F36D-6A43-866B-43A3C9A4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5175"/>
            <a:ext cx="519113" cy="1492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2" name="Freeform 92">
            <a:extLst>
              <a:ext uri="{FF2B5EF4-FFF2-40B4-BE49-F238E27FC236}">
                <a16:creationId xmlns:a16="http://schemas.microsoft.com/office/drawing/2014/main" id="{9420487C-9D3F-EB4A-98A3-1DA1630F0CD6}"/>
              </a:ext>
            </a:extLst>
          </p:cNvPr>
          <p:cNvSpPr>
            <a:spLocks/>
          </p:cNvSpPr>
          <p:nvPr/>
        </p:nvSpPr>
        <p:spPr bwMode="auto">
          <a:xfrm>
            <a:off x="7010400" y="4419600"/>
            <a:ext cx="304800" cy="385763"/>
          </a:xfrm>
          <a:custGeom>
            <a:avLst/>
            <a:gdLst>
              <a:gd name="T0" fmla="*/ 2147483646 w 213"/>
              <a:gd name="T1" fmla="*/ 2147483646 h 321"/>
              <a:gd name="T2" fmla="*/ 0 w 213"/>
              <a:gd name="T3" fmla="*/ 2147483646 h 321"/>
              <a:gd name="T4" fmla="*/ 2147483646 w 213"/>
              <a:gd name="T5" fmla="*/ 0 h 321"/>
              <a:gd name="T6" fmla="*/ 2147483646 w 213"/>
              <a:gd name="T7" fmla="*/ 2147483646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321"/>
              <a:gd name="T14" fmla="*/ 213 w 213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23" name="Rectangle 93">
            <a:extLst>
              <a:ext uri="{FF2B5EF4-FFF2-40B4-BE49-F238E27FC236}">
                <a16:creationId xmlns:a16="http://schemas.microsoft.com/office/drawing/2014/main" id="{5BAE3BAE-B2C2-3F41-81D5-C8602FA5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762000"/>
            <a:ext cx="354013" cy="38989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4" name="Rectangle 94">
            <a:extLst>
              <a:ext uri="{FF2B5EF4-FFF2-40B4-BE49-F238E27FC236}">
                <a16:creationId xmlns:a16="http://schemas.microsoft.com/office/drawing/2014/main" id="{821CF1E0-9A8C-8D46-99CC-9A78A69F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09600"/>
            <a:ext cx="4649788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5" name="Rectangle 95">
            <a:extLst>
              <a:ext uri="{FF2B5EF4-FFF2-40B4-BE49-F238E27FC236}">
                <a16:creationId xmlns:a16="http://schemas.microsoft.com/office/drawing/2014/main" id="{E088FE72-B470-FE4E-BA57-BFC304C9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6618288"/>
            <a:ext cx="5083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6" name="Rectangle 96">
            <a:extLst>
              <a:ext uri="{FF2B5EF4-FFF2-40B4-BE49-F238E27FC236}">
                <a16:creationId xmlns:a16="http://schemas.microsoft.com/office/drawing/2014/main" id="{F7069B98-2F75-674C-913A-EBF2EDF3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6534150"/>
            <a:ext cx="176213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27" name="Freeform 97">
            <a:extLst>
              <a:ext uri="{FF2B5EF4-FFF2-40B4-BE49-F238E27FC236}">
                <a16:creationId xmlns:a16="http://schemas.microsoft.com/office/drawing/2014/main" id="{4AD9CCE2-0870-9C47-955F-735871D3CE5A}"/>
              </a:ext>
            </a:extLst>
          </p:cNvPr>
          <p:cNvSpPr>
            <a:spLocks/>
          </p:cNvSpPr>
          <p:nvPr/>
        </p:nvSpPr>
        <p:spPr bwMode="auto">
          <a:xfrm>
            <a:off x="3100388" y="6451600"/>
            <a:ext cx="522287" cy="82550"/>
          </a:xfrm>
          <a:custGeom>
            <a:avLst/>
            <a:gdLst>
              <a:gd name="T0" fmla="*/ 0 w 321"/>
              <a:gd name="T1" fmla="*/ 2147483646 h 214"/>
              <a:gd name="T2" fmla="*/ 2147483646 w 321"/>
              <a:gd name="T3" fmla="*/ 0 h 214"/>
              <a:gd name="T4" fmla="*/ 2147483646 w 321"/>
              <a:gd name="T5" fmla="*/ 2147483646 h 214"/>
              <a:gd name="T6" fmla="*/ 0 w 321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1514" name="Rectangle 99">
            <a:extLst>
              <a:ext uri="{FF2B5EF4-FFF2-40B4-BE49-F238E27FC236}">
                <a16:creationId xmlns:a16="http://schemas.microsoft.com/office/drawing/2014/main" id="{41EBC7E9-81AF-F045-8814-4D29B0A5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981200"/>
            <a:ext cx="179387" cy="173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5" name="Freeform 100">
            <a:extLst>
              <a:ext uri="{FF2B5EF4-FFF2-40B4-BE49-F238E27FC236}">
                <a16:creationId xmlns:a16="http://schemas.microsoft.com/office/drawing/2014/main" id="{E1C6DEB6-B87C-CB4E-91F6-AA0C221E2D27}"/>
              </a:ext>
            </a:extLst>
          </p:cNvPr>
          <p:cNvSpPr>
            <a:spLocks/>
          </p:cNvSpPr>
          <p:nvPr/>
        </p:nvSpPr>
        <p:spPr bwMode="auto">
          <a:xfrm>
            <a:off x="4851400" y="1811338"/>
            <a:ext cx="525463" cy="169862"/>
          </a:xfrm>
          <a:custGeom>
            <a:avLst/>
            <a:gdLst>
              <a:gd name="T0" fmla="*/ 0 w 321"/>
              <a:gd name="T1" fmla="*/ 2147483647 h 214"/>
              <a:gd name="T2" fmla="*/ 2147483647 w 321"/>
              <a:gd name="T3" fmla="*/ 0 h 214"/>
              <a:gd name="T4" fmla="*/ 2147483647 w 321"/>
              <a:gd name="T5" fmla="*/ 2147483647 h 214"/>
              <a:gd name="T6" fmla="*/ 0 w 321"/>
              <a:gd name="T7" fmla="*/ 2147483647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3" name="Rectangle 101">
            <a:extLst>
              <a:ext uri="{FF2B5EF4-FFF2-40B4-BE49-F238E27FC236}">
                <a16:creationId xmlns:a16="http://schemas.microsoft.com/office/drawing/2014/main" id="{40A82EA5-9368-F745-BF48-9EB766DC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19275"/>
            <a:ext cx="1498600" cy="161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addrs,data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7" name="Rectangle 102">
            <a:extLst>
              <a:ext uri="{FF2B5EF4-FFF2-40B4-BE49-F238E27FC236}">
                <a16:creationId xmlns:a16="http://schemas.microsoft.com/office/drawing/2014/main" id="{DA8447D7-B553-AE44-987C-72656ACE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8" y="1130300"/>
            <a:ext cx="179387" cy="30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8" name="Rectangle 103">
            <a:extLst>
              <a:ext uri="{FF2B5EF4-FFF2-40B4-BE49-F238E27FC236}">
                <a16:creationId xmlns:a16="http://schemas.microsoft.com/office/drawing/2014/main" id="{81D5377F-066D-394F-B2BB-7C099B2D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130300"/>
            <a:ext cx="1319212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61519" name="Freeform 104">
            <a:extLst>
              <a:ext uri="{FF2B5EF4-FFF2-40B4-BE49-F238E27FC236}">
                <a16:creationId xmlns:a16="http://schemas.microsoft.com/office/drawing/2014/main" id="{529CECD5-6F45-0141-98D5-1383827552FE}"/>
              </a:ext>
            </a:extLst>
          </p:cNvPr>
          <p:cNvSpPr>
            <a:spLocks/>
          </p:cNvSpPr>
          <p:nvPr/>
        </p:nvSpPr>
        <p:spPr bwMode="auto">
          <a:xfrm>
            <a:off x="3535363" y="1046163"/>
            <a:ext cx="349250" cy="255587"/>
          </a:xfrm>
          <a:custGeom>
            <a:avLst/>
            <a:gdLst>
              <a:gd name="T0" fmla="*/ 2147483647 w 214"/>
              <a:gd name="T1" fmla="*/ 2147483647 h 321"/>
              <a:gd name="T2" fmla="*/ 0 w 214"/>
              <a:gd name="T3" fmla="*/ 2147483647 h 321"/>
              <a:gd name="T4" fmla="*/ 2147483647 w 214"/>
              <a:gd name="T5" fmla="*/ 0 h 321"/>
              <a:gd name="T6" fmla="*/ 2147483647 w 214"/>
              <a:gd name="T7" fmla="*/ 2147483647 h 3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21"/>
              <a:gd name="T14" fmla="*/ 214 w 214"/>
              <a:gd name="T15" fmla="*/ 321 h 3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23177" name="Rectangle 105">
            <a:extLst>
              <a:ext uri="{FF2B5EF4-FFF2-40B4-BE49-F238E27FC236}">
                <a16:creationId xmlns:a16="http://schemas.microsoft.com/office/drawing/2014/main" id="{9CFCF0DD-9F35-1C4D-9F9B-5D87E8A7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838200"/>
            <a:ext cx="1312862" cy="171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535" name="Rectangle 106">
            <a:extLst>
              <a:ext uri="{FF2B5EF4-FFF2-40B4-BE49-F238E27FC236}">
                <a16:creationId xmlns:a16="http://schemas.microsoft.com/office/drawing/2014/main" id="{47687725-11E4-534C-8808-86EA90DD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322263"/>
            <a:ext cx="176212" cy="63817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36" name="Freeform 107">
            <a:extLst>
              <a:ext uri="{FF2B5EF4-FFF2-40B4-BE49-F238E27FC236}">
                <a16:creationId xmlns:a16="http://schemas.microsoft.com/office/drawing/2014/main" id="{72398E2C-3933-E04D-AB8D-7A9E77C9F15C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37" name="Freeform 108">
            <a:extLst>
              <a:ext uri="{FF2B5EF4-FFF2-40B4-BE49-F238E27FC236}">
                <a16:creationId xmlns:a16="http://schemas.microsoft.com/office/drawing/2014/main" id="{4E03F12F-B049-D14C-9CAC-5DC48316F43D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38" name="Freeform 109">
            <a:extLst>
              <a:ext uri="{FF2B5EF4-FFF2-40B4-BE49-F238E27FC236}">
                <a16:creationId xmlns:a16="http://schemas.microsoft.com/office/drawing/2014/main" id="{93D5E8B2-6C5F-AD40-ABD2-5A5EE3B31918}"/>
              </a:ext>
            </a:extLst>
          </p:cNvPr>
          <p:cNvSpPr>
            <a:spLocks/>
          </p:cNvSpPr>
          <p:nvPr/>
        </p:nvSpPr>
        <p:spPr bwMode="auto">
          <a:xfrm>
            <a:off x="2833688" y="1598613"/>
            <a:ext cx="701675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39" name="Freeform 110">
            <a:extLst>
              <a:ext uri="{FF2B5EF4-FFF2-40B4-BE49-F238E27FC236}">
                <a16:creationId xmlns:a16="http://schemas.microsoft.com/office/drawing/2014/main" id="{801FA58C-7BA7-544D-8E1F-9D5714FA7CD8}"/>
              </a:ext>
            </a:extLst>
          </p:cNvPr>
          <p:cNvSpPr>
            <a:spLocks/>
          </p:cNvSpPr>
          <p:nvPr/>
        </p:nvSpPr>
        <p:spPr bwMode="auto">
          <a:xfrm>
            <a:off x="3184525" y="1598613"/>
            <a:ext cx="700088" cy="169862"/>
          </a:xfrm>
          <a:custGeom>
            <a:avLst/>
            <a:gdLst>
              <a:gd name="T0" fmla="*/ 0 w 428"/>
              <a:gd name="T1" fmla="*/ 2147483646 h 214"/>
              <a:gd name="T2" fmla="*/ 2147483646 w 428"/>
              <a:gd name="T3" fmla="*/ 0 h 214"/>
              <a:gd name="T4" fmla="*/ 2147483646 w 428"/>
              <a:gd name="T5" fmla="*/ 2147483646 h 214"/>
              <a:gd name="T6" fmla="*/ 0 w 428"/>
              <a:gd name="T7" fmla="*/ 2147483646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40" name="Freeform 111">
            <a:extLst>
              <a:ext uri="{FF2B5EF4-FFF2-40B4-BE49-F238E27FC236}">
                <a16:creationId xmlns:a16="http://schemas.microsoft.com/office/drawing/2014/main" id="{297A3629-DA39-B84D-8BA9-31CFD2E97F8C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41" name="Freeform 112">
            <a:extLst>
              <a:ext uri="{FF2B5EF4-FFF2-40B4-BE49-F238E27FC236}">
                <a16:creationId xmlns:a16="http://schemas.microsoft.com/office/drawing/2014/main" id="{B87BB620-67D9-0D44-B58E-4023989400C6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42" name="Freeform 113">
            <a:extLst>
              <a:ext uri="{FF2B5EF4-FFF2-40B4-BE49-F238E27FC236}">
                <a16:creationId xmlns:a16="http://schemas.microsoft.com/office/drawing/2014/main" id="{5F13ADB1-AA34-1441-9187-E69767E148A2}"/>
              </a:ext>
            </a:extLst>
          </p:cNvPr>
          <p:cNvSpPr>
            <a:spLocks/>
          </p:cNvSpPr>
          <p:nvPr/>
        </p:nvSpPr>
        <p:spPr bwMode="auto">
          <a:xfrm>
            <a:off x="7129463" y="2406650"/>
            <a:ext cx="701675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43" name="Freeform 114">
            <a:extLst>
              <a:ext uri="{FF2B5EF4-FFF2-40B4-BE49-F238E27FC236}">
                <a16:creationId xmlns:a16="http://schemas.microsoft.com/office/drawing/2014/main" id="{EBC85231-BB16-5841-86AD-BCE40A2273AB}"/>
              </a:ext>
            </a:extLst>
          </p:cNvPr>
          <p:cNvSpPr>
            <a:spLocks/>
          </p:cNvSpPr>
          <p:nvPr/>
        </p:nvSpPr>
        <p:spPr bwMode="auto">
          <a:xfrm>
            <a:off x="7480300" y="2406650"/>
            <a:ext cx="700088" cy="169863"/>
          </a:xfrm>
          <a:custGeom>
            <a:avLst/>
            <a:gdLst>
              <a:gd name="T0" fmla="*/ 0 w 428"/>
              <a:gd name="T1" fmla="*/ 0 h 214"/>
              <a:gd name="T2" fmla="*/ 2147483646 w 428"/>
              <a:gd name="T3" fmla="*/ 2147483646 h 214"/>
              <a:gd name="T4" fmla="*/ 2147483646 w 428"/>
              <a:gd name="T5" fmla="*/ 0 h 214"/>
              <a:gd name="T6" fmla="*/ 0 w 428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428"/>
              <a:gd name="T13" fmla="*/ 0 h 214"/>
              <a:gd name="T14" fmla="*/ 428 w 428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44" name="Rectangle 115">
            <a:extLst>
              <a:ext uri="{FF2B5EF4-FFF2-40B4-BE49-F238E27FC236}">
                <a16:creationId xmlns:a16="http://schemas.microsoft.com/office/drawing/2014/main" id="{55BABBD7-171D-AB42-A02E-8A5154E9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894388"/>
            <a:ext cx="176213" cy="2555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45" name="Rectangle 116">
            <a:extLst>
              <a:ext uri="{FF2B5EF4-FFF2-40B4-BE49-F238E27FC236}">
                <a16:creationId xmlns:a16="http://schemas.microsoft.com/office/drawing/2014/main" id="{F5F5283C-0AB6-3D43-A5F2-40E74932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6086475"/>
            <a:ext cx="18415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46" name="Rectangle 117">
            <a:extLst>
              <a:ext uri="{FF2B5EF4-FFF2-40B4-BE49-F238E27FC236}">
                <a16:creationId xmlns:a16="http://schemas.microsoft.com/office/drawing/2014/main" id="{7819E3F7-553F-6C47-A032-B6768EB8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943600"/>
            <a:ext cx="185738" cy="16510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47" name="Rectangle 118">
            <a:extLst>
              <a:ext uri="{FF2B5EF4-FFF2-40B4-BE49-F238E27FC236}">
                <a16:creationId xmlns:a16="http://schemas.microsoft.com/office/drawing/2014/main" id="{7BDAC6CD-C331-6745-8698-C95F999E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6538"/>
            <a:ext cx="5365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48" name="Rectangle 119">
            <a:extLst>
              <a:ext uri="{FF2B5EF4-FFF2-40B4-BE49-F238E27FC236}">
                <a16:creationId xmlns:a16="http://schemas.microsoft.com/office/drawing/2014/main" id="{AC7A3351-92DB-4C4F-B13F-5F2D7B22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312738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49" name="Rectangle 120">
            <a:extLst>
              <a:ext uri="{FF2B5EF4-FFF2-40B4-BE49-F238E27FC236}">
                <a16:creationId xmlns:a16="http://schemas.microsoft.com/office/drawing/2014/main" id="{9D741298-7EE9-B549-BF12-1BF492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7785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23193" name="Rectangle 121">
            <a:extLst>
              <a:ext uri="{FF2B5EF4-FFF2-40B4-BE49-F238E27FC236}">
                <a16:creationId xmlns:a16="http://schemas.microsoft.com/office/drawing/2014/main" id="{BFE3FE13-5340-3D47-8C55-7216AC70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94" y="4876800"/>
            <a:ext cx="58670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itchFamily="2" charset="-122"/>
              </a:rPr>
              <a:t>valE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,</a:t>
            </a:r>
          </a:p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 err="1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valM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Nanum Myeongjo" panose="02020603020101020101" pitchFamily="18" charset="-127"/>
              <a:ea typeface="宋体" pitchFamily="2" charset="-122"/>
            </a:endParaRPr>
          </a:p>
        </p:txBody>
      </p:sp>
      <p:sp>
        <p:nvSpPr>
          <p:cNvPr id="19551" name="Rectangle 123">
            <a:extLst>
              <a:ext uri="{FF2B5EF4-FFF2-40B4-BE49-F238E27FC236}">
                <a16:creationId xmlns:a16="http://schemas.microsoft.com/office/drawing/2014/main" id="{5A84BC6A-E617-EC4B-8AF3-C8D6A565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2263"/>
            <a:ext cx="52609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2" name="Freeform 124">
            <a:extLst>
              <a:ext uri="{FF2B5EF4-FFF2-40B4-BE49-F238E27FC236}">
                <a16:creationId xmlns:a16="http://schemas.microsoft.com/office/drawing/2014/main" id="{B48F6676-6E78-A84C-8B46-9833C0E5C4F8}"/>
              </a:ext>
            </a:extLst>
          </p:cNvPr>
          <p:cNvSpPr>
            <a:spLocks/>
          </p:cNvSpPr>
          <p:nvPr/>
        </p:nvSpPr>
        <p:spPr bwMode="auto">
          <a:xfrm>
            <a:off x="8004175" y="3597275"/>
            <a:ext cx="527050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53" name="Freeform 125">
            <a:extLst>
              <a:ext uri="{FF2B5EF4-FFF2-40B4-BE49-F238E27FC236}">
                <a16:creationId xmlns:a16="http://schemas.microsoft.com/office/drawing/2014/main" id="{9F0147E5-43B0-FC4D-B60F-3C3B12D9E2A7}"/>
              </a:ext>
            </a:extLst>
          </p:cNvPr>
          <p:cNvSpPr>
            <a:spLocks/>
          </p:cNvSpPr>
          <p:nvPr/>
        </p:nvSpPr>
        <p:spPr bwMode="auto">
          <a:xfrm>
            <a:off x="8180388" y="3597275"/>
            <a:ext cx="525462" cy="169863"/>
          </a:xfrm>
          <a:custGeom>
            <a:avLst/>
            <a:gdLst>
              <a:gd name="T0" fmla="*/ 2147483646 w 321"/>
              <a:gd name="T1" fmla="*/ 0 h 214"/>
              <a:gd name="T2" fmla="*/ 2147483646 w 321"/>
              <a:gd name="T3" fmla="*/ 2147483646 h 214"/>
              <a:gd name="T4" fmla="*/ 0 w 321"/>
              <a:gd name="T5" fmla="*/ 0 h 214"/>
              <a:gd name="T6" fmla="*/ 2147483646 w 321"/>
              <a:gd name="T7" fmla="*/ 0 h 214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14"/>
              <a:gd name="T14" fmla="*/ 321 w 321"/>
              <a:gd name="T15" fmla="*/ 214 h 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554" name="Rectangle 126">
            <a:extLst>
              <a:ext uri="{FF2B5EF4-FFF2-40B4-BE49-F238E27FC236}">
                <a16:creationId xmlns:a16="http://schemas.microsoft.com/office/drawing/2014/main" id="{77109ABD-1EDD-4247-9F6E-E74F19E6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52400"/>
            <a:ext cx="30702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5" name="Rectangle 132">
            <a:extLst>
              <a:ext uri="{FF2B5EF4-FFF2-40B4-BE49-F238E27FC236}">
                <a16:creationId xmlns:a16="http://schemas.microsoft.com/office/drawing/2014/main" id="{EC968C6D-E117-EA4E-9417-F1A3AA9E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49975"/>
            <a:ext cx="877887" cy="309563"/>
          </a:xfrm>
          <a:prstGeom prst="rect">
            <a:avLst/>
          </a:prstGeom>
          <a:solidFill>
            <a:srgbClr val="CCFFFF"/>
          </a:solidFill>
          <a:ln w="482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6" name="Rectangle 133">
            <a:extLst>
              <a:ext uri="{FF2B5EF4-FFF2-40B4-BE49-F238E27FC236}">
                <a16:creationId xmlns:a16="http://schemas.microsoft.com/office/drawing/2014/main" id="{48769DD2-8334-9F40-AE74-94C61132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99" y="6172200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7" name="Text Box 134">
            <a:extLst>
              <a:ext uri="{FF2B5EF4-FFF2-40B4-BE49-F238E27FC236}">
                <a16:creationId xmlns:a16="http://schemas.microsoft.com/office/drawing/2014/main" id="{115965FB-9476-7D4A-96D1-552DFFC0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208338"/>
            <a:ext cx="1841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8" name="Rectangle 135">
            <a:extLst>
              <a:ext uri="{FF2B5EF4-FFF2-40B4-BE49-F238E27FC236}">
                <a16:creationId xmlns:a16="http://schemas.microsoft.com/office/drawing/2014/main" id="{347BC380-2732-F64C-8ED0-7D17C553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40" y="4419600"/>
            <a:ext cx="13657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A   B</a:t>
            </a: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Register File</a:t>
            </a:r>
            <a:endParaRPr lang="en-US" altLang="zh-CN" sz="20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59" name="Rectangle 136">
            <a:extLst>
              <a:ext uri="{FF2B5EF4-FFF2-40B4-BE49-F238E27FC236}">
                <a16:creationId xmlns:a16="http://schemas.microsoft.com/office/drawing/2014/main" id="{64168AC6-FA30-ED4A-80FC-9D29F89A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548" y="4495800"/>
            <a:ext cx="23564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M</a:t>
            </a:r>
            <a:endParaRPr lang="en-US" altLang="zh-CN" sz="1800" b="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9560" name="Rectangle 127">
            <a:extLst>
              <a:ext uri="{FF2B5EF4-FFF2-40B4-BE49-F238E27FC236}">
                <a16:creationId xmlns:a16="http://schemas.microsoft.com/office/drawing/2014/main" id="{49F0E868-FFAF-114B-9E6C-25A51771F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330" y="6324600"/>
            <a:ext cx="46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valP</a:t>
            </a:r>
            <a:endParaRPr lang="en-US" altLang="zh-CN" sz="2000" b="0" dirty="0">
              <a:solidFill>
                <a:srgbClr val="FF0000"/>
              </a:solidFill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sp>
        <p:nvSpPr>
          <p:cNvPr id="134" name="Rectangle 85">
            <a:extLst>
              <a:ext uri="{FF2B5EF4-FFF2-40B4-BE49-F238E27FC236}">
                <a16:creationId xmlns:a16="http://schemas.microsoft.com/office/drawing/2014/main" id="{8736080D-17AE-944C-BF57-8BB6C1D0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73062" cy="2762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Nanum Myeongjo" panose="02020603020101020101" pitchFamily="18" charset="-127"/>
                <a:ea typeface="宋体" pitchFamily="2" charset="-122"/>
              </a:rPr>
              <a:t>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A8367-423D-B141-9607-7A9780C85B8D}"/>
              </a:ext>
            </a:extLst>
          </p:cNvPr>
          <p:cNvCxnSpPr/>
          <p:nvPr/>
        </p:nvCxnSpPr>
        <p:spPr bwMode="auto">
          <a:xfrm flipH="1" flipV="1">
            <a:off x="3530600" y="2895600"/>
            <a:ext cx="750888" cy="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8B9F999-9FED-D248-B27C-58362150DF72}"/>
              </a:ext>
            </a:extLst>
          </p:cNvPr>
          <p:cNvCxnSpPr/>
          <p:nvPr/>
        </p:nvCxnSpPr>
        <p:spPr bwMode="auto">
          <a:xfrm flipH="1" flipV="1">
            <a:off x="4884738" y="2911475"/>
            <a:ext cx="366712" cy="158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9564" name="Rectangle 68">
            <a:extLst>
              <a:ext uri="{FF2B5EF4-FFF2-40B4-BE49-F238E27FC236}">
                <a16:creationId xmlns:a16="http://schemas.microsoft.com/office/drawing/2014/main" id="{BA286CCA-FDC8-F24A-BA4F-BA556658A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6" y="5853113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19565" name="Rectangle 68">
            <a:extLst>
              <a:ext uri="{FF2B5EF4-FFF2-40B4-BE49-F238E27FC236}">
                <a16:creationId xmlns:a16="http://schemas.microsoft.com/office/drawing/2014/main" id="{B3B0A7ED-9D91-1346-98F4-D63D256F1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099" y="5832475"/>
            <a:ext cx="328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  <a:ea typeface="宋体" panose="02010600030101010101" pitchFamily="2" charset="-122"/>
              </a:rPr>
              <a:t>PC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22482B4-F5F4-5F47-80AA-150FDF83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5DF1D-D86B-8E4B-B1E7-96C2486F14B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83D5DC2-D87A-F845-A36A-0E4AA883E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Stage Computation: </a:t>
            </a:r>
            <a:r>
              <a:rPr lang="en-US" altLang="zh-CN" dirty="0" err="1">
                <a:ea typeface="宋体" panose="02010600030101010101" pitchFamily="2" charset="-122"/>
              </a:rPr>
              <a:t>irmovq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1508" name="Group 47">
            <a:extLst>
              <a:ext uri="{FF2B5EF4-FFF2-40B4-BE49-F238E27FC236}">
                <a16:creationId xmlns:a16="http://schemas.microsoft.com/office/drawing/2014/main" id="{90A65856-7E6C-1648-AF4B-74391DA0BF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229600" cy="4800600"/>
            <a:chOff x="577" y="625"/>
            <a:chExt cx="4422" cy="2501"/>
          </a:xfrm>
        </p:grpSpPr>
        <p:sp>
          <p:nvSpPr>
            <p:cNvPr id="21509" name="Text Box 4">
              <a:extLst>
                <a:ext uri="{FF2B5EF4-FFF2-40B4-BE49-F238E27FC236}">
                  <a16:creationId xmlns:a16="http://schemas.microsoft.com/office/drawing/2014/main" id="{28D2B03E-B317-0043-8F6A-B1B47791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625"/>
              <a:ext cx="1778" cy="19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61" tIns="45761" rIns="45761" bIns="45761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irmovq</a:t>
              </a:r>
              <a:r>
                <a: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</a:rPr>
                <a:t> V, </a:t>
              </a:r>
              <a:r>
                <a:rPr lang="en-US" altLang="zh-CN" sz="2000" b="0" dirty="0" err="1">
                  <a:latin typeface="Nanum Myeongjo" panose="02020603020101020101" pitchFamily="18" charset="-127"/>
                  <a:ea typeface="宋体" panose="02010600030101010101" pitchFamily="2" charset="-122"/>
                </a:rPr>
                <a:t>rB</a:t>
              </a:r>
              <a:endParaRPr lang="en-US" altLang="zh-CN" sz="2000" b="0" dirty="0">
                <a:latin typeface="Nanum Myeongjo" panose="02020603020101020101" pitchFamily="18" charset="-127"/>
                <a:ea typeface="宋体" panose="02010600030101010101" pitchFamily="2" charset="-122"/>
              </a:endParaRPr>
            </a:p>
          </p:txBody>
        </p:sp>
        <p:grpSp>
          <p:nvGrpSpPr>
            <p:cNvPr id="21510" name="Group 5">
              <a:extLst>
                <a:ext uri="{FF2B5EF4-FFF2-40B4-BE49-F238E27FC236}">
                  <a16:creationId xmlns:a16="http://schemas.microsoft.com/office/drawing/2014/main" id="{7D29E6D4-B54E-8F47-9542-4EDA9EDAA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818"/>
              <a:ext cx="4422" cy="769"/>
              <a:chOff x="576" y="816"/>
              <a:chExt cx="4416" cy="768"/>
            </a:xfrm>
          </p:grpSpPr>
          <p:sp>
            <p:nvSpPr>
              <p:cNvPr id="21538" name="Text Box 6">
                <a:extLst>
                  <a:ext uri="{FF2B5EF4-FFF2-40B4-BE49-F238E27FC236}">
                    <a16:creationId xmlns:a16="http://schemas.microsoft.com/office/drawing/2014/main" id="{AEBD667B-53AC-1744-8839-BCA28871C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icode:ifun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[PC]</a:t>
                </a:r>
              </a:p>
            </p:txBody>
          </p:sp>
          <p:sp>
            <p:nvSpPr>
              <p:cNvPr id="21539" name="Text Box 7">
                <a:extLst>
                  <a:ext uri="{FF2B5EF4-FFF2-40B4-BE49-F238E27FC236}">
                    <a16:creationId xmlns:a16="http://schemas.microsoft.com/office/drawing/2014/main" id="{B2D2F375-0C9D-534A-BE4A-40808BF5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008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rA:rB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[PC+1]</a:t>
                </a:r>
              </a:p>
            </p:txBody>
          </p:sp>
          <p:sp>
            <p:nvSpPr>
              <p:cNvPr id="21540" name="Text Box 8">
                <a:extLst>
                  <a:ext uri="{FF2B5EF4-FFF2-40B4-BE49-F238E27FC236}">
                    <a16:creationId xmlns:a16="http://schemas.microsoft.com/office/drawing/2014/main" id="{378A7A9A-885D-6C44-8733-B3D92215E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valC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</a:t>
                </a:r>
                <a:r>
                  <a:rPr lang="en-US" altLang="zh-CN" sz="2000" b="0" baseline="-2500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8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[PC+2]</a:t>
                </a:r>
              </a:p>
            </p:txBody>
          </p:sp>
          <p:sp>
            <p:nvSpPr>
              <p:cNvPr id="21541" name="Text Box 9">
                <a:extLst>
                  <a:ext uri="{FF2B5EF4-FFF2-40B4-BE49-F238E27FC236}">
                    <a16:creationId xmlns:a16="http://schemas.microsoft.com/office/drawing/2014/main" id="{9EE62C7B-D57D-4646-B958-BB93CCFCE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1776" cy="19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valP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PC+10</a:t>
                </a:r>
              </a:p>
            </p:txBody>
          </p:sp>
          <p:sp>
            <p:nvSpPr>
              <p:cNvPr id="21542" name="Text Box 10">
                <a:extLst>
                  <a:ext uri="{FF2B5EF4-FFF2-40B4-BE49-F238E27FC236}">
                    <a16:creationId xmlns:a16="http://schemas.microsoft.com/office/drawing/2014/main" id="{E29F3F18-903A-B040-8E5B-40B40F291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1776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Text Box 11">
                <a:extLst>
                  <a:ext uri="{FF2B5EF4-FFF2-40B4-BE49-F238E27FC236}">
                    <a16:creationId xmlns:a16="http://schemas.microsoft.com/office/drawing/2014/main" id="{2307B538-0B43-8946-BBC9-FF15A59EC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768" cy="768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Fetch</a:t>
                </a:r>
              </a:p>
            </p:txBody>
          </p:sp>
          <p:sp>
            <p:nvSpPr>
              <p:cNvPr id="21544" name="Text Box 12">
                <a:extLst>
                  <a:ext uri="{FF2B5EF4-FFF2-40B4-BE49-F238E27FC236}">
                    <a16:creationId xmlns:a16="http://schemas.microsoft.com/office/drawing/2014/main" id="{B8EEDDA9-EC90-1240-951A-72ABBBF62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81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instruction byte</a:t>
                </a:r>
              </a:p>
            </p:txBody>
          </p:sp>
          <p:sp>
            <p:nvSpPr>
              <p:cNvPr id="21545" name="Text Box 13">
                <a:extLst>
                  <a:ext uri="{FF2B5EF4-FFF2-40B4-BE49-F238E27FC236}">
                    <a16:creationId xmlns:a16="http://schemas.microsoft.com/office/drawing/2014/main" id="{07D2C199-AA12-7048-A0A4-DAE9D26A7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register byte</a:t>
                </a:r>
              </a:p>
            </p:txBody>
          </p:sp>
          <p:sp>
            <p:nvSpPr>
              <p:cNvPr id="21546" name="Text Box 14">
                <a:extLst>
                  <a:ext uri="{FF2B5EF4-FFF2-40B4-BE49-F238E27FC236}">
                    <a16:creationId xmlns:a16="http://schemas.microsoft.com/office/drawing/2014/main" id="{03E619E0-1AA2-314B-B28A-662B7A2E1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200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Read constant value </a:t>
                </a:r>
              </a:p>
            </p:txBody>
          </p:sp>
          <p:sp>
            <p:nvSpPr>
              <p:cNvPr id="21547" name="Text Box 15">
                <a:extLst>
                  <a:ext uri="{FF2B5EF4-FFF2-40B4-BE49-F238E27FC236}">
                    <a16:creationId xmlns:a16="http://schemas.microsoft.com/office/drawing/2014/main" id="{3B65E9A9-BF91-8A40-96F0-AF5744FB3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Compute next PC</a:t>
                </a:r>
              </a:p>
            </p:txBody>
          </p:sp>
        </p:grpSp>
        <p:grpSp>
          <p:nvGrpSpPr>
            <p:cNvPr id="21511" name="Group 16">
              <a:extLst>
                <a:ext uri="{FF2B5EF4-FFF2-40B4-BE49-F238E27FC236}">
                  <a16:creationId xmlns:a16="http://schemas.microsoft.com/office/drawing/2014/main" id="{E5274B46-77B4-7A4A-AB0B-B91EB8672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587"/>
              <a:ext cx="4422" cy="385"/>
              <a:chOff x="576" y="1584"/>
              <a:chExt cx="4416" cy="384"/>
            </a:xfrm>
          </p:grpSpPr>
          <p:sp>
            <p:nvSpPr>
              <p:cNvPr id="21532" name="Text Box 17">
                <a:extLst>
                  <a:ext uri="{FF2B5EF4-FFF2-40B4-BE49-F238E27FC236}">
                    <a16:creationId xmlns:a16="http://schemas.microsoft.com/office/drawing/2014/main" id="{30D682F2-52F2-A84B-B6C4-B446165B3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1533" name="Text Box 18">
                <a:extLst>
                  <a:ext uri="{FF2B5EF4-FFF2-40B4-BE49-F238E27FC236}">
                    <a16:creationId xmlns:a16="http://schemas.microsoft.com/office/drawing/2014/main" id="{894A23C9-536E-CE41-8174-19ADBA5A4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776"/>
                <a:ext cx="17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1534" name="Text Box 19">
                <a:extLst>
                  <a:ext uri="{FF2B5EF4-FFF2-40B4-BE49-F238E27FC236}">
                    <a16:creationId xmlns:a16="http://schemas.microsoft.com/office/drawing/2014/main" id="{9710CC27-9D9A-3449-AB01-4E36CEF0B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Text Box 20">
                <a:extLst>
                  <a:ext uri="{FF2B5EF4-FFF2-40B4-BE49-F238E27FC236}">
                    <a16:creationId xmlns:a16="http://schemas.microsoft.com/office/drawing/2014/main" id="{BF74A233-6C93-A746-86BC-FC240C1A0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Decode</a:t>
                </a:r>
              </a:p>
            </p:txBody>
          </p:sp>
          <p:sp>
            <p:nvSpPr>
              <p:cNvPr id="21536" name="Text Box 21">
                <a:extLst>
                  <a:ext uri="{FF2B5EF4-FFF2-40B4-BE49-F238E27FC236}">
                    <a16:creationId xmlns:a16="http://schemas.microsoft.com/office/drawing/2014/main" id="{133E3F80-799D-244A-A46B-23BC4F832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58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Text Box 22">
                <a:extLst>
                  <a:ext uri="{FF2B5EF4-FFF2-40B4-BE49-F238E27FC236}">
                    <a16:creationId xmlns:a16="http://schemas.microsoft.com/office/drawing/2014/main" id="{91C81B5C-E68D-0A40-AE78-B7699E951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2" name="Group 23">
              <a:extLst>
                <a:ext uri="{FF2B5EF4-FFF2-40B4-BE49-F238E27FC236}">
                  <a16:creationId xmlns:a16="http://schemas.microsoft.com/office/drawing/2014/main" id="{757573C1-B713-C449-8690-224DE1F07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1972"/>
              <a:ext cx="4422" cy="384"/>
              <a:chOff x="576" y="1968"/>
              <a:chExt cx="4416" cy="384"/>
            </a:xfrm>
          </p:grpSpPr>
          <p:sp>
            <p:nvSpPr>
              <p:cNvPr id="21527" name="Text Box 24">
                <a:extLst>
                  <a:ext uri="{FF2B5EF4-FFF2-40B4-BE49-F238E27FC236}">
                    <a16:creationId xmlns:a16="http://schemas.microsoft.com/office/drawing/2014/main" id="{61D65FAA-D483-8048-BD34-1082AA198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valE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0 +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valC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1528" name="Text Box 25">
                <a:extLst>
                  <a:ext uri="{FF2B5EF4-FFF2-40B4-BE49-F238E27FC236}">
                    <a16:creationId xmlns:a16="http://schemas.microsoft.com/office/drawing/2014/main" id="{D9F0662D-6127-3345-B714-8F2F709BA3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60"/>
                <a:ext cx="1776" cy="19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Text Box 26">
                <a:extLst>
                  <a:ext uri="{FF2B5EF4-FFF2-40B4-BE49-F238E27FC236}">
                    <a16:creationId xmlns:a16="http://schemas.microsoft.com/office/drawing/2014/main" id="{1CE807DF-1F5C-A741-92B4-7162DA072D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968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Text Box 27">
                <a:extLst>
                  <a:ext uri="{FF2B5EF4-FFF2-40B4-BE49-F238E27FC236}">
                    <a16:creationId xmlns:a16="http://schemas.microsoft.com/office/drawing/2014/main" id="{11464C45-6F05-0443-BD4A-CD65442E9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Execute</a:t>
                </a:r>
              </a:p>
            </p:txBody>
          </p:sp>
          <p:sp>
            <p:nvSpPr>
              <p:cNvPr id="21531" name="Text Box 28">
                <a:extLst>
                  <a:ext uri="{FF2B5EF4-FFF2-40B4-BE49-F238E27FC236}">
                    <a16:creationId xmlns:a16="http://schemas.microsoft.com/office/drawing/2014/main" id="{B0DB18A2-B77D-FD4B-8CF7-2C7AC08BD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Perform ALU operation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Nanum Myeongjo" panose="02020603020101020101" pitchFamily="18" charset="-127"/>
                    <a:ea typeface="宋体" panose="02010600030101010101" pitchFamily="2" charset="-122"/>
                  </a:rPr>
                  <a:t>(generalization)</a:t>
                </a:r>
              </a:p>
            </p:txBody>
          </p:sp>
        </p:grpSp>
        <p:grpSp>
          <p:nvGrpSpPr>
            <p:cNvPr id="21513" name="Group 30">
              <a:extLst>
                <a:ext uri="{FF2B5EF4-FFF2-40B4-BE49-F238E27FC236}">
                  <a16:creationId xmlns:a16="http://schemas.microsoft.com/office/drawing/2014/main" id="{856C2FEA-2E63-0B40-B9A4-C03DD53AF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356"/>
              <a:ext cx="2547" cy="193"/>
              <a:chOff x="576" y="2352"/>
              <a:chExt cx="2544" cy="192"/>
            </a:xfrm>
          </p:grpSpPr>
          <p:sp>
            <p:nvSpPr>
              <p:cNvPr id="21525" name="Text Box 31">
                <a:extLst>
                  <a:ext uri="{FF2B5EF4-FFF2-40B4-BE49-F238E27FC236}">
                    <a16:creationId xmlns:a16="http://schemas.microsoft.com/office/drawing/2014/main" id="{A7AE6BB9-DE8C-4D45-B93F-DE87D8191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21526" name="Text Box 32">
                <a:extLst>
                  <a:ext uri="{FF2B5EF4-FFF2-40B4-BE49-F238E27FC236}">
                    <a16:creationId xmlns:a16="http://schemas.microsoft.com/office/drawing/2014/main" id="{96CC3330-6937-E843-9CBB-6020B09FA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Memory</a:t>
                </a:r>
              </a:p>
            </p:txBody>
          </p:sp>
        </p:grpSp>
        <p:grpSp>
          <p:nvGrpSpPr>
            <p:cNvPr id="21514" name="Group 34">
              <a:extLst>
                <a:ext uri="{FF2B5EF4-FFF2-40B4-BE49-F238E27FC236}">
                  <a16:creationId xmlns:a16="http://schemas.microsoft.com/office/drawing/2014/main" id="{332F49D8-D197-8041-8EC4-B83FEB225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549"/>
              <a:ext cx="4422" cy="384"/>
              <a:chOff x="576" y="2544"/>
              <a:chExt cx="4416" cy="384"/>
            </a:xfrm>
          </p:grpSpPr>
          <p:sp>
            <p:nvSpPr>
              <p:cNvPr id="21519" name="Text Box 35">
                <a:extLst>
                  <a:ext uri="{FF2B5EF4-FFF2-40B4-BE49-F238E27FC236}">
                    <a16:creationId xmlns:a16="http://schemas.microsoft.com/office/drawing/2014/main" id="{473C2A81-16E9-D841-B9CD-171CF11AD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R[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</a:rPr>
                  <a:t>rB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]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valE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1520" name="Text Box 36">
                <a:extLst>
                  <a:ext uri="{FF2B5EF4-FFF2-40B4-BE49-F238E27FC236}">
                    <a16:creationId xmlns:a16="http://schemas.microsoft.com/office/drawing/2014/main" id="{5B425265-2BF3-304D-82F1-A638B7342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776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1521" name="Text Box 37">
                <a:extLst>
                  <a:ext uri="{FF2B5EF4-FFF2-40B4-BE49-F238E27FC236}">
                    <a16:creationId xmlns:a16="http://schemas.microsoft.com/office/drawing/2014/main" id="{67CDB56D-18A2-8844-AB52-6584D3FF8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1776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Text Box 38">
                <a:extLst>
                  <a:ext uri="{FF2B5EF4-FFF2-40B4-BE49-F238E27FC236}">
                    <a16:creationId xmlns:a16="http://schemas.microsoft.com/office/drawing/2014/main" id="{2520A27D-99B7-3743-A68C-5CC0A380B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768" cy="384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back</a:t>
                </a:r>
              </a:p>
            </p:txBody>
          </p:sp>
          <p:sp>
            <p:nvSpPr>
              <p:cNvPr id="21523" name="Text Box 39">
                <a:extLst>
                  <a:ext uri="{FF2B5EF4-FFF2-40B4-BE49-F238E27FC236}">
                    <a16:creationId xmlns:a16="http://schemas.microsoft.com/office/drawing/2014/main" id="{3A2866DB-45C6-484C-9041-BB4B32159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544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Write back result</a:t>
                </a:r>
              </a:p>
            </p:txBody>
          </p:sp>
          <p:sp>
            <p:nvSpPr>
              <p:cNvPr id="21524" name="Text Box 40">
                <a:extLst>
                  <a:ext uri="{FF2B5EF4-FFF2-40B4-BE49-F238E27FC236}">
                    <a16:creationId xmlns:a16="http://schemas.microsoft.com/office/drawing/2014/main" id="{867B2552-DFF0-CE4B-BEF4-4D4C58AD6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736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21515" name="Group 41">
              <a:extLst>
                <a:ext uri="{FF2B5EF4-FFF2-40B4-BE49-F238E27FC236}">
                  <a16:creationId xmlns:a16="http://schemas.microsoft.com/office/drawing/2014/main" id="{0C215B6F-158A-D140-A8BB-BBD532B5C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933"/>
              <a:ext cx="4422" cy="193"/>
              <a:chOff x="576" y="2928"/>
              <a:chExt cx="4416" cy="192"/>
            </a:xfrm>
          </p:grpSpPr>
          <p:sp>
            <p:nvSpPr>
              <p:cNvPr id="21516" name="Text Box 42">
                <a:extLst>
                  <a:ext uri="{FF2B5EF4-FFF2-40B4-BE49-F238E27FC236}">
                    <a16:creationId xmlns:a16="http://schemas.microsoft.com/office/drawing/2014/main" id="{E1B11EAD-BFA5-C548-B2B6-11E122A72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</a:t>
                </a: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 </a:t>
                </a:r>
                <a:r>
                  <a:rPr lang="en-US" altLang="zh-CN" sz="2000" b="0" dirty="0" err="1">
                    <a:latin typeface="Nanum Myeongjo" panose="02020603020101020101" pitchFamily="18" charset="-127"/>
                    <a:ea typeface="宋体" panose="02010600030101010101" pitchFamily="2" charset="-122"/>
                    <a:sym typeface="Symbol" pitchFamily="2" charset="2"/>
                  </a:rPr>
                  <a:t>valP</a:t>
                </a:r>
                <a:endParaRPr lang="en-US" altLang="zh-CN" sz="2000" b="0" dirty="0">
                  <a:latin typeface="Nanum Myeongjo" panose="02020603020101020101" pitchFamily="18" charset="-127"/>
                  <a:ea typeface="宋体" panose="02010600030101010101" pitchFamily="2" charset="-122"/>
                  <a:sym typeface="Symbol" pitchFamily="2" charset="2"/>
                </a:endParaRPr>
              </a:p>
            </p:txBody>
          </p:sp>
          <p:sp>
            <p:nvSpPr>
              <p:cNvPr id="21517" name="Text Box 43">
                <a:extLst>
                  <a:ext uri="{FF2B5EF4-FFF2-40B4-BE49-F238E27FC236}">
                    <a16:creationId xmlns:a16="http://schemas.microsoft.com/office/drawing/2014/main" id="{29738DAB-E385-C841-8582-C4787A849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61" tIns="45761" rIns="45761" bIns="45761" anchor="ctr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PC update</a:t>
                </a:r>
              </a:p>
            </p:txBody>
          </p:sp>
          <p:sp>
            <p:nvSpPr>
              <p:cNvPr id="21518" name="Text Box 44">
                <a:extLst>
                  <a:ext uri="{FF2B5EF4-FFF2-40B4-BE49-F238E27FC236}">
                    <a16:creationId xmlns:a16="http://schemas.microsoft.com/office/drawing/2014/main" id="{7BF3E09F-FC1D-734B-A9B7-55E31A0F9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5761" tIns="45761" rIns="45761" bIns="45761"/>
              <a:lstStyle>
                <a:lvl1pPr defTabSz="915988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15988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  <a:ea typeface="宋体" panose="02010600030101010101" pitchFamily="2" charset="-122"/>
                  </a:rPr>
                  <a:t>Update PC</a:t>
                </a:r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15879</TotalTime>
  <Words>3428</Words>
  <Application>Microsoft Macintosh PowerPoint</Application>
  <PresentationFormat>如螢幕大小 (4:3)</PresentationFormat>
  <Paragraphs>1179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Comic Sans MS</vt:lpstr>
      <vt:lpstr>Arial</vt:lpstr>
      <vt:lpstr>Times New Roman</vt:lpstr>
      <vt:lpstr>宋体</vt:lpstr>
      <vt:lpstr>Courier New</vt:lpstr>
      <vt:lpstr>Helvetica</vt:lpstr>
      <vt:lpstr>Symbol</vt:lpstr>
      <vt:lpstr>icfp99</vt:lpstr>
      <vt:lpstr>SEQ CPU Implementation</vt:lpstr>
      <vt:lpstr>Outline</vt:lpstr>
      <vt:lpstr>Executing arith./log. operation</vt:lpstr>
      <vt:lpstr>Stage Computation: arith./log. ops</vt:lpstr>
      <vt:lpstr>Stage Computation: arith./log. ops</vt:lpstr>
      <vt:lpstr>PowerPoint 簡報</vt:lpstr>
      <vt:lpstr>Stage Computation: rrmovq</vt:lpstr>
      <vt:lpstr>PowerPoint 簡報</vt:lpstr>
      <vt:lpstr>Stage Computation: irmovq</vt:lpstr>
      <vt:lpstr>PowerPoint 簡報</vt:lpstr>
      <vt:lpstr>Executing rmmovq</vt:lpstr>
      <vt:lpstr>Stage Computation: rmmovl</vt:lpstr>
      <vt:lpstr>PowerPoint 簡報</vt:lpstr>
      <vt:lpstr>Executing mrmovq</vt:lpstr>
      <vt:lpstr>Stage Computation: mrmovq</vt:lpstr>
      <vt:lpstr>PowerPoint 簡報</vt:lpstr>
      <vt:lpstr>Executing pushq</vt:lpstr>
      <vt:lpstr>Stage Computation: push</vt:lpstr>
      <vt:lpstr>PowerPoint 簡報</vt:lpstr>
      <vt:lpstr>Executing popq</vt:lpstr>
      <vt:lpstr>Stage Computation: popq</vt:lpstr>
      <vt:lpstr>PowerPoint 簡報</vt:lpstr>
      <vt:lpstr>Executing Jumps</vt:lpstr>
      <vt:lpstr>Stage Computation: Jumps</vt:lpstr>
      <vt:lpstr>PowerPoint 簡報</vt:lpstr>
      <vt:lpstr>Executing call</vt:lpstr>
      <vt:lpstr>Stage Computation: call</vt:lpstr>
      <vt:lpstr>PowerPoint 簡報</vt:lpstr>
      <vt:lpstr>Executing ret</vt:lpstr>
      <vt:lpstr>Stage Computation: ret</vt:lpstr>
      <vt:lpstr>PowerPoint 簡報</vt:lpstr>
      <vt:lpstr>Executing cmovXX</vt:lpstr>
      <vt:lpstr>Stage Computation: cmovXX</vt:lpstr>
      <vt:lpstr>PowerPoint 簡報</vt:lpstr>
      <vt:lpstr>Computation Steps</vt:lpstr>
      <vt:lpstr>PowerPoint 簡報</vt:lpstr>
      <vt:lpstr>Determinate Values</vt:lpstr>
      <vt:lpstr>Indeterminate Values</vt:lpstr>
      <vt:lpstr>PowerPoint 簡報</vt:lpstr>
      <vt:lpstr>SEQ Summary</vt:lpstr>
      <vt:lpstr>SEQ Semantics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480</cp:revision>
  <dcterms:created xsi:type="dcterms:W3CDTF">2000-01-15T07:54:11Z</dcterms:created>
  <dcterms:modified xsi:type="dcterms:W3CDTF">2020-07-17T04:45:21Z</dcterms:modified>
</cp:coreProperties>
</file>