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3"/>
  </p:notesMasterIdLst>
  <p:handoutMasterIdLst>
    <p:handoutMasterId r:id="rId44"/>
  </p:handoutMasterIdLst>
  <p:sldIdLst>
    <p:sldId id="1353" r:id="rId2"/>
    <p:sldId id="1354" r:id="rId3"/>
    <p:sldId id="1299" r:id="rId4"/>
    <p:sldId id="1263" r:id="rId5"/>
    <p:sldId id="1264" r:id="rId6"/>
    <p:sldId id="1265" r:id="rId7"/>
    <p:sldId id="1266" r:id="rId8"/>
    <p:sldId id="1267" r:id="rId9"/>
    <p:sldId id="1268" r:id="rId10"/>
    <p:sldId id="1269" r:id="rId11"/>
    <p:sldId id="1270" r:id="rId12"/>
    <p:sldId id="1271" r:id="rId13"/>
    <p:sldId id="1272" r:id="rId14"/>
    <p:sldId id="1273" r:id="rId15"/>
    <p:sldId id="1274" r:id="rId16"/>
    <p:sldId id="1275" r:id="rId17"/>
    <p:sldId id="1276" r:id="rId18"/>
    <p:sldId id="1277" r:id="rId19"/>
    <p:sldId id="1278" r:id="rId20"/>
    <p:sldId id="1279" r:id="rId21"/>
    <p:sldId id="1280" r:id="rId22"/>
    <p:sldId id="1281" r:id="rId23"/>
    <p:sldId id="1282" r:id="rId24"/>
    <p:sldId id="1300" r:id="rId25"/>
    <p:sldId id="1283" r:id="rId26"/>
    <p:sldId id="1284" r:id="rId27"/>
    <p:sldId id="1285" r:id="rId28"/>
    <p:sldId id="1286" r:id="rId29"/>
    <p:sldId id="1352" r:id="rId30"/>
    <p:sldId id="1287" r:id="rId31"/>
    <p:sldId id="1288" r:id="rId32"/>
    <p:sldId id="1289" r:id="rId33"/>
    <p:sldId id="1290" r:id="rId34"/>
    <p:sldId id="1291" r:id="rId35"/>
    <p:sldId id="1292" r:id="rId36"/>
    <p:sldId id="1293" r:id="rId37"/>
    <p:sldId id="1294" r:id="rId38"/>
    <p:sldId id="1295" r:id="rId39"/>
    <p:sldId id="1296" r:id="rId40"/>
    <p:sldId id="1297" r:id="rId41"/>
    <p:sldId id="1298" r:id="rId4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888" autoAdjust="0"/>
    <p:restoredTop sz="86460" autoAdjust="0"/>
  </p:normalViewPr>
  <p:slideViewPr>
    <p:cSldViewPr>
      <p:cViewPr varScale="1">
        <p:scale>
          <a:sx n="62" d="100"/>
          <a:sy n="62" d="100"/>
        </p:scale>
        <p:origin x="184" y="14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41.xml"/><Relationship Id="rId3" Type="http://schemas.openxmlformats.org/officeDocument/2006/relationships/slide" Target="slides/slide33.xml"/><Relationship Id="rId7" Type="http://schemas.openxmlformats.org/officeDocument/2006/relationships/slide" Target="slides/slide39.xml"/><Relationship Id="rId2" Type="http://schemas.openxmlformats.org/officeDocument/2006/relationships/slide" Target="slides/slide32.xml"/><Relationship Id="rId1" Type="http://schemas.openxmlformats.org/officeDocument/2006/relationships/slide" Target="slides/slide31.xml"/><Relationship Id="rId6" Type="http://schemas.openxmlformats.org/officeDocument/2006/relationships/slide" Target="slides/slide38.xml"/><Relationship Id="rId5" Type="http://schemas.openxmlformats.org/officeDocument/2006/relationships/slide" Target="slides/slide36.xml"/><Relationship Id="rId4" Type="http://schemas.openxmlformats.org/officeDocument/2006/relationships/slide" Target="slides/slide3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ADA1A5-F4BB-474C-A415-F8E1E739B7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omic Sans MS" charset="0"/>
                <a:ea typeface="宋体" charset="-122"/>
              </a:defRPr>
            </a:lvl1pPr>
          </a:lstStyle>
          <a:p>
            <a:pPr>
              <a:defRPr/>
            </a:pPr>
            <a:endParaRPr lang="en-US" b="0" dirty="0">
              <a:latin typeface="FandolSong" pitchFamily="2" charset="-128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767B1C-5358-9B41-87B2-74AC471C30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omic Sans MS" charset="0"/>
                <a:ea typeface="宋体" charset="-122"/>
              </a:defRPr>
            </a:lvl1pPr>
          </a:lstStyle>
          <a:p>
            <a:pPr>
              <a:defRPr/>
            </a:pPr>
            <a:fld id="{9B10DA36-C332-3341-84E4-D39C28F049FD}" type="datetimeFigureOut">
              <a:rPr lang="en-US" b="0">
                <a:latin typeface="FandolSong" pitchFamily="2" charset="-128"/>
              </a:rPr>
              <a:pPr>
                <a:defRPr/>
              </a:pPr>
              <a:t>11/23/20</a:t>
            </a:fld>
            <a:endParaRPr lang="en-US" b="0" dirty="0">
              <a:latin typeface="FandolSong" pitchFamily="2" charset="-128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A942A-0EDC-1E42-8A5B-9AB762EAF7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omic Sans MS" charset="0"/>
                <a:ea typeface="宋体" charset="-122"/>
              </a:defRPr>
            </a:lvl1pPr>
          </a:lstStyle>
          <a:p>
            <a:pPr>
              <a:defRPr/>
            </a:pPr>
            <a:endParaRPr lang="en-US" b="0" dirty="0">
              <a:latin typeface="FandolSong" pitchFamily="2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D3107-1F6F-504A-8178-888B4803493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5BC8C4B-2ECD-CD44-ABD1-50837383ABA4}" type="slidenum">
              <a:rPr lang="en-US" altLang="en-CN" b="0">
                <a:latin typeface="FandolSong" pitchFamily="2" charset="-128"/>
              </a:rPr>
              <a:pPr>
                <a:defRPr/>
              </a:pPr>
              <a:t>‹#›</a:t>
            </a:fld>
            <a:endParaRPr lang="en-US" altLang="en-CN" b="0" dirty="0">
              <a:latin typeface="FandolSong" pitchFamily="2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FAF7B1A-60B2-0745-BE40-A2C77A23A1D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AE0149E-6460-E048-8687-16340F91470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1CBE7ADB-17B6-664B-A569-CE6026589404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854B9843-A7E5-B74F-B82B-88A778C7801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9F7D3E54-25D0-9549-8E75-2683295C7CB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FA717596-2C1F-2B45-930B-2A02C79820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89CA6C6-A3D6-F44D-B38F-E8D7BB9C929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A04FBDAC-E83F-3B47-BE5F-FB0453B7B4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1C81D5D1-4097-B04C-AD56-1E2E92ABD852}" type="slidenum">
              <a:rPr lang="zh-CN" altLang="en-US" sz="1200" b="0">
                <a:latin typeface="Times New Roman" panose="02020603050405020304" pitchFamily="18" charset="0"/>
              </a:rPr>
              <a:pPr/>
              <a:t>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CF15DA4A-AFB7-8444-9927-49CF99C9C9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01A9AFB-D866-8540-B124-67F83F4402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33AB277A-2663-C847-B6CB-ED5395DB6E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37F11B95-06BD-AA4F-B2A7-A5A23A11154D}" type="slidenum">
              <a:rPr lang="zh-CN" altLang="en-US" sz="1200" b="0">
                <a:latin typeface="Times New Roman" panose="02020603050405020304" pitchFamily="18" charset="0"/>
              </a:rPr>
              <a:pPr/>
              <a:t>10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263FA9C0-C33D-9545-B67C-7FE808C89B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BE191F2E-14E2-994A-8479-8D0E987505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5CB30636-73C6-1F42-B054-12A39318F1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3C1DB77A-2C35-F04A-BF37-D4704804D8E0}" type="slidenum">
              <a:rPr lang="zh-CN" altLang="en-US" sz="1200" b="0">
                <a:latin typeface="Times New Roman" panose="02020603050405020304" pitchFamily="18" charset="0"/>
              </a:rPr>
              <a:pPr/>
              <a:t>11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37B942AD-98BC-A64A-9DC7-B50C20452B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8D7A031F-127E-BF43-957C-96776AA8CB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D959F89A-BB30-124A-8574-EA9AE98B23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291D99E5-F110-9F47-920E-6337E1033CFE}" type="slidenum">
              <a:rPr lang="zh-CN" altLang="en-US" sz="1200" b="0">
                <a:latin typeface="Times New Roman" panose="02020603050405020304" pitchFamily="18" charset="0"/>
              </a:rPr>
              <a:pPr/>
              <a:t>12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E626203-006D-7549-9594-45E4A29153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52C6A980-3F6A-EC41-92E3-78DC0A9AC0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>
            <a:extLst>
              <a:ext uri="{FF2B5EF4-FFF2-40B4-BE49-F238E27FC236}">
                <a16:creationId xmlns:a16="http://schemas.microsoft.com/office/drawing/2014/main" id="{FA09F09A-B0B1-524F-98B4-9369D6B8E9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1E6A4495-B965-2842-ABB1-3E8F0E9C28F9}" type="slidenum">
              <a:rPr lang="zh-CN" altLang="en-US" sz="1200" b="0">
                <a:latin typeface="Times New Roman" panose="02020603050405020304" pitchFamily="18" charset="0"/>
              </a:rPr>
              <a:pPr/>
              <a:t>13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823DE96D-5743-654A-B3AE-52663C367F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D6EB09CC-D08A-444A-998F-E372747BF8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>
            <a:extLst>
              <a:ext uri="{FF2B5EF4-FFF2-40B4-BE49-F238E27FC236}">
                <a16:creationId xmlns:a16="http://schemas.microsoft.com/office/drawing/2014/main" id="{8D8586BC-DFD8-5449-A7EA-AC1DBF16BD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C0837AF2-60D6-D844-8207-49703F268F64}" type="slidenum">
              <a:rPr lang="zh-CN" altLang="en-US" sz="1200" b="0">
                <a:latin typeface="Times New Roman" panose="02020603050405020304" pitchFamily="18" charset="0"/>
              </a:rPr>
              <a:pPr/>
              <a:t>14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D8B37FE1-D495-824F-94D6-BF5628A60B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95DF23C7-047D-EA47-8B6A-5ED3C4703E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>
            <a:extLst>
              <a:ext uri="{FF2B5EF4-FFF2-40B4-BE49-F238E27FC236}">
                <a16:creationId xmlns:a16="http://schemas.microsoft.com/office/drawing/2014/main" id="{89BFE3E8-2483-6642-B5C6-54E0098451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33079343-EDA1-9D40-ACA5-773895F62FBD}" type="slidenum">
              <a:rPr lang="zh-CN" altLang="en-US" sz="1200" b="0">
                <a:latin typeface="Times New Roman" panose="02020603050405020304" pitchFamily="18" charset="0"/>
              </a:rPr>
              <a:pPr/>
              <a:t>15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1012DD52-F385-C24E-9490-049B599985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5E299A43-C137-8E40-B58F-72970DF1C1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>
            <a:extLst>
              <a:ext uri="{FF2B5EF4-FFF2-40B4-BE49-F238E27FC236}">
                <a16:creationId xmlns:a16="http://schemas.microsoft.com/office/drawing/2014/main" id="{2A6D6CAE-18EC-5848-ACE3-8CE56C6478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13992E71-94C4-704A-916F-1C211158C079}" type="slidenum">
              <a:rPr lang="zh-CN" altLang="en-US" sz="1200" b="0">
                <a:latin typeface="Times New Roman" panose="02020603050405020304" pitchFamily="18" charset="0"/>
              </a:rPr>
              <a:pPr/>
              <a:t>16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0295F346-B659-B545-B1AC-D484794188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453CC191-6830-4043-B129-41443428D1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>
            <a:extLst>
              <a:ext uri="{FF2B5EF4-FFF2-40B4-BE49-F238E27FC236}">
                <a16:creationId xmlns:a16="http://schemas.microsoft.com/office/drawing/2014/main" id="{83D9B03D-97D7-5E4A-A8BB-D5BE7059FE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28C2B0F6-7B25-E24F-9E51-459CEF0FFE62}" type="slidenum">
              <a:rPr lang="zh-CN" altLang="en-US" sz="1200" b="0">
                <a:latin typeface="Times New Roman" panose="02020603050405020304" pitchFamily="18" charset="0"/>
              </a:rPr>
              <a:pPr/>
              <a:t>17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7744915E-7F9E-E642-8C92-F30A8A69AC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83D3E4ED-6804-DE46-96FE-1B32F71310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>
            <a:extLst>
              <a:ext uri="{FF2B5EF4-FFF2-40B4-BE49-F238E27FC236}">
                <a16:creationId xmlns:a16="http://schemas.microsoft.com/office/drawing/2014/main" id="{8240131C-212E-824A-9B5A-E4779BAD44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8416ABAD-CA32-B541-9E66-1F00460BDBED}" type="slidenum">
              <a:rPr lang="zh-CN" altLang="en-US" sz="1200" b="0">
                <a:latin typeface="Times New Roman" panose="02020603050405020304" pitchFamily="18" charset="0"/>
              </a:rPr>
              <a:pPr/>
              <a:t>18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D01AB3AA-6624-0348-B214-DD9E6E2DD8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1356CD1D-F356-4445-8EE2-865EE8D354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>
            <a:extLst>
              <a:ext uri="{FF2B5EF4-FFF2-40B4-BE49-F238E27FC236}">
                <a16:creationId xmlns:a16="http://schemas.microsoft.com/office/drawing/2014/main" id="{3252C646-EC73-D648-B4F8-D733BBC6F9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DD29435D-3F6A-D744-B4E2-382EFA2A5AED}" type="slidenum">
              <a:rPr lang="zh-CN" altLang="en-US" sz="1200" b="0">
                <a:latin typeface="Times New Roman" panose="02020603050405020304" pitchFamily="18" charset="0"/>
              </a:rPr>
              <a:pPr/>
              <a:t>19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E6AC2236-92DD-954A-9838-E2D135E488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0D2DA1E2-BD65-7E49-BFA3-50E81A9202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2797C3D5-7E18-7844-A808-51FFE01B7C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1486B855-D51D-E646-BE34-36C5E04AD5F2}" type="slidenum">
              <a:rPr lang="zh-CN" altLang="en-US" sz="1200" b="0">
                <a:latin typeface="Times New Roman" panose="02020603050405020304" pitchFamily="18" charset="0"/>
              </a:rPr>
              <a:pPr/>
              <a:t>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95A98F85-AC0B-E74A-9F1C-D936C438A9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909BE86B-B6A8-5543-A284-2BED01CE26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>
            <a:extLst>
              <a:ext uri="{FF2B5EF4-FFF2-40B4-BE49-F238E27FC236}">
                <a16:creationId xmlns:a16="http://schemas.microsoft.com/office/drawing/2014/main" id="{93DDD41C-D9F8-784A-8DFE-71EF987433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BAC30C83-00D7-654A-BFF4-BCB10BE6118B}" type="slidenum">
              <a:rPr lang="zh-CN" altLang="en-US" sz="1200" b="0">
                <a:latin typeface="Times New Roman" panose="02020603050405020304" pitchFamily="18" charset="0"/>
              </a:rPr>
              <a:pPr/>
              <a:t>20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79534AB3-3C03-D847-80AA-EAAF98B5EA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1EC1537A-537B-534E-B71E-082551AACD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>
            <a:extLst>
              <a:ext uri="{FF2B5EF4-FFF2-40B4-BE49-F238E27FC236}">
                <a16:creationId xmlns:a16="http://schemas.microsoft.com/office/drawing/2014/main" id="{2BB69914-4F8A-3E48-BDA2-69D7E56269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0A6226DF-2C71-4A4B-98A5-B68266652C62}" type="slidenum">
              <a:rPr lang="zh-CN" altLang="en-US" sz="1200" b="0">
                <a:latin typeface="Times New Roman" panose="02020603050405020304" pitchFamily="18" charset="0"/>
              </a:rPr>
              <a:pPr/>
              <a:t>21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CC95F6D1-3767-464D-BD79-E7839D5839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CE79DF66-36C6-654D-A203-973F954C22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>
            <a:extLst>
              <a:ext uri="{FF2B5EF4-FFF2-40B4-BE49-F238E27FC236}">
                <a16:creationId xmlns:a16="http://schemas.microsoft.com/office/drawing/2014/main" id="{C7F802C1-0939-9B46-B429-99FD80E9EE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2895CB1D-83C9-0E47-A197-EF2A7C2E94B4}" type="slidenum">
              <a:rPr lang="zh-CN" altLang="en-US" sz="1200" b="0">
                <a:latin typeface="Times New Roman" panose="02020603050405020304" pitchFamily="18" charset="0"/>
              </a:rPr>
              <a:pPr/>
              <a:t>22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586ED176-B697-4F41-8813-E03275C75F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AE23A796-87D7-884A-92C8-9BCEEECDC9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>
            <a:extLst>
              <a:ext uri="{FF2B5EF4-FFF2-40B4-BE49-F238E27FC236}">
                <a16:creationId xmlns:a16="http://schemas.microsoft.com/office/drawing/2014/main" id="{85BA4089-A6A6-5C4A-9546-CA8F3CC331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FBB27F00-6372-414C-A03F-701841C3FBE6}" type="slidenum">
              <a:rPr lang="zh-CN" altLang="en-US" sz="1200" b="0">
                <a:latin typeface="Times New Roman" panose="02020603050405020304" pitchFamily="18" charset="0"/>
              </a:rPr>
              <a:pPr/>
              <a:t>23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5D3222AC-7871-764C-8C18-D28547D31F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0C9E82EF-CBA3-914E-B70C-ACF3EED52B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>
            <a:extLst>
              <a:ext uri="{FF2B5EF4-FFF2-40B4-BE49-F238E27FC236}">
                <a16:creationId xmlns:a16="http://schemas.microsoft.com/office/drawing/2014/main" id="{D4DBDF62-F946-744F-95F6-B174A376B9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4" name="Rectangle 3">
            <a:extLst>
              <a:ext uri="{FF2B5EF4-FFF2-40B4-BE49-F238E27FC236}">
                <a16:creationId xmlns:a16="http://schemas.microsoft.com/office/drawing/2014/main" id="{FF4B6308-1B11-614A-9A4C-49337FD218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>
            <a:extLst>
              <a:ext uri="{FF2B5EF4-FFF2-40B4-BE49-F238E27FC236}">
                <a16:creationId xmlns:a16="http://schemas.microsoft.com/office/drawing/2014/main" id="{EE6FEC60-9B82-D34E-A281-DB041D7A9B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BF80C3C1-48D0-2C44-BDAC-D85295A07E47}" type="slidenum">
              <a:rPr lang="zh-CN" altLang="en-US" sz="1200" b="0">
                <a:latin typeface="Times New Roman" panose="02020603050405020304" pitchFamily="18" charset="0"/>
              </a:rPr>
              <a:pPr/>
              <a:t>25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267B9F3D-1CE0-DE4B-8F05-4C0D51184F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5F5B5062-A9A9-9742-82E2-8061F6F78A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>
            <a:extLst>
              <a:ext uri="{FF2B5EF4-FFF2-40B4-BE49-F238E27FC236}">
                <a16:creationId xmlns:a16="http://schemas.microsoft.com/office/drawing/2014/main" id="{C10221C5-479D-9E49-882A-E46D52AC72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6AAA5F46-600E-3746-AB09-23D68158AEF3}" type="slidenum">
              <a:rPr lang="zh-CN" altLang="en-US" sz="1200" b="0">
                <a:latin typeface="Times New Roman" panose="02020603050405020304" pitchFamily="18" charset="0"/>
              </a:rPr>
              <a:pPr/>
              <a:t>26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7EF2666B-B3E3-A744-B912-F6B9317B6B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01232574-B7E1-D845-A46D-308A757683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>
            <a:extLst>
              <a:ext uri="{FF2B5EF4-FFF2-40B4-BE49-F238E27FC236}">
                <a16:creationId xmlns:a16="http://schemas.microsoft.com/office/drawing/2014/main" id="{C5672ED8-B288-6645-81AE-71E946DE01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4707B369-25F2-994E-84DF-430EF3E5E15C}" type="slidenum">
              <a:rPr lang="zh-CN" altLang="en-US" sz="1200" b="0">
                <a:latin typeface="Times New Roman" panose="02020603050405020304" pitchFamily="18" charset="0"/>
              </a:rPr>
              <a:pPr/>
              <a:t>27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D0C8B2EE-A87D-4345-A502-9A9B349B26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A013FD1D-00BB-7B42-900A-53D096571D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>
            <a:extLst>
              <a:ext uri="{FF2B5EF4-FFF2-40B4-BE49-F238E27FC236}">
                <a16:creationId xmlns:a16="http://schemas.microsoft.com/office/drawing/2014/main" id="{2283F615-83B0-9C44-945D-D357FFAE4C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5CA14459-7A1B-B74B-B069-9A08D13F5F2E}" type="slidenum">
              <a:rPr lang="zh-CN" altLang="en-US" sz="1200" b="0">
                <a:latin typeface="Times New Roman" panose="02020603050405020304" pitchFamily="18" charset="0"/>
              </a:rPr>
              <a:pPr/>
              <a:t>28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C4F4A705-DDED-1C46-8128-CEE309D0E9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8A1B02C9-3088-2A46-831A-55E3634F87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>
            <a:extLst>
              <a:ext uri="{FF2B5EF4-FFF2-40B4-BE49-F238E27FC236}">
                <a16:creationId xmlns:a16="http://schemas.microsoft.com/office/drawing/2014/main" id="{A7A98C17-21D2-5949-B733-3F1F872258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4" name="Rectangle 3">
            <a:extLst>
              <a:ext uri="{FF2B5EF4-FFF2-40B4-BE49-F238E27FC236}">
                <a16:creationId xmlns:a16="http://schemas.microsoft.com/office/drawing/2014/main" id="{22BF3D87-6C51-734F-92C6-E448701005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B472810D-58ED-1444-BFFE-B092E1273C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08224950-8EBF-2C43-8C8E-F1BC9E99FF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>
            <a:extLst>
              <a:ext uri="{FF2B5EF4-FFF2-40B4-BE49-F238E27FC236}">
                <a16:creationId xmlns:a16="http://schemas.microsoft.com/office/drawing/2014/main" id="{459A5479-1131-E945-849A-86B7A44AF6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D608FEC9-17FF-0249-8376-7D9B94E52183}" type="slidenum">
              <a:rPr lang="zh-CN" altLang="en-US" sz="1200" b="0">
                <a:latin typeface="Times New Roman" panose="02020603050405020304" pitchFamily="18" charset="0"/>
              </a:rPr>
              <a:pPr/>
              <a:t>30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EE2B316C-92D7-8045-9C2A-DCE08C870A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0D67F3D0-1C9C-9741-ABA8-C00E7AAC57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>
            <a:extLst>
              <a:ext uri="{FF2B5EF4-FFF2-40B4-BE49-F238E27FC236}">
                <a16:creationId xmlns:a16="http://schemas.microsoft.com/office/drawing/2014/main" id="{E6152EEA-68BD-2C4F-9918-9B6E7B1D0D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AD5BEF4B-5983-1A49-A167-2B921E7ABA3E}" type="slidenum">
              <a:rPr lang="zh-CN" altLang="en-US" sz="1200" b="0">
                <a:latin typeface="Times New Roman" panose="02020603050405020304" pitchFamily="18" charset="0"/>
              </a:rPr>
              <a:pPr/>
              <a:t>31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599BA2D6-05DE-8C43-BD27-5A1AF0B3EA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034CA8F1-A11E-1443-86A3-BAC4CD9DED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>
            <a:extLst>
              <a:ext uri="{FF2B5EF4-FFF2-40B4-BE49-F238E27FC236}">
                <a16:creationId xmlns:a16="http://schemas.microsoft.com/office/drawing/2014/main" id="{FAA160DD-88E5-6842-B9E8-96BBF5805D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ADBEFD40-641B-384C-AF69-2AD708A3B1E2}" type="slidenum">
              <a:rPr lang="zh-CN" altLang="en-US" sz="1200" b="0">
                <a:latin typeface="Times New Roman" panose="02020603050405020304" pitchFamily="18" charset="0"/>
              </a:rPr>
              <a:pPr/>
              <a:t>32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F50C8B58-A441-434A-AADC-B351B91FD7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78D5E1CE-7ED1-A246-866B-F44FEFDD6E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>
            <a:extLst>
              <a:ext uri="{FF2B5EF4-FFF2-40B4-BE49-F238E27FC236}">
                <a16:creationId xmlns:a16="http://schemas.microsoft.com/office/drawing/2014/main" id="{8BC34866-D69F-CC4F-8773-1DA5DB57E7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56531B23-B3F7-A843-A3D5-ED2CDA438D07}" type="slidenum">
              <a:rPr lang="zh-CN" altLang="en-US" sz="1200" b="0">
                <a:latin typeface="Times New Roman" panose="02020603050405020304" pitchFamily="18" charset="0"/>
              </a:rPr>
              <a:pPr/>
              <a:t>33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B370995A-48FA-C943-A91D-F979581BF8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C60F636C-E4AE-364C-89E8-AD8A9E646C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>
            <a:extLst>
              <a:ext uri="{FF2B5EF4-FFF2-40B4-BE49-F238E27FC236}">
                <a16:creationId xmlns:a16="http://schemas.microsoft.com/office/drawing/2014/main" id="{B243E3DA-F796-7544-B1D9-9E57546330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560C26E3-60E0-894B-9414-0594CF623571}" type="slidenum">
              <a:rPr lang="zh-CN" altLang="en-US" sz="1200" b="0">
                <a:latin typeface="Times New Roman" panose="02020603050405020304" pitchFamily="18" charset="0"/>
              </a:rPr>
              <a:pPr/>
              <a:t>34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BAB1670E-3C79-FF47-815B-A8ABCC10A1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64082D5F-DE0B-0944-BF40-034545E31E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>
            <a:extLst>
              <a:ext uri="{FF2B5EF4-FFF2-40B4-BE49-F238E27FC236}">
                <a16:creationId xmlns:a16="http://schemas.microsoft.com/office/drawing/2014/main" id="{187CA7EB-545B-974E-82C5-F4BE5B9A14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9E29F3AB-ACD5-1A4D-8495-9432E07389D0}" type="slidenum">
              <a:rPr lang="zh-CN" altLang="en-US" sz="1200" b="0">
                <a:latin typeface="Times New Roman" panose="02020603050405020304" pitchFamily="18" charset="0"/>
              </a:rPr>
              <a:pPr/>
              <a:t>35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BCD48410-D800-8548-8FED-44C1AAFB7A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5C9D6A79-061D-2347-9A2A-EDAB2E3DB6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>
            <a:extLst>
              <a:ext uri="{FF2B5EF4-FFF2-40B4-BE49-F238E27FC236}">
                <a16:creationId xmlns:a16="http://schemas.microsoft.com/office/drawing/2014/main" id="{7BD01478-EA3D-E54F-A120-34F3C05924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C726F06F-F729-FA4C-86C7-802FF8098C7F}" type="slidenum">
              <a:rPr lang="zh-CN" altLang="en-US" sz="1200" b="0">
                <a:latin typeface="Times New Roman" panose="02020603050405020304" pitchFamily="18" charset="0"/>
              </a:rPr>
              <a:pPr/>
              <a:t>36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4C2AD9D3-FAB4-D049-BCAC-26BB745978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1CA4EACA-9AF8-AD41-A333-98ED6A8A26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>
            <a:extLst>
              <a:ext uri="{FF2B5EF4-FFF2-40B4-BE49-F238E27FC236}">
                <a16:creationId xmlns:a16="http://schemas.microsoft.com/office/drawing/2014/main" id="{A09682E0-530E-2649-ACEB-21607A1027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40F606B1-0A8D-144F-9D9B-2290A0A4EBEC}" type="slidenum">
              <a:rPr lang="zh-CN" altLang="en-US" sz="1200" b="0">
                <a:latin typeface="Times New Roman" panose="02020603050405020304" pitchFamily="18" charset="0"/>
              </a:rPr>
              <a:pPr/>
              <a:t>37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3DC70F10-245C-8C45-A27B-81E8600BF0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6B408C99-0B7F-A442-997B-436EEDB764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>
            <a:extLst>
              <a:ext uri="{FF2B5EF4-FFF2-40B4-BE49-F238E27FC236}">
                <a16:creationId xmlns:a16="http://schemas.microsoft.com/office/drawing/2014/main" id="{A64FE721-3A2C-0A4E-ABD0-A092169A12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085C4DC2-BE6D-0D4A-A5F2-47C80B3B71E4}" type="slidenum">
              <a:rPr lang="zh-CN" altLang="en-US" sz="1200" b="0">
                <a:latin typeface="Times New Roman" panose="02020603050405020304" pitchFamily="18" charset="0"/>
              </a:rPr>
              <a:pPr/>
              <a:t>38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474381D0-9F00-F142-88C2-795F6659F8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51541F99-3F83-E64E-B933-05C02531F1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>
            <a:extLst>
              <a:ext uri="{FF2B5EF4-FFF2-40B4-BE49-F238E27FC236}">
                <a16:creationId xmlns:a16="http://schemas.microsoft.com/office/drawing/2014/main" id="{2AEF37AA-C056-1141-9324-F332D3C90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A5B9B31E-67C1-4E4A-B995-34C3F30491B9}" type="slidenum">
              <a:rPr lang="zh-CN" altLang="en-US" sz="1200" b="0">
                <a:latin typeface="Times New Roman" panose="02020603050405020304" pitchFamily="18" charset="0"/>
              </a:rPr>
              <a:pPr/>
              <a:t>39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F1D57C51-516B-744D-976D-7699D44C8B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4A6280BE-416B-3D4F-ACDA-D076071145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E4C4CB40-F51D-EE49-93F2-DB7D8E2130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C1984D4A-E7C0-E544-9F83-3FECF8F49E36}" type="slidenum">
              <a:rPr lang="zh-CN" altLang="en-US" sz="1200" b="0">
                <a:latin typeface="Times New Roman" panose="02020603050405020304" pitchFamily="18" charset="0"/>
              </a:rPr>
              <a:pPr/>
              <a:t>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0E617B55-1EED-E840-B695-E17E82E473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5D01FDE9-9221-E845-BE41-6B6CECDECE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7">
            <a:extLst>
              <a:ext uri="{FF2B5EF4-FFF2-40B4-BE49-F238E27FC236}">
                <a16:creationId xmlns:a16="http://schemas.microsoft.com/office/drawing/2014/main" id="{781E99F6-AD87-EB40-9A16-E18842C2C9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06E97AE0-155C-8140-BC04-A4E53F31395F}" type="slidenum">
              <a:rPr lang="zh-CN" altLang="en-US" sz="1200" b="0">
                <a:latin typeface="Times New Roman" panose="02020603050405020304" pitchFamily="18" charset="0"/>
              </a:rPr>
              <a:pPr/>
              <a:t>40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15F2457F-A7B4-8B48-8E83-439BD54E09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9430338B-0C2E-E142-B0A4-51CEA9BD47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7">
            <a:extLst>
              <a:ext uri="{FF2B5EF4-FFF2-40B4-BE49-F238E27FC236}">
                <a16:creationId xmlns:a16="http://schemas.microsoft.com/office/drawing/2014/main" id="{DAB68662-12BC-D240-8A4B-096389FE7A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C8F64139-05AB-384C-A7A9-82DD56CC0BA1}" type="slidenum">
              <a:rPr lang="zh-CN" altLang="en-US" sz="1200" b="0">
                <a:latin typeface="Times New Roman" panose="02020603050405020304" pitchFamily="18" charset="0"/>
              </a:rPr>
              <a:pPr/>
              <a:t>41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D15F50E6-A717-C949-86B7-A3F3217368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6203EE6B-75DC-B740-9402-FFC2C83F65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F20FAA7C-1CEC-1D4B-824B-49F97A984A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5A7E0E16-DA36-1D42-9171-5CFC87B54AF0}" type="slidenum">
              <a:rPr lang="zh-CN" altLang="en-US" sz="1200" b="0">
                <a:latin typeface="Times New Roman" panose="02020603050405020304" pitchFamily="18" charset="0"/>
              </a:rPr>
              <a:pPr/>
              <a:t>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6937427A-776D-E24D-82B6-6923EEA80C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F08F4117-EEDC-6A46-A0E7-F465E90203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897CA4FF-C979-1F47-B6B6-430B3D25A3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C1DC51E2-65C7-C743-95DB-6570451B30C2}" type="slidenum">
              <a:rPr lang="zh-CN" altLang="en-US" sz="1200" b="0">
                <a:latin typeface="Times New Roman" panose="02020603050405020304" pitchFamily="18" charset="0"/>
              </a:rPr>
              <a:pPr/>
              <a:t>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D90C08B4-D5B4-194D-A5BE-1F88C8D0F1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5EF88CEA-91D9-9240-AA3C-4F5F107887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515266ED-8703-8A45-A803-FA689DDAB7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E7AA374A-4CC4-9443-8EE0-F2C666CD3594}" type="slidenum">
              <a:rPr lang="zh-CN" altLang="en-US" sz="1200" b="0">
                <a:latin typeface="Times New Roman" panose="02020603050405020304" pitchFamily="18" charset="0"/>
              </a:rPr>
              <a:pPr/>
              <a:t>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B4C611F5-AC0B-FC45-AFAC-09FB90F9CE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B35AF2CB-A854-514A-A05C-B7B8B84DEE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BBCD5E36-89A1-3B4B-A660-B2BF028C14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5F5DA0FE-FAFE-F643-93DC-8A8C3083AD1E}" type="slidenum">
              <a:rPr lang="zh-CN" altLang="en-US" sz="1200" b="0">
                <a:latin typeface="Times New Roman" panose="02020603050405020304" pitchFamily="18" charset="0"/>
              </a:rPr>
              <a:pPr/>
              <a:t>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7F229564-C9BD-FA46-AC4F-6143601078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738F532B-40D9-0F40-A5C3-EAE8CF3A35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F9EEDFE9-E12A-9547-9F6E-1C4A2F9DA3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C8F10854-4E25-DD45-8D26-D59F90977677}" type="slidenum">
              <a:rPr lang="zh-CN" altLang="en-US" sz="1200" b="0">
                <a:latin typeface="Times New Roman" panose="02020603050405020304" pitchFamily="18" charset="0"/>
              </a:rPr>
              <a:pPr/>
              <a:t>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2C3EB9DB-11DE-CE4C-A2BE-A749E5A0D0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3E7D7A77-BE7D-0D4C-8B4F-E55C844C8C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C317B43D-93A6-F845-9C48-E4DBBF68F6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93666-9217-C448-8B6A-F5AE4AD943D2}" type="datetime1">
              <a:rPr lang="zh-CN" altLang="en-US"/>
              <a:pPr>
                <a:defRPr/>
              </a:pPr>
              <a:t>2020/11/23</a:t>
            </a:fld>
            <a:endParaRPr lang="en-US" altLang="zh-CN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AA35DFC5-0321-7A44-B30D-93B01A8B2C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EECA039D-E789-3242-A912-F57AAC28B6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EDC227A-C95C-194D-A951-7BBCA749C4B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5236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0640B0C-20EB-3B41-8BE1-D1D46325CC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435C75-224A-0E41-A312-8A20B2B2E55A}" type="datetime1">
              <a:rPr lang="zh-CN" altLang="en-US"/>
              <a:pPr>
                <a:defRPr/>
              </a:pPr>
              <a:t>2020/11/23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C5A94D7-CAC7-6E4F-B52B-DD176244F3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F96BD89-C049-6248-BE8E-464759EBD3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B86314-72F5-C34A-9AE8-68EB65BD1F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316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684D649-01A4-9245-9FCA-12288A5A4E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88F37C-87B7-0644-BFF0-CF675D405CF0}" type="datetime1">
              <a:rPr lang="zh-CN" altLang="en-US"/>
              <a:pPr>
                <a:defRPr/>
              </a:pPr>
              <a:t>2020/11/23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BB36B5B-216F-204C-8C42-62C4281DB9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898DB3-2E9A-9548-8C8E-120A9C0697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ECB890-6BD8-B04F-8DCA-C1842A15F98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2100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E16A7A-F934-DA49-B315-06EE4036A1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EFC70-1BA5-6E40-8327-E71ACB350AF9}" type="datetime1">
              <a:rPr lang="zh-CN" altLang="en-US"/>
              <a:pPr>
                <a:defRPr/>
              </a:pPr>
              <a:t>2020/11/23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3FEC6C-F1BB-574F-B4F8-F87AED4B02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D89B49-7A49-184A-A1C3-C38C8D89BC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AE62C-63D4-8049-B680-B2B58D2F0A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5439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7AF28E7-D2FF-D445-86A9-53F54AF544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C32ABC-B2FD-C64D-8724-E3101FF08748}" type="datetime1">
              <a:rPr lang="zh-CN" altLang="en-US"/>
              <a:pPr>
                <a:defRPr/>
              </a:pPr>
              <a:t>2020/11/23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D963ABA-3A3A-624A-B31C-F6F31721E2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FFDD47C-6ABB-9644-BC43-9A661FD159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423449-5A26-424A-AABC-54745AD5849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7008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46CDD19-2878-5541-84AA-47697D4155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4AC5C6-5B2E-4443-A3EE-1AB20A42027C}" type="datetime1">
              <a:rPr lang="zh-CN" altLang="en-US"/>
              <a:pPr>
                <a:defRPr/>
              </a:pPr>
              <a:t>2020/11/23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CCA347-7031-9E49-8FED-8E79650261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7E7F7A1-14CF-8F47-BB59-86DF6DCE4A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00A08F-0B60-D042-A8BF-0DE0B4D9FFB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0407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37A79E-2EB9-974E-A50F-A0F4BE0B73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240713-35A5-D94C-9067-C23A63451DBD}" type="datetime1">
              <a:rPr lang="zh-CN" altLang="en-US"/>
              <a:pPr>
                <a:defRPr/>
              </a:pPr>
              <a:t>2020/11/23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A6B69B-D1A2-F84D-A0CD-53FB11DF1D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726AAA-1FFF-8D46-A8EE-FBE72B0946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54BEEE-61E7-7F48-B961-72AEDC76784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6181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CE09633-410C-184D-9637-E66DEFBA87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29F73-080F-9E4D-883D-BFE10FCF43B8}" type="datetime1">
              <a:rPr lang="zh-CN" altLang="en-US"/>
              <a:pPr>
                <a:defRPr/>
              </a:pPr>
              <a:t>2020/11/23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782B67E-D6B6-E248-916E-0E872B7EA2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B78CD1C-EA37-F84D-BAD3-403C3643A6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460149-4505-D54E-8B41-3CF8CBB080E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402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F9405B7-A05C-184D-8C07-CC22BC9086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EBE3A3-E778-C94B-9E18-DE47224A9FE1}" type="datetime1">
              <a:rPr lang="zh-CN" altLang="en-US"/>
              <a:pPr>
                <a:defRPr/>
              </a:pPr>
              <a:t>2020/11/23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7EF8662-E377-3747-B1C2-05985D1AD8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C1C8F82-770E-9444-8385-8FC9DEC848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051548-1E9D-FF40-A46A-6E0401D00A9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896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286789A-0D2B-7947-A0DA-2B52ECDA8C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1D3D1C-5852-EF41-ABD8-80A03FF72E4C}" type="datetime1">
              <a:rPr lang="zh-CN" altLang="en-US"/>
              <a:pPr>
                <a:defRPr/>
              </a:pPr>
              <a:t>2020/11/23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A175EE0-3994-6B41-99D0-C3C3B5D2B6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8176107-69B8-C24F-AA6A-293B3047CE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17397-4EBF-BD49-90C3-2DE9E01A099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6490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32A874-1C3E-6640-949D-0DC0A6273C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72BA4-3E21-304D-85A5-476DAB8FFDDF}" type="datetime1">
              <a:rPr lang="zh-CN" altLang="en-US"/>
              <a:pPr>
                <a:defRPr/>
              </a:pPr>
              <a:t>2020/11/23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072189-C09A-1E47-8477-A68AC01D6E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C68FF2-FCBD-BA4B-BED1-B610907246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F2198C-E985-B740-BA3B-7A6A9CE807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628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0D7EA9-60CD-6940-95AD-046102A302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692D8C-A4C2-2D43-A28A-C8EE91162F68}" type="datetime1">
              <a:rPr lang="zh-CN" altLang="en-US"/>
              <a:pPr>
                <a:defRPr/>
              </a:pPr>
              <a:t>2020/11/23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5059A0-E603-2140-94AA-1B8C7BD46A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320445-697F-F647-9F5C-08AC18035B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FDF75-1874-2C4E-8668-9AD675A5F01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192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38B591A-1AF8-5442-AC4D-4EFF2D7D02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ECF56BE-1F92-EA46-9B62-8BFA83EDD3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701C6C3-883A-D546-B062-1384165115B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2491DBC-EAF7-2A44-A5EB-7379C3D57769}" type="datetime1">
              <a:rPr lang="zh-CN" altLang="en-US"/>
              <a:pPr>
                <a:defRPr/>
              </a:pPr>
              <a:t>2020/11/23</a:t>
            </a:fld>
            <a:endParaRPr lang="en-US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0B15EBF7-D01C-104E-A2AC-7CAF2E9F551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A0D2D7B1-02D8-0F49-80DE-DE34DA3F086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8875BA0-4F4A-C649-892E-0A3906B8EFB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18A98F04-E32A-1742-9D28-6DB601C0A43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i="0" dirty="0">
              <a:latin typeface="FandolSong" pitchFamily="2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58" r:id="rId2"/>
    <p:sldLayoutId id="2147483959" r:id="rId3"/>
    <p:sldLayoutId id="2147483960" r:id="rId4"/>
    <p:sldLayoutId id="2147483961" r:id="rId5"/>
    <p:sldLayoutId id="2147483962" r:id="rId6"/>
    <p:sldLayoutId id="2147483963" r:id="rId7"/>
    <p:sldLayoutId id="2147483964" r:id="rId8"/>
    <p:sldLayoutId id="2147483965" r:id="rId9"/>
    <p:sldLayoutId id="2147483966" r:id="rId10"/>
    <p:sldLayoutId id="2147483967" r:id="rId11"/>
    <p:sldLayoutId id="2147483968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0" i="0">
          <a:solidFill>
            <a:schemeClr val="tx2"/>
          </a:solidFill>
          <a:latin typeface="FandolSong" pitchFamily="2" charset="-128"/>
          <a:ea typeface="+mj-ea"/>
          <a:cs typeface="+mj-cs"/>
        </a:defRPr>
      </a:lvl1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0" i="0">
          <a:solidFill>
            <a:schemeClr val="tx1"/>
          </a:solidFill>
          <a:latin typeface="FandolSong" pitchFamily="2" charset="-128"/>
          <a:ea typeface="+mn-ea"/>
          <a:cs typeface="+mn-cs"/>
        </a:defRPr>
      </a:lvl1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030">
            <a:extLst>
              <a:ext uri="{FF2B5EF4-FFF2-40B4-BE49-F238E27FC236}">
                <a16:creationId xmlns:a16="http://schemas.microsoft.com/office/drawing/2014/main" id="{71229955-3694-424F-BAB8-E91E06DDC7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6DD9B4-4E67-3B4B-B1C1-5CDB41E0BC4F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DAEDC445-383D-B94A-81A2-51DDDFDDA45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Exceptional Control Flow</a:t>
            </a:r>
            <a:r>
              <a:rPr lang="en-US" altLang="zh-CN" sz="3200">
                <a:latin typeface="方正舒体" pitchFamily="2" charset="-122"/>
                <a:ea typeface="方正舒体" pitchFamily="2" charset="-122"/>
              </a:rPr>
              <a:t>Ⅲ</a:t>
            </a:r>
            <a:endParaRPr lang="en-US" altLang="zh-CN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灯片编号占位符 5">
            <a:extLst>
              <a:ext uri="{FF2B5EF4-FFF2-40B4-BE49-F238E27FC236}">
                <a16:creationId xmlns:a16="http://schemas.microsoft.com/office/drawing/2014/main" id="{F307119F-D7FC-8E4F-A67B-2E19A8083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21F85A-C818-2949-9219-B859BB12F92B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4C6EA9D0-F6EA-1E45-AA6D-6D1CBB1C36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Wait_pid Function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EAF65CA4-FD43-E741-9E98-A3760767FB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The </a:t>
            </a:r>
            <a:r>
              <a:rPr lang="en-US" altLang="zh-CN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waitpid</a:t>
            </a:r>
            <a:r>
              <a:rPr lang="en-US" altLang="zh-CN" dirty="0">
                <a:latin typeface="Courier" charset="0"/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function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If the calling process has 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no</a:t>
            </a:r>
            <a:r>
              <a:rPr lang="en-US" altLang="zh-CN" dirty="0">
                <a:ea typeface="宋体" pitchFamily="2" charset="-122"/>
              </a:rPr>
              <a:t> children</a:t>
            </a:r>
          </a:p>
          <a:p>
            <a:pPr lvl="2"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returns –1 </a:t>
            </a:r>
            <a:endParaRPr lang="en-US" altLang="zh-CN" dirty="0">
              <a:latin typeface="Arial" pitchFamily="34" charset="0"/>
              <a:ea typeface="宋体" pitchFamily="2" charset="-122"/>
            </a:endParaRPr>
          </a:p>
          <a:p>
            <a:pPr lvl="2"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sets </a:t>
            </a:r>
            <a:r>
              <a:rPr lang="en-US" altLang="zh-CN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errno</a:t>
            </a:r>
            <a:r>
              <a:rPr lang="en-US" altLang="zh-CN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dirty="0">
                <a:ea typeface="宋体" pitchFamily="2" charset="-122"/>
              </a:rPr>
              <a:t>to </a:t>
            </a:r>
            <a:r>
              <a:rPr lang="en-US" altLang="zh-CN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ECHILD</a:t>
            </a:r>
            <a:endParaRPr lang="en-US" altLang="zh-CN" dirty="0">
              <a:ea typeface="宋体" pitchFamily="2" charset="-122"/>
            </a:endParaRPr>
          </a:p>
          <a:p>
            <a:pPr lvl="1"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If interrupted by a 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signal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 lvl="2"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returns –1 </a:t>
            </a:r>
            <a:endParaRPr lang="en-US" altLang="zh-CN" dirty="0">
              <a:latin typeface="Arial" pitchFamily="34" charset="0"/>
              <a:ea typeface="宋体" pitchFamily="2" charset="-122"/>
            </a:endParaRPr>
          </a:p>
          <a:p>
            <a:pPr lvl="2"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sets </a:t>
            </a:r>
            <a:r>
              <a:rPr lang="en-US" altLang="zh-CN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errno</a:t>
            </a:r>
            <a:r>
              <a:rPr lang="en-US" altLang="zh-CN" dirty="0">
                <a:latin typeface="Courier" charset="0"/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to </a:t>
            </a:r>
            <a:r>
              <a:rPr lang="en-US" altLang="zh-CN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EINTR</a:t>
            </a: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灯片编号占位符 5">
            <a:extLst>
              <a:ext uri="{FF2B5EF4-FFF2-40B4-BE49-F238E27FC236}">
                <a16:creationId xmlns:a16="http://schemas.microsoft.com/office/drawing/2014/main" id="{BF52E79D-2FD8-7743-86F6-4D23533D3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A6AA8E-9258-FA45-8AB9-816FD4A765D3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05527E1A-99C4-3F48-A6A2-4FB393F6FC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Wait_pid Function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52C7B520-912C-C24F-AD26-3DC4273E81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077200" cy="41910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options = 0</a:t>
            </a:r>
          </a:p>
          <a:p>
            <a:pPr lvl="1">
              <a:defRPr/>
            </a:pPr>
            <a:r>
              <a:rPr lang="en-US" altLang="zh-CN" dirty="0" err="1">
                <a:ea typeface="宋体" pitchFamily="2" charset="-122"/>
              </a:rPr>
              <a:t>waitpid</a:t>
            </a:r>
            <a:r>
              <a:rPr lang="en-US" altLang="zh-CN" dirty="0">
                <a:ea typeface="宋体" pitchFamily="2" charset="-122"/>
              </a:rPr>
              <a:t> suspends execution of the calling process until a child process in its 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wait-set</a:t>
            </a:r>
            <a:r>
              <a:rPr lang="en-US" altLang="zh-CN" i="1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terminates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If a process in the wait set has already terminated at the time of the call, then </a:t>
            </a:r>
            <a:r>
              <a:rPr lang="en-US" altLang="zh-CN" dirty="0" err="1">
                <a:ea typeface="宋体" pitchFamily="2" charset="-122"/>
              </a:rPr>
              <a:t>waitpid</a:t>
            </a:r>
            <a:r>
              <a:rPr lang="en-US" altLang="zh-CN" dirty="0">
                <a:ea typeface="宋体" pitchFamily="2" charset="-122"/>
              </a:rPr>
              <a:t> returns 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immediately</a:t>
            </a:r>
            <a:r>
              <a:rPr lang="en-US" altLang="zh-CN" dirty="0">
                <a:ea typeface="宋体" pitchFamily="2" charset="-122"/>
              </a:rPr>
              <a:t> </a:t>
            </a:r>
          </a:p>
          <a:p>
            <a:pPr lvl="1">
              <a:defRPr/>
            </a:pPr>
            <a:r>
              <a:rPr lang="en-US" altLang="zh-CN" dirty="0" err="1">
                <a:ea typeface="宋体" pitchFamily="2" charset="-122"/>
              </a:rPr>
              <a:t>waitpid</a:t>
            </a:r>
            <a:r>
              <a:rPr lang="en-US" altLang="zh-CN" dirty="0">
                <a:ea typeface="宋体" pitchFamily="2" charset="-122"/>
              </a:rPr>
              <a:t> returns the PID of the terminated child that caused </a:t>
            </a:r>
            <a:r>
              <a:rPr lang="en-US" altLang="zh-CN" dirty="0" err="1">
                <a:ea typeface="宋体" pitchFamily="2" charset="-122"/>
              </a:rPr>
              <a:t>waitpid</a:t>
            </a:r>
            <a:r>
              <a:rPr lang="en-US" altLang="zh-CN" dirty="0">
                <a:ea typeface="宋体" pitchFamily="2" charset="-122"/>
              </a:rPr>
              <a:t> to return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the terminated child is removed from the system</a:t>
            </a:r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626DB4F2-DAAB-DC44-B92B-3AE20938D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676400"/>
            <a:ext cx="8001000" cy="4000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waitpid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int *status, int 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sz="2000" b="0" dirty="0">
              <a:latin typeface="FandolSong" pitchFamily="2" charset="-128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灯片编号占位符 5">
            <a:extLst>
              <a:ext uri="{FF2B5EF4-FFF2-40B4-BE49-F238E27FC236}">
                <a16:creationId xmlns:a16="http://schemas.microsoft.com/office/drawing/2014/main" id="{614DC7D5-089A-D544-88FF-65472EA21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99EE26-7379-F949-9E30-38E454D78E8A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9571A910-7FE3-AE41-85E2-5FE856341A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Wait_pid Function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317440E3-AA06-9948-92C0-6096EE69C4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077200" cy="35814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options</a:t>
            </a:r>
          </a:p>
          <a:p>
            <a:pPr lvl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WNOHANG</a:t>
            </a:r>
            <a:r>
              <a:rPr lang="en-US" altLang="zh-CN" dirty="0">
                <a:ea typeface="宋体" pitchFamily="2" charset="-122"/>
              </a:rPr>
              <a:t>: Return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immediately</a:t>
            </a:r>
            <a:r>
              <a:rPr lang="en-US" altLang="zh-CN" dirty="0">
                <a:ea typeface="宋体" pitchFamily="2" charset="-122"/>
              </a:rPr>
              <a:t> (with a return value of 0 ) if none of the child processes in the waiting set has terminated yet</a:t>
            </a:r>
          </a:p>
          <a:p>
            <a:pPr lvl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WUNTRACED</a:t>
            </a:r>
            <a:r>
              <a:rPr lang="en-US" altLang="zh-CN" dirty="0">
                <a:ea typeface="宋体" pitchFamily="2" charset="-122"/>
              </a:rPr>
              <a:t>: Suspended execution of the calling process until a process terminated or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stopped </a:t>
            </a:r>
            <a:r>
              <a:rPr lang="en-US" altLang="zh-CN" dirty="0">
                <a:ea typeface="宋体" pitchFamily="2" charset="-122"/>
              </a:rPr>
              <a:t>child that caused the return</a:t>
            </a:r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A8162F6E-559A-C141-960E-ABA98683F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676400"/>
            <a:ext cx="8001000" cy="4000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waitpid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int *status, int 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sz="2000" b="0" dirty="0">
              <a:latin typeface="FandolSong" pitchFamily="2" charset="-128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灯片编号占位符 5">
            <a:extLst>
              <a:ext uri="{FF2B5EF4-FFF2-40B4-BE49-F238E27FC236}">
                <a16:creationId xmlns:a16="http://schemas.microsoft.com/office/drawing/2014/main" id="{2A0CECD0-25FB-CF44-B28B-FCBA5FC24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465918-92F4-934F-B973-68B2119B8FC7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EFB39D79-2A28-924D-8490-79FB487007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Wait_pid Function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445D5E5E-3B4C-AC45-9CF2-EEF5CB52C6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077200" cy="35814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options</a:t>
            </a:r>
          </a:p>
          <a:p>
            <a:pPr lvl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WUNTRACED</a:t>
            </a:r>
            <a:r>
              <a:rPr lang="en-US" altLang="zh-CN" dirty="0">
                <a:ea typeface="宋体" pitchFamily="2" charset="-122"/>
              </a:rPr>
              <a:t> |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WNOHANG</a:t>
            </a:r>
            <a:r>
              <a:rPr lang="en-US" altLang="zh-CN" dirty="0">
                <a:ea typeface="宋体" pitchFamily="2" charset="-122"/>
              </a:rPr>
              <a:t> : Return immediately (with a return value of 0) if none of the children in the waiting set has stopped or terminated, or with a return value equal to the PID of one of the stopped or terminated children.</a:t>
            </a:r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68D932C8-42FB-BB4F-BC69-7E70D3B84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676400"/>
            <a:ext cx="8001000" cy="4000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waitpid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int *status, int 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sz="2000" b="0" dirty="0">
              <a:latin typeface="FandolSong" pitchFamily="2" charset="-128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灯片编号占位符 5">
            <a:extLst>
              <a:ext uri="{FF2B5EF4-FFF2-40B4-BE49-F238E27FC236}">
                <a16:creationId xmlns:a16="http://schemas.microsoft.com/office/drawing/2014/main" id="{3C2CC594-56DA-BF42-94D0-8712E310A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66CD6F-A30C-8245-8DDC-1B9D46304746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70458770-F2B3-A54E-A89F-665B4584F1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Wait_pid Function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CB1CC4F4-9955-5648-9DF1-D05105A1ED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077200" cy="42672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Checking the exit status of a reaped child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status</a:t>
            </a:r>
            <a:r>
              <a:rPr lang="en-US" altLang="zh-CN">
                <a:latin typeface="Courier" pitchFamily="2" charset="0"/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argument is non-NULL</a:t>
            </a:r>
          </a:p>
          <a:p>
            <a:pPr lvl="1">
              <a:lnSpc>
                <a:spcPct val="140000"/>
              </a:lnSpc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waitpid</a:t>
            </a:r>
            <a:r>
              <a:rPr lang="en-US" altLang="zh-CN">
                <a:latin typeface="Courier" pitchFamily="2" charset="0"/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encodes status information about the child </a:t>
            </a:r>
          </a:p>
          <a:p>
            <a:pPr lvl="2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that caused the return in 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status</a:t>
            </a:r>
            <a:r>
              <a:rPr lang="en-US" altLang="zh-CN" sz="1800">
                <a:latin typeface="Courier" pitchFamily="2" charset="0"/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argument. 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wait.h</a:t>
            </a:r>
            <a:r>
              <a:rPr lang="en-US" altLang="zh-CN">
                <a:latin typeface="Courier" pitchFamily="2" charset="0"/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include file defines several macros </a:t>
            </a:r>
          </a:p>
          <a:p>
            <a:pPr lvl="2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for interpreting 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status</a:t>
            </a:r>
            <a:r>
              <a:rPr lang="en-US" altLang="zh-CN" sz="1800">
                <a:latin typeface="Courier" pitchFamily="2" charset="0"/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argument</a:t>
            </a: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F503CFB2-1412-D94B-89A4-E8C0DC288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676400"/>
            <a:ext cx="8001000" cy="4000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waitpid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int *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int options);</a:t>
            </a:r>
            <a:endParaRPr lang="zh-CN" altLang="en-US" sz="2000" b="0" dirty="0">
              <a:latin typeface="FandolSong" pitchFamily="2" charset="-128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灯片编号占位符 5">
            <a:extLst>
              <a:ext uri="{FF2B5EF4-FFF2-40B4-BE49-F238E27FC236}">
                <a16:creationId xmlns:a16="http://schemas.microsoft.com/office/drawing/2014/main" id="{B6F305E9-D813-5942-BED4-020071E78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62A746-B5C5-C540-AEDF-CFCA5F0F836A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5997E118-420D-2643-B71C-14EA70272A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Wait_pid Function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88BC5F0D-F7C6-1E4C-BAE7-E558297744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286000"/>
            <a:ext cx="8077200" cy="3810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WIFEXITED(status)</a:t>
            </a:r>
            <a:endParaRPr lang="en-US" altLang="zh-CN" b="1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  <a:cs typeface="Courier New" panose="02070309020205020404" pitchFamily="49" charset="0"/>
              </a:rPr>
              <a:t>Returns true if the child terminated normally</a:t>
            </a:r>
          </a:p>
          <a:p>
            <a:pPr lvl="2"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  <a:cs typeface="Courier New" panose="02070309020205020404" pitchFamily="49" charset="0"/>
              </a:rPr>
              <a:t>via a call to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exit</a:t>
            </a:r>
            <a:r>
              <a:rPr lang="en-US" altLang="zh-CN">
                <a:latin typeface="Courier" pitchFamily="2" charset="0"/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or a return.</a:t>
            </a:r>
          </a:p>
          <a:p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WEXITSTATUS(status)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Returns the exit status of a normally terminated child.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This status is only defined if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WIFEXITED </a:t>
            </a:r>
            <a:r>
              <a:rPr lang="en-US" altLang="zh-CN">
                <a:ea typeface="宋体" panose="02010600030101010101" pitchFamily="2" charset="-122"/>
              </a:rPr>
              <a:t>returned true.</a:t>
            </a:r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CF1E11D3-422C-234C-93F0-67E2FF925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676400"/>
            <a:ext cx="8001000" cy="4000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waitpid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int *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int options);</a:t>
            </a:r>
            <a:endParaRPr lang="zh-CN" altLang="en-US" sz="2000" b="0" dirty="0">
              <a:latin typeface="FandolSong" pitchFamily="2" charset="-128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灯片编号占位符 5">
            <a:extLst>
              <a:ext uri="{FF2B5EF4-FFF2-40B4-BE49-F238E27FC236}">
                <a16:creationId xmlns:a16="http://schemas.microsoft.com/office/drawing/2014/main" id="{DEE754E8-41E3-FA4A-A953-9484664C7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9325A7-BD6E-0B49-B8B3-161AADF3F30F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8B417E10-6347-C144-9C1A-F309840F14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Wait_pid Function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AE9D1FA5-A899-824C-9E1E-F0BD412C6D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286000"/>
            <a:ext cx="8077200" cy="3810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WIFSIGNALED(status)</a:t>
            </a:r>
          </a:p>
          <a:p>
            <a:pPr lvl="1"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  <a:cs typeface="Courier New" panose="02070309020205020404" pitchFamily="49" charset="0"/>
              </a:rPr>
              <a:t>Returns true if the child process terminated because of a signal that was not caught</a:t>
            </a:r>
          </a:p>
          <a:p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WTERMSIG(status)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Returns the number of the signal that caused the child process to terminate.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This status is only defined if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WIFSIGNALED</a:t>
            </a:r>
            <a:r>
              <a:rPr lang="en-US" altLang="zh-CN">
                <a:ea typeface="宋体" panose="02010600030101010101" pitchFamily="2" charset="-122"/>
              </a:rPr>
              <a:t> returned true.</a:t>
            </a:r>
          </a:p>
        </p:txBody>
      </p:sp>
      <p:sp>
        <p:nvSpPr>
          <p:cNvPr id="47108" name="Rectangle 4">
            <a:extLst>
              <a:ext uri="{FF2B5EF4-FFF2-40B4-BE49-F238E27FC236}">
                <a16:creationId xmlns:a16="http://schemas.microsoft.com/office/drawing/2014/main" id="{E0CC25F3-6875-8F4C-8A51-ED202E5D8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676400"/>
            <a:ext cx="8001000" cy="4000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waitpid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int *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int options);</a:t>
            </a:r>
            <a:endParaRPr lang="zh-CN" altLang="en-US" sz="2000" b="0" dirty="0">
              <a:latin typeface="FandolSong" pitchFamily="2" charset="-128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灯片编号占位符 5">
            <a:extLst>
              <a:ext uri="{FF2B5EF4-FFF2-40B4-BE49-F238E27FC236}">
                <a16:creationId xmlns:a16="http://schemas.microsoft.com/office/drawing/2014/main" id="{1D59916A-2715-4945-8C5D-57D1FAEFE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521C50-AA84-7C43-939F-541B2962D529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BBFABC1D-E029-D145-8FDA-D94AC3E20F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Wait_pid Function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C0933FB4-6AE8-E346-864A-DBEFA36649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286000"/>
            <a:ext cx="8077200" cy="3886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WIFSTOPPED(status)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Returns true if the child that caused the return is currently stopped.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WSTOPSIG(status)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Returns the number of the signal that caused the child to stop. 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This status is only defined if 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WIFSTOPPED</a:t>
            </a:r>
            <a:r>
              <a:rPr lang="en-US" altLang="zh-CN" dirty="0">
                <a:ea typeface="宋体" panose="02010600030101010101" pitchFamily="2" charset="-122"/>
              </a:rPr>
              <a:t> returned true.</a:t>
            </a:r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FBBE95EA-5CA8-7A47-A428-7F9DD3360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676400"/>
            <a:ext cx="8001000" cy="4000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waitpid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int *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int options);</a:t>
            </a:r>
            <a:endParaRPr lang="zh-CN" altLang="en-US" sz="2000" b="0" dirty="0">
              <a:latin typeface="FandolSong" pitchFamily="2" charset="-128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灯片编号占位符 5">
            <a:extLst>
              <a:ext uri="{FF2B5EF4-FFF2-40B4-BE49-F238E27FC236}">
                <a16:creationId xmlns:a16="http://schemas.microsoft.com/office/drawing/2014/main" id="{69AA63AD-9B9D-BB48-8229-0E32452C0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BAB435-4646-4940-B8B0-F5A4CCBADE16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41B8B650-1642-B24B-9B53-68BBE60BCD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Wait_pid Function (Nondeterministic)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125E927F-975A-5A4E-B90F-BDEB9FF554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077200" cy="4419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 #include "csapp.h"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 #define N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4 int main()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6   int status, i;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7   pid_t pid;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9   </a:t>
            </a:r>
            <a:r>
              <a:rPr lang="en-US" altLang="zh-CN" sz="18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Parent creates N children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10  for (i = 0; i &lt; N; i++)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11    if ((pid = Fork()) == 0) /* child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12	      exit(100+i);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13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灯片编号占位符 5">
            <a:extLst>
              <a:ext uri="{FF2B5EF4-FFF2-40B4-BE49-F238E27FC236}">
                <a16:creationId xmlns:a16="http://schemas.microsoft.com/office/drawing/2014/main" id="{FA0DA0C4-C30C-D243-ABC6-EBDEEAF3E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286B1C-BE30-DB4F-9477-4B9BE250837C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31069004-C9C9-2F40-9DDE-2400379959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Wait_pid Function (Nondeterministic)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C967EF0F-F5D0-1C40-8F89-940BC78E7A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153400" cy="4876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14  </a:t>
            </a:r>
            <a:r>
              <a:rPr lang="en-US" altLang="zh-CN" sz="1800" b="1" dirty="0">
                <a:solidFill>
                  <a:srgbClr val="00B05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/* Parent reaps N </a:t>
            </a:r>
            <a:r>
              <a:rPr lang="en-US" altLang="zh-CN" sz="1800" b="1" dirty="0" err="1">
                <a:solidFill>
                  <a:srgbClr val="00B05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chds</a:t>
            </a:r>
            <a:r>
              <a:rPr lang="en-US" altLang="zh-CN" sz="1800" b="1" dirty="0">
                <a:solidFill>
                  <a:srgbClr val="00B05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. in no particular order */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15  while ((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pid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= 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waitpid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(-1, &amp;status, 0)) &gt; 0) {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16    if (WIFEXITED(status))</a:t>
            </a: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17      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printf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("child %d terminated normally with exit</a:t>
            </a: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18            status=%d\n", 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pid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, WEXITSTATUS(status));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19    else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20      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printf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("child %d terminated abnormally\n", 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pid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21  }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22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23  </a:t>
            </a:r>
            <a:r>
              <a:rPr lang="en-US" altLang="zh-CN" sz="1800" b="1" dirty="0">
                <a:solidFill>
                  <a:srgbClr val="00B05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/* The only normal term. is if there no more </a:t>
            </a:r>
            <a:r>
              <a:rPr lang="en-US" altLang="zh-CN" sz="1800" b="1" dirty="0" err="1">
                <a:solidFill>
                  <a:srgbClr val="00B05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chds</a:t>
            </a:r>
            <a:r>
              <a:rPr lang="en-US" altLang="zh-CN" sz="1800" b="1" dirty="0">
                <a:solidFill>
                  <a:srgbClr val="00B05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. */</a:t>
            </a:r>
            <a:endParaRPr lang="en-US" altLang="zh-CN" sz="1800" b="1" dirty="0"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24  if (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errno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!= ECHILD)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25    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unix_error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("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waitpid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error");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26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27  exit(0);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28}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灯片编号占位符 5">
            <a:extLst>
              <a:ext uri="{FF2B5EF4-FFF2-40B4-BE49-F238E27FC236}">
                <a16:creationId xmlns:a16="http://schemas.microsoft.com/office/drawing/2014/main" id="{DEB5C9B9-EFE3-BB48-A558-A6417580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7A1283-C4B5-8848-9269-7DC0E6F67AB0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2F8B84D9-7921-D54D-B9D4-97003B3B54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Outline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EBB6A95-D2F2-4F4F-9D89-74714E2E58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Reaping Child Processes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Putting Processes to Sleep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Loading and Running Programs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Suggested reading 8.4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灯片编号占位符 5">
            <a:extLst>
              <a:ext uri="{FF2B5EF4-FFF2-40B4-BE49-F238E27FC236}">
                <a16:creationId xmlns:a16="http://schemas.microsoft.com/office/drawing/2014/main" id="{14822BCE-28B8-9A44-825F-F79AEAAD4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8CC9A3-1682-894F-89EA-E5AB2BD9F280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1B5E8F48-2DF0-9047-854B-7ABB6F1FA3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Wait_pid Function (Nondeterministic)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06BE651A-F06A-1742-B686-32EED984B8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419600"/>
          </a:xfrm>
        </p:spPr>
        <p:txBody>
          <a:bodyPr/>
          <a:lstStyle/>
          <a:p>
            <a:pPr>
              <a:lnSpc>
                <a:spcPct val="140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unix&gt;./waitpid1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child 22966 terminated normally with exit status=100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child 22967 terminated normally with exit status=101</a:t>
            </a:r>
          </a:p>
          <a:p>
            <a:pPr>
              <a:lnSpc>
                <a:spcPct val="140000"/>
              </a:lnSpc>
              <a:buFontTx/>
              <a:buNone/>
            </a:pP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  <a:cs typeface="Courier New" panose="02070309020205020404" pitchFamily="49" charset="0"/>
              </a:rPr>
              <a:t>There is no reaping order, every one is equally correct</a:t>
            </a:r>
            <a:endParaRPr lang="en-US" altLang="zh-CN" sz="200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  <a:cs typeface="Courier New" panose="02070309020205020404" pitchFamily="49" charset="0"/>
              </a:rPr>
              <a:t>Nondeterministic behavior for concurrency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灯片编号占位符 5">
            <a:extLst>
              <a:ext uri="{FF2B5EF4-FFF2-40B4-BE49-F238E27FC236}">
                <a16:creationId xmlns:a16="http://schemas.microsoft.com/office/drawing/2014/main" id="{E51AC09B-A7A2-2845-BECE-1679D435B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484EB3-3D29-3342-9ACA-90A50E1DF74B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B21D577D-6DFC-904E-A1C7-20D5640250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Wait_pid Function (Deterministic)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8C8EA607-8024-A341-B2D3-F1224E2C1E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077200" cy="4724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 #include "csapp.h"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 #define N 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4 int main()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6   int status, i;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7   pid_t pid[N+1], retpid;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8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9   </a:t>
            </a:r>
            <a:r>
              <a:rPr lang="en-US" altLang="zh-CN" sz="18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Parent creates N children */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10  for (i = 0; i &lt; N; i++)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11    if ((pid[i] = Fork()) == 0) </a:t>
            </a:r>
            <a:r>
              <a:rPr lang="en-US" altLang="zh-CN" sz="18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Child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12      exit(100+i);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14  </a:t>
            </a:r>
            <a:r>
              <a:rPr lang="en-US" altLang="zh-CN" sz="18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Parent reaps N children in order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15  i = 0;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灯片编号占位符 5">
            <a:extLst>
              <a:ext uri="{FF2B5EF4-FFF2-40B4-BE49-F238E27FC236}">
                <a16:creationId xmlns:a16="http://schemas.microsoft.com/office/drawing/2014/main" id="{F23193E3-06A4-CE4A-A9E0-F9D9692B4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F33DFA-8BC6-CD4E-9490-B35CE492D92F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8FCFF6F9-AF4B-0540-84FF-A2B4FA2D06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Wait_pid Function (Deterministic)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53613530-F3B2-764F-9D67-961F8FCF7D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86800" cy="4724400"/>
          </a:xfrm>
        </p:spPr>
        <p:txBody>
          <a:bodyPr/>
          <a:lstStyle/>
          <a:p>
            <a:pPr marL="381000" indent="-381000">
              <a:lnSpc>
                <a:spcPct val="90000"/>
              </a:lnSpc>
              <a:buFontTx/>
              <a:buNone/>
              <a:defRPr/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15  while ((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retpid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= 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waitpid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pid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[i++], &amp;status, 0)) &gt; 0) {</a:t>
            </a:r>
          </a:p>
          <a:p>
            <a:pPr marL="381000" indent="-381000">
              <a:lnSpc>
                <a:spcPct val="90000"/>
              </a:lnSpc>
              <a:buFontTx/>
              <a:buNone/>
              <a:defRPr/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16    if (WIFEXITED(status))</a:t>
            </a: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18      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printf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("child %d terminated normally with exit </a:t>
            </a: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19            status=%d\n", 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retpid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, WEXITSTATUS(status));</a:t>
            </a:r>
          </a:p>
          <a:p>
            <a:pPr marL="381000" indent="-381000">
              <a:lnSpc>
                <a:spcPct val="90000"/>
              </a:lnSpc>
              <a:buFontTx/>
              <a:buNone/>
              <a:defRPr/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20    else</a:t>
            </a:r>
          </a:p>
          <a:p>
            <a:pPr marL="381000" indent="-381000">
              <a:lnSpc>
                <a:spcPct val="90000"/>
              </a:lnSpc>
              <a:buFontTx/>
              <a:buNone/>
              <a:defRPr/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21      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printf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("child %d terminated abnormally\n", 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retpid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</a:p>
          <a:p>
            <a:pPr marL="381000" indent="-381000">
              <a:lnSpc>
                <a:spcPct val="90000"/>
              </a:lnSpc>
              <a:buFontTx/>
              <a:buNone/>
              <a:defRPr/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22  }</a:t>
            </a:r>
          </a:p>
          <a:p>
            <a:pPr marL="381000" indent="-381000">
              <a:lnSpc>
                <a:spcPct val="90000"/>
              </a:lnSpc>
              <a:buFontTx/>
              <a:buNone/>
              <a:defRPr/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23</a:t>
            </a:r>
          </a:p>
          <a:p>
            <a:pPr marL="381000" indent="-381000">
              <a:lnSpc>
                <a:spcPct val="90000"/>
              </a:lnSpc>
              <a:buFontTx/>
              <a:buNone/>
              <a:defRPr/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24  </a:t>
            </a:r>
            <a:r>
              <a:rPr lang="en-US" altLang="zh-CN" sz="1800" b="1" dirty="0">
                <a:solidFill>
                  <a:srgbClr val="00B05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/* The only normal term. is if there are no more </a:t>
            </a:r>
            <a:r>
              <a:rPr lang="en-US" altLang="zh-CN" sz="1800" b="1" dirty="0" err="1">
                <a:solidFill>
                  <a:srgbClr val="00B05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chds</a:t>
            </a:r>
            <a:r>
              <a:rPr lang="en-US" altLang="zh-CN" sz="1800" b="1" dirty="0">
                <a:solidFill>
                  <a:srgbClr val="00B05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. */</a:t>
            </a:r>
          </a:p>
          <a:p>
            <a:pPr marL="381000" indent="-381000">
              <a:lnSpc>
                <a:spcPct val="90000"/>
              </a:lnSpc>
              <a:buFontTx/>
              <a:buNone/>
              <a:defRPr/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25  if (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errno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!= ECHILD)</a:t>
            </a:r>
          </a:p>
          <a:p>
            <a:pPr marL="381000" indent="-381000">
              <a:lnSpc>
                <a:spcPct val="90000"/>
              </a:lnSpc>
              <a:buFontTx/>
              <a:buNone/>
              <a:defRPr/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26    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unix_error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("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waitpid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error");</a:t>
            </a:r>
          </a:p>
          <a:p>
            <a:pPr marL="381000" indent="-381000">
              <a:lnSpc>
                <a:spcPct val="90000"/>
              </a:lnSpc>
              <a:buFontTx/>
              <a:buNone/>
              <a:defRPr/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27</a:t>
            </a:r>
          </a:p>
          <a:p>
            <a:pPr marL="381000" indent="-381000">
              <a:lnSpc>
                <a:spcPct val="90000"/>
              </a:lnSpc>
              <a:buFontTx/>
              <a:buNone/>
              <a:defRPr/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28  exit(0);</a:t>
            </a:r>
          </a:p>
          <a:p>
            <a:pPr marL="381000" indent="-381000">
              <a:lnSpc>
                <a:spcPct val="90000"/>
              </a:lnSpc>
              <a:buFontTx/>
              <a:buNone/>
              <a:defRPr/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29}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灯片编号占位符 6">
            <a:extLst>
              <a:ext uri="{FF2B5EF4-FFF2-40B4-BE49-F238E27FC236}">
                <a16:creationId xmlns:a16="http://schemas.microsoft.com/office/drawing/2014/main" id="{BEC5C0FC-1F28-0A4D-85DC-E104DFAB3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327535-7ECC-F54E-A2D9-53FB056B2A8E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A7F960FF-FB88-274C-B9B4-E6DEB4161C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Putting Process to Sleep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596C1CEA-7B1F-BB40-BA46-70FBF824F84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3581400"/>
            <a:ext cx="7924800" cy="2514600"/>
          </a:xfrm>
        </p:spPr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Suspends a process for some period of time.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Returns zero if the requested amount of time has elapsed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Returns the number of seconds still left to sleep otherwise.</a:t>
            </a:r>
          </a:p>
        </p:txBody>
      </p:sp>
      <p:graphicFrame>
        <p:nvGraphicFramePr>
          <p:cNvPr id="1665028" name="Group 4">
            <a:extLst>
              <a:ext uri="{FF2B5EF4-FFF2-40B4-BE49-F238E27FC236}">
                <a16:creationId xmlns:a16="http://schemas.microsoft.com/office/drawing/2014/main" id="{4DE975D1-93CF-344C-8AB7-A18D00E4EFA7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57200" y="1600200"/>
          <a:ext cx="7924800" cy="1786018"/>
        </p:xfrm>
        <a:graphic>
          <a:graphicData uri="http://schemas.openxmlformats.org/drawingml/2006/table">
            <a:tbl>
              <a:tblPr/>
              <a:tblGrid>
                <a:gridCol w="792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85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#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include &lt;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unistd.h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unsigned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sleep(unsigned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secs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);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Returns: seconds left to sleep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pause(void);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Always returns -1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FandolSong" pitchFamily="2" charset="-128"/>
                        <a:ea typeface="宋体" pitchFamily="2" charset="-122"/>
                      </a:endParaRPr>
                    </a:p>
                  </a:txBody>
                  <a:tcPr marT="45665" marB="4566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913F34AE-0CDC-8B4F-83EA-ADCB24EAB15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57350" y="2457450"/>
            <a:ext cx="5829300" cy="1371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+mn-ea"/>
              </a:rPr>
              <a:t>Load and Run Processes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灯片编号占位符 6">
            <a:extLst>
              <a:ext uri="{FF2B5EF4-FFF2-40B4-BE49-F238E27FC236}">
                <a16:creationId xmlns:a16="http://schemas.microsoft.com/office/drawing/2014/main" id="{77D74354-2621-6C49-A426-B1B1EE13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16CF56-4BE9-4E41-BE18-3C945A355252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656BC59B-4E15-5B49-909C-D4FACF1B96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Loading and Running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A7464E52-DBAF-8A43-B8FD-C4213C34F27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3200400"/>
            <a:ext cx="8686800" cy="3276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Loads and runs 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the executable object file </a:t>
            </a:r>
            <a:r>
              <a:rPr lang="en-US" altLang="zh-CN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filename</a:t>
            </a:r>
            <a:r>
              <a:rPr lang="en-US" altLang="zh-CN" dirty="0">
                <a:latin typeface="Courier" charset="0"/>
                <a:ea typeface="宋体" pitchFamily="2" charset="-122"/>
              </a:rPr>
              <a:t> 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with the argument list </a:t>
            </a:r>
            <a:r>
              <a:rPr lang="en-US" altLang="zh-CN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argv</a:t>
            </a:r>
            <a:endParaRPr lang="en-US" altLang="zh-CN" b="1" dirty="0"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the environment variable list </a:t>
            </a:r>
            <a:r>
              <a:rPr lang="en-US" altLang="zh-CN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envp</a:t>
            </a:r>
            <a:r>
              <a:rPr lang="en-US" altLang="zh-CN" dirty="0">
                <a:ea typeface="宋体" pitchFamily="2" charset="-122"/>
              </a:rPr>
              <a:t>. 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returns to the calling program only if there is an error</a:t>
            </a:r>
          </a:p>
          <a:p>
            <a:pPr lvl="2">
              <a:defRPr/>
            </a:pPr>
            <a:r>
              <a:rPr lang="en-US" altLang="zh-CN" dirty="0">
                <a:ea typeface="宋体" pitchFamily="2" charset="-122"/>
              </a:rPr>
              <a:t>such as not being able to find </a:t>
            </a:r>
            <a:r>
              <a:rPr lang="en-US" altLang="zh-CN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filename</a:t>
            </a:r>
            <a:r>
              <a:rPr lang="en-US" altLang="zh-CN" dirty="0">
                <a:ea typeface="宋体" pitchFamily="2" charset="-122"/>
              </a:rPr>
              <a:t>. </a:t>
            </a:r>
          </a:p>
          <a:p>
            <a:pPr>
              <a:defRPr/>
            </a:pPr>
            <a:r>
              <a:rPr lang="en-US" altLang="zh-CN" dirty="0">
                <a:ea typeface="宋体" pitchFamily="2" charset="-122"/>
                <a:cs typeface="Courier New" pitchFamily="49" charset="0"/>
              </a:rPr>
              <a:t>The </a:t>
            </a:r>
            <a:r>
              <a:rPr lang="en-US" altLang="zh-CN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Execve</a:t>
            </a:r>
            <a:r>
              <a:rPr lang="zh-CN" altLang="en-US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is called 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once</a:t>
            </a:r>
            <a:r>
              <a:rPr lang="en-US" altLang="zh-CN" sz="3200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and 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never</a:t>
            </a:r>
            <a:r>
              <a:rPr lang="en-US" altLang="zh-CN" dirty="0">
                <a:ea typeface="宋体" pitchFamily="2" charset="-122"/>
              </a:rPr>
              <a:t> returns</a:t>
            </a:r>
            <a:endParaRPr lang="en-US" altLang="zh-CN" sz="2400" dirty="0">
              <a:ea typeface="宋体" pitchFamily="2" charset="-122"/>
            </a:endParaRPr>
          </a:p>
        </p:txBody>
      </p:sp>
      <p:graphicFrame>
        <p:nvGraphicFramePr>
          <p:cNvPr id="1431562" name="Group 10">
            <a:extLst>
              <a:ext uri="{FF2B5EF4-FFF2-40B4-BE49-F238E27FC236}">
                <a16:creationId xmlns:a16="http://schemas.microsoft.com/office/drawing/2014/main" id="{FC658C5B-7EB3-F742-85A8-583F021F706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20330755"/>
              </p:ext>
            </p:extLst>
          </p:nvPr>
        </p:nvGraphicFramePr>
        <p:xfrm>
          <a:off x="457200" y="1524000"/>
          <a:ext cx="8153400" cy="1676400"/>
        </p:xfrm>
        <a:graphic>
          <a:graphicData uri="http://schemas.openxmlformats.org/drawingml/2006/table">
            <a:tbl>
              <a:tblPr/>
              <a:tblGrid>
                <a:gridCol w="815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#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include &lt;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unistd.h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execve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const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char *filename,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const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char *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argv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[], </a:t>
                      </a:r>
                      <a:b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</a:b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         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const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char *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envp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[]);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does not return if OK, returns -1 on error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灯片编号占位符 5">
            <a:extLst>
              <a:ext uri="{FF2B5EF4-FFF2-40B4-BE49-F238E27FC236}">
                <a16:creationId xmlns:a16="http://schemas.microsoft.com/office/drawing/2014/main" id="{9AF0FD9B-73E2-C540-9BED-BFEBA581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8FCEBB-5250-3847-821B-D9ADC461968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953F0A13-7E91-224A-BEB8-94F87D2FA7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Loading and Running</a:t>
            </a:r>
          </a:p>
        </p:txBody>
      </p:sp>
      <p:sp>
        <p:nvSpPr>
          <p:cNvPr id="62" name="Rectangle 379">
            <a:extLst>
              <a:ext uri="{FF2B5EF4-FFF2-40B4-BE49-F238E27FC236}">
                <a16:creationId xmlns:a16="http://schemas.microsoft.com/office/drawing/2014/main" id="{8B314A0D-B8D1-6642-872F-71CE79CA7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048250"/>
            <a:ext cx="1143000" cy="304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kern="0">
                <a:solidFill>
                  <a:sysClr val="windowText" lastClr="000000"/>
                </a:solidFill>
                <a:latin typeface="Courier New" pitchFamily="49" charset="0"/>
              </a:rPr>
              <a:t>envp</a:t>
            </a:r>
          </a:p>
        </p:txBody>
      </p:sp>
      <p:sp>
        <p:nvSpPr>
          <p:cNvPr id="63" name="Rectangle 385">
            <a:extLst>
              <a:ext uri="{FF2B5EF4-FFF2-40B4-BE49-F238E27FC236}">
                <a16:creationId xmlns:a16="http://schemas.microsoft.com/office/drawing/2014/main" id="{971E52F9-F7C8-584B-916B-4C09C4BB3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8775" y="5962650"/>
            <a:ext cx="1749425" cy="304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kern="0">
                <a:solidFill>
                  <a:sysClr val="windowText" lastClr="000000"/>
                </a:solidFill>
                <a:latin typeface="Courier New" pitchFamily="49" charset="0"/>
              </a:rPr>
              <a:t>envp[n-1]</a:t>
            </a:r>
          </a:p>
        </p:txBody>
      </p:sp>
      <p:sp>
        <p:nvSpPr>
          <p:cNvPr id="64" name="Rectangle 386">
            <a:extLst>
              <a:ext uri="{FF2B5EF4-FFF2-40B4-BE49-F238E27FC236}">
                <a16:creationId xmlns:a16="http://schemas.microsoft.com/office/drawing/2014/main" id="{7D988DA2-6F97-2E44-B139-8BD33ED3B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8775" y="5657850"/>
            <a:ext cx="1749425" cy="304800"/>
          </a:xfrm>
          <a:prstGeom prst="rect">
            <a:avLst/>
          </a:prstGeom>
          <a:solidFill>
            <a:srgbClr val="C0C0C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>
                <a:solidFill>
                  <a:sysClr val="windowText" lastClr="000000"/>
                </a:solidFill>
                <a:latin typeface="Courier New" pitchFamily="49" charset="0"/>
              </a:rPr>
              <a:t>...</a:t>
            </a:r>
          </a:p>
        </p:txBody>
      </p:sp>
      <p:sp>
        <p:nvSpPr>
          <p:cNvPr id="65" name="Rectangle 387">
            <a:extLst>
              <a:ext uri="{FF2B5EF4-FFF2-40B4-BE49-F238E27FC236}">
                <a16:creationId xmlns:a16="http://schemas.microsoft.com/office/drawing/2014/main" id="{57DA5773-FA22-9D48-9046-DFFB61AB6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8775" y="5048250"/>
            <a:ext cx="1749425" cy="304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kern="0">
                <a:solidFill>
                  <a:sysClr val="windowText" lastClr="000000"/>
                </a:solidFill>
                <a:latin typeface="Courier New" pitchFamily="49" charset="0"/>
              </a:rPr>
              <a:t>envp[0]</a:t>
            </a:r>
          </a:p>
        </p:txBody>
      </p:sp>
      <p:sp>
        <p:nvSpPr>
          <p:cNvPr id="66" name="Rectangle 388">
            <a:extLst>
              <a:ext uri="{FF2B5EF4-FFF2-40B4-BE49-F238E27FC236}">
                <a16:creationId xmlns:a16="http://schemas.microsoft.com/office/drawing/2014/main" id="{E5291FB6-4C38-3846-A288-9BE103EB4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8775" y="5353050"/>
            <a:ext cx="1749425" cy="304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kern="0">
                <a:solidFill>
                  <a:sysClr val="windowText" lastClr="000000"/>
                </a:solidFill>
                <a:latin typeface="Courier New" pitchFamily="49" charset="0"/>
              </a:rPr>
              <a:t>envp[1]</a:t>
            </a:r>
          </a:p>
        </p:txBody>
      </p:sp>
      <p:sp>
        <p:nvSpPr>
          <p:cNvPr id="67" name="Rectangle 389">
            <a:extLst>
              <a:ext uri="{FF2B5EF4-FFF2-40B4-BE49-F238E27FC236}">
                <a16:creationId xmlns:a16="http://schemas.microsoft.com/office/drawing/2014/main" id="{1A23F1F6-9E3A-FF45-AEA0-80EF682FD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8775" y="6267450"/>
            <a:ext cx="1749425" cy="304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kern="0">
                <a:solidFill>
                  <a:sysClr val="windowText" lastClr="000000"/>
                </a:solidFill>
                <a:latin typeface="Courier New" pitchFamily="49" charset="0"/>
              </a:rPr>
              <a:t>NULL</a:t>
            </a:r>
          </a:p>
        </p:txBody>
      </p:sp>
      <p:sp>
        <p:nvSpPr>
          <p:cNvPr id="68" name="Rectangle 390">
            <a:extLst>
              <a:ext uri="{FF2B5EF4-FFF2-40B4-BE49-F238E27FC236}">
                <a16:creationId xmlns:a16="http://schemas.microsoft.com/office/drawing/2014/main" id="{3FC2AC6D-7A9D-6440-9297-13D90F769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048250"/>
            <a:ext cx="2286000" cy="304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kern="0">
                <a:solidFill>
                  <a:sysClr val="windowText" lastClr="000000"/>
                </a:solidFill>
                <a:latin typeface="Courier New" pitchFamily="49" charset="0"/>
              </a:rPr>
              <a:t>"PWD=/usr/droh"</a:t>
            </a:r>
          </a:p>
        </p:txBody>
      </p:sp>
      <p:sp>
        <p:nvSpPr>
          <p:cNvPr id="69" name="Rectangle 391">
            <a:extLst>
              <a:ext uri="{FF2B5EF4-FFF2-40B4-BE49-F238E27FC236}">
                <a16:creationId xmlns:a16="http://schemas.microsoft.com/office/drawing/2014/main" id="{0A27C3AA-56C3-764A-BF29-618C3CF6B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505450"/>
            <a:ext cx="2130425" cy="304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kern="0">
                <a:solidFill>
                  <a:sysClr val="windowText" lastClr="000000"/>
                </a:solidFill>
                <a:latin typeface="Courier New" pitchFamily="49" charset="0"/>
              </a:rPr>
              <a:t>"PRINTER=iron"</a:t>
            </a:r>
          </a:p>
        </p:txBody>
      </p:sp>
      <p:sp>
        <p:nvSpPr>
          <p:cNvPr id="70" name="Rectangle 392">
            <a:extLst>
              <a:ext uri="{FF2B5EF4-FFF2-40B4-BE49-F238E27FC236}">
                <a16:creationId xmlns:a16="http://schemas.microsoft.com/office/drawing/2014/main" id="{C05A7E83-BA83-144A-94B4-4C54F7846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6267450"/>
            <a:ext cx="1676400" cy="304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kern="0">
                <a:solidFill>
                  <a:sysClr val="windowText" lastClr="000000"/>
                </a:solidFill>
                <a:latin typeface="Courier New" pitchFamily="49" charset="0"/>
              </a:rPr>
              <a:t>"USER=droh"</a:t>
            </a:r>
          </a:p>
        </p:txBody>
      </p:sp>
      <p:sp>
        <p:nvSpPr>
          <p:cNvPr id="67596" name="Line 394">
            <a:extLst>
              <a:ext uri="{FF2B5EF4-FFF2-40B4-BE49-F238E27FC236}">
                <a16:creationId xmlns:a16="http://schemas.microsoft.com/office/drawing/2014/main" id="{82EC81A0-BC9F-964D-AA46-E0701FAF9F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5200650"/>
            <a:ext cx="1143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67597" name="Line 395">
            <a:extLst>
              <a:ext uri="{FF2B5EF4-FFF2-40B4-BE49-F238E27FC236}">
                <a16:creationId xmlns:a16="http://schemas.microsoft.com/office/drawing/2014/main" id="{8FF8CF0E-1E63-F74C-9E3A-932F210930C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505450"/>
            <a:ext cx="1143000" cy="152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67598" name="Line 396">
            <a:extLst>
              <a:ext uri="{FF2B5EF4-FFF2-40B4-BE49-F238E27FC236}">
                <a16:creationId xmlns:a16="http://schemas.microsoft.com/office/drawing/2014/main" id="{3372F4E9-9468-5242-8AF8-3000962301C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6115050"/>
            <a:ext cx="114300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5312" name="Text Box 398">
            <a:extLst>
              <a:ext uri="{FF2B5EF4-FFF2-40B4-BE49-F238E27FC236}">
                <a16:creationId xmlns:a16="http://schemas.microsoft.com/office/drawing/2014/main" id="{C35B88CD-8EF2-134F-9250-758E2D2F0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0" y="4711700"/>
            <a:ext cx="917575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000">
                <a:latin typeface="Courier New" charset="0"/>
                <a:ea typeface="宋体" charset="-122"/>
              </a:rPr>
              <a:t>envp[]</a:t>
            </a:r>
          </a:p>
        </p:txBody>
      </p:sp>
      <p:sp>
        <p:nvSpPr>
          <p:cNvPr id="67600" name="Line 404">
            <a:extLst>
              <a:ext uri="{FF2B5EF4-FFF2-40B4-BE49-F238E27FC236}">
                <a16:creationId xmlns:a16="http://schemas.microsoft.com/office/drawing/2014/main" id="{4E7CCBC2-6975-BA40-AE4E-243C7E5734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5775" y="5200650"/>
            <a:ext cx="1143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0" name="Rectangle 379">
            <a:extLst>
              <a:ext uri="{FF2B5EF4-FFF2-40B4-BE49-F238E27FC236}">
                <a16:creationId xmlns:a16="http://schemas.microsoft.com/office/drawing/2014/main" id="{8CC8B835-9FD3-0F45-8D52-8C7221798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971800"/>
            <a:ext cx="1143000" cy="304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kern="0">
                <a:solidFill>
                  <a:sysClr val="windowText" lastClr="000000"/>
                </a:solidFill>
                <a:latin typeface="Courier New" pitchFamily="49" charset="0"/>
              </a:rPr>
              <a:t>argv</a:t>
            </a:r>
          </a:p>
        </p:txBody>
      </p:sp>
      <p:sp>
        <p:nvSpPr>
          <p:cNvPr id="91" name="Rectangle 385">
            <a:extLst>
              <a:ext uri="{FF2B5EF4-FFF2-40B4-BE49-F238E27FC236}">
                <a16:creationId xmlns:a16="http://schemas.microsoft.com/office/drawing/2014/main" id="{BD29A8D3-9ECB-484A-92C0-C73C8D57E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886200"/>
            <a:ext cx="1752600" cy="304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kern="0">
                <a:solidFill>
                  <a:sysClr val="windowText" lastClr="000000"/>
                </a:solidFill>
                <a:latin typeface="Courier New" pitchFamily="49" charset="0"/>
              </a:rPr>
              <a:t>argv[argc-1]</a:t>
            </a:r>
          </a:p>
        </p:txBody>
      </p:sp>
      <p:sp>
        <p:nvSpPr>
          <p:cNvPr id="92" name="Rectangle 386">
            <a:extLst>
              <a:ext uri="{FF2B5EF4-FFF2-40B4-BE49-F238E27FC236}">
                <a16:creationId xmlns:a16="http://schemas.microsoft.com/office/drawing/2014/main" id="{C50A40D9-4B7C-E548-B978-D5F9B4BEE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581400"/>
            <a:ext cx="1752600" cy="304800"/>
          </a:xfrm>
          <a:prstGeom prst="rect">
            <a:avLst/>
          </a:prstGeom>
          <a:solidFill>
            <a:srgbClr val="C0C0C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>
                <a:solidFill>
                  <a:sysClr val="windowText" lastClr="000000"/>
                </a:solidFill>
                <a:latin typeface="Courier New" pitchFamily="49" charset="0"/>
              </a:rPr>
              <a:t>...</a:t>
            </a:r>
          </a:p>
        </p:txBody>
      </p:sp>
      <p:sp>
        <p:nvSpPr>
          <p:cNvPr id="93" name="Rectangle 387">
            <a:extLst>
              <a:ext uri="{FF2B5EF4-FFF2-40B4-BE49-F238E27FC236}">
                <a16:creationId xmlns:a16="http://schemas.microsoft.com/office/drawing/2014/main" id="{EA9BC831-9A33-804E-B12D-798D1FF16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971800"/>
            <a:ext cx="1752600" cy="304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kern="0">
                <a:solidFill>
                  <a:sysClr val="windowText" lastClr="000000"/>
                </a:solidFill>
                <a:latin typeface="Courier New" pitchFamily="49" charset="0"/>
              </a:rPr>
              <a:t>argv[0]</a:t>
            </a:r>
          </a:p>
        </p:txBody>
      </p:sp>
      <p:sp>
        <p:nvSpPr>
          <p:cNvPr id="94" name="Rectangle 388">
            <a:extLst>
              <a:ext uri="{FF2B5EF4-FFF2-40B4-BE49-F238E27FC236}">
                <a16:creationId xmlns:a16="http://schemas.microsoft.com/office/drawing/2014/main" id="{941E7521-74A1-7545-BDB6-B4F75DBE6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276600"/>
            <a:ext cx="1752600" cy="304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kern="0">
                <a:solidFill>
                  <a:sysClr val="windowText" lastClr="000000"/>
                </a:solidFill>
                <a:latin typeface="Courier New" pitchFamily="49" charset="0"/>
              </a:rPr>
              <a:t>argv[1]</a:t>
            </a:r>
          </a:p>
        </p:txBody>
      </p:sp>
      <p:sp>
        <p:nvSpPr>
          <p:cNvPr id="95" name="Rectangle 389">
            <a:extLst>
              <a:ext uri="{FF2B5EF4-FFF2-40B4-BE49-F238E27FC236}">
                <a16:creationId xmlns:a16="http://schemas.microsoft.com/office/drawing/2014/main" id="{7AAB1502-07BF-5542-B680-FBB80A15D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191000"/>
            <a:ext cx="1752600" cy="304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kern="0">
                <a:solidFill>
                  <a:sysClr val="windowText" lastClr="000000"/>
                </a:solidFill>
                <a:latin typeface="Courier New" pitchFamily="49" charset="0"/>
              </a:rPr>
              <a:t>NULL</a:t>
            </a:r>
          </a:p>
        </p:txBody>
      </p:sp>
      <p:sp>
        <p:nvSpPr>
          <p:cNvPr id="96" name="Rectangle 390">
            <a:extLst>
              <a:ext uri="{FF2B5EF4-FFF2-40B4-BE49-F238E27FC236}">
                <a16:creationId xmlns:a16="http://schemas.microsoft.com/office/drawing/2014/main" id="{82E17896-17E1-3241-8041-3BE185AA7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971800"/>
            <a:ext cx="1676400" cy="304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kern="0">
                <a:solidFill>
                  <a:sysClr val="windowText" lastClr="000000"/>
                </a:solidFill>
                <a:latin typeface="Courier New" pitchFamily="49" charset="0"/>
              </a:rPr>
              <a:t>"ls"</a:t>
            </a:r>
          </a:p>
        </p:txBody>
      </p:sp>
      <p:sp>
        <p:nvSpPr>
          <p:cNvPr id="97" name="Rectangle 391">
            <a:extLst>
              <a:ext uri="{FF2B5EF4-FFF2-40B4-BE49-F238E27FC236}">
                <a16:creationId xmlns:a16="http://schemas.microsoft.com/office/drawing/2014/main" id="{C8BB9861-2FA3-9442-838E-52792EB6B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429000"/>
            <a:ext cx="1676400" cy="304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kern="0">
                <a:solidFill>
                  <a:sysClr val="windowText" lastClr="000000"/>
                </a:solidFill>
                <a:latin typeface="Courier New" pitchFamily="49" charset="0"/>
              </a:rPr>
              <a:t>"-lt"</a:t>
            </a:r>
          </a:p>
        </p:txBody>
      </p:sp>
      <p:sp>
        <p:nvSpPr>
          <p:cNvPr id="98" name="Rectangle 392">
            <a:extLst>
              <a:ext uri="{FF2B5EF4-FFF2-40B4-BE49-F238E27FC236}">
                <a16:creationId xmlns:a16="http://schemas.microsoft.com/office/drawing/2014/main" id="{E390AF07-7338-D54C-BA24-2B487078A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191000"/>
            <a:ext cx="2209800" cy="304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kern="0" dirty="0">
                <a:solidFill>
                  <a:sysClr val="windowText" lastClr="000000"/>
                </a:solidFill>
                <a:latin typeface="Courier New" pitchFamily="49" charset="0"/>
              </a:rPr>
              <a:t>"/</a:t>
            </a:r>
            <a:r>
              <a:rPr lang="en-US" sz="1800" b="0" kern="0" dirty="0" err="1">
                <a:solidFill>
                  <a:sysClr val="windowText" lastClr="000000"/>
                </a:solidFill>
                <a:latin typeface="Courier New" pitchFamily="49" charset="0"/>
              </a:rPr>
              <a:t>usr</a:t>
            </a:r>
            <a:r>
              <a:rPr lang="en-US" sz="1800" b="0" kern="0" dirty="0">
                <a:solidFill>
                  <a:sysClr val="windowText" lastClr="000000"/>
                </a:solidFill>
                <a:latin typeface="Courier New" pitchFamily="49" charset="0"/>
              </a:rPr>
              <a:t>/include"</a:t>
            </a:r>
          </a:p>
        </p:txBody>
      </p:sp>
      <p:sp>
        <p:nvSpPr>
          <p:cNvPr id="67610" name="Line 394">
            <a:extLst>
              <a:ext uri="{FF2B5EF4-FFF2-40B4-BE49-F238E27FC236}">
                <a16:creationId xmlns:a16="http://schemas.microsoft.com/office/drawing/2014/main" id="{6EF7168A-C93A-A54F-9398-F7283CDA49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3124200"/>
            <a:ext cx="1143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67611" name="Line 395">
            <a:extLst>
              <a:ext uri="{FF2B5EF4-FFF2-40B4-BE49-F238E27FC236}">
                <a16:creationId xmlns:a16="http://schemas.microsoft.com/office/drawing/2014/main" id="{A705933A-C17C-B44F-95F2-F8B9AD6882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429000"/>
            <a:ext cx="1143000" cy="152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67612" name="Line 396">
            <a:extLst>
              <a:ext uri="{FF2B5EF4-FFF2-40B4-BE49-F238E27FC236}">
                <a16:creationId xmlns:a16="http://schemas.microsoft.com/office/drawing/2014/main" id="{F4AF22D2-F028-1245-BE9C-42B51B44CD7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4038600"/>
            <a:ext cx="114300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5326" name="Text Box 398">
            <a:extLst>
              <a:ext uri="{FF2B5EF4-FFF2-40B4-BE49-F238E27FC236}">
                <a16:creationId xmlns:a16="http://schemas.microsoft.com/office/drawing/2014/main" id="{78F80B54-C812-874B-B20B-4D0E889A7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571750"/>
            <a:ext cx="1108075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000">
                <a:latin typeface="Courier New" charset="0"/>
                <a:ea typeface="宋体" charset="-122"/>
              </a:rPr>
              <a:t>argv[]</a:t>
            </a:r>
          </a:p>
        </p:txBody>
      </p:sp>
      <p:sp>
        <p:nvSpPr>
          <p:cNvPr id="67614" name="Line 403">
            <a:extLst>
              <a:ext uri="{FF2B5EF4-FFF2-40B4-BE49-F238E27FC236}">
                <a16:creationId xmlns:a16="http://schemas.microsoft.com/office/drawing/2014/main" id="{92F0965E-DCC7-694B-97FA-4FBCBA079A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3124200"/>
            <a:ext cx="1143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67615" name="Rectangle 1">
            <a:extLst>
              <a:ext uri="{FF2B5EF4-FFF2-40B4-BE49-F238E27FC236}">
                <a16:creationId xmlns:a16="http://schemas.microsoft.com/office/drawing/2014/main" id="{89AA120A-C745-9945-AE6F-A060F76B2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600200"/>
            <a:ext cx="7620000" cy="757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120000"/>
              </a:lnSpc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int execve(const char *filename, const char *</a:t>
            </a:r>
            <a:r>
              <a:rPr lang="en-US" altLang="zh-CN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b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const char *</a:t>
            </a:r>
            <a:r>
              <a:rPr lang="en-US" altLang="zh-CN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envp</a:t>
            </a: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[]);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矩形 1">
            <a:extLst>
              <a:ext uri="{FF2B5EF4-FFF2-40B4-BE49-F238E27FC236}">
                <a16:creationId xmlns:a16="http://schemas.microsoft.com/office/drawing/2014/main" id="{CE78A4BD-E7C6-0144-A26B-AE4A78752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895600"/>
            <a:ext cx="1066800" cy="381000"/>
          </a:xfrm>
          <a:prstGeom prst="rect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  <p:pic>
        <p:nvPicPr>
          <p:cNvPr id="57347" name="Picture 4">
            <a:extLst>
              <a:ext uri="{FF2B5EF4-FFF2-40B4-BE49-F238E27FC236}">
                <a16:creationId xmlns:a16="http://schemas.microsoft.com/office/drawing/2014/main" id="{73839211-FEF2-D74C-9580-27AB175AB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228600"/>
            <a:ext cx="5638800" cy="62674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9635" name="Rectangle 2">
            <a:extLst>
              <a:ext uri="{FF2B5EF4-FFF2-40B4-BE49-F238E27FC236}">
                <a16:creationId xmlns:a16="http://schemas.microsoft.com/office/drawing/2014/main" id="{A53D6AEF-DDE0-1042-8DAB-1CD992B8A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352550"/>
            <a:ext cx="8229600" cy="46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  <p:sp>
        <p:nvSpPr>
          <p:cNvPr id="69636" name="灯片编号占位符 5">
            <a:extLst>
              <a:ext uri="{FF2B5EF4-FFF2-40B4-BE49-F238E27FC236}">
                <a16:creationId xmlns:a16="http://schemas.microsoft.com/office/drawing/2014/main" id="{A7AE5D2B-92F7-874C-BE59-4D9DED278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B4B7CC-7F30-F94B-AAEF-D279CA914826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30" name="Rectangle 2">
            <a:extLst>
              <a:ext uri="{FF2B5EF4-FFF2-40B4-BE49-F238E27FC236}">
                <a16:creationId xmlns:a16="http://schemas.microsoft.com/office/drawing/2014/main" id="{D45064BA-4A89-C240-9A4C-21271C34C3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5125" y="762000"/>
            <a:ext cx="2654300" cy="1120775"/>
          </a:xfrm>
        </p:spPr>
        <p:txBody>
          <a:bodyPr/>
          <a:lstStyle/>
          <a:p>
            <a:pPr algn="r">
              <a:defRPr/>
            </a:pPr>
            <a:r>
              <a:rPr lang="en-US" altLang="zh-CN" sz="2400" b="0" dirty="0">
                <a:ea typeface="宋体" pitchFamily="2" charset="-122"/>
              </a:rPr>
              <a:t>The user </a:t>
            </a:r>
            <a:r>
              <a:rPr lang="en-US" altLang="zh-CN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stack</a:t>
            </a:r>
            <a:r>
              <a:rPr lang="en-US" altLang="zh-CN" sz="2400" b="0" dirty="0">
                <a:ea typeface="宋体" pitchFamily="2" charset="-122"/>
              </a:rPr>
              <a:t> when a new program starts</a:t>
            </a:r>
          </a:p>
        </p:txBody>
      </p:sp>
      <p:sp>
        <p:nvSpPr>
          <p:cNvPr id="69638" name="文本框 1">
            <a:extLst>
              <a:ext uri="{FF2B5EF4-FFF2-40B4-BE49-F238E27FC236}">
                <a16:creationId xmlns:a16="http://schemas.microsoft.com/office/drawing/2014/main" id="{64F2B619-C395-E242-A2C1-C8D3F1850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9963" y="5562600"/>
            <a:ext cx="1493837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  <a:cs typeface="Times New Roman" panose="02020603050405020304" pitchFamily="18" charset="0"/>
              </a:rPr>
              <a:t>0x7fffffffe840</a:t>
            </a:r>
            <a:endParaRPr lang="zh-CN" altLang="en-US" sz="20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639" name="文本框 7">
            <a:extLst>
              <a:ext uri="{FF2B5EF4-FFF2-40B4-BE49-F238E27FC236}">
                <a16:creationId xmlns:a16="http://schemas.microsoft.com/office/drawing/2014/main" id="{CABB5EF0-BA38-954B-A4AB-9F3A43223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6175" y="228600"/>
            <a:ext cx="1341438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  <a:cs typeface="Times New Roman" panose="02020603050405020304" pitchFamily="18" charset="0"/>
              </a:rPr>
              <a:t>0x7fffffffffff</a:t>
            </a:r>
            <a:endParaRPr lang="zh-CN" altLang="en-US" sz="20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640" name="文本框 12">
            <a:extLst>
              <a:ext uri="{FF2B5EF4-FFF2-40B4-BE49-F238E27FC236}">
                <a16:creationId xmlns:a16="http://schemas.microsoft.com/office/drawing/2014/main" id="{B022E344-15AF-F74E-9746-F25326E0F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1863" y="2895600"/>
            <a:ext cx="1285875" cy="2714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ts val="1300"/>
              </a:lnSpc>
              <a:spcBef>
                <a:spcPct val="0"/>
              </a:spcBef>
              <a:buFontTx/>
              <a:buNone/>
            </a:pPr>
            <a:endParaRPr lang="en-US" altLang="zh-CN" sz="18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641" name="文本框 4">
            <a:extLst>
              <a:ext uri="{FF2B5EF4-FFF2-40B4-BE49-F238E27FC236}">
                <a16:creationId xmlns:a16="http://schemas.microsoft.com/office/drawing/2014/main" id="{477BF283-D50C-0E46-BB89-E9833A940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590800"/>
            <a:ext cx="1322388" cy="4254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ts val="1300"/>
              </a:lnSpc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  <a:cs typeface="Times New Roman" panose="02020603050405020304" pitchFamily="18" charset="0"/>
              </a:rPr>
              <a:t>environ</a:t>
            </a:r>
          </a:p>
          <a:p>
            <a:pPr algn="ctr">
              <a:lnSpc>
                <a:spcPts val="1300"/>
              </a:lnSpc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  <a:cs typeface="Times New Roman" panose="02020603050405020304" pitchFamily="18" charset="0"/>
              </a:rPr>
              <a:t>(global var)</a:t>
            </a:r>
            <a:endParaRPr lang="zh-CN" altLang="en-US" sz="18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642" name="文本框 11">
            <a:extLst>
              <a:ext uri="{FF2B5EF4-FFF2-40B4-BE49-F238E27FC236}">
                <a16:creationId xmlns:a16="http://schemas.microsoft.com/office/drawing/2014/main" id="{2ADA9631-BEAA-484E-B0E3-91391F65E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143250"/>
            <a:ext cx="1066800" cy="4381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ts val="1300"/>
              </a:lnSpc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  <a:cs typeface="Times New Roman" panose="02020603050405020304" pitchFamily="18" charset="0"/>
              </a:rPr>
              <a:t>envp</a:t>
            </a:r>
          </a:p>
          <a:p>
            <a:pPr algn="ctr">
              <a:lnSpc>
                <a:spcPts val="1300"/>
              </a:lnSpc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  <a:cs typeface="Times New Roman" panose="02020603050405020304" pitchFamily="18" charset="0"/>
              </a:rPr>
              <a:t>(in %rdx)</a:t>
            </a:r>
            <a:endParaRPr lang="zh-CN" altLang="en-US" sz="18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643" name="直接箭头连接符 6">
            <a:extLst>
              <a:ext uri="{FF2B5EF4-FFF2-40B4-BE49-F238E27FC236}">
                <a16:creationId xmlns:a16="http://schemas.microsoft.com/office/drawing/2014/main" id="{93252B35-5087-034A-ACBA-89FB4168590C}"/>
              </a:ext>
            </a:extLst>
          </p:cNvPr>
          <p:cNvCxnSpPr>
            <a:cxnSpLocks noChangeShapeType="1"/>
            <a:stCxn id="69641" idx="1"/>
          </p:cNvCxnSpPr>
          <p:nvPr/>
        </p:nvCxnSpPr>
        <p:spPr bwMode="auto">
          <a:xfrm flipH="1">
            <a:off x="7162800" y="2803525"/>
            <a:ext cx="152400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44" name="直接箭头连接符 9">
            <a:extLst>
              <a:ext uri="{FF2B5EF4-FFF2-40B4-BE49-F238E27FC236}">
                <a16:creationId xmlns:a16="http://schemas.microsoft.com/office/drawing/2014/main" id="{37751E33-B9F5-E445-859A-0150C9F3B1BF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162800" y="3124200"/>
            <a:ext cx="152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645" name="文本框 17">
            <a:extLst>
              <a:ext uri="{FF2B5EF4-FFF2-40B4-BE49-F238E27FC236}">
                <a16:creationId xmlns:a16="http://schemas.microsoft.com/office/drawing/2014/main" id="{1B28DDCB-0E4B-D440-9D69-320DD0E5A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992563"/>
            <a:ext cx="1066800" cy="4381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ts val="1300"/>
              </a:lnSpc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</a:p>
          <a:p>
            <a:pPr algn="ctr">
              <a:lnSpc>
                <a:spcPts val="1300"/>
              </a:lnSpc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  <a:cs typeface="Times New Roman" panose="02020603050405020304" pitchFamily="18" charset="0"/>
              </a:rPr>
              <a:t>(in %rsi)</a:t>
            </a:r>
            <a:endParaRPr lang="zh-CN" altLang="en-US" sz="18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646" name="直接箭头连接符 13">
            <a:extLst>
              <a:ext uri="{FF2B5EF4-FFF2-40B4-BE49-F238E27FC236}">
                <a16:creationId xmlns:a16="http://schemas.microsoft.com/office/drawing/2014/main" id="{58C02AB1-7BD7-2342-9370-3CAA393907E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276600" y="4267200"/>
            <a:ext cx="533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647" name="文本框 20">
            <a:extLst>
              <a:ext uri="{FF2B5EF4-FFF2-40B4-BE49-F238E27FC236}">
                <a16:creationId xmlns:a16="http://schemas.microsoft.com/office/drawing/2014/main" id="{8105DCAC-3DCB-EB46-92E1-83089D1F7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591050"/>
            <a:ext cx="1066800" cy="4381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ts val="1300"/>
              </a:lnSpc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</a:p>
          <a:p>
            <a:pPr algn="ctr">
              <a:lnSpc>
                <a:spcPts val="1300"/>
              </a:lnSpc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  <a:cs typeface="Times New Roman" panose="02020603050405020304" pitchFamily="18" charset="0"/>
              </a:rPr>
              <a:t>(in %rdi)</a:t>
            </a:r>
            <a:endParaRPr lang="zh-CN" altLang="en-US" sz="18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648" name="矩形 14">
            <a:extLst>
              <a:ext uri="{FF2B5EF4-FFF2-40B4-BE49-F238E27FC236}">
                <a16:creationId xmlns:a16="http://schemas.microsoft.com/office/drawing/2014/main" id="{4E8F764D-A161-C246-B142-B63FA6ED3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2325" y="4343400"/>
            <a:ext cx="392113" cy="10858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  <p:sp>
        <p:nvSpPr>
          <p:cNvPr id="69649" name="矩形 23">
            <a:extLst>
              <a:ext uri="{FF2B5EF4-FFF2-40B4-BE49-F238E27FC236}">
                <a16:creationId xmlns:a16="http://schemas.microsoft.com/office/drawing/2014/main" id="{B89450F0-FA58-0242-852D-D9C4C4ADA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9363" y="4767263"/>
            <a:ext cx="2801937" cy="8715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  <p:sp>
        <p:nvSpPr>
          <p:cNvPr id="69650" name="矩形 24">
            <a:extLst>
              <a:ext uri="{FF2B5EF4-FFF2-40B4-BE49-F238E27FC236}">
                <a16:creationId xmlns:a16="http://schemas.microsoft.com/office/drawing/2014/main" id="{A8595CF0-1F2B-5849-BEEF-9E440BC95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3050" y="3152775"/>
            <a:ext cx="392113" cy="1762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  <p:sp>
        <p:nvSpPr>
          <p:cNvPr id="69651" name="文本框 15">
            <a:extLst>
              <a:ext uri="{FF2B5EF4-FFF2-40B4-BE49-F238E27FC236}">
                <a16:creationId xmlns:a16="http://schemas.microsoft.com/office/drawing/2014/main" id="{C3D24A89-D37A-A24C-AB96-36E59DF6547D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343400" y="4876800"/>
            <a:ext cx="1752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Stack frame for </a:t>
            </a:r>
            <a:r>
              <a:rPr lang="en-US" altLang="zh-CN" sz="1800" b="0">
                <a:latin typeface="Times New Roman" panose="02020603050405020304" pitchFamily="18" charset="0"/>
                <a:cs typeface="Times New Roman" panose="02020603050405020304" pitchFamily="18" charset="0"/>
              </a:rPr>
              <a:t>libc_start_main</a:t>
            </a:r>
            <a:endParaRPr lang="zh-CN" altLang="en-US" sz="18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灯片编号占位符 6">
            <a:extLst>
              <a:ext uri="{FF2B5EF4-FFF2-40B4-BE49-F238E27FC236}">
                <a16:creationId xmlns:a16="http://schemas.microsoft.com/office/drawing/2014/main" id="{8FE183F7-BB1B-CC44-BA63-58EE07816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182A15-5A38-8D4E-9810-3868C4888696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C8751514-04C7-B248-8CDF-F904CDA26F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Loading and Running</a:t>
            </a:r>
          </a:p>
        </p:txBody>
      </p:sp>
      <p:graphicFrame>
        <p:nvGraphicFramePr>
          <p:cNvPr id="1434635" name="Group 11">
            <a:extLst>
              <a:ext uri="{FF2B5EF4-FFF2-40B4-BE49-F238E27FC236}">
                <a16:creationId xmlns:a16="http://schemas.microsoft.com/office/drawing/2014/main" id="{D0E5E053-101E-E141-B570-7EDF4E832DF5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33400" y="1600200"/>
          <a:ext cx="7924800" cy="3584575"/>
        </p:xfrm>
        <a:graphic>
          <a:graphicData uri="http://schemas.openxmlformats.org/drawingml/2006/table">
            <a:tbl>
              <a:tblPr/>
              <a:tblGrid>
                <a:gridCol w="792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84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#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include &lt;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unistd.h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char *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getenv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(const char *name);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  <a:cs typeface="Times New Roman" pitchFamily="18" charset="0"/>
                        </a:rPr>
                        <a:t>Returns: </a:t>
                      </a:r>
                      <a:r>
                        <a:rPr kumimoji="0" lang="en-US" altLang="zh-CN" sz="1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  <a:cs typeface="Times New Roman" pitchFamily="18" charset="0"/>
                        </a:rPr>
                        <a:t>ptr</a:t>
                      </a:r>
                      <a:r>
                        <a:rPr kumimoji="0" lang="en-US" altLang="zh-CN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  <a:cs typeface="Times New Roman" pitchFamily="18" charset="0"/>
                        </a:rPr>
                        <a:t> to name if exists, NULL if no match.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setenv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(const char *name, const char *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newvalue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, </a:t>
                      </a:r>
                      <a:b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</a:b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         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overwrite); 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                      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  <a:cs typeface="Times New Roman" pitchFamily="18" charset="0"/>
                        </a:rPr>
                        <a:t>Returns: 0 on success, -1 on error.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FandolSong" pitchFamily="2" charset="-128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void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unsetenv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(const char *name);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                       </a:t>
                      </a:r>
                      <a:r>
                        <a:rPr kumimoji="0" lang="en-US" altLang="zh-CN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  <a:cs typeface="Times New Roman" pitchFamily="18" charset="0"/>
                        </a:rPr>
                        <a:t>Returns: nothing.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24D944F0-3974-7D48-A38F-0962253A989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57350" y="2457450"/>
            <a:ext cx="5829300" cy="1371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+mn-ea"/>
              </a:rPr>
              <a:t>Write your Own Shell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C5D46C42-681C-514D-96BD-46E86B3D5FF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57350" y="2457450"/>
            <a:ext cx="5829300" cy="1371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+mn-ea"/>
              </a:rPr>
              <a:t>Reap Child Processes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灯片编号占位符 5">
            <a:extLst>
              <a:ext uri="{FF2B5EF4-FFF2-40B4-BE49-F238E27FC236}">
                <a16:creationId xmlns:a16="http://schemas.microsoft.com/office/drawing/2014/main" id="{F739B516-0597-8842-B8FF-26A016F5D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D8804B-FF5C-0C40-9AFD-541ED0877423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B5624F3C-AE5A-F34C-8F9D-5A4BF69DD0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Unix Shell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10D259B9-8952-894C-8D51-CFF0FB077E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An interactive application-level program that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runs other program on behalf of the user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Variants: </a:t>
            </a:r>
            <a:r>
              <a:rPr lang="en-US" altLang="zh-CN" dirty="0" err="1">
                <a:ea typeface="宋体" pitchFamily="2" charset="-122"/>
              </a:rPr>
              <a:t>sh</a:t>
            </a:r>
            <a:r>
              <a:rPr lang="en-US" altLang="zh-CN" dirty="0">
                <a:ea typeface="宋体" pitchFamily="2" charset="-122"/>
              </a:rPr>
              <a:t>, </a:t>
            </a:r>
            <a:r>
              <a:rPr lang="en-US" altLang="zh-CN" dirty="0" err="1">
                <a:ea typeface="宋体" pitchFamily="2" charset="-122"/>
              </a:rPr>
              <a:t>csh</a:t>
            </a:r>
            <a:r>
              <a:rPr lang="en-US" altLang="zh-CN" dirty="0">
                <a:ea typeface="宋体" pitchFamily="2" charset="-122"/>
              </a:rPr>
              <a:t>, </a:t>
            </a:r>
            <a:r>
              <a:rPr lang="en-US" altLang="zh-CN" dirty="0" err="1">
                <a:ea typeface="宋体" pitchFamily="2" charset="-122"/>
              </a:rPr>
              <a:t>tcsh</a:t>
            </a:r>
            <a:r>
              <a:rPr lang="en-US" altLang="zh-CN" dirty="0">
                <a:ea typeface="宋体" pitchFamily="2" charset="-122"/>
              </a:rPr>
              <a:t>, </a:t>
            </a:r>
            <a:r>
              <a:rPr lang="en-US" altLang="zh-CN" dirty="0" err="1">
                <a:ea typeface="宋体" pitchFamily="2" charset="-122"/>
              </a:rPr>
              <a:t>ksh</a:t>
            </a:r>
            <a:r>
              <a:rPr lang="en-US" altLang="zh-CN" dirty="0">
                <a:ea typeface="宋体" pitchFamily="2" charset="-122"/>
              </a:rPr>
              <a:t>, bash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Performs a sequence of read/evaluate steps and terminate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Read</a:t>
            </a:r>
            <a:r>
              <a:rPr lang="en-US" altLang="zh-CN" dirty="0">
                <a:ea typeface="宋体" pitchFamily="2" charset="-122"/>
              </a:rPr>
              <a:t>: reads a command line from the user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Evaluate</a:t>
            </a:r>
            <a:r>
              <a:rPr lang="en-US" altLang="zh-CN" dirty="0">
                <a:ea typeface="宋体" pitchFamily="2" charset="-122"/>
              </a:rPr>
              <a:t>: parses the command line and runs programs on behalf of the user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灯片编号占位符 5">
            <a:extLst>
              <a:ext uri="{FF2B5EF4-FFF2-40B4-BE49-F238E27FC236}">
                <a16:creationId xmlns:a16="http://schemas.microsoft.com/office/drawing/2014/main" id="{254498D5-8AB2-5642-8C50-A70E3F80D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9D4941-D4FE-CA48-8A88-F6EBED92EEA2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BBB528FB-0499-7E4F-9AF3-E44EA14451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304800"/>
            <a:ext cx="8458200" cy="6324600"/>
          </a:xfrm>
          <a:solidFill>
            <a:schemeClr val="bg1"/>
          </a:solidFill>
        </p:spPr>
        <p:txBody>
          <a:bodyPr/>
          <a:lstStyle/>
          <a:p>
            <a:pPr>
              <a:buFontTx/>
              <a:buNone/>
            </a:pPr>
            <a:r>
              <a:rPr lang="en-US" altLang="zh-CN" sz="20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The main routine for a simple shell program */</a:t>
            </a:r>
          </a:p>
          <a:p>
            <a:pPr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  #include "csapp.h"</a:t>
            </a:r>
          </a:p>
          <a:p>
            <a:pPr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  #define MAXARGS 128</a:t>
            </a:r>
          </a:p>
          <a:p>
            <a:pPr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</a:t>
            </a:r>
          </a:p>
          <a:p>
            <a:pPr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4  </a:t>
            </a:r>
            <a:r>
              <a:rPr lang="en-US" altLang="zh-CN" sz="20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function prototypes */</a:t>
            </a:r>
          </a:p>
          <a:p>
            <a:pPr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  void eval(char*cmdline);</a:t>
            </a:r>
          </a:p>
          <a:p>
            <a:pPr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6  int parseline(const char *cmdline, char **argv);</a:t>
            </a:r>
          </a:p>
          <a:p>
            <a:pPr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7  int builtin_command(char **argv);</a:t>
            </a:r>
          </a:p>
          <a:p>
            <a:pPr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8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灯片编号占位符 5">
            <a:extLst>
              <a:ext uri="{FF2B5EF4-FFF2-40B4-BE49-F238E27FC236}">
                <a16:creationId xmlns:a16="http://schemas.microsoft.com/office/drawing/2014/main" id="{013C8CC2-02D6-9B46-9D5D-EB2F0A555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75B37A-867E-E74D-AD28-4FA2A1B510F0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4ED16C62-9977-3046-8F8B-B29F0C3C91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458200" cy="6096000"/>
          </a:xfrm>
          <a:solidFill>
            <a:schemeClr val="bg1"/>
          </a:solidFill>
        </p:spPr>
        <p:txBody>
          <a:bodyPr/>
          <a:lstStyle/>
          <a:p>
            <a:pPr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9  int main()</a:t>
            </a:r>
          </a:p>
          <a:p>
            <a:pPr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10 {</a:t>
            </a:r>
          </a:p>
          <a:p>
            <a:pPr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11   char cmdline[MAXLINE]; </a:t>
            </a:r>
            <a:r>
              <a:rPr lang="en-US" altLang="zh-CN" sz="20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command line */</a:t>
            </a:r>
          </a:p>
          <a:p>
            <a:pPr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12</a:t>
            </a:r>
          </a:p>
          <a:p>
            <a:pPr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13   while (1) {</a:t>
            </a:r>
          </a:p>
          <a:p>
            <a:pPr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14     </a:t>
            </a:r>
            <a:r>
              <a:rPr lang="en-US" altLang="zh-CN" sz="20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read */</a:t>
            </a:r>
          </a:p>
          <a:p>
            <a:pPr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15     printf("&gt; ");</a:t>
            </a:r>
          </a:p>
          <a:p>
            <a:pPr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16     Fgets(cmdline, MAXLINE, stdin);</a:t>
            </a:r>
          </a:p>
          <a:p>
            <a:pPr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17     if (feof(stdin))</a:t>
            </a:r>
          </a:p>
          <a:p>
            <a:pPr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18       exit(0);</a:t>
            </a:r>
          </a:p>
          <a:p>
            <a:pPr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19</a:t>
            </a:r>
          </a:p>
          <a:p>
            <a:pPr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20     </a:t>
            </a:r>
            <a:r>
              <a:rPr lang="en-US" altLang="zh-CN" sz="20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evaluate */</a:t>
            </a:r>
          </a:p>
          <a:p>
            <a:pPr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21    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eval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(cmdline);</a:t>
            </a:r>
          </a:p>
          <a:p>
            <a:pPr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22   }</a:t>
            </a:r>
          </a:p>
          <a:p>
            <a:pPr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23 }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灯片编号占位符 5">
            <a:extLst>
              <a:ext uri="{FF2B5EF4-FFF2-40B4-BE49-F238E27FC236}">
                <a16:creationId xmlns:a16="http://schemas.microsoft.com/office/drawing/2014/main" id="{88BAE442-C1A2-244C-81F9-608C65C82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E02826-8051-0D4F-B8F7-143D7F8BDF0D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08891AFC-5AF2-8647-9F3D-679435B69F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304800"/>
            <a:ext cx="8458200" cy="6324600"/>
          </a:xfrm>
          <a:solidFill>
            <a:schemeClr val="bg1"/>
          </a:solidFill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1  </a:t>
            </a:r>
            <a:r>
              <a:rPr lang="en-US" altLang="zh-CN" sz="2000" b="1" dirty="0">
                <a:solidFill>
                  <a:srgbClr val="00B05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/* </a:t>
            </a:r>
            <a:r>
              <a:rPr lang="en-US" altLang="zh-CN" sz="2000" b="1" dirty="0" err="1">
                <a:solidFill>
                  <a:srgbClr val="00B05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eval</a:t>
            </a:r>
            <a:r>
              <a:rPr lang="en-US" altLang="zh-CN" sz="2000" b="1" dirty="0">
                <a:solidFill>
                  <a:srgbClr val="00B05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- evaluate a command line */</a:t>
            </a:r>
          </a:p>
          <a:p>
            <a:pPr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2  void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eval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(char *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cmdline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</a:p>
          <a:p>
            <a:pPr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3  {</a:t>
            </a:r>
          </a:p>
          <a:p>
            <a:pPr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4    char *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argv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[MAXARGS]; </a:t>
            </a:r>
            <a:r>
              <a:rPr lang="en-US" altLang="zh-CN" sz="2000" b="1" dirty="0">
                <a:solidFill>
                  <a:srgbClr val="00B05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/* </a:t>
            </a:r>
            <a:r>
              <a:rPr lang="en-US" altLang="zh-CN" sz="2000" b="1" dirty="0" err="1">
                <a:solidFill>
                  <a:srgbClr val="00B05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argv</a:t>
            </a:r>
            <a:r>
              <a:rPr lang="en-US" altLang="zh-CN" sz="2000" b="1" dirty="0">
                <a:solidFill>
                  <a:srgbClr val="00B05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for </a:t>
            </a:r>
            <a:r>
              <a:rPr lang="en-US" altLang="zh-CN" sz="2000" b="1" dirty="0" err="1">
                <a:solidFill>
                  <a:srgbClr val="00B05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execve</a:t>
            </a:r>
            <a:r>
              <a:rPr lang="en-US" altLang="zh-CN" sz="2000" b="1" dirty="0">
                <a:solidFill>
                  <a:srgbClr val="00B05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() */</a:t>
            </a:r>
          </a:p>
          <a:p>
            <a:pPr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5    char 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buf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[MAXLINE]; </a:t>
            </a:r>
            <a:r>
              <a:rPr lang="en-US" altLang="zh-CN" sz="2000" b="1" dirty="0">
                <a:solidFill>
                  <a:srgbClr val="00B05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/* holds modified </a:t>
            </a:r>
            <a:r>
              <a:rPr lang="en-US" altLang="zh-CN" sz="2000" b="1" dirty="0" err="1">
                <a:solidFill>
                  <a:srgbClr val="00B05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cmd</a:t>
            </a:r>
            <a:r>
              <a:rPr lang="en-US" altLang="zh-CN" sz="2000" b="1" dirty="0">
                <a:solidFill>
                  <a:srgbClr val="00B05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line */</a:t>
            </a:r>
            <a:endParaRPr lang="en-US" altLang="zh-CN" sz="2000" b="1" dirty="0"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6    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bg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; </a:t>
            </a:r>
            <a:r>
              <a:rPr lang="en-US" altLang="zh-CN" sz="2000" b="1" dirty="0">
                <a:solidFill>
                  <a:srgbClr val="00B05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/* should the job run in </a:t>
            </a:r>
            <a:r>
              <a:rPr lang="en-US" altLang="zh-CN" sz="2000" b="1" dirty="0" err="1">
                <a:solidFill>
                  <a:srgbClr val="00B05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bg</a:t>
            </a:r>
            <a:r>
              <a:rPr lang="en-US" altLang="zh-CN" sz="2000" b="1" dirty="0">
                <a:solidFill>
                  <a:srgbClr val="00B05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or </a:t>
            </a:r>
            <a:r>
              <a:rPr lang="en-US" altLang="zh-CN" sz="2000" b="1" dirty="0" err="1">
                <a:solidFill>
                  <a:srgbClr val="00B05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fg</a:t>
            </a:r>
            <a:r>
              <a:rPr lang="en-US" altLang="zh-CN" sz="2000" b="1" dirty="0">
                <a:solidFill>
                  <a:srgbClr val="00B05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? */</a:t>
            </a:r>
          </a:p>
          <a:p>
            <a:pPr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7    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pid_t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pid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; </a:t>
            </a:r>
            <a:r>
              <a:rPr lang="en-US" altLang="zh-CN" sz="2000" b="1" dirty="0">
                <a:solidFill>
                  <a:srgbClr val="00B05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/* process id */</a:t>
            </a:r>
          </a:p>
          <a:p>
            <a:pPr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8</a:t>
            </a:r>
          </a:p>
          <a:p>
            <a:pPr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9    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strcpy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buf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cmdline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</a:p>
          <a:p>
            <a:pPr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10   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bg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=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parseline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buf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argv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</a:p>
          <a:p>
            <a:pPr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11   if (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argv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[0] == NULL)</a:t>
            </a:r>
          </a:p>
          <a:p>
            <a:pPr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12     return; </a:t>
            </a:r>
            <a:r>
              <a:rPr lang="en-US" altLang="zh-CN" sz="2000" b="1" dirty="0">
                <a:solidFill>
                  <a:srgbClr val="00B05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/* ignore empty lines */</a:t>
            </a:r>
          </a:p>
          <a:p>
            <a:pPr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13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灯片编号占位符 5">
            <a:extLst>
              <a:ext uri="{FF2B5EF4-FFF2-40B4-BE49-F238E27FC236}">
                <a16:creationId xmlns:a16="http://schemas.microsoft.com/office/drawing/2014/main" id="{B197133A-2F91-724E-9108-7A2B8329C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4E46C6-2636-084F-80D9-121DD0A24C6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B1DFCB9C-BFD5-694F-9317-A9726902FE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Parsing command line</a:t>
            </a:r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CE1C06B3-1E59-054C-AEB4-C23A51D495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Parse the space separated command-line arguments</a:t>
            </a:r>
          </a:p>
          <a:p>
            <a:pPr>
              <a:defRPr/>
            </a:pPr>
            <a:r>
              <a:rPr lang="en-US" altLang="zh-CN" dirty="0">
                <a:ea typeface="宋体" pitchFamily="2" charset="-122"/>
              </a:rPr>
              <a:t>Builds the 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argv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vector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which will eventually be passed to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execve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灯片编号占位符 5">
            <a:extLst>
              <a:ext uri="{FF2B5EF4-FFF2-40B4-BE49-F238E27FC236}">
                <a16:creationId xmlns:a16="http://schemas.microsoft.com/office/drawing/2014/main" id="{9FFE381A-F5F9-F44B-953E-7D4A9CC89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27C673-99A4-3A40-ACCB-E77EC4D31AFF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6F7E07E7-01BA-E140-AEE0-B1799A03C2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304800"/>
            <a:ext cx="8686800" cy="6324600"/>
          </a:xfrm>
          <a:solidFill>
            <a:schemeClr val="bg1"/>
          </a:solidFill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1  </a:t>
            </a:r>
            <a:r>
              <a:rPr lang="en-US" altLang="zh-CN" sz="2000" b="1" dirty="0">
                <a:solidFill>
                  <a:srgbClr val="00B05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/* parse the </a:t>
            </a:r>
            <a:r>
              <a:rPr lang="en-US" altLang="zh-CN" sz="2000" b="1" dirty="0" err="1">
                <a:solidFill>
                  <a:srgbClr val="00B05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cmd</a:t>
            </a:r>
            <a:r>
              <a:rPr lang="en-US" altLang="zh-CN" sz="2000" b="1" dirty="0">
                <a:solidFill>
                  <a:srgbClr val="00B05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line and build the </a:t>
            </a:r>
            <a:r>
              <a:rPr lang="en-US" altLang="zh-CN" sz="2000" b="1" dirty="0" err="1">
                <a:solidFill>
                  <a:srgbClr val="00B05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argv</a:t>
            </a:r>
            <a:r>
              <a:rPr lang="en-US" altLang="zh-CN" sz="2000" b="1" dirty="0">
                <a:solidFill>
                  <a:srgbClr val="00B05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array */</a:t>
            </a:r>
          </a:p>
          <a:p>
            <a:pPr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2  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parseline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const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char *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cmdline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, char **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argv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</a:p>
          <a:p>
            <a:pPr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3  {</a:t>
            </a:r>
          </a:p>
          <a:p>
            <a:pPr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4    char *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delim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; </a:t>
            </a:r>
            <a:r>
              <a:rPr lang="en-US" altLang="zh-CN" sz="2000" b="1" dirty="0">
                <a:solidFill>
                  <a:srgbClr val="00B05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/* first space delimiter */</a:t>
            </a:r>
          </a:p>
          <a:p>
            <a:pPr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5    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argc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; </a:t>
            </a:r>
            <a:r>
              <a:rPr lang="en-US" altLang="zh-CN" sz="2000" b="1" dirty="0">
                <a:solidFill>
                  <a:srgbClr val="00B05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/* number of </a:t>
            </a:r>
            <a:r>
              <a:rPr lang="en-US" altLang="zh-CN" sz="2000" b="1" dirty="0" err="1">
                <a:solidFill>
                  <a:srgbClr val="00B05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args</a:t>
            </a:r>
            <a:r>
              <a:rPr lang="en-US" altLang="zh-CN" sz="2000" b="1" dirty="0">
                <a:solidFill>
                  <a:srgbClr val="00B05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*/</a:t>
            </a:r>
          </a:p>
          <a:p>
            <a:pPr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6    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bg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; </a:t>
            </a:r>
            <a:r>
              <a:rPr lang="en-US" altLang="zh-CN" sz="2000" b="1" dirty="0">
                <a:solidFill>
                  <a:srgbClr val="00B05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/* background job? */</a:t>
            </a:r>
          </a:p>
          <a:p>
            <a:pPr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7</a:t>
            </a:r>
          </a:p>
          <a:p>
            <a:pPr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8    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buf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strlen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buf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)-1] = ’ ’;</a:t>
            </a:r>
            <a:b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  </a:t>
            </a:r>
            <a:r>
              <a:rPr lang="en-US" altLang="zh-CN" sz="2000" b="1" dirty="0">
                <a:solidFill>
                  <a:srgbClr val="00B05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/* replace trailing ’\n’ with space */</a:t>
            </a:r>
          </a:p>
          <a:p>
            <a:pPr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12   while (*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buf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&amp;&amp; (*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buf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== ’ ’)) </a:t>
            </a:r>
            <a:r>
              <a:rPr lang="en-US" altLang="zh-CN" sz="2000" b="1" dirty="0">
                <a:solidFill>
                  <a:srgbClr val="00B05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/* ignore spaces */</a:t>
            </a:r>
          </a:p>
          <a:p>
            <a:pPr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13     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buf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++;</a:t>
            </a:r>
          </a:p>
          <a:p>
            <a:pPr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14</a:t>
            </a:r>
          </a:p>
          <a:p>
            <a:pPr>
              <a:buFontTx/>
              <a:buNone/>
              <a:defRPr/>
            </a:pPr>
            <a:endParaRPr lang="en-US" altLang="zh-CN" sz="2000" b="1" dirty="0"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灯片编号占位符 5">
            <a:extLst>
              <a:ext uri="{FF2B5EF4-FFF2-40B4-BE49-F238E27FC236}">
                <a16:creationId xmlns:a16="http://schemas.microsoft.com/office/drawing/2014/main" id="{E5F7F6FA-CAB5-374E-855B-ED9C927A0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A76C60-1A98-E646-8C34-CA2E12320910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84C85E3E-841E-294B-972C-5DBD00E48F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228600"/>
            <a:ext cx="8915400" cy="6324600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12    </a:t>
            </a:r>
            <a:r>
              <a:rPr lang="en-US" altLang="zh-CN" sz="2000" b="1" dirty="0">
                <a:solidFill>
                  <a:srgbClr val="00B05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/* build the </a:t>
            </a:r>
            <a:r>
              <a:rPr lang="en-US" altLang="zh-CN" sz="2000" b="1" dirty="0" err="1">
                <a:solidFill>
                  <a:srgbClr val="00B05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argv</a:t>
            </a:r>
            <a:r>
              <a:rPr lang="en-US" altLang="zh-CN" sz="2000" b="1" dirty="0">
                <a:solidFill>
                  <a:srgbClr val="00B05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list */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13    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argc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= 0;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14    while ((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delim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= 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strchr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buf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, ’ ’))) {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15      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argv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argc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++] = 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buf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16      *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delim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= ’\0’; </a:t>
            </a:r>
            <a:r>
              <a:rPr lang="en-US" altLang="zh-CN" sz="2000" b="1" dirty="0">
                <a:solidFill>
                  <a:srgbClr val="00B05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/* replace space with ’\0’*/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17      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buf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= 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delim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+ 1;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18      while (*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buf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&amp;&amp; (*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buf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== ’ ’)) </a:t>
            </a:r>
            <a:r>
              <a:rPr lang="en-US" altLang="zh-CN" sz="2000" b="1" dirty="0">
                <a:solidFill>
                  <a:srgbClr val="00B05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/* ignore spaces */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19        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buf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++;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20    }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21    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argv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argc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] = NULL; </a:t>
            </a:r>
            <a:r>
              <a:rPr lang="en-US" altLang="zh-CN" sz="2000" b="1" dirty="0">
                <a:solidFill>
                  <a:srgbClr val="00B05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/* set the end of </a:t>
            </a:r>
            <a:r>
              <a:rPr lang="en-US" altLang="zh-CN" sz="2000" b="1" dirty="0" err="1">
                <a:solidFill>
                  <a:srgbClr val="00B05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argv</a:t>
            </a:r>
            <a:r>
              <a:rPr lang="en-US" altLang="zh-CN" sz="2000" b="1" dirty="0">
                <a:solidFill>
                  <a:srgbClr val="00B05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list */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22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23    if (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argc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== 0) </a:t>
            </a:r>
            <a:r>
              <a:rPr lang="en-US" altLang="zh-CN" sz="2000" b="1" dirty="0">
                <a:solidFill>
                  <a:srgbClr val="00B05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/* ignore blank line */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24      return 1;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25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26    </a:t>
            </a:r>
            <a:r>
              <a:rPr lang="en-US" altLang="zh-CN" sz="2000" b="1" dirty="0">
                <a:solidFill>
                  <a:srgbClr val="00B05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/* should the job run in the background? */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27    if ((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bg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= (*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argv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[argc-1] == ’&amp;’)) != 0)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28      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argv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[--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argc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] = NULL;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29    return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bg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30 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灯片编号占位符 5">
            <a:extLst>
              <a:ext uri="{FF2B5EF4-FFF2-40B4-BE49-F238E27FC236}">
                <a16:creationId xmlns:a16="http://schemas.microsoft.com/office/drawing/2014/main" id="{49DCB6B3-B88D-F843-8D25-34FFF4370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CCF96E-E81C-B040-9144-86CEFBE4AA05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000F73CF-D9B7-5449-BDC8-A3E5E43FF2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Parsing command line</a:t>
            </a:r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9ED5C5C9-EB15-5C43-9722-A8C51D099A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The first argument is assumed to be 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either the name of a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built-in</a:t>
            </a:r>
            <a:r>
              <a:rPr lang="en-US" altLang="zh-CN" dirty="0">
                <a:ea typeface="宋体" pitchFamily="2" charset="-122"/>
              </a:rPr>
              <a:t> shell command </a:t>
            </a:r>
          </a:p>
          <a:p>
            <a:pPr lvl="2">
              <a:defRPr/>
            </a:pPr>
            <a:r>
              <a:rPr lang="en-US" altLang="zh-CN" dirty="0">
                <a:ea typeface="宋体" pitchFamily="2" charset="-122"/>
              </a:rPr>
              <a:t>that is interpreted immediately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or an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executable object </a:t>
            </a:r>
            <a:r>
              <a:rPr lang="en-US" altLang="zh-CN" dirty="0">
                <a:ea typeface="宋体" pitchFamily="2" charset="-122"/>
              </a:rPr>
              <a:t>file</a:t>
            </a:r>
          </a:p>
          <a:p>
            <a:pPr lvl="2">
              <a:defRPr/>
            </a:pPr>
            <a:r>
              <a:rPr lang="en-US" altLang="zh-CN" dirty="0">
                <a:ea typeface="宋体" pitchFamily="2" charset="-122"/>
              </a:rPr>
              <a:t>that will be loaded and run in the context of 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a new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child</a:t>
            </a:r>
            <a:r>
              <a:rPr lang="en-US" altLang="zh-CN" dirty="0">
                <a:ea typeface="宋体" pitchFamily="2" charset="-122"/>
              </a:rPr>
              <a:t> process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灯片编号占位符 5">
            <a:extLst>
              <a:ext uri="{FF2B5EF4-FFF2-40B4-BE49-F238E27FC236}">
                <a16:creationId xmlns:a16="http://schemas.microsoft.com/office/drawing/2014/main" id="{75AD5C02-C5E0-BA47-A56B-9C7BB21F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BB8B28-A4F2-8347-ADFA-50390F652E6D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92C0BD6C-3727-B04F-96B1-25F6806CDF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304800"/>
            <a:ext cx="8763000" cy="2743200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14   if (!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builtin_command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argv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15     if ((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pid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= Fork()) == 0) { </a:t>
            </a:r>
            <a:r>
              <a:rPr lang="en-US" altLang="zh-CN" sz="2000" b="1" dirty="0">
                <a:solidFill>
                  <a:srgbClr val="00B05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/* execute in child */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16       if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execve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argv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[0], 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argv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, environ) &lt; 0) {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17         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printf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("%s: Command not found.\n", 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argv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[0]);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18         exit(0);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19       }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20     }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21	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灯片编号占位符 5">
            <a:extLst>
              <a:ext uri="{FF2B5EF4-FFF2-40B4-BE49-F238E27FC236}">
                <a16:creationId xmlns:a16="http://schemas.microsoft.com/office/drawing/2014/main" id="{E8B0FB0C-E022-BB44-9C10-A284B56E7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B41B25-40E6-664E-AC3E-61B1EAC03973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EFA3D82C-F76A-5045-942A-2E311F1892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304800"/>
            <a:ext cx="8763000" cy="2743200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000" b="1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14   if (!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builtin_command</a:t>
            </a:r>
            <a:r>
              <a:rPr lang="en-US" altLang="zh-CN" sz="2000" b="1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lang="en-US" altLang="zh-CN" sz="2000" b="1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argv</a:t>
            </a:r>
            <a:r>
              <a:rPr lang="en-US" altLang="zh-CN" sz="2000" b="1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000" b="1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15     if ((</a:t>
            </a:r>
            <a:r>
              <a:rPr lang="en-US" altLang="zh-CN" sz="2000" b="1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pid</a:t>
            </a:r>
            <a:r>
              <a:rPr lang="en-US" altLang="zh-CN" sz="2000" b="1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= Fork()) == 0) { /* execute in child */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000" b="1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16       if (</a:t>
            </a:r>
            <a:r>
              <a:rPr lang="en-US" altLang="zh-CN" sz="2000" b="1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execve</a:t>
            </a:r>
            <a:r>
              <a:rPr lang="en-US" altLang="zh-CN" sz="2000" b="1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lang="en-US" altLang="zh-CN" sz="2000" b="1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argv</a:t>
            </a:r>
            <a:r>
              <a:rPr lang="en-US" altLang="zh-CN" sz="2000" b="1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[0], </a:t>
            </a:r>
            <a:r>
              <a:rPr lang="en-US" altLang="zh-CN" sz="2000" b="1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argv</a:t>
            </a:r>
            <a:r>
              <a:rPr lang="en-US" altLang="zh-CN" sz="2000" b="1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 environ) &lt; 0) {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000" b="1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17         </a:t>
            </a:r>
            <a:r>
              <a:rPr lang="en-US" altLang="zh-CN" sz="2000" b="1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printf</a:t>
            </a:r>
            <a:r>
              <a:rPr lang="en-US" altLang="zh-CN" sz="2000" b="1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("%s: Command not found.\n", </a:t>
            </a:r>
            <a:r>
              <a:rPr lang="en-US" altLang="zh-CN" sz="2000" b="1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argv</a:t>
            </a:r>
            <a:r>
              <a:rPr lang="en-US" altLang="zh-CN" sz="2000" b="1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[0]);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000" b="1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18         exit(0);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000" b="1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19       }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000" b="1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20     }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000" b="1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21	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6A343BE-4A99-6F45-BD6C-420290D7C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200400"/>
            <a:ext cx="8763000" cy="3581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20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34 </a:t>
            </a:r>
            <a:r>
              <a:rPr lang="en-US" altLang="zh-CN" sz="2000" dirty="0">
                <a:solidFill>
                  <a:srgbClr val="00B05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/* if 1st </a:t>
            </a:r>
            <a:r>
              <a:rPr lang="en-US" altLang="zh-CN" sz="2000" dirty="0" err="1">
                <a:solidFill>
                  <a:srgbClr val="00B05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arg</a:t>
            </a:r>
            <a:r>
              <a:rPr lang="en-US" altLang="zh-CN" sz="2000" dirty="0">
                <a:solidFill>
                  <a:srgbClr val="00B05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is a </a:t>
            </a:r>
            <a:r>
              <a:rPr lang="en-US" altLang="zh-CN" sz="2000" dirty="0" err="1">
                <a:solidFill>
                  <a:srgbClr val="00B05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builtin</a:t>
            </a:r>
            <a:r>
              <a:rPr lang="en-US" altLang="zh-CN" sz="2000" dirty="0">
                <a:solidFill>
                  <a:srgbClr val="00B05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command, </a:t>
            </a:r>
            <a:br>
              <a:rPr lang="en-US" altLang="zh-CN" sz="2000" dirty="0">
                <a:solidFill>
                  <a:srgbClr val="00B05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lang="en-US" altLang="zh-CN" sz="2000" dirty="0">
                <a:solidFill>
                  <a:srgbClr val="00B05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run it and return true */</a:t>
            </a:r>
          </a:p>
          <a:p>
            <a:pPr>
              <a:buFontTx/>
              <a:buNone/>
              <a:defRPr/>
            </a:pPr>
            <a:r>
              <a:rPr lang="en-US" altLang="zh-CN" sz="20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35 </a:t>
            </a:r>
            <a:r>
              <a:rPr lang="en-US" altLang="zh-CN" sz="200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sz="20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builtin_command</a:t>
            </a:r>
            <a:r>
              <a:rPr lang="en-US" altLang="zh-CN" sz="20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(char **</a:t>
            </a:r>
            <a:r>
              <a:rPr lang="en-US" altLang="zh-CN" sz="200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argv</a:t>
            </a:r>
            <a:r>
              <a:rPr lang="en-US" altLang="zh-CN" sz="20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</a:p>
          <a:p>
            <a:pPr>
              <a:buFontTx/>
              <a:buNone/>
              <a:defRPr/>
            </a:pPr>
            <a:r>
              <a:rPr lang="en-US" altLang="zh-CN" sz="20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36 {</a:t>
            </a:r>
          </a:p>
          <a:p>
            <a:pPr>
              <a:buFontTx/>
              <a:buNone/>
              <a:defRPr/>
            </a:pPr>
            <a:r>
              <a:rPr lang="en-US" altLang="zh-CN" sz="20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37   if (!</a:t>
            </a:r>
            <a:r>
              <a:rPr lang="en-US" altLang="zh-CN" sz="200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strcmp</a:t>
            </a:r>
            <a:r>
              <a:rPr lang="en-US" altLang="zh-CN" sz="20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lang="en-US" altLang="zh-CN" sz="200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argv</a:t>
            </a:r>
            <a:r>
              <a:rPr lang="en-US" altLang="zh-CN" sz="20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[0], "quit")) </a:t>
            </a:r>
            <a:r>
              <a:rPr lang="en-US" altLang="zh-CN" sz="2000" dirty="0">
                <a:solidFill>
                  <a:srgbClr val="00B05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/* quit command */</a:t>
            </a:r>
          </a:p>
          <a:p>
            <a:pPr>
              <a:buFontTx/>
              <a:buNone/>
              <a:defRPr/>
            </a:pPr>
            <a:r>
              <a:rPr lang="en-US" altLang="zh-CN" sz="20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38     exit(0);</a:t>
            </a:r>
          </a:p>
          <a:p>
            <a:pPr>
              <a:buFontTx/>
              <a:buNone/>
              <a:defRPr/>
            </a:pPr>
            <a:r>
              <a:rPr lang="en-US" altLang="zh-CN" sz="20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39   if (!</a:t>
            </a:r>
            <a:r>
              <a:rPr lang="en-US" altLang="zh-CN" sz="200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strcmp</a:t>
            </a:r>
            <a:r>
              <a:rPr lang="en-US" altLang="zh-CN" sz="20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lang="en-US" altLang="zh-CN" sz="200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argv</a:t>
            </a:r>
            <a:r>
              <a:rPr lang="en-US" altLang="zh-CN" sz="20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[0], "&amp;")) </a:t>
            </a:r>
            <a:r>
              <a:rPr lang="en-US" altLang="zh-CN" sz="2000" dirty="0">
                <a:solidFill>
                  <a:srgbClr val="00B05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/* ignore singleton &amp; */</a:t>
            </a:r>
          </a:p>
          <a:p>
            <a:pPr>
              <a:buFontTx/>
              <a:buNone/>
              <a:defRPr/>
            </a:pPr>
            <a:r>
              <a:rPr lang="en-US" altLang="zh-CN" sz="20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40     return 1;</a:t>
            </a:r>
          </a:p>
          <a:p>
            <a:pPr>
              <a:buFontTx/>
              <a:buNone/>
              <a:defRPr/>
            </a:pPr>
            <a:r>
              <a:rPr lang="en-US" altLang="zh-CN" sz="20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41   return 0; </a:t>
            </a:r>
            <a:r>
              <a:rPr lang="en-US" altLang="zh-CN" sz="2000" dirty="0">
                <a:solidFill>
                  <a:srgbClr val="00B05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/* not a </a:t>
            </a:r>
            <a:r>
              <a:rPr lang="en-US" altLang="zh-CN" sz="2000" dirty="0" err="1">
                <a:solidFill>
                  <a:srgbClr val="00B05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builtin</a:t>
            </a:r>
            <a:r>
              <a:rPr lang="en-US" altLang="zh-CN" sz="2000" dirty="0">
                <a:solidFill>
                  <a:srgbClr val="00B05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command */</a:t>
            </a:r>
          </a:p>
          <a:p>
            <a:pPr>
              <a:buFontTx/>
              <a:buNone/>
              <a:defRPr/>
            </a:pPr>
            <a:r>
              <a:rPr lang="en-US" altLang="zh-CN" sz="20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42 }</a:t>
            </a:r>
          </a:p>
        </p:txBody>
      </p:sp>
      <p:cxnSp>
        <p:nvCxnSpPr>
          <p:cNvPr id="94212" name="Straight Connector 2">
            <a:extLst>
              <a:ext uri="{FF2B5EF4-FFF2-40B4-BE49-F238E27FC236}">
                <a16:creationId xmlns:a16="http://schemas.microsoft.com/office/drawing/2014/main" id="{889A2D37-7907-F346-BE05-397F84168C4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4800" y="3124200"/>
            <a:ext cx="868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灯片编号占位符 5">
            <a:extLst>
              <a:ext uri="{FF2B5EF4-FFF2-40B4-BE49-F238E27FC236}">
                <a16:creationId xmlns:a16="http://schemas.microsoft.com/office/drawing/2014/main" id="{6BC5C438-11D9-C246-9F0A-396396C84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B1F4A5-A1B5-2C41-B350-AA50429EC386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45088283-A228-4347-A144-0FDEBA7666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Zombie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7B7CC0D8-2CF8-9949-8DA9-30A50365D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The kernel does not remove a terminated process from the system immediately after the process terminates</a:t>
            </a:r>
          </a:p>
          <a:p>
            <a:pPr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The process is kept around in a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terminated</a:t>
            </a:r>
            <a:r>
              <a:rPr lang="en-US" altLang="zh-CN" dirty="0">
                <a:ea typeface="宋体" pitchFamily="2" charset="-122"/>
              </a:rPr>
              <a:t> state until it is 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reaped</a:t>
            </a:r>
            <a:r>
              <a:rPr lang="en-US" altLang="zh-CN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by its parent.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灯片编号占位符 5">
            <a:extLst>
              <a:ext uri="{FF2B5EF4-FFF2-40B4-BE49-F238E27FC236}">
                <a16:creationId xmlns:a16="http://schemas.microsoft.com/office/drawing/2014/main" id="{DD755842-2493-6E42-8413-E8BFAF84F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89B1A3-3ACE-FF41-8A00-088A6315CE0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BC166A28-EA4A-8C4F-AC59-A5671FB40C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Foreground and Background</a:t>
            </a: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6AB4FB9C-3FDB-7241-80E9-64C1FBD5D0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 dirty="0">
                <a:ea typeface="宋体" pitchFamily="2" charset="-122"/>
              </a:rPr>
              <a:t>If the last argument is a “&amp;” character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dirty="0" err="1">
                <a:ea typeface="宋体" pitchFamily="2" charset="-122"/>
              </a:rPr>
              <a:t>parseline</a:t>
            </a:r>
            <a:r>
              <a:rPr lang="en-US" altLang="zh-CN" dirty="0">
                <a:ea typeface="宋体" pitchFamily="2" charset="-122"/>
              </a:rPr>
              <a:t> returns 1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dirty="0">
                <a:ea typeface="宋体" pitchFamily="2" charset="-122"/>
              </a:rPr>
              <a:t>indicating the program should be executed in the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background </a:t>
            </a:r>
          </a:p>
          <a:p>
            <a:pPr marL="723900" lvl="1" indent="0">
              <a:lnSpc>
                <a:spcPct val="90000"/>
              </a:lnSpc>
              <a:buFontTx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(the shell returns to the top of the loop and waits for the next command)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dirty="0">
                <a:ea typeface="宋体" pitchFamily="2" charset="-122"/>
              </a:rPr>
              <a:t>Otherwise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dirty="0" err="1">
                <a:ea typeface="宋体" pitchFamily="2" charset="-122"/>
              </a:rPr>
              <a:t>parseline</a:t>
            </a:r>
            <a:r>
              <a:rPr lang="en-US" altLang="zh-CN" dirty="0">
                <a:ea typeface="宋体" pitchFamily="2" charset="-122"/>
              </a:rPr>
              <a:t> returns 0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dirty="0">
                <a:ea typeface="宋体" pitchFamily="2" charset="-122"/>
              </a:rPr>
              <a:t>indicating the program should be run in the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foreground</a:t>
            </a:r>
            <a:r>
              <a:rPr lang="en-US" altLang="zh-CN" dirty="0">
                <a:ea typeface="宋体" pitchFamily="2" charset="-122"/>
              </a:rPr>
              <a:t> </a:t>
            </a:r>
          </a:p>
          <a:p>
            <a:pPr marL="457200" lvl="1" indent="266700">
              <a:lnSpc>
                <a:spcPct val="90000"/>
              </a:lnSpc>
              <a:buFontTx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(the shell waits for it to complete) </a:t>
            </a: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灯片编号占位符 5">
            <a:extLst>
              <a:ext uri="{FF2B5EF4-FFF2-40B4-BE49-F238E27FC236}">
                <a16:creationId xmlns:a16="http://schemas.microsoft.com/office/drawing/2014/main" id="{81311917-2D6C-F940-A167-6B2D6AFEB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961944-B0A1-4949-933C-6ABBC4F5AA4B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F1180D56-E6F9-5D4B-8E8C-F55FD957A2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3048000"/>
            <a:ext cx="8915400" cy="3733800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22     </a:t>
            </a:r>
            <a:r>
              <a:rPr lang="en-US" altLang="zh-CN" sz="2000" b="1" dirty="0">
                <a:solidFill>
                  <a:srgbClr val="00B05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/* parent waits for foreground job to terminate */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23     if (!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bg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) { </a:t>
            </a:r>
            <a:r>
              <a:rPr lang="en-US" altLang="zh-CN" sz="2000" b="1" dirty="0">
                <a:solidFill>
                  <a:srgbClr val="00B05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/* foreground */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24       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status;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25       if (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waitpid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pid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, &amp;status, 0) &lt; 0)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26         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unix_error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("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waitfg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: 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waitpid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error");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27     }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28     else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29       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printf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("%d %s", 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pid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cmdline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30   }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31   return;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32 }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2FF61D1-111E-C344-83B8-8266EF62E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04800"/>
            <a:ext cx="8763000" cy="274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14   if (!</a:t>
            </a:r>
            <a:r>
              <a:rPr lang="en-US" altLang="zh-CN" sz="20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builtin_command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lang="en-US" altLang="zh-CN" sz="20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argv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15     if ((</a:t>
            </a:r>
            <a:r>
              <a:rPr lang="en-US" altLang="zh-CN" sz="20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pid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= Fork()) == 0) { /* execute in child */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16       if (</a:t>
            </a:r>
            <a:r>
              <a:rPr lang="en-US" altLang="zh-CN" sz="20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execve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lang="en-US" altLang="zh-CN" sz="20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argv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[0], </a:t>
            </a:r>
            <a:r>
              <a:rPr lang="en-US" altLang="zh-CN" sz="20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argv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 environ) &lt; 0) {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17         </a:t>
            </a:r>
            <a:r>
              <a:rPr lang="en-US" altLang="zh-CN" sz="20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printf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("%s: Command not found.\n", </a:t>
            </a:r>
            <a:r>
              <a:rPr lang="en-US" altLang="zh-CN" sz="20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argv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[0]);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18         exit(0);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19       }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20     }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21	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灯片编号占位符 5">
            <a:extLst>
              <a:ext uri="{FF2B5EF4-FFF2-40B4-BE49-F238E27FC236}">
                <a16:creationId xmlns:a16="http://schemas.microsoft.com/office/drawing/2014/main" id="{57956D53-7439-CF4F-B9F8-FD8C5E860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4D16D3-1461-EC41-BE0B-97283BA0C902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62F38AA4-A6F1-AF48-862B-6ED7DED60C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Zombie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3D30B45F-6E3E-7F43-AC03-5B31710FCD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When the parent reaps the terminated child</a:t>
            </a:r>
          </a:p>
          <a:p>
            <a:pPr lvl="1"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the kernel passes the child’s exit status to the parent, </a:t>
            </a:r>
          </a:p>
          <a:p>
            <a:pPr lvl="1"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and then discards the terminated process, at which point it ceases to exist. </a:t>
            </a:r>
          </a:p>
          <a:p>
            <a:pPr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A terminated process that has not yet been reaped is called a 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zombie</a:t>
            </a:r>
            <a:r>
              <a:rPr lang="en-US" altLang="zh-CN" dirty="0">
                <a:ea typeface="宋体" pitchFamily="2" charset="-122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灯片编号占位符 5">
            <a:extLst>
              <a:ext uri="{FF2B5EF4-FFF2-40B4-BE49-F238E27FC236}">
                <a16:creationId xmlns:a16="http://schemas.microsoft.com/office/drawing/2014/main" id="{4C0B3B30-8F75-8740-9405-6C4A8B24C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95F742-FDC4-8B4C-85B2-81E5105A28DB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E3A1AB98-9A2B-AE4E-8AB9-DBA5387288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Zombie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096D5878-745C-954F-979B-A5E67CA79E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If the parent process 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terminates without reaping its zombie children, 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the kernel arranges for the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init</a:t>
            </a:r>
            <a:r>
              <a:rPr lang="en-US" altLang="zh-CN" dirty="0">
                <a:latin typeface="FandolSong" pitchFamily="2" charset="-128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dirty="0">
                <a:ea typeface="宋体" pitchFamily="2" charset="-122"/>
              </a:rPr>
              <a:t>process to reap them. </a:t>
            </a:r>
          </a:p>
          <a:p>
            <a:pPr>
              <a:defRPr/>
            </a:pPr>
            <a:r>
              <a:rPr lang="en-US" altLang="zh-CN" dirty="0">
                <a:ea typeface="宋体" pitchFamily="2" charset="-122"/>
              </a:rPr>
              <a:t>The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init</a:t>
            </a:r>
            <a:r>
              <a:rPr lang="en-US" altLang="zh-CN" dirty="0">
                <a:latin typeface="Courier" charset="0"/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process 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has a PID of 1 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and is created by the kernel during system initialization.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灯片编号占位符 5">
            <a:extLst>
              <a:ext uri="{FF2B5EF4-FFF2-40B4-BE49-F238E27FC236}">
                <a16:creationId xmlns:a16="http://schemas.microsoft.com/office/drawing/2014/main" id="{E4D683A3-B7E5-784D-8B05-8D1BA32F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245922-E914-2F46-A127-51163D757C9F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FCBE8D67-D9D8-9B49-81F3-92DA7FECF0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Zombie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710381BD-46CA-9C4C-9B96-8926002032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Long-running programs such as shells or servers should always reap their zombie children.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Even though zombies are not running, they still consume system memory resources.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灯片编号占位符 6">
            <a:extLst>
              <a:ext uri="{FF2B5EF4-FFF2-40B4-BE49-F238E27FC236}">
                <a16:creationId xmlns:a16="http://schemas.microsoft.com/office/drawing/2014/main" id="{B2D9276E-5F34-934E-A8B2-8FEFC8403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731AC5-E9A3-F441-82B4-F428A905794B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3D994E65-DB57-E541-B5DE-CEAD894DD3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Wait_pid Function</a:t>
            </a:r>
          </a:p>
        </p:txBody>
      </p:sp>
      <p:graphicFrame>
        <p:nvGraphicFramePr>
          <p:cNvPr id="1545219" name="Group 3">
            <a:extLst>
              <a:ext uri="{FF2B5EF4-FFF2-40B4-BE49-F238E27FC236}">
                <a16:creationId xmlns:a16="http://schemas.microsoft.com/office/drawing/2014/main" id="{E648D4AA-9847-A740-B32E-F5682165EAF4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33400" y="1600200"/>
          <a:ext cx="8229600" cy="2362200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62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#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include &lt;sys/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types.h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#include &lt;sys/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wait.h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pid_t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waitpid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pid_t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pid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,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*status,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options);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pid_t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wait(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*status);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ndolSong" pitchFamily="2" charset="-128"/>
                        <a:ea typeface="宋体" pitchFamily="2" charset="-122"/>
                      </a:endParaRP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Returns: PID of child if OK, 0 (if WNOHANG) or -1 on error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FandolSong" pitchFamily="2" charset="-128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灯片编号占位符 5">
            <a:extLst>
              <a:ext uri="{FF2B5EF4-FFF2-40B4-BE49-F238E27FC236}">
                <a16:creationId xmlns:a16="http://schemas.microsoft.com/office/drawing/2014/main" id="{A522EB84-42E5-9945-907F-1918A3E76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9D9802-13C3-4544-BE33-CC2F5CE5FF13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1EE724C3-9A01-A84F-8257-1AEC73D6C4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Wait_pid Function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B304F602-82FF-A64E-8A9B-52D8D93DF5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286000"/>
            <a:ext cx="8077200" cy="3886200"/>
          </a:xfrm>
        </p:spPr>
        <p:txBody>
          <a:bodyPr/>
          <a:lstStyle/>
          <a:p>
            <a:pPr>
              <a:lnSpc>
                <a:spcPct val="140000"/>
              </a:lnSpc>
              <a:defRPr/>
            </a:pPr>
            <a:r>
              <a:rPr lang="en-US" altLang="zh-CN" sz="24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pid</a:t>
            </a:r>
            <a:r>
              <a:rPr lang="en-US" altLang="zh-CN" sz="24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&gt; 0</a:t>
            </a:r>
          </a:p>
          <a:p>
            <a:pPr lvl="1"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The wait set is the 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singleton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child process </a:t>
            </a:r>
          </a:p>
          <a:p>
            <a:pPr lvl="2"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whose process ID is equal to 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pid</a:t>
            </a:r>
            <a:endParaRPr lang="en-US" altLang="zh-CN" b="1" dirty="0">
              <a:solidFill>
                <a:srgbClr val="FF0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>
              <a:lnSpc>
                <a:spcPct val="140000"/>
              </a:lnSpc>
              <a:defRPr/>
            </a:pPr>
            <a:r>
              <a:rPr lang="en-US" altLang="zh-CN" sz="24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pid</a:t>
            </a:r>
            <a:r>
              <a:rPr lang="en-US" altLang="zh-CN" sz="24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= -1</a:t>
            </a:r>
          </a:p>
          <a:p>
            <a:pPr lvl="1"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The wait set consists of 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all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of the parent’s child processes</a:t>
            </a:r>
          </a:p>
        </p:txBody>
      </p:sp>
      <p:sp>
        <p:nvSpPr>
          <p:cNvPr id="32772" name="Rectangle 1">
            <a:extLst>
              <a:ext uri="{FF2B5EF4-FFF2-40B4-BE49-F238E27FC236}">
                <a16:creationId xmlns:a16="http://schemas.microsoft.com/office/drawing/2014/main" id="{8D790926-8BAE-904B-BD02-06DBF5631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676400"/>
            <a:ext cx="8001000" cy="4000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waitpid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int *status, int options);</a:t>
            </a:r>
            <a:endParaRPr lang="zh-CN" altLang="en-US" sz="2000" b="0" dirty="0">
              <a:latin typeface="FandolSong" pitchFamily="2" charset="-128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13985</TotalTime>
  <Words>2724</Words>
  <Application>Microsoft Macintosh PowerPoint</Application>
  <PresentationFormat>如螢幕大小 (4:3)</PresentationFormat>
  <Paragraphs>437</Paragraphs>
  <Slides>41</Slides>
  <Notes>41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49" baseType="lpstr">
      <vt:lpstr>Comic Sans MS</vt:lpstr>
      <vt:lpstr>宋体</vt:lpstr>
      <vt:lpstr>Arial</vt:lpstr>
      <vt:lpstr>Times New Roman</vt:lpstr>
      <vt:lpstr>方正舒体</vt:lpstr>
      <vt:lpstr>Courier New</vt:lpstr>
      <vt:lpstr>Courier</vt:lpstr>
      <vt:lpstr>icfp99</vt:lpstr>
      <vt:lpstr>Exceptional Control FlowⅢ</vt:lpstr>
      <vt:lpstr>Outline</vt:lpstr>
      <vt:lpstr>Reap Child Processes</vt:lpstr>
      <vt:lpstr>Zombie</vt:lpstr>
      <vt:lpstr>Zombie</vt:lpstr>
      <vt:lpstr>Zombie</vt:lpstr>
      <vt:lpstr>Zombie</vt:lpstr>
      <vt:lpstr>Wait_pid Function</vt:lpstr>
      <vt:lpstr>Wait_pid Function</vt:lpstr>
      <vt:lpstr>Wait_pid Function</vt:lpstr>
      <vt:lpstr>Wait_pid Function</vt:lpstr>
      <vt:lpstr>Wait_pid Function</vt:lpstr>
      <vt:lpstr>Wait_pid Function</vt:lpstr>
      <vt:lpstr>Wait_pid Function</vt:lpstr>
      <vt:lpstr>Wait_pid Function</vt:lpstr>
      <vt:lpstr>Wait_pid Function</vt:lpstr>
      <vt:lpstr>Wait_pid Function</vt:lpstr>
      <vt:lpstr>Wait_pid Function (Nondeterministic)</vt:lpstr>
      <vt:lpstr>Wait_pid Function (Nondeterministic)</vt:lpstr>
      <vt:lpstr>Wait_pid Function (Nondeterministic)</vt:lpstr>
      <vt:lpstr>Wait_pid Function (Deterministic)</vt:lpstr>
      <vt:lpstr>Wait_pid Function (Deterministic)</vt:lpstr>
      <vt:lpstr>Putting Process to Sleep</vt:lpstr>
      <vt:lpstr>Load and Run Processes</vt:lpstr>
      <vt:lpstr>Loading and Running</vt:lpstr>
      <vt:lpstr>Loading and Running</vt:lpstr>
      <vt:lpstr>The user stack when a new program starts</vt:lpstr>
      <vt:lpstr>Loading and Running</vt:lpstr>
      <vt:lpstr>Write your Own Shell</vt:lpstr>
      <vt:lpstr>Unix Shell</vt:lpstr>
      <vt:lpstr>PowerPoint 簡報</vt:lpstr>
      <vt:lpstr>PowerPoint 簡報</vt:lpstr>
      <vt:lpstr>PowerPoint 簡報</vt:lpstr>
      <vt:lpstr>Parsing command line</vt:lpstr>
      <vt:lpstr>PowerPoint 簡報</vt:lpstr>
      <vt:lpstr>PowerPoint 簡報</vt:lpstr>
      <vt:lpstr>Parsing command line</vt:lpstr>
      <vt:lpstr>PowerPoint 簡報</vt:lpstr>
      <vt:lpstr>PowerPoint 簡報</vt:lpstr>
      <vt:lpstr>Foreground and Background</vt:lpstr>
      <vt:lpstr>PowerPoint 簡報</vt:lpstr>
    </vt:vector>
  </TitlesOfParts>
  <Company>Digital Integrity,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微软大 法好</cp:lastModifiedBy>
  <cp:revision>436</cp:revision>
  <dcterms:created xsi:type="dcterms:W3CDTF">2000-01-15T07:54:11Z</dcterms:created>
  <dcterms:modified xsi:type="dcterms:W3CDTF">2020-11-23T08:07:38Z</dcterms:modified>
</cp:coreProperties>
</file>