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1254" r:id="rId2"/>
    <p:sldId id="1255" r:id="rId3"/>
    <p:sldId id="1218" r:id="rId4"/>
    <p:sldId id="1219" r:id="rId5"/>
    <p:sldId id="1220" r:id="rId6"/>
    <p:sldId id="1221" r:id="rId7"/>
    <p:sldId id="1222" r:id="rId8"/>
    <p:sldId id="1223" r:id="rId9"/>
    <p:sldId id="1257" r:id="rId10"/>
    <p:sldId id="1225" r:id="rId11"/>
    <p:sldId id="1226" r:id="rId12"/>
    <p:sldId id="1258" r:id="rId13"/>
    <p:sldId id="1227" r:id="rId14"/>
    <p:sldId id="1228" r:id="rId15"/>
    <p:sldId id="1229" r:id="rId16"/>
    <p:sldId id="1230" r:id="rId17"/>
    <p:sldId id="1231" r:id="rId18"/>
    <p:sldId id="1232" r:id="rId19"/>
    <p:sldId id="1233" r:id="rId20"/>
    <p:sldId id="1234" r:id="rId21"/>
    <p:sldId id="1235" r:id="rId22"/>
    <p:sldId id="1236" r:id="rId23"/>
    <p:sldId id="1237" r:id="rId24"/>
    <p:sldId id="1238" r:id="rId25"/>
    <p:sldId id="1239" r:id="rId26"/>
    <p:sldId id="1240" r:id="rId27"/>
    <p:sldId id="1241" r:id="rId28"/>
    <p:sldId id="1242" r:id="rId29"/>
    <p:sldId id="1243" r:id="rId30"/>
    <p:sldId id="1244" r:id="rId31"/>
    <p:sldId id="1245" r:id="rId32"/>
    <p:sldId id="1246" r:id="rId33"/>
    <p:sldId id="1247" r:id="rId34"/>
    <p:sldId id="1248" r:id="rId35"/>
    <p:sldId id="1249" r:id="rId36"/>
    <p:sldId id="1250" r:id="rId37"/>
    <p:sldId id="1251" r:id="rId38"/>
    <p:sldId id="1252" r:id="rId39"/>
    <p:sldId id="1256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193" autoAdjust="0"/>
    <p:restoredTop sz="95908" autoAdjust="0"/>
  </p:normalViewPr>
  <p:slideViewPr>
    <p:cSldViewPr>
      <p:cViewPr varScale="1">
        <p:scale>
          <a:sx n="60" d="100"/>
          <a:sy n="60" d="100"/>
        </p:scale>
        <p:origin x="192" y="1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256143-5825-5A42-96B1-16A35788B1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b="0" dirty="0">
              <a:latin typeface="Nanum Myeongjo" panose="02020603020101020101" pitchFamily="18" charset="-12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16882-2C7A-AD4D-8E35-772538174C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3F7AC3B-0BA2-7A43-8176-07202963844D}" type="datetimeFigureOut">
              <a:rPr lang="en-US" altLang="zh-CN" b="0">
                <a:latin typeface="Nanum Myeongjo" panose="02020603020101020101" pitchFamily="18" charset="-127"/>
              </a:rPr>
              <a:pPr>
                <a:defRPr/>
              </a:pPr>
              <a:t>7/18/20</a:t>
            </a:fld>
            <a:endParaRPr lang="en-US" altLang="zh-CN" b="0" dirty="0">
              <a:latin typeface="Nanum Myeongjo" panose="02020603020101020101" pitchFamily="18" charset="-12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A96B3-9413-8844-8045-84D355C329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b="0" dirty="0">
              <a:latin typeface="Nanum Myeongjo" panose="02020603020101020101" pitchFamily="18" charset="-12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BCF13-2E37-8145-9873-A655E34B20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2000E4CA-8A92-9141-B7DD-2517DDEF7C30}" type="slidenum">
              <a:rPr lang="en-US" altLang="zh-CN" b="0">
                <a:latin typeface="Nanum Myeongjo" panose="02020603020101020101" pitchFamily="18" charset="-127"/>
              </a:rPr>
              <a:pPr/>
              <a:t>‹#›</a:t>
            </a:fld>
            <a:endParaRPr lang="en-US" altLang="zh-CN" b="0" dirty="0">
              <a:latin typeface="Nanum Myeongjo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56E8DB2-77B7-0F41-A175-14477E21EA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A121CD9-D089-CA48-AA7D-D3389F5BCB9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A4CCEA4-32A8-B343-B0B3-8B331CB25C51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70FD17D5-8538-9D40-BA39-854EEA5F181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to edit Master text styles</a:t>
            </a:r>
          </a:p>
          <a:p>
            <a:pPr lvl="1"/>
            <a:r>
              <a:rPr lang="en-US" altLang="zh-CN" noProof="0" dirty="0"/>
              <a:t>Second level</a:t>
            </a:r>
          </a:p>
          <a:p>
            <a:pPr lvl="2"/>
            <a:r>
              <a:rPr lang="en-US" altLang="zh-CN" noProof="0" dirty="0"/>
              <a:t>Third level</a:t>
            </a:r>
          </a:p>
          <a:p>
            <a:pPr lvl="3"/>
            <a:r>
              <a:rPr lang="en-US" altLang="zh-CN" noProof="0" dirty="0"/>
              <a:t>Fourth level</a:t>
            </a:r>
          </a:p>
          <a:p>
            <a:pPr lvl="4"/>
            <a:r>
              <a:rPr lang="en-US" altLang="zh-CN" noProof="0" dirty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42D5520-7191-424F-BC54-B5BE8928C1E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A5C122A2-BA63-9E4D-9034-8CA052E7A3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Nanum Myeongjo" panose="02020603020101020101" pitchFamily="18" charset="-127"/>
              </a:defRPr>
            </a:lvl1pPr>
          </a:lstStyle>
          <a:p>
            <a:fld id="{4FB57146-E4A5-D848-8C2B-738A4010C3B6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63DE03EC-0323-584D-9626-39A47014BC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826889A-3DE0-0D40-AAA2-4A7C63DBE397}" type="slidenum">
              <a:rPr lang="zh-CN" altLang="en-US" sz="1200" b="0">
                <a:latin typeface="Nanum Myeongjo" panose="02020603020101020101" pitchFamily="18" charset="-127"/>
              </a:rPr>
              <a:pPr/>
              <a:t>1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594CBB8-370F-CD40-9729-6A98C878D91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298BC90-4848-3248-927C-94E6B6245B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824DE8DB-DEBF-6D49-A839-ECE60616EE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68037B6-408E-2345-BAE3-4C70756BE552}" type="slidenum">
              <a:rPr lang="zh-CN" altLang="en-US" sz="1200" b="0">
                <a:latin typeface="Nanum Myeongjo" panose="02020603020101020101" pitchFamily="18" charset="-127"/>
              </a:rPr>
              <a:pPr/>
              <a:t>10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1EFB521-C83C-0141-AD08-3C16D841C2D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D6F5CF7B-74C2-FC4B-8F25-529392C3DC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E7739CD8-D164-5D4B-9E0B-797CAE9926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7B4C50D-0982-C44A-A14E-CC9B6852C98D}" type="slidenum">
              <a:rPr lang="zh-CN" altLang="en-US" sz="1200" b="0">
                <a:latin typeface="Nanum Myeongjo" panose="02020603020101020101" pitchFamily="18" charset="-127"/>
              </a:rPr>
              <a:pPr/>
              <a:t>11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827B8F25-24FC-344F-9408-CD66AAD3AF4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5643E33D-DA41-2049-A930-7EF0F2E51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FDD709D8-CA81-A34C-9DF9-03D1E1AFD0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E09C787-7AF5-F149-A21C-D984821C6EAB}" type="slidenum">
              <a:rPr lang="zh-CN" altLang="en-US" sz="1200" b="0">
                <a:latin typeface="Nanum Myeongjo" panose="02020603020101020101" pitchFamily="18" charset="-127"/>
              </a:rPr>
              <a:pPr/>
              <a:t>12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E560083B-4E9A-E844-B3A6-D07465D58F0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1DB6C14E-5F50-3348-8CF5-4ED5C0E94E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FA8B8BB8-5149-2248-9DFE-B1753C08D8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8E274A8-59CA-9E43-8C6D-91957150D09C}" type="slidenum">
              <a:rPr lang="zh-CN" altLang="en-US" sz="1200" b="0">
                <a:latin typeface="Nanum Myeongjo" panose="02020603020101020101" pitchFamily="18" charset="-127"/>
              </a:rPr>
              <a:pPr/>
              <a:t>13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921289A6-6E4A-E340-9F48-65916C9D88D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E903719C-68DC-194A-91B0-686EAEB2C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因为</a:t>
            </a:r>
            <a:r>
              <a:rPr lang="en-US" altLang="zh-CN"/>
              <a:t>Decode</a:t>
            </a:r>
            <a:r>
              <a:rPr lang="zh-CN" altLang="en-US"/>
              <a:t>阶段和</a:t>
            </a:r>
            <a:r>
              <a:rPr lang="en-US" altLang="zh-CN"/>
              <a:t>Write Back</a:t>
            </a:r>
            <a:r>
              <a:rPr lang="zh-CN" altLang="en-US"/>
              <a:t>阶段都主要是在操作</a:t>
            </a:r>
            <a:r>
              <a:rPr lang="en-US" altLang="zh-CN"/>
              <a:t>register file</a:t>
            </a:r>
            <a:r>
              <a:rPr lang="zh-CN" altLang="en-US"/>
              <a:t>，所以我们把他们合在一起讲。</a:t>
            </a:r>
          </a:p>
          <a:p>
            <a:pPr eaLnBrk="1" hangingPunct="1"/>
            <a:r>
              <a:rPr lang="zh-CN" altLang="en-US"/>
              <a:t>写口</a:t>
            </a:r>
            <a:r>
              <a:rPr lang="en-US" altLang="zh-CN"/>
              <a:t>E</a:t>
            </a:r>
            <a:r>
              <a:rPr lang="zh-CN" altLang="en-US"/>
              <a:t>是用来写</a:t>
            </a:r>
            <a:r>
              <a:rPr lang="en-US" altLang="zh-CN"/>
              <a:t>Execute</a:t>
            </a:r>
            <a:r>
              <a:rPr lang="zh-CN" altLang="en-US"/>
              <a:t>阶段来的结果的，写口</a:t>
            </a:r>
            <a:r>
              <a:rPr lang="en-US" altLang="zh-CN"/>
              <a:t>M</a:t>
            </a:r>
            <a:r>
              <a:rPr lang="zh-CN" altLang="en-US"/>
              <a:t>是用来写</a:t>
            </a:r>
            <a:r>
              <a:rPr lang="en-US" altLang="zh-CN"/>
              <a:t>Memory</a:t>
            </a:r>
            <a:r>
              <a:rPr lang="zh-CN" altLang="en-US"/>
              <a:t>阶段来的结果的。</a:t>
            </a:r>
          </a:p>
          <a:p>
            <a:pPr eaLnBrk="1" hangingPunct="1"/>
            <a:r>
              <a:rPr lang="zh-CN" altLang="en-US"/>
              <a:t>这里主要是要处理</a:t>
            </a:r>
            <a:r>
              <a:rPr lang="en-US" altLang="zh-CN"/>
              <a:t>4</a:t>
            </a:r>
            <a:r>
              <a:rPr lang="zh-CN" altLang="en-US"/>
              <a:t>个读写信号的地址。</a:t>
            </a:r>
          </a:p>
          <a:p>
            <a:pPr eaLnBrk="1" hangingPunct="1"/>
            <a:r>
              <a:rPr lang="zh-CN" altLang="en-US"/>
              <a:t>当</a:t>
            </a:r>
            <a:r>
              <a:rPr lang="en-US" altLang="zh-CN"/>
              <a:t>dstE</a:t>
            </a:r>
            <a:r>
              <a:rPr lang="zh-CN" altLang="en-US"/>
              <a:t>和</a:t>
            </a:r>
            <a:r>
              <a:rPr lang="en-US" altLang="zh-CN"/>
              <a:t>dstM</a:t>
            </a:r>
            <a:r>
              <a:rPr lang="zh-CN" altLang="en-US"/>
              <a:t>相同时（这发生在</a:t>
            </a:r>
            <a:r>
              <a:rPr lang="en-US" altLang="zh-CN"/>
              <a:t>popl %esp</a:t>
            </a:r>
            <a:r>
              <a:rPr lang="zh-CN" altLang="en-US"/>
              <a:t>时），根据语义，应该是使用</a:t>
            </a:r>
            <a:r>
              <a:rPr lang="en-US" altLang="zh-CN"/>
              <a:t>valM</a:t>
            </a:r>
            <a:r>
              <a:rPr lang="zh-CN" altLang="en-US"/>
              <a:t>的值。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4ACBAD81-92AC-1B45-BC98-9AA15D7134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0C8BCB8-FE0D-8340-9D5F-925231CE198D}" type="slidenum">
              <a:rPr lang="zh-CN" altLang="en-US" sz="1200" b="0">
                <a:latin typeface="Nanum Myeongjo" panose="02020603020101020101" pitchFamily="18" charset="-127"/>
              </a:rPr>
              <a:pPr/>
              <a:t>14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5C9845BB-351A-3C45-BFA9-28FDB6FFEE0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24231FC8-D866-7B4A-8438-6FEDF3A350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2F8EF05E-0526-814B-B964-3223928DCB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77823B89-56B0-9C4A-911C-B2AD70278E70}" type="slidenum">
              <a:rPr lang="zh-CN" altLang="en-US" sz="1200" b="0">
                <a:latin typeface="Nanum Myeongjo" panose="02020603020101020101" pitchFamily="18" charset="-127"/>
              </a:rPr>
              <a:pPr/>
              <a:t>15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92D8EEDC-F228-8140-AFEA-C15FA341599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EFC28CF0-4D79-434D-8EF2-7CDA59E073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981C9C5A-E5D2-3448-8E7E-E10AECAA1A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10F07FE-ECF7-1547-A224-A3A51DE11547}" type="slidenum">
              <a:rPr lang="zh-CN" altLang="en-US" sz="1200" b="0">
                <a:latin typeface="Nanum Myeongjo" panose="02020603020101020101" pitchFamily="18" charset="-127"/>
              </a:rPr>
              <a:pPr/>
              <a:t>16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5DF3B823-DEBC-3349-A58F-9B59861D7D8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B8D2C5C1-1A01-4F46-B32B-2A7764F928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具体的表见</a:t>
            </a:r>
            <a:r>
              <a:rPr lang="en-US" altLang="zh-CN"/>
              <a:t>P283-284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72DF448C-28A3-1145-AF6E-D274F676F6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D6EFC5B-033B-D74D-AB26-CCF8019EB7B2}" type="slidenum">
              <a:rPr lang="zh-CN" altLang="en-US" sz="1200" b="0">
                <a:latin typeface="Nanum Myeongjo" panose="02020603020101020101" pitchFamily="18" charset="-127"/>
              </a:rPr>
              <a:pPr/>
              <a:t>17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50736C3F-DA6E-374C-8901-6C2107BCD2F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CB765AC7-3684-F14D-A9BC-E80D2BF67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具体的表见</a:t>
            </a:r>
            <a:r>
              <a:rPr lang="en-US" altLang="zh-CN"/>
              <a:t>P283-284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ED2F5203-F641-A54D-927D-35572638AD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7B416CD-11C5-1640-8DA0-E78B7729DE09}" type="slidenum">
              <a:rPr lang="zh-CN" altLang="en-US" sz="1200" b="0">
                <a:latin typeface="Nanum Myeongjo" panose="02020603020101020101" pitchFamily="18" charset="-127"/>
              </a:rPr>
              <a:pPr/>
              <a:t>18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C0FEB49D-BCE7-5B44-9379-65BF795FBD6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807BBA27-335D-9D4A-B841-F44C3F26A1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8150D0F4-EFD0-DB44-8C50-B55275FAAE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BE8EECC-CAAF-EC4C-8B18-5052B23EC7BC}" type="slidenum">
              <a:rPr lang="zh-CN" altLang="en-US" sz="1200" b="0">
                <a:latin typeface="Nanum Myeongjo" panose="02020603020101020101" pitchFamily="18" charset="-127"/>
              </a:rPr>
              <a:pPr/>
              <a:t>19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CBF73974-8957-F544-80EB-81FD6AA5CBE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7FCEE8EB-FB88-6D45-892D-9C012A5696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DEF89CF2-90B8-A344-B8CF-5868AC08CE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21A8BF1-8A84-FF41-B3DB-390E3EB770DB}" type="slidenum">
              <a:rPr lang="zh-CN" altLang="en-US" sz="1200" b="0">
                <a:latin typeface="Nanum Myeongjo" panose="02020603020101020101" pitchFamily="18" charset="-127"/>
              </a:rPr>
              <a:pPr/>
              <a:t>2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3DFE5E04-E325-D147-881D-15ADAA33E98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59D58780-E8FC-6445-A7B4-EB72D6B1D8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F05FE30B-7697-EF4A-8B05-0602331685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62528F1-75DA-7040-B247-3FE4A85659FE}" type="slidenum">
              <a:rPr lang="zh-CN" altLang="en-US" sz="1200" b="0">
                <a:latin typeface="Nanum Myeongjo" panose="02020603020101020101" pitchFamily="18" charset="-127"/>
              </a:rPr>
              <a:pPr/>
              <a:t>20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1CD72261-864B-234E-A45D-06C62AA3C33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20BD5A83-BE1B-C741-95E2-2AB622EE64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Set CC</a:t>
            </a:r>
            <a:r>
              <a:rPr lang="zh-CN" altLang="en-US"/>
              <a:t>信号表示</a:t>
            </a:r>
            <a:r>
              <a:rPr lang="en-US" altLang="zh-CN"/>
              <a:t>CC</a:t>
            </a:r>
            <a:r>
              <a:rPr lang="zh-CN" altLang="en-US"/>
              <a:t>寄存器是否需要被更新。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C26E1442-98C0-A84C-A002-B60C9AAE5A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B1F00012-9469-8B46-A97D-5885CC10258E}" type="slidenum">
              <a:rPr lang="zh-CN" altLang="en-US" sz="1200" b="0">
                <a:latin typeface="Nanum Myeongjo" panose="02020603020101020101" pitchFamily="18" charset="-127"/>
              </a:rPr>
              <a:pPr/>
              <a:t>21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1F6B35EB-A4A7-2B4B-8E70-D675A47645C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9C8E9543-C382-754D-9E19-D3B4583F52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41DBC309-D156-E646-AC99-62EF79DA01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B6DC7BCA-FA18-C940-AD7A-935172901049}" type="slidenum">
              <a:rPr lang="zh-CN" altLang="en-US" sz="1200" b="0">
                <a:latin typeface="Nanum Myeongjo" panose="02020603020101020101" pitchFamily="18" charset="-127"/>
              </a:rPr>
              <a:pPr/>
              <a:t>22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46753653-9F3D-9F41-A099-7B25F7A2769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9A30DEBE-A3D1-0843-8C68-EABE2EE167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590C7A43-CC61-E747-8214-3046873188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906B8AB-A684-5646-9DA7-88EA7A4B4C6D}" type="slidenum">
              <a:rPr lang="zh-CN" altLang="en-US" sz="1200" b="0">
                <a:latin typeface="Nanum Myeongjo" panose="02020603020101020101" pitchFamily="18" charset="-127"/>
              </a:rPr>
              <a:pPr/>
              <a:t>23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4FD66BC6-3333-5949-B48F-173A2655FD9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2C3FBD00-1030-4F4D-BF68-3A92E6BEA2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38755771-2C85-A047-9C53-E17D06B0A6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6D0A0A2-B782-9345-A044-9FD4DD403AAF}" type="slidenum">
              <a:rPr lang="zh-CN" altLang="en-US" sz="1200" b="0">
                <a:latin typeface="Nanum Myeongjo" panose="02020603020101020101" pitchFamily="18" charset="-127"/>
              </a:rPr>
              <a:pPr/>
              <a:t>24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5D45F6AA-58BB-5741-B98B-A2FDBD9DFEA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F8E1C58A-EE1D-2A42-B408-60B7C430C9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AE7BB367-3F8C-5049-9F50-B641160331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2D79EA2-6712-1B45-A9B8-BDF9FDAFA982}" type="slidenum">
              <a:rPr lang="zh-CN" altLang="en-US" sz="1200" b="0">
                <a:latin typeface="Nanum Myeongjo" panose="02020603020101020101" pitchFamily="18" charset="-127"/>
              </a:rPr>
              <a:pPr/>
              <a:t>25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7447ABB5-C8BE-D648-B9B7-5258BC9F6C1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733DD962-2F1B-DA42-8F8F-AD7AE8A5BB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A584B056-10B8-AC4C-BAF7-F3867C8F24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7159E84D-D06A-8E4B-9614-CCA7722858D4}" type="slidenum">
              <a:rPr lang="zh-CN" altLang="en-US" sz="1200" b="0">
                <a:latin typeface="Nanum Myeongjo" panose="02020603020101020101" pitchFamily="18" charset="-127"/>
              </a:rPr>
              <a:pPr/>
              <a:t>26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C53906BA-ABF5-664D-8524-108CA3A5D96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C25F605F-2760-024A-98F1-8CAB08066F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1DAA8BCB-961C-0743-8DA3-0EB67EC835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42D19AB-0C40-C042-87EA-7CA0CB55190F}" type="slidenum">
              <a:rPr lang="zh-CN" altLang="en-US" sz="1200" b="0">
                <a:latin typeface="Nanum Myeongjo" panose="02020603020101020101" pitchFamily="18" charset="-127"/>
              </a:rPr>
              <a:pPr/>
              <a:t>27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5C327946-BC17-3E49-ACC3-CD5EA6DAC00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92C7448F-C2AE-444E-A26B-8A85A3874C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Mem read</a:t>
            </a:r>
            <a:r>
              <a:rPr lang="zh-CN" altLang="en-US"/>
              <a:t>信号和</a:t>
            </a:r>
            <a:r>
              <a:rPr lang="en-US" altLang="zh-CN"/>
              <a:t>Mem write</a:t>
            </a:r>
            <a:r>
              <a:rPr lang="zh-CN" altLang="en-US"/>
              <a:t>信号不会同时为</a:t>
            </a:r>
            <a:r>
              <a:rPr lang="en-US" altLang="zh-CN"/>
              <a:t>1</a:t>
            </a:r>
            <a:r>
              <a:rPr lang="zh-CN" altLang="en-US"/>
              <a:t>。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83631F04-EDDD-9548-A151-E5E814637F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CAB8394-E3BD-BD46-8143-C24E205FE6CD}" type="slidenum">
              <a:rPr lang="zh-CN" altLang="en-US" sz="1200" b="0">
                <a:latin typeface="Nanum Myeongjo" panose="02020603020101020101" pitchFamily="18" charset="-127"/>
              </a:rPr>
              <a:pPr/>
              <a:t>28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E1409E66-9311-1E41-8ABC-745C74BC904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71F400F5-4106-9F4E-8158-5381FEA6AB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3781C076-A6A7-BA48-BDDF-CA1E4B6025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BD679ADF-7C33-B745-865D-90DCA413C3D0}" type="slidenum">
              <a:rPr lang="zh-CN" altLang="en-US" sz="1200" b="0">
                <a:latin typeface="Nanum Myeongjo" panose="02020603020101020101" pitchFamily="18" charset="-127"/>
              </a:rPr>
              <a:pPr/>
              <a:t>29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CDFB665E-3DBD-9142-8A98-594C173B943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AE293393-B103-EB45-8DAF-CE91BD14AA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52AC9623-1BFC-E245-A88E-9A0730A8E35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/>
            <a:fld id="{1BC38DAB-3647-1D4C-BD79-941BC123312A}" type="slidenum">
              <a:rPr lang="zh-CN" altLang="en-US" sz="1200" b="0">
                <a:latin typeface="Nanum Myeongjo" panose="02020603020101020101" pitchFamily="18" charset="-127"/>
              </a:rPr>
              <a:pPr algn="r"/>
              <a:t>3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CFCF513-DDBB-F64C-86C6-4333AD32A1D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8F0CB0EE-9638-904E-8349-F8F1CA5D18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EFEF6863-53F4-7846-A32C-7CC9983BBA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FE3920B-E6C3-284F-98CD-9EAC10E9D5E0}" type="slidenum">
              <a:rPr lang="zh-CN" altLang="en-US" sz="1200" b="0">
                <a:latin typeface="Nanum Myeongjo" panose="02020603020101020101" pitchFamily="18" charset="-127"/>
              </a:rPr>
              <a:pPr/>
              <a:t>30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F5208E08-A0AD-D241-8C00-FEF285DE694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8426A3FF-2E8B-8749-B5E4-94A218BFC6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7DC31CDA-E0DF-6045-981F-87D2457C05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13365C8-F338-3547-9F72-6535F6B96FA6}" type="slidenum">
              <a:rPr lang="zh-CN" altLang="en-US" sz="1200" b="0">
                <a:latin typeface="Nanum Myeongjo" panose="02020603020101020101" pitchFamily="18" charset="-127"/>
              </a:rPr>
              <a:pPr/>
              <a:t>31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6AD81899-042D-6847-A1E5-AB741174C1A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295CE746-5DCD-3E45-8B6B-F47E5284B1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B596D789-32FF-BC42-AFFF-A1DEB9D5FA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98284FC-7975-5143-825E-10DF3FDE0B43}" type="slidenum">
              <a:rPr lang="zh-CN" altLang="en-US" sz="1200" b="0">
                <a:latin typeface="Nanum Myeongjo" panose="02020603020101020101" pitchFamily="18" charset="-127"/>
              </a:rPr>
              <a:pPr/>
              <a:t>32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CF2F2D50-7C4D-384D-9E43-CAEB1A3CF1C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3E0E62B6-4986-3A4E-94F8-AE56EF0142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81299022-3CD8-B44B-B11E-69B271BCEB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6F6B791E-7B47-6142-A255-141E27DC0B3D}" type="slidenum">
              <a:rPr lang="zh-CN" altLang="en-US" sz="1200" b="0">
                <a:latin typeface="Nanum Myeongjo" panose="02020603020101020101" pitchFamily="18" charset="-127"/>
              </a:rPr>
              <a:pPr/>
              <a:t>33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925AE87C-33B8-6A44-A17B-93080E5D64E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22DCB530-AE5D-DF44-97A2-D06FBAFA0F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4A3C63D0-10C7-A24C-A0A2-91056EF4A4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B5F2E4B-2FBA-694F-9D5E-F3AA6CFD33EA}" type="slidenum">
              <a:rPr lang="zh-CN" altLang="en-US" sz="1200" b="0">
                <a:latin typeface="Nanum Myeongjo" panose="02020603020101020101" pitchFamily="18" charset="-127"/>
              </a:rPr>
              <a:pPr/>
              <a:t>34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1702C566-1977-1147-A414-C2407FCB0D3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840B0213-BBC7-0141-8C79-7767A429F8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3B870E09-8547-1447-9F16-D7BD35C01D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0D126E7-2FC1-8543-9FD4-27DE4E252D85}" type="slidenum">
              <a:rPr lang="zh-CN" altLang="en-US" sz="1200" b="0">
                <a:latin typeface="Nanum Myeongjo" panose="02020603020101020101" pitchFamily="18" charset="-127"/>
              </a:rPr>
              <a:pPr/>
              <a:t>35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EC2EBC1E-A4E9-7641-A3A3-82327C0440E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8914772C-444B-564C-9E0D-957A1E2E68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3BB4F6D5-E32A-A647-9642-AC9CC7EA24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273992A-6ACF-EF47-89F6-EC63CA83A937}" type="slidenum">
              <a:rPr lang="zh-CN" altLang="en-US" sz="1200" b="0">
                <a:latin typeface="Nanum Myeongjo" panose="02020603020101020101" pitchFamily="18" charset="-127"/>
              </a:rPr>
              <a:pPr/>
              <a:t>36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8CEF87B7-C9DA-A44D-9D55-2896E29CDB6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40E126F8-063F-1749-8094-B1D82FBD80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E80AAF73-6160-254C-9D8F-6F6CCBCE1B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8B752B3-CE6D-7646-811A-075DA00E0059}" type="slidenum">
              <a:rPr lang="zh-CN" altLang="en-US" sz="1200" b="0">
                <a:latin typeface="Nanum Myeongjo" panose="02020603020101020101" pitchFamily="18" charset="-127"/>
              </a:rPr>
              <a:pPr/>
              <a:t>38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4F337866-814A-E240-9EC8-E5ECEC6024B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8A3B7F09-9327-FE4F-8891-5EF715D1CF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45F25B28-5347-494F-9098-0B888287BD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3AAB1E3-0145-C44B-9429-FB3504B155D0}" type="slidenum">
              <a:rPr lang="zh-CN" altLang="en-US" sz="1200" b="0">
                <a:latin typeface="Nanum Myeongjo" panose="02020603020101020101" pitchFamily="18" charset="-127"/>
              </a:rPr>
              <a:pPr/>
              <a:t>39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A29F9C9A-D1CE-B049-9C1E-04F90514CF8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8540305F-B7FB-E045-9FD9-8FA110A89A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6E32C8F-702B-B045-A08A-67301DC00E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C4BED74-2999-0141-948D-86DDCD7F6CB9}" type="slidenum">
              <a:rPr lang="zh-CN" altLang="en-US" sz="1200" b="0">
                <a:latin typeface="Nanum Myeongjo" panose="02020603020101020101" pitchFamily="18" charset="-127"/>
              </a:rPr>
              <a:pPr/>
              <a:t>4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BB20CD2-B607-C34A-B943-164A72A4181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5B20F67E-E711-C543-85E5-607226FAE8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这个图中有些控制信号没有标出来。</a:t>
            </a:r>
          </a:p>
          <a:p>
            <a:pPr eaLnBrk="1" hangingPunct="1"/>
            <a:r>
              <a:rPr lang="zh-CN" altLang="en-US"/>
              <a:t>似乎</a:t>
            </a:r>
            <a:r>
              <a:rPr lang="en-US" altLang="zh-CN"/>
              <a:t>PC</a:t>
            </a:r>
            <a:r>
              <a:rPr lang="zh-CN" altLang="en-US"/>
              <a:t>也应该是蓝色的。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B0EC149C-4CB0-224B-9D94-7E6DB4D075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6031E9E-C0F3-564B-A5BF-37E6C49867F4}" type="slidenum">
              <a:rPr lang="zh-CN" altLang="en-US" sz="1200" b="0">
                <a:latin typeface="Nanum Myeongjo" panose="02020603020101020101" pitchFamily="18" charset="-127"/>
              </a:rPr>
              <a:pPr/>
              <a:t>5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28E940D5-6C77-DF40-AF1F-01D789ABA67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10BF2411-4409-724E-BBE0-B712969700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事实上，不管需要几个字节，读入都是</a:t>
            </a:r>
            <a:r>
              <a:rPr lang="en-US" altLang="zh-CN"/>
              <a:t>6</a:t>
            </a:r>
            <a:r>
              <a:rPr lang="zh-CN" altLang="en-US"/>
              <a:t>个字节。</a:t>
            </a:r>
          </a:p>
          <a:p>
            <a:pPr eaLnBrk="1" hangingPunct="1"/>
            <a:r>
              <a:rPr lang="en-US" altLang="zh-CN"/>
              <a:t>Split</a:t>
            </a:r>
            <a:r>
              <a:rPr lang="zh-CN" altLang="en-US"/>
              <a:t>实际上是非常简单的。因为读出的一个字节就是</a:t>
            </a:r>
            <a:r>
              <a:rPr lang="en-US" altLang="zh-CN"/>
              <a:t>8</a:t>
            </a:r>
            <a:r>
              <a:rPr lang="zh-CN" altLang="en-US"/>
              <a:t>根信号线，只要将他们分为两股就可以了。</a:t>
            </a:r>
          </a:p>
          <a:p>
            <a:pPr eaLnBrk="1" hangingPunct="1"/>
            <a:r>
              <a:rPr lang="zh-CN" altLang="en-US"/>
              <a:t>一个问题：</a:t>
            </a:r>
            <a:r>
              <a:rPr lang="en-US" altLang="zh-CN"/>
              <a:t>Align</a:t>
            </a:r>
            <a:r>
              <a:rPr lang="zh-CN" altLang="en-US"/>
              <a:t>没有使用</a:t>
            </a:r>
            <a:r>
              <a:rPr lang="en-US" altLang="zh-CN"/>
              <a:t>Need valC</a:t>
            </a:r>
            <a:r>
              <a:rPr lang="zh-CN" altLang="en-US"/>
              <a:t>信号，因为如果这条指令没有带常数，那么</a:t>
            </a:r>
            <a:r>
              <a:rPr lang="en-US" altLang="zh-CN"/>
              <a:t>valC</a:t>
            </a:r>
            <a:r>
              <a:rPr lang="zh-CN" altLang="en-US"/>
              <a:t>不管产生什么内容都无所谓。但</a:t>
            </a:r>
            <a:r>
              <a:rPr lang="en-US" altLang="zh-CN"/>
              <a:t>valC</a:t>
            </a:r>
            <a:r>
              <a:rPr lang="zh-CN" altLang="en-US"/>
              <a:t>到底是</a:t>
            </a:r>
            <a:r>
              <a:rPr lang="en-US" altLang="zh-CN"/>
              <a:t>1-4</a:t>
            </a:r>
            <a:r>
              <a:rPr lang="zh-CN" altLang="en-US"/>
              <a:t>字节还是</a:t>
            </a:r>
            <a:r>
              <a:rPr lang="en-US" altLang="zh-CN"/>
              <a:t>2-5</a:t>
            </a:r>
            <a:r>
              <a:rPr lang="zh-CN" altLang="en-US"/>
              <a:t>字节却要根据</a:t>
            </a:r>
            <a:r>
              <a:rPr lang="en-US" altLang="zh-CN"/>
              <a:t>Need regids</a:t>
            </a:r>
            <a:r>
              <a:rPr lang="zh-CN" altLang="en-US"/>
              <a:t>信号来确定。所以</a:t>
            </a:r>
            <a:r>
              <a:rPr lang="en-US" altLang="zh-CN"/>
              <a:t>Need regids</a:t>
            </a:r>
            <a:r>
              <a:rPr lang="zh-CN" altLang="en-US"/>
              <a:t>必须要，而</a:t>
            </a:r>
            <a:r>
              <a:rPr lang="en-US" altLang="zh-CN"/>
              <a:t>Need valC</a:t>
            </a:r>
            <a:r>
              <a:rPr lang="zh-CN" altLang="en-US"/>
              <a:t>可以不需要。</a:t>
            </a:r>
          </a:p>
          <a:p>
            <a:pPr eaLnBrk="1" hangingPunct="1"/>
            <a:r>
              <a:rPr lang="zh-CN" altLang="en-US"/>
              <a:t>这也是一种常用的硬件设计方法：如果我们说一个信号在某种情况下用不到，那么它就可以是任意值。这样通过对它赋予某种赋值可以将他与其他信号合并或者其他简化。这里就是一个例子，</a:t>
            </a:r>
            <a:r>
              <a:rPr lang="en-US" altLang="zh-CN"/>
              <a:t>valC</a:t>
            </a:r>
            <a:r>
              <a:rPr lang="zh-CN" altLang="en-US"/>
              <a:t>并不是如果不需要的话，就为</a:t>
            </a:r>
            <a:r>
              <a:rPr lang="en-US" altLang="zh-CN"/>
              <a:t>0</a:t>
            </a:r>
            <a:r>
              <a:rPr lang="zh-CN" altLang="en-US"/>
              <a:t>。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97481A9E-B02B-1843-880C-62AEA0C6E1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4CCA0CE-C4FB-874E-B4CE-93E435449654}" type="slidenum">
              <a:rPr lang="zh-CN" altLang="en-US" sz="1200" b="0">
                <a:latin typeface="Nanum Myeongjo" panose="02020603020101020101" pitchFamily="18" charset="-127"/>
              </a:rPr>
              <a:pPr/>
              <a:t>6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ED9ED4F5-47A7-2849-927C-6A85A4464A1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8003F82-3C7E-C747-AFFD-2422B7B13E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2C3A1F0A-BB17-BF4B-86A7-B1377BE622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FD94F84-2B99-314A-BDBA-CDE30507DDCE}" type="slidenum">
              <a:rPr lang="zh-CN" altLang="en-US" sz="1200" b="0">
                <a:latin typeface="Nanum Myeongjo" panose="02020603020101020101" pitchFamily="18" charset="-127"/>
              </a:rPr>
              <a:pPr/>
              <a:t>7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C3E620A-4C62-864C-9B7A-5C7576ADFF6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06E267F-6941-124F-B157-EB6AD10ABE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39D5A266-F6F9-2C4F-9F14-13FB280D4F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009CE60-6157-564C-B270-4550AA0CDA8D}" type="slidenum">
              <a:rPr lang="zh-CN" altLang="en-US" sz="1200" b="0">
                <a:latin typeface="Nanum Myeongjo" panose="02020603020101020101" pitchFamily="18" charset="-127"/>
              </a:rPr>
              <a:pPr/>
              <a:t>8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9EFCA951-EC29-6A40-9D3E-93E75103EAC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B7CFB2BF-7DF8-CA4E-A4BA-7F9A26252D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用在</a:t>
            </a:r>
            <a:r>
              <a:rPr lang="en-US" altLang="zh-CN"/>
              <a:t>HCL</a:t>
            </a:r>
            <a:r>
              <a:rPr lang="zh-CN" altLang="en-US"/>
              <a:t>中表示指令、寄存器、操作符类型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B1409B36-2388-054F-8CD2-3DA572B7A3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70B1551-2994-8B46-831E-2C3BD43D308D}" type="slidenum">
              <a:rPr lang="zh-CN" altLang="en-US" sz="1200" b="0">
                <a:latin typeface="Nanum Myeongjo" panose="02020603020101020101" pitchFamily="18" charset="-127"/>
              </a:rPr>
              <a:pPr/>
              <a:t>9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37C75706-D322-DC44-9913-54A8B3B076E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7173020B-CB5F-7B4B-AC00-4826AB73E7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用在</a:t>
            </a:r>
            <a:r>
              <a:rPr lang="en-US" altLang="zh-CN"/>
              <a:t>HCL</a:t>
            </a:r>
            <a:r>
              <a:rPr lang="zh-CN" altLang="en-US"/>
              <a:t>中表示指令、寄存器、操作符类型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A80AD7CB-CB36-1244-BAB1-5C7BFC958C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C0B54-30F0-FD42-9E3C-DF033E22AE13}" type="datetime1">
              <a:rPr lang="zh-CN" altLang="en-US"/>
              <a:pPr>
                <a:defRPr/>
              </a:pPr>
              <a:t>2020/7/18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5798C54-AF5E-FE41-BACC-D3FE636F33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F4B5356-CE73-CC4B-8FD3-8DBA7F0749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1525282-E5A5-CB43-9409-511CACF9938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52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3F1D291-035B-4B4E-AF5E-A929F4B4D2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BDB40-7C59-CF41-B4B4-BD11027BBA46}" type="datetime1">
              <a:rPr lang="zh-CN" altLang="en-US"/>
              <a:pPr>
                <a:defRPr/>
              </a:pPr>
              <a:t>2020/7/18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65D7E5A-EE33-EA4A-9A25-36495D4499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CEE51F0-5D03-3643-B462-971A073D2F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9F521D-A0CD-674F-9A24-9540AFEA4D6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972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555CE52-2713-F440-9DE4-DF8D4D72E5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63827-B1BA-174F-9B67-043D9AA23AA3}" type="datetime1">
              <a:rPr lang="zh-CN" altLang="en-US"/>
              <a:pPr>
                <a:defRPr/>
              </a:pPr>
              <a:t>2020/7/18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62D295-4E67-814B-9430-D86E42402E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0ABA85-020D-2343-BF48-89158916B3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3939E-5A43-1142-9D36-2D32BEA3EA0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80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E3F6F-F5F5-2744-A975-C4B4A74C6B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CD27C-C964-4547-B307-361DEDF32553}" type="datetime1">
              <a:rPr lang="zh-CN" altLang="en-US"/>
              <a:pPr>
                <a:defRPr/>
              </a:pPr>
              <a:t>2020/7/18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20292D-8171-A349-B61E-C902C1E67C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92F0423-6914-F84D-B10D-6B1837EC23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87B5E2-9D9A-5440-8277-6F99F295F81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362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192428-5CC5-A940-8D9A-106CE8DE30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424E1-2201-4640-9023-1B0A947AF99C}" type="datetime1">
              <a:rPr lang="zh-CN" altLang="en-US"/>
              <a:pPr>
                <a:defRPr/>
              </a:pPr>
              <a:t>2020/7/18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19EE1E2-37C8-F947-A8FB-8962F23189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268A13-ECFC-E341-9C17-6368B18565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26E64C-104B-8C4F-B215-C2556824525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288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AAA954C-36A9-C84F-9941-866FD7F571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694A4-BE01-DC44-BD16-38AE251DB2E2}" type="datetime1">
              <a:rPr lang="zh-CN" altLang="en-US"/>
              <a:pPr>
                <a:defRPr/>
              </a:pPr>
              <a:t>2020/7/18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F4C8CF0-BA97-A34B-9939-05CF58D2BA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6319D11-794C-AA4F-B505-2A4F4B32C4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B582C2-D12B-FA45-BC57-8A14F0F53A6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768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CA18F6-671C-014E-95BA-51F8A32503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4A772-FF9A-8C40-81C6-9AD3567EE105}" type="datetime1">
              <a:rPr lang="zh-CN" altLang="en-US"/>
              <a:pPr>
                <a:defRPr/>
              </a:pPr>
              <a:t>2020/7/18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C5549F-4BCC-DF4E-B54F-C8F8DBDFD9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711EAA-27C4-9C42-9F77-59FD841383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E6067C-9E4F-AC48-8D46-0C8BF4597EF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234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E189A53-82DE-4148-B6EE-E478BBA22B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3984F-F0E8-C848-AC18-767DB5495DE7}" type="datetime1">
              <a:rPr lang="zh-CN" altLang="en-US"/>
              <a:pPr>
                <a:defRPr/>
              </a:pPr>
              <a:t>2020/7/18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61248D6-90E4-3B4F-BB92-ADE873BA35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D0203C5-5FDA-E149-8191-D869E8B6C0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F0F5C4-010B-B343-8B28-D4035B1C836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250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8381174-A9EB-1B40-BA40-926312AA73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17510-9286-9342-AA0D-1E9B1D8EE9AC}" type="datetime1">
              <a:rPr lang="zh-CN" altLang="en-US"/>
              <a:pPr>
                <a:defRPr/>
              </a:pPr>
              <a:t>2020/7/18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5E4B3DA-1C30-AC42-A50C-5318024656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A4BD30A-3DB8-5B41-9C02-818D6FDEE9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516F30-0612-8247-9F27-2825F3C46FF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803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35E5424-EF75-1F41-843C-3E1F5C99B8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22E9D-5613-7847-9665-6B4F07D43A34}" type="datetime1">
              <a:rPr lang="zh-CN" altLang="en-US"/>
              <a:pPr>
                <a:defRPr/>
              </a:pPr>
              <a:t>2020/7/18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913AC4F-BFA2-6D41-82C3-F818FF5293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F7B97CD-0D98-6D40-AE81-5EF8261851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C34C6D-6599-6A4C-9DAA-9B68BA6EC65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146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C8B881-766A-B04B-9317-32F317D80A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9463D-7456-D74F-9F0E-69468D768529}" type="datetime1">
              <a:rPr lang="zh-CN" altLang="en-US"/>
              <a:pPr>
                <a:defRPr/>
              </a:pPr>
              <a:t>2020/7/18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BAA28-AEA5-AC42-80ED-34A6032377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8C5F03-8B8D-154A-ADA8-FE0008477A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66DBCD-1DCD-0147-8018-60582772D79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528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81117A-9ABE-9A47-A2D2-0DFDA9EF6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4C2B3-5C34-6541-B05C-7034FC030718}" type="datetime1">
              <a:rPr lang="zh-CN" altLang="en-US"/>
              <a:pPr>
                <a:defRPr/>
              </a:pPr>
              <a:t>2020/7/18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8BEB57-C76F-3948-8E62-D26BAAD113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92B888-1C1A-6844-96D1-DCBA76ED0A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51C63C-D3A0-FB44-BA80-86FF068AD6F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386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64AB132-DBFA-7B45-BDD8-E889C89956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4B446F1-0802-B446-89B1-82B6FF9B10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41F3AB4-E6E9-EE40-A0D4-9BB35123CFA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fld id="{A42C18C6-3835-E24E-8EB2-9D034C6A4769}" type="datetime1">
              <a:rPr lang="zh-CN" altLang="en-US" smtClean="0"/>
              <a:pPr>
                <a:defRPr/>
              </a:pPr>
              <a:t>2020/7/18</a:t>
            </a:fld>
            <a:endParaRPr lang="en-US" altLang="zh-CN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002033D-3BB3-2941-8020-1BC54987107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>
                <a:latin typeface="Nanum Myeongjo" panose="02020603020101020101" pitchFamily="18" charset="-127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8E20B848-9F3E-4345-ABFE-3ABFC6504D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>
                <a:latin typeface="Nanum Myeongjo" panose="02020603020101020101" pitchFamily="18" charset="-127"/>
                <a:ea typeface="宋体" panose="02010600030101010101" pitchFamily="2" charset="-122"/>
              </a:defRPr>
            </a:lvl1pPr>
          </a:lstStyle>
          <a:p>
            <a:fld id="{B85FBED8-DAD5-C947-98A1-8080A68E83A3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93DA4BBD-464A-FD47-88E2-A1F8CBE0C8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Nanum Myeongjo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Nanum Myeongjo" panose="02020603020101020101" pitchFamily="18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Nanum Myeongjo" panose="02020603020101020101" pitchFamily="18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0" i="0">
          <a:solidFill>
            <a:schemeClr val="tx1"/>
          </a:solidFill>
          <a:latin typeface="Nanum Myeongjo" panose="0202060302010102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0" i="0">
          <a:solidFill>
            <a:schemeClr val="tx1"/>
          </a:solidFill>
          <a:latin typeface="Nanum Myeongjo" panose="0202060302010102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Nanum Myeongjo" panose="0202060302010102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Nanum Myeongjo" panose="02020603020101020101" pitchFamily="18" charset="-127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>
            <a:extLst>
              <a:ext uri="{FF2B5EF4-FFF2-40B4-BE49-F238E27FC236}">
                <a16:creationId xmlns:a16="http://schemas.microsoft.com/office/drawing/2014/main" id="{8FDCA2F4-7D6F-C04D-9129-E49EE83D08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F2C627-979D-4247-9917-DCC6BF9C7DA5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86B57310-CEE9-5B40-8311-B207B380787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SEQ CPU Implementation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>
            <a:extLst>
              <a:ext uri="{FF2B5EF4-FFF2-40B4-BE49-F238E27FC236}">
                <a16:creationId xmlns:a16="http://schemas.microsoft.com/office/drawing/2014/main" id="{F80A2FF1-C079-614A-8348-ED4974A7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21F5E2-3002-F84C-BBB3-8B76FCD9B06C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3555" name="Rectangle 4">
            <a:extLst>
              <a:ext uri="{FF2B5EF4-FFF2-40B4-BE49-F238E27FC236}">
                <a16:creationId xmlns:a16="http://schemas.microsoft.com/office/drawing/2014/main" id="{039C65F7-7B78-044E-B9BC-ABA694A28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90600"/>
            <a:ext cx="82296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grpSp>
        <p:nvGrpSpPr>
          <p:cNvPr id="23556" name="Group 5">
            <a:extLst>
              <a:ext uri="{FF2B5EF4-FFF2-40B4-BE49-F238E27FC236}">
                <a16:creationId xmlns:a16="http://schemas.microsoft.com/office/drawing/2014/main" id="{F3260306-2B0F-2747-A31A-FB7C475A8B84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228600"/>
            <a:ext cx="7942263" cy="5297488"/>
            <a:chOff x="570" y="144"/>
            <a:chExt cx="5003" cy="3337"/>
          </a:xfrm>
        </p:grpSpPr>
        <p:sp>
          <p:nvSpPr>
            <p:cNvPr id="23558" name="Line 6">
              <a:extLst>
                <a:ext uri="{FF2B5EF4-FFF2-40B4-BE49-F238E27FC236}">
                  <a16:creationId xmlns:a16="http://schemas.microsoft.com/office/drawing/2014/main" id="{7EFDD261-CFC3-ED48-9AC4-EDCC9427C6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" y="864"/>
              <a:ext cx="53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3559" name="Line 7">
              <a:extLst>
                <a:ext uri="{FF2B5EF4-FFF2-40B4-BE49-F238E27FC236}">
                  <a16:creationId xmlns:a16="http://schemas.microsoft.com/office/drawing/2014/main" id="{CAC9657A-2D75-804D-AC88-110C834E17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" y="1114"/>
              <a:ext cx="53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3560" name="Line 8">
              <a:extLst>
                <a:ext uri="{FF2B5EF4-FFF2-40B4-BE49-F238E27FC236}">
                  <a16:creationId xmlns:a16="http://schemas.microsoft.com/office/drawing/2014/main" id="{CEF55CDE-8EFC-4247-8EFD-F2F03ADD4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" y="1427"/>
              <a:ext cx="53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3561" name="Line 9">
              <a:extLst>
                <a:ext uri="{FF2B5EF4-FFF2-40B4-BE49-F238E27FC236}">
                  <a16:creationId xmlns:a16="http://schemas.microsoft.com/office/drawing/2014/main" id="{321D0DD7-E741-534A-AF59-E1EA52CC5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" y="1678"/>
              <a:ext cx="53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3562" name="Line 10">
              <a:extLst>
                <a:ext uri="{FF2B5EF4-FFF2-40B4-BE49-F238E27FC236}">
                  <a16:creationId xmlns:a16="http://schemas.microsoft.com/office/drawing/2014/main" id="{F29A2A99-F6F0-BA49-AB46-60838B6DE9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" y="1991"/>
              <a:ext cx="53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3563" name="Line 11">
              <a:extLst>
                <a:ext uri="{FF2B5EF4-FFF2-40B4-BE49-F238E27FC236}">
                  <a16:creationId xmlns:a16="http://schemas.microsoft.com/office/drawing/2014/main" id="{FCD2AA8A-C593-5A4C-99E6-546106B2ED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" y="3118"/>
              <a:ext cx="53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3564" name="Line 12">
              <a:extLst>
                <a:ext uri="{FF2B5EF4-FFF2-40B4-BE49-F238E27FC236}">
                  <a16:creationId xmlns:a16="http://schemas.microsoft.com/office/drawing/2014/main" id="{BB2DA3CE-9A9D-3043-B57A-AECFC924C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" y="3368"/>
              <a:ext cx="53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3565" name="Freeform 13">
              <a:extLst>
                <a:ext uri="{FF2B5EF4-FFF2-40B4-BE49-F238E27FC236}">
                  <a16:creationId xmlns:a16="http://schemas.microsoft.com/office/drawing/2014/main" id="{0A684F95-8321-EC4C-98D3-6B24FC9889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0" y="2293"/>
              <a:ext cx="534" cy="213"/>
            </a:xfrm>
            <a:custGeom>
              <a:avLst/>
              <a:gdLst>
                <a:gd name="T0" fmla="*/ 0 w 564"/>
                <a:gd name="T1" fmla="*/ 4392075 h 2208"/>
                <a:gd name="T2" fmla="*/ 120 w 564"/>
                <a:gd name="T3" fmla="*/ 4202005 h 2208"/>
                <a:gd name="T4" fmla="*/ 160 w 564"/>
                <a:gd name="T5" fmla="*/ 4010803 h 2208"/>
                <a:gd name="T6" fmla="*/ 160 w 564"/>
                <a:gd name="T7" fmla="*/ 3818984 h 2208"/>
                <a:gd name="T8" fmla="*/ 160 w 564"/>
                <a:gd name="T9" fmla="*/ 0 h 2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2208"/>
                <a:gd name="T17" fmla="*/ 564 w 564"/>
                <a:gd name="T18" fmla="*/ 2208 h 22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2208">
                  <a:moveTo>
                    <a:pt x="0" y="2208"/>
                  </a:moveTo>
                  <a:lnTo>
                    <a:pt x="420" y="2112"/>
                  </a:lnTo>
                  <a:lnTo>
                    <a:pt x="564" y="2016"/>
                  </a:lnTo>
                  <a:lnTo>
                    <a:pt x="564" y="1920"/>
                  </a:lnTo>
                  <a:lnTo>
                    <a:pt x="564" y="0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grpSp>
          <p:nvGrpSpPr>
            <p:cNvPr id="23566" name="Group 14">
              <a:extLst>
                <a:ext uri="{FF2B5EF4-FFF2-40B4-BE49-F238E27FC236}">
                  <a16:creationId xmlns:a16="http://schemas.microsoft.com/office/drawing/2014/main" id="{AA76FF1A-9812-A846-A56F-DAE77257C72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08" y="144"/>
              <a:ext cx="4565" cy="3337"/>
              <a:chOff x="2932" y="144"/>
              <a:chExt cx="2641" cy="2548"/>
            </a:xfrm>
          </p:grpSpPr>
          <p:sp>
            <p:nvSpPr>
              <p:cNvPr id="23567" name="AutoShape 15">
                <a:extLst>
                  <a:ext uri="{FF2B5EF4-FFF2-40B4-BE49-F238E27FC236}">
                    <a16:creationId xmlns:a16="http://schemas.microsoft.com/office/drawing/2014/main" id="{D4C70299-7DC4-A047-BCDC-C8533B42240C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932" y="144"/>
                <a:ext cx="2641" cy="25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grpSp>
            <p:nvGrpSpPr>
              <p:cNvPr id="23568" name="Group 16">
                <a:extLst>
                  <a:ext uri="{FF2B5EF4-FFF2-40B4-BE49-F238E27FC236}">
                    <a16:creationId xmlns:a16="http://schemas.microsoft.com/office/drawing/2014/main" id="{B6A7C0F8-C3F8-D44F-B800-47EC6668B7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32" y="2312"/>
                <a:ext cx="1477" cy="164"/>
                <a:chOff x="2932" y="2312"/>
                <a:chExt cx="1477" cy="164"/>
              </a:xfrm>
            </p:grpSpPr>
            <p:sp>
              <p:nvSpPr>
                <p:cNvPr id="24158" name="Rectangle 17">
                  <a:extLst>
                    <a:ext uri="{FF2B5EF4-FFF2-40B4-BE49-F238E27FC236}">
                      <a16:creationId xmlns:a16="http://schemas.microsoft.com/office/drawing/2014/main" id="{2BA9E5BB-1C73-5D4D-8FB9-7C097C28C5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2" y="2312"/>
                  <a:ext cx="900" cy="1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159" name="Rectangle 18">
                  <a:extLst>
                    <a:ext uri="{FF2B5EF4-FFF2-40B4-BE49-F238E27FC236}">
                      <a16:creationId xmlns:a16="http://schemas.microsoft.com/office/drawing/2014/main" id="{E61DE2CF-DE31-504E-BB71-B580CB7E22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343"/>
                  <a:ext cx="247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 err="1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pushl</a:t>
                  </a:r>
                  <a:r>
                    <a:rPr lang="en-US" altLang="zh-CN" sz="2000" b="0" dirty="0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 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160" name="Rectangle 19">
                  <a:extLst>
                    <a:ext uri="{FF2B5EF4-FFF2-40B4-BE49-F238E27FC236}">
                      <a16:creationId xmlns:a16="http://schemas.microsoft.com/office/drawing/2014/main" id="{F17842A8-4B31-774F-947B-681AF8B78D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7" y="2334"/>
                  <a:ext cx="104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 err="1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rA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24161" name="Group 20">
                  <a:extLst>
                    <a:ext uri="{FF2B5EF4-FFF2-40B4-BE49-F238E27FC236}">
                      <a16:creationId xmlns:a16="http://schemas.microsoft.com/office/drawing/2014/main" id="{D7D4BA37-56CB-094D-8E36-243907DD00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32" y="2312"/>
                  <a:ext cx="289" cy="162"/>
                  <a:chOff x="3832" y="2312"/>
                  <a:chExt cx="289" cy="162"/>
                </a:xfrm>
              </p:grpSpPr>
              <p:sp>
                <p:nvSpPr>
                  <p:cNvPr id="24168" name="Rectangle 21">
                    <a:extLst>
                      <a:ext uri="{FF2B5EF4-FFF2-40B4-BE49-F238E27FC236}">
                        <a16:creationId xmlns:a16="http://schemas.microsoft.com/office/drawing/2014/main" id="{29BF71A2-0811-7B40-A0A7-EBBCA68591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2312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169" name="Rectangle 22">
                    <a:extLst>
                      <a:ext uri="{FF2B5EF4-FFF2-40B4-BE49-F238E27FC236}">
                        <a16:creationId xmlns:a16="http://schemas.microsoft.com/office/drawing/2014/main" id="{D576A97E-63C9-5E47-921D-87E2F18F10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2341"/>
                    <a:ext cx="68" cy="1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 dirty="0">
                        <a:solidFill>
                          <a:srgbClr val="000066"/>
                        </a:solidFill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A</a:t>
                    </a:r>
                    <a:endPara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170" name="Rectangle 23">
                    <a:extLst>
                      <a:ext uri="{FF2B5EF4-FFF2-40B4-BE49-F238E27FC236}">
                        <a16:creationId xmlns:a16="http://schemas.microsoft.com/office/drawing/2014/main" id="{1B80B525-0FF6-FB4A-A98F-6DAFE3B0A0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76" y="2312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171" name="Rectangle 24">
                    <a:extLst>
                      <a:ext uri="{FF2B5EF4-FFF2-40B4-BE49-F238E27FC236}">
                        <a16:creationId xmlns:a16="http://schemas.microsoft.com/office/drawing/2014/main" id="{9444CED8-84DF-2048-A70B-2009395CF0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23" y="2341"/>
                    <a:ext cx="50" cy="1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 dirty="0">
                        <a:solidFill>
                          <a:srgbClr val="000066"/>
                        </a:solidFill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0</a:t>
                    </a:r>
                    <a:endPara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172" name="Rectangle 25">
                    <a:extLst>
                      <a:ext uri="{FF2B5EF4-FFF2-40B4-BE49-F238E27FC236}">
                        <a16:creationId xmlns:a16="http://schemas.microsoft.com/office/drawing/2014/main" id="{E05E6D8D-AFDF-E745-9174-73E182C46D1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2312"/>
                    <a:ext cx="289" cy="145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4162" name="Group 26">
                  <a:extLst>
                    <a:ext uri="{FF2B5EF4-FFF2-40B4-BE49-F238E27FC236}">
                      <a16:creationId xmlns:a16="http://schemas.microsoft.com/office/drawing/2014/main" id="{D0EF420C-D147-D442-9BE3-0F902430C7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20" y="2312"/>
                  <a:ext cx="289" cy="162"/>
                  <a:chOff x="4120" y="2312"/>
                  <a:chExt cx="289" cy="162"/>
                </a:xfrm>
              </p:grpSpPr>
              <p:sp>
                <p:nvSpPr>
                  <p:cNvPr id="24163" name="Rectangle 27">
                    <a:extLst>
                      <a:ext uri="{FF2B5EF4-FFF2-40B4-BE49-F238E27FC236}">
                        <a16:creationId xmlns:a16="http://schemas.microsoft.com/office/drawing/2014/main" id="{88FC865B-C94F-E341-9B35-B8B37699E5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0" y="2312"/>
                    <a:ext cx="145" cy="145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164" name="Rectangle 28">
                    <a:extLst>
                      <a:ext uri="{FF2B5EF4-FFF2-40B4-BE49-F238E27FC236}">
                        <a16:creationId xmlns:a16="http://schemas.microsoft.com/office/drawing/2014/main" id="{083E5805-7067-924B-97D8-FABDDA2740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50" y="2339"/>
                    <a:ext cx="104" cy="1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 dirty="0" err="1">
                        <a:solidFill>
                          <a:srgbClr val="000066"/>
                        </a:solidFill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rA</a:t>
                    </a:r>
                    <a:endPara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165" name="Rectangle 29">
                    <a:extLst>
                      <a:ext uri="{FF2B5EF4-FFF2-40B4-BE49-F238E27FC236}">
                        <a16:creationId xmlns:a16="http://schemas.microsoft.com/office/drawing/2014/main" id="{CE9CDB87-10B2-7140-956E-74F7DA095C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64" y="2312"/>
                    <a:ext cx="145" cy="145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166" name="Rectangle 30">
                    <a:extLst>
                      <a:ext uri="{FF2B5EF4-FFF2-40B4-BE49-F238E27FC236}">
                        <a16:creationId xmlns:a16="http://schemas.microsoft.com/office/drawing/2014/main" id="{A59B9B90-F0EE-FA47-81D0-3EB8EC1548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11" y="2341"/>
                    <a:ext cx="50" cy="1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 dirty="0">
                        <a:solidFill>
                          <a:srgbClr val="000066"/>
                        </a:solidFill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8</a:t>
                    </a:r>
                    <a:endPara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167" name="Rectangle 31">
                    <a:extLst>
                      <a:ext uri="{FF2B5EF4-FFF2-40B4-BE49-F238E27FC236}">
                        <a16:creationId xmlns:a16="http://schemas.microsoft.com/office/drawing/2014/main" id="{914CFA31-562B-0445-8D1E-46464151C2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0" y="2312"/>
                    <a:ext cx="289" cy="145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23569" name="Group 32">
                <a:extLst>
                  <a:ext uri="{FF2B5EF4-FFF2-40B4-BE49-F238E27FC236}">
                    <a16:creationId xmlns:a16="http://schemas.microsoft.com/office/drawing/2014/main" id="{467D89B5-09EE-DD4F-BF2D-F63A14EC08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32" y="1664"/>
                <a:ext cx="2341" cy="163"/>
                <a:chOff x="2932" y="1664"/>
                <a:chExt cx="2341" cy="163"/>
              </a:xfrm>
            </p:grpSpPr>
            <p:sp>
              <p:nvSpPr>
                <p:cNvPr id="24147" name="Rectangle 33">
                  <a:extLst>
                    <a:ext uri="{FF2B5EF4-FFF2-40B4-BE49-F238E27FC236}">
                      <a16:creationId xmlns:a16="http://schemas.microsoft.com/office/drawing/2014/main" id="{000791C0-4460-7E46-B922-55D0501908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2" y="1664"/>
                  <a:ext cx="900" cy="1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148" name="Rectangle 34">
                  <a:extLst>
                    <a:ext uri="{FF2B5EF4-FFF2-40B4-BE49-F238E27FC236}">
                      <a16:creationId xmlns:a16="http://schemas.microsoft.com/office/drawing/2014/main" id="{4BB7E649-4A15-EA41-988D-504DB30492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694"/>
                  <a:ext cx="200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 err="1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jXX</a:t>
                  </a:r>
                  <a:r>
                    <a:rPr lang="en-US" altLang="zh-CN" sz="2000" b="0" dirty="0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 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149" name="Rectangle 35">
                  <a:extLst>
                    <a:ext uri="{FF2B5EF4-FFF2-40B4-BE49-F238E27FC236}">
                      <a16:creationId xmlns:a16="http://schemas.microsoft.com/office/drawing/2014/main" id="{3889692D-6D32-4947-B279-F2C871631A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7" y="1685"/>
                  <a:ext cx="182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 err="1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Dest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24150" name="Group 36">
                  <a:extLst>
                    <a:ext uri="{FF2B5EF4-FFF2-40B4-BE49-F238E27FC236}">
                      <a16:creationId xmlns:a16="http://schemas.microsoft.com/office/drawing/2014/main" id="{9570AE33-1517-D24E-883A-9993AF8523F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32" y="1664"/>
                  <a:ext cx="289" cy="162"/>
                  <a:chOff x="3832" y="1664"/>
                  <a:chExt cx="289" cy="162"/>
                </a:xfrm>
              </p:grpSpPr>
              <p:sp>
                <p:nvSpPr>
                  <p:cNvPr id="24153" name="Rectangle 37">
                    <a:extLst>
                      <a:ext uri="{FF2B5EF4-FFF2-40B4-BE49-F238E27FC236}">
                        <a16:creationId xmlns:a16="http://schemas.microsoft.com/office/drawing/2014/main" id="{522CD25E-6CE9-AB42-A161-3B84648E6F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1664"/>
                    <a:ext cx="145" cy="144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154" name="Rectangle 38">
                    <a:extLst>
                      <a:ext uri="{FF2B5EF4-FFF2-40B4-BE49-F238E27FC236}">
                        <a16:creationId xmlns:a16="http://schemas.microsoft.com/office/drawing/2014/main" id="{2D18CF11-3BE5-AC4A-8224-9AAA1655E5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1693"/>
                    <a:ext cx="50" cy="1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 dirty="0">
                        <a:solidFill>
                          <a:srgbClr val="000066"/>
                        </a:solidFill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7</a:t>
                    </a:r>
                    <a:endPara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155" name="Rectangle 39">
                    <a:extLst>
                      <a:ext uri="{FF2B5EF4-FFF2-40B4-BE49-F238E27FC236}">
                        <a16:creationId xmlns:a16="http://schemas.microsoft.com/office/drawing/2014/main" id="{294CD928-8E15-4942-B806-922AEDC84F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76" y="1664"/>
                    <a:ext cx="145" cy="144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156" name="Rectangle 40">
                    <a:extLst>
                      <a:ext uri="{FF2B5EF4-FFF2-40B4-BE49-F238E27FC236}">
                        <a16:creationId xmlns:a16="http://schemas.microsoft.com/office/drawing/2014/main" id="{A0D9C23D-54DE-1F41-A538-EFF54EF5DA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14" y="1691"/>
                    <a:ext cx="84" cy="1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 dirty="0" err="1">
                        <a:solidFill>
                          <a:srgbClr val="000066"/>
                        </a:solidFill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fn</a:t>
                    </a:r>
                    <a:endPara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157" name="Rectangle 41">
                    <a:extLst>
                      <a:ext uri="{FF2B5EF4-FFF2-40B4-BE49-F238E27FC236}">
                        <a16:creationId xmlns:a16="http://schemas.microsoft.com/office/drawing/2014/main" id="{365C0C9A-4107-9B4C-A23B-8FDB9AC988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1664"/>
                    <a:ext cx="289" cy="144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24151" name="Rectangle 42">
                  <a:extLst>
                    <a:ext uri="{FF2B5EF4-FFF2-40B4-BE49-F238E27FC236}">
                      <a16:creationId xmlns:a16="http://schemas.microsoft.com/office/drawing/2014/main" id="{F57070CC-B065-404C-AB3F-6BA31222BF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0" y="1664"/>
                  <a:ext cx="1153" cy="144"/>
                </a:xfrm>
                <a:prstGeom prst="rect">
                  <a:avLst/>
                </a:prstGeom>
                <a:solidFill>
                  <a:srgbClr val="CCECFF"/>
                </a:solidFill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152" name="Rectangle 43">
                  <a:extLst>
                    <a:ext uri="{FF2B5EF4-FFF2-40B4-BE49-F238E27FC236}">
                      <a16:creationId xmlns:a16="http://schemas.microsoft.com/office/drawing/2014/main" id="{6AFAE06F-4869-914C-BB6C-1360EFE8EA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0" y="1691"/>
                  <a:ext cx="182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 err="1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Dest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3570" name="Group 44">
                <a:extLst>
                  <a:ext uri="{FF2B5EF4-FFF2-40B4-BE49-F238E27FC236}">
                    <a16:creationId xmlns:a16="http://schemas.microsoft.com/office/drawing/2014/main" id="{73B95B1C-FB0C-6449-A84B-69A07B24C6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32" y="2528"/>
                <a:ext cx="1477" cy="164"/>
                <a:chOff x="2932" y="2528"/>
                <a:chExt cx="1477" cy="164"/>
              </a:xfrm>
            </p:grpSpPr>
            <p:sp>
              <p:nvSpPr>
                <p:cNvPr id="24132" name="Rectangle 45">
                  <a:extLst>
                    <a:ext uri="{FF2B5EF4-FFF2-40B4-BE49-F238E27FC236}">
                      <a16:creationId xmlns:a16="http://schemas.microsoft.com/office/drawing/2014/main" id="{064F3AC3-DF72-584F-9254-A14AD70BEA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2" y="2528"/>
                  <a:ext cx="900" cy="1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133" name="Rectangle 46">
                  <a:extLst>
                    <a:ext uri="{FF2B5EF4-FFF2-40B4-BE49-F238E27FC236}">
                      <a16:creationId xmlns:a16="http://schemas.microsoft.com/office/drawing/2014/main" id="{CA247E4A-E465-4145-8B56-F925784473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559"/>
                  <a:ext cx="211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 err="1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popl</a:t>
                  </a:r>
                  <a:r>
                    <a:rPr lang="en-US" altLang="zh-CN" sz="2000" b="0" dirty="0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 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134" name="Rectangle 47">
                  <a:extLst>
                    <a:ext uri="{FF2B5EF4-FFF2-40B4-BE49-F238E27FC236}">
                      <a16:creationId xmlns:a16="http://schemas.microsoft.com/office/drawing/2014/main" id="{6B0F3132-C536-FE4D-8D03-96DD645E05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27" y="2550"/>
                  <a:ext cx="104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 err="1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rA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24135" name="Group 48">
                  <a:extLst>
                    <a:ext uri="{FF2B5EF4-FFF2-40B4-BE49-F238E27FC236}">
                      <a16:creationId xmlns:a16="http://schemas.microsoft.com/office/drawing/2014/main" id="{4D2B14DA-A528-5348-ABF4-E9588F6FBAE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32" y="2528"/>
                  <a:ext cx="289" cy="162"/>
                  <a:chOff x="3832" y="2528"/>
                  <a:chExt cx="289" cy="162"/>
                </a:xfrm>
              </p:grpSpPr>
              <p:sp>
                <p:nvSpPr>
                  <p:cNvPr id="24142" name="Rectangle 49">
                    <a:extLst>
                      <a:ext uri="{FF2B5EF4-FFF2-40B4-BE49-F238E27FC236}">
                        <a16:creationId xmlns:a16="http://schemas.microsoft.com/office/drawing/2014/main" id="{0EA1AA48-3AB6-D743-A5B3-A79B6B90385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2528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143" name="Rectangle 50">
                    <a:extLst>
                      <a:ext uri="{FF2B5EF4-FFF2-40B4-BE49-F238E27FC236}">
                        <a16:creationId xmlns:a16="http://schemas.microsoft.com/office/drawing/2014/main" id="{9AB77737-9B7C-9842-BAEC-80F27F34AB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2557"/>
                    <a:ext cx="57" cy="1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 dirty="0">
                        <a:solidFill>
                          <a:srgbClr val="000066"/>
                        </a:solidFill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B</a:t>
                    </a:r>
                    <a:endPara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144" name="Rectangle 51">
                    <a:extLst>
                      <a:ext uri="{FF2B5EF4-FFF2-40B4-BE49-F238E27FC236}">
                        <a16:creationId xmlns:a16="http://schemas.microsoft.com/office/drawing/2014/main" id="{704497B0-D122-1A40-B050-18B26C23D8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76" y="2528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145" name="Rectangle 52">
                    <a:extLst>
                      <a:ext uri="{FF2B5EF4-FFF2-40B4-BE49-F238E27FC236}">
                        <a16:creationId xmlns:a16="http://schemas.microsoft.com/office/drawing/2014/main" id="{B08031AE-4F9E-FC49-B4C7-ED22D4D8E3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23" y="2557"/>
                    <a:ext cx="50" cy="1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 dirty="0">
                        <a:solidFill>
                          <a:srgbClr val="000066"/>
                        </a:solidFill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0</a:t>
                    </a:r>
                    <a:endPara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146" name="Rectangle 53">
                    <a:extLst>
                      <a:ext uri="{FF2B5EF4-FFF2-40B4-BE49-F238E27FC236}">
                        <a16:creationId xmlns:a16="http://schemas.microsoft.com/office/drawing/2014/main" id="{8D1EB399-C0CF-084F-BB4A-E3E31CE4BA0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2528"/>
                    <a:ext cx="289" cy="145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4136" name="Group 54">
                  <a:extLst>
                    <a:ext uri="{FF2B5EF4-FFF2-40B4-BE49-F238E27FC236}">
                      <a16:creationId xmlns:a16="http://schemas.microsoft.com/office/drawing/2014/main" id="{52029DC2-5B53-944E-BF4A-E17245E14D0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20" y="2528"/>
                  <a:ext cx="289" cy="162"/>
                  <a:chOff x="4120" y="2528"/>
                  <a:chExt cx="289" cy="162"/>
                </a:xfrm>
              </p:grpSpPr>
              <p:sp>
                <p:nvSpPr>
                  <p:cNvPr id="24137" name="Rectangle 55">
                    <a:extLst>
                      <a:ext uri="{FF2B5EF4-FFF2-40B4-BE49-F238E27FC236}">
                        <a16:creationId xmlns:a16="http://schemas.microsoft.com/office/drawing/2014/main" id="{407A3CCD-ED60-C143-A751-DF27C48CED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0" y="2528"/>
                    <a:ext cx="145" cy="145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138" name="Rectangle 56">
                    <a:extLst>
                      <a:ext uri="{FF2B5EF4-FFF2-40B4-BE49-F238E27FC236}">
                        <a16:creationId xmlns:a16="http://schemas.microsoft.com/office/drawing/2014/main" id="{D88CF4A8-86E6-B34D-BDE3-C7BD64DBE43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50" y="2555"/>
                    <a:ext cx="104" cy="1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 dirty="0" err="1">
                        <a:solidFill>
                          <a:srgbClr val="000066"/>
                        </a:solidFill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rA</a:t>
                    </a:r>
                    <a:endPara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139" name="Rectangle 57">
                    <a:extLst>
                      <a:ext uri="{FF2B5EF4-FFF2-40B4-BE49-F238E27FC236}">
                        <a16:creationId xmlns:a16="http://schemas.microsoft.com/office/drawing/2014/main" id="{4B325BC6-8DDD-8449-B789-88C71271D5A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64" y="2528"/>
                    <a:ext cx="145" cy="145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140" name="Rectangle 58">
                    <a:extLst>
                      <a:ext uri="{FF2B5EF4-FFF2-40B4-BE49-F238E27FC236}">
                        <a16:creationId xmlns:a16="http://schemas.microsoft.com/office/drawing/2014/main" id="{A6602D6B-E714-3A4E-BEFB-CD96F2C87F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11" y="2557"/>
                    <a:ext cx="50" cy="1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 dirty="0">
                        <a:solidFill>
                          <a:srgbClr val="000066"/>
                        </a:solidFill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8</a:t>
                    </a:r>
                    <a:endPara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141" name="Rectangle 59">
                    <a:extLst>
                      <a:ext uri="{FF2B5EF4-FFF2-40B4-BE49-F238E27FC236}">
                        <a16:creationId xmlns:a16="http://schemas.microsoft.com/office/drawing/2014/main" id="{0CACC381-2107-8949-A59C-6DA8CF6B1A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0" y="2528"/>
                    <a:ext cx="289" cy="145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23571" name="Group 60">
                <a:extLst>
                  <a:ext uri="{FF2B5EF4-FFF2-40B4-BE49-F238E27FC236}">
                    <a16:creationId xmlns:a16="http://schemas.microsoft.com/office/drawing/2014/main" id="{BEE3D5AF-A004-D24B-B484-0F7D315BE4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32" y="1880"/>
                <a:ext cx="2341" cy="164"/>
                <a:chOff x="2932" y="1880"/>
                <a:chExt cx="2341" cy="164"/>
              </a:xfrm>
            </p:grpSpPr>
            <p:sp>
              <p:nvSpPr>
                <p:cNvPr id="24121" name="Rectangle 61">
                  <a:extLst>
                    <a:ext uri="{FF2B5EF4-FFF2-40B4-BE49-F238E27FC236}">
                      <a16:creationId xmlns:a16="http://schemas.microsoft.com/office/drawing/2014/main" id="{ECD4067B-6E72-0440-B947-A7619875BB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2" y="1880"/>
                  <a:ext cx="900" cy="1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122" name="Rectangle 62">
                  <a:extLst>
                    <a:ext uri="{FF2B5EF4-FFF2-40B4-BE49-F238E27FC236}">
                      <a16:creationId xmlns:a16="http://schemas.microsoft.com/office/drawing/2014/main" id="{F73CDBDE-7B7F-BC49-82E6-0B02DF9D87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911"/>
                  <a:ext cx="168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call 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123" name="Rectangle 63">
                  <a:extLst>
                    <a:ext uri="{FF2B5EF4-FFF2-40B4-BE49-F238E27FC236}">
                      <a16:creationId xmlns:a16="http://schemas.microsoft.com/office/drawing/2014/main" id="{F510EC00-D48E-6C40-8800-044E41D44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27" y="1902"/>
                  <a:ext cx="182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 err="1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Dest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24124" name="Group 64">
                  <a:extLst>
                    <a:ext uri="{FF2B5EF4-FFF2-40B4-BE49-F238E27FC236}">
                      <a16:creationId xmlns:a16="http://schemas.microsoft.com/office/drawing/2014/main" id="{13397E73-6C19-434B-826A-ED65E8FCA5E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32" y="1880"/>
                  <a:ext cx="289" cy="162"/>
                  <a:chOff x="3832" y="1880"/>
                  <a:chExt cx="289" cy="162"/>
                </a:xfrm>
              </p:grpSpPr>
              <p:sp>
                <p:nvSpPr>
                  <p:cNvPr id="24127" name="Rectangle 65">
                    <a:extLst>
                      <a:ext uri="{FF2B5EF4-FFF2-40B4-BE49-F238E27FC236}">
                        <a16:creationId xmlns:a16="http://schemas.microsoft.com/office/drawing/2014/main" id="{9A35CAEE-ED86-284D-B1D3-7AB6548981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1880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128" name="Rectangle 66">
                    <a:extLst>
                      <a:ext uri="{FF2B5EF4-FFF2-40B4-BE49-F238E27FC236}">
                        <a16:creationId xmlns:a16="http://schemas.microsoft.com/office/drawing/2014/main" id="{D6504049-2EA4-0544-A4EB-9A78F310B3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1909"/>
                    <a:ext cx="50" cy="1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 dirty="0">
                        <a:solidFill>
                          <a:srgbClr val="000066"/>
                        </a:solidFill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8</a:t>
                    </a:r>
                    <a:endPara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129" name="Rectangle 67">
                    <a:extLst>
                      <a:ext uri="{FF2B5EF4-FFF2-40B4-BE49-F238E27FC236}">
                        <a16:creationId xmlns:a16="http://schemas.microsoft.com/office/drawing/2014/main" id="{23E22D4B-4BC4-CA42-9382-A54BBEFF45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76" y="1880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130" name="Rectangle 68">
                    <a:extLst>
                      <a:ext uri="{FF2B5EF4-FFF2-40B4-BE49-F238E27FC236}">
                        <a16:creationId xmlns:a16="http://schemas.microsoft.com/office/drawing/2014/main" id="{1261F5E1-ACA3-BE44-A629-31C5337036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23" y="1909"/>
                    <a:ext cx="50" cy="1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 dirty="0">
                        <a:solidFill>
                          <a:srgbClr val="000066"/>
                        </a:solidFill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0</a:t>
                    </a:r>
                    <a:endPara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131" name="Rectangle 69">
                    <a:extLst>
                      <a:ext uri="{FF2B5EF4-FFF2-40B4-BE49-F238E27FC236}">
                        <a16:creationId xmlns:a16="http://schemas.microsoft.com/office/drawing/2014/main" id="{1D744E6B-14BB-C040-ACDD-47A094337C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1880"/>
                    <a:ext cx="289" cy="145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24125" name="Rectangle 70">
                  <a:extLst>
                    <a:ext uri="{FF2B5EF4-FFF2-40B4-BE49-F238E27FC236}">
                      <a16:creationId xmlns:a16="http://schemas.microsoft.com/office/drawing/2014/main" id="{8F0A0769-1526-034A-91E9-5BCEBE2764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0" y="1880"/>
                  <a:ext cx="1153" cy="145"/>
                </a:xfrm>
                <a:prstGeom prst="rect">
                  <a:avLst/>
                </a:prstGeom>
                <a:solidFill>
                  <a:srgbClr val="CCECFF"/>
                </a:solidFill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126" name="Rectangle 71">
                  <a:extLst>
                    <a:ext uri="{FF2B5EF4-FFF2-40B4-BE49-F238E27FC236}">
                      <a16:creationId xmlns:a16="http://schemas.microsoft.com/office/drawing/2014/main" id="{E5168564-D618-1E46-AAB7-90217C1CD5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0" y="1907"/>
                  <a:ext cx="182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 err="1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Dest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3572" name="Group 72">
                <a:extLst>
                  <a:ext uri="{FF2B5EF4-FFF2-40B4-BE49-F238E27FC236}">
                    <a16:creationId xmlns:a16="http://schemas.microsoft.com/office/drawing/2014/main" id="{9BAEF7EA-253D-8C4B-9F26-D89DB0DA9D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32" y="583"/>
                <a:ext cx="1477" cy="164"/>
                <a:chOff x="2932" y="583"/>
                <a:chExt cx="1477" cy="164"/>
              </a:xfrm>
            </p:grpSpPr>
            <p:sp>
              <p:nvSpPr>
                <p:cNvPr id="24104" name="Rectangle 73">
                  <a:extLst>
                    <a:ext uri="{FF2B5EF4-FFF2-40B4-BE49-F238E27FC236}">
                      <a16:creationId xmlns:a16="http://schemas.microsoft.com/office/drawing/2014/main" id="{CE866635-AFE4-3943-AED1-29E3EDE2E2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2" y="583"/>
                  <a:ext cx="900" cy="1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105" name="Rectangle 74">
                  <a:extLst>
                    <a:ext uri="{FF2B5EF4-FFF2-40B4-BE49-F238E27FC236}">
                      <a16:creationId xmlns:a16="http://schemas.microsoft.com/office/drawing/2014/main" id="{ABA7AEC2-C816-DC4B-8F87-BCAF1FC26D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614"/>
                  <a:ext cx="276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 err="1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rrmovl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106" name="Rectangle 75">
                  <a:extLst>
                    <a:ext uri="{FF2B5EF4-FFF2-40B4-BE49-F238E27FC236}">
                      <a16:creationId xmlns:a16="http://schemas.microsoft.com/office/drawing/2014/main" id="{01B269C6-D96B-EE44-B04E-A39B1AE085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27" y="605"/>
                  <a:ext cx="104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 err="1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rA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107" name="Rectangle 76">
                  <a:extLst>
                    <a:ext uri="{FF2B5EF4-FFF2-40B4-BE49-F238E27FC236}">
                      <a16:creationId xmlns:a16="http://schemas.microsoft.com/office/drawing/2014/main" id="{8111496C-99E6-C648-A72D-AEC8194C4E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11" y="614"/>
                  <a:ext cx="54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, 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108" name="Rectangle 77">
                  <a:extLst>
                    <a:ext uri="{FF2B5EF4-FFF2-40B4-BE49-F238E27FC236}">
                      <a16:creationId xmlns:a16="http://schemas.microsoft.com/office/drawing/2014/main" id="{B1C77B80-92BE-9F45-A710-77C99883C9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2" y="605"/>
                  <a:ext cx="93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 err="1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rB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24109" name="Group 78">
                  <a:extLst>
                    <a:ext uri="{FF2B5EF4-FFF2-40B4-BE49-F238E27FC236}">
                      <a16:creationId xmlns:a16="http://schemas.microsoft.com/office/drawing/2014/main" id="{C58C46C8-9B84-034B-BFE4-DA3478A53E3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32" y="583"/>
                  <a:ext cx="289" cy="162"/>
                  <a:chOff x="3832" y="583"/>
                  <a:chExt cx="289" cy="162"/>
                </a:xfrm>
              </p:grpSpPr>
              <p:sp>
                <p:nvSpPr>
                  <p:cNvPr id="24116" name="Rectangle 79">
                    <a:extLst>
                      <a:ext uri="{FF2B5EF4-FFF2-40B4-BE49-F238E27FC236}">
                        <a16:creationId xmlns:a16="http://schemas.microsoft.com/office/drawing/2014/main" id="{6ED21813-4EA3-764E-80E8-8D0B1D0271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583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117" name="Rectangle 80">
                    <a:extLst>
                      <a:ext uri="{FF2B5EF4-FFF2-40B4-BE49-F238E27FC236}">
                        <a16:creationId xmlns:a16="http://schemas.microsoft.com/office/drawing/2014/main" id="{021F0BF9-4E3A-4F4E-BC5E-C835B4E1856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612"/>
                    <a:ext cx="50" cy="1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 dirty="0">
                        <a:solidFill>
                          <a:srgbClr val="000066"/>
                        </a:solidFill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2</a:t>
                    </a:r>
                    <a:endPara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118" name="Rectangle 81">
                    <a:extLst>
                      <a:ext uri="{FF2B5EF4-FFF2-40B4-BE49-F238E27FC236}">
                        <a16:creationId xmlns:a16="http://schemas.microsoft.com/office/drawing/2014/main" id="{1EB61120-B8D1-DB49-ABC4-E65AA73A3B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76" y="583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119" name="Rectangle 82">
                    <a:extLst>
                      <a:ext uri="{FF2B5EF4-FFF2-40B4-BE49-F238E27FC236}">
                        <a16:creationId xmlns:a16="http://schemas.microsoft.com/office/drawing/2014/main" id="{230779F6-0127-6B4D-A276-EE0E725F26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23" y="612"/>
                    <a:ext cx="50" cy="1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 dirty="0">
                        <a:solidFill>
                          <a:srgbClr val="000066"/>
                        </a:solidFill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0</a:t>
                    </a:r>
                    <a:endPara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120" name="Rectangle 83">
                    <a:extLst>
                      <a:ext uri="{FF2B5EF4-FFF2-40B4-BE49-F238E27FC236}">
                        <a16:creationId xmlns:a16="http://schemas.microsoft.com/office/drawing/2014/main" id="{AC0E7516-E9AA-404E-B4E3-62FE0105CE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583"/>
                    <a:ext cx="289" cy="145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4110" name="Group 84">
                  <a:extLst>
                    <a:ext uri="{FF2B5EF4-FFF2-40B4-BE49-F238E27FC236}">
                      <a16:creationId xmlns:a16="http://schemas.microsoft.com/office/drawing/2014/main" id="{C6691415-A24B-754A-91D4-0593E34CACF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20" y="583"/>
                  <a:ext cx="289" cy="160"/>
                  <a:chOff x="4120" y="583"/>
                  <a:chExt cx="289" cy="160"/>
                </a:xfrm>
              </p:grpSpPr>
              <p:sp>
                <p:nvSpPr>
                  <p:cNvPr id="24111" name="Rectangle 85">
                    <a:extLst>
                      <a:ext uri="{FF2B5EF4-FFF2-40B4-BE49-F238E27FC236}">
                        <a16:creationId xmlns:a16="http://schemas.microsoft.com/office/drawing/2014/main" id="{7ADE3189-350E-6840-A134-730F3D4DA8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0" y="583"/>
                    <a:ext cx="145" cy="145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112" name="Rectangle 86">
                    <a:extLst>
                      <a:ext uri="{FF2B5EF4-FFF2-40B4-BE49-F238E27FC236}">
                        <a16:creationId xmlns:a16="http://schemas.microsoft.com/office/drawing/2014/main" id="{8AF213F3-948E-F84B-8462-C46D736A88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50" y="610"/>
                    <a:ext cx="104" cy="1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 dirty="0" err="1">
                        <a:solidFill>
                          <a:srgbClr val="000066"/>
                        </a:solidFill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rA</a:t>
                    </a:r>
                    <a:endPara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113" name="Rectangle 87">
                    <a:extLst>
                      <a:ext uri="{FF2B5EF4-FFF2-40B4-BE49-F238E27FC236}">
                        <a16:creationId xmlns:a16="http://schemas.microsoft.com/office/drawing/2014/main" id="{2EBF566B-DBD2-A548-9CD5-2DCC076D85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64" y="583"/>
                    <a:ext cx="145" cy="145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114" name="Rectangle 88">
                    <a:extLst>
                      <a:ext uri="{FF2B5EF4-FFF2-40B4-BE49-F238E27FC236}">
                        <a16:creationId xmlns:a16="http://schemas.microsoft.com/office/drawing/2014/main" id="{6A485D4B-BAAC-884B-B01E-1681DE5119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94" y="610"/>
                    <a:ext cx="93" cy="1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 dirty="0" err="1">
                        <a:solidFill>
                          <a:srgbClr val="000066"/>
                        </a:solidFill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rB</a:t>
                    </a:r>
                    <a:endPara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115" name="Rectangle 89">
                    <a:extLst>
                      <a:ext uri="{FF2B5EF4-FFF2-40B4-BE49-F238E27FC236}">
                        <a16:creationId xmlns:a16="http://schemas.microsoft.com/office/drawing/2014/main" id="{A8D8B2DF-3B1A-2B40-B14D-B679107D89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0" y="583"/>
                    <a:ext cx="289" cy="145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23573" name="Group 90">
                <a:extLst>
                  <a:ext uri="{FF2B5EF4-FFF2-40B4-BE49-F238E27FC236}">
                    <a16:creationId xmlns:a16="http://schemas.microsoft.com/office/drawing/2014/main" id="{D6E435E0-6BDC-7145-8A2D-01060FEC1F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32" y="799"/>
                <a:ext cx="2629" cy="164"/>
                <a:chOff x="2932" y="799"/>
                <a:chExt cx="2629" cy="164"/>
              </a:xfrm>
            </p:grpSpPr>
            <p:sp>
              <p:nvSpPr>
                <p:cNvPr id="24085" name="Rectangle 91">
                  <a:extLst>
                    <a:ext uri="{FF2B5EF4-FFF2-40B4-BE49-F238E27FC236}">
                      <a16:creationId xmlns:a16="http://schemas.microsoft.com/office/drawing/2014/main" id="{3446835E-993C-7F40-AD57-D1A40E10B9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2" y="799"/>
                  <a:ext cx="900" cy="1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086" name="Rectangle 92">
                  <a:extLst>
                    <a:ext uri="{FF2B5EF4-FFF2-40B4-BE49-F238E27FC236}">
                      <a16:creationId xmlns:a16="http://schemas.microsoft.com/office/drawing/2014/main" id="{0914DD76-292E-9946-AD90-710DA2E655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830"/>
                  <a:ext cx="265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 err="1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irmovl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087" name="Rectangle 93">
                  <a:extLst>
                    <a:ext uri="{FF2B5EF4-FFF2-40B4-BE49-F238E27FC236}">
                      <a16:creationId xmlns:a16="http://schemas.microsoft.com/office/drawing/2014/main" id="{6BBC2BB5-5289-E144-BE39-4EB35135D1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27" y="821"/>
                  <a:ext cx="68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V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088" name="Rectangle 94">
                  <a:extLst>
                    <a:ext uri="{FF2B5EF4-FFF2-40B4-BE49-F238E27FC236}">
                      <a16:creationId xmlns:a16="http://schemas.microsoft.com/office/drawing/2014/main" id="{49D0DC15-AD2C-6A4D-BF83-4AD8E86FD9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84" y="830"/>
                  <a:ext cx="54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, 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089" name="Rectangle 95">
                  <a:extLst>
                    <a:ext uri="{FF2B5EF4-FFF2-40B4-BE49-F238E27FC236}">
                      <a16:creationId xmlns:a16="http://schemas.microsoft.com/office/drawing/2014/main" id="{6E9E3D53-8D9E-BF4E-B595-BA40481B4B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84" y="821"/>
                  <a:ext cx="93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 err="1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rB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24090" name="Group 96">
                  <a:extLst>
                    <a:ext uri="{FF2B5EF4-FFF2-40B4-BE49-F238E27FC236}">
                      <a16:creationId xmlns:a16="http://schemas.microsoft.com/office/drawing/2014/main" id="{B2DA9EC3-937D-514A-80DB-6E0EA55337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32" y="799"/>
                  <a:ext cx="289" cy="162"/>
                  <a:chOff x="3832" y="799"/>
                  <a:chExt cx="289" cy="162"/>
                </a:xfrm>
              </p:grpSpPr>
              <p:sp>
                <p:nvSpPr>
                  <p:cNvPr id="24099" name="Rectangle 97">
                    <a:extLst>
                      <a:ext uri="{FF2B5EF4-FFF2-40B4-BE49-F238E27FC236}">
                        <a16:creationId xmlns:a16="http://schemas.microsoft.com/office/drawing/2014/main" id="{2564B0D0-112D-B14F-85E6-D27C5F3947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799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100" name="Rectangle 98">
                    <a:extLst>
                      <a:ext uri="{FF2B5EF4-FFF2-40B4-BE49-F238E27FC236}">
                        <a16:creationId xmlns:a16="http://schemas.microsoft.com/office/drawing/2014/main" id="{2C30DC5D-37F7-6B4E-AE8B-D82FC06FDE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828"/>
                    <a:ext cx="50" cy="1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 dirty="0">
                        <a:solidFill>
                          <a:srgbClr val="000066"/>
                        </a:solidFill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3</a:t>
                    </a:r>
                    <a:endPara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101" name="Rectangle 99">
                    <a:extLst>
                      <a:ext uri="{FF2B5EF4-FFF2-40B4-BE49-F238E27FC236}">
                        <a16:creationId xmlns:a16="http://schemas.microsoft.com/office/drawing/2014/main" id="{888ABFD4-02E7-8945-96DC-CFF38C670ED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76" y="799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102" name="Rectangle 100">
                    <a:extLst>
                      <a:ext uri="{FF2B5EF4-FFF2-40B4-BE49-F238E27FC236}">
                        <a16:creationId xmlns:a16="http://schemas.microsoft.com/office/drawing/2014/main" id="{558C352C-3039-2247-9311-06513842E2A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23" y="828"/>
                    <a:ext cx="50" cy="1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 dirty="0">
                        <a:solidFill>
                          <a:srgbClr val="000066"/>
                        </a:solidFill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0</a:t>
                    </a:r>
                    <a:endPara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103" name="Rectangle 101">
                    <a:extLst>
                      <a:ext uri="{FF2B5EF4-FFF2-40B4-BE49-F238E27FC236}">
                        <a16:creationId xmlns:a16="http://schemas.microsoft.com/office/drawing/2014/main" id="{FBB0BEAE-6A9D-D24C-B01C-0DA8859C70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799"/>
                    <a:ext cx="289" cy="145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4091" name="Group 102">
                  <a:extLst>
                    <a:ext uri="{FF2B5EF4-FFF2-40B4-BE49-F238E27FC236}">
                      <a16:creationId xmlns:a16="http://schemas.microsoft.com/office/drawing/2014/main" id="{E2A576E7-DA3B-264F-A20B-7B891CC4E14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20" y="799"/>
                  <a:ext cx="289" cy="162"/>
                  <a:chOff x="4120" y="799"/>
                  <a:chExt cx="289" cy="162"/>
                </a:xfrm>
              </p:grpSpPr>
              <p:sp>
                <p:nvSpPr>
                  <p:cNvPr id="24094" name="Rectangle 103">
                    <a:extLst>
                      <a:ext uri="{FF2B5EF4-FFF2-40B4-BE49-F238E27FC236}">
                        <a16:creationId xmlns:a16="http://schemas.microsoft.com/office/drawing/2014/main" id="{98E0A704-1BAB-0640-9761-9E98F59CDF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0" y="799"/>
                    <a:ext cx="145" cy="145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095" name="Rectangle 104">
                    <a:extLst>
                      <a:ext uri="{FF2B5EF4-FFF2-40B4-BE49-F238E27FC236}">
                        <a16:creationId xmlns:a16="http://schemas.microsoft.com/office/drawing/2014/main" id="{A0525C04-96C8-8C44-9D38-583DDE1941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67" y="828"/>
                    <a:ext cx="50" cy="1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 dirty="0">
                        <a:solidFill>
                          <a:srgbClr val="000066"/>
                        </a:solidFill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8</a:t>
                    </a:r>
                    <a:endPara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096" name="Rectangle 105">
                    <a:extLst>
                      <a:ext uri="{FF2B5EF4-FFF2-40B4-BE49-F238E27FC236}">
                        <a16:creationId xmlns:a16="http://schemas.microsoft.com/office/drawing/2014/main" id="{6B061390-95C2-A04C-A32A-C6923CCB65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64" y="799"/>
                    <a:ext cx="145" cy="145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097" name="Rectangle 106">
                    <a:extLst>
                      <a:ext uri="{FF2B5EF4-FFF2-40B4-BE49-F238E27FC236}">
                        <a16:creationId xmlns:a16="http://schemas.microsoft.com/office/drawing/2014/main" id="{18B209E4-0863-B24B-B2D6-7A194B7E09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94" y="826"/>
                    <a:ext cx="93" cy="1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 dirty="0" err="1">
                        <a:solidFill>
                          <a:srgbClr val="000066"/>
                        </a:solidFill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rB</a:t>
                    </a:r>
                    <a:endPara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098" name="Rectangle 107">
                    <a:extLst>
                      <a:ext uri="{FF2B5EF4-FFF2-40B4-BE49-F238E27FC236}">
                        <a16:creationId xmlns:a16="http://schemas.microsoft.com/office/drawing/2014/main" id="{816302FE-528F-E543-B5A5-5172329F21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0" y="799"/>
                    <a:ext cx="289" cy="145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24092" name="Rectangle 108">
                  <a:extLst>
                    <a:ext uri="{FF2B5EF4-FFF2-40B4-BE49-F238E27FC236}">
                      <a16:creationId xmlns:a16="http://schemas.microsoft.com/office/drawing/2014/main" id="{87310978-BFCC-7B43-824B-DE5C7BEE94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08" y="799"/>
                  <a:ext cx="1153" cy="145"/>
                </a:xfrm>
                <a:prstGeom prst="rect">
                  <a:avLst/>
                </a:prstGeom>
                <a:solidFill>
                  <a:srgbClr val="CCECFF"/>
                </a:solidFill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093" name="Rectangle 109">
                  <a:extLst>
                    <a:ext uri="{FF2B5EF4-FFF2-40B4-BE49-F238E27FC236}">
                      <a16:creationId xmlns:a16="http://schemas.microsoft.com/office/drawing/2014/main" id="{BCC2F6EB-42DD-8943-9A21-C91226E07A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6" y="826"/>
                  <a:ext cx="68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V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3574" name="Group 110">
                <a:extLst>
                  <a:ext uri="{FF2B5EF4-FFF2-40B4-BE49-F238E27FC236}">
                    <a16:creationId xmlns:a16="http://schemas.microsoft.com/office/drawing/2014/main" id="{74ECF6E9-E3CA-F944-AF34-0BFF695701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32" y="1015"/>
                <a:ext cx="2629" cy="164"/>
                <a:chOff x="2932" y="1015"/>
                <a:chExt cx="2629" cy="164"/>
              </a:xfrm>
            </p:grpSpPr>
            <p:sp>
              <p:nvSpPr>
                <p:cNvPr id="24063" name="Rectangle 111">
                  <a:extLst>
                    <a:ext uri="{FF2B5EF4-FFF2-40B4-BE49-F238E27FC236}">
                      <a16:creationId xmlns:a16="http://schemas.microsoft.com/office/drawing/2014/main" id="{C3F02778-CE9D-BC41-9E14-55928F6E1A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2" y="1015"/>
                  <a:ext cx="900" cy="1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064" name="Rectangle 112">
                  <a:extLst>
                    <a:ext uri="{FF2B5EF4-FFF2-40B4-BE49-F238E27FC236}">
                      <a16:creationId xmlns:a16="http://schemas.microsoft.com/office/drawing/2014/main" id="{C04D12E5-C6AD-F34D-8E24-004CF3D08B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046"/>
                  <a:ext cx="318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 err="1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rmmovl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065" name="Rectangle 113">
                  <a:extLst>
                    <a:ext uri="{FF2B5EF4-FFF2-40B4-BE49-F238E27FC236}">
                      <a16:creationId xmlns:a16="http://schemas.microsoft.com/office/drawing/2014/main" id="{1CAF7F86-9D39-8747-80A2-B49FAC1CAD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27" y="1037"/>
                  <a:ext cx="104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 err="1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rA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066" name="Rectangle 114">
                  <a:extLst>
                    <a:ext uri="{FF2B5EF4-FFF2-40B4-BE49-F238E27FC236}">
                      <a16:creationId xmlns:a16="http://schemas.microsoft.com/office/drawing/2014/main" id="{25B40429-30CC-294B-BEDE-4D1128A57A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11" y="1046"/>
                  <a:ext cx="54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, 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067" name="Rectangle 115">
                  <a:extLst>
                    <a:ext uri="{FF2B5EF4-FFF2-40B4-BE49-F238E27FC236}">
                      <a16:creationId xmlns:a16="http://schemas.microsoft.com/office/drawing/2014/main" id="{9F94CA31-25C7-4F4B-B46D-6E31623CFC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2" y="1037"/>
                  <a:ext cx="74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D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068" name="Rectangle 116">
                  <a:extLst>
                    <a:ext uri="{FF2B5EF4-FFF2-40B4-BE49-F238E27FC236}">
                      <a16:creationId xmlns:a16="http://schemas.microsoft.com/office/drawing/2014/main" id="{ECA56BF3-5C82-1E4F-A6A7-F7C7C5FCD1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3" y="1046"/>
                  <a:ext cx="34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(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069" name="Rectangle 117">
                  <a:extLst>
                    <a:ext uri="{FF2B5EF4-FFF2-40B4-BE49-F238E27FC236}">
                      <a16:creationId xmlns:a16="http://schemas.microsoft.com/office/drawing/2014/main" id="{89B0BD16-ABCA-7647-A21E-C7F1B63D41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3" y="1037"/>
                  <a:ext cx="93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 err="1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rB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070" name="Rectangle 118">
                  <a:extLst>
                    <a:ext uri="{FF2B5EF4-FFF2-40B4-BE49-F238E27FC236}">
                      <a16:creationId xmlns:a16="http://schemas.microsoft.com/office/drawing/2014/main" id="{7B2AA429-C670-7242-9B66-BCDF99B684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7" y="1046"/>
                  <a:ext cx="34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)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24071" name="Group 119">
                  <a:extLst>
                    <a:ext uri="{FF2B5EF4-FFF2-40B4-BE49-F238E27FC236}">
                      <a16:creationId xmlns:a16="http://schemas.microsoft.com/office/drawing/2014/main" id="{F359A2F1-8DEA-E74E-9BDC-959E4BDD4D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32" y="1015"/>
                  <a:ext cx="289" cy="163"/>
                  <a:chOff x="3832" y="1015"/>
                  <a:chExt cx="289" cy="163"/>
                </a:xfrm>
              </p:grpSpPr>
              <p:sp>
                <p:nvSpPr>
                  <p:cNvPr id="24080" name="Rectangle 120">
                    <a:extLst>
                      <a:ext uri="{FF2B5EF4-FFF2-40B4-BE49-F238E27FC236}">
                        <a16:creationId xmlns:a16="http://schemas.microsoft.com/office/drawing/2014/main" id="{071A1DC2-6536-A24C-A191-F591BB1B8E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1015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081" name="Rectangle 121">
                    <a:extLst>
                      <a:ext uri="{FF2B5EF4-FFF2-40B4-BE49-F238E27FC236}">
                        <a16:creationId xmlns:a16="http://schemas.microsoft.com/office/drawing/2014/main" id="{BAE786BB-61E5-E54A-8699-91AA3B814A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1045"/>
                    <a:ext cx="50" cy="1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 dirty="0">
                        <a:solidFill>
                          <a:srgbClr val="000066"/>
                        </a:solidFill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4</a:t>
                    </a:r>
                    <a:endPara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082" name="Rectangle 122">
                    <a:extLst>
                      <a:ext uri="{FF2B5EF4-FFF2-40B4-BE49-F238E27FC236}">
                        <a16:creationId xmlns:a16="http://schemas.microsoft.com/office/drawing/2014/main" id="{4F17B33B-C482-0641-8CED-0909B5BA73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76" y="1015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083" name="Rectangle 123">
                    <a:extLst>
                      <a:ext uri="{FF2B5EF4-FFF2-40B4-BE49-F238E27FC236}">
                        <a16:creationId xmlns:a16="http://schemas.microsoft.com/office/drawing/2014/main" id="{6028CBFC-477A-6B46-907A-C0EA6A7940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23" y="1045"/>
                    <a:ext cx="50" cy="1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 dirty="0">
                        <a:solidFill>
                          <a:srgbClr val="000066"/>
                        </a:solidFill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0</a:t>
                    </a:r>
                    <a:endPara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084" name="Rectangle 124">
                    <a:extLst>
                      <a:ext uri="{FF2B5EF4-FFF2-40B4-BE49-F238E27FC236}">
                        <a16:creationId xmlns:a16="http://schemas.microsoft.com/office/drawing/2014/main" id="{E290B355-4861-2243-8A8E-15D1190ED8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1015"/>
                    <a:ext cx="289" cy="145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4072" name="Group 125">
                  <a:extLst>
                    <a:ext uri="{FF2B5EF4-FFF2-40B4-BE49-F238E27FC236}">
                      <a16:creationId xmlns:a16="http://schemas.microsoft.com/office/drawing/2014/main" id="{7F97A9F4-F8B7-5C40-8E5A-8997EBF67CF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20" y="1015"/>
                  <a:ext cx="289" cy="160"/>
                  <a:chOff x="4120" y="1015"/>
                  <a:chExt cx="289" cy="160"/>
                </a:xfrm>
              </p:grpSpPr>
              <p:sp>
                <p:nvSpPr>
                  <p:cNvPr id="24075" name="Rectangle 126">
                    <a:extLst>
                      <a:ext uri="{FF2B5EF4-FFF2-40B4-BE49-F238E27FC236}">
                        <a16:creationId xmlns:a16="http://schemas.microsoft.com/office/drawing/2014/main" id="{C2016027-7E46-7744-BA9F-C14E7833CF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0" y="1015"/>
                    <a:ext cx="145" cy="145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076" name="Rectangle 127">
                    <a:extLst>
                      <a:ext uri="{FF2B5EF4-FFF2-40B4-BE49-F238E27FC236}">
                        <a16:creationId xmlns:a16="http://schemas.microsoft.com/office/drawing/2014/main" id="{1AB2B963-BBE7-C04E-9AA6-2240C2E8FA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50" y="1042"/>
                    <a:ext cx="104" cy="1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 dirty="0" err="1">
                        <a:solidFill>
                          <a:srgbClr val="000066"/>
                        </a:solidFill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rA</a:t>
                    </a:r>
                    <a:endPara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077" name="Rectangle 128">
                    <a:extLst>
                      <a:ext uri="{FF2B5EF4-FFF2-40B4-BE49-F238E27FC236}">
                        <a16:creationId xmlns:a16="http://schemas.microsoft.com/office/drawing/2014/main" id="{B299DA5C-71D0-F444-AD12-1D4FEFFB88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64" y="1015"/>
                    <a:ext cx="145" cy="145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078" name="Rectangle 129">
                    <a:extLst>
                      <a:ext uri="{FF2B5EF4-FFF2-40B4-BE49-F238E27FC236}">
                        <a16:creationId xmlns:a16="http://schemas.microsoft.com/office/drawing/2014/main" id="{A84FD7A8-FE9C-DA48-B358-B54B04B307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94" y="1042"/>
                    <a:ext cx="93" cy="1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 dirty="0" err="1">
                        <a:solidFill>
                          <a:srgbClr val="000066"/>
                        </a:solidFill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rB</a:t>
                    </a:r>
                    <a:endPara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079" name="Rectangle 130">
                    <a:extLst>
                      <a:ext uri="{FF2B5EF4-FFF2-40B4-BE49-F238E27FC236}">
                        <a16:creationId xmlns:a16="http://schemas.microsoft.com/office/drawing/2014/main" id="{08EF0060-DD75-5F4E-BB87-B8020447A1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0" y="1015"/>
                    <a:ext cx="289" cy="145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24073" name="Rectangle 131">
                  <a:extLst>
                    <a:ext uri="{FF2B5EF4-FFF2-40B4-BE49-F238E27FC236}">
                      <a16:creationId xmlns:a16="http://schemas.microsoft.com/office/drawing/2014/main" id="{4E0F6FBD-B798-6640-9E58-DDAF84BC41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08" y="1015"/>
                  <a:ext cx="1153" cy="145"/>
                </a:xfrm>
                <a:prstGeom prst="rect">
                  <a:avLst/>
                </a:prstGeom>
                <a:solidFill>
                  <a:srgbClr val="CCECFF"/>
                </a:solidFill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074" name="Rectangle 132">
                  <a:extLst>
                    <a:ext uri="{FF2B5EF4-FFF2-40B4-BE49-F238E27FC236}">
                      <a16:creationId xmlns:a16="http://schemas.microsoft.com/office/drawing/2014/main" id="{978F2CBB-8BC7-944C-A9E0-6CCB3C380B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3" y="1042"/>
                  <a:ext cx="74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D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3575" name="Group 133">
                <a:extLst>
                  <a:ext uri="{FF2B5EF4-FFF2-40B4-BE49-F238E27FC236}">
                    <a16:creationId xmlns:a16="http://schemas.microsoft.com/office/drawing/2014/main" id="{80FA5758-A51F-2B48-AABF-05EBCCC921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32" y="1231"/>
                <a:ext cx="2629" cy="164"/>
                <a:chOff x="2932" y="1231"/>
                <a:chExt cx="2629" cy="164"/>
              </a:xfrm>
            </p:grpSpPr>
            <p:sp>
              <p:nvSpPr>
                <p:cNvPr id="24042" name="Rectangle 134">
                  <a:extLst>
                    <a:ext uri="{FF2B5EF4-FFF2-40B4-BE49-F238E27FC236}">
                      <a16:creationId xmlns:a16="http://schemas.microsoft.com/office/drawing/2014/main" id="{8C411298-17A3-A248-8568-76D9FB9EF8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2" y="1231"/>
                  <a:ext cx="900" cy="1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043" name="Rectangle 135">
                  <a:extLst>
                    <a:ext uri="{FF2B5EF4-FFF2-40B4-BE49-F238E27FC236}">
                      <a16:creationId xmlns:a16="http://schemas.microsoft.com/office/drawing/2014/main" id="{783F0965-6370-5E4D-AEC5-117ABA396C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262"/>
                  <a:ext cx="346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 err="1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mrmovl</a:t>
                  </a:r>
                  <a:r>
                    <a:rPr lang="en-US" altLang="zh-CN" sz="2000" b="0" dirty="0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 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044" name="Rectangle 136">
                  <a:extLst>
                    <a:ext uri="{FF2B5EF4-FFF2-40B4-BE49-F238E27FC236}">
                      <a16:creationId xmlns:a16="http://schemas.microsoft.com/office/drawing/2014/main" id="{48B7017D-82F6-1240-8538-D78EC031D7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27" y="1253"/>
                  <a:ext cx="74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D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045" name="Rectangle 137">
                  <a:extLst>
                    <a:ext uri="{FF2B5EF4-FFF2-40B4-BE49-F238E27FC236}">
                      <a16:creationId xmlns:a16="http://schemas.microsoft.com/office/drawing/2014/main" id="{8E698674-5E08-5041-923D-4DD5EA3651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88" y="1262"/>
                  <a:ext cx="34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(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046" name="Rectangle 138">
                  <a:extLst>
                    <a:ext uri="{FF2B5EF4-FFF2-40B4-BE49-F238E27FC236}">
                      <a16:creationId xmlns:a16="http://schemas.microsoft.com/office/drawing/2014/main" id="{AC16D1CE-10A8-624E-A2FF-759A65087A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8" y="1253"/>
                  <a:ext cx="93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 err="1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rB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047" name="Rectangle 139">
                  <a:extLst>
                    <a:ext uri="{FF2B5EF4-FFF2-40B4-BE49-F238E27FC236}">
                      <a16:creationId xmlns:a16="http://schemas.microsoft.com/office/drawing/2014/main" id="{85B93326-9CE7-0D4B-BDFF-D3BA53F5CA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2" y="1262"/>
                  <a:ext cx="88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), 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048" name="Rectangle 140">
                  <a:extLst>
                    <a:ext uri="{FF2B5EF4-FFF2-40B4-BE49-F238E27FC236}">
                      <a16:creationId xmlns:a16="http://schemas.microsoft.com/office/drawing/2014/main" id="{ED74259C-B8F3-514C-857B-F982159C22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3" y="1253"/>
                  <a:ext cx="104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 err="1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rA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24049" name="Group 141">
                  <a:extLst>
                    <a:ext uri="{FF2B5EF4-FFF2-40B4-BE49-F238E27FC236}">
                      <a16:creationId xmlns:a16="http://schemas.microsoft.com/office/drawing/2014/main" id="{80D27CFE-10A2-4640-AEBC-7FD872B8F0F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32" y="1231"/>
                  <a:ext cx="289" cy="163"/>
                  <a:chOff x="3832" y="1231"/>
                  <a:chExt cx="289" cy="163"/>
                </a:xfrm>
              </p:grpSpPr>
              <p:sp>
                <p:nvSpPr>
                  <p:cNvPr id="24058" name="Rectangle 142">
                    <a:extLst>
                      <a:ext uri="{FF2B5EF4-FFF2-40B4-BE49-F238E27FC236}">
                        <a16:creationId xmlns:a16="http://schemas.microsoft.com/office/drawing/2014/main" id="{41CDC295-8C10-814D-B20D-3C660EE6B3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1231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059" name="Rectangle 143">
                    <a:extLst>
                      <a:ext uri="{FF2B5EF4-FFF2-40B4-BE49-F238E27FC236}">
                        <a16:creationId xmlns:a16="http://schemas.microsoft.com/office/drawing/2014/main" id="{4355A966-EA73-7C4C-A6D6-18014BA38A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1261"/>
                    <a:ext cx="50" cy="1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 dirty="0">
                        <a:solidFill>
                          <a:srgbClr val="000066"/>
                        </a:solidFill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5</a:t>
                    </a:r>
                    <a:endPara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060" name="Rectangle 144">
                    <a:extLst>
                      <a:ext uri="{FF2B5EF4-FFF2-40B4-BE49-F238E27FC236}">
                        <a16:creationId xmlns:a16="http://schemas.microsoft.com/office/drawing/2014/main" id="{AE9A66D2-5D27-0C4B-A391-AA82265297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76" y="1231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061" name="Rectangle 145">
                    <a:extLst>
                      <a:ext uri="{FF2B5EF4-FFF2-40B4-BE49-F238E27FC236}">
                        <a16:creationId xmlns:a16="http://schemas.microsoft.com/office/drawing/2014/main" id="{41B4CEC3-D81C-A74C-A95C-0A663F9948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23" y="1261"/>
                    <a:ext cx="50" cy="1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 dirty="0">
                        <a:solidFill>
                          <a:srgbClr val="000066"/>
                        </a:solidFill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0</a:t>
                    </a:r>
                    <a:endPara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062" name="Rectangle 146">
                    <a:extLst>
                      <a:ext uri="{FF2B5EF4-FFF2-40B4-BE49-F238E27FC236}">
                        <a16:creationId xmlns:a16="http://schemas.microsoft.com/office/drawing/2014/main" id="{3768767C-8418-D240-A792-AD72707D64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1231"/>
                    <a:ext cx="289" cy="145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4050" name="Group 147">
                  <a:extLst>
                    <a:ext uri="{FF2B5EF4-FFF2-40B4-BE49-F238E27FC236}">
                      <a16:creationId xmlns:a16="http://schemas.microsoft.com/office/drawing/2014/main" id="{3EBAAA3E-B8C4-4443-B9E4-74F51EDC3A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20" y="1231"/>
                  <a:ext cx="289" cy="160"/>
                  <a:chOff x="4120" y="1231"/>
                  <a:chExt cx="289" cy="160"/>
                </a:xfrm>
              </p:grpSpPr>
              <p:sp>
                <p:nvSpPr>
                  <p:cNvPr id="24053" name="Rectangle 148">
                    <a:extLst>
                      <a:ext uri="{FF2B5EF4-FFF2-40B4-BE49-F238E27FC236}">
                        <a16:creationId xmlns:a16="http://schemas.microsoft.com/office/drawing/2014/main" id="{28803448-C501-8C42-B4D2-3A074A0C120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0" y="1231"/>
                    <a:ext cx="145" cy="145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054" name="Rectangle 149">
                    <a:extLst>
                      <a:ext uri="{FF2B5EF4-FFF2-40B4-BE49-F238E27FC236}">
                        <a16:creationId xmlns:a16="http://schemas.microsoft.com/office/drawing/2014/main" id="{74A2B6FC-8ECB-7F4F-916C-4E6AD52EFB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50" y="1258"/>
                    <a:ext cx="104" cy="1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 dirty="0" err="1">
                        <a:solidFill>
                          <a:srgbClr val="000066"/>
                        </a:solidFill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rA</a:t>
                    </a:r>
                    <a:endPara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055" name="Rectangle 150">
                    <a:extLst>
                      <a:ext uri="{FF2B5EF4-FFF2-40B4-BE49-F238E27FC236}">
                        <a16:creationId xmlns:a16="http://schemas.microsoft.com/office/drawing/2014/main" id="{5E20E05F-B2B2-5E45-9F83-4F086A9E71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64" y="1231"/>
                    <a:ext cx="145" cy="145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056" name="Rectangle 151">
                    <a:extLst>
                      <a:ext uri="{FF2B5EF4-FFF2-40B4-BE49-F238E27FC236}">
                        <a16:creationId xmlns:a16="http://schemas.microsoft.com/office/drawing/2014/main" id="{EC5B36B5-64D8-FC40-8FBC-8B6FDFFC86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94" y="1258"/>
                    <a:ext cx="93" cy="1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 dirty="0" err="1">
                        <a:solidFill>
                          <a:srgbClr val="000066"/>
                        </a:solidFill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rB</a:t>
                    </a:r>
                    <a:endPara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057" name="Rectangle 152">
                    <a:extLst>
                      <a:ext uri="{FF2B5EF4-FFF2-40B4-BE49-F238E27FC236}">
                        <a16:creationId xmlns:a16="http://schemas.microsoft.com/office/drawing/2014/main" id="{18583BFF-8B2D-EC44-AEA2-7BB69A0EB7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0" y="1231"/>
                    <a:ext cx="289" cy="145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24051" name="Rectangle 153">
                  <a:extLst>
                    <a:ext uri="{FF2B5EF4-FFF2-40B4-BE49-F238E27FC236}">
                      <a16:creationId xmlns:a16="http://schemas.microsoft.com/office/drawing/2014/main" id="{5B11E60E-375A-0447-A57D-3351944D2B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08" y="1231"/>
                  <a:ext cx="1153" cy="145"/>
                </a:xfrm>
                <a:prstGeom prst="rect">
                  <a:avLst/>
                </a:prstGeom>
                <a:solidFill>
                  <a:srgbClr val="CCECFF"/>
                </a:solidFill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052" name="Rectangle 154">
                  <a:extLst>
                    <a:ext uri="{FF2B5EF4-FFF2-40B4-BE49-F238E27FC236}">
                      <a16:creationId xmlns:a16="http://schemas.microsoft.com/office/drawing/2014/main" id="{7CC80C66-4468-714B-AA1B-86D7DC6153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3" y="1258"/>
                  <a:ext cx="74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D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3576" name="Group 155">
                <a:extLst>
                  <a:ext uri="{FF2B5EF4-FFF2-40B4-BE49-F238E27FC236}">
                    <a16:creationId xmlns:a16="http://schemas.microsoft.com/office/drawing/2014/main" id="{2885D8F3-B6E0-8845-8309-F6C88A761E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32" y="1448"/>
                <a:ext cx="1477" cy="163"/>
                <a:chOff x="2932" y="1448"/>
                <a:chExt cx="1477" cy="163"/>
              </a:xfrm>
            </p:grpSpPr>
            <p:sp>
              <p:nvSpPr>
                <p:cNvPr id="24025" name="Rectangle 156">
                  <a:extLst>
                    <a:ext uri="{FF2B5EF4-FFF2-40B4-BE49-F238E27FC236}">
                      <a16:creationId xmlns:a16="http://schemas.microsoft.com/office/drawing/2014/main" id="{4346BA26-3AA7-AE43-B5D2-D094B14246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2" y="1448"/>
                  <a:ext cx="900" cy="1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026" name="Rectangle 157">
                  <a:extLst>
                    <a:ext uri="{FF2B5EF4-FFF2-40B4-BE49-F238E27FC236}">
                      <a16:creationId xmlns:a16="http://schemas.microsoft.com/office/drawing/2014/main" id="{92587338-00F8-5F4F-ABA5-5FF949AD9B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478"/>
                  <a:ext cx="156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 err="1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OPl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027" name="Rectangle 158">
                  <a:extLst>
                    <a:ext uri="{FF2B5EF4-FFF2-40B4-BE49-F238E27FC236}">
                      <a16:creationId xmlns:a16="http://schemas.microsoft.com/office/drawing/2014/main" id="{58399EE1-EE1D-C748-9CA5-4AC21DEE24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7" y="1469"/>
                  <a:ext cx="104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 err="1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rA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028" name="Rectangle 159">
                  <a:extLst>
                    <a:ext uri="{FF2B5EF4-FFF2-40B4-BE49-F238E27FC236}">
                      <a16:creationId xmlns:a16="http://schemas.microsoft.com/office/drawing/2014/main" id="{D5F2DE8B-8A48-6B42-863A-6CF9A6BE91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1" y="1478"/>
                  <a:ext cx="54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, 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029" name="Rectangle 160">
                  <a:extLst>
                    <a:ext uri="{FF2B5EF4-FFF2-40B4-BE49-F238E27FC236}">
                      <a16:creationId xmlns:a16="http://schemas.microsoft.com/office/drawing/2014/main" id="{3E830AC8-F8CE-B145-943B-F0608884D0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1" y="1469"/>
                  <a:ext cx="93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 err="1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rB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24030" name="Group 161">
                  <a:extLst>
                    <a:ext uri="{FF2B5EF4-FFF2-40B4-BE49-F238E27FC236}">
                      <a16:creationId xmlns:a16="http://schemas.microsoft.com/office/drawing/2014/main" id="{AFFB261A-8630-9A48-9B68-F8D1E06C6B1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32" y="1448"/>
                  <a:ext cx="289" cy="162"/>
                  <a:chOff x="3832" y="1448"/>
                  <a:chExt cx="289" cy="162"/>
                </a:xfrm>
              </p:grpSpPr>
              <p:sp>
                <p:nvSpPr>
                  <p:cNvPr id="24037" name="Rectangle 162">
                    <a:extLst>
                      <a:ext uri="{FF2B5EF4-FFF2-40B4-BE49-F238E27FC236}">
                        <a16:creationId xmlns:a16="http://schemas.microsoft.com/office/drawing/2014/main" id="{37C8FC90-863B-8449-9AFF-C640193266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1448"/>
                    <a:ext cx="145" cy="144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038" name="Rectangle 163">
                    <a:extLst>
                      <a:ext uri="{FF2B5EF4-FFF2-40B4-BE49-F238E27FC236}">
                        <a16:creationId xmlns:a16="http://schemas.microsoft.com/office/drawing/2014/main" id="{87B5712F-5EF1-9449-B9A7-1FF5F4B2C2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1477"/>
                    <a:ext cx="50" cy="1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 dirty="0">
                        <a:solidFill>
                          <a:srgbClr val="000066"/>
                        </a:solidFill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6</a:t>
                    </a:r>
                    <a:endPara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039" name="Rectangle 164">
                    <a:extLst>
                      <a:ext uri="{FF2B5EF4-FFF2-40B4-BE49-F238E27FC236}">
                        <a16:creationId xmlns:a16="http://schemas.microsoft.com/office/drawing/2014/main" id="{086ED926-0ECA-A441-8509-7259738300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76" y="1448"/>
                    <a:ext cx="145" cy="144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040" name="Rectangle 165">
                    <a:extLst>
                      <a:ext uri="{FF2B5EF4-FFF2-40B4-BE49-F238E27FC236}">
                        <a16:creationId xmlns:a16="http://schemas.microsoft.com/office/drawing/2014/main" id="{65303802-0A01-1B4B-8AB1-D390DFA597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14" y="1475"/>
                    <a:ext cx="84" cy="1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 dirty="0" err="1">
                        <a:solidFill>
                          <a:srgbClr val="000066"/>
                        </a:solidFill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fn</a:t>
                    </a:r>
                    <a:endPara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041" name="Rectangle 166">
                    <a:extLst>
                      <a:ext uri="{FF2B5EF4-FFF2-40B4-BE49-F238E27FC236}">
                        <a16:creationId xmlns:a16="http://schemas.microsoft.com/office/drawing/2014/main" id="{CBE92E5F-D718-8C4C-94C0-DE6B4CE129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1448"/>
                    <a:ext cx="289" cy="144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4031" name="Group 167">
                  <a:extLst>
                    <a:ext uri="{FF2B5EF4-FFF2-40B4-BE49-F238E27FC236}">
                      <a16:creationId xmlns:a16="http://schemas.microsoft.com/office/drawing/2014/main" id="{A172A16D-95BF-804A-9A7E-F7ABB3F2F5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20" y="1448"/>
                  <a:ext cx="289" cy="160"/>
                  <a:chOff x="4120" y="1448"/>
                  <a:chExt cx="289" cy="160"/>
                </a:xfrm>
              </p:grpSpPr>
              <p:sp>
                <p:nvSpPr>
                  <p:cNvPr id="24032" name="Rectangle 168">
                    <a:extLst>
                      <a:ext uri="{FF2B5EF4-FFF2-40B4-BE49-F238E27FC236}">
                        <a16:creationId xmlns:a16="http://schemas.microsoft.com/office/drawing/2014/main" id="{F329EC53-6780-4C4A-88A7-FAAE5CE3E5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0" y="1448"/>
                    <a:ext cx="145" cy="144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033" name="Rectangle 169">
                    <a:extLst>
                      <a:ext uri="{FF2B5EF4-FFF2-40B4-BE49-F238E27FC236}">
                        <a16:creationId xmlns:a16="http://schemas.microsoft.com/office/drawing/2014/main" id="{65665F8B-F60B-F342-86A5-73ABEBA9AF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50" y="1475"/>
                    <a:ext cx="104" cy="1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 dirty="0" err="1">
                        <a:solidFill>
                          <a:srgbClr val="000066"/>
                        </a:solidFill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rA</a:t>
                    </a:r>
                    <a:endPara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034" name="Rectangle 170">
                    <a:extLst>
                      <a:ext uri="{FF2B5EF4-FFF2-40B4-BE49-F238E27FC236}">
                        <a16:creationId xmlns:a16="http://schemas.microsoft.com/office/drawing/2014/main" id="{F641954E-C84B-054B-80FB-042F2BE529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64" y="1448"/>
                    <a:ext cx="145" cy="144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035" name="Rectangle 171">
                    <a:extLst>
                      <a:ext uri="{FF2B5EF4-FFF2-40B4-BE49-F238E27FC236}">
                        <a16:creationId xmlns:a16="http://schemas.microsoft.com/office/drawing/2014/main" id="{9CD78B69-01E5-BD45-BB28-8F45EEAFF8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94" y="1475"/>
                    <a:ext cx="93" cy="1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 dirty="0" err="1">
                        <a:solidFill>
                          <a:srgbClr val="000066"/>
                        </a:solidFill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rB</a:t>
                    </a:r>
                    <a:endPara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036" name="Rectangle 172">
                    <a:extLst>
                      <a:ext uri="{FF2B5EF4-FFF2-40B4-BE49-F238E27FC236}">
                        <a16:creationId xmlns:a16="http://schemas.microsoft.com/office/drawing/2014/main" id="{00B80689-0ADB-B04E-BD03-F7E69FC657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0" y="1448"/>
                    <a:ext cx="289" cy="144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23577" name="Group 173">
                <a:extLst>
                  <a:ext uri="{FF2B5EF4-FFF2-40B4-BE49-F238E27FC236}">
                    <a16:creationId xmlns:a16="http://schemas.microsoft.com/office/drawing/2014/main" id="{B631A580-AD3F-B54B-B38E-55341F7180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32" y="2096"/>
                <a:ext cx="1189" cy="162"/>
                <a:chOff x="2932" y="2096"/>
                <a:chExt cx="1189" cy="162"/>
              </a:xfrm>
            </p:grpSpPr>
            <p:sp>
              <p:nvSpPr>
                <p:cNvPr id="24017" name="Rectangle 174">
                  <a:extLst>
                    <a:ext uri="{FF2B5EF4-FFF2-40B4-BE49-F238E27FC236}">
                      <a16:creationId xmlns:a16="http://schemas.microsoft.com/office/drawing/2014/main" id="{A4FF2888-9F29-2D45-9CB0-698A63D16D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2" y="2096"/>
                  <a:ext cx="900" cy="1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018" name="Rectangle 175">
                  <a:extLst>
                    <a:ext uri="{FF2B5EF4-FFF2-40B4-BE49-F238E27FC236}">
                      <a16:creationId xmlns:a16="http://schemas.microsoft.com/office/drawing/2014/main" id="{364A7523-F0E9-9241-9624-C5687008B2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125"/>
                  <a:ext cx="109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ret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24019" name="Group 176">
                  <a:extLst>
                    <a:ext uri="{FF2B5EF4-FFF2-40B4-BE49-F238E27FC236}">
                      <a16:creationId xmlns:a16="http://schemas.microsoft.com/office/drawing/2014/main" id="{09F2C8AC-B3A1-8F4C-9C5E-C7C5F44B122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32" y="2096"/>
                  <a:ext cx="289" cy="162"/>
                  <a:chOff x="3832" y="2096"/>
                  <a:chExt cx="289" cy="162"/>
                </a:xfrm>
              </p:grpSpPr>
              <p:sp>
                <p:nvSpPr>
                  <p:cNvPr id="24020" name="Rectangle 177">
                    <a:extLst>
                      <a:ext uri="{FF2B5EF4-FFF2-40B4-BE49-F238E27FC236}">
                        <a16:creationId xmlns:a16="http://schemas.microsoft.com/office/drawing/2014/main" id="{AEB165AE-E53C-4F45-A4AB-2A4038D825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2096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021" name="Rectangle 178">
                    <a:extLst>
                      <a:ext uri="{FF2B5EF4-FFF2-40B4-BE49-F238E27FC236}">
                        <a16:creationId xmlns:a16="http://schemas.microsoft.com/office/drawing/2014/main" id="{7BDB05BD-CA01-1A4B-B5A1-F6356AE62B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2125"/>
                    <a:ext cx="50" cy="1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 dirty="0">
                        <a:solidFill>
                          <a:srgbClr val="000066"/>
                        </a:solidFill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9</a:t>
                    </a:r>
                    <a:endPara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022" name="Rectangle 179">
                    <a:extLst>
                      <a:ext uri="{FF2B5EF4-FFF2-40B4-BE49-F238E27FC236}">
                        <a16:creationId xmlns:a16="http://schemas.microsoft.com/office/drawing/2014/main" id="{9A99FFF0-8D2D-FE4D-A098-9F3ED8062F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76" y="2096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023" name="Rectangle 180">
                    <a:extLst>
                      <a:ext uri="{FF2B5EF4-FFF2-40B4-BE49-F238E27FC236}">
                        <a16:creationId xmlns:a16="http://schemas.microsoft.com/office/drawing/2014/main" id="{6F6A5C4E-FB93-AE4F-8E79-D4842FFF7A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23" y="2125"/>
                    <a:ext cx="50" cy="1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 dirty="0">
                        <a:solidFill>
                          <a:srgbClr val="000066"/>
                        </a:solidFill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0</a:t>
                    </a:r>
                    <a:endPara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024" name="Rectangle 181">
                    <a:extLst>
                      <a:ext uri="{FF2B5EF4-FFF2-40B4-BE49-F238E27FC236}">
                        <a16:creationId xmlns:a16="http://schemas.microsoft.com/office/drawing/2014/main" id="{2582B100-0343-E146-BDBB-41F99043BC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2096"/>
                    <a:ext cx="289" cy="145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23578" name="Group 182">
                <a:extLst>
                  <a:ext uri="{FF2B5EF4-FFF2-40B4-BE49-F238E27FC236}">
                    <a16:creationId xmlns:a16="http://schemas.microsoft.com/office/drawing/2014/main" id="{353BE688-8474-464F-ADC6-686522FE47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32" y="151"/>
                <a:ext cx="1189" cy="162"/>
                <a:chOff x="2932" y="151"/>
                <a:chExt cx="1189" cy="162"/>
              </a:xfrm>
            </p:grpSpPr>
            <p:sp>
              <p:nvSpPr>
                <p:cNvPr id="24009" name="Rectangle 183">
                  <a:extLst>
                    <a:ext uri="{FF2B5EF4-FFF2-40B4-BE49-F238E27FC236}">
                      <a16:creationId xmlns:a16="http://schemas.microsoft.com/office/drawing/2014/main" id="{21059251-C6D9-B149-9C24-28E901A86C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2" y="151"/>
                  <a:ext cx="900" cy="1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010" name="Rectangle 184">
                  <a:extLst>
                    <a:ext uri="{FF2B5EF4-FFF2-40B4-BE49-F238E27FC236}">
                      <a16:creationId xmlns:a16="http://schemas.microsoft.com/office/drawing/2014/main" id="{441DEA2A-E59B-BF4C-B489-14E59A2911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80"/>
                  <a:ext cx="158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 err="1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nop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24011" name="Group 185">
                  <a:extLst>
                    <a:ext uri="{FF2B5EF4-FFF2-40B4-BE49-F238E27FC236}">
                      <a16:creationId xmlns:a16="http://schemas.microsoft.com/office/drawing/2014/main" id="{26A8D778-05D0-484C-8381-C117661CC6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32" y="151"/>
                  <a:ext cx="289" cy="162"/>
                  <a:chOff x="3832" y="151"/>
                  <a:chExt cx="289" cy="162"/>
                </a:xfrm>
              </p:grpSpPr>
              <p:sp>
                <p:nvSpPr>
                  <p:cNvPr id="24012" name="Rectangle 186">
                    <a:extLst>
                      <a:ext uri="{FF2B5EF4-FFF2-40B4-BE49-F238E27FC236}">
                        <a16:creationId xmlns:a16="http://schemas.microsoft.com/office/drawing/2014/main" id="{EDE419D8-5EF4-1A40-8173-505C7C9962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151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013" name="Rectangle 187">
                    <a:extLst>
                      <a:ext uri="{FF2B5EF4-FFF2-40B4-BE49-F238E27FC236}">
                        <a16:creationId xmlns:a16="http://schemas.microsoft.com/office/drawing/2014/main" id="{CE4FAC6E-7BEF-B742-BB79-19C2ABB023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180"/>
                    <a:ext cx="50" cy="1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 dirty="0">
                        <a:solidFill>
                          <a:srgbClr val="000066"/>
                        </a:solidFill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0</a:t>
                    </a:r>
                    <a:endPara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014" name="Rectangle 188">
                    <a:extLst>
                      <a:ext uri="{FF2B5EF4-FFF2-40B4-BE49-F238E27FC236}">
                        <a16:creationId xmlns:a16="http://schemas.microsoft.com/office/drawing/2014/main" id="{521FFD38-5416-BF44-802E-3C66A4E430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76" y="151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015" name="Rectangle 189">
                    <a:extLst>
                      <a:ext uri="{FF2B5EF4-FFF2-40B4-BE49-F238E27FC236}">
                        <a16:creationId xmlns:a16="http://schemas.microsoft.com/office/drawing/2014/main" id="{30A81562-F853-6D4C-84AE-2F28A5FAD6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23" y="180"/>
                    <a:ext cx="50" cy="1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 dirty="0">
                        <a:solidFill>
                          <a:srgbClr val="000066"/>
                        </a:solidFill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0</a:t>
                    </a:r>
                    <a:endPara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016" name="Rectangle 190">
                    <a:extLst>
                      <a:ext uri="{FF2B5EF4-FFF2-40B4-BE49-F238E27FC236}">
                        <a16:creationId xmlns:a16="http://schemas.microsoft.com/office/drawing/2014/main" id="{EC9E86C9-4920-E043-B2D9-C2C8717F5E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151"/>
                    <a:ext cx="289" cy="145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23579" name="Group 191">
                <a:extLst>
                  <a:ext uri="{FF2B5EF4-FFF2-40B4-BE49-F238E27FC236}">
                    <a16:creationId xmlns:a16="http://schemas.microsoft.com/office/drawing/2014/main" id="{82D75D12-728F-CB43-B85C-9A0B3646D3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32" y="367"/>
                <a:ext cx="1189" cy="162"/>
                <a:chOff x="2932" y="367"/>
                <a:chExt cx="1189" cy="162"/>
              </a:xfrm>
            </p:grpSpPr>
            <p:sp>
              <p:nvSpPr>
                <p:cNvPr id="24001" name="Rectangle 192">
                  <a:extLst>
                    <a:ext uri="{FF2B5EF4-FFF2-40B4-BE49-F238E27FC236}">
                      <a16:creationId xmlns:a16="http://schemas.microsoft.com/office/drawing/2014/main" id="{28A27E61-C82E-0741-9869-C70A12C56F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2" y="367"/>
                  <a:ext cx="900" cy="1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002" name="Rectangle 193">
                  <a:extLst>
                    <a:ext uri="{FF2B5EF4-FFF2-40B4-BE49-F238E27FC236}">
                      <a16:creationId xmlns:a16="http://schemas.microsoft.com/office/drawing/2014/main" id="{11878C38-B8AC-F847-A436-14694484A0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396"/>
                  <a:ext cx="155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halt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24003" name="Group 194">
                  <a:extLst>
                    <a:ext uri="{FF2B5EF4-FFF2-40B4-BE49-F238E27FC236}">
                      <a16:creationId xmlns:a16="http://schemas.microsoft.com/office/drawing/2014/main" id="{4FF4327A-DB92-764D-B114-E0B9F24F02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32" y="367"/>
                  <a:ext cx="289" cy="162"/>
                  <a:chOff x="3832" y="367"/>
                  <a:chExt cx="289" cy="162"/>
                </a:xfrm>
              </p:grpSpPr>
              <p:sp>
                <p:nvSpPr>
                  <p:cNvPr id="24004" name="Rectangle 195">
                    <a:extLst>
                      <a:ext uri="{FF2B5EF4-FFF2-40B4-BE49-F238E27FC236}">
                        <a16:creationId xmlns:a16="http://schemas.microsoft.com/office/drawing/2014/main" id="{59342596-FB9A-7C4A-8040-D18D448BEF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367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005" name="Rectangle 196">
                    <a:extLst>
                      <a:ext uri="{FF2B5EF4-FFF2-40B4-BE49-F238E27FC236}">
                        <a16:creationId xmlns:a16="http://schemas.microsoft.com/office/drawing/2014/main" id="{0D3FC3B4-C5BD-0949-87BA-D9A1CC7723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396"/>
                    <a:ext cx="50" cy="1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 dirty="0">
                        <a:solidFill>
                          <a:srgbClr val="000066"/>
                        </a:solidFill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1</a:t>
                    </a:r>
                    <a:endPara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006" name="Rectangle 197">
                    <a:extLst>
                      <a:ext uri="{FF2B5EF4-FFF2-40B4-BE49-F238E27FC236}">
                        <a16:creationId xmlns:a16="http://schemas.microsoft.com/office/drawing/2014/main" id="{4BF32683-D869-AE47-A405-7326586DF3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76" y="367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007" name="Rectangle 198">
                    <a:extLst>
                      <a:ext uri="{FF2B5EF4-FFF2-40B4-BE49-F238E27FC236}">
                        <a16:creationId xmlns:a16="http://schemas.microsoft.com/office/drawing/2014/main" id="{05B68D6F-B84A-1E40-8628-D52E7B26DA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23" y="396"/>
                    <a:ext cx="50" cy="1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 dirty="0">
                        <a:solidFill>
                          <a:srgbClr val="000066"/>
                        </a:solidFill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0</a:t>
                    </a:r>
                    <a:endPara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008" name="Rectangle 199">
                    <a:extLst>
                      <a:ext uri="{FF2B5EF4-FFF2-40B4-BE49-F238E27FC236}">
                        <a16:creationId xmlns:a16="http://schemas.microsoft.com/office/drawing/2014/main" id="{82D45EF2-5C80-2342-B1C5-E77494AAE1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367"/>
                    <a:ext cx="289" cy="145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23580" name="Rectangle 200">
                <a:extLst>
                  <a:ext uri="{FF2B5EF4-FFF2-40B4-BE49-F238E27FC236}">
                    <a16:creationId xmlns:a16="http://schemas.microsoft.com/office/drawing/2014/main" id="{E90D1902-FB8E-524C-8608-230F872E9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" y="2312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581" name="Rectangle 201">
                <a:extLst>
                  <a:ext uri="{FF2B5EF4-FFF2-40B4-BE49-F238E27FC236}">
                    <a16:creationId xmlns:a16="http://schemas.microsoft.com/office/drawing/2014/main" id="{7710104F-5176-3B4E-BBA0-77134D449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343"/>
                <a:ext cx="247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pushl</a:t>
                </a: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582" name="Rectangle 202">
                <a:extLst>
                  <a:ext uri="{FF2B5EF4-FFF2-40B4-BE49-F238E27FC236}">
                    <a16:creationId xmlns:a16="http://schemas.microsoft.com/office/drawing/2014/main" id="{BBF80BA4-AD3C-314B-934B-CE69EA1EF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7" y="2334"/>
                <a:ext cx="10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grpSp>
            <p:nvGrpSpPr>
              <p:cNvPr id="23583" name="Group 203">
                <a:extLst>
                  <a:ext uri="{FF2B5EF4-FFF2-40B4-BE49-F238E27FC236}">
                    <a16:creationId xmlns:a16="http://schemas.microsoft.com/office/drawing/2014/main" id="{324C6475-E35E-9D46-894C-AA81F9B018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32" y="2312"/>
                <a:ext cx="289" cy="162"/>
                <a:chOff x="3832" y="2312"/>
                <a:chExt cx="289" cy="162"/>
              </a:xfrm>
            </p:grpSpPr>
            <p:sp>
              <p:nvSpPr>
                <p:cNvPr id="23996" name="Rectangle 204">
                  <a:extLst>
                    <a:ext uri="{FF2B5EF4-FFF2-40B4-BE49-F238E27FC236}">
                      <a16:creationId xmlns:a16="http://schemas.microsoft.com/office/drawing/2014/main" id="{096B9BD6-75E7-8B4B-9711-299030DD65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2" y="2312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97" name="Rectangle 205">
                  <a:extLst>
                    <a:ext uri="{FF2B5EF4-FFF2-40B4-BE49-F238E27FC236}">
                      <a16:creationId xmlns:a16="http://schemas.microsoft.com/office/drawing/2014/main" id="{25CE7B21-33A9-054D-A93B-A12205E0FC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9" y="2341"/>
                  <a:ext cx="68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A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98" name="Rectangle 206">
                  <a:extLst>
                    <a:ext uri="{FF2B5EF4-FFF2-40B4-BE49-F238E27FC236}">
                      <a16:creationId xmlns:a16="http://schemas.microsoft.com/office/drawing/2014/main" id="{084FE535-795D-3F41-8CF4-8FDB919CD8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6" y="2312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99" name="Rectangle 207">
                  <a:extLst>
                    <a:ext uri="{FF2B5EF4-FFF2-40B4-BE49-F238E27FC236}">
                      <a16:creationId xmlns:a16="http://schemas.microsoft.com/office/drawing/2014/main" id="{C2E4423E-FCCC-2945-A430-E7E2DA547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23" y="2341"/>
                  <a:ext cx="50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0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000" name="Rectangle 208">
                  <a:extLst>
                    <a:ext uri="{FF2B5EF4-FFF2-40B4-BE49-F238E27FC236}">
                      <a16:creationId xmlns:a16="http://schemas.microsoft.com/office/drawing/2014/main" id="{4B270573-4C09-C741-9065-E9A7EFA8EA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2" y="2312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3584" name="Group 209">
                <a:extLst>
                  <a:ext uri="{FF2B5EF4-FFF2-40B4-BE49-F238E27FC236}">
                    <a16:creationId xmlns:a16="http://schemas.microsoft.com/office/drawing/2014/main" id="{E34090A4-2323-0B4D-B6C4-C3473F98E1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0" y="2312"/>
                <a:ext cx="289" cy="162"/>
                <a:chOff x="4120" y="2312"/>
                <a:chExt cx="289" cy="162"/>
              </a:xfrm>
            </p:grpSpPr>
            <p:sp>
              <p:nvSpPr>
                <p:cNvPr id="23991" name="Rectangle 210">
                  <a:extLst>
                    <a:ext uri="{FF2B5EF4-FFF2-40B4-BE49-F238E27FC236}">
                      <a16:creationId xmlns:a16="http://schemas.microsoft.com/office/drawing/2014/main" id="{B6D940B0-FBEA-8D40-A2AF-F04A015965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0" y="2312"/>
                  <a:ext cx="145" cy="145"/>
                </a:xfrm>
                <a:prstGeom prst="rect">
                  <a:avLst/>
                </a:prstGeom>
                <a:solidFill>
                  <a:srgbClr val="FFCCFF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92" name="Rectangle 211">
                  <a:extLst>
                    <a:ext uri="{FF2B5EF4-FFF2-40B4-BE49-F238E27FC236}">
                      <a16:creationId xmlns:a16="http://schemas.microsoft.com/office/drawing/2014/main" id="{842353BF-1923-2749-8F42-2AA01C3F25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0" y="2339"/>
                  <a:ext cx="104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 err="1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rA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93" name="Rectangle 212">
                  <a:extLst>
                    <a:ext uri="{FF2B5EF4-FFF2-40B4-BE49-F238E27FC236}">
                      <a16:creationId xmlns:a16="http://schemas.microsoft.com/office/drawing/2014/main" id="{146FCC63-FEDB-1F45-A32D-C137B0735F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4" y="2312"/>
                  <a:ext cx="145" cy="145"/>
                </a:xfrm>
                <a:prstGeom prst="rect">
                  <a:avLst/>
                </a:prstGeom>
                <a:solidFill>
                  <a:srgbClr val="FFCCFF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94" name="Rectangle 213">
                  <a:extLst>
                    <a:ext uri="{FF2B5EF4-FFF2-40B4-BE49-F238E27FC236}">
                      <a16:creationId xmlns:a16="http://schemas.microsoft.com/office/drawing/2014/main" id="{2F2F2F8D-5AB3-A24B-AC12-182493AB9F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11" y="2341"/>
                  <a:ext cx="50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8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95" name="Rectangle 214">
                  <a:extLst>
                    <a:ext uri="{FF2B5EF4-FFF2-40B4-BE49-F238E27FC236}">
                      <a16:creationId xmlns:a16="http://schemas.microsoft.com/office/drawing/2014/main" id="{A82935F0-F4E7-A44C-9B0B-20D38631B2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0" y="2312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3585" name="Rectangle 215">
                <a:extLst>
                  <a:ext uri="{FF2B5EF4-FFF2-40B4-BE49-F238E27FC236}">
                    <a16:creationId xmlns:a16="http://schemas.microsoft.com/office/drawing/2014/main" id="{2D4CB16D-E2FC-9141-B94A-4053A1775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" y="2312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586" name="Rectangle 216">
                <a:extLst>
                  <a:ext uri="{FF2B5EF4-FFF2-40B4-BE49-F238E27FC236}">
                    <a16:creationId xmlns:a16="http://schemas.microsoft.com/office/drawing/2014/main" id="{FC287653-CEC7-3B4D-891C-B7A8CDFF49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343"/>
                <a:ext cx="275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pushq</a:t>
                </a: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587" name="Rectangle 217">
                <a:extLst>
                  <a:ext uri="{FF2B5EF4-FFF2-40B4-BE49-F238E27FC236}">
                    <a16:creationId xmlns:a16="http://schemas.microsoft.com/office/drawing/2014/main" id="{504AF75C-EAE2-CF47-9C8C-3EA20A2B50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7" y="2334"/>
                <a:ext cx="10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588" name="Rectangle 218">
                <a:extLst>
                  <a:ext uri="{FF2B5EF4-FFF2-40B4-BE49-F238E27FC236}">
                    <a16:creationId xmlns:a16="http://schemas.microsoft.com/office/drawing/2014/main" id="{B1B97DC4-D1D0-D643-B20E-AA1D09D8A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2312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589" name="Rectangle 219">
                <a:extLst>
                  <a:ext uri="{FF2B5EF4-FFF2-40B4-BE49-F238E27FC236}">
                    <a16:creationId xmlns:a16="http://schemas.microsoft.com/office/drawing/2014/main" id="{2BA0D6AF-9EB0-144D-AE9B-33534D1BC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9" y="2341"/>
                <a:ext cx="68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A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590" name="Rectangle 220">
                <a:extLst>
                  <a:ext uri="{FF2B5EF4-FFF2-40B4-BE49-F238E27FC236}">
                    <a16:creationId xmlns:a16="http://schemas.microsoft.com/office/drawing/2014/main" id="{C666BA41-5600-9B4D-A858-6C4A929A5C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6" y="2312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591" name="Rectangle 221">
                <a:extLst>
                  <a:ext uri="{FF2B5EF4-FFF2-40B4-BE49-F238E27FC236}">
                    <a16:creationId xmlns:a16="http://schemas.microsoft.com/office/drawing/2014/main" id="{3E04BF93-869B-D04B-9DC6-0107BB641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3" y="2341"/>
                <a:ext cx="5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0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592" name="Rectangle 222">
                <a:extLst>
                  <a:ext uri="{FF2B5EF4-FFF2-40B4-BE49-F238E27FC236}">
                    <a16:creationId xmlns:a16="http://schemas.microsoft.com/office/drawing/2014/main" id="{177D8D8E-A35B-9B4F-B6D3-20B723D0A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2312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593" name="Rectangle 223">
                <a:extLst>
                  <a:ext uri="{FF2B5EF4-FFF2-40B4-BE49-F238E27FC236}">
                    <a16:creationId xmlns:a16="http://schemas.microsoft.com/office/drawing/2014/main" id="{BA424625-C2BD-6448-BF06-1DC8D4168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2312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594" name="Rectangle 224">
                <a:extLst>
                  <a:ext uri="{FF2B5EF4-FFF2-40B4-BE49-F238E27FC236}">
                    <a16:creationId xmlns:a16="http://schemas.microsoft.com/office/drawing/2014/main" id="{EBE3D9EC-2636-7C4F-9E5C-59A861F71C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9" y="2341"/>
                <a:ext cx="68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A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595" name="Rectangle 225">
                <a:extLst>
                  <a:ext uri="{FF2B5EF4-FFF2-40B4-BE49-F238E27FC236}">
                    <a16:creationId xmlns:a16="http://schemas.microsoft.com/office/drawing/2014/main" id="{FDC33E5A-B2E3-7943-B163-DD2DEC43A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6" y="2312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596" name="Rectangle 226">
                <a:extLst>
                  <a:ext uri="{FF2B5EF4-FFF2-40B4-BE49-F238E27FC236}">
                    <a16:creationId xmlns:a16="http://schemas.microsoft.com/office/drawing/2014/main" id="{D757E127-BCD4-AA41-9288-17FC9A25C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3" y="2341"/>
                <a:ext cx="5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0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597" name="Rectangle 227">
                <a:extLst>
                  <a:ext uri="{FF2B5EF4-FFF2-40B4-BE49-F238E27FC236}">
                    <a16:creationId xmlns:a16="http://schemas.microsoft.com/office/drawing/2014/main" id="{2EA5A34E-BCCC-DF49-A553-538818AB3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2312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598" name="Rectangle 228">
                <a:extLst>
                  <a:ext uri="{FF2B5EF4-FFF2-40B4-BE49-F238E27FC236}">
                    <a16:creationId xmlns:a16="http://schemas.microsoft.com/office/drawing/2014/main" id="{290765FE-722D-354A-9902-D36499976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0" y="2312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599" name="Rectangle 229">
                <a:extLst>
                  <a:ext uri="{FF2B5EF4-FFF2-40B4-BE49-F238E27FC236}">
                    <a16:creationId xmlns:a16="http://schemas.microsoft.com/office/drawing/2014/main" id="{CC003416-6D9B-3145-8633-A431F04D3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2339"/>
                <a:ext cx="10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00" name="Rectangle 230">
                <a:extLst>
                  <a:ext uri="{FF2B5EF4-FFF2-40B4-BE49-F238E27FC236}">
                    <a16:creationId xmlns:a16="http://schemas.microsoft.com/office/drawing/2014/main" id="{5692D54D-7038-664D-BCC5-7C9F0FB43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2312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01" name="Rectangle 231">
                <a:extLst>
                  <a:ext uri="{FF2B5EF4-FFF2-40B4-BE49-F238E27FC236}">
                    <a16:creationId xmlns:a16="http://schemas.microsoft.com/office/drawing/2014/main" id="{BEE3D1A4-FFDE-F647-AF6E-E91C079BBD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1" y="2341"/>
                <a:ext cx="5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8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02" name="Rectangle 232">
                <a:extLst>
                  <a:ext uri="{FF2B5EF4-FFF2-40B4-BE49-F238E27FC236}">
                    <a16:creationId xmlns:a16="http://schemas.microsoft.com/office/drawing/2014/main" id="{E9D03F09-6B16-2A49-89E4-F24F7A02F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0" y="2312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03" name="Rectangle 233">
                <a:extLst>
                  <a:ext uri="{FF2B5EF4-FFF2-40B4-BE49-F238E27FC236}">
                    <a16:creationId xmlns:a16="http://schemas.microsoft.com/office/drawing/2014/main" id="{167DFF59-A20C-0046-BC10-B3BA816EA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0" y="2312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04" name="Rectangle 234">
                <a:extLst>
                  <a:ext uri="{FF2B5EF4-FFF2-40B4-BE49-F238E27FC236}">
                    <a16:creationId xmlns:a16="http://schemas.microsoft.com/office/drawing/2014/main" id="{75B540D6-D379-B642-97AB-E2D8B64670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2339"/>
                <a:ext cx="10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05" name="Rectangle 235">
                <a:extLst>
                  <a:ext uri="{FF2B5EF4-FFF2-40B4-BE49-F238E27FC236}">
                    <a16:creationId xmlns:a16="http://schemas.microsoft.com/office/drawing/2014/main" id="{A0BA5070-4396-EB40-9435-DEE8C1279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2312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06" name="Rectangle 236">
                <a:extLst>
                  <a:ext uri="{FF2B5EF4-FFF2-40B4-BE49-F238E27FC236}">
                    <a16:creationId xmlns:a16="http://schemas.microsoft.com/office/drawing/2014/main" id="{338AE86E-CC32-6043-B0EF-8526BCDD1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1" y="2341"/>
                <a:ext cx="52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F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07" name="Rectangle 237">
                <a:extLst>
                  <a:ext uri="{FF2B5EF4-FFF2-40B4-BE49-F238E27FC236}">
                    <a16:creationId xmlns:a16="http://schemas.microsoft.com/office/drawing/2014/main" id="{03317974-4679-2C4A-B167-0374900D4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0" y="2312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08" name="Rectangle 238">
                <a:extLst>
                  <a:ext uri="{FF2B5EF4-FFF2-40B4-BE49-F238E27FC236}">
                    <a16:creationId xmlns:a16="http://schemas.microsoft.com/office/drawing/2014/main" id="{C8E0EAB2-3F77-0E4C-8C9B-A1FD5C99F8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" y="1664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09" name="Rectangle 239">
                <a:extLst>
                  <a:ext uri="{FF2B5EF4-FFF2-40B4-BE49-F238E27FC236}">
                    <a16:creationId xmlns:a16="http://schemas.microsoft.com/office/drawing/2014/main" id="{06FF9226-1456-C948-B5F9-D053C57DC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694"/>
                <a:ext cx="20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jXX</a:t>
                </a: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10" name="Rectangle 240">
                <a:extLst>
                  <a:ext uri="{FF2B5EF4-FFF2-40B4-BE49-F238E27FC236}">
                    <a16:creationId xmlns:a16="http://schemas.microsoft.com/office/drawing/2014/main" id="{061260E5-FE30-544A-933A-14CE6AE0E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7" y="1685"/>
                <a:ext cx="182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Dest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grpSp>
            <p:nvGrpSpPr>
              <p:cNvPr id="23611" name="Group 241">
                <a:extLst>
                  <a:ext uri="{FF2B5EF4-FFF2-40B4-BE49-F238E27FC236}">
                    <a16:creationId xmlns:a16="http://schemas.microsoft.com/office/drawing/2014/main" id="{7A88468A-BFF6-7043-821B-9439DE6CE7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32" y="1664"/>
                <a:ext cx="289" cy="162"/>
                <a:chOff x="3832" y="1664"/>
                <a:chExt cx="289" cy="162"/>
              </a:xfrm>
            </p:grpSpPr>
            <p:sp>
              <p:nvSpPr>
                <p:cNvPr id="23986" name="Rectangle 242">
                  <a:extLst>
                    <a:ext uri="{FF2B5EF4-FFF2-40B4-BE49-F238E27FC236}">
                      <a16:creationId xmlns:a16="http://schemas.microsoft.com/office/drawing/2014/main" id="{C213F26C-C20A-AF47-821F-91F055992C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2" y="1664"/>
                  <a:ext cx="145" cy="144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87" name="Rectangle 243">
                  <a:extLst>
                    <a:ext uri="{FF2B5EF4-FFF2-40B4-BE49-F238E27FC236}">
                      <a16:creationId xmlns:a16="http://schemas.microsoft.com/office/drawing/2014/main" id="{9422009A-C02E-6142-9744-57C660D8C5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9" y="1693"/>
                  <a:ext cx="50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7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88" name="Rectangle 244">
                  <a:extLst>
                    <a:ext uri="{FF2B5EF4-FFF2-40B4-BE49-F238E27FC236}">
                      <a16:creationId xmlns:a16="http://schemas.microsoft.com/office/drawing/2014/main" id="{45078A0A-53E1-164C-94B3-16CB34CBEE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6" y="1664"/>
                  <a:ext cx="145" cy="144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89" name="Rectangle 245">
                  <a:extLst>
                    <a:ext uri="{FF2B5EF4-FFF2-40B4-BE49-F238E27FC236}">
                      <a16:creationId xmlns:a16="http://schemas.microsoft.com/office/drawing/2014/main" id="{FBE28230-C01B-DC43-9D93-2DE0935671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4" y="1691"/>
                  <a:ext cx="84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 err="1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fn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90" name="Rectangle 246">
                  <a:extLst>
                    <a:ext uri="{FF2B5EF4-FFF2-40B4-BE49-F238E27FC236}">
                      <a16:creationId xmlns:a16="http://schemas.microsoft.com/office/drawing/2014/main" id="{B00552A9-EE76-0240-AB65-D57285000A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2" y="1664"/>
                  <a:ext cx="289" cy="144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3612" name="Rectangle 247">
                <a:extLst>
                  <a:ext uri="{FF2B5EF4-FFF2-40B4-BE49-F238E27FC236}">
                    <a16:creationId xmlns:a16="http://schemas.microsoft.com/office/drawing/2014/main" id="{81331274-1CD3-A346-BA89-A35B51228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0" y="1664"/>
                <a:ext cx="1153" cy="144"/>
              </a:xfrm>
              <a:prstGeom prst="rect">
                <a:avLst/>
              </a:prstGeom>
              <a:solidFill>
                <a:srgbClr val="CCECFF"/>
              </a:solidFill>
              <a:ln w="2222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13" name="Rectangle 248">
                <a:extLst>
                  <a:ext uri="{FF2B5EF4-FFF2-40B4-BE49-F238E27FC236}">
                    <a16:creationId xmlns:a16="http://schemas.microsoft.com/office/drawing/2014/main" id="{87BD6436-242B-4147-BBFB-52863AC0C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" y="1691"/>
                <a:ext cx="182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Dest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14" name="Rectangle 249">
                <a:extLst>
                  <a:ext uri="{FF2B5EF4-FFF2-40B4-BE49-F238E27FC236}">
                    <a16:creationId xmlns:a16="http://schemas.microsoft.com/office/drawing/2014/main" id="{61C9EDEB-92FB-6C44-9A31-13392DA1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" y="1664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15" name="Rectangle 250">
                <a:extLst>
                  <a:ext uri="{FF2B5EF4-FFF2-40B4-BE49-F238E27FC236}">
                    <a16:creationId xmlns:a16="http://schemas.microsoft.com/office/drawing/2014/main" id="{DD5DE4D6-B21A-E447-B88A-9015BFE7D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694"/>
                <a:ext cx="20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jXX</a:t>
                </a: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16" name="Rectangle 251">
                <a:extLst>
                  <a:ext uri="{FF2B5EF4-FFF2-40B4-BE49-F238E27FC236}">
                    <a16:creationId xmlns:a16="http://schemas.microsoft.com/office/drawing/2014/main" id="{EE33D308-494D-CC4D-9125-E6C2FE1F7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7" y="1685"/>
                <a:ext cx="182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Dest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17" name="Rectangle 252">
                <a:extLst>
                  <a:ext uri="{FF2B5EF4-FFF2-40B4-BE49-F238E27FC236}">
                    <a16:creationId xmlns:a16="http://schemas.microsoft.com/office/drawing/2014/main" id="{E591BFC8-6799-454A-9F15-3E5F0A1A2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1664"/>
                <a:ext cx="145" cy="144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18" name="Rectangle 253">
                <a:extLst>
                  <a:ext uri="{FF2B5EF4-FFF2-40B4-BE49-F238E27FC236}">
                    <a16:creationId xmlns:a16="http://schemas.microsoft.com/office/drawing/2014/main" id="{9B314245-BCD8-2342-9C05-D58537708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9" y="1693"/>
                <a:ext cx="5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7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19" name="Rectangle 254">
                <a:extLst>
                  <a:ext uri="{FF2B5EF4-FFF2-40B4-BE49-F238E27FC236}">
                    <a16:creationId xmlns:a16="http://schemas.microsoft.com/office/drawing/2014/main" id="{9E57AD6B-CC7D-5940-8618-6ADBD056D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6" y="1664"/>
                <a:ext cx="145" cy="144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20" name="Rectangle 255">
                <a:extLst>
                  <a:ext uri="{FF2B5EF4-FFF2-40B4-BE49-F238E27FC236}">
                    <a16:creationId xmlns:a16="http://schemas.microsoft.com/office/drawing/2014/main" id="{DC225CF6-7BB5-3A43-8290-C8ECEC935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4" y="1691"/>
                <a:ext cx="8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fn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21" name="Rectangle 256">
                <a:extLst>
                  <a:ext uri="{FF2B5EF4-FFF2-40B4-BE49-F238E27FC236}">
                    <a16:creationId xmlns:a16="http://schemas.microsoft.com/office/drawing/2014/main" id="{D57479CA-7948-BF4B-A47E-F66DCCF6A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1664"/>
                <a:ext cx="289" cy="144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22" name="Rectangle 257">
                <a:extLst>
                  <a:ext uri="{FF2B5EF4-FFF2-40B4-BE49-F238E27FC236}">
                    <a16:creationId xmlns:a16="http://schemas.microsoft.com/office/drawing/2014/main" id="{B87E3E1F-D84F-5047-82C8-87B375975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1664"/>
                <a:ext cx="145" cy="144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23" name="Rectangle 258">
                <a:extLst>
                  <a:ext uri="{FF2B5EF4-FFF2-40B4-BE49-F238E27FC236}">
                    <a16:creationId xmlns:a16="http://schemas.microsoft.com/office/drawing/2014/main" id="{1BDF0688-5FFF-844E-8431-31DDC0EFC4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9" y="1693"/>
                <a:ext cx="5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7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24" name="Rectangle 259">
                <a:extLst>
                  <a:ext uri="{FF2B5EF4-FFF2-40B4-BE49-F238E27FC236}">
                    <a16:creationId xmlns:a16="http://schemas.microsoft.com/office/drawing/2014/main" id="{60D03B20-F36E-1144-A96D-28D7DABA4C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6" y="1664"/>
                <a:ext cx="145" cy="144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25" name="Rectangle 260">
                <a:extLst>
                  <a:ext uri="{FF2B5EF4-FFF2-40B4-BE49-F238E27FC236}">
                    <a16:creationId xmlns:a16="http://schemas.microsoft.com/office/drawing/2014/main" id="{3A1DDFE6-29B8-824E-8ADC-A6A1AC7D7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4" y="1691"/>
                <a:ext cx="8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fn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26" name="Rectangle 261">
                <a:extLst>
                  <a:ext uri="{FF2B5EF4-FFF2-40B4-BE49-F238E27FC236}">
                    <a16:creationId xmlns:a16="http://schemas.microsoft.com/office/drawing/2014/main" id="{87519748-4790-6E48-B23A-20E967FF6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1664"/>
                <a:ext cx="289" cy="144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27" name="Rectangle 262">
                <a:extLst>
                  <a:ext uri="{FF2B5EF4-FFF2-40B4-BE49-F238E27FC236}">
                    <a16:creationId xmlns:a16="http://schemas.microsoft.com/office/drawing/2014/main" id="{E4C523B2-E21A-CA42-98F0-CFE828269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0" y="1664"/>
                <a:ext cx="1153" cy="144"/>
              </a:xfrm>
              <a:prstGeom prst="rect">
                <a:avLst/>
              </a:prstGeom>
              <a:solidFill>
                <a:srgbClr val="CCECFF"/>
              </a:solidFill>
              <a:ln w="2222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28" name="Rectangle 263">
                <a:extLst>
                  <a:ext uri="{FF2B5EF4-FFF2-40B4-BE49-F238E27FC236}">
                    <a16:creationId xmlns:a16="http://schemas.microsoft.com/office/drawing/2014/main" id="{F7A273CA-FFE2-B740-AF39-B5ECA31D5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" y="1691"/>
                <a:ext cx="182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Dest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29" name="Rectangle 264">
                <a:extLst>
                  <a:ext uri="{FF2B5EF4-FFF2-40B4-BE49-F238E27FC236}">
                    <a16:creationId xmlns:a16="http://schemas.microsoft.com/office/drawing/2014/main" id="{B2E3B6C3-DBB3-9A48-9341-E4BF5F6AD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" y="2528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30" name="Rectangle 265">
                <a:extLst>
                  <a:ext uri="{FF2B5EF4-FFF2-40B4-BE49-F238E27FC236}">
                    <a16:creationId xmlns:a16="http://schemas.microsoft.com/office/drawing/2014/main" id="{1A71420E-603F-3C4C-9E29-E44D86324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559"/>
                <a:ext cx="211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popl</a:t>
                </a: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31" name="Rectangle 266">
                <a:extLst>
                  <a:ext uri="{FF2B5EF4-FFF2-40B4-BE49-F238E27FC236}">
                    <a16:creationId xmlns:a16="http://schemas.microsoft.com/office/drawing/2014/main" id="{B52C4FFE-05AE-7243-9041-0ECBC0274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7" y="2550"/>
                <a:ext cx="10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grpSp>
            <p:nvGrpSpPr>
              <p:cNvPr id="23632" name="Group 267">
                <a:extLst>
                  <a:ext uri="{FF2B5EF4-FFF2-40B4-BE49-F238E27FC236}">
                    <a16:creationId xmlns:a16="http://schemas.microsoft.com/office/drawing/2014/main" id="{A94972C8-1C1E-424F-8B7C-797D9B7A46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32" y="2528"/>
                <a:ext cx="289" cy="162"/>
                <a:chOff x="3832" y="2528"/>
                <a:chExt cx="289" cy="162"/>
              </a:xfrm>
            </p:grpSpPr>
            <p:sp>
              <p:nvSpPr>
                <p:cNvPr id="23981" name="Rectangle 268">
                  <a:extLst>
                    <a:ext uri="{FF2B5EF4-FFF2-40B4-BE49-F238E27FC236}">
                      <a16:creationId xmlns:a16="http://schemas.microsoft.com/office/drawing/2014/main" id="{BA6B58CD-4DF2-7A4E-B5EF-FF7754A9FC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2" y="2528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82" name="Rectangle 269">
                  <a:extLst>
                    <a:ext uri="{FF2B5EF4-FFF2-40B4-BE49-F238E27FC236}">
                      <a16:creationId xmlns:a16="http://schemas.microsoft.com/office/drawing/2014/main" id="{9990C67C-58BA-9949-B6B5-67B83E759F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9" y="2557"/>
                  <a:ext cx="57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B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83" name="Rectangle 270">
                  <a:extLst>
                    <a:ext uri="{FF2B5EF4-FFF2-40B4-BE49-F238E27FC236}">
                      <a16:creationId xmlns:a16="http://schemas.microsoft.com/office/drawing/2014/main" id="{F1396333-EC59-5F46-A9A4-6A440500D8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6" y="2528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84" name="Rectangle 271">
                  <a:extLst>
                    <a:ext uri="{FF2B5EF4-FFF2-40B4-BE49-F238E27FC236}">
                      <a16:creationId xmlns:a16="http://schemas.microsoft.com/office/drawing/2014/main" id="{0CA1C16E-89E3-3B40-B6A7-3723CF603B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23" y="2557"/>
                  <a:ext cx="50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0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85" name="Rectangle 272">
                  <a:extLst>
                    <a:ext uri="{FF2B5EF4-FFF2-40B4-BE49-F238E27FC236}">
                      <a16:creationId xmlns:a16="http://schemas.microsoft.com/office/drawing/2014/main" id="{69FEDCED-5248-1645-82ED-C5C72F0681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2" y="2528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3633" name="Group 273">
                <a:extLst>
                  <a:ext uri="{FF2B5EF4-FFF2-40B4-BE49-F238E27FC236}">
                    <a16:creationId xmlns:a16="http://schemas.microsoft.com/office/drawing/2014/main" id="{884A8E48-233E-5849-972D-88D61EF9FD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0" y="2528"/>
                <a:ext cx="289" cy="162"/>
                <a:chOff x="4120" y="2528"/>
                <a:chExt cx="289" cy="162"/>
              </a:xfrm>
            </p:grpSpPr>
            <p:sp>
              <p:nvSpPr>
                <p:cNvPr id="23976" name="Rectangle 274">
                  <a:extLst>
                    <a:ext uri="{FF2B5EF4-FFF2-40B4-BE49-F238E27FC236}">
                      <a16:creationId xmlns:a16="http://schemas.microsoft.com/office/drawing/2014/main" id="{B8E7E35E-6BCF-E245-A72A-BD76CC42D5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0" y="2528"/>
                  <a:ext cx="145" cy="145"/>
                </a:xfrm>
                <a:prstGeom prst="rect">
                  <a:avLst/>
                </a:prstGeom>
                <a:solidFill>
                  <a:srgbClr val="FFCCFF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77" name="Rectangle 275">
                  <a:extLst>
                    <a:ext uri="{FF2B5EF4-FFF2-40B4-BE49-F238E27FC236}">
                      <a16:creationId xmlns:a16="http://schemas.microsoft.com/office/drawing/2014/main" id="{E95F023B-B35E-5449-883D-5DB3F53F17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0" y="2555"/>
                  <a:ext cx="104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 err="1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rA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78" name="Rectangle 276">
                  <a:extLst>
                    <a:ext uri="{FF2B5EF4-FFF2-40B4-BE49-F238E27FC236}">
                      <a16:creationId xmlns:a16="http://schemas.microsoft.com/office/drawing/2014/main" id="{A3C496BD-B6AC-B846-9BB0-046C52C07D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4" y="2528"/>
                  <a:ext cx="145" cy="145"/>
                </a:xfrm>
                <a:prstGeom prst="rect">
                  <a:avLst/>
                </a:prstGeom>
                <a:solidFill>
                  <a:srgbClr val="FFCCFF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79" name="Rectangle 277">
                  <a:extLst>
                    <a:ext uri="{FF2B5EF4-FFF2-40B4-BE49-F238E27FC236}">
                      <a16:creationId xmlns:a16="http://schemas.microsoft.com/office/drawing/2014/main" id="{9AC7BCBA-BBB9-7A45-9578-5EC8B319FF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11" y="2557"/>
                  <a:ext cx="50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8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80" name="Rectangle 278">
                  <a:extLst>
                    <a:ext uri="{FF2B5EF4-FFF2-40B4-BE49-F238E27FC236}">
                      <a16:creationId xmlns:a16="http://schemas.microsoft.com/office/drawing/2014/main" id="{A457B660-E031-FE49-A802-D870EB776B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0" y="2528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3634" name="Rectangle 279">
                <a:extLst>
                  <a:ext uri="{FF2B5EF4-FFF2-40B4-BE49-F238E27FC236}">
                    <a16:creationId xmlns:a16="http://schemas.microsoft.com/office/drawing/2014/main" id="{69DDAB85-469D-8742-A4CB-99C2D9838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" y="2528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35" name="Rectangle 280">
                <a:extLst>
                  <a:ext uri="{FF2B5EF4-FFF2-40B4-BE49-F238E27FC236}">
                    <a16:creationId xmlns:a16="http://schemas.microsoft.com/office/drawing/2014/main" id="{A0F01904-2CE0-3C40-833E-6A630F8A0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559"/>
                <a:ext cx="238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popq</a:t>
                </a: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36" name="Rectangle 281">
                <a:extLst>
                  <a:ext uri="{FF2B5EF4-FFF2-40B4-BE49-F238E27FC236}">
                    <a16:creationId xmlns:a16="http://schemas.microsoft.com/office/drawing/2014/main" id="{A11E64AB-951F-B742-B53C-B04E4FDB90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7" y="2550"/>
                <a:ext cx="10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37" name="Rectangle 282">
                <a:extLst>
                  <a:ext uri="{FF2B5EF4-FFF2-40B4-BE49-F238E27FC236}">
                    <a16:creationId xmlns:a16="http://schemas.microsoft.com/office/drawing/2014/main" id="{AF080D35-3E40-764E-BE69-6116027DB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2528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38" name="Rectangle 283">
                <a:extLst>
                  <a:ext uri="{FF2B5EF4-FFF2-40B4-BE49-F238E27FC236}">
                    <a16:creationId xmlns:a16="http://schemas.microsoft.com/office/drawing/2014/main" id="{B00DB798-1549-2C4F-B858-6DD363889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9" y="2557"/>
                <a:ext cx="57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B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39" name="Rectangle 284">
                <a:extLst>
                  <a:ext uri="{FF2B5EF4-FFF2-40B4-BE49-F238E27FC236}">
                    <a16:creationId xmlns:a16="http://schemas.microsoft.com/office/drawing/2014/main" id="{872A18C3-A798-E343-B133-F6173C281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6" y="2528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40" name="Rectangle 285">
                <a:extLst>
                  <a:ext uri="{FF2B5EF4-FFF2-40B4-BE49-F238E27FC236}">
                    <a16:creationId xmlns:a16="http://schemas.microsoft.com/office/drawing/2014/main" id="{4CC565A6-ECF3-7B41-8FFF-6EAA2BE5F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3" y="2557"/>
                <a:ext cx="5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0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41" name="Rectangle 286">
                <a:extLst>
                  <a:ext uri="{FF2B5EF4-FFF2-40B4-BE49-F238E27FC236}">
                    <a16:creationId xmlns:a16="http://schemas.microsoft.com/office/drawing/2014/main" id="{3147B6B8-4C98-194D-9C8D-AFDFCCA35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2528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42" name="Rectangle 287">
                <a:extLst>
                  <a:ext uri="{FF2B5EF4-FFF2-40B4-BE49-F238E27FC236}">
                    <a16:creationId xmlns:a16="http://schemas.microsoft.com/office/drawing/2014/main" id="{64EC3205-D1FB-1D45-BADD-436AF6FAF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2528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43" name="Rectangle 288">
                <a:extLst>
                  <a:ext uri="{FF2B5EF4-FFF2-40B4-BE49-F238E27FC236}">
                    <a16:creationId xmlns:a16="http://schemas.microsoft.com/office/drawing/2014/main" id="{806E1267-3D25-EF48-867F-BAF00DB78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9" y="2557"/>
                <a:ext cx="57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B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44" name="Rectangle 289">
                <a:extLst>
                  <a:ext uri="{FF2B5EF4-FFF2-40B4-BE49-F238E27FC236}">
                    <a16:creationId xmlns:a16="http://schemas.microsoft.com/office/drawing/2014/main" id="{0F07294C-061A-4348-B98D-3E5FE09F7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6" y="2528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45" name="Rectangle 290">
                <a:extLst>
                  <a:ext uri="{FF2B5EF4-FFF2-40B4-BE49-F238E27FC236}">
                    <a16:creationId xmlns:a16="http://schemas.microsoft.com/office/drawing/2014/main" id="{FA174835-9192-D246-9EEA-3267BEE3F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3" y="2557"/>
                <a:ext cx="5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0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46" name="Rectangle 291">
                <a:extLst>
                  <a:ext uri="{FF2B5EF4-FFF2-40B4-BE49-F238E27FC236}">
                    <a16:creationId xmlns:a16="http://schemas.microsoft.com/office/drawing/2014/main" id="{43BE5F89-0764-AB4D-AAE8-1AA7AA786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2528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47" name="Rectangle 292">
                <a:extLst>
                  <a:ext uri="{FF2B5EF4-FFF2-40B4-BE49-F238E27FC236}">
                    <a16:creationId xmlns:a16="http://schemas.microsoft.com/office/drawing/2014/main" id="{88704D63-8D98-E046-9EA5-DE83C51AF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0" y="2528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48" name="Rectangle 293">
                <a:extLst>
                  <a:ext uri="{FF2B5EF4-FFF2-40B4-BE49-F238E27FC236}">
                    <a16:creationId xmlns:a16="http://schemas.microsoft.com/office/drawing/2014/main" id="{05C54B31-A703-DC4E-8563-E967EDB3A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2555"/>
                <a:ext cx="10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49" name="Rectangle 294">
                <a:extLst>
                  <a:ext uri="{FF2B5EF4-FFF2-40B4-BE49-F238E27FC236}">
                    <a16:creationId xmlns:a16="http://schemas.microsoft.com/office/drawing/2014/main" id="{91B92037-4653-054B-A268-E06D767DFB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2528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50" name="Rectangle 295">
                <a:extLst>
                  <a:ext uri="{FF2B5EF4-FFF2-40B4-BE49-F238E27FC236}">
                    <a16:creationId xmlns:a16="http://schemas.microsoft.com/office/drawing/2014/main" id="{512961D8-D717-3442-A10F-069698213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1" y="2557"/>
                <a:ext cx="5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8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51" name="Rectangle 296">
                <a:extLst>
                  <a:ext uri="{FF2B5EF4-FFF2-40B4-BE49-F238E27FC236}">
                    <a16:creationId xmlns:a16="http://schemas.microsoft.com/office/drawing/2014/main" id="{13998273-11EA-8449-9D37-CE6EA5751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0" y="2528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52" name="Rectangle 297">
                <a:extLst>
                  <a:ext uri="{FF2B5EF4-FFF2-40B4-BE49-F238E27FC236}">
                    <a16:creationId xmlns:a16="http://schemas.microsoft.com/office/drawing/2014/main" id="{35B4DA03-9AA5-FA4B-B477-230777FBA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0" y="2528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53" name="Rectangle 298">
                <a:extLst>
                  <a:ext uri="{FF2B5EF4-FFF2-40B4-BE49-F238E27FC236}">
                    <a16:creationId xmlns:a16="http://schemas.microsoft.com/office/drawing/2014/main" id="{4FDB80AB-7DF7-F64E-9B20-7C7538CFA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2555"/>
                <a:ext cx="10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54" name="Rectangle 299">
                <a:extLst>
                  <a:ext uri="{FF2B5EF4-FFF2-40B4-BE49-F238E27FC236}">
                    <a16:creationId xmlns:a16="http://schemas.microsoft.com/office/drawing/2014/main" id="{E22A26F7-C764-D241-90A1-305092428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2528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55" name="Rectangle 300">
                <a:extLst>
                  <a:ext uri="{FF2B5EF4-FFF2-40B4-BE49-F238E27FC236}">
                    <a16:creationId xmlns:a16="http://schemas.microsoft.com/office/drawing/2014/main" id="{7EF6E759-221C-B146-AABD-B59752EE4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1" y="2557"/>
                <a:ext cx="52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F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56" name="Rectangle 301">
                <a:extLst>
                  <a:ext uri="{FF2B5EF4-FFF2-40B4-BE49-F238E27FC236}">
                    <a16:creationId xmlns:a16="http://schemas.microsoft.com/office/drawing/2014/main" id="{13B85958-ACC9-9944-AA39-7B5630564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0" y="2528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57" name="Rectangle 302">
                <a:extLst>
                  <a:ext uri="{FF2B5EF4-FFF2-40B4-BE49-F238E27FC236}">
                    <a16:creationId xmlns:a16="http://schemas.microsoft.com/office/drawing/2014/main" id="{B644AE5D-6D44-D24B-8E05-C86FDCB40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" y="1880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58" name="Rectangle 303">
                <a:extLst>
                  <a:ext uri="{FF2B5EF4-FFF2-40B4-BE49-F238E27FC236}">
                    <a16:creationId xmlns:a16="http://schemas.microsoft.com/office/drawing/2014/main" id="{8D92AA84-6DEA-FA42-AC04-8293D9CE2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911"/>
                <a:ext cx="168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call 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59" name="Rectangle 304">
                <a:extLst>
                  <a:ext uri="{FF2B5EF4-FFF2-40B4-BE49-F238E27FC236}">
                    <a16:creationId xmlns:a16="http://schemas.microsoft.com/office/drawing/2014/main" id="{B3B9FCC9-4DE8-ED40-ACFC-36C128C643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7" y="1902"/>
                <a:ext cx="182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Dest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grpSp>
            <p:nvGrpSpPr>
              <p:cNvPr id="23660" name="Group 305">
                <a:extLst>
                  <a:ext uri="{FF2B5EF4-FFF2-40B4-BE49-F238E27FC236}">
                    <a16:creationId xmlns:a16="http://schemas.microsoft.com/office/drawing/2014/main" id="{C20C60D4-1452-0044-BCF8-187013E69E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32" y="1880"/>
                <a:ext cx="289" cy="162"/>
                <a:chOff x="3832" y="1880"/>
                <a:chExt cx="289" cy="162"/>
              </a:xfrm>
            </p:grpSpPr>
            <p:sp>
              <p:nvSpPr>
                <p:cNvPr id="23971" name="Rectangle 306">
                  <a:extLst>
                    <a:ext uri="{FF2B5EF4-FFF2-40B4-BE49-F238E27FC236}">
                      <a16:creationId xmlns:a16="http://schemas.microsoft.com/office/drawing/2014/main" id="{53583CE4-7368-6844-ABD4-47B7F5FC34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2" y="1880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72" name="Rectangle 307">
                  <a:extLst>
                    <a:ext uri="{FF2B5EF4-FFF2-40B4-BE49-F238E27FC236}">
                      <a16:creationId xmlns:a16="http://schemas.microsoft.com/office/drawing/2014/main" id="{170B424A-AEA7-C148-BCCD-6F6F875F6B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9" y="1909"/>
                  <a:ext cx="50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8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73" name="Rectangle 308">
                  <a:extLst>
                    <a:ext uri="{FF2B5EF4-FFF2-40B4-BE49-F238E27FC236}">
                      <a16:creationId xmlns:a16="http://schemas.microsoft.com/office/drawing/2014/main" id="{1389725B-07EB-524E-98E8-59881B3C8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6" y="1880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74" name="Rectangle 309">
                  <a:extLst>
                    <a:ext uri="{FF2B5EF4-FFF2-40B4-BE49-F238E27FC236}">
                      <a16:creationId xmlns:a16="http://schemas.microsoft.com/office/drawing/2014/main" id="{9EC35704-417D-7C46-9944-2C8AA44190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23" y="1909"/>
                  <a:ext cx="50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0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75" name="Rectangle 310">
                  <a:extLst>
                    <a:ext uri="{FF2B5EF4-FFF2-40B4-BE49-F238E27FC236}">
                      <a16:creationId xmlns:a16="http://schemas.microsoft.com/office/drawing/2014/main" id="{0E00317F-832E-0F47-A147-03EEC3FD29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2" y="1880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3661" name="Rectangle 311">
                <a:extLst>
                  <a:ext uri="{FF2B5EF4-FFF2-40B4-BE49-F238E27FC236}">
                    <a16:creationId xmlns:a16="http://schemas.microsoft.com/office/drawing/2014/main" id="{5296D89A-A3AD-C74A-BFEE-CA51A0439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0" y="1880"/>
                <a:ext cx="1153" cy="145"/>
              </a:xfrm>
              <a:prstGeom prst="rect">
                <a:avLst/>
              </a:prstGeom>
              <a:solidFill>
                <a:srgbClr val="CCECFF"/>
              </a:solidFill>
              <a:ln w="2222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62" name="Rectangle 312">
                <a:extLst>
                  <a:ext uri="{FF2B5EF4-FFF2-40B4-BE49-F238E27FC236}">
                    <a16:creationId xmlns:a16="http://schemas.microsoft.com/office/drawing/2014/main" id="{E3A76EB4-6C85-5B44-BB47-A2B82AF06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" y="1907"/>
                <a:ext cx="182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Dest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63" name="Rectangle 313">
                <a:extLst>
                  <a:ext uri="{FF2B5EF4-FFF2-40B4-BE49-F238E27FC236}">
                    <a16:creationId xmlns:a16="http://schemas.microsoft.com/office/drawing/2014/main" id="{A0246F19-5AD5-DD40-A412-4816F94FFD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" y="1880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64" name="Rectangle 314">
                <a:extLst>
                  <a:ext uri="{FF2B5EF4-FFF2-40B4-BE49-F238E27FC236}">
                    <a16:creationId xmlns:a16="http://schemas.microsoft.com/office/drawing/2014/main" id="{3E3ED294-32B6-204D-B466-1B817F5842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911"/>
                <a:ext cx="168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call 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65" name="Rectangle 315">
                <a:extLst>
                  <a:ext uri="{FF2B5EF4-FFF2-40B4-BE49-F238E27FC236}">
                    <a16:creationId xmlns:a16="http://schemas.microsoft.com/office/drawing/2014/main" id="{DA036BF0-BA61-CA4D-939A-0C98756DE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7" y="1902"/>
                <a:ext cx="182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Dest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66" name="Rectangle 316">
                <a:extLst>
                  <a:ext uri="{FF2B5EF4-FFF2-40B4-BE49-F238E27FC236}">
                    <a16:creationId xmlns:a16="http://schemas.microsoft.com/office/drawing/2014/main" id="{416F30F0-876F-BF46-BCE9-1233A0B4F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1880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67" name="Rectangle 317">
                <a:extLst>
                  <a:ext uri="{FF2B5EF4-FFF2-40B4-BE49-F238E27FC236}">
                    <a16:creationId xmlns:a16="http://schemas.microsoft.com/office/drawing/2014/main" id="{03D61F3E-9B60-A349-86D7-8FB99F8FD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9" y="1909"/>
                <a:ext cx="5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8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68" name="Rectangle 318">
                <a:extLst>
                  <a:ext uri="{FF2B5EF4-FFF2-40B4-BE49-F238E27FC236}">
                    <a16:creationId xmlns:a16="http://schemas.microsoft.com/office/drawing/2014/main" id="{F1006951-EF84-D94F-A072-A8B6E5345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6" y="1880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69" name="Rectangle 319">
                <a:extLst>
                  <a:ext uri="{FF2B5EF4-FFF2-40B4-BE49-F238E27FC236}">
                    <a16:creationId xmlns:a16="http://schemas.microsoft.com/office/drawing/2014/main" id="{F0ED9FEF-5A3E-D74A-9FAB-9E54CED7A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3" y="1909"/>
                <a:ext cx="5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0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70" name="Rectangle 320">
                <a:extLst>
                  <a:ext uri="{FF2B5EF4-FFF2-40B4-BE49-F238E27FC236}">
                    <a16:creationId xmlns:a16="http://schemas.microsoft.com/office/drawing/2014/main" id="{7207FC4B-5BCB-A049-99A1-50D9B1F680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1880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71" name="Rectangle 321">
                <a:extLst>
                  <a:ext uri="{FF2B5EF4-FFF2-40B4-BE49-F238E27FC236}">
                    <a16:creationId xmlns:a16="http://schemas.microsoft.com/office/drawing/2014/main" id="{4E8B25E7-5774-074C-B5D1-17FA605E1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1880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72" name="Rectangle 322">
                <a:extLst>
                  <a:ext uri="{FF2B5EF4-FFF2-40B4-BE49-F238E27FC236}">
                    <a16:creationId xmlns:a16="http://schemas.microsoft.com/office/drawing/2014/main" id="{6E7FF54A-E08A-0A47-BFBB-B64220B39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9" y="1909"/>
                <a:ext cx="5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8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73" name="Rectangle 323">
                <a:extLst>
                  <a:ext uri="{FF2B5EF4-FFF2-40B4-BE49-F238E27FC236}">
                    <a16:creationId xmlns:a16="http://schemas.microsoft.com/office/drawing/2014/main" id="{0B693879-3209-7F48-9AD6-1FAE3A2E1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6" y="1880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74" name="Rectangle 324">
                <a:extLst>
                  <a:ext uri="{FF2B5EF4-FFF2-40B4-BE49-F238E27FC236}">
                    <a16:creationId xmlns:a16="http://schemas.microsoft.com/office/drawing/2014/main" id="{06ADB34B-3E05-2E47-8B13-357AD9980A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3" y="1909"/>
                <a:ext cx="5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0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75" name="Rectangle 325">
                <a:extLst>
                  <a:ext uri="{FF2B5EF4-FFF2-40B4-BE49-F238E27FC236}">
                    <a16:creationId xmlns:a16="http://schemas.microsoft.com/office/drawing/2014/main" id="{80DAA1F5-B2FC-9F40-B38E-BF3C2B39E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1880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76" name="Rectangle 326">
                <a:extLst>
                  <a:ext uri="{FF2B5EF4-FFF2-40B4-BE49-F238E27FC236}">
                    <a16:creationId xmlns:a16="http://schemas.microsoft.com/office/drawing/2014/main" id="{AF87BC03-5E9B-2B46-8115-F5E8E0673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0" y="1880"/>
                <a:ext cx="1153" cy="145"/>
              </a:xfrm>
              <a:prstGeom prst="rect">
                <a:avLst/>
              </a:prstGeom>
              <a:solidFill>
                <a:srgbClr val="CCECFF"/>
              </a:solidFill>
              <a:ln w="2222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77" name="Rectangle 327">
                <a:extLst>
                  <a:ext uri="{FF2B5EF4-FFF2-40B4-BE49-F238E27FC236}">
                    <a16:creationId xmlns:a16="http://schemas.microsoft.com/office/drawing/2014/main" id="{7CE61B35-4FDA-7D43-97DF-6E0777DDD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" y="1907"/>
                <a:ext cx="182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Dest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78" name="Rectangle 328">
                <a:extLst>
                  <a:ext uri="{FF2B5EF4-FFF2-40B4-BE49-F238E27FC236}">
                    <a16:creationId xmlns:a16="http://schemas.microsoft.com/office/drawing/2014/main" id="{B54D9178-3A1C-8647-8195-8536E801C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" y="583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79" name="Rectangle 329">
                <a:extLst>
                  <a:ext uri="{FF2B5EF4-FFF2-40B4-BE49-F238E27FC236}">
                    <a16:creationId xmlns:a16="http://schemas.microsoft.com/office/drawing/2014/main" id="{76C1A4FF-5D39-2244-B3E8-B9203CD07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614"/>
                <a:ext cx="276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rrmovl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80" name="Rectangle 330">
                <a:extLst>
                  <a:ext uri="{FF2B5EF4-FFF2-40B4-BE49-F238E27FC236}">
                    <a16:creationId xmlns:a16="http://schemas.microsoft.com/office/drawing/2014/main" id="{7D0FAF2F-B490-8E4D-B05F-46F4E816F6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7" y="605"/>
                <a:ext cx="10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81" name="Rectangle 331">
                <a:extLst>
                  <a:ext uri="{FF2B5EF4-FFF2-40B4-BE49-F238E27FC236}">
                    <a16:creationId xmlns:a16="http://schemas.microsoft.com/office/drawing/2014/main" id="{21D1C5DB-AA0B-B14F-ACD0-ED6B2D3CC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1" y="614"/>
                <a:ext cx="5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, 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82" name="Rectangle 332">
                <a:extLst>
                  <a:ext uri="{FF2B5EF4-FFF2-40B4-BE49-F238E27FC236}">
                    <a16:creationId xmlns:a16="http://schemas.microsoft.com/office/drawing/2014/main" id="{81D2D241-42B8-9F4F-AA01-82CB1145D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605"/>
                <a:ext cx="93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rB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grpSp>
            <p:nvGrpSpPr>
              <p:cNvPr id="23683" name="Group 333">
                <a:extLst>
                  <a:ext uri="{FF2B5EF4-FFF2-40B4-BE49-F238E27FC236}">
                    <a16:creationId xmlns:a16="http://schemas.microsoft.com/office/drawing/2014/main" id="{55D6C073-EA38-694A-B6CF-DB6DF11B8D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32" y="583"/>
                <a:ext cx="289" cy="162"/>
                <a:chOff x="3832" y="583"/>
                <a:chExt cx="289" cy="162"/>
              </a:xfrm>
            </p:grpSpPr>
            <p:sp>
              <p:nvSpPr>
                <p:cNvPr id="23966" name="Rectangle 334">
                  <a:extLst>
                    <a:ext uri="{FF2B5EF4-FFF2-40B4-BE49-F238E27FC236}">
                      <a16:creationId xmlns:a16="http://schemas.microsoft.com/office/drawing/2014/main" id="{D316782A-2323-CF47-927A-D84EB89B40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2" y="583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67" name="Rectangle 335">
                  <a:extLst>
                    <a:ext uri="{FF2B5EF4-FFF2-40B4-BE49-F238E27FC236}">
                      <a16:creationId xmlns:a16="http://schemas.microsoft.com/office/drawing/2014/main" id="{448DF48E-5AFE-E44F-B96B-CBE400B698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9" y="612"/>
                  <a:ext cx="50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2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68" name="Rectangle 336">
                  <a:extLst>
                    <a:ext uri="{FF2B5EF4-FFF2-40B4-BE49-F238E27FC236}">
                      <a16:creationId xmlns:a16="http://schemas.microsoft.com/office/drawing/2014/main" id="{CF8060ED-7E02-AF4E-8D04-195776CE86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6" y="583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69" name="Rectangle 337">
                  <a:extLst>
                    <a:ext uri="{FF2B5EF4-FFF2-40B4-BE49-F238E27FC236}">
                      <a16:creationId xmlns:a16="http://schemas.microsoft.com/office/drawing/2014/main" id="{AE965F02-4C92-1441-BCBE-37200B7326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23" y="612"/>
                  <a:ext cx="50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0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70" name="Rectangle 338">
                  <a:extLst>
                    <a:ext uri="{FF2B5EF4-FFF2-40B4-BE49-F238E27FC236}">
                      <a16:creationId xmlns:a16="http://schemas.microsoft.com/office/drawing/2014/main" id="{E8A9A890-16F7-6046-8C8E-27453A750E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2" y="583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3684" name="Group 339">
                <a:extLst>
                  <a:ext uri="{FF2B5EF4-FFF2-40B4-BE49-F238E27FC236}">
                    <a16:creationId xmlns:a16="http://schemas.microsoft.com/office/drawing/2014/main" id="{6FEA3132-6278-2544-9A8F-282EEE55FB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0" y="583"/>
                <a:ext cx="289" cy="160"/>
                <a:chOff x="4120" y="583"/>
                <a:chExt cx="289" cy="160"/>
              </a:xfrm>
            </p:grpSpPr>
            <p:sp>
              <p:nvSpPr>
                <p:cNvPr id="23961" name="Rectangle 340">
                  <a:extLst>
                    <a:ext uri="{FF2B5EF4-FFF2-40B4-BE49-F238E27FC236}">
                      <a16:creationId xmlns:a16="http://schemas.microsoft.com/office/drawing/2014/main" id="{64D64073-48E8-8A4B-BD9D-13869CB293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0" y="583"/>
                  <a:ext cx="145" cy="145"/>
                </a:xfrm>
                <a:prstGeom prst="rect">
                  <a:avLst/>
                </a:prstGeom>
                <a:solidFill>
                  <a:srgbClr val="FFCCFF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62" name="Rectangle 341">
                  <a:extLst>
                    <a:ext uri="{FF2B5EF4-FFF2-40B4-BE49-F238E27FC236}">
                      <a16:creationId xmlns:a16="http://schemas.microsoft.com/office/drawing/2014/main" id="{EDEF68DA-B2DD-5747-B1FE-830D1637FF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0" y="610"/>
                  <a:ext cx="104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 err="1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rA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63" name="Rectangle 342">
                  <a:extLst>
                    <a:ext uri="{FF2B5EF4-FFF2-40B4-BE49-F238E27FC236}">
                      <a16:creationId xmlns:a16="http://schemas.microsoft.com/office/drawing/2014/main" id="{1850954C-10CC-434C-9E5A-D0B5C91247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4" y="583"/>
                  <a:ext cx="145" cy="145"/>
                </a:xfrm>
                <a:prstGeom prst="rect">
                  <a:avLst/>
                </a:prstGeom>
                <a:solidFill>
                  <a:srgbClr val="FFCCFF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64" name="Rectangle 343">
                  <a:extLst>
                    <a:ext uri="{FF2B5EF4-FFF2-40B4-BE49-F238E27FC236}">
                      <a16:creationId xmlns:a16="http://schemas.microsoft.com/office/drawing/2014/main" id="{040AF60B-B271-044B-826D-B11ECD45EC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4" y="610"/>
                  <a:ext cx="93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 err="1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rB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65" name="Rectangle 344">
                  <a:extLst>
                    <a:ext uri="{FF2B5EF4-FFF2-40B4-BE49-F238E27FC236}">
                      <a16:creationId xmlns:a16="http://schemas.microsoft.com/office/drawing/2014/main" id="{4E96D097-F253-A54A-9398-F7ECFFF74D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0" y="583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3685" name="Rectangle 345">
                <a:extLst>
                  <a:ext uri="{FF2B5EF4-FFF2-40B4-BE49-F238E27FC236}">
                    <a16:creationId xmlns:a16="http://schemas.microsoft.com/office/drawing/2014/main" id="{A3109D82-60DB-3943-9385-6C2B82A6E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" y="583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86" name="Rectangle 346">
                <a:extLst>
                  <a:ext uri="{FF2B5EF4-FFF2-40B4-BE49-F238E27FC236}">
                    <a16:creationId xmlns:a16="http://schemas.microsoft.com/office/drawing/2014/main" id="{D9E8F5A1-067F-6641-A432-E0952B0F9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614"/>
                <a:ext cx="303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rrmovq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87" name="Rectangle 347">
                <a:extLst>
                  <a:ext uri="{FF2B5EF4-FFF2-40B4-BE49-F238E27FC236}">
                    <a16:creationId xmlns:a16="http://schemas.microsoft.com/office/drawing/2014/main" id="{248F96DC-BBFF-664E-80F5-A388C3650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7" y="605"/>
                <a:ext cx="10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88" name="Rectangle 348">
                <a:extLst>
                  <a:ext uri="{FF2B5EF4-FFF2-40B4-BE49-F238E27FC236}">
                    <a16:creationId xmlns:a16="http://schemas.microsoft.com/office/drawing/2014/main" id="{38D16B96-9A9B-DA45-97C0-DAC3900883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1" y="614"/>
                <a:ext cx="5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, 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89" name="Rectangle 349">
                <a:extLst>
                  <a:ext uri="{FF2B5EF4-FFF2-40B4-BE49-F238E27FC236}">
                    <a16:creationId xmlns:a16="http://schemas.microsoft.com/office/drawing/2014/main" id="{FE842357-4687-D44B-9B92-D0A213E281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605"/>
                <a:ext cx="93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rB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90" name="Rectangle 350">
                <a:extLst>
                  <a:ext uri="{FF2B5EF4-FFF2-40B4-BE49-F238E27FC236}">
                    <a16:creationId xmlns:a16="http://schemas.microsoft.com/office/drawing/2014/main" id="{03DD25F3-B7EF-CC45-BF3D-E3E5DD2BD0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583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91" name="Rectangle 351">
                <a:extLst>
                  <a:ext uri="{FF2B5EF4-FFF2-40B4-BE49-F238E27FC236}">
                    <a16:creationId xmlns:a16="http://schemas.microsoft.com/office/drawing/2014/main" id="{DD8FD75D-2988-0249-8A5A-D1766DE93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9" y="612"/>
                <a:ext cx="5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2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92" name="Rectangle 352">
                <a:extLst>
                  <a:ext uri="{FF2B5EF4-FFF2-40B4-BE49-F238E27FC236}">
                    <a16:creationId xmlns:a16="http://schemas.microsoft.com/office/drawing/2014/main" id="{883168B8-1156-F142-AE85-DCFE3660A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6" y="583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93" name="Rectangle 353">
                <a:extLst>
                  <a:ext uri="{FF2B5EF4-FFF2-40B4-BE49-F238E27FC236}">
                    <a16:creationId xmlns:a16="http://schemas.microsoft.com/office/drawing/2014/main" id="{B889B919-F7AF-9C47-9C5D-77F6DD8FF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3" y="612"/>
                <a:ext cx="5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0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94" name="Rectangle 354">
                <a:extLst>
                  <a:ext uri="{FF2B5EF4-FFF2-40B4-BE49-F238E27FC236}">
                    <a16:creationId xmlns:a16="http://schemas.microsoft.com/office/drawing/2014/main" id="{21E1B9BA-22CD-1F42-AA0E-B79E475B55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583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95" name="Rectangle 355">
                <a:extLst>
                  <a:ext uri="{FF2B5EF4-FFF2-40B4-BE49-F238E27FC236}">
                    <a16:creationId xmlns:a16="http://schemas.microsoft.com/office/drawing/2014/main" id="{C97B2A95-F34D-584E-B324-241FBB9AE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583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96" name="Rectangle 356">
                <a:extLst>
                  <a:ext uri="{FF2B5EF4-FFF2-40B4-BE49-F238E27FC236}">
                    <a16:creationId xmlns:a16="http://schemas.microsoft.com/office/drawing/2014/main" id="{28299955-6015-D44D-A13B-CD48252409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9" y="612"/>
                <a:ext cx="5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2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97" name="Rectangle 357">
                <a:extLst>
                  <a:ext uri="{FF2B5EF4-FFF2-40B4-BE49-F238E27FC236}">
                    <a16:creationId xmlns:a16="http://schemas.microsoft.com/office/drawing/2014/main" id="{137B8C9D-E871-B643-9F54-02FF27BCC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6" y="583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98" name="Rectangle 358">
                <a:extLst>
                  <a:ext uri="{FF2B5EF4-FFF2-40B4-BE49-F238E27FC236}">
                    <a16:creationId xmlns:a16="http://schemas.microsoft.com/office/drawing/2014/main" id="{67AC3AE8-0555-844B-B4EC-EF8AA20FA0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3" y="612"/>
                <a:ext cx="5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0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699" name="Rectangle 359">
                <a:extLst>
                  <a:ext uri="{FF2B5EF4-FFF2-40B4-BE49-F238E27FC236}">
                    <a16:creationId xmlns:a16="http://schemas.microsoft.com/office/drawing/2014/main" id="{F63E7D74-87E4-9448-ACE8-EC0A93058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583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00" name="Rectangle 360">
                <a:extLst>
                  <a:ext uri="{FF2B5EF4-FFF2-40B4-BE49-F238E27FC236}">
                    <a16:creationId xmlns:a16="http://schemas.microsoft.com/office/drawing/2014/main" id="{E4FD2617-5351-214A-9444-1934CBD33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0" y="583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01" name="Rectangle 361">
                <a:extLst>
                  <a:ext uri="{FF2B5EF4-FFF2-40B4-BE49-F238E27FC236}">
                    <a16:creationId xmlns:a16="http://schemas.microsoft.com/office/drawing/2014/main" id="{1F702ADE-17B9-1240-8F5E-0DEA24DC2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610"/>
                <a:ext cx="10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02" name="Rectangle 362">
                <a:extLst>
                  <a:ext uri="{FF2B5EF4-FFF2-40B4-BE49-F238E27FC236}">
                    <a16:creationId xmlns:a16="http://schemas.microsoft.com/office/drawing/2014/main" id="{3FF3D655-BE83-FE47-A930-CDE90D050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583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03" name="Rectangle 363">
                <a:extLst>
                  <a:ext uri="{FF2B5EF4-FFF2-40B4-BE49-F238E27FC236}">
                    <a16:creationId xmlns:a16="http://schemas.microsoft.com/office/drawing/2014/main" id="{7F506403-4E88-2147-BCBB-09035F75E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4" y="610"/>
                <a:ext cx="93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rB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04" name="Rectangle 364">
                <a:extLst>
                  <a:ext uri="{FF2B5EF4-FFF2-40B4-BE49-F238E27FC236}">
                    <a16:creationId xmlns:a16="http://schemas.microsoft.com/office/drawing/2014/main" id="{CC1E9E06-05BD-3F4B-ABB2-6FF5256D4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0" y="583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05" name="Rectangle 365">
                <a:extLst>
                  <a:ext uri="{FF2B5EF4-FFF2-40B4-BE49-F238E27FC236}">
                    <a16:creationId xmlns:a16="http://schemas.microsoft.com/office/drawing/2014/main" id="{EEEC01E5-6B6A-BE48-9B19-E9F10CD30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0" y="583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06" name="Rectangle 366">
                <a:extLst>
                  <a:ext uri="{FF2B5EF4-FFF2-40B4-BE49-F238E27FC236}">
                    <a16:creationId xmlns:a16="http://schemas.microsoft.com/office/drawing/2014/main" id="{6125DE05-3EAD-9646-9BA7-2A93E806A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610"/>
                <a:ext cx="10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07" name="Rectangle 367">
                <a:extLst>
                  <a:ext uri="{FF2B5EF4-FFF2-40B4-BE49-F238E27FC236}">
                    <a16:creationId xmlns:a16="http://schemas.microsoft.com/office/drawing/2014/main" id="{AEEB6851-254B-6D4A-8EA1-3314524B7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583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08" name="Rectangle 368">
                <a:extLst>
                  <a:ext uri="{FF2B5EF4-FFF2-40B4-BE49-F238E27FC236}">
                    <a16:creationId xmlns:a16="http://schemas.microsoft.com/office/drawing/2014/main" id="{57DF7E56-282A-B64C-89BD-C64EBCA48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4" y="610"/>
                <a:ext cx="93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rB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09" name="Rectangle 369">
                <a:extLst>
                  <a:ext uri="{FF2B5EF4-FFF2-40B4-BE49-F238E27FC236}">
                    <a16:creationId xmlns:a16="http://schemas.microsoft.com/office/drawing/2014/main" id="{40A1EBE3-5997-1343-839F-32EC70AD3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0" y="583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10" name="Rectangle 370">
                <a:extLst>
                  <a:ext uri="{FF2B5EF4-FFF2-40B4-BE49-F238E27FC236}">
                    <a16:creationId xmlns:a16="http://schemas.microsoft.com/office/drawing/2014/main" id="{5B652497-88D4-C743-9E15-449B427C5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" y="799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11" name="Rectangle 371">
                <a:extLst>
                  <a:ext uri="{FF2B5EF4-FFF2-40B4-BE49-F238E27FC236}">
                    <a16:creationId xmlns:a16="http://schemas.microsoft.com/office/drawing/2014/main" id="{3375A794-2F06-BB4E-AFF4-A29C5D1BC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830"/>
                <a:ext cx="265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irmovl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12" name="Rectangle 372">
                <a:extLst>
                  <a:ext uri="{FF2B5EF4-FFF2-40B4-BE49-F238E27FC236}">
                    <a16:creationId xmlns:a16="http://schemas.microsoft.com/office/drawing/2014/main" id="{C7730F15-D5E0-5F4D-92F6-014E94CAC7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7" y="821"/>
                <a:ext cx="68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V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13" name="Rectangle 373">
                <a:extLst>
                  <a:ext uri="{FF2B5EF4-FFF2-40B4-BE49-F238E27FC236}">
                    <a16:creationId xmlns:a16="http://schemas.microsoft.com/office/drawing/2014/main" id="{4C1A26AE-8773-664D-869B-B0D6AC3A4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4" y="830"/>
                <a:ext cx="5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, 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14" name="Rectangle 374">
                <a:extLst>
                  <a:ext uri="{FF2B5EF4-FFF2-40B4-BE49-F238E27FC236}">
                    <a16:creationId xmlns:a16="http://schemas.microsoft.com/office/drawing/2014/main" id="{1376677D-184C-FB4E-82E7-D3CDAC2714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4" y="821"/>
                <a:ext cx="93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rB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grpSp>
            <p:nvGrpSpPr>
              <p:cNvPr id="23715" name="Group 375">
                <a:extLst>
                  <a:ext uri="{FF2B5EF4-FFF2-40B4-BE49-F238E27FC236}">
                    <a16:creationId xmlns:a16="http://schemas.microsoft.com/office/drawing/2014/main" id="{012FF423-9F46-F14A-BCE9-C06717805A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32" y="799"/>
                <a:ext cx="289" cy="162"/>
                <a:chOff x="3832" y="799"/>
                <a:chExt cx="289" cy="162"/>
              </a:xfrm>
            </p:grpSpPr>
            <p:sp>
              <p:nvSpPr>
                <p:cNvPr id="23956" name="Rectangle 376">
                  <a:extLst>
                    <a:ext uri="{FF2B5EF4-FFF2-40B4-BE49-F238E27FC236}">
                      <a16:creationId xmlns:a16="http://schemas.microsoft.com/office/drawing/2014/main" id="{CC4CD617-49F6-1941-B110-F297637B80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2" y="799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57" name="Rectangle 377">
                  <a:extLst>
                    <a:ext uri="{FF2B5EF4-FFF2-40B4-BE49-F238E27FC236}">
                      <a16:creationId xmlns:a16="http://schemas.microsoft.com/office/drawing/2014/main" id="{C9B5D280-B04E-C147-B53A-AFD2EE15C0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9" y="828"/>
                  <a:ext cx="50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3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58" name="Rectangle 378">
                  <a:extLst>
                    <a:ext uri="{FF2B5EF4-FFF2-40B4-BE49-F238E27FC236}">
                      <a16:creationId xmlns:a16="http://schemas.microsoft.com/office/drawing/2014/main" id="{6E7EFBEA-7514-AD42-8819-AA2FF73AF9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6" y="799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59" name="Rectangle 379">
                  <a:extLst>
                    <a:ext uri="{FF2B5EF4-FFF2-40B4-BE49-F238E27FC236}">
                      <a16:creationId xmlns:a16="http://schemas.microsoft.com/office/drawing/2014/main" id="{3AE649D3-1EF9-DC41-8C9D-54849E7B1D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23" y="828"/>
                  <a:ext cx="50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0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60" name="Rectangle 380">
                  <a:extLst>
                    <a:ext uri="{FF2B5EF4-FFF2-40B4-BE49-F238E27FC236}">
                      <a16:creationId xmlns:a16="http://schemas.microsoft.com/office/drawing/2014/main" id="{48C15FBB-3725-9C4A-949D-939528D582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2" y="799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3716" name="Group 381">
                <a:extLst>
                  <a:ext uri="{FF2B5EF4-FFF2-40B4-BE49-F238E27FC236}">
                    <a16:creationId xmlns:a16="http://schemas.microsoft.com/office/drawing/2014/main" id="{83F2EE7C-5F13-3F4B-8C3A-E03B977D05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0" y="799"/>
                <a:ext cx="289" cy="162"/>
                <a:chOff x="4120" y="799"/>
                <a:chExt cx="289" cy="162"/>
              </a:xfrm>
            </p:grpSpPr>
            <p:sp>
              <p:nvSpPr>
                <p:cNvPr id="23951" name="Rectangle 382">
                  <a:extLst>
                    <a:ext uri="{FF2B5EF4-FFF2-40B4-BE49-F238E27FC236}">
                      <a16:creationId xmlns:a16="http://schemas.microsoft.com/office/drawing/2014/main" id="{BDFC2407-6E94-9542-8411-E531D20A2F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0" y="799"/>
                  <a:ext cx="145" cy="145"/>
                </a:xfrm>
                <a:prstGeom prst="rect">
                  <a:avLst/>
                </a:prstGeom>
                <a:solidFill>
                  <a:srgbClr val="FFCCFF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52" name="Rectangle 383">
                  <a:extLst>
                    <a:ext uri="{FF2B5EF4-FFF2-40B4-BE49-F238E27FC236}">
                      <a16:creationId xmlns:a16="http://schemas.microsoft.com/office/drawing/2014/main" id="{B09EA45E-9D85-8A45-BF4C-86F7AFD29B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67" y="828"/>
                  <a:ext cx="50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8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53" name="Rectangle 384">
                  <a:extLst>
                    <a:ext uri="{FF2B5EF4-FFF2-40B4-BE49-F238E27FC236}">
                      <a16:creationId xmlns:a16="http://schemas.microsoft.com/office/drawing/2014/main" id="{5E3D6939-6B38-4744-ABC4-7ADBC812B6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4" y="799"/>
                  <a:ext cx="145" cy="145"/>
                </a:xfrm>
                <a:prstGeom prst="rect">
                  <a:avLst/>
                </a:prstGeom>
                <a:solidFill>
                  <a:srgbClr val="FFCCFF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54" name="Rectangle 385">
                  <a:extLst>
                    <a:ext uri="{FF2B5EF4-FFF2-40B4-BE49-F238E27FC236}">
                      <a16:creationId xmlns:a16="http://schemas.microsoft.com/office/drawing/2014/main" id="{BE0DA55A-96DD-CB45-A213-D6DE4479A3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4" y="826"/>
                  <a:ext cx="93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 err="1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rB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55" name="Rectangle 386">
                  <a:extLst>
                    <a:ext uri="{FF2B5EF4-FFF2-40B4-BE49-F238E27FC236}">
                      <a16:creationId xmlns:a16="http://schemas.microsoft.com/office/drawing/2014/main" id="{A0176CFC-D38C-2C44-965F-760EECB48D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0" y="799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3717" name="Rectangle 387">
                <a:extLst>
                  <a:ext uri="{FF2B5EF4-FFF2-40B4-BE49-F238E27FC236}">
                    <a16:creationId xmlns:a16="http://schemas.microsoft.com/office/drawing/2014/main" id="{D7463D9C-640E-A64C-83CD-08D8D1153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799"/>
                <a:ext cx="1153" cy="145"/>
              </a:xfrm>
              <a:prstGeom prst="rect">
                <a:avLst/>
              </a:prstGeom>
              <a:solidFill>
                <a:srgbClr val="CCECFF"/>
              </a:solidFill>
              <a:ln w="2222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18" name="Rectangle 388">
                <a:extLst>
                  <a:ext uri="{FF2B5EF4-FFF2-40B4-BE49-F238E27FC236}">
                    <a16:creationId xmlns:a16="http://schemas.microsoft.com/office/drawing/2014/main" id="{EF6C05F9-4D0B-9246-82F8-C96F041F9A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6" y="826"/>
                <a:ext cx="68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V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19" name="Rectangle 389">
                <a:extLst>
                  <a:ext uri="{FF2B5EF4-FFF2-40B4-BE49-F238E27FC236}">
                    <a16:creationId xmlns:a16="http://schemas.microsoft.com/office/drawing/2014/main" id="{32A5E41B-9E6D-1A46-9A91-F752E9C908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" y="799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20" name="Rectangle 390">
                <a:extLst>
                  <a:ext uri="{FF2B5EF4-FFF2-40B4-BE49-F238E27FC236}">
                    <a16:creationId xmlns:a16="http://schemas.microsoft.com/office/drawing/2014/main" id="{4DCF02F9-6144-0F4B-A002-EA784A221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830"/>
                <a:ext cx="292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irmovq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21" name="Rectangle 391">
                <a:extLst>
                  <a:ext uri="{FF2B5EF4-FFF2-40B4-BE49-F238E27FC236}">
                    <a16:creationId xmlns:a16="http://schemas.microsoft.com/office/drawing/2014/main" id="{ECCE8963-F3B0-A549-AF8A-4177215FD5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7" y="821"/>
                <a:ext cx="68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V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22" name="Rectangle 392">
                <a:extLst>
                  <a:ext uri="{FF2B5EF4-FFF2-40B4-BE49-F238E27FC236}">
                    <a16:creationId xmlns:a16="http://schemas.microsoft.com/office/drawing/2014/main" id="{04EB37C7-CF91-C449-802B-463E7991B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4" y="830"/>
                <a:ext cx="5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, 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23" name="Rectangle 393">
                <a:extLst>
                  <a:ext uri="{FF2B5EF4-FFF2-40B4-BE49-F238E27FC236}">
                    <a16:creationId xmlns:a16="http://schemas.microsoft.com/office/drawing/2014/main" id="{4CBAD60F-B618-4843-94C3-4BFA0A029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4" y="821"/>
                <a:ext cx="93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rB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24" name="Rectangle 394">
                <a:extLst>
                  <a:ext uri="{FF2B5EF4-FFF2-40B4-BE49-F238E27FC236}">
                    <a16:creationId xmlns:a16="http://schemas.microsoft.com/office/drawing/2014/main" id="{59F9EB7E-B6E8-474E-A8A8-D67FC6BE4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799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25" name="Rectangle 395">
                <a:extLst>
                  <a:ext uri="{FF2B5EF4-FFF2-40B4-BE49-F238E27FC236}">
                    <a16:creationId xmlns:a16="http://schemas.microsoft.com/office/drawing/2014/main" id="{77CF3DA5-CB1B-6D46-82CB-6DB9B45B63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9" y="828"/>
                <a:ext cx="5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3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26" name="Rectangle 396">
                <a:extLst>
                  <a:ext uri="{FF2B5EF4-FFF2-40B4-BE49-F238E27FC236}">
                    <a16:creationId xmlns:a16="http://schemas.microsoft.com/office/drawing/2014/main" id="{95250A93-5DA6-BA4A-8E68-C75C90B3C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6" y="799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27" name="Rectangle 397">
                <a:extLst>
                  <a:ext uri="{FF2B5EF4-FFF2-40B4-BE49-F238E27FC236}">
                    <a16:creationId xmlns:a16="http://schemas.microsoft.com/office/drawing/2014/main" id="{CA336F17-2A33-7C40-976F-48DDA9105B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3" y="828"/>
                <a:ext cx="5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0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28" name="Rectangle 398">
                <a:extLst>
                  <a:ext uri="{FF2B5EF4-FFF2-40B4-BE49-F238E27FC236}">
                    <a16:creationId xmlns:a16="http://schemas.microsoft.com/office/drawing/2014/main" id="{9D3CF2C6-AB1A-694C-AA56-F63F04FA1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799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29" name="Rectangle 399">
                <a:extLst>
                  <a:ext uri="{FF2B5EF4-FFF2-40B4-BE49-F238E27FC236}">
                    <a16:creationId xmlns:a16="http://schemas.microsoft.com/office/drawing/2014/main" id="{D8956F1F-3666-FC4E-BFFA-C29BFB0C68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799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30" name="Rectangle 400">
                <a:extLst>
                  <a:ext uri="{FF2B5EF4-FFF2-40B4-BE49-F238E27FC236}">
                    <a16:creationId xmlns:a16="http://schemas.microsoft.com/office/drawing/2014/main" id="{3F35F481-06FD-F040-A2FF-F4DD34CC6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9" y="828"/>
                <a:ext cx="5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3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31" name="Rectangle 401">
                <a:extLst>
                  <a:ext uri="{FF2B5EF4-FFF2-40B4-BE49-F238E27FC236}">
                    <a16:creationId xmlns:a16="http://schemas.microsoft.com/office/drawing/2014/main" id="{EE0F0D57-DDD5-0647-9E15-5D43B2649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6" y="799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32" name="Rectangle 402">
                <a:extLst>
                  <a:ext uri="{FF2B5EF4-FFF2-40B4-BE49-F238E27FC236}">
                    <a16:creationId xmlns:a16="http://schemas.microsoft.com/office/drawing/2014/main" id="{C03766E0-09D9-8D45-9ACE-CFEF35372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3" y="828"/>
                <a:ext cx="5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0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33" name="Rectangle 403">
                <a:extLst>
                  <a:ext uri="{FF2B5EF4-FFF2-40B4-BE49-F238E27FC236}">
                    <a16:creationId xmlns:a16="http://schemas.microsoft.com/office/drawing/2014/main" id="{71DE766A-322C-244D-9ED1-212A1C551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799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34" name="Rectangle 404">
                <a:extLst>
                  <a:ext uri="{FF2B5EF4-FFF2-40B4-BE49-F238E27FC236}">
                    <a16:creationId xmlns:a16="http://schemas.microsoft.com/office/drawing/2014/main" id="{749A402D-99B2-BC41-A34C-05DC1BF288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0" y="799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35" name="Rectangle 405">
                <a:extLst>
                  <a:ext uri="{FF2B5EF4-FFF2-40B4-BE49-F238E27FC236}">
                    <a16:creationId xmlns:a16="http://schemas.microsoft.com/office/drawing/2014/main" id="{35664649-9CEF-CB4A-9D24-A394ACC7F7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7" y="828"/>
                <a:ext cx="5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8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36" name="Rectangle 406">
                <a:extLst>
                  <a:ext uri="{FF2B5EF4-FFF2-40B4-BE49-F238E27FC236}">
                    <a16:creationId xmlns:a16="http://schemas.microsoft.com/office/drawing/2014/main" id="{69BFDD76-5D8F-AD43-BE14-C30AEF726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799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37" name="Rectangle 407">
                <a:extLst>
                  <a:ext uri="{FF2B5EF4-FFF2-40B4-BE49-F238E27FC236}">
                    <a16:creationId xmlns:a16="http://schemas.microsoft.com/office/drawing/2014/main" id="{BEC1DE14-E850-6B44-BF2B-333C558E8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4" y="826"/>
                <a:ext cx="93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rB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38" name="Rectangle 408">
                <a:extLst>
                  <a:ext uri="{FF2B5EF4-FFF2-40B4-BE49-F238E27FC236}">
                    <a16:creationId xmlns:a16="http://schemas.microsoft.com/office/drawing/2014/main" id="{952B35CA-155F-4145-963F-3E75C18BB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0" y="799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39" name="Rectangle 409">
                <a:extLst>
                  <a:ext uri="{FF2B5EF4-FFF2-40B4-BE49-F238E27FC236}">
                    <a16:creationId xmlns:a16="http://schemas.microsoft.com/office/drawing/2014/main" id="{2D7F2A40-8CBD-8847-9397-2CED6EF7B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0" y="799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40" name="Rectangle 410">
                <a:extLst>
                  <a:ext uri="{FF2B5EF4-FFF2-40B4-BE49-F238E27FC236}">
                    <a16:creationId xmlns:a16="http://schemas.microsoft.com/office/drawing/2014/main" id="{D97D1145-52BB-E044-9406-DFEB37447F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7" y="828"/>
                <a:ext cx="5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8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41" name="Rectangle 411">
                <a:extLst>
                  <a:ext uri="{FF2B5EF4-FFF2-40B4-BE49-F238E27FC236}">
                    <a16:creationId xmlns:a16="http://schemas.microsoft.com/office/drawing/2014/main" id="{44546443-89B1-ED4C-A9A5-C381B8D5C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799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42" name="Rectangle 412">
                <a:extLst>
                  <a:ext uri="{FF2B5EF4-FFF2-40B4-BE49-F238E27FC236}">
                    <a16:creationId xmlns:a16="http://schemas.microsoft.com/office/drawing/2014/main" id="{0FC5A36A-BFE6-FA42-98FE-D4FDCE717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4" y="826"/>
                <a:ext cx="93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rB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43" name="Rectangle 413">
                <a:extLst>
                  <a:ext uri="{FF2B5EF4-FFF2-40B4-BE49-F238E27FC236}">
                    <a16:creationId xmlns:a16="http://schemas.microsoft.com/office/drawing/2014/main" id="{3BB67047-6D14-FB4B-A46C-6A204920C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0" y="799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44" name="Rectangle 414">
                <a:extLst>
                  <a:ext uri="{FF2B5EF4-FFF2-40B4-BE49-F238E27FC236}">
                    <a16:creationId xmlns:a16="http://schemas.microsoft.com/office/drawing/2014/main" id="{B83201AF-7F3F-F348-91BF-3B670FC00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799"/>
                <a:ext cx="1153" cy="145"/>
              </a:xfrm>
              <a:prstGeom prst="rect">
                <a:avLst/>
              </a:prstGeom>
              <a:solidFill>
                <a:srgbClr val="CCECFF"/>
              </a:solidFill>
              <a:ln w="2222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45" name="Rectangle 415">
                <a:extLst>
                  <a:ext uri="{FF2B5EF4-FFF2-40B4-BE49-F238E27FC236}">
                    <a16:creationId xmlns:a16="http://schemas.microsoft.com/office/drawing/2014/main" id="{FC4C4A89-9B8E-A944-BAEA-89F018556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6" y="826"/>
                <a:ext cx="68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V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46" name="Rectangle 416">
                <a:extLst>
                  <a:ext uri="{FF2B5EF4-FFF2-40B4-BE49-F238E27FC236}">
                    <a16:creationId xmlns:a16="http://schemas.microsoft.com/office/drawing/2014/main" id="{8EDBEDCF-B155-434A-A19F-55C92D38DD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" y="1015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47" name="Rectangle 417">
                <a:extLst>
                  <a:ext uri="{FF2B5EF4-FFF2-40B4-BE49-F238E27FC236}">
                    <a16:creationId xmlns:a16="http://schemas.microsoft.com/office/drawing/2014/main" id="{B8573FEC-8573-F941-840F-4D6E61DDD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046"/>
                <a:ext cx="318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rmmovl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48" name="Rectangle 418">
                <a:extLst>
                  <a:ext uri="{FF2B5EF4-FFF2-40B4-BE49-F238E27FC236}">
                    <a16:creationId xmlns:a16="http://schemas.microsoft.com/office/drawing/2014/main" id="{01DED848-3135-B142-98CD-CDE66E3EBE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7" y="1037"/>
                <a:ext cx="10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49" name="Rectangle 419">
                <a:extLst>
                  <a:ext uri="{FF2B5EF4-FFF2-40B4-BE49-F238E27FC236}">
                    <a16:creationId xmlns:a16="http://schemas.microsoft.com/office/drawing/2014/main" id="{4E021A24-B78E-424E-891B-C6F683C1A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1" y="1046"/>
                <a:ext cx="5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, 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50" name="Rectangle 420">
                <a:extLst>
                  <a:ext uri="{FF2B5EF4-FFF2-40B4-BE49-F238E27FC236}">
                    <a16:creationId xmlns:a16="http://schemas.microsoft.com/office/drawing/2014/main" id="{E715E073-5BFD-6A47-8EC9-FB156B627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1037"/>
                <a:ext cx="7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D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51" name="Rectangle 421">
                <a:extLst>
                  <a:ext uri="{FF2B5EF4-FFF2-40B4-BE49-F238E27FC236}">
                    <a16:creationId xmlns:a16="http://schemas.microsoft.com/office/drawing/2014/main" id="{6E2BC88A-0B37-D44F-979E-38034D553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3" y="1046"/>
                <a:ext cx="3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(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52" name="Rectangle 422">
                <a:extLst>
                  <a:ext uri="{FF2B5EF4-FFF2-40B4-BE49-F238E27FC236}">
                    <a16:creationId xmlns:a16="http://schemas.microsoft.com/office/drawing/2014/main" id="{FC9EA8D5-5974-3D42-A12C-A9323C68D6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3" y="1037"/>
                <a:ext cx="93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rB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53" name="Rectangle 423">
                <a:extLst>
                  <a:ext uri="{FF2B5EF4-FFF2-40B4-BE49-F238E27FC236}">
                    <a16:creationId xmlns:a16="http://schemas.microsoft.com/office/drawing/2014/main" id="{D5D67248-8637-AD4C-AF31-6A963A052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7" y="1046"/>
                <a:ext cx="3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)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grpSp>
            <p:nvGrpSpPr>
              <p:cNvPr id="23754" name="Group 424">
                <a:extLst>
                  <a:ext uri="{FF2B5EF4-FFF2-40B4-BE49-F238E27FC236}">
                    <a16:creationId xmlns:a16="http://schemas.microsoft.com/office/drawing/2014/main" id="{030A70B8-6783-534F-9CD8-60C50C4E9D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32" y="1015"/>
                <a:ext cx="289" cy="163"/>
                <a:chOff x="3832" y="1015"/>
                <a:chExt cx="289" cy="163"/>
              </a:xfrm>
            </p:grpSpPr>
            <p:sp>
              <p:nvSpPr>
                <p:cNvPr id="23946" name="Rectangle 425">
                  <a:extLst>
                    <a:ext uri="{FF2B5EF4-FFF2-40B4-BE49-F238E27FC236}">
                      <a16:creationId xmlns:a16="http://schemas.microsoft.com/office/drawing/2014/main" id="{2FF9E121-47F3-6948-A4C5-D2A2B135BD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2" y="1015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47" name="Rectangle 426">
                  <a:extLst>
                    <a:ext uri="{FF2B5EF4-FFF2-40B4-BE49-F238E27FC236}">
                      <a16:creationId xmlns:a16="http://schemas.microsoft.com/office/drawing/2014/main" id="{0F9BF9D6-EDF5-9442-BDD7-1776C1E91F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9" y="1045"/>
                  <a:ext cx="50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4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48" name="Rectangle 427">
                  <a:extLst>
                    <a:ext uri="{FF2B5EF4-FFF2-40B4-BE49-F238E27FC236}">
                      <a16:creationId xmlns:a16="http://schemas.microsoft.com/office/drawing/2014/main" id="{EDCC9956-C7C3-3146-A6A6-85E9861BD1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6" y="1015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49" name="Rectangle 428">
                  <a:extLst>
                    <a:ext uri="{FF2B5EF4-FFF2-40B4-BE49-F238E27FC236}">
                      <a16:creationId xmlns:a16="http://schemas.microsoft.com/office/drawing/2014/main" id="{127B929E-4AEB-914B-8334-68119EFFBF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23" y="1045"/>
                  <a:ext cx="50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0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50" name="Rectangle 429">
                  <a:extLst>
                    <a:ext uri="{FF2B5EF4-FFF2-40B4-BE49-F238E27FC236}">
                      <a16:creationId xmlns:a16="http://schemas.microsoft.com/office/drawing/2014/main" id="{673152D5-0D05-1A44-A3C1-BE0A81C9EF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2" y="1015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3755" name="Group 430">
                <a:extLst>
                  <a:ext uri="{FF2B5EF4-FFF2-40B4-BE49-F238E27FC236}">
                    <a16:creationId xmlns:a16="http://schemas.microsoft.com/office/drawing/2014/main" id="{FE734CE8-53D3-2A48-A7F2-2A52992BA1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0" y="1015"/>
                <a:ext cx="289" cy="160"/>
                <a:chOff x="4120" y="1015"/>
                <a:chExt cx="289" cy="160"/>
              </a:xfrm>
            </p:grpSpPr>
            <p:sp>
              <p:nvSpPr>
                <p:cNvPr id="23941" name="Rectangle 431">
                  <a:extLst>
                    <a:ext uri="{FF2B5EF4-FFF2-40B4-BE49-F238E27FC236}">
                      <a16:creationId xmlns:a16="http://schemas.microsoft.com/office/drawing/2014/main" id="{79E026A4-C767-9F4A-8A60-823100E632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0" y="1015"/>
                  <a:ext cx="145" cy="145"/>
                </a:xfrm>
                <a:prstGeom prst="rect">
                  <a:avLst/>
                </a:prstGeom>
                <a:solidFill>
                  <a:srgbClr val="FFCCFF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42" name="Rectangle 432">
                  <a:extLst>
                    <a:ext uri="{FF2B5EF4-FFF2-40B4-BE49-F238E27FC236}">
                      <a16:creationId xmlns:a16="http://schemas.microsoft.com/office/drawing/2014/main" id="{DAF7F2F3-1471-F647-8BA5-66D66851A2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0" y="1042"/>
                  <a:ext cx="104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 err="1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rA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43" name="Rectangle 433">
                  <a:extLst>
                    <a:ext uri="{FF2B5EF4-FFF2-40B4-BE49-F238E27FC236}">
                      <a16:creationId xmlns:a16="http://schemas.microsoft.com/office/drawing/2014/main" id="{9C58E095-8DF4-7A40-BB13-B6DECABB9B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4" y="1015"/>
                  <a:ext cx="145" cy="145"/>
                </a:xfrm>
                <a:prstGeom prst="rect">
                  <a:avLst/>
                </a:prstGeom>
                <a:solidFill>
                  <a:srgbClr val="FFCCFF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44" name="Rectangle 434">
                  <a:extLst>
                    <a:ext uri="{FF2B5EF4-FFF2-40B4-BE49-F238E27FC236}">
                      <a16:creationId xmlns:a16="http://schemas.microsoft.com/office/drawing/2014/main" id="{683F8D9F-9B0B-F747-9136-CA153C90F8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4" y="1042"/>
                  <a:ext cx="93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 err="1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rB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45" name="Rectangle 435">
                  <a:extLst>
                    <a:ext uri="{FF2B5EF4-FFF2-40B4-BE49-F238E27FC236}">
                      <a16:creationId xmlns:a16="http://schemas.microsoft.com/office/drawing/2014/main" id="{831E7266-D3EB-BA45-8787-8E877A7EA7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0" y="1015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3756" name="Rectangle 436">
                <a:extLst>
                  <a:ext uri="{FF2B5EF4-FFF2-40B4-BE49-F238E27FC236}">
                    <a16:creationId xmlns:a16="http://schemas.microsoft.com/office/drawing/2014/main" id="{081C4886-E675-B84D-B868-74A65119F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1015"/>
                <a:ext cx="1153" cy="145"/>
              </a:xfrm>
              <a:prstGeom prst="rect">
                <a:avLst/>
              </a:prstGeom>
              <a:solidFill>
                <a:srgbClr val="CCECFF"/>
              </a:solidFill>
              <a:ln w="2222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57" name="Rectangle 437">
                <a:extLst>
                  <a:ext uri="{FF2B5EF4-FFF2-40B4-BE49-F238E27FC236}">
                    <a16:creationId xmlns:a16="http://schemas.microsoft.com/office/drawing/2014/main" id="{02A67882-543F-CD42-9C16-F5C470178F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3" y="1042"/>
                <a:ext cx="7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D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58" name="Rectangle 438">
                <a:extLst>
                  <a:ext uri="{FF2B5EF4-FFF2-40B4-BE49-F238E27FC236}">
                    <a16:creationId xmlns:a16="http://schemas.microsoft.com/office/drawing/2014/main" id="{E2B2766C-1F4B-2446-AAB9-1455FA743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" y="1015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59" name="Rectangle 439">
                <a:extLst>
                  <a:ext uri="{FF2B5EF4-FFF2-40B4-BE49-F238E27FC236}">
                    <a16:creationId xmlns:a16="http://schemas.microsoft.com/office/drawing/2014/main" id="{290DBEA6-A802-174C-9A54-536692BBF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046"/>
                <a:ext cx="346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rmmovq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60" name="Rectangle 440">
                <a:extLst>
                  <a:ext uri="{FF2B5EF4-FFF2-40B4-BE49-F238E27FC236}">
                    <a16:creationId xmlns:a16="http://schemas.microsoft.com/office/drawing/2014/main" id="{43A8645A-79E0-7C40-B57A-FA060F4DF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7" y="1037"/>
                <a:ext cx="10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61" name="Rectangle 441">
                <a:extLst>
                  <a:ext uri="{FF2B5EF4-FFF2-40B4-BE49-F238E27FC236}">
                    <a16:creationId xmlns:a16="http://schemas.microsoft.com/office/drawing/2014/main" id="{C94B044A-F32F-FA46-BD41-F66FE95AA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1" y="1046"/>
                <a:ext cx="5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, 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62" name="Rectangle 442">
                <a:extLst>
                  <a:ext uri="{FF2B5EF4-FFF2-40B4-BE49-F238E27FC236}">
                    <a16:creationId xmlns:a16="http://schemas.microsoft.com/office/drawing/2014/main" id="{78529FD5-33FB-D347-8AD3-31620DDE4E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1037"/>
                <a:ext cx="7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D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63" name="Rectangle 443">
                <a:extLst>
                  <a:ext uri="{FF2B5EF4-FFF2-40B4-BE49-F238E27FC236}">
                    <a16:creationId xmlns:a16="http://schemas.microsoft.com/office/drawing/2014/main" id="{E4CAB6C2-FD05-084C-83DB-39CB2CFF0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3" y="1046"/>
                <a:ext cx="3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(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64" name="Rectangle 444">
                <a:extLst>
                  <a:ext uri="{FF2B5EF4-FFF2-40B4-BE49-F238E27FC236}">
                    <a16:creationId xmlns:a16="http://schemas.microsoft.com/office/drawing/2014/main" id="{EDA62B2C-A2B4-7644-BCC8-727C7A2B3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3" y="1037"/>
                <a:ext cx="93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rB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65" name="Rectangle 445">
                <a:extLst>
                  <a:ext uri="{FF2B5EF4-FFF2-40B4-BE49-F238E27FC236}">
                    <a16:creationId xmlns:a16="http://schemas.microsoft.com/office/drawing/2014/main" id="{57EC6B20-E24C-EB46-93C9-3985C15906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7" y="1046"/>
                <a:ext cx="3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)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66" name="Rectangle 446">
                <a:extLst>
                  <a:ext uri="{FF2B5EF4-FFF2-40B4-BE49-F238E27FC236}">
                    <a16:creationId xmlns:a16="http://schemas.microsoft.com/office/drawing/2014/main" id="{4F882DC1-0285-5643-8BAD-646001491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1015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67" name="Rectangle 447">
                <a:extLst>
                  <a:ext uri="{FF2B5EF4-FFF2-40B4-BE49-F238E27FC236}">
                    <a16:creationId xmlns:a16="http://schemas.microsoft.com/office/drawing/2014/main" id="{189F5E0F-F9FB-DC43-AB25-1E1AFB573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9" y="1045"/>
                <a:ext cx="5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4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68" name="Rectangle 448">
                <a:extLst>
                  <a:ext uri="{FF2B5EF4-FFF2-40B4-BE49-F238E27FC236}">
                    <a16:creationId xmlns:a16="http://schemas.microsoft.com/office/drawing/2014/main" id="{598FB392-6E1D-F04D-B7B4-6C2643DB25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6" y="1015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69" name="Rectangle 449">
                <a:extLst>
                  <a:ext uri="{FF2B5EF4-FFF2-40B4-BE49-F238E27FC236}">
                    <a16:creationId xmlns:a16="http://schemas.microsoft.com/office/drawing/2014/main" id="{15FAE252-D9FE-2A4A-A3D7-19A0637B2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3" y="1045"/>
                <a:ext cx="5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0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70" name="Rectangle 450">
                <a:extLst>
                  <a:ext uri="{FF2B5EF4-FFF2-40B4-BE49-F238E27FC236}">
                    <a16:creationId xmlns:a16="http://schemas.microsoft.com/office/drawing/2014/main" id="{B9553B3F-89C8-1F4D-9FC8-ACA0231E0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1015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71" name="Rectangle 451">
                <a:extLst>
                  <a:ext uri="{FF2B5EF4-FFF2-40B4-BE49-F238E27FC236}">
                    <a16:creationId xmlns:a16="http://schemas.microsoft.com/office/drawing/2014/main" id="{A043C9B8-6488-2148-8569-CE71E0BD5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1015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72" name="Rectangle 452">
                <a:extLst>
                  <a:ext uri="{FF2B5EF4-FFF2-40B4-BE49-F238E27FC236}">
                    <a16:creationId xmlns:a16="http://schemas.microsoft.com/office/drawing/2014/main" id="{E295DAFB-ECAF-5A41-97D1-69B1C637E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9" y="1045"/>
                <a:ext cx="5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4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73" name="Rectangle 453">
                <a:extLst>
                  <a:ext uri="{FF2B5EF4-FFF2-40B4-BE49-F238E27FC236}">
                    <a16:creationId xmlns:a16="http://schemas.microsoft.com/office/drawing/2014/main" id="{60BF3048-1B05-3649-870F-9BE7D945E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6" y="1015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74" name="Rectangle 454">
                <a:extLst>
                  <a:ext uri="{FF2B5EF4-FFF2-40B4-BE49-F238E27FC236}">
                    <a16:creationId xmlns:a16="http://schemas.microsoft.com/office/drawing/2014/main" id="{469B642E-6B2A-5C40-8048-1F2004B0A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3" y="1045"/>
                <a:ext cx="5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0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75" name="Rectangle 455">
                <a:extLst>
                  <a:ext uri="{FF2B5EF4-FFF2-40B4-BE49-F238E27FC236}">
                    <a16:creationId xmlns:a16="http://schemas.microsoft.com/office/drawing/2014/main" id="{C7212A2D-F9DC-AE47-A587-7439B5E88D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1015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76" name="Rectangle 456">
                <a:extLst>
                  <a:ext uri="{FF2B5EF4-FFF2-40B4-BE49-F238E27FC236}">
                    <a16:creationId xmlns:a16="http://schemas.microsoft.com/office/drawing/2014/main" id="{F03E6CA8-ED8C-3240-9CF8-2E43B64CF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0" y="1015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77" name="Rectangle 457">
                <a:extLst>
                  <a:ext uri="{FF2B5EF4-FFF2-40B4-BE49-F238E27FC236}">
                    <a16:creationId xmlns:a16="http://schemas.microsoft.com/office/drawing/2014/main" id="{5893C219-6098-664B-AED8-41C9799FE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1042"/>
                <a:ext cx="10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78" name="Rectangle 458">
                <a:extLst>
                  <a:ext uri="{FF2B5EF4-FFF2-40B4-BE49-F238E27FC236}">
                    <a16:creationId xmlns:a16="http://schemas.microsoft.com/office/drawing/2014/main" id="{8DB5CB7C-94E7-2F49-88F6-E9CB68D9D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1015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79" name="Rectangle 459">
                <a:extLst>
                  <a:ext uri="{FF2B5EF4-FFF2-40B4-BE49-F238E27FC236}">
                    <a16:creationId xmlns:a16="http://schemas.microsoft.com/office/drawing/2014/main" id="{13C5049E-2B67-EE44-8B04-386A3F3C4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4" y="1042"/>
                <a:ext cx="93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rB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80" name="Rectangle 460">
                <a:extLst>
                  <a:ext uri="{FF2B5EF4-FFF2-40B4-BE49-F238E27FC236}">
                    <a16:creationId xmlns:a16="http://schemas.microsoft.com/office/drawing/2014/main" id="{8CCF89C2-5B7F-9544-B997-39FFF7D76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0" y="1015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81" name="Rectangle 461">
                <a:extLst>
                  <a:ext uri="{FF2B5EF4-FFF2-40B4-BE49-F238E27FC236}">
                    <a16:creationId xmlns:a16="http://schemas.microsoft.com/office/drawing/2014/main" id="{6F705D4C-66C0-7B47-AD7E-4F04B17BA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0" y="1015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82" name="Rectangle 462">
                <a:extLst>
                  <a:ext uri="{FF2B5EF4-FFF2-40B4-BE49-F238E27FC236}">
                    <a16:creationId xmlns:a16="http://schemas.microsoft.com/office/drawing/2014/main" id="{7B9EA760-D59E-9E40-A0D8-B306E559D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1042"/>
                <a:ext cx="10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83" name="Rectangle 463">
                <a:extLst>
                  <a:ext uri="{FF2B5EF4-FFF2-40B4-BE49-F238E27FC236}">
                    <a16:creationId xmlns:a16="http://schemas.microsoft.com/office/drawing/2014/main" id="{FF321BA7-CD0D-2E46-B6B1-2A9A08F612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1015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84" name="Rectangle 464">
                <a:extLst>
                  <a:ext uri="{FF2B5EF4-FFF2-40B4-BE49-F238E27FC236}">
                    <a16:creationId xmlns:a16="http://schemas.microsoft.com/office/drawing/2014/main" id="{8D24DC3A-723B-DD49-9858-0CDB4A04FB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4" y="1042"/>
                <a:ext cx="93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rB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85" name="Rectangle 465">
                <a:extLst>
                  <a:ext uri="{FF2B5EF4-FFF2-40B4-BE49-F238E27FC236}">
                    <a16:creationId xmlns:a16="http://schemas.microsoft.com/office/drawing/2014/main" id="{7C04686A-9037-A646-A2E1-198761CB4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0" y="1015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86" name="Rectangle 466">
                <a:extLst>
                  <a:ext uri="{FF2B5EF4-FFF2-40B4-BE49-F238E27FC236}">
                    <a16:creationId xmlns:a16="http://schemas.microsoft.com/office/drawing/2014/main" id="{1C067747-27ED-DF43-BF2A-EC1B70E75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1015"/>
                <a:ext cx="1153" cy="145"/>
              </a:xfrm>
              <a:prstGeom prst="rect">
                <a:avLst/>
              </a:prstGeom>
              <a:solidFill>
                <a:srgbClr val="CCECFF"/>
              </a:solidFill>
              <a:ln w="2222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87" name="Rectangle 467">
                <a:extLst>
                  <a:ext uri="{FF2B5EF4-FFF2-40B4-BE49-F238E27FC236}">
                    <a16:creationId xmlns:a16="http://schemas.microsoft.com/office/drawing/2014/main" id="{794536A0-C145-A946-A1FA-2E2D27973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3" y="1042"/>
                <a:ext cx="7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D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88" name="Rectangle 468">
                <a:extLst>
                  <a:ext uri="{FF2B5EF4-FFF2-40B4-BE49-F238E27FC236}">
                    <a16:creationId xmlns:a16="http://schemas.microsoft.com/office/drawing/2014/main" id="{0E3CA86F-F8F0-1746-8A24-4A1FC3CC9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" y="1231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89" name="Rectangle 469">
                <a:extLst>
                  <a:ext uri="{FF2B5EF4-FFF2-40B4-BE49-F238E27FC236}">
                    <a16:creationId xmlns:a16="http://schemas.microsoft.com/office/drawing/2014/main" id="{8AFFA305-689D-FC4C-8B5F-3DF41D530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262"/>
                <a:ext cx="346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mrmovl</a:t>
                </a: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90" name="Rectangle 470">
                <a:extLst>
                  <a:ext uri="{FF2B5EF4-FFF2-40B4-BE49-F238E27FC236}">
                    <a16:creationId xmlns:a16="http://schemas.microsoft.com/office/drawing/2014/main" id="{7B9A26DC-E3FC-D445-85F8-288CEAF87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7" y="1253"/>
                <a:ext cx="7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D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91" name="Rectangle 471">
                <a:extLst>
                  <a:ext uri="{FF2B5EF4-FFF2-40B4-BE49-F238E27FC236}">
                    <a16:creationId xmlns:a16="http://schemas.microsoft.com/office/drawing/2014/main" id="{48056163-FFBE-1E43-9D5F-51B12BC47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8" y="1262"/>
                <a:ext cx="3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(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92" name="Rectangle 472">
                <a:extLst>
                  <a:ext uri="{FF2B5EF4-FFF2-40B4-BE49-F238E27FC236}">
                    <a16:creationId xmlns:a16="http://schemas.microsoft.com/office/drawing/2014/main" id="{A4C37ACA-560A-2146-A5D0-ADFC70053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1253"/>
                <a:ext cx="93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rB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93" name="Rectangle 473">
                <a:extLst>
                  <a:ext uri="{FF2B5EF4-FFF2-40B4-BE49-F238E27FC236}">
                    <a16:creationId xmlns:a16="http://schemas.microsoft.com/office/drawing/2014/main" id="{A52D9782-4772-8948-B95A-459BDBD222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1262"/>
                <a:ext cx="88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), 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94" name="Rectangle 474">
                <a:extLst>
                  <a:ext uri="{FF2B5EF4-FFF2-40B4-BE49-F238E27FC236}">
                    <a16:creationId xmlns:a16="http://schemas.microsoft.com/office/drawing/2014/main" id="{07E59517-A76F-654A-8794-1D92F00AB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1253"/>
                <a:ext cx="10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grpSp>
            <p:nvGrpSpPr>
              <p:cNvPr id="23795" name="Group 475">
                <a:extLst>
                  <a:ext uri="{FF2B5EF4-FFF2-40B4-BE49-F238E27FC236}">
                    <a16:creationId xmlns:a16="http://schemas.microsoft.com/office/drawing/2014/main" id="{E308C32E-56FA-6946-8EFC-F54334BAE1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32" y="1231"/>
                <a:ext cx="289" cy="163"/>
                <a:chOff x="3832" y="1231"/>
                <a:chExt cx="289" cy="163"/>
              </a:xfrm>
            </p:grpSpPr>
            <p:sp>
              <p:nvSpPr>
                <p:cNvPr id="23936" name="Rectangle 476">
                  <a:extLst>
                    <a:ext uri="{FF2B5EF4-FFF2-40B4-BE49-F238E27FC236}">
                      <a16:creationId xmlns:a16="http://schemas.microsoft.com/office/drawing/2014/main" id="{43D6EE8D-83A4-3A4E-B88A-6F8DA1711F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2" y="1231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37" name="Rectangle 477">
                  <a:extLst>
                    <a:ext uri="{FF2B5EF4-FFF2-40B4-BE49-F238E27FC236}">
                      <a16:creationId xmlns:a16="http://schemas.microsoft.com/office/drawing/2014/main" id="{072AC77D-04A9-E44F-991E-7C6866D7C3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9" y="1261"/>
                  <a:ext cx="50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5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38" name="Rectangle 478">
                  <a:extLst>
                    <a:ext uri="{FF2B5EF4-FFF2-40B4-BE49-F238E27FC236}">
                      <a16:creationId xmlns:a16="http://schemas.microsoft.com/office/drawing/2014/main" id="{E48F61DC-E6D0-244C-8155-5A39977A89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6" y="1231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39" name="Rectangle 479">
                  <a:extLst>
                    <a:ext uri="{FF2B5EF4-FFF2-40B4-BE49-F238E27FC236}">
                      <a16:creationId xmlns:a16="http://schemas.microsoft.com/office/drawing/2014/main" id="{573DA092-856E-F94A-B11A-3065DBA2DA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23" y="1261"/>
                  <a:ext cx="50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0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40" name="Rectangle 480">
                  <a:extLst>
                    <a:ext uri="{FF2B5EF4-FFF2-40B4-BE49-F238E27FC236}">
                      <a16:creationId xmlns:a16="http://schemas.microsoft.com/office/drawing/2014/main" id="{F86FD6E0-5ED0-4C4A-9D29-C93957EEEB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2" y="1231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3796" name="Group 481">
                <a:extLst>
                  <a:ext uri="{FF2B5EF4-FFF2-40B4-BE49-F238E27FC236}">
                    <a16:creationId xmlns:a16="http://schemas.microsoft.com/office/drawing/2014/main" id="{2ADD030C-C4B9-8140-AEBA-06A1DF5B3F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0" y="1231"/>
                <a:ext cx="289" cy="160"/>
                <a:chOff x="4120" y="1231"/>
                <a:chExt cx="289" cy="160"/>
              </a:xfrm>
            </p:grpSpPr>
            <p:sp>
              <p:nvSpPr>
                <p:cNvPr id="23931" name="Rectangle 482">
                  <a:extLst>
                    <a:ext uri="{FF2B5EF4-FFF2-40B4-BE49-F238E27FC236}">
                      <a16:creationId xmlns:a16="http://schemas.microsoft.com/office/drawing/2014/main" id="{B4F808EF-76FE-054E-8CBD-3C75BAA23C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0" y="1231"/>
                  <a:ext cx="145" cy="145"/>
                </a:xfrm>
                <a:prstGeom prst="rect">
                  <a:avLst/>
                </a:prstGeom>
                <a:solidFill>
                  <a:srgbClr val="FFCCFF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32" name="Rectangle 483">
                  <a:extLst>
                    <a:ext uri="{FF2B5EF4-FFF2-40B4-BE49-F238E27FC236}">
                      <a16:creationId xmlns:a16="http://schemas.microsoft.com/office/drawing/2014/main" id="{579F7D8D-C79E-0947-99A6-5BB85D7A08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0" y="1258"/>
                  <a:ext cx="104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 err="1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rA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33" name="Rectangle 484">
                  <a:extLst>
                    <a:ext uri="{FF2B5EF4-FFF2-40B4-BE49-F238E27FC236}">
                      <a16:creationId xmlns:a16="http://schemas.microsoft.com/office/drawing/2014/main" id="{BEA8A2D2-9565-6746-9DF9-2714047D34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4" y="1231"/>
                  <a:ext cx="145" cy="145"/>
                </a:xfrm>
                <a:prstGeom prst="rect">
                  <a:avLst/>
                </a:prstGeom>
                <a:solidFill>
                  <a:srgbClr val="FFCCFF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34" name="Rectangle 485">
                  <a:extLst>
                    <a:ext uri="{FF2B5EF4-FFF2-40B4-BE49-F238E27FC236}">
                      <a16:creationId xmlns:a16="http://schemas.microsoft.com/office/drawing/2014/main" id="{CE6FEE61-7D65-4E48-B9EB-8BB74EF077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4" y="1258"/>
                  <a:ext cx="93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 err="1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rB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35" name="Rectangle 486">
                  <a:extLst>
                    <a:ext uri="{FF2B5EF4-FFF2-40B4-BE49-F238E27FC236}">
                      <a16:creationId xmlns:a16="http://schemas.microsoft.com/office/drawing/2014/main" id="{48BF6B91-1CCD-964B-8DCB-74D8CB3F09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0" y="1231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3797" name="Rectangle 487">
                <a:extLst>
                  <a:ext uri="{FF2B5EF4-FFF2-40B4-BE49-F238E27FC236}">
                    <a16:creationId xmlns:a16="http://schemas.microsoft.com/office/drawing/2014/main" id="{13291FD8-5A02-994D-8B0A-601AB77E1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1231"/>
                <a:ext cx="1153" cy="145"/>
              </a:xfrm>
              <a:prstGeom prst="rect">
                <a:avLst/>
              </a:prstGeom>
              <a:solidFill>
                <a:srgbClr val="CCECFF"/>
              </a:solidFill>
              <a:ln w="2222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98" name="Rectangle 488">
                <a:extLst>
                  <a:ext uri="{FF2B5EF4-FFF2-40B4-BE49-F238E27FC236}">
                    <a16:creationId xmlns:a16="http://schemas.microsoft.com/office/drawing/2014/main" id="{44547C7B-7531-2442-BC02-577C954DE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3" y="1258"/>
                <a:ext cx="7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D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799" name="Rectangle 489">
                <a:extLst>
                  <a:ext uri="{FF2B5EF4-FFF2-40B4-BE49-F238E27FC236}">
                    <a16:creationId xmlns:a16="http://schemas.microsoft.com/office/drawing/2014/main" id="{7713B15A-38A5-EF43-BE09-566453D42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" y="1231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00" name="Rectangle 490">
                <a:extLst>
                  <a:ext uri="{FF2B5EF4-FFF2-40B4-BE49-F238E27FC236}">
                    <a16:creationId xmlns:a16="http://schemas.microsoft.com/office/drawing/2014/main" id="{70AE6804-5B9F-2E42-B540-83AB725320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262"/>
                <a:ext cx="37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mrmovq</a:t>
                </a: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01" name="Rectangle 491">
                <a:extLst>
                  <a:ext uri="{FF2B5EF4-FFF2-40B4-BE49-F238E27FC236}">
                    <a16:creationId xmlns:a16="http://schemas.microsoft.com/office/drawing/2014/main" id="{2D7ED216-BC93-304C-8FD1-CF8DF84F9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7" y="1253"/>
                <a:ext cx="7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D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02" name="Rectangle 492">
                <a:extLst>
                  <a:ext uri="{FF2B5EF4-FFF2-40B4-BE49-F238E27FC236}">
                    <a16:creationId xmlns:a16="http://schemas.microsoft.com/office/drawing/2014/main" id="{F8D96DE1-E67E-CE4F-9014-45E51FBE6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8" y="1262"/>
                <a:ext cx="3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(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03" name="Rectangle 493">
                <a:extLst>
                  <a:ext uri="{FF2B5EF4-FFF2-40B4-BE49-F238E27FC236}">
                    <a16:creationId xmlns:a16="http://schemas.microsoft.com/office/drawing/2014/main" id="{22233FDA-823B-7F48-BCD9-0D8C0B49BD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1253"/>
                <a:ext cx="93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rB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04" name="Rectangle 494">
                <a:extLst>
                  <a:ext uri="{FF2B5EF4-FFF2-40B4-BE49-F238E27FC236}">
                    <a16:creationId xmlns:a16="http://schemas.microsoft.com/office/drawing/2014/main" id="{1F839F24-7067-E44D-B532-06B854700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1262"/>
                <a:ext cx="88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), 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05" name="Rectangle 495">
                <a:extLst>
                  <a:ext uri="{FF2B5EF4-FFF2-40B4-BE49-F238E27FC236}">
                    <a16:creationId xmlns:a16="http://schemas.microsoft.com/office/drawing/2014/main" id="{78B971E8-E055-9746-9B57-93EF1466DB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1253"/>
                <a:ext cx="10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06" name="Rectangle 496">
                <a:extLst>
                  <a:ext uri="{FF2B5EF4-FFF2-40B4-BE49-F238E27FC236}">
                    <a16:creationId xmlns:a16="http://schemas.microsoft.com/office/drawing/2014/main" id="{2D49F769-9BDC-EE43-AE35-5FAD6B7A7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1231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07" name="Rectangle 497">
                <a:extLst>
                  <a:ext uri="{FF2B5EF4-FFF2-40B4-BE49-F238E27FC236}">
                    <a16:creationId xmlns:a16="http://schemas.microsoft.com/office/drawing/2014/main" id="{884F3B8E-1832-4343-A162-F0BEDF0DA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9" y="1261"/>
                <a:ext cx="5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5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08" name="Rectangle 498">
                <a:extLst>
                  <a:ext uri="{FF2B5EF4-FFF2-40B4-BE49-F238E27FC236}">
                    <a16:creationId xmlns:a16="http://schemas.microsoft.com/office/drawing/2014/main" id="{21D6A223-C18D-A943-904F-020018A33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6" y="1231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09" name="Rectangle 499">
                <a:extLst>
                  <a:ext uri="{FF2B5EF4-FFF2-40B4-BE49-F238E27FC236}">
                    <a16:creationId xmlns:a16="http://schemas.microsoft.com/office/drawing/2014/main" id="{5B90C760-09BC-6F4C-AC26-A2526843A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3" y="1261"/>
                <a:ext cx="5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0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10" name="Rectangle 500">
                <a:extLst>
                  <a:ext uri="{FF2B5EF4-FFF2-40B4-BE49-F238E27FC236}">
                    <a16:creationId xmlns:a16="http://schemas.microsoft.com/office/drawing/2014/main" id="{977E8444-DB3E-5D46-A24F-2FC674A30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1231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11" name="Rectangle 501">
                <a:extLst>
                  <a:ext uri="{FF2B5EF4-FFF2-40B4-BE49-F238E27FC236}">
                    <a16:creationId xmlns:a16="http://schemas.microsoft.com/office/drawing/2014/main" id="{565F9ECE-1BDD-3D42-A865-9CEE93F6B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1231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12" name="Rectangle 502">
                <a:extLst>
                  <a:ext uri="{FF2B5EF4-FFF2-40B4-BE49-F238E27FC236}">
                    <a16:creationId xmlns:a16="http://schemas.microsoft.com/office/drawing/2014/main" id="{88A724E2-94EA-194E-8B54-226158488A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9" y="1261"/>
                <a:ext cx="5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5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13" name="Rectangle 503">
                <a:extLst>
                  <a:ext uri="{FF2B5EF4-FFF2-40B4-BE49-F238E27FC236}">
                    <a16:creationId xmlns:a16="http://schemas.microsoft.com/office/drawing/2014/main" id="{38881539-5CD5-784D-95A1-CCB9713D6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6" y="1231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14" name="Rectangle 504">
                <a:extLst>
                  <a:ext uri="{FF2B5EF4-FFF2-40B4-BE49-F238E27FC236}">
                    <a16:creationId xmlns:a16="http://schemas.microsoft.com/office/drawing/2014/main" id="{7A3F878E-BFFA-C346-9C17-D1B3E1BA3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3" y="1261"/>
                <a:ext cx="5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0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15" name="Rectangle 505">
                <a:extLst>
                  <a:ext uri="{FF2B5EF4-FFF2-40B4-BE49-F238E27FC236}">
                    <a16:creationId xmlns:a16="http://schemas.microsoft.com/office/drawing/2014/main" id="{E67F6EB1-F602-A542-98D9-F4A5461B3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1231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16" name="Rectangle 506">
                <a:extLst>
                  <a:ext uri="{FF2B5EF4-FFF2-40B4-BE49-F238E27FC236}">
                    <a16:creationId xmlns:a16="http://schemas.microsoft.com/office/drawing/2014/main" id="{55DEE95C-4568-2F41-8D10-E1636D993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0" y="1231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17" name="Rectangle 507">
                <a:extLst>
                  <a:ext uri="{FF2B5EF4-FFF2-40B4-BE49-F238E27FC236}">
                    <a16:creationId xmlns:a16="http://schemas.microsoft.com/office/drawing/2014/main" id="{F31D99C8-E738-DA4A-BFA3-14D387E60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1258"/>
                <a:ext cx="10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18" name="Rectangle 508">
                <a:extLst>
                  <a:ext uri="{FF2B5EF4-FFF2-40B4-BE49-F238E27FC236}">
                    <a16:creationId xmlns:a16="http://schemas.microsoft.com/office/drawing/2014/main" id="{9C19A223-152A-B04E-A864-61347875F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1231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19" name="Rectangle 509">
                <a:extLst>
                  <a:ext uri="{FF2B5EF4-FFF2-40B4-BE49-F238E27FC236}">
                    <a16:creationId xmlns:a16="http://schemas.microsoft.com/office/drawing/2014/main" id="{26E7122B-0C65-0440-BC51-B90BC3B5A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4" y="1258"/>
                <a:ext cx="93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rB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20" name="Rectangle 510">
                <a:extLst>
                  <a:ext uri="{FF2B5EF4-FFF2-40B4-BE49-F238E27FC236}">
                    <a16:creationId xmlns:a16="http://schemas.microsoft.com/office/drawing/2014/main" id="{8F72E1C1-C375-E94C-B771-1C04F0FD1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0" y="1231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21" name="Rectangle 511">
                <a:extLst>
                  <a:ext uri="{FF2B5EF4-FFF2-40B4-BE49-F238E27FC236}">
                    <a16:creationId xmlns:a16="http://schemas.microsoft.com/office/drawing/2014/main" id="{5C50ED4A-1DAE-7F4C-BAF0-5B38F8B0A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0" y="1231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22" name="Rectangle 512">
                <a:extLst>
                  <a:ext uri="{FF2B5EF4-FFF2-40B4-BE49-F238E27FC236}">
                    <a16:creationId xmlns:a16="http://schemas.microsoft.com/office/drawing/2014/main" id="{E8068C89-F076-D442-BCBF-FF59E66F2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1258"/>
                <a:ext cx="10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23" name="Rectangle 513">
                <a:extLst>
                  <a:ext uri="{FF2B5EF4-FFF2-40B4-BE49-F238E27FC236}">
                    <a16:creationId xmlns:a16="http://schemas.microsoft.com/office/drawing/2014/main" id="{58AE608D-0ECC-BD48-8272-A97A76826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1231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24" name="Rectangle 514">
                <a:extLst>
                  <a:ext uri="{FF2B5EF4-FFF2-40B4-BE49-F238E27FC236}">
                    <a16:creationId xmlns:a16="http://schemas.microsoft.com/office/drawing/2014/main" id="{8670914C-AECB-C943-8EA9-C07BF5A46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4" y="1258"/>
                <a:ext cx="93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rB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25" name="Rectangle 515">
                <a:extLst>
                  <a:ext uri="{FF2B5EF4-FFF2-40B4-BE49-F238E27FC236}">
                    <a16:creationId xmlns:a16="http://schemas.microsoft.com/office/drawing/2014/main" id="{F37B6AB1-083C-2B4D-B9DB-43F9C05D3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0" y="1231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26" name="Rectangle 516">
                <a:extLst>
                  <a:ext uri="{FF2B5EF4-FFF2-40B4-BE49-F238E27FC236}">
                    <a16:creationId xmlns:a16="http://schemas.microsoft.com/office/drawing/2014/main" id="{BBA79B76-4BAA-444B-A4C0-C79B69720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1231"/>
                <a:ext cx="1153" cy="145"/>
              </a:xfrm>
              <a:prstGeom prst="rect">
                <a:avLst/>
              </a:prstGeom>
              <a:solidFill>
                <a:srgbClr val="CCECFF"/>
              </a:solidFill>
              <a:ln w="2222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27" name="Rectangle 517">
                <a:extLst>
                  <a:ext uri="{FF2B5EF4-FFF2-40B4-BE49-F238E27FC236}">
                    <a16:creationId xmlns:a16="http://schemas.microsoft.com/office/drawing/2014/main" id="{FFDDB275-B6F8-6C4A-AF97-2EFB57657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3" y="1258"/>
                <a:ext cx="7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D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28" name="Rectangle 518">
                <a:extLst>
                  <a:ext uri="{FF2B5EF4-FFF2-40B4-BE49-F238E27FC236}">
                    <a16:creationId xmlns:a16="http://schemas.microsoft.com/office/drawing/2014/main" id="{31E227BF-6B10-2441-813E-0A4AA47A3A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" y="1448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29" name="Rectangle 519">
                <a:extLst>
                  <a:ext uri="{FF2B5EF4-FFF2-40B4-BE49-F238E27FC236}">
                    <a16:creationId xmlns:a16="http://schemas.microsoft.com/office/drawing/2014/main" id="{2B728A21-08E1-BB46-8B21-D92A028CE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478"/>
                <a:ext cx="156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OPl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30" name="Rectangle 520">
                <a:extLst>
                  <a:ext uri="{FF2B5EF4-FFF2-40B4-BE49-F238E27FC236}">
                    <a16:creationId xmlns:a16="http://schemas.microsoft.com/office/drawing/2014/main" id="{1588A0A4-9E4A-044B-99A9-9F8DB38A58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7" y="1469"/>
                <a:ext cx="10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31" name="Rectangle 521">
                <a:extLst>
                  <a:ext uri="{FF2B5EF4-FFF2-40B4-BE49-F238E27FC236}">
                    <a16:creationId xmlns:a16="http://schemas.microsoft.com/office/drawing/2014/main" id="{5B20BA3E-C166-0140-AA69-4316C5EC1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1" y="1478"/>
                <a:ext cx="5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, 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32" name="Rectangle 522">
                <a:extLst>
                  <a:ext uri="{FF2B5EF4-FFF2-40B4-BE49-F238E27FC236}">
                    <a16:creationId xmlns:a16="http://schemas.microsoft.com/office/drawing/2014/main" id="{8601855F-F6EA-9F47-BD89-A42640E475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1" y="1469"/>
                <a:ext cx="93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rB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grpSp>
            <p:nvGrpSpPr>
              <p:cNvPr id="23833" name="Group 523">
                <a:extLst>
                  <a:ext uri="{FF2B5EF4-FFF2-40B4-BE49-F238E27FC236}">
                    <a16:creationId xmlns:a16="http://schemas.microsoft.com/office/drawing/2014/main" id="{D6DD5144-D510-554E-B4F2-71B9AF80DC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32" y="1448"/>
                <a:ext cx="289" cy="162"/>
                <a:chOff x="3832" y="1448"/>
                <a:chExt cx="289" cy="162"/>
              </a:xfrm>
            </p:grpSpPr>
            <p:sp>
              <p:nvSpPr>
                <p:cNvPr id="23926" name="Rectangle 524">
                  <a:extLst>
                    <a:ext uri="{FF2B5EF4-FFF2-40B4-BE49-F238E27FC236}">
                      <a16:creationId xmlns:a16="http://schemas.microsoft.com/office/drawing/2014/main" id="{6123330D-71C8-EC4D-922B-997D09477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2" y="1448"/>
                  <a:ext cx="145" cy="144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27" name="Rectangle 525">
                  <a:extLst>
                    <a:ext uri="{FF2B5EF4-FFF2-40B4-BE49-F238E27FC236}">
                      <a16:creationId xmlns:a16="http://schemas.microsoft.com/office/drawing/2014/main" id="{5E0A792B-11A5-EC4A-B9D2-843516C94D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9" y="1477"/>
                  <a:ext cx="50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6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28" name="Rectangle 526">
                  <a:extLst>
                    <a:ext uri="{FF2B5EF4-FFF2-40B4-BE49-F238E27FC236}">
                      <a16:creationId xmlns:a16="http://schemas.microsoft.com/office/drawing/2014/main" id="{762EAAB2-6B39-124D-8455-56EF868E9D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6" y="1448"/>
                  <a:ext cx="145" cy="144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29" name="Rectangle 527">
                  <a:extLst>
                    <a:ext uri="{FF2B5EF4-FFF2-40B4-BE49-F238E27FC236}">
                      <a16:creationId xmlns:a16="http://schemas.microsoft.com/office/drawing/2014/main" id="{5F29CAE1-B163-D440-A6B4-99930357B0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4" y="1475"/>
                  <a:ext cx="84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 err="1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fn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30" name="Rectangle 528">
                  <a:extLst>
                    <a:ext uri="{FF2B5EF4-FFF2-40B4-BE49-F238E27FC236}">
                      <a16:creationId xmlns:a16="http://schemas.microsoft.com/office/drawing/2014/main" id="{29C7A331-BCCB-AA48-8AB9-F911378C75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2" y="1448"/>
                  <a:ext cx="289" cy="144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3834" name="Group 529">
                <a:extLst>
                  <a:ext uri="{FF2B5EF4-FFF2-40B4-BE49-F238E27FC236}">
                    <a16:creationId xmlns:a16="http://schemas.microsoft.com/office/drawing/2014/main" id="{49A5C706-A5AF-C74B-A96A-7E11892CEB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0" y="1448"/>
                <a:ext cx="289" cy="160"/>
                <a:chOff x="4120" y="1448"/>
                <a:chExt cx="289" cy="160"/>
              </a:xfrm>
            </p:grpSpPr>
            <p:sp>
              <p:nvSpPr>
                <p:cNvPr id="23921" name="Rectangle 530">
                  <a:extLst>
                    <a:ext uri="{FF2B5EF4-FFF2-40B4-BE49-F238E27FC236}">
                      <a16:creationId xmlns:a16="http://schemas.microsoft.com/office/drawing/2014/main" id="{62EB30DB-CC14-084C-8DC2-DDCE33CB4B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0" y="1448"/>
                  <a:ext cx="145" cy="144"/>
                </a:xfrm>
                <a:prstGeom prst="rect">
                  <a:avLst/>
                </a:prstGeom>
                <a:solidFill>
                  <a:srgbClr val="FFCCFF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22" name="Rectangle 531">
                  <a:extLst>
                    <a:ext uri="{FF2B5EF4-FFF2-40B4-BE49-F238E27FC236}">
                      <a16:creationId xmlns:a16="http://schemas.microsoft.com/office/drawing/2014/main" id="{4E7367F7-C65E-D343-B2A3-5CCD4372E8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0" y="1475"/>
                  <a:ext cx="104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 err="1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rA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23" name="Rectangle 532">
                  <a:extLst>
                    <a:ext uri="{FF2B5EF4-FFF2-40B4-BE49-F238E27FC236}">
                      <a16:creationId xmlns:a16="http://schemas.microsoft.com/office/drawing/2014/main" id="{CAB5F3AD-6FA2-3A40-998D-6CCEB8722A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4" y="1448"/>
                  <a:ext cx="145" cy="144"/>
                </a:xfrm>
                <a:prstGeom prst="rect">
                  <a:avLst/>
                </a:prstGeom>
                <a:solidFill>
                  <a:srgbClr val="FFCCFF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24" name="Rectangle 533">
                  <a:extLst>
                    <a:ext uri="{FF2B5EF4-FFF2-40B4-BE49-F238E27FC236}">
                      <a16:creationId xmlns:a16="http://schemas.microsoft.com/office/drawing/2014/main" id="{1F691961-E4DB-8D49-9B9E-6CBE600BD8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4" y="1475"/>
                  <a:ext cx="93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 err="1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rB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25" name="Rectangle 534">
                  <a:extLst>
                    <a:ext uri="{FF2B5EF4-FFF2-40B4-BE49-F238E27FC236}">
                      <a16:creationId xmlns:a16="http://schemas.microsoft.com/office/drawing/2014/main" id="{CFA1D31D-07B2-FA44-9F99-C016C43BE8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0" y="1448"/>
                  <a:ext cx="289" cy="144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3835" name="Rectangle 535">
                <a:extLst>
                  <a:ext uri="{FF2B5EF4-FFF2-40B4-BE49-F238E27FC236}">
                    <a16:creationId xmlns:a16="http://schemas.microsoft.com/office/drawing/2014/main" id="{5AED6228-36BA-094B-835A-382353EFF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" y="1448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36" name="Rectangle 536">
                <a:extLst>
                  <a:ext uri="{FF2B5EF4-FFF2-40B4-BE49-F238E27FC236}">
                    <a16:creationId xmlns:a16="http://schemas.microsoft.com/office/drawing/2014/main" id="{5EF9C525-38AC-0148-B84D-1925CA60E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478"/>
                <a:ext cx="183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OPq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37" name="Rectangle 537">
                <a:extLst>
                  <a:ext uri="{FF2B5EF4-FFF2-40B4-BE49-F238E27FC236}">
                    <a16:creationId xmlns:a16="http://schemas.microsoft.com/office/drawing/2014/main" id="{51DBBA68-84E6-F444-840B-7614C460F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7" y="1469"/>
                <a:ext cx="10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38" name="Rectangle 538">
                <a:extLst>
                  <a:ext uri="{FF2B5EF4-FFF2-40B4-BE49-F238E27FC236}">
                    <a16:creationId xmlns:a16="http://schemas.microsoft.com/office/drawing/2014/main" id="{D07593AD-02D3-C046-8691-818F1BB15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1" y="1478"/>
                <a:ext cx="5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, 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39" name="Rectangle 539">
                <a:extLst>
                  <a:ext uri="{FF2B5EF4-FFF2-40B4-BE49-F238E27FC236}">
                    <a16:creationId xmlns:a16="http://schemas.microsoft.com/office/drawing/2014/main" id="{0C1B8416-A87D-B044-8EB4-DF9DA784E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1" y="1469"/>
                <a:ext cx="93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rB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40" name="Rectangle 540">
                <a:extLst>
                  <a:ext uri="{FF2B5EF4-FFF2-40B4-BE49-F238E27FC236}">
                    <a16:creationId xmlns:a16="http://schemas.microsoft.com/office/drawing/2014/main" id="{4DEB2413-EAE9-D343-A3E9-4F3C44F5C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1448"/>
                <a:ext cx="145" cy="144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41" name="Rectangle 541">
                <a:extLst>
                  <a:ext uri="{FF2B5EF4-FFF2-40B4-BE49-F238E27FC236}">
                    <a16:creationId xmlns:a16="http://schemas.microsoft.com/office/drawing/2014/main" id="{6A1CD25F-E1D2-D843-A07E-F46D33CA6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9" y="1477"/>
                <a:ext cx="5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6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42" name="Rectangle 542">
                <a:extLst>
                  <a:ext uri="{FF2B5EF4-FFF2-40B4-BE49-F238E27FC236}">
                    <a16:creationId xmlns:a16="http://schemas.microsoft.com/office/drawing/2014/main" id="{22E410FA-98A0-4743-994A-0E00293CDE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6" y="1448"/>
                <a:ext cx="145" cy="144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43" name="Rectangle 543">
                <a:extLst>
                  <a:ext uri="{FF2B5EF4-FFF2-40B4-BE49-F238E27FC236}">
                    <a16:creationId xmlns:a16="http://schemas.microsoft.com/office/drawing/2014/main" id="{23D0CA04-1D9E-964B-A779-0F028BC41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4" y="1475"/>
                <a:ext cx="8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fn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44" name="Rectangle 544">
                <a:extLst>
                  <a:ext uri="{FF2B5EF4-FFF2-40B4-BE49-F238E27FC236}">
                    <a16:creationId xmlns:a16="http://schemas.microsoft.com/office/drawing/2014/main" id="{C8B2B1F0-D55B-A14B-81B9-D9241083B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1448"/>
                <a:ext cx="289" cy="144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45" name="Rectangle 545">
                <a:extLst>
                  <a:ext uri="{FF2B5EF4-FFF2-40B4-BE49-F238E27FC236}">
                    <a16:creationId xmlns:a16="http://schemas.microsoft.com/office/drawing/2014/main" id="{3C558944-07FC-8042-8471-22924B1DB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1448"/>
                <a:ext cx="145" cy="144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46" name="Rectangle 546">
                <a:extLst>
                  <a:ext uri="{FF2B5EF4-FFF2-40B4-BE49-F238E27FC236}">
                    <a16:creationId xmlns:a16="http://schemas.microsoft.com/office/drawing/2014/main" id="{E6F53124-76B5-194D-9B0B-6F201BA27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9" y="1477"/>
                <a:ext cx="5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6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47" name="Rectangle 547">
                <a:extLst>
                  <a:ext uri="{FF2B5EF4-FFF2-40B4-BE49-F238E27FC236}">
                    <a16:creationId xmlns:a16="http://schemas.microsoft.com/office/drawing/2014/main" id="{8DECF5DB-42CD-F44F-8EFF-D532D08CC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6" y="1448"/>
                <a:ext cx="145" cy="144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48" name="Rectangle 548">
                <a:extLst>
                  <a:ext uri="{FF2B5EF4-FFF2-40B4-BE49-F238E27FC236}">
                    <a16:creationId xmlns:a16="http://schemas.microsoft.com/office/drawing/2014/main" id="{8DDD83C6-27B6-5744-A9E8-ECE82118C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4" y="1475"/>
                <a:ext cx="8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fn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49" name="Rectangle 549">
                <a:extLst>
                  <a:ext uri="{FF2B5EF4-FFF2-40B4-BE49-F238E27FC236}">
                    <a16:creationId xmlns:a16="http://schemas.microsoft.com/office/drawing/2014/main" id="{70FF9058-19DD-1446-BCDA-D033F357E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1448"/>
                <a:ext cx="289" cy="144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50" name="Rectangle 550">
                <a:extLst>
                  <a:ext uri="{FF2B5EF4-FFF2-40B4-BE49-F238E27FC236}">
                    <a16:creationId xmlns:a16="http://schemas.microsoft.com/office/drawing/2014/main" id="{AF25637F-7341-924C-A791-560857A90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0" y="1448"/>
                <a:ext cx="145" cy="144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51" name="Rectangle 551">
                <a:extLst>
                  <a:ext uri="{FF2B5EF4-FFF2-40B4-BE49-F238E27FC236}">
                    <a16:creationId xmlns:a16="http://schemas.microsoft.com/office/drawing/2014/main" id="{02E41D32-77B6-664D-BEFB-6F4FC6F2F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1475"/>
                <a:ext cx="10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52" name="Rectangle 552">
                <a:extLst>
                  <a:ext uri="{FF2B5EF4-FFF2-40B4-BE49-F238E27FC236}">
                    <a16:creationId xmlns:a16="http://schemas.microsoft.com/office/drawing/2014/main" id="{1432274B-979A-0548-8D06-64D0EE035B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1448"/>
                <a:ext cx="145" cy="144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53" name="Rectangle 553">
                <a:extLst>
                  <a:ext uri="{FF2B5EF4-FFF2-40B4-BE49-F238E27FC236}">
                    <a16:creationId xmlns:a16="http://schemas.microsoft.com/office/drawing/2014/main" id="{F9DF7DFF-0232-3841-9522-3F803E091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4" y="1475"/>
                <a:ext cx="93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rB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54" name="Rectangle 554">
                <a:extLst>
                  <a:ext uri="{FF2B5EF4-FFF2-40B4-BE49-F238E27FC236}">
                    <a16:creationId xmlns:a16="http://schemas.microsoft.com/office/drawing/2014/main" id="{0147E308-30CB-F243-8FCE-B7C93E533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0" y="1448"/>
                <a:ext cx="289" cy="144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55" name="Rectangle 555">
                <a:extLst>
                  <a:ext uri="{FF2B5EF4-FFF2-40B4-BE49-F238E27FC236}">
                    <a16:creationId xmlns:a16="http://schemas.microsoft.com/office/drawing/2014/main" id="{61D43485-F2F5-C64E-9CD7-C151968C6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0" y="1448"/>
                <a:ext cx="145" cy="144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56" name="Rectangle 556">
                <a:extLst>
                  <a:ext uri="{FF2B5EF4-FFF2-40B4-BE49-F238E27FC236}">
                    <a16:creationId xmlns:a16="http://schemas.microsoft.com/office/drawing/2014/main" id="{6E770344-1487-7A4E-B554-A4C15853F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1475"/>
                <a:ext cx="10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57" name="Rectangle 557">
                <a:extLst>
                  <a:ext uri="{FF2B5EF4-FFF2-40B4-BE49-F238E27FC236}">
                    <a16:creationId xmlns:a16="http://schemas.microsoft.com/office/drawing/2014/main" id="{06737DB5-7071-7347-BE9C-B3571934A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1448"/>
                <a:ext cx="145" cy="144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58" name="Rectangle 558">
                <a:extLst>
                  <a:ext uri="{FF2B5EF4-FFF2-40B4-BE49-F238E27FC236}">
                    <a16:creationId xmlns:a16="http://schemas.microsoft.com/office/drawing/2014/main" id="{6B0626D1-E3EE-2443-AF49-440774DF0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4" y="1475"/>
                <a:ext cx="93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rB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59" name="Rectangle 559">
                <a:extLst>
                  <a:ext uri="{FF2B5EF4-FFF2-40B4-BE49-F238E27FC236}">
                    <a16:creationId xmlns:a16="http://schemas.microsoft.com/office/drawing/2014/main" id="{20974FDB-79F0-954E-8BD7-558B8FB8B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0" y="1448"/>
                <a:ext cx="289" cy="144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60" name="Rectangle 560">
                <a:extLst>
                  <a:ext uri="{FF2B5EF4-FFF2-40B4-BE49-F238E27FC236}">
                    <a16:creationId xmlns:a16="http://schemas.microsoft.com/office/drawing/2014/main" id="{BCE3C541-1326-E742-BC66-CDA34053C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" y="2096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61" name="Rectangle 561">
                <a:extLst>
                  <a:ext uri="{FF2B5EF4-FFF2-40B4-BE49-F238E27FC236}">
                    <a16:creationId xmlns:a16="http://schemas.microsoft.com/office/drawing/2014/main" id="{09329CA4-7292-0E48-8608-81B829C76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125"/>
                <a:ext cx="109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ret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grpSp>
            <p:nvGrpSpPr>
              <p:cNvPr id="23862" name="Group 562">
                <a:extLst>
                  <a:ext uri="{FF2B5EF4-FFF2-40B4-BE49-F238E27FC236}">
                    <a16:creationId xmlns:a16="http://schemas.microsoft.com/office/drawing/2014/main" id="{80DBD6F7-4FFD-6C4C-94CF-36A6EF6A90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32" y="2096"/>
                <a:ext cx="289" cy="162"/>
                <a:chOff x="3832" y="2096"/>
                <a:chExt cx="289" cy="162"/>
              </a:xfrm>
            </p:grpSpPr>
            <p:sp>
              <p:nvSpPr>
                <p:cNvPr id="23916" name="Rectangle 563">
                  <a:extLst>
                    <a:ext uri="{FF2B5EF4-FFF2-40B4-BE49-F238E27FC236}">
                      <a16:creationId xmlns:a16="http://schemas.microsoft.com/office/drawing/2014/main" id="{9D9E18F7-F018-2944-A176-1B3BAD0442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2" y="2096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17" name="Rectangle 564">
                  <a:extLst>
                    <a:ext uri="{FF2B5EF4-FFF2-40B4-BE49-F238E27FC236}">
                      <a16:creationId xmlns:a16="http://schemas.microsoft.com/office/drawing/2014/main" id="{4EBB3D58-0246-7B4B-A427-8C1E970451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9" y="2125"/>
                  <a:ext cx="50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9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18" name="Rectangle 565">
                  <a:extLst>
                    <a:ext uri="{FF2B5EF4-FFF2-40B4-BE49-F238E27FC236}">
                      <a16:creationId xmlns:a16="http://schemas.microsoft.com/office/drawing/2014/main" id="{05C3ECBB-C576-6F4C-A4CD-4437BEFE01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6" y="2096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19" name="Rectangle 566">
                  <a:extLst>
                    <a:ext uri="{FF2B5EF4-FFF2-40B4-BE49-F238E27FC236}">
                      <a16:creationId xmlns:a16="http://schemas.microsoft.com/office/drawing/2014/main" id="{F73CB4B2-C1FB-A34F-BA5B-D7FDC4B24A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23" y="2125"/>
                  <a:ext cx="50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0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20" name="Rectangle 567">
                  <a:extLst>
                    <a:ext uri="{FF2B5EF4-FFF2-40B4-BE49-F238E27FC236}">
                      <a16:creationId xmlns:a16="http://schemas.microsoft.com/office/drawing/2014/main" id="{5BF4ECD1-6AD8-BF4F-9358-C4708F129F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2" y="2096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3863" name="Rectangle 568">
                <a:extLst>
                  <a:ext uri="{FF2B5EF4-FFF2-40B4-BE49-F238E27FC236}">
                    <a16:creationId xmlns:a16="http://schemas.microsoft.com/office/drawing/2014/main" id="{A790942B-661A-5A44-AE97-AE248C1093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" y="2096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64" name="Rectangle 569">
                <a:extLst>
                  <a:ext uri="{FF2B5EF4-FFF2-40B4-BE49-F238E27FC236}">
                    <a16:creationId xmlns:a16="http://schemas.microsoft.com/office/drawing/2014/main" id="{1D4A8A72-A401-964E-8AF1-413A34A74C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125"/>
                <a:ext cx="109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ret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65" name="Rectangle 570">
                <a:extLst>
                  <a:ext uri="{FF2B5EF4-FFF2-40B4-BE49-F238E27FC236}">
                    <a16:creationId xmlns:a16="http://schemas.microsoft.com/office/drawing/2014/main" id="{552DF7F8-E8B3-7E4C-8F73-5ACC47DA1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2096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66" name="Rectangle 571">
                <a:extLst>
                  <a:ext uri="{FF2B5EF4-FFF2-40B4-BE49-F238E27FC236}">
                    <a16:creationId xmlns:a16="http://schemas.microsoft.com/office/drawing/2014/main" id="{9EAD5ED4-CCE6-AA4A-A736-324498B4C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9" y="2125"/>
                <a:ext cx="5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9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67" name="Rectangle 572">
                <a:extLst>
                  <a:ext uri="{FF2B5EF4-FFF2-40B4-BE49-F238E27FC236}">
                    <a16:creationId xmlns:a16="http://schemas.microsoft.com/office/drawing/2014/main" id="{2B211AC6-EE59-5440-9CFF-267B190EF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6" y="2096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68" name="Rectangle 573">
                <a:extLst>
                  <a:ext uri="{FF2B5EF4-FFF2-40B4-BE49-F238E27FC236}">
                    <a16:creationId xmlns:a16="http://schemas.microsoft.com/office/drawing/2014/main" id="{5D29FBA7-84F8-744A-A565-EA142024D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3" y="2125"/>
                <a:ext cx="5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0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69" name="Rectangle 574">
                <a:extLst>
                  <a:ext uri="{FF2B5EF4-FFF2-40B4-BE49-F238E27FC236}">
                    <a16:creationId xmlns:a16="http://schemas.microsoft.com/office/drawing/2014/main" id="{BB5AAF13-D75B-D34D-B706-13C6040A3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2096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70" name="Rectangle 575">
                <a:extLst>
                  <a:ext uri="{FF2B5EF4-FFF2-40B4-BE49-F238E27FC236}">
                    <a16:creationId xmlns:a16="http://schemas.microsoft.com/office/drawing/2014/main" id="{358A688F-69EC-E941-9F27-BA9E68830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2096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71" name="Rectangle 576">
                <a:extLst>
                  <a:ext uri="{FF2B5EF4-FFF2-40B4-BE49-F238E27FC236}">
                    <a16:creationId xmlns:a16="http://schemas.microsoft.com/office/drawing/2014/main" id="{6D6DF0B1-1CE4-E748-9276-21568733A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9" y="2125"/>
                <a:ext cx="5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9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72" name="Rectangle 577">
                <a:extLst>
                  <a:ext uri="{FF2B5EF4-FFF2-40B4-BE49-F238E27FC236}">
                    <a16:creationId xmlns:a16="http://schemas.microsoft.com/office/drawing/2014/main" id="{509EB304-628F-BB42-AF5E-723DAD3BA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6" y="2096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73" name="Rectangle 578">
                <a:extLst>
                  <a:ext uri="{FF2B5EF4-FFF2-40B4-BE49-F238E27FC236}">
                    <a16:creationId xmlns:a16="http://schemas.microsoft.com/office/drawing/2014/main" id="{F544AAD9-4330-DA4D-9484-1421D1DC84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3" y="2125"/>
                <a:ext cx="5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0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74" name="Rectangle 579">
                <a:extLst>
                  <a:ext uri="{FF2B5EF4-FFF2-40B4-BE49-F238E27FC236}">
                    <a16:creationId xmlns:a16="http://schemas.microsoft.com/office/drawing/2014/main" id="{9AFBDE39-C926-C348-926C-7BE46544D1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2096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75" name="Rectangle 580">
                <a:extLst>
                  <a:ext uri="{FF2B5EF4-FFF2-40B4-BE49-F238E27FC236}">
                    <a16:creationId xmlns:a16="http://schemas.microsoft.com/office/drawing/2014/main" id="{00A4D1F0-CB03-0543-98C1-9CA7FFC4F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" y="151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76" name="Rectangle 581">
                <a:extLst>
                  <a:ext uri="{FF2B5EF4-FFF2-40B4-BE49-F238E27FC236}">
                    <a16:creationId xmlns:a16="http://schemas.microsoft.com/office/drawing/2014/main" id="{69261DE2-89E6-BC49-A57B-328C69637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80"/>
                <a:ext cx="158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nop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grpSp>
            <p:nvGrpSpPr>
              <p:cNvPr id="23877" name="Group 582">
                <a:extLst>
                  <a:ext uri="{FF2B5EF4-FFF2-40B4-BE49-F238E27FC236}">
                    <a16:creationId xmlns:a16="http://schemas.microsoft.com/office/drawing/2014/main" id="{6A33540E-780E-9544-BADE-5C938318D7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32" y="151"/>
                <a:ext cx="289" cy="162"/>
                <a:chOff x="3832" y="151"/>
                <a:chExt cx="289" cy="162"/>
              </a:xfrm>
            </p:grpSpPr>
            <p:sp>
              <p:nvSpPr>
                <p:cNvPr id="23911" name="Rectangle 583">
                  <a:extLst>
                    <a:ext uri="{FF2B5EF4-FFF2-40B4-BE49-F238E27FC236}">
                      <a16:creationId xmlns:a16="http://schemas.microsoft.com/office/drawing/2014/main" id="{75BBB03B-F2B2-F34F-9136-55ED6CEDC4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2" y="151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12" name="Rectangle 584">
                  <a:extLst>
                    <a:ext uri="{FF2B5EF4-FFF2-40B4-BE49-F238E27FC236}">
                      <a16:creationId xmlns:a16="http://schemas.microsoft.com/office/drawing/2014/main" id="{DE5880A9-770F-B540-BFEC-1DD87F9424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9" y="180"/>
                  <a:ext cx="50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0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13" name="Rectangle 585">
                  <a:extLst>
                    <a:ext uri="{FF2B5EF4-FFF2-40B4-BE49-F238E27FC236}">
                      <a16:creationId xmlns:a16="http://schemas.microsoft.com/office/drawing/2014/main" id="{DA2BB536-21E9-3740-8DA0-C36FB47A8B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6" y="151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14" name="Rectangle 586">
                  <a:extLst>
                    <a:ext uri="{FF2B5EF4-FFF2-40B4-BE49-F238E27FC236}">
                      <a16:creationId xmlns:a16="http://schemas.microsoft.com/office/drawing/2014/main" id="{19592820-B4EF-554B-A7DD-CCA4A280BD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23" y="180"/>
                  <a:ext cx="50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0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15" name="Rectangle 587">
                  <a:extLst>
                    <a:ext uri="{FF2B5EF4-FFF2-40B4-BE49-F238E27FC236}">
                      <a16:creationId xmlns:a16="http://schemas.microsoft.com/office/drawing/2014/main" id="{60997BA8-A86D-7943-9336-31A9D5EA40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2" y="151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3878" name="Rectangle 588">
                <a:extLst>
                  <a:ext uri="{FF2B5EF4-FFF2-40B4-BE49-F238E27FC236}">
                    <a16:creationId xmlns:a16="http://schemas.microsoft.com/office/drawing/2014/main" id="{DDD5A25F-2B9A-7D4B-A578-E684BCA60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" y="151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79" name="Rectangle 589">
                <a:extLst>
                  <a:ext uri="{FF2B5EF4-FFF2-40B4-BE49-F238E27FC236}">
                    <a16:creationId xmlns:a16="http://schemas.microsoft.com/office/drawing/2014/main" id="{7B65128E-4468-D64D-8B2E-0494554D87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80"/>
                <a:ext cx="155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halt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80" name="Rectangle 590">
                <a:extLst>
                  <a:ext uri="{FF2B5EF4-FFF2-40B4-BE49-F238E27FC236}">
                    <a16:creationId xmlns:a16="http://schemas.microsoft.com/office/drawing/2014/main" id="{03D4E3D0-6834-9048-9E46-C5DFD7FCB1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151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81" name="Rectangle 591">
                <a:extLst>
                  <a:ext uri="{FF2B5EF4-FFF2-40B4-BE49-F238E27FC236}">
                    <a16:creationId xmlns:a16="http://schemas.microsoft.com/office/drawing/2014/main" id="{B9ABCAE9-C5C4-4D4F-8057-FDA849233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9" y="180"/>
                <a:ext cx="5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0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82" name="Rectangle 592">
                <a:extLst>
                  <a:ext uri="{FF2B5EF4-FFF2-40B4-BE49-F238E27FC236}">
                    <a16:creationId xmlns:a16="http://schemas.microsoft.com/office/drawing/2014/main" id="{AF5204ED-4FE9-AF49-B5D0-BD8AB2F9C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6" y="151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83" name="Rectangle 593">
                <a:extLst>
                  <a:ext uri="{FF2B5EF4-FFF2-40B4-BE49-F238E27FC236}">
                    <a16:creationId xmlns:a16="http://schemas.microsoft.com/office/drawing/2014/main" id="{DFC964C1-CA8E-A643-B3B5-4F4080F72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3" y="180"/>
                <a:ext cx="5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0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84" name="Rectangle 594">
                <a:extLst>
                  <a:ext uri="{FF2B5EF4-FFF2-40B4-BE49-F238E27FC236}">
                    <a16:creationId xmlns:a16="http://schemas.microsoft.com/office/drawing/2014/main" id="{EB8DF600-EA26-ED4B-B40E-1419678C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151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85" name="Rectangle 595">
                <a:extLst>
                  <a:ext uri="{FF2B5EF4-FFF2-40B4-BE49-F238E27FC236}">
                    <a16:creationId xmlns:a16="http://schemas.microsoft.com/office/drawing/2014/main" id="{D2334D72-2087-BD48-AA66-04CDEAB29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151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86" name="Rectangle 596">
                <a:extLst>
                  <a:ext uri="{FF2B5EF4-FFF2-40B4-BE49-F238E27FC236}">
                    <a16:creationId xmlns:a16="http://schemas.microsoft.com/office/drawing/2014/main" id="{3BAA8EA9-BE21-8743-93B8-82C5E00D6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9" y="180"/>
                <a:ext cx="5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0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87" name="Rectangle 597">
                <a:extLst>
                  <a:ext uri="{FF2B5EF4-FFF2-40B4-BE49-F238E27FC236}">
                    <a16:creationId xmlns:a16="http://schemas.microsoft.com/office/drawing/2014/main" id="{5F5A0E8B-44B0-A141-8D12-4517267C8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6" y="151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88" name="Rectangle 598">
                <a:extLst>
                  <a:ext uri="{FF2B5EF4-FFF2-40B4-BE49-F238E27FC236}">
                    <a16:creationId xmlns:a16="http://schemas.microsoft.com/office/drawing/2014/main" id="{2AE66E67-73C7-EF49-85DB-A7A68CC274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3" y="180"/>
                <a:ext cx="5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0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89" name="Rectangle 599">
                <a:extLst>
                  <a:ext uri="{FF2B5EF4-FFF2-40B4-BE49-F238E27FC236}">
                    <a16:creationId xmlns:a16="http://schemas.microsoft.com/office/drawing/2014/main" id="{D71E507D-A81F-1B45-9278-674E46034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151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90" name="Rectangle 600">
                <a:extLst>
                  <a:ext uri="{FF2B5EF4-FFF2-40B4-BE49-F238E27FC236}">
                    <a16:creationId xmlns:a16="http://schemas.microsoft.com/office/drawing/2014/main" id="{AD7D7ACF-55F3-E245-A8DA-B9DA5B7C1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" y="367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91" name="Rectangle 601">
                <a:extLst>
                  <a:ext uri="{FF2B5EF4-FFF2-40B4-BE49-F238E27FC236}">
                    <a16:creationId xmlns:a16="http://schemas.microsoft.com/office/drawing/2014/main" id="{52BED724-3FA0-0F4B-851F-2D90CAD02A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396"/>
                <a:ext cx="155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halt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grpSp>
            <p:nvGrpSpPr>
              <p:cNvPr id="23892" name="Group 602">
                <a:extLst>
                  <a:ext uri="{FF2B5EF4-FFF2-40B4-BE49-F238E27FC236}">
                    <a16:creationId xmlns:a16="http://schemas.microsoft.com/office/drawing/2014/main" id="{1A66A6CB-7E63-9C41-A478-A59860C6FD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32" y="367"/>
                <a:ext cx="289" cy="162"/>
                <a:chOff x="3832" y="367"/>
                <a:chExt cx="289" cy="162"/>
              </a:xfrm>
            </p:grpSpPr>
            <p:sp>
              <p:nvSpPr>
                <p:cNvPr id="23906" name="Rectangle 603">
                  <a:extLst>
                    <a:ext uri="{FF2B5EF4-FFF2-40B4-BE49-F238E27FC236}">
                      <a16:creationId xmlns:a16="http://schemas.microsoft.com/office/drawing/2014/main" id="{0A0E93BD-3CB3-4945-9B17-6F79AA2D5B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2" y="367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07" name="Rectangle 604">
                  <a:extLst>
                    <a:ext uri="{FF2B5EF4-FFF2-40B4-BE49-F238E27FC236}">
                      <a16:creationId xmlns:a16="http://schemas.microsoft.com/office/drawing/2014/main" id="{AA0476F1-3B89-9243-8992-C84943CAEB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9" y="396"/>
                  <a:ext cx="50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1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08" name="Rectangle 605">
                  <a:extLst>
                    <a:ext uri="{FF2B5EF4-FFF2-40B4-BE49-F238E27FC236}">
                      <a16:creationId xmlns:a16="http://schemas.microsoft.com/office/drawing/2014/main" id="{7547AD37-373C-ED40-AF38-EB553440F8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6" y="367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09" name="Rectangle 606">
                  <a:extLst>
                    <a:ext uri="{FF2B5EF4-FFF2-40B4-BE49-F238E27FC236}">
                      <a16:creationId xmlns:a16="http://schemas.microsoft.com/office/drawing/2014/main" id="{801A6836-32F2-6F4D-9512-F868608901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23" y="396"/>
                  <a:ext cx="50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0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10" name="Rectangle 607">
                  <a:extLst>
                    <a:ext uri="{FF2B5EF4-FFF2-40B4-BE49-F238E27FC236}">
                      <a16:creationId xmlns:a16="http://schemas.microsoft.com/office/drawing/2014/main" id="{80055ABD-9D62-B545-B047-3C66E4DA6D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2" y="367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3893" name="Rectangle 608">
                <a:extLst>
                  <a:ext uri="{FF2B5EF4-FFF2-40B4-BE49-F238E27FC236}">
                    <a16:creationId xmlns:a16="http://schemas.microsoft.com/office/drawing/2014/main" id="{70175779-1A0D-624F-8352-25049E7844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" y="367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3894" name="Rectangle 609">
                <a:extLst>
                  <a:ext uri="{FF2B5EF4-FFF2-40B4-BE49-F238E27FC236}">
                    <a16:creationId xmlns:a16="http://schemas.microsoft.com/office/drawing/2014/main" id="{F7F36BA2-2048-7648-8ED7-B9712F799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396"/>
                <a:ext cx="158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nop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grpSp>
            <p:nvGrpSpPr>
              <p:cNvPr id="23895" name="Group 610">
                <a:extLst>
                  <a:ext uri="{FF2B5EF4-FFF2-40B4-BE49-F238E27FC236}">
                    <a16:creationId xmlns:a16="http://schemas.microsoft.com/office/drawing/2014/main" id="{C0C067AE-B9A0-104D-8302-FBC627C185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32" y="367"/>
                <a:ext cx="289" cy="162"/>
                <a:chOff x="3832" y="367"/>
                <a:chExt cx="289" cy="162"/>
              </a:xfrm>
            </p:grpSpPr>
            <p:sp>
              <p:nvSpPr>
                <p:cNvPr id="23896" name="Rectangle 611">
                  <a:extLst>
                    <a:ext uri="{FF2B5EF4-FFF2-40B4-BE49-F238E27FC236}">
                      <a16:creationId xmlns:a16="http://schemas.microsoft.com/office/drawing/2014/main" id="{963836C0-D20D-EE43-862B-0A7D6774DE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2" y="367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897" name="Rectangle 612">
                  <a:extLst>
                    <a:ext uri="{FF2B5EF4-FFF2-40B4-BE49-F238E27FC236}">
                      <a16:creationId xmlns:a16="http://schemas.microsoft.com/office/drawing/2014/main" id="{77D20CAB-56BF-DD49-84FB-8E76630B37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9" y="396"/>
                  <a:ext cx="50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1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898" name="Rectangle 613">
                  <a:extLst>
                    <a:ext uri="{FF2B5EF4-FFF2-40B4-BE49-F238E27FC236}">
                      <a16:creationId xmlns:a16="http://schemas.microsoft.com/office/drawing/2014/main" id="{87AA3CA9-218A-3444-9A80-15B99C18C1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6" y="367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899" name="Rectangle 614">
                  <a:extLst>
                    <a:ext uri="{FF2B5EF4-FFF2-40B4-BE49-F238E27FC236}">
                      <a16:creationId xmlns:a16="http://schemas.microsoft.com/office/drawing/2014/main" id="{1A0E556D-D422-7544-9082-5B014B32C4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23" y="396"/>
                  <a:ext cx="50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0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00" name="Rectangle 615">
                  <a:extLst>
                    <a:ext uri="{FF2B5EF4-FFF2-40B4-BE49-F238E27FC236}">
                      <a16:creationId xmlns:a16="http://schemas.microsoft.com/office/drawing/2014/main" id="{6FE38F3E-53D7-7444-87B6-C4B787281B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2" y="367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01" name="Rectangle 616">
                  <a:extLst>
                    <a:ext uri="{FF2B5EF4-FFF2-40B4-BE49-F238E27FC236}">
                      <a16:creationId xmlns:a16="http://schemas.microsoft.com/office/drawing/2014/main" id="{BDDE618D-DD3B-2044-A1E5-199655E0CB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2" y="367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02" name="Rectangle 617">
                  <a:extLst>
                    <a:ext uri="{FF2B5EF4-FFF2-40B4-BE49-F238E27FC236}">
                      <a16:creationId xmlns:a16="http://schemas.microsoft.com/office/drawing/2014/main" id="{D8BAACA3-3490-0E4F-B67B-07DA3497DE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9" y="396"/>
                  <a:ext cx="50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1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03" name="Rectangle 618">
                  <a:extLst>
                    <a:ext uri="{FF2B5EF4-FFF2-40B4-BE49-F238E27FC236}">
                      <a16:creationId xmlns:a16="http://schemas.microsoft.com/office/drawing/2014/main" id="{194857A5-BF20-9A47-ADA0-2D0C529256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6" y="367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04" name="Rectangle 619">
                  <a:extLst>
                    <a:ext uri="{FF2B5EF4-FFF2-40B4-BE49-F238E27FC236}">
                      <a16:creationId xmlns:a16="http://schemas.microsoft.com/office/drawing/2014/main" id="{71F50287-4CB1-D347-838E-F7758175F8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23" y="396"/>
                  <a:ext cx="50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 dirty="0">
                      <a:solidFill>
                        <a:srgbClr val="000066"/>
                      </a:solidFill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0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05" name="Rectangle 620">
                  <a:extLst>
                    <a:ext uri="{FF2B5EF4-FFF2-40B4-BE49-F238E27FC236}">
                      <a16:creationId xmlns:a16="http://schemas.microsoft.com/office/drawing/2014/main" id="{85B0F2E3-05D9-8347-9198-7D1DC3FF96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2" y="367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23557" name="Rectangle 621">
            <a:extLst>
              <a:ext uri="{FF2B5EF4-FFF2-40B4-BE49-F238E27FC236}">
                <a16:creationId xmlns:a16="http://schemas.microsoft.com/office/drawing/2014/main" id="{BE46AF09-BCA5-3546-BEC1-781B616B0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965825"/>
            <a:ext cx="200407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need_regids</a:t>
            </a:r>
            <a:endParaRPr lang="zh-CN" altLang="en-US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>
            <a:extLst>
              <a:ext uri="{FF2B5EF4-FFF2-40B4-BE49-F238E27FC236}">
                <a16:creationId xmlns:a16="http://schemas.microsoft.com/office/drawing/2014/main" id="{B50F18A0-2850-F34C-A302-456C0F45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9F56EC-02BD-464F-8D2C-8370034ABA8B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D0FE4F1F-FC50-4641-B732-267BE58C45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Fetch Control Logic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D7506BE5-37C0-B741-AF94-1CDB43E920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3962400"/>
          </a:xfrm>
        </p:spPr>
        <p:txBody>
          <a:bodyPr/>
          <a:lstStyle/>
          <a:p>
            <a:pPr marL="1079500" indent="-1079500">
              <a:buFontTx/>
              <a:buNone/>
              <a:defRPr/>
            </a:pPr>
            <a:r>
              <a:rPr lang="en-US" altLang="zh-CN" dirty="0">
                <a:ea typeface="宋体" pitchFamily="2" charset="-122"/>
                <a:cs typeface="Courier New" pitchFamily="49" charset="0"/>
              </a:rPr>
              <a:t>bool </a:t>
            </a:r>
            <a:r>
              <a:rPr lang="en-US" altLang="zh-CN" dirty="0" err="1">
                <a:solidFill>
                  <a:srgbClr val="FF0000"/>
                </a:solidFill>
                <a:ea typeface="宋体" pitchFamily="2" charset="-122"/>
                <a:cs typeface="Courier New" pitchFamily="49" charset="0"/>
              </a:rPr>
              <a:t>need_regids</a:t>
            </a:r>
            <a:r>
              <a:rPr lang="en-US" altLang="zh-CN" dirty="0">
                <a:ea typeface="宋体" pitchFamily="2" charset="-122"/>
                <a:cs typeface="Courier New" pitchFamily="49" charset="0"/>
              </a:rPr>
              <a:t> = </a:t>
            </a:r>
            <a:r>
              <a:rPr lang="en-US" altLang="zh-CN" dirty="0" err="1">
                <a:ea typeface="宋体" pitchFamily="2" charset="-122"/>
                <a:cs typeface="Courier New" pitchFamily="49" charset="0"/>
              </a:rPr>
              <a:t>icode</a:t>
            </a:r>
            <a:r>
              <a:rPr lang="en-US" altLang="zh-CN" dirty="0">
                <a:ea typeface="宋体" pitchFamily="2" charset="-122"/>
                <a:cs typeface="Courier New" pitchFamily="49" charset="0"/>
              </a:rPr>
              <a:t> in </a:t>
            </a:r>
            <a:br>
              <a:rPr lang="en-US" altLang="zh-CN" dirty="0">
                <a:ea typeface="宋体" pitchFamily="2" charset="-122"/>
                <a:cs typeface="Courier New" pitchFamily="49" charset="0"/>
              </a:rPr>
            </a:br>
            <a:r>
              <a:rPr lang="en-US" altLang="zh-CN" dirty="0">
                <a:ea typeface="宋体" pitchFamily="2" charset="-122"/>
                <a:cs typeface="Courier New" pitchFamily="49" charset="0"/>
              </a:rPr>
              <a:t>{ IRRMOVQ, IIRMOVQ, IRMMOVQ, IMRMOVQ, IOPQ, IPUSHQ, IPOPQ };</a:t>
            </a:r>
          </a:p>
          <a:p>
            <a:pPr marL="1079500" indent="-1079500">
              <a:buFontTx/>
              <a:buNone/>
              <a:defRPr/>
            </a:pPr>
            <a:endParaRPr lang="en-US" altLang="zh-CN" dirty="0">
              <a:ea typeface="宋体" pitchFamily="2" charset="-122"/>
              <a:cs typeface="Courier New" pitchFamily="49" charset="0"/>
            </a:endParaRPr>
          </a:p>
          <a:p>
            <a:pPr marL="1079500" indent="-1079500">
              <a:buFontTx/>
              <a:buNone/>
              <a:defRPr/>
            </a:pPr>
            <a:r>
              <a:rPr lang="en-US" altLang="zh-CN" dirty="0">
                <a:ea typeface="宋体" pitchFamily="2" charset="-122"/>
                <a:cs typeface="Courier New" pitchFamily="49" charset="0"/>
              </a:rPr>
              <a:t>bool </a:t>
            </a:r>
            <a:r>
              <a:rPr lang="en-US" altLang="zh-CN" dirty="0" err="1">
                <a:solidFill>
                  <a:srgbClr val="FF0000"/>
                </a:solidFill>
                <a:ea typeface="宋体" pitchFamily="2" charset="-122"/>
                <a:cs typeface="Courier New" pitchFamily="49" charset="0"/>
              </a:rPr>
              <a:t>instr_valid</a:t>
            </a:r>
            <a:r>
              <a:rPr lang="en-US" altLang="zh-CN" dirty="0">
                <a:ea typeface="宋体" pitchFamily="2" charset="-122"/>
                <a:cs typeface="Courier New" pitchFamily="49" charset="0"/>
              </a:rPr>
              <a:t> = </a:t>
            </a:r>
            <a:r>
              <a:rPr lang="en-US" altLang="zh-CN" dirty="0" err="1">
                <a:ea typeface="宋体" pitchFamily="2" charset="-122"/>
                <a:cs typeface="Courier New" pitchFamily="49" charset="0"/>
              </a:rPr>
              <a:t>icode</a:t>
            </a:r>
            <a:r>
              <a:rPr lang="en-US" altLang="zh-CN" dirty="0">
                <a:ea typeface="宋体" pitchFamily="2" charset="-122"/>
                <a:cs typeface="Courier New" pitchFamily="49" charset="0"/>
              </a:rPr>
              <a:t> in </a:t>
            </a:r>
            <a:br>
              <a:rPr lang="en-US" altLang="zh-CN" dirty="0">
                <a:ea typeface="宋体" pitchFamily="2" charset="-122"/>
                <a:cs typeface="Courier New" pitchFamily="49" charset="0"/>
              </a:rPr>
            </a:br>
            <a:r>
              <a:rPr lang="en-US" altLang="zh-CN" dirty="0">
                <a:ea typeface="宋体" pitchFamily="2" charset="-122"/>
                <a:cs typeface="Courier New" pitchFamily="49" charset="0"/>
              </a:rPr>
              <a:t>{ IHALT, INOP, IRRMOVQ, IIRMOVQ, IRMMOVQ, IMRMOVQ, IOPQ, IJXX, ICALL, IRET, IPUSHQ, IPOPQ };</a:t>
            </a:r>
          </a:p>
          <a:p>
            <a:pPr>
              <a:buFontTx/>
              <a:buNone/>
              <a:defRPr/>
            </a:pPr>
            <a:endParaRPr lang="en-US" altLang="zh-CN" dirty="0">
              <a:ea typeface="宋体" pitchFamily="2" charset="-122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>
            <a:extLst>
              <a:ext uri="{FF2B5EF4-FFF2-40B4-BE49-F238E27FC236}">
                <a16:creationId xmlns:a16="http://schemas.microsoft.com/office/drawing/2014/main" id="{48630FB4-8076-8D41-9562-FFB71A6E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50B744-74CD-F448-A0E8-2C3CBDB8BA85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9E86E097-925D-8841-AA3B-AC75F438D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Fetch Control Logic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4C521D2F-18C5-1F42-9E45-88FA2339D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1524000"/>
          </a:xfrm>
        </p:spPr>
        <p:txBody>
          <a:bodyPr/>
          <a:lstStyle/>
          <a:p>
            <a:pPr marL="1079500" indent="-1079500">
              <a:buFontTx/>
              <a:buNone/>
              <a:defRPr/>
            </a:pPr>
            <a:r>
              <a:rPr lang="en-US" altLang="zh-CN" dirty="0">
                <a:ea typeface="+mj-ea"/>
                <a:cs typeface="Courier New" pitchFamily="49" charset="0"/>
              </a:rPr>
              <a:t>Practice Problem</a:t>
            </a:r>
          </a:p>
          <a:p>
            <a:pPr marL="1079500" indent="-1079500">
              <a:buFontTx/>
              <a:buNone/>
              <a:defRPr/>
            </a:pPr>
            <a:r>
              <a:rPr lang="en-US" altLang="zh-CN" dirty="0"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2400" dirty="0" err="1">
                <a:solidFill>
                  <a:srgbClr val="FF0000"/>
                </a:solidFill>
                <a:ea typeface="宋体" pitchFamily="2" charset="-122"/>
                <a:cs typeface="Courier New" pitchFamily="49" charset="0"/>
              </a:rPr>
              <a:t>need_valC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  <a:cs typeface="Courier New" pitchFamily="49" charset="0"/>
            </a:endParaRPr>
          </a:p>
          <a:p>
            <a:pPr marL="1079500" indent="-1079500"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2400" dirty="0" err="1">
                <a:solidFill>
                  <a:srgbClr val="FF0000"/>
                </a:solidFill>
                <a:ea typeface="宋体" pitchFamily="2" charset="-122"/>
                <a:cs typeface="Courier New" pitchFamily="49" charset="0"/>
              </a:rPr>
              <a:t>icode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  <a:cs typeface="Courier New" pitchFamily="49" charset="0"/>
            </a:endParaRPr>
          </a:p>
          <a:p>
            <a:pPr marL="1079500" indent="-1079500">
              <a:buFontTx/>
              <a:buNone/>
              <a:defRPr/>
            </a:pPr>
            <a:endParaRPr lang="en-US" altLang="zh-CN" dirty="0">
              <a:ea typeface="宋体" pitchFamily="2" charset="-122"/>
              <a:cs typeface="Courier New" pitchFamily="49" charset="0"/>
            </a:endParaRPr>
          </a:p>
          <a:p>
            <a:pPr marL="1079500" indent="-1079500">
              <a:buFontTx/>
              <a:buNone/>
              <a:defRPr/>
            </a:pPr>
            <a:r>
              <a:rPr lang="en-US" altLang="zh-CN" sz="2400" dirty="0">
                <a:ea typeface="宋体" pitchFamily="2" charset="-122"/>
                <a:cs typeface="Courier New" pitchFamily="49" charset="0"/>
              </a:rPr>
              <a:t>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1CB0D30-064B-2B48-BE28-C98C85D63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0"/>
            <a:ext cx="8534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079500" indent="-1079500">
              <a:buFontTx/>
              <a:buNone/>
              <a:defRPr/>
            </a:pPr>
            <a:r>
              <a:rPr lang="en-US" altLang="zh-CN" b="0" kern="0" dirty="0">
                <a:latin typeface="Nanum Myeongjo" panose="02020603020101020101" pitchFamily="18" charset="-127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2400" b="0" kern="0" dirty="0" err="1">
                <a:latin typeface="Nanum Myeongjo" panose="02020603020101020101" pitchFamily="18" charset="-127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400" b="0" kern="0" dirty="0">
                <a:latin typeface="Nanum Myeongjo" panose="02020603020101020101" pitchFamily="18" charset="-127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400" b="0" kern="0" dirty="0" err="1">
                <a:latin typeface="Nanum Myeongjo" panose="02020603020101020101" pitchFamily="18" charset="-127"/>
                <a:ea typeface="宋体" pitchFamily="2" charset="-122"/>
                <a:cs typeface="Courier New" pitchFamily="49" charset="0"/>
              </a:rPr>
              <a:t>icode</a:t>
            </a:r>
            <a:r>
              <a:rPr lang="en-US" altLang="zh-CN" sz="2400" b="0" kern="0" dirty="0">
                <a:latin typeface="Nanum Myeongjo" panose="02020603020101020101" pitchFamily="18" charset="-127"/>
                <a:ea typeface="宋体" pitchFamily="2" charset="-122"/>
                <a:cs typeface="Courier New" pitchFamily="49" charset="0"/>
              </a:rPr>
              <a:t> = [</a:t>
            </a:r>
          </a:p>
          <a:p>
            <a:pPr marL="1079500" indent="-1079500">
              <a:buFontTx/>
              <a:buNone/>
              <a:defRPr/>
            </a:pPr>
            <a:r>
              <a:rPr lang="en-US" altLang="zh-CN" sz="2400" b="0" kern="0" dirty="0">
                <a:latin typeface="Nanum Myeongjo" panose="02020603020101020101" pitchFamily="18" charset="-127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2400" b="0" kern="0" dirty="0" err="1">
                <a:latin typeface="Nanum Myeongjo" panose="02020603020101020101" pitchFamily="18" charset="-127"/>
                <a:ea typeface="宋体" pitchFamily="2" charset="-122"/>
                <a:cs typeface="Courier New" pitchFamily="49" charset="0"/>
              </a:rPr>
              <a:t>imem_error</a:t>
            </a:r>
            <a:r>
              <a:rPr lang="en-US" altLang="zh-CN" sz="2400" b="0" kern="0" dirty="0">
                <a:latin typeface="Nanum Myeongjo" panose="02020603020101020101" pitchFamily="18" charset="-127"/>
                <a:ea typeface="宋体" pitchFamily="2" charset="-122"/>
                <a:cs typeface="Courier New" pitchFamily="49" charset="0"/>
              </a:rPr>
              <a:t>: INOP;</a:t>
            </a:r>
          </a:p>
          <a:p>
            <a:pPr marL="1079500" indent="-1079500">
              <a:buFontTx/>
              <a:buNone/>
              <a:defRPr/>
            </a:pPr>
            <a:r>
              <a:rPr lang="en-US" altLang="zh-CN" sz="2400" b="0" kern="0" dirty="0">
                <a:latin typeface="Nanum Myeongjo" panose="02020603020101020101" pitchFamily="18" charset="-127"/>
                <a:ea typeface="宋体" pitchFamily="2" charset="-122"/>
                <a:cs typeface="Courier New" pitchFamily="49" charset="0"/>
              </a:rPr>
              <a:t>		1: icode0;</a:t>
            </a:r>
          </a:p>
          <a:p>
            <a:pPr marL="1079500" indent="-1079500">
              <a:buFontTx/>
              <a:buNone/>
              <a:defRPr/>
            </a:pPr>
            <a:r>
              <a:rPr lang="en-US" altLang="zh-CN" sz="2400" b="0" kern="0" dirty="0">
                <a:latin typeface="Nanum Myeongjo" panose="02020603020101020101" pitchFamily="18" charset="-127"/>
                <a:ea typeface="宋体" pitchFamily="2" charset="-122"/>
                <a:cs typeface="Courier New" pitchFamily="49" charset="0"/>
              </a:rPr>
              <a:t>	]</a:t>
            </a:r>
          </a:p>
          <a:p>
            <a:pPr marL="1079500" indent="-1079500">
              <a:buFontTx/>
              <a:buNone/>
              <a:defRPr/>
            </a:pPr>
            <a:r>
              <a:rPr lang="en-US" altLang="zh-CN" sz="2400" b="0" kern="0" dirty="0">
                <a:latin typeface="Nanum Myeongjo" panose="02020603020101020101" pitchFamily="18" charset="-127"/>
                <a:ea typeface="宋体" pitchFamily="2" charset="-122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>
            <a:extLst>
              <a:ext uri="{FF2B5EF4-FFF2-40B4-BE49-F238E27FC236}">
                <a16:creationId xmlns:a16="http://schemas.microsoft.com/office/drawing/2014/main" id="{1763EE9E-6C2F-E74C-9126-E3DD89DE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853D1C-0B2B-3848-B4DE-8CAEFCD19261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7428576E-D51C-2343-8184-CA242F514C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Decode &amp; Write-Back Logic</a:t>
            </a:r>
          </a:p>
        </p:txBody>
      </p:sp>
      <p:pic>
        <p:nvPicPr>
          <p:cNvPr id="29700" name="Picture 1">
            <a:extLst>
              <a:ext uri="{FF2B5EF4-FFF2-40B4-BE49-F238E27FC236}">
                <a16:creationId xmlns:a16="http://schemas.microsoft.com/office/drawing/2014/main" id="{F085AA98-E9D8-F545-9817-0347D79FC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50" y="1458913"/>
            <a:ext cx="6127750" cy="50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>
            <a:extLst>
              <a:ext uri="{FF2B5EF4-FFF2-40B4-BE49-F238E27FC236}">
                <a16:creationId xmlns:a16="http://schemas.microsoft.com/office/drawing/2014/main" id="{8488125A-A9DE-1443-B579-AEF17C0F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741430-CE2C-2C49-B1A6-141DD3641FD5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812AFDDF-5F5C-BF43-BAA3-1694321EA0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733800"/>
            <a:ext cx="8305800" cy="2357438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Predefined Blocks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Registers File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Read ports A, B &amp; Write ports E, M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Addresses are register IDs or F (no access)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1748" name="矩形 180">
            <a:extLst>
              <a:ext uri="{FF2B5EF4-FFF2-40B4-BE49-F238E27FC236}">
                <a16:creationId xmlns:a16="http://schemas.microsoft.com/office/drawing/2014/main" id="{B60F59C6-C6D2-8B48-9B5F-81E15D8A3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9200"/>
            <a:ext cx="8458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1749" name="Rectangle 2">
            <a:extLst>
              <a:ext uri="{FF2B5EF4-FFF2-40B4-BE49-F238E27FC236}">
                <a16:creationId xmlns:a16="http://schemas.microsoft.com/office/drawing/2014/main" id="{9909CC27-FD71-1048-98A7-3B539D6109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0772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Decode &amp;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Write Back Logic</a:t>
            </a:r>
          </a:p>
        </p:txBody>
      </p:sp>
      <p:pic>
        <p:nvPicPr>
          <p:cNvPr id="31750" name="Picture 1">
            <a:extLst>
              <a:ext uri="{FF2B5EF4-FFF2-40B4-BE49-F238E27FC236}">
                <a16:creationId xmlns:a16="http://schemas.microsoft.com/office/drawing/2014/main" id="{CCA5A3E2-7724-2640-B299-1D9C542FA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088" y="381000"/>
            <a:ext cx="4824412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6">
            <a:extLst>
              <a:ext uri="{FF2B5EF4-FFF2-40B4-BE49-F238E27FC236}">
                <a16:creationId xmlns:a16="http://schemas.microsoft.com/office/drawing/2014/main" id="{6D5E21B9-E3C3-5642-91F7-2103996F2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52400"/>
            <a:ext cx="4824413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灯片编号占位符 5">
            <a:extLst>
              <a:ext uri="{FF2B5EF4-FFF2-40B4-BE49-F238E27FC236}">
                <a16:creationId xmlns:a16="http://schemas.microsoft.com/office/drawing/2014/main" id="{4099B564-0937-7C42-9AF6-1267B126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344402-4807-3B4C-97C4-6E9D3854DFBD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F06D0426-3CC3-4A4B-AE1B-2BC3E0252F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733800"/>
            <a:ext cx="8305800" cy="2590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Control Logic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srcA: read port address for valA {rA, %rsp}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srcB: read port address for valB {rB, %rsp}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dstE: write port address for valE {rB, %rsp}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dstM: write port address for valM {rA}</a:t>
            </a:r>
          </a:p>
        </p:txBody>
      </p:sp>
      <p:sp>
        <p:nvSpPr>
          <p:cNvPr id="33797" name="矩形 180">
            <a:extLst>
              <a:ext uri="{FF2B5EF4-FFF2-40B4-BE49-F238E27FC236}">
                <a16:creationId xmlns:a16="http://schemas.microsoft.com/office/drawing/2014/main" id="{D101187C-B40F-FE4C-ACBC-7474C11F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9200"/>
            <a:ext cx="39624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3798" name="Rectangle 2">
            <a:extLst>
              <a:ext uri="{FF2B5EF4-FFF2-40B4-BE49-F238E27FC236}">
                <a16:creationId xmlns:a16="http://schemas.microsoft.com/office/drawing/2014/main" id="{12681E68-8B82-3640-8199-D2A584A7BD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35052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Decode &amp;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Write Back Logic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F728F47-C0F2-724F-8FC6-8FF287E8773D}"/>
              </a:ext>
            </a:extLst>
          </p:cNvPr>
          <p:cNvSpPr txBox="1"/>
          <p:nvPr/>
        </p:nvSpPr>
        <p:spPr>
          <a:xfrm>
            <a:off x="1981200" y="1752600"/>
            <a:ext cx="2590800" cy="12747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2400" b="0" kern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Cnd</a:t>
            </a:r>
            <a:r>
              <a:rPr lang="en-US" altLang="zh-CN" sz="2400" b="0" kern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: 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400" b="0" kern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How to set </a:t>
            </a:r>
            <a:r>
              <a:rPr lang="en-US" altLang="zh-CN" sz="2400" b="0" kern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dstE</a:t>
            </a:r>
            <a:r>
              <a:rPr lang="en-US" altLang="zh-CN" sz="2400" b="0" kern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(</a:t>
            </a:r>
            <a:r>
              <a:rPr lang="en-US" altLang="zh-CN" sz="2400" b="0" kern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cmovXX</a:t>
            </a:r>
            <a:r>
              <a:rPr lang="en-US" altLang="zh-CN" sz="2400" b="0" kern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4">
            <a:extLst>
              <a:ext uri="{FF2B5EF4-FFF2-40B4-BE49-F238E27FC236}">
                <a16:creationId xmlns:a16="http://schemas.microsoft.com/office/drawing/2014/main" id="{EFAD3BAC-95A0-8749-B2DD-B37DA2F31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0FDBCD-3F96-6542-A3E1-B8815A178D64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7A9C1997-0CEE-1047-922B-29F34EF18C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Source</a:t>
            </a: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AB189523-C9E3-E54A-97FE-A847858F0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613" y="1597025"/>
            <a:ext cx="3463925" cy="363538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opq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rA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,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rB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845" name="Text Box 5">
            <a:extLst>
              <a:ext uri="{FF2B5EF4-FFF2-40B4-BE49-F238E27FC236}">
                <a16:creationId xmlns:a16="http://schemas.microsoft.com/office/drawing/2014/main" id="{777E9E57-3C87-1D4C-95FC-E8EBFE666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613" y="1960563"/>
            <a:ext cx="3463925" cy="3619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valA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 R[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rA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]</a:t>
            </a:r>
          </a:p>
        </p:txBody>
      </p:sp>
      <p:sp>
        <p:nvSpPr>
          <p:cNvPr id="35846" name="Text Box 6">
            <a:extLst>
              <a:ext uri="{FF2B5EF4-FFF2-40B4-BE49-F238E27FC236}">
                <a16:creationId xmlns:a16="http://schemas.microsoft.com/office/drawing/2014/main" id="{EEB24199-EAA6-9547-A89C-0A61F8181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613" y="1960563"/>
            <a:ext cx="3463925" cy="36195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CD7C574A-7343-F944-8DEA-2E074981C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60563"/>
            <a:ext cx="1497013" cy="36195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Decode</a:t>
            </a:r>
          </a:p>
        </p:txBody>
      </p:sp>
      <p:sp>
        <p:nvSpPr>
          <p:cNvPr id="35848" name="Text Box 8">
            <a:extLst>
              <a:ext uri="{FF2B5EF4-FFF2-40B4-BE49-F238E27FC236}">
                <a16:creationId xmlns:a16="http://schemas.microsoft.com/office/drawing/2014/main" id="{A74D7E05-60A4-EC40-8DD4-06D0331BF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7863" y="1960563"/>
            <a:ext cx="2776537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Read operand A</a:t>
            </a:r>
          </a:p>
        </p:txBody>
      </p:sp>
      <p:sp>
        <p:nvSpPr>
          <p:cNvPr id="35849" name="Text Box 9">
            <a:extLst>
              <a:ext uri="{FF2B5EF4-FFF2-40B4-BE49-F238E27FC236}">
                <a16:creationId xmlns:a16="http://schemas.microsoft.com/office/drawing/2014/main" id="{3209060C-14FD-324F-A52A-95A7765D3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613" y="2322513"/>
            <a:ext cx="3463925" cy="363537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rmmovq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rA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, D(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rB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35850" name="Text Box 10">
            <a:extLst>
              <a:ext uri="{FF2B5EF4-FFF2-40B4-BE49-F238E27FC236}">
                <a16:creationId xmlns:a16="http://schemas.microsoft.com/office/drawing/2014/main" id="{A6A2AC29-6206-094F-85F2-C33E35A2C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613" y="2686050"/>
            <a:ext cx="3463925" cy="3619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valA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 R[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rA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]</a:t>
            </a:r>
          </a:p>
        </p:txBody>
      </p:sp>
      <p:sp>
        <p:nvSpPr>
          <p:cNvPr id="35851" name="Text Box 11">
            <a:extLst>
              <a:ext uri="{FF2B5EF4-FFF2-40B4-BE49-F238E27FC236}">
                <a16:creationId xmlns:a16="http://schemas.microsoft.com/office/drawing/2014/main" id="{CF4D5CF1-0F74-E64B-8C3F-B04E56515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613" y="2686050"/>
            <a:ext cx="3463925" cy="36195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852" name="Text Box 12">
            <a:extLst>
              <a:ext uri="{FF2B5EF4-FFF2-40B4-BE49-F238E27FC236}">
                <a16:creationId xmlns:a16="http://schemas.microsoft.com/office/drawing/2014/main" id="{B050762D-CE5A-294A-832E-407844986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686050"/>
            <a:ext cx="1497013" cy="36195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Decode</a:t>
            </a:r>
          </a:p>
        </p:txBody>
      </p:sp>
      <p:sp>
        <p:nvSpPr>
          <p:cNvPr id="35853" name="Text Box 13">
            <a:extLst>
              <a:ext uri="{FF2B5EF4-FFF2-40B4-BE49-F238E27FC236}">
                <a16:creationId xmlns:a16="http://schemas.microsoft.com/office/drawing/2014/main" id="{10C94396-8937-824D-BA7F-80C1FC3BE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7863" y="2686050"/>
            <a:ext cx="2776537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Read operand A</a:t>
            </a:r>
          </a:p>
        </p:txBody>
      </p:sp>
      <p:sp>
        <p:nvSpPr>
          <p:cNvPr id="35854" name="Text Box 14">
            <a:extLst>
              <a:ext uri="{FF2B5EF4-FFF2-40B4-BE49-F238E27FC236}">
                <a16:creationId xmlns:a16="http://schemas.microsoft.com/office/drawing/2014/main" id="{940DB96E-78D7-5C48-BEC1-3B655EE8B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613" y="3044825"/>
            <a:ext cx="3463925" cy="363538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popq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rA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855" name="Text Box 15">
            <a:extLst>
              <a:ext uri="{FF2B5EF4-FFF2-40B4-BE49-F238E27FC236}">
                <a16:creationId xmlns:a16="http://schemas.microsoft.com/office/drawing/2014/main" id="{3F14D071-9006-404C-8220-D65882204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613" y="3408363"/>
            <a:ext cx="3463925" cy="3619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valA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 R[%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rsp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]</a:t>
            </a:r>
          </a:p>
        </p:txBody>
      </p:sp>
      <p:sp>
        <p:nvSpPr>
          <p:cNvPr id="35856" name="Text Box 16">
            <a:extLst>
              <a:ext uri="{FF2B5EF4-FFF2-40B4-BE49-F238E27FC236}">
                <a16:creationId xmlns:a16="http://schemas.microsoft.com/office/drawing/2014/main" id="{41608778-20C0-AC49-8733-745C6A47C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613" y="3408363"/>
            <a:ext cx="3463925" cy="36195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857" name="Text Box 17">
            <a:extLst>
              <a:ext uri="{FF2B5EF4-FFF2-40B4-BE49-F238E27FC236}">
                <a16:creationId xmlns:a16="http://schemas.microsoft.com/office/drawing/2014/main" id="{62E8304E-60F9-ED46-8FE1-7DDA7A5BE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408363"/>
            <a:ext cx="1497013" cy="36195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Decode</a:t>
            </a:r>
          </a:p>
        </p:txBody>
      </p:sp>
      <p:sp>
        <p:nvSpPr>
          <p:cNvPr id="35858" name="Text Box 18">
            <a:extLst>
              <a:ext uri="{FF2B5EF4-FFF2-40B4-BE49-F238E27FC236}">
                <a16:creationId xmlns:a16="http://schemas.microsoft.com/office/drawing/2014/main" id="{59AC05FF-F1E6-C742-8872-CCA684896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7863" y="3408363"/>
            <a:ext cx="2776537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Read stack pointer</a:t>
            </a:r>
          </a:p>
        </p:txBody>
      </p:sp>
      <p:sp>
        <p:nvSpPr>
          <p:cNvPr id="35859" name="Text Box 19">
            <a:extLst>
              <a:ext uri="{FF2B5EF4-FFF2-40B4-BE49-F238E27FC236}">
                <a16:creationId xmlns:a16="http://schemas.microsoft.com/office/drawing/2014/main" id="{2CDF3F79-E44B-CC48-856B-83C3AE031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613" y="3770313"/>
            <a:ext cx="3463925" cy="363537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jXX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Dest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860" name="Text Box 20">
            <a:extLst>
              <a:ext uri="{FF2B5EF4-FFF2-40B4-BE49-F238E27FC236}">
                <a16:creationId xmlns:a16="http://schemas.microsoft.com/office/drawing/2014/main" id="{E67A38C2-D9EC-E949-909C-D7DC22464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613" y="4133850"/>
            <a:ext cx="3463925" cy="3619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  <a:ea typeface="宋体" panose="02010600030101010101" pitchFamily="2" charset="-122"/>
              <a:sym typeface="Symbol" pitchFamily="2" charset="2"/>
            </a:endParaRPr>
          </a:p>
        </p:txBody>
      </p:sp>
      <p:sp>
        <p:nvSpPr>
          <p:cNvPr id="35861" name="Text Box 21">
            <a:extLst>
              <a:ext uri="{FF2B5EF4-FFF2-40B4-BE49-F238E27FC236}">
                <a16:creationId xmlns:a16="http://schemas.microsoft.com/office/drawing/2014/main" id="{487F04B5-7A3B-DA4C-A4B8-D20450EA3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613" y="4133850"/>
            <a:ext cx="3463925" cy="36195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862" name="Text Box 22">
            <a:extLst>
              <a:ext uri="{FF2B5EF4-FFF2-40B4-BE49-F238E27FC236}">
                <a16:creationId xmlns:a16="http://schemas.microsoft.com/office/drawing/2014/main" id="{C7653B92-35F0-B348-99A6-C54289AF1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133850"/>
            <a:ext cx="1497013" cy="36195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Decode</a:t>
            </a:r>
          </a:p>
        </p:txBody>
      </p:sp>
      <p:sp>
        <p:nvSpPr>
          <p:cNvPr id="35863" name="Text Box 23">
            <a:extLst>
              <a:ext uri="{FF2B5EF4-FFF2-40B4-BE49-F238E27FC236}">
                <a16:creationId xmlns:a16="http://schemas.microsoft.com/office/drawing/2014/main" id="{7610E4FB-E833-104A-93E1-ABC58BBC0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7863" y="4133850"/>
            <a:ext cx="2776537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No operand</a:t>
            </a:r>
          </a:p>
        </p:txBody>
      </p:sp>
      <p:sp>
        <p:nvSpPr>
          <p:cNvPr id="35864" name="Text Box 24">
            <a:extLst>
              <a:ext uri="{FF2B5EF4-FFF2-40B4-BE49-F238E27FC236}">
                <a16:creationId xmlns:a16="http://schemas.microsoft.com/office/drawing/2014/main" id="{335003E8-6F21-DC44-A2FF-84CC9F439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613" y="4492625"/>
            <a:ext cx="3463925" cy="363538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call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Dest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865" name="Text Box 25">
            <a:extLst>
              <a:ext uri="{FF2B5EF4-FFF2-40B4-BE49-F238E27FC236}">
                <a16:creationId xmlns:a16="http://schemas.microsoft.com/office/drawing/2014/main" id="{7AC8F97B-3022-3442-994E-86922AD38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613" y="5581650"/>
            <a:ext cx="3463925" cy="3619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valA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 R[%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rsp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]</a:t>
            </a:r>
          </a:p>
        </p:txBody>
      </p:sp>
      <p:sp>
        <p:nvSpPr>
          <p:cNvPr id="35866" name="Text Box 26">
            <a:extLst>
              <a:ext uri="{FF2B5EF4-FFF2-40B4-BE49-F238E27FC236}">
                <a16:creationId xmlns:a16="http://schemas.microsoft.com/office/drawing/2014/main" id="{C7F7B4F6-3E4F-F947-BEF2-E723CDF45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613" y="5581650"/>
            <a:ext cx="3463925" cy="36195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867" name="Text Box 27">
            <a:extLst>
              <a:ext uri="{FF2B5EF4-FFF2-40B4-BE49-F238E27FC236}">
                <a16:creationId xmlns:a16="http://schemas.microsoft.com/office/drawing/2014/main" id="{0C8F4928-87B2-D94F-814E-9BBF8182E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581650"/>
            <a:ext cx="1497013" cy="36195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Decode</a:t>
            </a:r>
          </a:p>
        </p:txBody>
      </p:sp>
      <p:sp>
        <p:nvSpPr>
          <p:cNvPr id="35868" name="Text Box 28">
            <a:extLst>
              <a:ext uri="{FF2B5EF4-FFF2-40B4-BE49-F238E27FC236}">
                <a16:creationId xmlns:a16="http://schemas.microsoft.com/office/drawing/2014/main" id="{C7D6AE0A-48E5-F148-A4FC-FCF0A843D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7863" y="5581650"/>
            <a:ext cx="2776537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Read stack pointer</a:t>
            </a:r>
          </a:p>
        </p:txBody>
      </p:sp>
      <p:sp>
        <p:nvSpPr>
          <p:cNvPr id="35869" name="Text Box 29">
            <a:extLst>
              <a:ext uri="{FF2B5EF4-FFF2-40B4-BE49-F238E27FC236}">
                <a16:creationId xmlns:a16="http://schemas.microsoft.com/office/drawing/2014/main" id="{A0B5BF56-AECD-BE40-A1DC-70CFA34E1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613" y="5218113"/>
            <a:ext cx="3463925" cy="363537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ret</a:t>
            </a:r>
          </a:p>
        </p:txBody>
      </p:sp>
      <p:sp>
        <p:nvSpPr>
          <p:cNvPr id="35870" name="Text Box 30">
            <a:extLst>
              <a:ext uri="{FF2B5EF4-FFF2-40B4-BE49-F238E27FC236}">
                <a16:creationId xmlns:a16="http://schemas.microsoft.com/office/drawing/2014/main" id="{5DCF5B31-C2B2-A64F-9A0B-81C94EC83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613" y="4856163"/>
            <a:ext cx="3463925" cy="3619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  <a:ea typeface="宋体" panose="02010600030101010101" pitchFamily="2" charset="-122"/>
              <a:sym typeface="Symbol" pitchFamily="2" charset="2"/>
            </a:endParaRPr>
          </a:p>
        </p:txBody>
      </p:sp>
      <p:sp>
        <p:nvSpPr>
          <p:cNvPr id="35871" name="Text Box 31">
            <a:extLst>
              <a:ext uri="{FF2B5EF4-FFF2-40B4-BE49-F238E27FC236}">
                <a16:creationId xmlns:a16="http://schemas.microsoft.com/office/drawing/2014/main" id="{4188EDD0-E806-F940-872F-4864BEFCB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613" y="4856163"/>
            <a:ext cx="3463925" cy="36195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872" name="Text Box 32">
            <a:extLst>
              <a:ext uri="{FF2B5EF4-FFF2-40B4-BE49-F238E27FC236}">
                <a16:creationId xmlns:a16="http://schemas.microsoft.com/office/drawing/2014/main" id="{B3148138-4FAF-AE42-97F9-15F0D4EA7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856163"/>
            <a:ext cx="1497013" cy="36195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Decode</a:t>
            </a:r>
          </a:p>
        </p:txBody>
      </p:sp>
      <p:sp>
        <p:nvSpPr>
          <p:cNvPr id="35873" name="Text Box 33">
            <a:extLst>
              <a:ext uri="{FF2B5EF4-FFF2-40B4-BE49-F238E27FC236}">
                <a16:creationId xmlns:a16="http://schemas.microsoft.com/office/drawing/2014/main" id="{755C4B29-AD39-B940-B953-443300A34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7863" y="4856163"/>
            <a:ext cx="2776537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No operand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4">
            <a:extLst>
              <a:ext uri="{FF2B5EF4-FFF2-40B4-BE49-F238E27FC236}">
                <a16:creationId xmlns:a16="http://schemas.microsoft.com/office/drawing/2014/main" id="{3ED4C4AF-DD58-114C-8C0D-4027EC5A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2B3F1A-2BFF-4C49-9F03-D78297CD37D8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71CBA4B0-67E0-7440-9AAA-C701CE339A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Source</a:t>
            </a:r>
          </a:p>
        </p:txBody>
      </p:sp>
      <p:sp>
        <p:nvSpPr>
          <p:cNvPr id="37892" name="Text Box 34">
            <a:extLst>
              <a:ext uri="{FF2B5EF4-FFF2-40B4-BE49-F238E27FC236}">
                <a16:creationId xmlns:a16="http://schemas.microsoft.com/office/drawing/2014/main" id="{66D76A6E-3983-FD44-B260-3B5130ECB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012113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9" tIns="45769" rIns="45769" bIns="45769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int </a:t>
            </a:r>
            <a:r>
              <a:rPr lang="en-US" altLang="zh-CN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srcA</a:t>
            </a: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= [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	</a:t>
            </a:r>
            <a:r>
              <a:rPr lang="en-US" altLang="zh-CN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icode</a:t>
            </a: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in { IRRMOVQ, IRMMOVQ, 		           IOPL, IPUSHQ } : </a:t>
            </a:r>
            <a:r>
              <a:rPr lang="en-US" altLang="zh-CN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rA</a:t>
            </a: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	</a:t>
            </a:r>
            <a:r>
              <a:rPr lang="en-US" altLang="zh-CN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icode</a:t>
            </a: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in { IPOPQ, IRET } : </a:t>
            </a:r>
            <a:r>
              <a:rPr lang="en-US" altLang="zh-CN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RRSP</a:t>
            </a: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	1 : </a:t>
            </a:r>
            <a:r>
              <a:rPr lang="en-US" altLang="zh-CN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RNONE</a:t>
            </a: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; # Don't need register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];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4">
            <a:extLst>
              <a:ext uri="{FF2B5EF4-FFF2-40B4-BE49-F238E27FC236}">
                <a16:creationId xmlns:a16="http://schemas.microsoft.com/office/drawing/2014/main" id="{C226E741-4DD2-A84D-A67B-59F00FD5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6928EA-5BBC-BB4A-BC59-CD85DEC2A61F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28C927EA-83A4-BC4D-AD10-49462C9F02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 Destination</a:t>
            </a:r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id="{81C22F23-6A67-C049-B01E-BE8FAAEE8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4000500"/>
            <a:ext cx="3860800" cy="3429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  <a:ea typeface="宋体" panose="02010600030101010101" pitchFamily="2" charset="-122"/>
              <a:sym typeface="Symbol" pitchFamily="2" charset="2"/>
            </a:endParaRPr>
          </a:p>
        </p:txBody>
      </p:sp>
      <p:sp>
        <p:nvSpPr>
          <p:cNvPr id="39941" name="Text Box 5">
            <a:extLst>
              <a:ext uri="{FF2B5EF4-FFF2-40B4-BE49-F238E27FC236}">
                <a16:creationId xmlns:a16="http://schemas.microsoft.com/office/drawing/2014/main" id="{A63179A1-1486-A44E-BE3A-66B7F4216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7600" y="4000500"/>
            <a:ext cx="2946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None</a:t>
            </a:r>
          </a:p>
        </p:txBody>
      </p:sp>
      <p:sp>
        <p:nvSpPr>
          <p:cNvPr id="39942" name="Text Box 6">
            <a:extLst>
              <a:ext uri="{FF2B5EF4-FFF2-40B4-BE49-F238E27FC236}">
                <a16:creationId xmlns:a16="http://schemas.microsoft.com/office/drawing/2014/main" id="{4B0B9622-C0AD-7948-BAA4-5A88D015A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3314700"/>
            <a:ext cx="3860800" cy="3429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R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[%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rsp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] 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valE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  <a:sym typeface="Symbol" pitchFamily="2" charset="2"/>
            </a:endParaRPr>
          </a:p>
        </p:txBody>
      </p:sp>
      <p:sp>
        <p:nvSpPr>
          <p:cNvPr id="39943" name="Text Box 7">
            <a:extLst>
              <a:ext uri="{FF2B5EF4-FFF2-40B4-BE49-F238E27FC236}">
                <a16:creationId xmlns:a16="http://schemas.microsoft.com/office/drawing/2014/main" id="{3657F96F-BC4B-F942-887D-C99D23F40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7600" y="3314700"/>
            <a:ext cx="2946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Update stack pointer</a:t>
            </a:r>
          </a:p>
        </p:txBody>
      </p:sp>
      <p:sp>
        <p:nvSpPr>
          <p:cNvPr id="39944" name="Text Box 8">
            <a:extLst>
              <a:ext uri="{FF2B5EF4-FFF2-40B4-BE49-F238E27FC236}">
                <a16:creationId xmlns:a16="http://schemas.microsoft.com/office/drawing/2014/main" id="{B00F0E0E-FF75-7A47-B30C-19A89FED9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2628900"/>
            <a:ext cx="3860800" cy="3429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  <a:ea typeface="宋体" panose="02010600030101010101" pitchFamily="2" charset="-122"/>
              <a:sym typeface="Symbol" pitchFamily="2" charset="2"/>
            </a:endParaRPr>
          </a:p>
        </p:txBody>
      </p:sp>
      <p:sp>
        <p:nvSpPr>
          <p:cNvPr id="39945" name="Text Box 9">
            <a:extLst>
              <a:ext uri="{FF2B5EF4-FFF2-40B4-BE49-F238E27FC236}">
                <a16:creationId xmlns:a16="http://schemas.microsoft.com/office/drawing/2014/main" id="{18EC373A-DEDA-2549-946A-2670EDA7F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7600" y="2628900"/>
            <a:ext cx="2946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None</a:t>
            </a:r>
          </a:p>
        </p:txBody>
      </p:sp>
      <p:sp>
        <p:nvSpPr>
          <p:cNvPr id="39946" name="Text Box 10">
            <a:extLst>
              <a:ext uri="{FF2B5EF4-FFF2-40B4-BE49-F238E27FC236}">
                <a16:creationId xmlns:a16="http://schemas.microsoft.com/office/drawing/2014/main" id="{4251C00F-A61D-0842-8D7D-57EF8A8EB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1944688"/>
            <a:ext cx="3860800" cy="3429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R[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rB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] 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valE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  <a:sym typeface="Symbol" pitchFamily="2" charset="2"/>
            </a:endParaRPr>
          </a:p>
        </p:txBody>
      </p:sp>
      <p:sp>
        <p:nvSpPr>
          <p:cNvPr id="39947" name="Text Box 11">
            <a:extLst>
              <a:ext uri="{FF2B5EF4-FFF2-40B4-BE49-F238E27FC236}">
                <a16:creationId xmlns:a16="http://schemas.microsoft.com/office/drawing/2014/main" id="{46765E34-1913-4548-9A95-868405AF9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1603375"/>
            <a:ext cx="3860800" cy="341313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opq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rA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,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rB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9948" name="Text Box 12">
            <a:extLst>
              <a:ext uri="{FF2B5EF4-FFF2-40B4-BE49-F238E27FC236}">
                <a16:creationId xmlns:a16="http://schemas.microsoft.com/office/drawing/2014/main" id="{6EF243D1-DCA4-7341-BD89-20942D487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44688"/>
            <a:ext cx="1670050" cy="3429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Write-back</a:t>
            </a:r>
          </a:p>
        </p:txBody>
      </p:sp>
      <p:sp>
        <p:nvSpPr>
          <p:cNvPr id="39949" name="Text Box 13">
            <a:extLst>
              <a:ext uri="{FF2B5EF4-FFF2-40B4-BE49-F238E27FC236}">
                <a16:creationId xmlns:a16="http://schemas.microsoft.com/office/drawing/2014/main" id="{8731B79B-E995-C746-AF5F-80100BE53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2287588"/>
            <a:ext cx="3860800" cy="34131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rmmovq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rA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, D(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rB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39950" name="Text Box 14">
            <a:extLst>
              <a:ext uri="{FF2B5EF4-FFF2-40B4-BE49-F238E27FC236}">
                <a16:creationId xmlns:a16="http://schemas.microsoft.com/office/drawing/2014/main" id="{B24E6636-D87C-CD48-B052-BD4C13A9F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2628900"/>
            <a:ext cx="3860800" cy="3429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9951" name="Text Box 15">
            <a:extLst>
              <a:ext uri="{FF2B5EF4-FFF2-40B4-BE49-F238E27FC236}">
                <a16:creationId xmlns:a16="http://schemas.microsoft.com/office/drawing/2014/main" id="{4DB568FF-07A8-BD44-8EFE-B0502BA3C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2973388"/>
            <a:ext cx="3860800" cy="34131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popq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rA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9952" name="Text Box 16">
            <a:extLst>
              <a:ext uri="{FF2B5EF4-FFF2-40B4-BE49-F238E27FC236}">
                <a16:creationId xmlns:a16="http://schemas.microsoft.com/office/drawing/2014/main" id="{40D215BE-4F1C-E249-9621-91BDAF55C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3314700"/>
            <a:ext cx="3860800" cy="3429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9953" name="Text Box 17">
            <a:extLst>
              <a:ext uri="{FF2B5EF4-FFF2-40B4-BE49-F238E27FC236}">
                <a16:creationId xmlns:a16="http://schemas.microsoft.com/office/drawing/2014/main" id="{642C023D-4B5D-7747-91C4-E9A58587B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3659188"/>
            <a:ext cx="3860800" cy="34131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jXX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Dest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9954" name="Text Box 18">
            <a:extLst>
              <a:ext uri="{FF2B5EF4-FFF2-40B4-BE49-F238E27FC236}">
                <a16:creationId xmlns:a16="http://schemas.microsoft.com/office/drawing/2014/main" id="{87138137-2E43-794D-9F75-0CF0776D5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4000500"/>
            <a:ext cx="3860800" cy="3429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9955" name="Text Box 19">
            <a:extLst>
              <a:ext uri="{FF2B5EF4-FFF2-40B4-BE49-F238E27FC236}">
                <a16:creationId xmlns:a16="http://schemas.microsoft.com/office/drawing/2014/main" id="{BD59A7A5-A165-4C40-A5FF-34B513F67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4344988"/>
            <a:ext cx="3860800" cy="34131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call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Dest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9956" name="Text Box 20">
            <a:extLst>
              <a:ext uri="{FF2B5EF4-FFF2-40B4-BE49-F238E27FC236}">
                <a16:creationId xmlns:a16="http://schemas.microsoft.com/office/drawing/2014/main" id="{DCA16A2E-B9D8-504E-B797-49BA100F8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5030788"/>
            <a:ext cx="3860800" cy="34131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ret</a:t>
            </a:r>
          </a:p>
        </p:txBody>
      </p:sp>
      <p:sp>
        <p:nvSpPr>
          <p:cNvPr id="39957" name="Text Box 21">
            <a:extLst>
              <a:ext uri="{FF2B5EF4-FFF2-40B4-BE49-F238E27FC236}">
                <a16:creationId xmlns:a16="http://schemas.microsoft.com/office/drawing/2014/main" id="{0F53C058-9DA5-7E4F-AC75-36031D4B0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28900"/>
            <a:ext cx="1670050" cy="3429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Write-back</a:t>
            </a:r>
          </a:p>
        </p:txBody>
      </p:sp>
      <p:sp>
        <p:nvSpPr>
          <p:cNvPr id="39958" name="Text Box 22">
            <a:extLst>
              <a:ext uri="{FF2B5EF4-FFF2-40B4-BE49-F238E27FC236}">
                <a16:creationId xmlns:a16="http://schemas.microsoft.com/office/drawing/2014/main" id="{C66E59AA-6D60-D442-B442-6F312AC1A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314700"/>
            <a:ext cx="1670050" cy="3429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Write-back</a:t>
            </a:r>
          </a:p>
        </p:txBody>
      </p:sp>
      <p:sp>
        <p:nvSpPr>
          <p:cNvPr id="39959" name="Text Box 23">
            <a:extLst>
              <a:ext uri="{FF2B5EF4-FFF2-40B4-BE49-F238E27FC236}">
                <a16:creationId xmlns:a16="http://schemas.microsoft.com/office/drawing/2014/main" id="{12C192FB-90EB-F642-B7FE-CC3646C70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000500"/>
            <a:ext cx="1670050" cy="3429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Write-back</a:t>
            </a:r>
          </a:p>
        </p:txBody>
      </p:sp>
      <p:sp>
        <p:nvSpPr>
          <p:cNvPr id="39960" name="Text Box 24">
            <a:extLst>
              <a:ext uri="{FF2B5EF4-FFF2-40B4-BE49-F238E27FC236}">
                <a16:creationId xmlns:a16="http://schemas.microsoft.com/office/drawing/2014/main" id="{FEBADE37-4499-F740-BC36-61B651113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86300"/>
            <a:ext cx="1670050" cy="3429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Write-back</a:t>
            </a:r>
          </a:p>
        </p:txBody>
      </p:sp>
      <p:sp>
        <p:nvSpPr>
          <p:cNvPr id="39961" name="Text Box 25">
            <a:extLst>
              <a:ext uri="{FF2B5EF4-FFF2-40B4-BE49-F238E27FC236}">
                <a16:creationId xmlns:a16="http://schemas.microsoft.com/office/drawing/2014/main" id="{1EB2558A-AD5E-6D44-98A9-6C089606C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72100"/>
            <a:ext cx="1670050" cy="3429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Write-back</a:t>
            </a:r>
          </a:p>
        </p:txBody>
      </p:sp>
      <p:sp>
        <p:nvSpPr>
          <p:cNvPr id="39962" name="Text Box 26">
            <a:extLst>
              <a:ext uri="{FF2B5EF4-FFF2-40B4-BE49-F238E27FC236}">
                <a16:creationId xmlns:a16="http://schemas.microsoft.com/office/drawing/2014/main" id="{31BB6275-A117-C144-AD21-82A880FB4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7600" y="1944688"/>
            <a:ext cx="2946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Write back result</a:t>
            </a:r>
          </a:p>
        </p:txBody>
      </p:sp>
      <p:sp>
        <p:nvSpPr>
          <p:cNvPr id="39963" name="Text Box 27">
            <a:extLst>
              <a:ext uri="{FF2B5EF4-FFF2-40B4-BE49-F238E27FC236}">
                <a16:creationId xmlns:a16="http://schemas.microsoft.com/office/drawing/2014/main" id="{8E6C47E9-D0C2-9C48-B1FE-B2DFB15C2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1944688"/>
            <a:ext cx="3860800" cy="3429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9964" name="Text Box 28">
            <a:extLst>
              <a:ext uri="{FF2B5EF4-FFF2-40B4-BE49-F238E27FC236}">
                <a16:creationId xmlns:a16="http://schemas.microsoft.com/office/drawing/2014/main" id="{6D0A8B70-7386-B44B-8F17-6BDC5AC03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4686300"/>
            <a:ext cx="3860800" cy="3429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R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[%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rsp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] 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valE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  <a:sym typeface="Symbol" pitchFamily="2" charset="2"/>
            </a:endParaRPr>
          </a:p>
        </p:txBody>
      </p:sp>
      <p:sp>
        <p:nvSpPr>
          <p:cNvPr id="39965" name="Text Box 29">
            <a:extLst>
              <a:ext uri="{FF2B5EF4-FFF2-40B4-BE49-F238E27FC236}">
                <a16:creationId xmlns:a16="http://schemas.microsoft.com/office/drawing/2014/main" id="{841AEE49-3840-3549-8E08-EF0877FF9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4686300"/>
            <a:ext cx="3860800" cy="3429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9966" name="Text Box 30">
            <a:extLst>
              <a:ext uri="{FF2B5EF4-FFF2-40B4-BE49-F238E27FC236}">
                <a16:creationId xmlns:a16="http://schemas.microsoft.com/office/drawing/2014/main" id="{369846A3-ADCE-FC49-96D4-6FEE46AB7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7600" y="4686300"/>
            <a:ext cx="2946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Update stack pointer</a:t>
            </a:r>
          </a:p>
        </p:txBody>
      </p:sp>
      <p:sp>
        <p:nvSpPr>
          <p:cNvPr id="39967" name="Text Box 31">
            <a:extLst>
              <a:ext uri="{FF2B5EF4-FFF2-40B4-BE49-F238E27FC236}">
                <a16:creationId xmlns:a16="http://schemas.microsoft.com/office/drawing/2014/main" id="{175EB5C6-BC09-404D-AC81-58EDDB155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5372100"/>
            <a:ext cx="3860800" cy="3429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R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[%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rsp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] 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valE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  <a:sym typeface="Symbol" pitchFamily="2" charset="2"/>
            </a:endParaRPr>
          </a:p>
        </p:txBody>
      </p:sp>
      <p:sp>
        <p:nvSpPr>
          <p:cNvPr id="39968" name="Text Box 32">
            <a:extLst>
              <a:ext uri="{FF2B5EF4-FFF2-40B4-BE49-F238E27FC236}">
                <a16:creationId xmlns:a16="http://schemas.microsoft.com/office/drawing/2014/main" id="{19B831FE-35F2-B44A-AC96-053885D1E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5372100"/>
            <a:ext cx="3860800" cy="3429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9969" name="Text Box 33">
            <a:extLst>
              <a:ext uri="{FF2B5EF4-FFF2-40B4-BE49-F238E27FC236}">
                <a16:creationId xmlns:a16="http://schemas.microsoft.com/office/drawing/2014/main" id="{435683D1-A2C1-884A-8F4D-27D3536A1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7600" y="5372100"/>
            <a:ext cx="2946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Update stack pointer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4">
            <a:extLst>
              <a:ext uri="{FF2B5EF4-FFF2-40B4-BE49-F238E27FC236}">
                <a16:creationId xmlns:a16="http://schemas.microsoft.com/office/drawing/2014/main" id="{42B92F03-48C2-DA46-8496-43B951EE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72F73D-89A7-2349-8A79-4A96E9295DEE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EF59CDA6-A7FF-164D-B5D7-24F94BC13F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 Destination</a:t>
            </a:r>
          </a:p>
        </p:txBody>
      </p:sp>
      <p:sp>
        <p:nvSpPr>
          <p:cNvPr id="41988" name="Text Box 34">
            <a:extLst>
              <a:ext uri="{FF2B5EF4-FFF2-40B4-BE49-F238E27FC236}">
                <a16:creationId xmlns:a16="http://schemas.microsoft.com/office/drawing/2014/main" id="{23661B47-D0A7-2943-8AD4-37F4A2356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4582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9" tIns="45769" rIns="45769" bIns="45769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int </a:t>
            </a:r>
            <a:r>
              <a:rPr lang="en-US" altLang="zh-CN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dstE</a:t>
            </a: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= [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	</a:t>
            </a:r>
            <a:r>
              <a:rPr lang="en-US" altLang="zh-CN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icode</a:t>
            </a: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in { IRRMOVQ, IIRMOVQ,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	           IOPQ} : </a:t>
            </a:r>
            <a:r>
              <a:rPr lang="en-US" altLang="zh-CN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rB</a:t>
            </a: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	</a:t>
            </a:r>
            <a:r>
              <a:rPr lang="en-US" altLang="zh-CN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icode</a:t>
            </a: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in { IPUSHQ, IPOPQ, ICALL,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	           IRET }: </a:t>
            </a:r>
            <a:r>
              <a:rPr lang="en-US" altLang="zh-CN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RRSP</a:t>
            </a: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	1 : </a:t>
            </a:r>
            <a:r>
              <a:rPr lang="en-US" altLang="zh-CN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RNONE</a:t>
            </a: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;  # Don't need register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// How to consider </a:t>
            </a:r>
            <a:r>
              <a:rPr lang="en-US" altLang="zh-CN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cmovXX</a:t>
            </a: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?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9006A4-8D28-4640-8F1C-99AC9CC7A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8738" y="5065713"/>
            <a:ext cx="69541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en-US" altLang="zh-CN" sz="2800" b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icode</a:t>
            </a:r>
            <a:r>
              <a:rPr lang="en-US" altLang="zh-CN" sz="2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==IRRMOVQ&amp;&amp;(!</a:t>
            </a:r>
            <a:r>
              <a:rPr lang="en-US" altLang="zh-CN" sz="2800" b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ifunc</a:t>
            </a:r>
            <a:r>
              <a:rPr lang="en-US" altLang="zh-CN" sz="2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||</a:t>
            </a:r>
            <a:r>
              <a:rPr lang="en-US" altLang="zh-CN" sz="2800" b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Cnd</a:t>
            </a:r>
            <a:r>
              <a:rPr lang="en-US" altLang="zh-CN" sz="2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):</a:t>
            </a:r>
            <a:r>
              <a:rPr lang="en-US" altLang="zh-CN" sz="28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rB</a:t>
            </a:r>
            <a:r>
              <a:rPr lang="en-US" altLang="zh-CN" sz="2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>
            <a:extLst>
              <a:ext uri="{FF2B5EF4-FFF2-40B4-BE49-F238E27FC236}">
                <a16:creationId xmlns:a16="http://schemas.microsoft.com/office/drawing/2014/main" id="{8736F259-6B0B-B945-AEDC-8FA01A96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3AFF1A-B3C2-6D43-B5DF-62BC2090A0CE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ACE6E00-FFC2-F140-A5BE-EC455D844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8047B763-7943-2840-906E-A88B6944E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SEQ Stage Implementation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Suggested Reading 4.3.4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>
            <a:extLst>
              <a:ext uri="{FF2B5EF4-FFF2-40B4-BE49-F238E27FC236}">
                <a16:creationId xmlns:a16="http://schemas.microsoft.com/office/drawing/2014/main" id="{4B7DB65B-108C-5D4B-9614-4E762B6E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F30294-7480-F347-BE6E-909483C1B834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D97348E6-80E8-2247-8243-39251B861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Execute Logic</a:t>
            </a:r>
          </a:p>
        </p:txBody>
      </p:sp>
      <p:pic>
        <p:nvPicPr>
          <p:cNvPr id="44036" name="Picture 1">
            <a:extLst>
              <a:ext uri="{FF2B5EF4-FFF2-40B4-BE49-F238E27FC236}">
                <a16:creationId xmlns:a16="http://schemas.microsoft.com/office/drawing/2014/main" id="{2E8ED970-462A-484E-86E7-2CFD72285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25613"/>
            <a:ext cx="6172200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>
            <a:extLst>
              <a:ext uri="{FF2B5EF4-FFF2-40B4-BE49-F238E27FC236}">
                <a16:creationId xmlns:a16="http://schemas.microsoft.com/office/drawing/2014/main" id="{EB5A8FC2-45A8-4C4F-BA22-9D6B6C1B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9E6B43-EB31-E145-AB4C-268BB988B5A7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F912953-7EB5-E848-B394-8974DC318B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733800"/>
            <a:ext cx="8305800" cy="2357438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Predefined Blocks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ALU: implements 4 required functions and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generate condition code values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CC: register with 3 condition code bits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cond: computes condition flag</a:t>
            </a:r>
          </a:p>
        </p:txBody>
      </p:sp>
      <p:sp>
        <p:nvSpPr>
          <p:cNvPr id="46084" name="矩形 180">
            <a:extLst>
              <a:ext uri="{FF2B5EF4-FFF2-40B4-BE49-F238E27FC236}">
                <a16:creationId xmlns:a16="http://schemas.microsoft.com/office/drawing/2014/main" id="{A1DF1593-59ED-2B4F-87F6-4FEF1137B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9200"/>
            <a:ext cx="8458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6085" name="Rectangle 2">
            <a:extLst>
              <a:ext uri="{FF2B5EF4-FFF2-40B4-BE49-F238E27FC236}">
                <a16:creationId xmlns:a16="http://schemas.microsoft.com/office/drawing/2014/main" id="{94E4034C-EAF2-ED4C-8216-2B5BAF2B7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Execute Logic</a:t>
            </a:r>
          </a:p>
        </p:txBody>
      </p:sp>
      <p:pic>
        <p:nvPicPr>
          <p:cNvPr id="46086" name="Picture 1">
            <a:extLst>
              <a:ext uri="{FF2B5EF4-FFF2-40B4-BE49-F238E27FC236}">
                <a16:creationId xmlns:a16="http://schemas.microsoft.com/office/drawing/2014/main" id="{E257C671-9F11-DC41-9D7E-E654A7E67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457200"/>
            <a:ext cx="45053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>
            <a:extLst>
              <a:ext uri="{FF2B5EF4-FFF2-40B4-BE49-F238E27FC236}">
                <a16:creationId xmlns:a16="http://schemas.microsoft.com/office/drawing/2014/main" id="{A75AD862-E269-C346-AF0F-646A63A3D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5CA7D1-C3EF-7F49-A798-660D03FFE33C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296B7CF8-1ABE-714C-A632-963FD0C81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733800"/>
            <a:ext cx="8305800" cy="2357438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Control Logical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Set CC: Should condition code register be loaded?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ALU A: Input A to ALU {</a:t>
            </a:r>
            <a:r>
              <a:rPr lang="en-US" altLang="zh-CN" dirty="0" err="1">
                <a:ea typeface="宋体" panose="02010600030101010101" pitchFamily="2" charset="-122"/>
              </a:rPr>
              <a:t>valA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ea typeface="宋体" panose="02010600030101010101" pitchFamily="2" charset="-122"/>
              </a:rPr>
              <a:t>valC</a:t>
            </a:r>
            <a:r>
              <a:rPr lang="en-US" altLang="zh-CN" dirty="0">
                <a:ea typeface="宋体" panose="02010600030101010101" pitchFamily="2" charset="-122"/>
              </a:rPr>
              <a:t>, +8, -8}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ALU B: Input B to ALU {</a:t>
            </a:r>
            <a:r>
              <a:rPr lang="en-US" altLang="zh-CN" dirty="0" err="1">
                <a:ea typeface="宋体" panose="02010600030101010101" pitchFamily="2" charset="-122"/>
              </a:rPr>
              <a:t>valB</a:t>
            </a:r>
            <a:r>
              <a:rPr lang="en-US" altLang="zh-CN" dirty="0">
                <a:ea typeface="宋体" panose="02010600030101010101" pitchFamily="2" charset="-122"/>
              </a:rPr>
              <a:t>, 0}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ALU fun: What function should ALU compute?</a:t>
            </a:r>
          </a:p>
        </p:txBody>
      </p:sp>
      <p:sp>
        <p:nvSpPr>
          <p:cNvPr id="48132" name="矩形 180">
            <a:extLst>
              <a:ext uri="{FF2B5EF4-FFF2-40B4-BE49-F238E27FC236}">
                <a16:creationId xmlns:a16="http://schemas.microsoft.com/office/drawing/2014/main" id="{848F2EB9-BB8E-0D40-8CF1-D13078AB9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9200"/>
            <a:ext cx="8458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133" name="Rectangle 2">
            <a:extLst>
              <a:ext uri="{FF2B5EF4-FFF2-40B4-BE49-F238E27FC236}">
                <a16:creationId xmlns:a16="http://schemas.microsoft.com/office/drawing/2014/main" id="{C6BE069B-2AB1-2B41-B93E-CA5252560B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Execute Logic</a:t>
            </a:r>
          </a:p>
        </p:txBody>
      </p:sp>
      <p:pic>
        <p:nvPicPr>
          <p:cNvPr id="48134" name="Picture 6">
            <a:extLst>
              <a:ext uri="{FF2B5EF4-FFF2-40B4-BE49-F238E27FC236}">
                <a16:creationId xmlns:a16="http://schemas.microsoft.com/office/drawing/2014/main" id="{A8D0B136-9272-334D-96D2-C9EF22626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457200"/>
            <a:ext cx="45053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4">
            <a:extLst>
              <a:ext uri="{FF2B5EF4-FFF2-40B4-BE49-F238E27FC236}">
                <a16:creationId xmlns:a16="http://schemas.microsoft.com/office/drawing/2014/main" id="{0E00E425-B412-C544-A4C6-177A93C9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908C00-34F5-F646-B19B-12F2A159EF7C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1312DDA4-CA7D-834B-B65A-F8A2AE32E2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438150"/>
            <a:ext cx="8031162" cy="78105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ALU A Input</a:t>
            </a:r>
          </a:p>
        </p:txBody>
      </p:sp>
      <p:grpSp>
        <p:nvGrpSpPr>
          <p:cNvPr id="50180" name="Group 1">
            <a:extLst>
              <a:ext uri="{FF2B5EF4-FFF2-40B4-BE49-F238E27FC236}">
                <a16:creationId xmlns:a16="http://schemas.microsoft.com/office/drawing/2014/main" id="{3C77F600-57AC-2C41-8B5D-8A871D908AAB}"/>
              </a:ext>
            </a:extLst>
          </p:cNvPr>
          <p:cNvGrpSpPr>
            <a:grpSpLocks/>
          </p:cNvGrpSpPr>
          <p:nvPr/>
        </p:nvGrpSpPr>
        <p:grpSpPr bwMode="auto">
          <a:xfrm>
            <a:off x="215900" y="1524000"/>
            <a:ext cx="8928100" cy="3667125"/>
            <a:chOff x="215900" y="1516063"/>
            <a:chExt cx="8928612" cy="3666632"/>
          </a:xfrm>
        </p:grpSpPr>
        <p:sp>
          <p:nvSpPr>
            <p:cNvPr id="50181" name="Text Box 5">
              <a:extLst>
                <a:ext uri="{FF2B5EF4-FFF2-40B4-BE49-F238E27FC236}">
                  <a16:creationId xmlns:a16="http://schemas.microsoft.com/office/drawing/2014/main" id="{69E800E7-7B54-F745-9367-471A73898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8370" y="4267747"/>
              <a:ext cx="3682586" cy="305347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9" tIns="45769" rIns="45769" bIns="45769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valE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 </a:t>
              </a: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valB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 + </a:t>
              </a:r>
              <a:r>
                <a:rPr lang="en-US" altLang="zh-CN" sz="2000" b="0" dirty="0">
                  <a:solidFill>
                    <a:srgbClr val="FF33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–8</a:t>
              </a:r>
            </a:p>
          </p:txBody>
        </p:sp>
        <p:sp>
          <p:nvSpPr>
            <p:cNvPr id="50182" name="Text Box 6">
              <a:extLst>
                <a:ext uri="{FF2B5EF4-FFF2-40B4-BE49-F238E27FC236}">
                  <a16:creationId xmlns:a16="http://schemas.microsoft.com/office/drawing/2014/main" id="{67777493-2F7D-084F-9A9F-A841187CA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0014" y="4267747"/>
              <a:ext cx="3454498" cy="305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9" tIns="45769" rIns="45769" bIns="45769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Decrement stack pointer</a:t>
              </a:r>
            </a:p>
          </p:txBody>
        </p:sp>
        <p:sp>
          <p:nvSpPr>
            <p:cNvPr id="50183" name="Text Box 7">
              <a:extLst>
                <a:ext uri="{FF2B5EF4-FFF2-40B4-BE49-F238E27FC236}">
                  <a16:creationId xmlns:a16="http://schemas.microsoft.com/office/drawing/2014/main" id="{778E4E44-7172-5C4E-A777-A4E9C095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8370" y="3658148"/>
              <a:ext cx="3682586" cy="305347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9" tIns="45769" rIns="45769" bIns="45769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endParaRPr>
            </a:p>
          </p:txBody>
        </p:sp>
        <p:sp>
          <p:nvSpPr>
            <p:cNvPr id="50184" name="Text Box 8">
              <a:extLst>
                <a:ext uri="{FF2B5EF4-FFF2-40B4-BE49-F238E27FC236}">
                  <a16:creationId xmlns:a16="http://schemas.microsoft.com/office/drawing/2014/main" id="{CC5F2042-0026-7644-8E98-A9809DC86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0014" y="3658148"/>
              <a:ext cx="3454498" cy="305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9" tIns="45769" rIns="45769" bIns="45769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No operation</a:t>
              </a:r>
            </a:p>
          </p:txBody>
        </p:sp>
        <p:sp>
          <p:nvSpPr>
            <p:cNvPr id="50185" name="Text Box 9">
              <a:extLst>
                <a:ext uri="{FF2B5EF4-FFF2-40B4-BE49-F238E27FC236}">
                  <a16:creationId xmlns:a16="http://schemas.microsoft.com/office/drawing/2014/main" id="{0C172ABF-8AAA-F247-8117-55535F393B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8370" y="3048547"/>
              <a:ext cx="3682586" cy="305347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9" tIns="45769" rIns="45769" bIns="45769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valE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 </a:t>
              </a: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valB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 + </a:t>
              </a:r>
              <a:r>
                <a:rPr lang="en-US" altLang="zh-CN" sz="2000" b="0" dirty="0">
                  <a:solidFill>
                    <a:srgbClr val="FF33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8</a:t>
              </a:r>
            </a:p>
          </p:txBody>
        </p:sp>
        <p:sp>
          <p:nvSpPr>
            <p:cNvPr id="50186" name="Text Box 10">
              <a:extLst>
                <a:ext uri="{FF2B5EF4-FFF2-40B4-BE49-F238E27FC236}">
                  <a16:creationId xmlns:a16="http://schemas.microsoft.com/office/drawing/2014/main" id="{A2760053-6915-0E4B-BE58-87179C22D4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0014" y="3048547"/>
              <a:ext cx="3454498" cy="305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9" tIns="45769" rIns="45769" bIns="45769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Increment stack pointer</a:t>
              </a:r>
            </a:p>
          </p:txBody>
        </p:sp>
        <p:sp>
          <p:nvSpPr>
            <p:cNvPr id="50187" name="Text Box 11">
              <a:extLst>
                <a:ext uri="{FF2B5EF4-FFF2-40B4-BE49-F238E27FC236}">
                  <a16:creationId xmlns:a16="http://schemas.microsoft.com/office/drawing/2014/main" id="{747699D8-D670-7545-BDAA-E891BFB265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8370" y="2438948"/>
              <a:ext cx="3682586" cy="305347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9" tIns="45769" rIns="45769" bIns="45769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valE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 </a:t>
              </a: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valB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 + </a:t>
              </a:r>
              <a:r>
                <a:rPr lang="en-US" altLang="zh-CN" sz="2000" b="0" dirty="0" err="1">
                  <a:solidFill>
                    <a:srgbClr val="FF33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valC</a:t>
              </a:r>
              <a:endParaRPr lang="en-US" altLang="zh-CN" sz="2000" b="0" dirty="0">
                <a:solidFill>
                  <a:srgbClr val="FF3300"/>
                </a:solidFill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endParaRPr>
            </a:p>
          </p:txBody>
        </p:sp>
        <p:sp>
          <p:nvSpPr>
            <p:cNvPr id="50188" name="Text Box 12">
              <a:extLst>
                <a:ext uri="{FF2B5EF4-FFF2-40B4-BE49-F238E27FC236}">
                  <a16:creationId xmlns:a16="http://schemas.microsoft.com/office/drawing/2014/main" id="{EADCFAB5-6A10-E44C-B8A4-E61DE065A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0014" y="2438948"/>
              <a:ext cx="3454498" cy="305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9" tIns="45769" rIns="45769" bIns="45769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Compute effective address</a:t>
              </a:r>
            </a:p>
          </p:txBody>
        </p:sp>
        <p:sp>
          <p:nvSpPr>
            <p:cNvPr id="50189" name="Text Box 13">
              <a:extLst>
                <a:ext uri="{FF2B5EF4-FFF2-40B4-BE49-F238E27FC236}">
                  <a16:creationId xmlns:a16="http://schemas.microsoft.com/office/drawing/2014/main" id="{ECC6F393-3A95-794D-8EF8-5B32FA7C78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8370" y="1821410"/>
              <a:ext cx="3682586" cy="305347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9" tIns="45769" rIns="45769" bIns="45769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valE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 </a:t>
              </a: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valB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 OP </a:t>
              </a:r>
              <a:r>
                <a:rPr lang="en-US" altLang="zh-CN" sz="2000" b="0" dirty="0" err="1">
                  <a:solidFill>
                    <a:srgbClr val="FF33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valA</a:t>
              </a:r>
              <a:endParaRPr lang="en-US" altLang="zh-CN" sz="2000" b="0" dirty="0">
                <a:solidFill>
                  <a:srgbClr val="FF3300"/>
                </a:solidFill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endParaRPr>
            </a:p>
          </p:txBody>
        </p:sp>
        <p:sp>
          <p:nvSpPr>
            <p:cNvPr id="50190" name="Text Box 14">
              <a:extLst>
                <a:ext uri="{FF2B5EF4-FFF2-40B4-BE49-F238E27FC236}">
                  <a16:creationId xmlns:a16="http://schemas.microsoft.com/office/drawing/2014/main" id="{B6C9E0E8-B1A6-0F4C-ACD1-CC0053774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0014" y="1821410"/>
              <a:ext cx="3454498" cy="305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9" tIns="45769" rIns="45769" bIns="45769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Perform ALU operation</a:t>
              </a:r>
            </a:p>
          </p:txBody>
        </p:sp>
        <p:sp>
          <p:nvSpPr>
            <p:cNvPr id="50191" name="Text Box 15">
              <a:extLst>
                <a:ext uri="{FF2B5EF4-FFF2-40B4-BE49-F238E27FC236}">
                  <a16:creationId xmlns:a16="http://schemas.microsoft.com/office/drawing/2014/main" id="{BDA5C2D7-24DE-E642-B8F1-A195AA995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8370" y="1516063"/>
              <a:ext cx="3682586" cy="305347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9" tIns="45769" rIns="45769" bIns="45769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opq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rA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, </a:t>
              </a: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rB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50192" name="Text Box 16">
              <a:extLst>
                <a:ext uri="{FF2B5EF4-FFF2-40B4-BE49-F238E27FC236}">
                  <a16:creationId xmlns:a16="http://schemas.microsoft.com/office/drawing/2014/main" id="{A4FB4291-05D7-7C48-B357-105E5605E2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00" y="1821410"/>
              <a:ext cx="1592470" cy="305347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9" tIns="45769" rIns="45769" bIns="45769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Execute</a:t>
              </a:r>
            </a:p>
          </p:txBody>
        </p:sp>
        <p:sp>
          <p:nvSpPr>
            <p:cNvPr id="50193" name="Text Box 17">
              <a:extLst>
                <a:ext uri="{FF2B5EF4-FFF2-40B4-BE49-F238E27FC236}">
                  <a16:creationId xmlns:a16="http://schemas.microsoft.com/office/drawing/2014/main" id="{ED8AAA72-15B4-5848-9608-C80A4BF1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8370" y="2133600"/>
              <a:ext cx="3682586" cy="305347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9" tIns="45769" rIns="45769" bIns="45769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rmmovq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rA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, D(</a:t>
              </a: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rB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50194" name="Text Box 18">
              <a:extLst>
                <a:ext uri="{FF2B5EF4-FFF2-40B4-BE49-F238E27FC236}">
                  <a16:creationId xmlns:a16="http://schemas.microsoft.com/office/drawing/2014/main" id="{14F8C06C-4044-5045-8EDA-9249D237CB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8370" y="2438948"/>
              <a:ext cx="3682586" cy="305347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9" tIns="45769" rIns="45769" bIns="45769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50195" name="Text Box 19">
              <a:extLst>
                <a:ext uri="{FF2B5EF4-FFF2-40B4-BE49-F238E27FC236}">
                  <a16:creationId xmlns:a16="http://schemas.microsoft.com/office/drawing/2014/main" id="{3BCA4219-8C75-B742-9BD3-1AB3C4DEC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8370" y="2743200"/>
              <a:ext cx="3682586" cy="305347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9" tIns="45769" rIns="45769" bIns="45769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popq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rA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50196" name="Text Box 20">
              <a:extLst>
                <a:ext uri="{FF2B5EF4-FFF2-40B4-BE49-F238E27FC236}">
                  <a16:creationId xmlns:a16="http://schemas.microsoft.com/office/drawing/2014/main" id="{0E4F598C-F113-3B45-AD78-B166862A87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8370" y="3048547"/>
              <a:ext cx="3682586" cy="305347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9" tIns="45769" rIns="45769" bIns="45769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50197" name="Text Box 21">
              <a:extLst>
                <a:ext uri="{FF2B5EF4-FFF2-40B4-BE49-F238E27FC236}">
                  <a16:creationId xmlns:a16="http://schemas.microsoft.com/office/drawing/2014/main" id="{219D268C-A73B-0C4E-A7E9-CA77C977BC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8370" y="3352800"/>
              <a:ext cx="3682586" cy="305347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9" tIns="45769" rIns="45769" bIns="45769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jXX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Dest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50198" name="Text Box 22">
              <a:extLst>
                <a:ext uri="{FF2B5EF4-FFF2-40B4-BE49-F238E27FC236}">
                  <a16:creationId xmlns:a16="http://schemas.microsoft.com/office/drawing/2014/main" id="{9A4BD9DE-9B2A-0E45-85D0-9A4AB11BF5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8370" y="3658148"/>
              <a:ext cx="3682586" cy="305347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9" tIns="45769" rIns="45769" bIns="45769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50199" name="Text Box 23">
              <a:extLst>
                <a:ext uri="{FF2B5EF4-FFF2-40B4-BE49-F238E27FC236}">
                  <a16:creationId xmlns:a16="http://schemas.microsoft.com/office/drawing/2014/main" id="{ED700EE8-F099-E946-8F49-4717C8801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8370" y="3962400"/>
              <a:ext cx="3682586" cy="305347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9" tIns="45769" rIns="45769" bIns="45769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call </a:t>
              </a: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Dest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50200" name="Text Box 24">
              <a:extLst>
                <a:ext uri="{FF2B5EF4-FFF2-40B4-BE49-F238E27FC236}">
                  <a16:creationId xmlns:a16="http://schemas.microsoft.com/office/drawing/2014/main" id="{3A4799A7-281B-234A-8F04-404A972850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8370" y="4572000"/>
              <a:ext cx="3682586" cy="305347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9" tIns="45769" rIns="45769" bIns="45769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ret</a:t>
              </a:r>
            </a:p>
          </p:txBody>
        </p:sp>
        <p:sp>
          <p:nvSpPr>
            <p:cNvPr id="50201" name="Text Box 25">
              <a:extLst>
                <a:ext uri="{FF2B5EF4-FFF2-40B4-BE49-F238E27FC236}">
                  <a16:creationId xmlns:a16="http://schemas.microsoft.com/office/drawing/2014/main" id="{8D5EE6BB-BA8E-BE40-9864-EB645EF6FE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8370" y="1821410"/>
              <a:ext cx="3682586" cy="305347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9" tIns="45769" rIns="45769" bIns="45769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50202" name="Text Box 26">
              <a:extLst>
                <a:ext uri="{FF2B5EF4-FFF2-40B4-BE49-F238E27FC236}">
                  <a16:creationId xmlns:a16="http://schemas.microsoft.com/office/drawing/2014/main" id="{3125A57A-D652-0E41-B044-3BC67270FF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8370" y="4267747"/>
              <a:ext cx="3682586" cy="305347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9" tIns="45769" rIns="45769" bIns="45769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50203" name="Text Box 27">
              <a:extLst>
                <a:ext uri="{FF2B5EF4-FFF2-40B4-BE49-F238E27FC236}">
                  <a16:creationId xmlns:a16="http://schemas.microsoft.com/office/drawing/2014/main" id="{4FD48DB0-D575-2E4E-87A6-52139EB8A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00" y="2438948"/>
              <a:ext cx="1592470" cy="305347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9" tIns="45769" rIns="45769" bIns="45769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Execute</a:t>
              </a:r>
            </a:p>
          </p:txBody>
        </p:sp>
        <p:sp>
          <p:nvSpPr>
            <p:cNvPr id="50204" name="Text Box 28">
              <a:extLst>
                <a:ext uri="{FF2B5EF4-FFF2-40B4-BE49-F238E27FC236}">
                  <a16:creationId xmlns:a16="http://schemas.microsoft.com/office/drawing/2014/main" id="{B76E90C6-CC45-874D-88F7-6B9F1576BB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00" y="3048547"/>
              <a:ext cx="1592470" cy="305347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9" tIns="45769" rIns="45769" bIns="45769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Execute</a:t>
              </a:r>
            </a:p>
          </p:txBody>
        </p:sp>
        <p:sp>
          <p:nvSpPr>
            <p:cNvPr id="50205" name="Text Box 29">
              <a:extLst>
                <a:ext uri="{FF2B5EF4-FFF2-40B4-BE49-F238E27FC236}">
                  <a16:creationId xmlns:a16="http://schemas.microsoft.com/office/drawing/2014/main" id="{70F4D34F-87F9-F947-BA21-6DC87EDC4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00" y="3658148"/>
              <a:ext cx="1592470" cy="305347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9" tIns="45769" rIns="45769" bIns="45769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Execute</a:t>
              </a:r>
            </a:p>
          </p:txBody>
        </p:sp>
        <p:sp>
          <p:nvSpPr>
            <p:cNvPr id="50206" name="Text Box 30">
              <a:extLst>
                <a:ext uri="{FF2B5EF4-FFF2-40B4-BE49-F238E27FC236}">
                  <a16:creationId xmlns:a16="http://schemas.microsoft.com/office/drawing/2014/main" id="{1FE39327-98D7-F04E-B176-679CB5EEC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00" y="4267747"/>
              <a:ext cx="1592470" cy="305347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9" tIns="45769" rIns="45769" bIns="45769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Execute</a:t>
              </a:r>
            </a:p>
          </p:txBody>
        </p:sp>
        <p:sp>
          <p:nvSpPr>
            <p:cNvPr id="50207" name="Text Box 31">
              <a:extLst>
                <a:ext uri="{FF2B5EF4-FFF2-40B4-BE49-F238E27FC236}">
                  <a16:creationId xmlns:a16="http://schemas.microsoft.com/office/drawing/2014/main" id="{CC589536-0304-EB4F-840C-DAA5290C1D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00" y="4877348"/>
              <a:ext cx="1592470" cy="305347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9" tIns="45769" rIns="45769" bIns="45769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Execute</a:t>
              </a:r>
            </a:p>
          </p:txBody>
        </p:sp>
        <p:sp>
          <p:nvSpPr>
            <p:cNvPr id="50208" name="Text Box 32">
              <a:extLst>
                <a:ext uri="{FF2B5EF4-FFF2-40B4-BE49-F238E27FC236}">
                  <a16:creationId xmlns:a16="http://schemas.microsoft.com/office/drawing/2014/main" id="{070F1A07-1ED5-2D40-A01D-301EC4B95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8370" y="4877348"/>
              <a:ext cx="3682586" cy="305347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9" tIns="45769" rIns="45769" bIns="45769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valE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 </a:t>
              </a: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valB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 + </a:t>
              </a:r>
              <a:r>
                <a:rPr lang="en-US" altLang="zh-CN" sz="2000" b="0" dirty="0">
                  <a:solidFill>
                    <a:srgbClr val="FF3300"/>
                  </a:solidFill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8</a:t>
              </a:r>
            </a:p>
          </p:txBody>
        </p:sp>
        <p:sp>
          <p:nvSpPr>
            <p:cNvPr id="50209" name="Text Box 33">
              <a:extLst>
                <a:ext uri="{FF2B5EF4-FFF2-40B4-BE49-F238E27FC236}">
                  <a16:creationId xmlns:a16="http://schemas.microsoft.com/office/drawing/2014/main" id="{E1306DFF-FDCB-9D43-9D1C-4DF9831572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0014" y="4877348"/>
              <a:ext cx="3454498" cy="305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9" tIns="45769" rIns="45769" bIns="45769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Increment stack pointer</a:t>
              </a:r>
            </a:p>
          </p:txBody>
        </p:sp>
        <p:sp>
          <p:nvSpPr>
            <p:cNvPr id="50210" name="Text Box 34">
              <a:extLst>
                <a:ext uri="{FF2B5EF4-FFF2-40B4-BE49-F238E27FC236}">
                  <a16:creationId xmlns:a16="http://schemas.microsoft.com/office/drawing/2014/main" id="{1E382E7D-1539-4744-9CE7-C1A9A14FE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8370" y="4877348"/>
              <a:ext cx="3682586" cy="305347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9" tIns="45769" rIns="45769" bIns="45769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4">
            <a:extLst>
              <a:ext uri="{FF2B5EF4-FFF2-40B4-BE49-F238E27FC236}">
                <a16:creationId xmlns:a16="http://schemas.microsoft.com/office/drawing/2014/main" id="{E98F23FA-10E6-BE43-9EB2-F36D29CC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C8464E-D0CE-5746-9873-92AA8212469F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D6A6082C-37A6-C444-88ED-87ED885A20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438150"/>
            <a:ext cx="8031162" cy="78105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ALU A Input</a:t>
            </a:r>
          </a:p>
        </p:txBody>
      </p:sp>
      <p:sp>
        <p:nvSpPr>
          <p:cNvPr id="52228" name="Text Box 3">
            <a:extLst>
              <a:ext uri="{FF2B5EF4-FFF2-40B4-BE49-F238E27FC236}">
                <a16:creationId xmlns:a16="http://schemas.microsoft.com/office/drawing/2014/main" id="{C934F6BB-7A8E-944A-9EEB-DD8EED082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150" y="5726113"/>
            <a:ext cx="2824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2229" name="Text Box 35">
            <a:extLst>
              <a:ext uri="{FF2B5EF4-FFF2-40B4-BE49-F238E27FC236}">
                <a16:creationId xmlns:a16="http://schemas.microsoft.com/office/drawing/2014/main" id="{B3209A79-3A76-1E40-9E7E-EFAC1A83C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49400"/>
            <a:ext cx="876300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9" tIns="45769" rIns="45769" bIns="45769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int </a:t>
            </a:r>
            <a:r>
              <a:rPr lang="en-US" altLang="zh-CN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aluA</a:t>
            </a: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= [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	</a:t>
            </a:r>
            <a:r>
              <a:rPr lang="en-US" altLang="zh-CN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icode</a:t>
            </a: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in { IRRMOVQ, IOPQ } : </a:t>
            </a:r>
            <a:r>
              <a:rPr lang="en-US" altLang="zh-CN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valA</a:t>
            </a: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	</a:t>
            </a:r>
            <a:r>
              <a:rPr lang="en-US" altLang="zh-CN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icode</a:t>
            </a: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in { IIRMOVQ, IRMMOVQ,IMRMOVQ} 							 : </a:t>
            </a:r>
            <a:r>
              <a:rPr lang="en-US" altLang="zh-CN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valC</a:t>
            </a: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	</a:t>
            </a:r>
            <a:r>
              <a:rPr lang="en-US" altLang="zh-CN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icode</a:t>
            </a: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in { ICALL, IPUSHQ } : </a:t>
            </a:r>
            <a:r>
              <a:rPr lang="en-US" altLang="zh-CN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-8</a:t>
            </a: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	</a:t>
            </a:r>
            <a:r>
              <a:rPr lang="en-US" altLang="zh-CN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icode</a:t>
            </a: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in { IRET, IPOPQ } 	 : </a:t>
            </a:r>
            <a:r>
              <a:rPr lang="en-US" altLang="zh-CN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8</a:t>
            </a: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	# Other instructions don't need ALU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];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4">
            <a:extLst>
              <a:ext uri="{FF2B5EF4-FFF2-40B4-BE49-F238E27FC236}">
                <a16:creationId xmlns:a16="http://schemas.microsoft.com/office/drawing/2014/main" id="{49265982-8B4D-C44A-8C6B-5D8DC0C2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461635-63A5-7F49-9C3D-D7A8497BFBC8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DC8B45F0-96CD-0E4C-B58A-939D824CAE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ALU Operation</a:t>
            </a:r>
          </a:p>
        </p:txBody>
      </p:sp>
      <p:sp>
        <p:nvSpPr>
          <p:cNvPr id="54276" name="Text Box 5">
            <a:extLst>
              <a:ext uri="{FF2B5EF4-FFF2-40B4-BE49-F238E27FC236}">
                <a16:creationId xmlns:a16="http://schemas.microsoft.com/office/drawing/2014/main" id="{3316EAC2-EF6E-2743-B11A-792C2DAC2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4773613"/>
            <a:ext cx="3584575" cy="341312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valE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valB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lang="en-US" altLang="zh-CN" sz="2000" b="0" dirty="0">
                <a:solidFill>
                  <a:srgbClr val="FF3300"/>
                </a:solidFill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+ (-8)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  <a:sym typeface="Symbol" pitchFamily="2" charset="2"/>
            </a:endParaRPr>
          </a:p>
        </p:txBody>
      </p:sp>
      <p:sp>
        <p:nvSpPr>
          <p:cNvPr id="54277" name="Text Box 6">
            <a:extLst>
              <a:ext uri="{FF2B5EF4-FFF2-40B4-BE49-F238E27FC236}">
                <a16:creationId xmlns:a16="http://schemas.microsoft.com/office/drawing/2014/main" id="{D2510457-F1B0-9246-9089-EDAB7C6E3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7838" y="4773613"/>
            <a:ext cx="3586162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Decrement stack pointer</a:t>
            </a:r>
          </a:p>
        </p:txBody>
      </p:sp>
      <p:sp>
        <p:nvSpPr>
          <p:cNvPr id="54278" name="Text Box 7">
            <a:extLst>
              <a:ext uri="{FF2B5EF4-FFF2-40B4-BE49-F238E27FC236}">
                <a16:creationId xmlns:a16="http://schemas.microsoft.com/office/drawing/2014/main" id="{62A039D7-39B8-1449-A700-B7BA26B9D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4087813"/>
            <a:ext cx="3584575" cy="341312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  <a:ea typeface="宋体" panose="02010600030101010101" pitchFamily="2" charset="-122"/>
              <a:sym typeface="Symbol" pitchFamily="2" charset="2"/>
            </a:endParaRPr>
          </a:p>
        </p:txBody>
      </p:sp>
      <p:sp>
        <p:nvSpPr>
          <p:cNvPr id="54279" name="Text Box 8">
            <a:extLst>
              <a:ext uri="{FF2B5EF4-FFF2-40B4-BE49-F238E27FC236}">
                <a16:creationId xmlns:a16="http://schemas.microsoft.com/office/drawing/2014/main" id="{075DA873-89BC-A34C-A6FA-D8911BA2E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7838" y="4087813"/>
            <a:ext cx="3586162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No operation</a:t>
            </a:r>
          </a:p>
        </p:txBody>
      </p:sp>
      <p:sp>
        <p:nvSpPr>
          <p:cNvPr id="54280" name="Text Box 9">
            <a:extLst>
              <a:ext uri="{FF2B5EF4-FFF2-40B4-BE49-F238E27FC236}">
                <a16:creationId xmlns:a16="http://schemas.microsoft.com/office/drawing/2014/main" id="{2A6A6983-BE4D-A245-9D70-BCC974095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3402013"/>
            <a:ext cx="3584575" cy="341312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valE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valB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lang="en-US" altLang="zh-CN" sz="2000" b="0" dirty="0">
                <a:solidFill>
                  <a:srgbClr val="FF3300"/>
                </a:solidFill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+ (-8)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  <a:sym typeface="Symbol" pitchFamily="2" charset="2"/>
            </a:endParaRPr>
          </a:p>
        </p:txBody>
      </p:sp>
      <p:sp>
        <p:nvSpPr>
          <p:cNvPr id="54281" name="Text Box 10">
            <a:extLst>
              <a:ext uri="{FF2B5EF4-FFF2-40B4-BE49-F238E27FC236}">
                <a16:creationId xmlns:a16="http://schemas.microsoft.com/office/drawing/2014/main" id="{1CE30FB7-FA4E-6645-8341-56069BFBC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7838" y="3402013"/>
            <a:ext cx="3586162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Increment stack pointer</a:t>
            </a:r>
          </a:p>
        </p:txBody>
      </p:sp>
      <p:sp>
        <p:nvSpPr>
          <p:cNvPr id="54282" name="Text Box 11">
            <a:extLst>
              <a:ext uri="{FF2B5EF4-FFF2-40B4-BE49-F238E27FC236}">
                <a16:creationId xmlns:a16="http://schemas.microsoft.com/office/drawing/2014/main" id="{81DA0D35-ABE4-DC41-A8FF-A18AAF611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2716213"/>
            <a:ext cx="3584575" cy="341312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valE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valB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lang="en-US" altLang="zh-CN" sz="2000" b="0" dirty="0">
                <a:solidFill>
                  <a:srgbClr val="FF3300"/>
                </a:solidFill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+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valC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  <a:sym typeface="Symbol" pitchFamily="2" charset="2"/>
            </a:endParaRPr>
          </a:p>
        </p:txBody>
      </p:sp>
      <p:sp>
        <p:nvSpPr>
          <p:cNvPr id="54283" name="Text Box 12">
            <a:extLst>
              <a:ext uri="{FF2B5EF4-FFF2-40B4-BE49-F238E27FC236}">
                <a16:creationId xmlns:a16="http://schemas.microsoft.com/office/drawing/2014/main" id="{6CEC8B0D-CB30-0441-8B6F-52BFC30FF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7838" y="2716213"/>
            <a:ext cx="3586162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Compute effective address</a:t>
            </a:r>
          </a:p>
        </p:txBody>
      </p:sp>
      <p:sp>
        <p:nvSpPr>
          <p:cNvPr id="54284" name="Text Box 13">
            <a:extLst>
              <a:ext uri="{FF2B5EF4-FFF2-40B4-BE49-F238E27FC236}">
                <a16:creationId xmlns:a16="http://schemas.microsoft.com/office/drawing/2014/main" id="{BEA2E12C-E770-EB49-8C54-FD1016377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2022475"/>
            <a:ext cx="3584575" cy="3413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valE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valB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lang="en-US" altLang="zh-CN" sz="2000" b="0" dirty="0">
                <a:solidFill>
                  <a:srgbClr val="FF3300"/>
                </a:solidFill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OP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valA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  <a:sym typeface="Symbol" pitchFamily="2" charset="2"/>
            </a:endParaRPr>
          </a:p>
        </p:txBody>
      </p:sp>
      <p:sp>
        <p:nvSpPr>
          <p:cNvPr id="54285" name="Text Box 14">
            <a:extLst>
              <a:ext uri="{FF2B5EF4-FFF2-40B4-BE49-F238E27FC236}">
                <a16:creationId xmlns:a16="http://schemas.microsoft.com/office/drawing/2014/main" id="{F2835751-521B-EE45-A720-E7A81FD20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7838" y="2022475"/>
            <a:ext cx="3586162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Perform ALU operation</a:t>
            </a:r>
          </a:p>
        </p:txBody>
      </p:sp>
      <p:sp>
        <p:nvSpPr>
          <p:cNvPr id="54286" name="Text Box 15">
            <a:extLst>
              <a:ext uri="{FF2B5EF4-FFF2-40B4-BE49-F238E27FC236}">
                <a16:creationId xmlns:a16="http://schemas.microsoft.com/office/drawing/2014/main" id="{F299BB88-BB4F-714E-BD0A-92AC7FC81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1679575"/>
            <a:ext cx="3584575" cy="3429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opq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rA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,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rB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287" name="Text Box 16">
            <a:extLst>
              <a:ext uri="{FF2B5EF4-FFF2-40B4-BE49-F238E27FC236}">
                <a16:creationId xmlns:a16="http://schemas.microsoft.com/office/drawing/2014/main" id="{C9810C35-610E-0F45-863F-F625E2B42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22475"/>
            <a:ext cx="1550988" cy="341313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Execute</a:t>
            </a:r>
          </a:p>
        </p:txBody>
      </p:sp>
      <p:sp>
        <p:nvSpPr>
          <p:cNvPr id="54288" name="Text Box 17">
            <a:extLst>
              <a:ext uri="{FF2B5EF4-FFF2-40B4-BE49-F238E27FC236}">
                <a16:creationId xmlns:a16="http://schemas.microsoft.com/office/drawing/2014/main" id="{80490E6B-B5FC-684C-B3AB-EE0070D8A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2373313"/>
            <a:ext cx="3584575" cy="3429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rmmovq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rA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, D(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rB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54289" name="Text Box 18">
            <a:extLst>
              <a:ext uri="{FF2B5EF4-FFF2-40B4-BE49-F238E27FC236}">
                <a16:creationId xmlns:a16="http://schemas.microsoft.com/office/drawing/2014/main" id="{A1AD5E34-88F8-0548-B7F6-7B3394251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2716213"/>
            <a:ext cx="3584575" cy="34131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290" name="Text Box 19">
            <a:extLst>
              <a:ext uri="{FF2B5EF4-FFF2-40B4-BE49-F238E27FC236}">
                <a16:creationId xmlns:a16="http://schemas.microsoft.com/office/drawing/2014/main" id="{33AF24FF-E13B-D549-9E07-FDE0B8B77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3059113"/>
            <a:ext cx="3584575" cy="3429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popq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rA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291" name="Text Box 20">
            <a:extLst>
              <a:ext uri="{FF2B5EF4-FFF2-40B4-BE49-F238E27FC236}">
                <a16:creationId xmlns:a16="http://schemas.microsoft.com/office/drawing/2014/main" id="{85F04093-F681-9C4D-BD90-B0B2DBDEB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3402013"/>
            <a:ext cx="3584575" cy="34131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292" name="Text Box 21">
            <a:extLst>
              <a:ext uri="{FF2B5EF4-FFF2-40B4-BE49-F238E27FC236}">
                <a16:creationId xmlns:a16="http://schemas.microsoft.com/office/drawing/2014/main" id="{3BD8082D-8E62-8345-8CEB-A9B33751B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3744913"/>
            <a:ext cx="3584575" cy="3429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jXX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Dest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293" name="Text Box 22">
            <a:extLst>
              <a:ext uri="{FF2B5EF4-FFF2-40B4-BE49-F238E27FC236}">
                <a16:creationId xmlns:a16="http://schemas.microsoft.com/office/drawing/2014/main" id="{CC18866F-7447-064A-B372-3DB73FD18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4087813"/>
            <a:ext cx="3584575" cy="34131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294" name="Text Box 23">
            <a:extLst>
              <a:ext uri="{FF2B5EF4-FFF2-40B4-BE49-F238E27FC236}">
                <a16:creationId xmlns:a16="http://schemas.microsoft.com/office/drawing/2014/main" id="{88714E1C-28CB-6740-833D-FE3F3FB25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4430713"/>
            <a:ext cx="3584575" cy="3429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call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Dest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295" name="Text Box 24">
            <a:extLst>
              <a:ext uri="{FF2B5EF4-FFF2-40B4-BE49-F238E27FC236}">
                <a16:creationId xmlns:a16="http://schemas.microsoft.com/office/drawing/2014/main" id="{F4E6B715-CB3B-1C47-B4AB-6EA88DD2C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5106988"/>
            <a:ext cx="3584575" cy="34131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ret</a:t>
            </a:r>
          </a:p>
        </p:txBody>
      </p:sp>
      <p:sp>
        <p:nvSpPr>
          <p:cNvPr id="54296" name="Text Box 25">
            <a:extLst>
              <a:ext uri="{FF2B5EF4-FFF2-40B4-BE49-F238E27FC236}">
                <a16:creationId xmlns:a16="http://schemas.microsoft.com/office/drawing/2014/main" id="{C190F6F0-D434-E049-B95A-CA3006175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2022475"/>
            <a:ext cx="3584575" cy="341313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297" name="Text Box 26">
            <a:extLst>
              <a:ext uri="{FF2B5EF4-FFF2-40B4-BE49-F238E27FC236}">
                <a16:creationId xmlns:a16="http://schemas.microsoft.com/office/drawing/2014/main" id="{359075F5-1F2D-B742-8738-1BA2A993E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4773613"/>
            <a:ext cx="3584575" cy="34131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298" name="Text Box 27">
            <a:extLst>
              <a:ext uri="{FF2B5EF4-FFF2-40B4-BE49-F238E27FC236}">
                <a16:creationId xmlns:a16="http://schemas.microsoft.com/office/drawing/2014/main" id="{4E4B64F1-08E0-044F-970C-30E16610D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716213"/>
            <a:ext cx="1550988" cy="34131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Execute</a:t>
            </a:r>
          </a:p>
        </p:txBody>
      </p:sp>
      <p:sp>
        <p:nvSpPr>
          <p:cNvPr id="54299" name="Text Box 28">
            <a:extLst>
              <a:ext uri="{FF2B5EF4-FFF2-40B4-BE49-F238E27FC236}">
                <a16:creationId xmlns:a16="http://schemas.microsoft.com/office/drawing/2014/main" id="{38C437DD-1F8A-DF4E-8763-7F210D08B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402013"/>
            <a:ext cx="1550988" cy="34131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Execute</a:t>
            </a:r>
          </a:p>
        </p:txBody>
      </p:sp>
      <p:sp>
        <p:nvSpPr>
          <p:cNvPr id="54300" name="Text Box 29">
            <a:extLst>
              <a:ext uri="{FF2B5EF4-FFF2-40B4-BE49-F238E27FC236}">
                <a16:creationId xmlns:a16="http://schemas.microsoft.com/office/drawing/2014/main" id="{8DF36937-5E71-644A-99B4-A65E464EE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87813"/>
            <a:ext cx="1550988" cy="34131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Execute</a:t>
            </a:r>
          </a:p>
        </p:txBody>
      </p:sp>
      <p:sp>
        <p:nvSpPr>
          <p:cNvPr id="54301" name="Text Box 30">
            <a:extLst>
              <a:ext uri="{FF2B5EF4-FFF2-40B4-BE49-F238E27FC236}">
                <a16:creationId xmlns:a16="http://schemas.microsoft.com/office/drawing/2014/main" id="{1947D8A2-2A14-DF46-9CF8-DB2BF9E40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773613"/>
            <a:ext cx="1550988" cy="34131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Execute</a:t>
            </a:r>
          </a:p>
        </p:txBody>
      </p:sp>
      <p:sp>
        <p:nvSpPr>
          <p:cNvPr id="54302" name="Text Box 31">
            <a:extLst>
              <a:ext uri="{FF2B5EF4-FFF2-40B4-BE49-F238E27FC236}">
                <a16:creationId xmlns:a16="http://schemas.microsoft.com/office/drawing/2014/main" id="{E387C3BE-5E8B-9C47-8482-11AEA5464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448300"/>
            <a:ext cx="1550988" cy="3429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Execute</a:t>
            </a:r>
          </a:p>
        </p:txBody>
      </p:sp>
      <p:sp>
        <p:nvSpPr>
          <p:cNvPr id="54303" name="Text Box 32">
            <a:extLst>
              <a:ext uri="{FF2B5EF4-FFF2-40B4-BE49-F238E27FC236}">
                <a16:creationId xmlns:a16="http://schemas.microsoft.com/office/drawing/2014/main" id="{ACEB7F57-8256-6040-A32B-678FF4C3A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5448300"/>
            <a:ext cx="3584575" cy="34290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valE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valB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lang="en-US" altLang="zh-CN" sz="2000" b="0" dirty="0">
                <a:solidFill>
                  <a:srgbClr val="FF3300"/>
                </a:solidFill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+ 8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 </a:t>
            </a:r>
          </a:p>
        </p:txBody>
      </p:sp>
      <p:sp>
        <p:nvSpPr>
          <p:cNvPr id="54304" name="Text Box 33">
            <a:extLst>
              <a:ext uri="{FF2B5EF4-FFF2-40B4-BE49-F238E27FC236}">
                <a16:creationId xmlns:a16="http://schemas.microsoft.com/office/drawing/2014/main" id="{6E83B424-5DCD-F34E-9997-C3192D98D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7838" y="5448300"/>
            <a:ext cx="358616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Increment stack pointer</a:t>
            </a:r>
          </a:p>
        </p:txBody>
      </p:sp>
      <p:sp>
        <p:nvSpPr>
          <p:cNvPr id="54305" name="Text Box 34">
            <a:extLst>
              <a:ext uri="{FF2B5EF4-FFF2-40B4-BE49-F238E27FC236}">
                <a16:creationId xmlns:a16="http://schemas.microsoft.com/office/drawing/2014/main" id="{8A2A197C-A175-3348-A0C3-F05D0B126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5448300"/>
            <a:ext cx="3584575" cy="3429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4">
            <a:extLst>
              <a:ext uri="{FF2B5EF4-FFF2-40B4-BE49-F238E27FC236}">
                <a16:creationId xmlns:a16="http://schemas.microsoft.com/office/drawing/2014/main" id="{54D30011-5867-6440-ABB9-FB4CC49F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CE2B23-B777-A141-9405-2A2AF8B59E5D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E277E105-7CFC-1C46-84A4-D769E64AA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ALU Operation / Condition Set</a:t>
            </a:r>
          </a:p>
        </p:txBody>
      </p:sp>
      <p:sp>
        <p:nvSpPr>
          <p:cNvPr id="56324" name="Text Box 3">
            <a:extLst>
              <a:ext uri="{FF2B5EF4-FFF2-40B4-BE49-F238E27FC236}">
                <a16:creationId xmlns:a16="http://schemas.microsoft.com/office/drawing/2014/main" id="{9F5ECD14-5719-0248-8377-AFB79FFAB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150" y="5726113"/>
            <a:ext cx="2824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25" name="Text Box 35">
            <a:extLst>
              <a:ext uri="{FF2B5EF4-FFF2-40B4-BE49-F238E27FC236}">
                <a16:creationId xmlns:a16="http://schemas.microsoft.com/office/drawing/2014/main" id="{C569E918-A416-0240-B383-05B5EA018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0825"/>
            <a:ext cx="81534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9" tIns="45769" rIns="45769" bIns="45769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int </a:t>
            </a:r>
            <a:r>
              <a:rPr lang="en-US" altLang="zh-CN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alufun</a:t>
            </a: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= [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	</a:t>
            </a:r>
            <a:r>
              <a:rPr lang="en-US" altLang="zh-CN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icode</a:t>
            </a: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== IOPQ : </a:t>
            </a:r>
            <a:r>
              <a:rPr lang="en-US" altLang="zh-CN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ifun</a:t>
            </a: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	1 : ALUADD;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];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Bool </a:t>
            </a:r>
            <a:r>
              <a:rPr lang="en-US" altLang="zh-CN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set_cc</a:t>
            </a: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= </a:t>
            </a:r>
            <a:r>
              <a:rPr lang="en-US" altLang="zh-CN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icode</a:t>
            </a: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in { IOPQ };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>
            <a:extLst>
              <a:ext uri="{FF2B5EF4-FFF2-40B4-BE49-F238E27FC236}">
                <a16:creationId xmlns:a16="http://schemas.microsoft.com/office/drawing/2014/main" id="{D51089F6-2061-1743-A40A-7DF2D1F2B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42530A-C39B-F44C-8644-9F78AE8434B9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3CFC364A-D821-2C40-801B-0C5109D148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 Logic</a:t>
            </a:r>
          </a:p>
        </p:txBody>
      </p:sp>
      <p:pic>
        <p:nvPicPr>
          <p:cNvPr id="58372" name="Picture 1">
            <a:extLst>
              <a:ext uri="{FF2B5EF4-FFF2-40B4-BE49-F238E27FC236}">
                <a16:creationId xmlns:a16="http://schemas.microsoft.com/office/drawing/2014/main" id="{3AD72544-B05C-8649-BC48-6D6672B1F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472440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>
            <a:extLst>
              <a:ext uri="{FF2B5EF4-FFF2-40B4-BE49-F238E27FC236}">
                <a16:creationId xmlns:a16="http://schemas.microsoft.com/office/drawing/2014/main" id="{FB0665B5-E0C7-1C42-B756-61868F02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674E6A-4415-8940-947B-1985D649494E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ABB86D9-78A3-7347-8D67-A8F2B23F7F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733800"/>
            <a:ext cx="8305800" cy="2357438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Predefined Blocks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Memory: Reads or writes memory word</a:t>
            </a:r>
          </a:p>
        </p:txBody>
      </p:sp>
      <p:sp>
        <p:nvSpPr>
          <p:cNvPr id="60420" name="矩形 180">
            <a:extLst>
              <a:ext uri="{FF2B5EF4-FFF2-40B4-BE49-F238E27FC236}">
                <a16:creationId xmlns:a16="http://schemas.microsoft.com/office/drawing/2014/main" id="{122D1BE2-1137-7843-83C0-1BF8F4392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9200"/>
            <a:ext cx="8458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21" name="Rectangle 2">
            <a:extLst>
              <a:ext uri="{FF2B5EF4-FFF2-40B4-BE49-F238E27FC236}">
                <a16:creationId xmlns:a16="http://schemas.microsoft.com/office/drawing/2014/main" id="{94A2274F-0B48-164F-AF67-EE01F55B06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 Logic</a:t>
            </a:r>
          </a:p>
        </p:txBody>
      </p:sp>
      <p:pic>
        <p:nvPicPr>
          <p:cNvPr id="60422" name="Picture 1">
            <a:extLst>
              <a:ext uri="{FF2B5EF4-FFF2-40B4-BE49-F238E27FC236}">
                <a16:creationId xmlns:a16="http://schemas.microsoft.com/office/drawing/2014/main" id="{13374B72-7433-064A-B4EB-40343514F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198438"/>
            <a:ext cx="3927475" cy="401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>
            <a:extLst>
              <a:ext uri="{FF2B5EF4-FFF2-40B4-BE49-F238E27FC236}">
                <a16:creationId xmlns:a16="http://schemas.microsoft.com/office/drawing/2014/main" id="{0ADA1EC1-4918-C948-9531-B23D5856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841E33-C3C7-BD44-820C-CD9D70A19963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60CE4C35-3CA5-134C-83CC-993846273E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581400"/>
            <a:ext cx="8305800" cy="2667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Control Logical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Mem. read: should word be read?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Mem. write: should word be written?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Mem. addr.: Select address {valA, valE}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Mem. data.: Select data {valA, valP}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Stat: Compute the status code</a:t>
            </a:r>
          </a:p>
        </p:txBody>
      </p:sp>
      <p:sp>
        <p:nvSpPr>
          <p:cNvPr id="62468" name="矩形 180">
            <a:extLst>
              <a:ext uri="{FF2B5EF4-FFF2-40B4-BE49-F238E27FC236}">
                <a16:creationId xmlns:a16="http://schemas.microsoft.com/office/drawing/2014/main" id="{C73602C9-8C16-3A4C-BD2D-88294E9E1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9200"/>
            <a:ext cx="8458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2469" name="Rectangle 2">
            <a:extLst>
              <a:ext uri="{FF2B5EF4-FFF2-40B4-BE49-F238E27FC236}">
                <a16:creationId xmlns:a16="http://schemas.microsoft.com/office/drawing/2014/main" id="{DCAA0E57-580E-6E42-B762-840C1A50E3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 Logic</a:t>
            </a:r>
          </a:p>
        </p:txBody>
      </p:sp>
      <p:pic>
        <p:nvPicPr>
          <p:cNvPr id="62470" name="Picture 6">
            <a:extLst>
              <a:ext uri="{FF2B5EF4-FFF2-40B4-BE49-F238E27FC236}">
                <a16:creationId xmlns:a16="http://schemas.microsoft.com/office/drawing/2014/main" id="{89B162E0-0EA2-EB4E-ADF6-C9370B5B7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76200"/>
            <a:ext cx="3927475" cy="401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reeform 145">
            <a:extLst>
              <a:ext uri="{FF2B5EF4-FFF2-40B4-BE49-F238E27FC236}">
                <a16:creationId xmlns:a16="http://schemas.microsoft.com/office/drawing/2014/main" id="{F469C806-8BCC-D74E-A3B4-FF1CE8E88401}"/>
              </a:ext>
            </a:extLst>
          </p:cNvPr>
          <p:cNvSpPr>
            <a:spLocks/>
          </p:cNvSpPr>
          <p:nvPr/>
        </p:nvSpPr>
        <p:spPr bwMode="auto">
          <a:xfrm>
            <a:off x="3098800" y="1768475"/>
            <a:ext cx="203200" cy="69850"/>
          </a:xfrm>
          <a:custGeom>
            <a:avLst/>
            <a:gdLst>
              <a:gd name="T0" fmla="*/ 0 w 141"/>
              <a:gd name="T1" fmla="*/ 2147483646 h 85"/>
              <a:gd name="T2" fmla="*/ 2147483646 w 141"/>
              <a:gd name="T3" fmla="*/ 2147483646 h 85"/>
              <a:gd name="T4" fmla="*/ 0 w 141"/>
              <a:gd name="T5" fmla="*/ 0 h 85"/>
              <a:gd name="T6" fmla="*/ 0 w 141"/>
              <a:gd name="T7" fmla="*/ 2147483646 h 85"/>
              <a:gd name="T8" fmla="*/ 0 60000 65536"/>
              <a:gd name="T9" fmla="*/ 0 60000 65536"/>
              <a:gd name="T10" fmla="*/ 0 60000 65536"/>
              <a:gd name="T11" fmla="*/ 0 60000 65536"/>
              <a:gd name="T12" fmla="*/ 0 w 141"/>
              <a:gd name="T13" fmla="*/ 0 h 85"/>
              <a:gd name="T14" fmla="*/ 141 w 141"/>
              <a:gd name="T15" fmla="*/ 85 h 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1" h="85">
                <a:moveTo>
                  <a:pt x="0" y="85"/>
                </a:moveTo>
                <a:lnTo>
                  <a:pt x="141" y="42"/>
                </a:lnTo>
                <a:lnTo>
                  <a:pt x="0" y="0"/>
                </a:lnTo>
                <a:lnTo>
                  <a:pt x="0" y="8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219" name="Freeform 146">
            <a:extLst>
              <a:ext uri="{FF2B5EF4-FFF2-40B4-BE49-F238E27FC236}">
                <a16:creationId xmlns:a16="http://schemas.microsoft.com/office/drawing/2014/main" id="{61B395B7-0814-8947-9C20-1415F88FEF8C}"/>
              </a:ext>
            </a:extLst>
          </p:cNvPr>
          <p:cNvSpPr>
            <a:spLocks/>
          </p:cNvSpPr>
          <p:nvPr/>
        </p:nvSpPr>
        <p:spPr bwMode="auto">
          <a:xfrm>
            <a:off x="3098800" y="1900238"/>
            <a:ext cx="203200" cy="73025"/>
          </a:xfrm>
          <a:custGeom>
            <a:avLst/>
            <a:gdLst>
              <a:gd name="T0" fmla="*/ 0 w 141"/>
              <a:gd name="T1" fmla="*/ 2147483646 h 85"/>
              <a:gd name="T2" fmla="*/ 2147483646 w 141"/>
              <a:gd name="T3" fmla="*/ 2147483646 h 85"/>
              <a:gd name="T4" fmla="*/ 0 w 141"/>
              <a:gd name="T5" fmla="*/ 0 h 85"/>
              <a:gd name="T6" fmla="*/ 0 w 141"/>
              <a:gd name="T7" fmla="*/ 2147483646 h 85"/>
              <a:gd name="T8" fmla="*/ 0 60000 65536"/>
              <a:gd name="T9" fmla="*/ 0 60000 65536"/>
              <a:gd name="T10" fmla="*/ 0 60000 65536"/>
              <a:gd name="T11" fmla="*/ 0 60000 65536"/>
              <a:gd name="T12" fmla="*/ 0 w 141"/>
              <a:gd name="T13" fmla="*/ 0 h 85"/>
              <a:gd name="T14" fmla="*/ 141 w 141"/>
              <a:gd name="T15" fmla="*/ 85 h 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1" h="85">
                <a:moveTo>
                  <a:pt x="0" y="85"/>
                </a:moveTo>
                <a:lnTo>
                  <a:pt x="141" y="42"/>
                </a:lnTo>
                <a:lnTo>
                  <a:pt x="0" y="0"/>
                </a:lnTo>
                <a:lnTo>
                  <a:pt x="0" y="8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220" name="Freeform 147">
            <a:extLst>
              <a:ext uri="{FF2B5EF4-FFF2-40B4-BE49-F238E27FC236}">
                <a16:creationId xmlns:a16="http://schemas.microsoft.com/office/drawing/2014/main" id="{F1DAFC0B-F37B-C248-AE8D-34ABEBD41811}"/>
              </a:ext>
            </a:extLst>
          </p:cNvPr>
          <p:cNvSpPr>
            <a:spLocks/>
          </p:cNvSpPr>
          <p:nvPr/>
        </p:nvSpPr>
        <p:spPr bwMode="auto">
          <a:xfrm>
            <a:off x="3098800" y="1768475"/>
            <a:ext cx="203200" cy="69850"/>
          </a:xfrm>
          <a:custGeom>
            <a:avLst/>
            <a:gdLst>
              <a:gd name="T0" fmla="*/ 0 w 141"/>
              <a:gd name="T1" fmla="*/ 2147483646 h 85"/>
              <a:gd name="T2" fmla="*/ 2147483646 w 141"/>
              <a:gd name="T3" fmla="*/ 2147483646 h 85"/>
              <a:gd name="T4" fmla="*/ 0 w 141"/>
              <a:gd name="T5" fmla="*/ 0 h 85"/>
              <a:gd name="T6" fmla="*/ 0 w 141"/>
              <a:gd name="T7" fmla="*/ 2147483646 h 85"/>
              <a:gd name="T8" fmla="*/ 0 60000 65536"/>
              <a:gd name="T9" fmla="*/ 0 60000 65536"/>
              <a:gd name="T10" fmla="*/ 0 60000 65536"/>
              <a:gd name="T11" fmla="*/ 0 60000 65536"/>
              <a:gd name="T12" fmla="*/ 0 w 141"/>
              <a:gd name="T13" fmla="*/ 0 h 85"/>
              <a:gd name="T14" fmla="*/ 141 w 141"/>
              <a:gd name="T15" fmla="*/ 85 h 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1" h="85">
                <a:moveTo>
                  <a:pt x="0" y="85"/>
                </a:moveTo>
                <a:lnTo>
                  <a:pt x="141" y="42"/>
                </a:lnTo>
                <a:lnTo>
                  <a:pt x="0" y="0"/>
                </a:lnTo>
                <a:lnTo>
                  <a:pt x="0" y="8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221" name="Freeform 148">
            <a:extLst>
              <a:ext uri="{FF2B5EF4-FFF2-40B4-BE49-F238E27FC236}">
                <a16:creationId xmlns:a16="http://schemas.microsoft.com/office/drawing/2014/main" id="{EA06C076-C215-5F4A-B15B-B43D531775A5}"/>
              </a:ext>
            </a:extLst>
          </p:cNvPr>
          <p:cNvSpPr>
            <a:spLocks/>
          </p:cNvSpPr>
          <p:nvPr/>
        </p:nvSpPr>
        <p:spPr bwMode="auto">
          <a:xfrm>
            <a:off x="3098800" y="1900238"/>
            <a:ext cx="203200" cy="73025"/>
          </a:xfrm>
          <a:custGeom>
            <a:avLst/>
            <a:gdLst>
              <a:gd name="T0" fmla="*/ 0 w 141"/>
              <a:gd name="T1" fmla="*/ 2147483646 h 85"/>
              <a:gd name="T2" fmla="*/ 2147483646 w 141"/>
              <a:gd name="T3" fmla="*/ 2147483646 h 85"/>
              <a:gd name="T4" fmla="*/ 0 w 141"/>
              <a:gd name="T5" fmla="*/ 0 h 85"/>
              <a:gd name="T6" fmla="*/ 0 w 141"/>
              <a:gd name="T7" fmla="*/ 2147483646 h 85"/>
              <a:gd name="T8" fmla="*/ 0 60000 65536"/>
              <a:gd name="T9" fmla="*/ 0 60000 65536"/>
              <a:gd name="T10" fmla="*/ 0 60000 65536"/>
              <a:gd name="T11" fmla="*/ 0 60000 65536"/>
              <a:gd name="T12" fmla="*/ 0 w 141"/>
              <a:gd name="T13" fmla="*/ 0 h 85"/>
              <a:gd name="T14" fmla="*/ 141 w 141"/>
              <a:gd name="T15" fmla="*/ 85 h 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1" h="85">
                <a:moveTo>
                  <a:pt x="0" y="85"/>
                </a:moveTo>
                <a:lnTo>
                  <a:pt x="141" y="42"/>
                </a:lnTo>
                <a:lnTo>
                  <a:pt x="0" y="0"/>
                </a:lnTo>
                <a:lnTo>
                  <a:pt x="0" y="8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grpSp>
        <p:nvGrpSpPr>
          <p:cNvPr id="9222" name="Group 185">
            <a:extLst>
              <a:ext uri="{FF2B5EF4-FFF2-40B4-BE49-F238E27FC236}">
                <a16:creationId xmlns:a16="http://schemas.microsoft.com/office/drawing/2014/main" id="{DF61FA08-3A8C-BB42-A716-D98DFA1C21BC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1792288"/>
            <a:ext cx="538163" cy="144462"/>
            <a:chOff x="1440" y="528"/>
            <a:chExt cx="339" cy="91"/>
          </a:xfrm>
        </p:grpSpPr>
        <p:sp>
          <p:nvSpPr>
            <p:cNvPr id="9517" name="Rectangle 186">
              <a:extLst>
                <a:ext uri="{FF2B5EF4-FFF2-40B4-BE49-F238E27FC236}">
                  <a16:creationId xmlns:a16="http://schemas.microsoft.com/office/drawing/2014/main" id="{F6059BA9-FC26-9740-A29C-67B0FD1C1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" y="528"/>
              <a:ext cx="2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518" name="Rectangle 187">
              <a:extLst>
                <a:ext uri="{FF2B5EF4-FFF2-40B4-BE49-F238E27FC236}">
                  <a16:creationId xmlns:a16="http://schemas.microsoft.com/office/drawing/2014/main" id="{6F5E3F4E-89EF-364D-927E-720FC87B3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" y="528"/>
              <a:ext cx="1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519" name="Rectangle 188">
              <a:extLst>
                <a:ext uri="{FF2B5EF4-FFF2-40B4-BE49-F238E27FC236}">
                  <a16:creationId xmlns:a16="http://schemas.microsoft.com/office/drawing/2014/main" id="{74195356-E3DC-014C-88AD-A25DB1F1F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528"/>
              <a:ext cx="1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520" name="Rectangle 189">
              <a:extLst>
                <a:ext uri="{FF2B5EF4-FFF2-40B4-BE49-F238E27FC236}">
                  <a16:creationId xmlns:a16="http://schemas.microsoft.com/office/drawing/2014/main" id="{1F4FB2E6-6D7D-8940-B308-3CF43C2C9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" y="528"/>
              <a:ext cx="1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521" name="Rectangle 190">
              <a:extLst>
                <a:ext uri="{FF2B5EF4-FFF2-40B4-BE49-F238E27FC236}">
                  <a16:creationId xmlns:a16="http://schemas.microsoft.com/office/drawing/2014/main" id="{4CE4F78F-C20C-8B45-8630-E4D4297E9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528"/>
              <a:ext cx="2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522" name="Rectangle 191">
              <a:extLst>
                <a:ext uri="{FF2B5EF4-FFF2-40B4-BE49-F238E27FC236}">
                  <a16:creationId xmlns:a16="http://schemas.microsoft.com/office/drawing/2014/main" id="{297C6FF5-6EA5-A14B-A765-6C9D981E4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" y="528"/>
              <a:ext cx="2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523" name="Rectangle 192">
              <a:extLst>
                <a:ext uri="{FF2B5EF4-FFF2-40B4-BE49-F238E27FC236}">
                  <a16:creationId xmlns:a16="http://schemas.microsoft.com/office/drawing/2014/main" id="{76200A4B-CB7D-2346-B60F-0B8F76AAA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528"/>
              <a:ext cx="2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524" name="Rectangle 193">
              <a:extLst>
                <a:ext uri="{FF2B5EF4-FFF2-40B4-BE49-F238E27FC236}">
                  <a16:creationId xmlns:a16="http://schemas.microsoft.com/office/drawing/2014/main" id="{98DB1C96-9BC5-4C40-9A6B-627F23F0E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" y="528"/>
              <a:ext cx="2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525" name="Rectangle 194">
              <a:extLst>
                <a:ext uri="{FF2B5EF4-FFF2-40B4-BE49-F238E27FC236}">
                  <a16:creationId xmlns:a16="http://schemas.microsoft.com/office/drawing/2014/main" id="{3AE8045B-2AEA-C343-9B73-753D24840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528"/>
              <a:ext cx="1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526" name="Rectangle 195">
              <a:extLst>
                <a:ext uri="{FF2B5EF4-FFF2-40B4-BE49-F238E27FC236}">
                  <a16:creationId xmlns:a16="http://schemas.microsoft.com/office/drawing/2014/main" id="{C5282ADA-E7A3-0046-9577-FB477EA68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" y="611"/>
              <a:ext cx="2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527" name="Rectangle 196">
              <a:extLst>
                <a:ext uri="{FF2B5EF4-FFF2-40B4-BE49-F238E27FC236}">
                  <a16:creationId xmlns:a16="http://schemas.microsoft.com/office/drawing/2014/main" id="{7B62D578-7D15-4A4F-AEA1-5FB540EE7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" y="611"/>
              <a:ext cx="1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528" name="Rectangle 197">
              <a:extLst>
                <a:ext uri="{FF2B5EF4-FFF2-40B4-BE49-F238E27FC236}">
                  <a16:creationId xmlns:a16="http://schemas.microsoft.com/office/drawing/2014/main" id="{3C646606-4010-DE49-BC53-FDA7EDA6C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611"/>
              <a:ext cx="1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529" name="Rectangle 198">
              <a:extLst>
                <a:ext uri="{FF2B5EF4-FFF2-40B4-BE49-F238E27FC236}">
                  <a16:creationId xmlns:a16="http://schemas.microsoft.com/office/drawing/2014/main" id="{98082703-F50A-A84A-BD4E-3094632EF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" y="611"/>
              <a:ext cx="1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530" name="Rectangle 199">
              <a:extLst>
                <a:ext uri="{FF2B5EF4-FFF2-40B4-BE49-F238E27FC236}">
                  <a16:creationId xmlns:a16="http://schemas.microsoft.com/office/drawing/2014/main" id="{B1C960E1-7975-AD42-82FD-BA6638645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611"/>
              <a:ext cx="21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531" name="Rectangle 200">
              <a:extLst>
                <a:ext uri="{FF2B5EF4-FFF2-40B4-BE49-F238E27FC236}">
                  <a16:creationId xmlns:a16="http://schemas.microsoft.com/office/drawing/2014/main" id="{1238232E-5CB8-2942-9FC3-2A7E98791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" y="611"/>
              <a:ext cx="2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532" name="Rectangle 201">
              <a:extLst>
                <a:ext uri="{FF2B5EF4-FFF2-40B4-BE49-F238E27FC236}">
                  <a16:creationId xmlns:a16="http://schemas.microsoft.com/office/drawing/2014/main" id="{A31E98F4-B449-774D-8FC2-6D4829CA6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611"/>
              <a:ext cx="2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533" name="Rectangle 202">
              <a:extLst>
                <a:ext uri="{FF2B5EF4-FFF2-40B4-BE49-F238E27FC236}">
                  <a16:creationId xmlns:a16="http://schemas.microsoft.com/office/drawing/2014/main" id="{99AE5CE2-D1C1-5F4C-8414-8DF8A8945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" y="611"/>
              <a:ext cx="21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534" name="Rectangle 203">
              <a:extLst>
                <a:ext uri="{FF2B5EF4-FFF2-40B4-BE49-F238E27FC236}">
                  <a16:creationId xmlns:a16="http://schemas.microsoft.com/office/drawing/2014/main" id="{B5C97305-5BC8-7D42-BC95-D06F816A5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611"/>
              <a:ext cx="1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535" name="Rectangle 204">
              <a:extLst>
                <a:ext uri="{FF2B5EF4-FFF2-40B4-BE49-F238E27FC236}">
                  <a16:creationId xmlns:a16="http://schemas.microsoft.com/office/drawing/2014/main" id="{F3C13090-9D7F-0742-A61E-D2305877E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" y="528"/>
              <a:ext cx="2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536" name="Rectangle 205">
              <a:extLst>
                <a:ext uri="{FF2B5EF4-FFF2-40B4-BE49-F238E27FC236}">
                  <a16:creationId xmlns:a16="http://schemas.microsoft.com/office/drawing/2014/main" id="{4A71F055-675E-2C4B-9500-DC6194CE7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" y="528"/>
              <a:ext cx="1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537" name="Rectangle 206">
              <a:extLst>
                <a:ext uri="{FF2B5EF4-FFF2-40B4-BE49-F238E27FC236}">
                  <a16:creationId xmlns:a16="http://schemas.microsoft.com/office/drawing/2014/main" id="{53A02F73-5DF1-8E40-99A4-6F03A1195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528"/>
              <a:ext cx="1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538" name="Rectangle 207">
              <a:extLst>
                <a:ext uri="{FF2B5EF4-FFF2-40B4-BE49-F238E27FC236}">
                  <a16:creationId xmlns:a16="http://schemas.microsoft.com/office/drawing/2014/main" id="{8AF517D4-BC9F-F84E-A794-1859B0641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" y="528"/>
              <a:ext cx="1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539" name="Rectangle 208">
              <a:extLst>
                <a:ext uri="{FF2B5EF4-FFF2-40B4-BE49-F238E27FC236}">
                  <a16:creationId xmlns:a16="http://schemas.microsoft.com/office/drawing/2014/main" id="{88315196-9FAD-DD49-B552-EB3994E56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528"/>
              <a:ext cx="2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540" name="Rectangle 209">
              <a:extLst>
                <a:ext uri="{FF2B5EF4-FFF2-40B4-BE49-F238E27FC236}">
                  <a16:creationId xmlns:a16="http://schemas.microsoft.com/office/drawing/2014/main" id="{FE8FC54A-1939-BC47-80EC-01EBFADB4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" y="528"/>
              <a:ext cx="2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541" name="Rectangle 210">
              <a:extLst>
                <a:ext uri="{FF2B5EF4-FFF2-40B4-BE49-F238E27FC236}">
                  <a16:creationId xmlns:a16="http://schemas.microsoft.com/office/drawing/2014/main" id="{1F2008D8-923A-2E48-950D-E931C3437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528"/>
              <a:ext cx="2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542" name="Rectangle 211">
              <a:extLst>
                <a:ext uri="{FF2B5EF4-FFF2-40B4-BE49-F238E27FC236}">
                  <a16:creationId xmlns:a16="http://schemas.microsoft.com/office/drawing/2014/main" id="{D8B62817-6A55-C645-A526-7B00BBA92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" y="528"/>
              <a:ext cx="2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543" name="Rectangle 212">
              <a:extLst>
                <a:ext uri="{FF2B5EF4-FFF2-40B4-BE49-F238E27FC236}">
                  <a16:creationId xmlns:a16="http://schemas.microsoft.com/office/drawing/2014/main" id="{2A966816-BAD0-7245-9129-8DCA6CF24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528"/>
              <a:ext cx="1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544" name="Rectangle 213">
              <a:extLst>
                <a:ext uri="{FF2B5EF4-FFF2-40B4-BE49-F238E27FC236}">
                  <a16:creationId xmlns:a16="http://schemas.microsoft.com/office/drawing/2014/main" id="{0D5E1B34-716B-C144-ACB2-E9D1586D4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" y="611"/>
              <a:ext cx="2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545" name="Rectangle 214">
              <a:extLst>
                <a:ext uri="{FF2B5EF4-FFF2-40B4-BE49-F238E27FC236}">
                  <a16:creationId xmlns:a16="http://schemas.microsoft.com/office/drawing/2014/main" id="{91BEF066-9E99-7D4B-9205-022EB15BE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" y="611"/>
              <a:ext cx="1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546" name="Rectangle 215">
              <a:extLst>
                <a:ext uri="{FF2B5EF4-FFF2-40B4-BE49-F238E27FC236}">
                  <a16:creationId xmlns:a16="http://schemas.microsoft.com/office/drawing/2014/main" id="{35D6AF8C-77E8-984E-B25C-D5FC4F16D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611"/>
              <a:ext cx="1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547" name="Rectangle 216">
              <a:extLst>
                <a:ext uri="{FF2B5EF4-FFF2-40B4-BE49-F238E27FC236}">
                  <a16:creationId xmlns:a16="http://schemas.microsoft.com/office/drawing/2014/main" id="{EFD9A203-E196-BC46-92E6-E22055481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" y="611"/>
              <a:ext cx="1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548" name="Rectangle 217">
              <a:extLst>
                <a:ext uri="{FF2B5EF4-FFF2-40B4-BE49-F238E27FC236}">
                  <a16:creationId xmlns:a16="http://schemas.microsoft.com/office/drawing/2014/main" id="{0DF09E89-497F-594B-89E2-5E5D4B1BE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611"/>
              <a:ext cx="21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549" name="Rectangle 218">
              <a:extLst>
                <a:ext uri="{FF2B5EF4-FFF2-40B4-BE49-F238E27FC236}">
                  <a16:creationId xmlns:a16="http://schemas.microsoft.com/office/drawing/2014/main" id="{AF0F9D1A-8C21-7F49-A813-4E5029773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" y="611"/>
              <a:ext cx="2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550" name="Rectangle 219">
              <a:extLst>
                <a:ext uri="{FF2B5EF4-FFF2-40B4-BE49-F238E27FC236}">
                  <a16:creationId xmlns:a16="http://schemas.microsoft.com/office/drawing/2014/main" id="{96E475BC-F6DF-9C42-94F7-634E9FEA9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611"/>
              <a:ext cx="2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551" name="Rectangle 220">
              <a:extLst>
                <a:ext uri="{FF2B5EF4-FFF2-40B4-BE49-F238E27FC236}">
                  <a16:creationId xmlns:a16="http://schemas.microsoft.com/office/drawing/2014/main" id="{1C27C33C-11A3-7D4D-ADBB-712A6F168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" y="611"/>
              <a:ext cx="21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552" name="Rectangle 221">
              <a:extLst>
                <a:ext uri="{FF2B5EF4-FFF2-40B4-BE49-F238E27FC236}">
                  <a16:creationId xmlns:a16="http://schemas.microsoft.com/office/drawing/2014/main" id="{DFE82D3F-0635-2D43-8013-DF9E255BB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611"/>
              <a:ext cx="1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  <p:sp>
        <p:nvSpPr>
          <p:cNvPr id="9223" name="灯片编号占位符 3">
            <a:extLst>
              <a:ext uri="{FF2B5EF4-FFF2-40B4-BE49-F238E27FC236}">
                <a16:creationId xmlns:a16="http://schemas.microsoft.com/office/drawing/2014/main" id="{489377C9-C893-B943-B97D-56D30D586E3D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A3DB9721-7C8D-D843-BD0B-F1F4167C18AD}" type="slidenum">
              <a:rPr lang="zh-CN" altLang="en-US" sz="1400" b="0">
                <a:latin typeface="Nanum Myeongjo" panose="02020603020101020101" pitchFamily="18" charset="-127"/>
                <a:ea typeface="宋体" panose="02010600030101010101" pitchFamily="2" charset="-122"/>
              </a:rPr>
              <a:pPr algn="r"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224" name="Rectangle 4">
            <a:extLst>
              <a:ext uri="{FF2B5EF4-FFF2-40B4-BE49-F238E27FC236}">
                <a16:creationId xmlns:a16="http://schemas.microsoft.com/office/drawing/2014/main" id="{31075F4C-95B8-AE44-9FB0-7AAE2D857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8382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225" name="Rectangle 6">
            <a:extLst>
              <a:ext uri="{FF2B5EF4-FFF2-40B4-BE49-F238E27FC236}">
                <a16:creationId xmlns:a16="http://schemas.microsoft.com/office/drawing/2014/main" id="{1EAD8361-0136-BB4A-A01D-C565A706D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3" y="5780088"/>
            <a:ext cx="3413125" cy="3524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226" name="Rectangle 7">
            <a:extLst>
              <a:ext uri="{FF2B5EF4-FFF2-40B4-BE49-F238E27FC236}">
                <a16:creationId xmlns:a16="http://schemas.microsoft.com/office/drawing/2014/main" id="{30ADFB3F-C82E-CE4A-99D3-E1164000C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" y="5780088"/>
            <a:ext cx="3398838" cy="346075"/>
          </a:xfrm>
          <a:prstGeom prst="rect">
            <a:avLst/>
          </a:prstGeom>
          <a:solidFill>
            <a:srgbClr val="CC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227" name="Rectangle 8">
            <a:extLst>
              <a:ext uri="{FF2B5EF4-FFF2-40B4-BE49-F238E27FC236}">
                <a16:creationId xmlns:a16="http://schemas.microsoft.com/office/drawing/2014/main" id="{61145915-18BE-3641-81BF-3995BDC87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3" y="5845175"/>
            <a:ext cx="22554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Instruction Memory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228" name="Line 9">
            <a:extLst>
              <a:ext uri="{FF2B5EF4-FFF2-40B4-BE49-F238E27FC236}">
                <a16:creationId xmlns:a16="http://schemas.microsoft.com/office/drawing/2014/main" id="{B33EF994-5B0C-F34E-A598-6A78F2BFBB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09675" y="5584825"/>
            <a:ext cx="0" cy="1809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229" name="Freeform 10">
            <a:extLst>
              <a:ext uri="{FF2B5EF4-FFF2-40B4-BE49-F238E27FC236}">
                <a16:creationId xmlns:a16="http://schemas.microsoft.com/office/drawing/2014/main" id="{0F12518F-5684-194C-A945-7BA091111456}"/>
              </a:ext>
            </a:extLst>
          </p:cNvPr>
          <p:cNvSpPr>
            <a:spLocks/>
          </p:cNvSpPr>
          <p:nvPr/>
        </p:nvSpPr>
        <p:spPr bwMode="auto">
          <a:xfrm>
            <a:off x="1150938" y="5551488"/>
            <a:ext cx="115887" cy="38100"/>
          </a:xfrm>
          <a:custGeom>
            <a:avLst/>
            <a:gdLst>
              <a:gd name="T0" fmla="*/ 2147483646 w 78"/>
              <a:gd name="T1" fmla="*/ 2147483646 h 49"/>
              <a:gd name="T2" fmla="*/ 2147483646 w 78"/>
              <a:gd name="T3" fmla="*/ 0 h 49"/>
              <a:gd name="T4" fmla="*/ 0 w 78"/>
              <a:gd name="T5" fmla="*/ 2147483646 h 49"/>
              <a:gd name="T6" fmla="*/ 2147483646 w 78"/>
              <a:gd name="T7" fmla="*/ 2147483646 h 49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49"/>
              <a:gd name="T14" fmla="*/ 78 w 78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49">
                <a:moveTo>
                  <a:pt x="78" y="49"/>
                </a:moveTo>
                <a:lnTo>
                  <a:pt x="38" y="0"/>
                </a:lnTo>
                <a:lnTo>
                  <a:pt x="0" y="49"/>
                </a:lnTo>
                <a:lnTo>
                  <a:pt x="78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230" name="Line 11">
            <a:extLst>
              <a:ext uri="{FF2B5EF4-FFF2-40B4-BE49-F238E27FC236}">
                <a16:creationId xmlns:a16="http://schemas.microsoft.com/office/drawing/2014/main" id="{B325FC21-EB9D-1A45-9668-4DDFD99BA9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3738" y="5584825"/>
            <a:ext cx="0" cy="1809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231" name="Freeform 12">
            <a:extLst>
              <a:ext uri="{FF2B5EF4-FFF2-40B4-BE49-F238E27FC236}">
                <a16:creationId xmlns:a16="http://schemas.microsoft.com/office/drawing/2014/main" id="{EC7075E2-229F-7D42-8F3A-FCCED15DB647}"/>
              </a:ext>
            </a:extLst>
          </p:cNvPr>
          <p:cNvSpPr>
            <a:spLocks/>
          </p:cNvSpPr>
          <p:nvPr/>
        </p:nvSpPr>
        <p:spPr bwMode="auto">
          <a:xfrm>
            <a:off x="1906588" y="5551488"/>
            <a:ext cx="114300" cy="38100"/>
          </a:xfrm>
          <a:custGeom>
            <a:avLst/>
            <a:gdLst>
              <a:gd name="T0" fmla="*/ 2147483646 w 79"/>
              <a:gd name="T1" fmla="*/ 2147483646 h 49"/>
              <a:gd name="T2" fmla="*/ 2147483646 w 79"/>
              <a:gd name="T3" fmla="*/ 0 h 49"/>
              <a:gd name="T4" fmla="*/ 0 w 79"/>
              <a:gd name="T5" fmla="*/ 2147483646 h 49"/>
              <a:gd name="T6" fmla="*/ 2147483646 w 79"/>
              <a:gd name="T7" fmla="*/ 2147483646 h 49"/>
              <a:gd name="T8" fmla="*/ 0 60000 65536"/>
              <a:gd name="T9" fmla="*/ 0 60000 65536"/>
              <a:gd name="T10" fmla="*/ 0 60000 65536"/>
              <a:gd name="T11" fmla="*/ 0 60000 65536"/>
              <a:gd name="T12" fmla="*/ 0 w 79"/>
              <a:gd name="T13" fmla="*/ 0 h 49"/>
              <a:gd name="T14" fmla="*/ 79 w 79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9" h="49">
                <a:moveTo>
                  <a:pt x="79" y="49"/>
                </a:moveTo>
                <a:lnTo>
                  <a:pt x="38" y="0"/>
                </a:lnTo>
                <a:lnTo>
                  <a:pt x="0" y="49"/>
                </a:lnTo>
                <a:lnTo>
                  <a:pt x="79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232" name="Line 13">
            <a:extLst>
              <a:ext uri="{FF2B5EF4-FFF2-40B4-BE49-F238E27FC236}">
                <a16:creationId xmlns:a16="http://schemas.microsoft.com/office/drawing/2014/main" id="{FAD2D78F-ECBF-FF43-B03C-D22121EE7B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19388" y="5584825"/>
            <a:ext cx="0" cy="1809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233" name="Freeform 14">
            <a:extLst>
              <a:ext uri="{FF2B5EF4-FFF2-40B4-BE49-F238E27FC236}">
                <a16:creationId xmlns:a16="http://schemas.microsoft.com/office/drawing/2014/main" id="{72D4BDB0-AF0C-994C-A718-707AD848CA9A}"/>
              </a:ext>
            </a:extLst>
          </p:cNvPr>
          <p:cNvSpPr>
            <a:spLocks/>
          </p:cNvSpPr>
          <p:nvPr/>
        </p:nvSpPr>
        <p:spPr bwMode="auto">
          <a:xfrm>
            <a:off x="2665413" y="5551488"/>
            <a:ext cx="111125" cy="38100"/>
          </a:xfrm>
          <a:custGeom>
            <a:avLst/>
            <a:gdLst>
              <a:gd name="T0" fmla="*/ 2147483646 w 79"/>
              <a:gd name="T1" fmla="*/ 2147483646 h 49"/>
              <a:gd name="T2" fmla="*/ 2147483646 w 79"/>
              <a:gd name="T3" fmla="*/ 0 h 49"/>
              <a:gd name="T4" fmla="*/ 0 w 79"/>
              <a:gd name="T5" fmla="*/ 2147483646 h 49"/>
              <a:gd name="T6" fmla="*/ 2147483646 w 79"/>
              <a:gd name="T7" fmla="*/ 2147483646 h 49"/>
              <a:gd name="T8" fmla="*/ 0 60000 65536"/>
              <a:gd name="T9" fmla="*/ 0 60000 65536"/>
              <a:gd name="T10" fmla="*/ 0 60000 65536"/>
              <a:gd name="T11" fmla="*/ 0 60000 65536"/>
              <a:gd name="T12" fmla="*/ 0 w 79"/>
              <a:gd name="T13" fmla="*/ 0 h 49"/>
              <a:gd name="T14" fmla="*/ 79 w 79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9" h="49">
                <a:moveTo>
                  <a:pt x="79" y="49"/>
                </a:moveTo>
                <a:lnTo>
                  <a:pt x="38" y="0"/>
                </a:lnTo>
                <a:lnTo>
                  <a:pt x="0" y="49"/>
                </a:lnTo>
                <a:lnTo>
                  <a:pt x="79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234" name="Line 15">
            <a:extLst>
              <a:ext uri="{FF2B5EF4-FFF2-40B4-BE49-F238E27FC236}">
                <a16:creationId xmlns:a16="http://schemas.microsoft.com/office/drawing/2014/main" id="{D2379828-1174-C049-A29C-050CE56762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" y="5605463"/>
            <a:ext cx="0" cy="1809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235" name="Freeform 16">
            <a:extLst>
              <a:ext uri="{FF2B5EF4-FFF2-40B4-BE49-F238E27FC236}">
                <a16:creationId xmlns:a16="http://schemas.microsoft.com/office/drawing/2014/main" id="{104DA379-D1A6-0A4A-80D2-F9720F6F4A9B}"/>
              </a:ext>
            </a:extLst>
          </p:cNvPr>
          <p:cNvSpPr>
            <a:spLocks/>
          </p:cNvSpPr>
          <p:nvPr/>
        </p:nvSpPr>
        <p:spPr bwMode="auto">
          <a:xfrm>
            <a:off x="323850" y="5565775"/>
            <a:ext cx="114300" cy="38100"/>
          </a:xfrm>
          <a:custGeom>
            <a:avLst/>
            <a:gdLst>
              <a:gd name="T0" fmla="*/ 2147483646 w 78"/>
              <a:gd name="T1" fmla="*/ 2147483646 h 49"/>
              <a:gd name="T2" fmla="*/ 2147483646 w 78"/>
              <a:gd name="T3" fmla="*/ 0 h 49"/>
              <a:gd name="T4" fmla="*/ 0 w 78"/>
              <a:gd name="T5" fmla="*/ 2147483646 h 49"/>
              <a:gd name="T6" fmla="*/ 2147483646 w 78"/>
              <a:gd name="T7" fmla="*/ 2147483646 h 49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49"/>
              <a:gd name="T14" fmla="*/ 78 w 78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49">
                <a:moveTo>
                  <a:pt x="78" y="49"/>
                </a:moveTo>
                <a:lnTo>
                  <a:pt x="38" y="0"/>
                </a:lnTo>
                <a:lnTo>
                  <a:pt x="0" y="49"/>
                </a:lnTo>
                <a:lnTo>
                  <a:pt x="78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236" name="Oval 17">
            <a:extLst>
              <a:ext uri="{FF2B5EF4-FFF2-40B4-BE49-F238E27FC236}">
                <a16:creationId xmlns:a16="http://schemas.microsoft.com/office/drawing/2014/main" id="{853DC06D-3016-164C-BC89-0932F19EF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5334000"/>
            <a:ext cx="757238" cy="217488"/>
          </a:xfrm>
          <a:prstGeom prst="ellipse">
            <a:avLst/>
          </a:pr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237" name="Rectangle 18">
            <a:extLst>
              <a:ext uri="{FF2B5EF4-FFF2-40B4-BE49-F238E27FC236}">
                <a16:creationId xmlns:a16="http://schemas.microsoft.com/office/drawing/2014/main" id="{3DF07082-A2F7-7549-AC29-67B15F1F0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975" y="5334000"/>
            <a:ext cx="25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rB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238" name="Oval 19">
            <a:extLst>
              <a:ext uri="{FF2B5EF4-FFF2-40B4-BE49-F238E27FC236}">
                <a16:creationId xmlns:a16="http://schemas.microsoft.com/office/drawing/2014/main" id="{A2B01EEA-ACBD-5D4C-8BF1-2891691D5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5334000"/>
            <a:ext cx="757238" cy="217488"/>
          </a:xfrm>
          <a:prstGeom prst="ellipse">
            <a:avLst/>
          </a:pr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239" name="Rectangle 20">
            <a:extLst>
              <a:ext uri="{FF2B5EF4-FFF2-40B4-BE49-F238E27FC236}">
                <a16:creationId xmlns:a16="http://schemas.microsoft.com/office/drawing/2014/main" id="{8DF53782-F417-F147-BD61-B24FBC2C2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88" y="5334000"/>
            <a:ext cx="6080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icode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240" name="Oval 21">
            <a:extLst>
              <a:ext uri="{FF2B5EF4-FFF2-40B4-BE49-F238E27FC236}">
                <a16:creationId xmlns:a16="http://schemas.microsoft.com/office/drawing/2014/main" id="{D09A96DD-982C-D24F-8E20-7C49F8E14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3" y="5334000"/>
            <a:ext cx="757237" cy="217488"/>
          </a:xfrm>
          <a:prstGeom prst="ellipse">
            <a:avLst/>
          </a:pr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241" name="Rectangle 22">
            <a:extLst>
              <a:ext uri="{FF2B5EF4-FFF2-40B4-BE49-F238E27FC236}">
                <a16:creationId xmlns:a16="http://schemas.microsoft.com/office/drawing/2014/main" id="{38EF9FFB-166A-D943-A576-D7411A24C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5334000"/>
            <a:ext cx="40957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ifun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242" name="Oval 23">
            <a:extLst>
              <a:ext uri="{FF2B5EF4-FFF2-40B4-BE49-F238E27FC236}">
                <a16:creationId xmlns:a16="http://schemas.microsoft.com/office/drawing/2014/main" id="{C570BA7F-BCF3-144A-AFFA-B7C8B24EB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5334000"/>
            <a:ext cx="758825" cy="217488"/>
          </a:xfrm>
          <a:prstGeom prst="ellipse">
            <a:avLst/>
          </a:pr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243" name="Rectangle 24">
            <a:extLst>
              <a:ext uri="{FF2B5EF4-FFF2-40B4-BE49-F238E27FC236}">
                <a16:creationId xmlns:a16="http://schemas.microsoft.com/office/drawing/2014/main" id="{2CECA2E1-F2CD-1045-86A1-92C426E57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738" y="5334000"/>
            <a:ext cx="285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rA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grpSp>
        <p:nvGrpSpPr>
          <p:cNvPr id="9244" name="Group 25">
            <a:extLst>
              <a:ext uri="{FF2B5EF4-FFF2-40B4-BE49-F238E27FC236}">
                <a16:creationId xmlns:a16="http://schemas.microsoft.com/office/drawing/2014/main" id="{AFC61E6F-C3BD-E74F-86FF-13256719A11F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6354752"/>
            <a:ext cx="1263650" cy="276224"/>
            <a:chOff x="4080" y="3744"/>
            <a:chExt cx="796" cy="174"/>
          </a:xfrm>
        </p:grpSpPr>
        <p:sp>
          <p:nvSpPr>
            <p:cNvPr id="9515" name="Rectangle 26">
              <a:extLst>
                <a:ext uri="{FF2B5EF4-FFF2-40B4-BE49-F238E27FC236}">
                  <a16:creationId xmlns:a16="http://schemas.microsoft.com/office/drawing/2014/main" id="{70C69EE8-2A9D-494F-B51C-C4D029F5F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751"/>
              <a:ext cx="796" cy="137"/>
            </a:xfrm>
            <a:prstGeom prst="rect">
              <a:avLst/>
            </a:prstGeom>
            <a:solidFill>
              <a:srgbClr val="CC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516" name="Rectangle 27">
              <a:extLst>
                <a:ext uri="{FF2B5EF4-FFF2-40B4-BE49-F238E27FC236}">
                  <a16:creationId xmlns:a16="http://schemas.microsoft.com/office/drawing/2014/main" id="{9446A45A-63F9-9347-8E3A-F31BCA83D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744"/>
              <a:ext cx="20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PC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  <p:sp>
        <p:nvSpPr>
          <p:cNvPr id="9245" name="Oval 28">
            <a:extLst>
              <a:ext uri="{FF2B5EF4-FFF2-40B4-BE49-F238E27FC236}">
                <a16:creationId xmlns:a16="http://schemas.microsoft.com/office/drawing/2014/main" id="{5287322B-2254-E642-8175-74110A34E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25" y="5334000"/>
            <a:ext cx="757238" cy="217488"/>
          </a:xfrm>
          <a:prstGeom prst="ellipse">
            <a:avLst/>
          </a:pr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grpSp>
        <p:nvGrpSpPr>
          <p:cNvPr id="9246" name="Group 29">
            <a:extLst>
              <a:ext uri="{FF2B5EF4-FFF2-40B4-BE49-F238E27FC236}">
                <a16:creationId xmlns:a16="http://schemas.microsoft.com/office/drawing/2014/main" id="{4C71E968-8659-2D46-BF06-2B476D802D39}"/>
              </a:ext>
            </a:extLst>
          </p:cNvPr>
          <p:cNvGrpSpPr>
            <a:grpSpLocks/>
          </p:cNvGrpSpPr>
          <p:nvPr/>
        </p:nvGrpSpPr>
        <p:grpSpPr bwMode="auto">
          <a:xfrm>
            <a:off x="3806825" y="5791200"/>
            <a:ext cx="1679575" cy="352425"/>
            <a:chOff x="4032" y="3120"/>
            <a:chExt cx="1058" cy="222"/>
          </a:xfrm>
        </p:grpSpPr>
        <p:sp>
          <p:nvSpPr>
            <p:cNvPr id="9512" name="Rectangle 30">
              <a:extLst>
                <a:ext uri="{FF2B5EF4-FFF2-40B4-BE49-F238E27FC236}">
                  <a16:creationId xmlns:a16="http://schemas.microsoft.com/office/drawing/2014/main" id="{70D8B7D2-CC4F-7D46-9AF3-4EC466528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120"/>
              <a:ext cx="1058" cy="22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513" name="Rectangle 31">
              <a:extLst>
                <a:ext uri="{FF2B5EF4-FFF2-40B4-BE49-F238E27FC236}">
                  <a16:creationId xmlns:a16="http://schemas.microsoft.com/office/drawing/2014/main" id="{20D48130-B818-AE44-A26A-5A223230E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120"/>
              <a:ext cx="1031" cy="218"/>
            </a:xfrm>
            <a:prstGeom prst="rect">
              <a:avLst/>
            </a:prstGeom>
            <a:solidFill>
              <a:srgbClr val="CC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514" name="Rectangle 32">
              <a:extLst>
                <a:ext uri="{FF2B5EF4-FFF2-40B4-BE49-F238E27FC236}">
                  <a16:creationId xmlns:a16="http://schemas.microsoft.com/office/drawing/2014/main" id="{E82CE6AB-31C2-664D-A17A-22EF8F547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" y="3139"/>
              <a:ext cx="9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PC increment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  <p:grpSp>
        <p:nvGrpSpPr>
          <p:cNvPr id="9247" name="Group 33">
            <a:extLst>
              <a:ext uri="{FF2B5EF4-FFF2-40B4-BE49-F238E27FC236}">
                <a16:creationId xmlns:a16="http://schemas.microsoft.com/office/drawing/2014/main" id="{02AFA154-275E-CE4E-950C-AD71E7E1B2E1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6096000"/>
            <a:ext cx="2971800" cy="304800"/>
            <a:chOff x="1056" y="2352"/>
            <a:chExt cx="1872" cy="144"/>
          </a:xfrm>
        </p:grpSpPr>
        <p:sp>
          <p:nvSpPr>
            <p:cNvPr id="9504" name="Freeform 34">
              <a:extLst>
                <a:ext uri="{FF2B5EF4-FFF2-40B4-BE49-F238E27FC236}">
                  <a16:creationId xmlns:a16="http://schemas.microsoft.com/office/drawing/2014/main" id="{907E4ABB-5E2A-EC48-ADB8-9F85E4424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" y="2392"/>
              <a:ext cx="1780" cy="56"/>
            </a:xfrm>
            <a:custGeom>
              <a:avLst/>
              <a:gdLst>
                <a:gd name="T0" fmla="*/ 0 w 1952"/>
                <a:gd name="T1" fmla="*/ 981 h 47"/>
                <a:gd name="T2" fmla="*/ 0 w 1952"/>
                <a:gd name="T3" fmla="*/ 2229 h 47"/>
                <a:gd name="T4" fmla="*/ 254 w 1952"/>
                <a:gd name="T5" fmla="*/ 2229 h 47"/>
                <a:gd name="T6" fmla="*/ 254 w 1952"/>
                <a:gd name="T7" fmla="*/ 2229 h 47"/>
                <a:gd name="T8" fmla="*/ 254 w 1952"/>
                <a:gd name="T9" fmla="*/ 2188 h 47"/>
                <a:gd name="T10" fmla="*/ 254 w 1952"/>
                <a:gd name="T11" fmla="*/ 1978 h 47"/>
                <a:gd name="T12" fmla="*/ 256 w 1952"/>
                <a:gd name="T13" fmla="*/ 1836 h 47"/>
                <a:gd name="T14" fmla="*/ 258 w 1952"/>
                <a:gd name="T15" fmla="*/ 1618 h 47"/>
                <a:gd name="T16" fmla="*/ 258 w 1952"/>
                <a:gd name="T17" fmla="*/ 0 h 47"/>
                <a:gd name="T18" fmla="*/ 251 w 1952"/>
                <a:gd name="T19" fmla="*/ 0 h 47"/>
                <a:gd name="T20" fmla="*/ 251 w 1952"/>
                <a:gd name="T21" fmla="*/ 1618 h 47"/>
                <a:gd name="T22" fmla="*/ 254 w 1952"/>
                <a:gd name="T23" fmla="*/ 981 h 47"/>
                <a:gd name="T24" fmla="*/ 253 w 1952"/>
                <a:gd name="T25" fmla="*/ 1028 h 47"/>
                <a:gd name="T26" fmla="*/ 252 w 1952"/>
                <a:gd name="T27" fmla="*/ 1211 h 47"/>
                <a:gd name="T28" fmla="*/ 251 w 1952"/>
                <a:gd name="T29" fmla="*/ 1293 h 47"/>
                <a:gd name="T30" fmla="*/ 251 w 1952"/>
                <a:gd name="T31" fmla="*/ 1618 h 47"/>
                <a:gd name="T32" fmla="*/ 254 w 1952"/>
                <a:gd name="T33" fmla="*/ 1618 h 47"/>
                <a:gd name="T34" fmla="*/ 254 w 1952"/>
                <a:gd name="T35" fmla="*/ 981 h 47"/>
                <a:gd name="T36" fmla="*/ 0 w 1952"/>
                <a:gd name="T37" fmla="*/ 981 h 4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52"/>
                <a:gd name="T58" fmla="*/ 0 h 47"/>
                <a:gd name="T59" fmla="*/ 1952 w 1952"/>
                <a:gd name="T60" fmla="*/ 47 h 4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52" h="47">
                  <a:moveTo>
                    <a:pt x="0" y="20"/>
                  </a:moveTo>
                  <a:lnTo>
                    <a:pt x="0" y="47"/>
                  </a:lnTo>
                  <a:lnTo>
                    <a:pt x="1930" y="47"/>
                  </a:lnTo>
                  <a:lnTo>
                    <a:pt x="1939" y="46"/>
                  </a:lnTo>
                  <a:lnTo>
                    <a:pt x="1944" y="42"/>
                  </a:lnTo>
                  <a:lnTo>
                    <a:pt x="1950" y="39"/>
                  </a:lnTo>
                  <a:lnTo>
                    <a:pt x="1952" y="34"/>
                  </a:lnTo>
                  <a:lnTo>
                    <a:pt x="1952" y="0"/>
                  </a:lnTo>
                  <a:lnTo>
                    <a:pt x="1908" y="0"/>
                  </a:lnTo>
                  <a:lnTo>
                    <a:pt x="1908" y="34"/>
                  </a:lnTo>
                  <a:lnTo>
                    <a:pt x="1930" y="20"/>
                  </a:lnTo>
                  <a:lnTo>
                    <a:pt x="1920" y="22"/>
                  </a:lnTo>
                  <a:lnTo>
                    <a:pt x="1915" y="25"/>
                  </a:lnTo>
                  <a:lnTo>
                    <a:pt x="1910" y="28"/>
                  </a:lnTo>
                  <a:lnTo>
                    <a:pt x="1908" y="34"/>
                  </a:lnTo>
                  <a:lnTo>
                    <a:pt x="1930" y="34"/>
                  </a:lnTo>
                  <a:lnTo>
                    <a:pt x="193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505" name="Rectangle 35">
              <a:extLst>
                <a:ext uri="{FF2B5EF4-FFF2-40B4-BE49-F238E27FC236}">
                  <a16:creationId xmlns:a16="http://schemas.microsoft.com/office/drawing/2014/main" id="{1B070AAF-4084-194F-8EDF-F26EA0A9C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" y="2394"/>
              <a:ext cx="43" cy="5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506" name="Freeform 36">
              <a:extLst>
                <a:ext uri="{FF2B5EF4-FFF2-40B4-BE49-F238E27FC236}">
                  <a16:creationId xmlns:a16="http://schemas.microsoft.com/office/drawing/2014/main" id="{55047108-0FEE-AD48-A790-6198BADE4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119" cy="44"/>
            </a:xfrm>
            <a:custGeom>
              <a:avLst/>
              <a:gdLst>
                <a:gd name="T0" fmla="*/ 71 w 122"/>
                <a:gd name="T1" fmla="*/ 1 h 75"/>
                <a:gd name="T2" fmla="*/ 38 w 122"/>
                <a:gd name="T3" fmla="*/ 0 h 75"/>
                <a:gd name="T4" fmla="*/ 0 w 122"/>
                <a:gd name="T5" fmla="*/ 1 h 75"/>
                <a:gd name="T6" fmla="*/ 71 w 122"/>
                <a:gd name="T7" fmla="*/ 1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2"/>
                <a:gd name="T13" fmla="*/ 0 h 75"/>
                <a:gd name="T14" fmla="*/ 122 w 122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2" h="75">
                  <a:moveTo>
                    <a:pt x="122" y="75"/>
                  </a:moveTo>
                  <a:lnTo>
                    <a:pt x="60" y="0"/>
                  </a:lnTo>
                  <a:lnTo>
                    <a:pt x="0" y="75"/>
                  </a:lnTo>
                  <a:lnTo>
                    <a:pt x="122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grpSp>
          <p:nvGrpSpPr>
            <p:cNvPr id="9507" name="Group 37">
              <a:extLst>
                <a:ext uri="{FF2B5EF4-FFF2-40B4-BE49-F238E27FC236}">
                  <a16:creationId xmlns:a16="http://schemas.microsoft.com/office/drawing/2014/main" id="{F1DE2F2A-2798-2943-9FD4-B9194B9C58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9" y="2352"/>
              <a:ext cx="119" cy="94"/>
              <a:chOff x="1279" y="2016"/>
              <a:chExt cx="110" cy="83"/>
            </a:xfrm>
          </p:grpSpPr>
          <p:sp>
            <p:nvSpPr>
              <p:cNvPr id="9510" name="Rectangle 38">
                <a:extLst>
                  <a:ext uri="{FF2B5EF4-FFF2-40B4-BE49-F238E27FC236}">
                    <a16:creationId xmlns:a16="http://schemas.microsoft.com/office/drawing/2014/main" id="{16DDF4A7-4CC4-8046-BBB1-22261EBC1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2053"/>
                <a:ext cx="40" cy="4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9511" name="Freeform 39">
                <a:extLst>
                  <a:ext uri="{FF2B5EF4-FFF2-40B4-BE49-F238E27FC236}">
                    <a16:creationId xmlns:a16="http://schemas.microsoft.com/office/drawing/2014/main" id="{B9AD87AE-4021-A947-B1BC-46D54C8CA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9" y="2016"/>
                <a:ext cx="110" cy="39"/>
              </a:xfrm>
              <a:custGeom>
                <a:avLst/>
                <a:gdLst>
                  <a:gd name="T0" fmla="*/ 13 w 122"/>
                  <a:gd name="T1" fmla="*/ 1 h 75"/>
                  <a:gd name="T2" fmla="*/ 6 w 122"/>
                  <a:gd name="T3" fmla="*/ 0 h 75"/>
                  <a:gd name="T4" fmla="*/ 0 w 122"/>
                  <a:gd name="T5" fmla="*/ 1 h 75"/>
                  <a:gd name="T6" fmla="*/ 13 w 122"/>
                  <a:gd name="T7" fmla="*/ 1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2"/>
                  <a:gd name="T13" fmla="*/ 0 h 75"/>
                  <a:gd name="T14" fmla="*/ 122 w 122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2" h="75">
                    <a:moveTo>
                      <a:pt x="122" y="75"/>
                    </a:moveTo>
                    <a:lnTo>
                      <a:pt x="60" y="0"/>
                    </a:lnTo>
                    <a:lnTo>
                      <a:pt x="0" y="75"/>
                    </a:lnTo>
                    <a:lnTo>
                      <a:pt x="122" y="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9508" name="Rectangle 40">
              <a:extLst>
                <a:ext uri="{FF2B5EF4-FFF2-40B4-BE49-F238E27FC236}">
                  <a16:creationId xmlns:a16="http://schemas.microsoft.com/office/drawing/2014/main" id="{FA44C7D8-369E-1546-AB3A-B646A381D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" y="2444"/>
              <a:ext cx="43" cy="5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509" name="Freeform 41">
              <a:extLst>
                <a:ext uri="{FF2B5EF4-FFF2-40B4-BE49-F238E27FC236}">
                  <a16:creationId xmlns:a16="http://schemas.microsoft.com/office/drawing/2014/main" id="{806A5C87-2A76-1549-B5D3-8782C7C0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119" cy="44"/>
            </a:xfrm>
            <a:custGeom>
              <a:avLst/>
              <a:gdLst>
                <a:gd name="T0" fmla="*/ 71 w 122"/>
                <a:gd name="T1" fmla="*/ 1 h 75"/>
                <a:gd name="T2" fmla="*/ 38 w 122"/>
                <a:gd name="T3" fmla="*/ 0 h 75"/>
                <a:gd name="T4" fmla="*/ 0 w 122"/>
                <a:gd name="T5" fmla="*/ 1 h 75"/>
                <a:gd name="T6" fmla="*/ 71 w 122"/>
                <a:gd name="T7" fmla="*/ 1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2"/>
                <a:gd name="T13" fmla="*/ 0 h 75"/>
                <a:gd name="T14" fmla="*/ 122 w 122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2" h="75">
                  <a:moveTo>
                    <a:pt x="122" y="75"/>
                  </a:moveTo>
                  <a:lnTo>
                    <a:pt x="60" y="0"/>
                  </a:lnTo>
                  <a:lnTo>
                    <a:pt x="0" y="75"/>
                  </a:lnTo>
                  <a:lnTo>
                    <a:pt x="122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9248" name="Rectangle 42">
            <a:extLst>
              <a:ext uri="{FF2B5EF4-FFF2-40B4-BE49-F238E27FC236}">
                <a16:creationId xmlns:a16="http://schemas.microsoft.com/office/drawing/2014/main" id="{947D53E2-97E9-AC49-8973-CDE39F806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6188" y="2459038"/>
            <a:ext cx="61912" cy="16732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grpSp>
        <p:nvGrpSpPr>
          <p:cNvPr id="9249" name="Group 43">
            <a:extLst>
              <a:ext uri="{FF2B5EF4-FFF2-40B4-BE49-F238E27FC236}">
                <a16:creationId xmlns:a16="http://schemas.microsoft.com/office/drawing/2014/main" id="{F705561F-F1F0-4D45-8C4A-A4C1717ADB6A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2362200"/>
            <a:ext cx="246063" cy="134938"/>
            <a:chOff x="3685" y="1296"/>
            <a:chExt cx="155" cy="85"/>
          </a:xfrm>
        </p:grpSpPr>
        <p:sp>
          <p:nvSpPr>
            <p:cNvPr id="9500" name="Oval 44">
              <a:extLst>
                <a:ext uri="{FF2B5EF4-FFF2-40B4-BE49-F238E27FC236}">
                  <a16:creationId xmlns:a16="http://schemas.microsoft.com/office/drawing/2014/main" id="{AE0F3946-052A-7546-A528-931A4456A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338"/>
              <a:ext cx="80" cy="29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501" name="Rectangle 45">
              <a:extLst>
                <a:ext uri="{FF2B5EF4-FFF2-40B4-BE49-F238E27FC236}">
                  <a16:creationId xmlns:a16="http://schemas.microsoft.com/office/drawing/2014/main" id="{3FA1859A-9AFD-7046-94F2-97E69F54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5" y="1324"/>
              <a:ext cx="155" cy="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502" name="Oval 46">
              <a:extLst>
                <a:ext uri="{FF2B5EF4-FFF2-40B4-BE49-F238E27FC236}">
                  <a16:creationId xmlns:a16="http://schemas.microsoft.com/office/drawing/2014/main" id="{D9429117-79E0-F54C-BD48-A2DFFB79F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338"/>
              <a:ext cx="80" cy="29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503" name="Freeform 47">
              <a:extLst>
                <a:ext uri="{FF2B5EF4-FFF2-40B4-BE49-F238E27FC236}">
                  <a16:creationId xmlns:a16="http://schemas.microsoft.com/office/drawing/2014/main" id="{8C6B776A-2C17-9547-92BC-BB36C56E8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1" y="1296"/>
              <a:ext cx="107" cy="39"/>
            </a:xfrm>
            <a:custGeom>
              <a:avLst/>
              <a:gdLst>
                <a:gd name="T0" fmla="*/ 6 w 123"/>
                <a:gd name="T1" fmla="*/ 1 h 75"/>
                <a:gd name="T2" fmla="*/ 3 w 123"/>
                <a:gd name="T3" fmla="*/ 0 h 75"/>
                <a:gd name="T4" fmla="*/ 0 w 123"/>
                <a:gd name="T5" fmla="*/ 1 h 75"/>
                <a:gd name="T6" fmla="*/ 6 w 123"/>
                <a:gd name="T7" fmla="*/ 1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"/>
                <a:gd name="T13" fmla="*/ 0 h 75"/>
                <a:gd name="T14" fmla="*/ 123 w 123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" h="75">
                  <a:moveTo>
                    <a:pt x="123" y="75"/>
                  </a:moveTo>
                  <a:lnTo>
                    <a:pt x="60" y="0"/>
                  </a:lnTo>
                  <a:lnTo>
                    <a:pt x="0" y="75"/>
                  </a:lnTo>
                  <a:lnTo>
                    <a:pt x="123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9250" name="Rectangle 48">
            <a:extLst>
              <a:ext uri="{FF2B5EF4-FFF2-40B4-BE49-F238E27FC236}">
                <a16:creationId xmlns:a16="http://schemas.microsoft.com/office/drawing/2014/main" id="{7BC2E2B6-C204-C14D-B3F4-FE8073052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5650" y="2422525"/>
            <a:ext cx="58738" cy="29876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251" name="Freeform 49">
            <a:extLst>
              <a:ext uri="{FF2B5EF4-FFF2-40B4-BE49-F238E27FC236}">
                <a16:creationId xmlns:a16="http://schemas.microsoft.com/office/drawing/2014/main" id="{AB5BD0E8-4FF3-1840-8C6C-F4420674289F}"/>
              </a:ext>
            </a:extLst>
          </p:cNvPr>
          <p:cNvSpPr>
            <a:spLocks/>
          </p:cNvSpPr>
          <p:nvPr/>
        </p:nvSpPr>
        <p:spPr bwMode="auto">
          <a:xfrm>
            <a:off x="4508500" y="2374900"/>
            <a:ext cx="168275" cy="61913"/>
          </a:xfrm>
          <a:custGeom>
            <a:avLst/>
            <a:gdLst>
              <a:gd name="T0" fmla="*/ 2147483646 w 123"/>
              <a:gd name="T1" fmla="*/ 2147483646 h 75"/>
              <a:gd name="T2" fmla="*/ 2147483646 w 123"/>
              <a:gd name="T3" fmla="*/ 0 h 75"/>
              <a:gd name="T4" fmla="*/ 0 w 123"/>
              <a:gd name="T5" fmla="*/ 2147483646 h 75"/>
              <a:gd name="T6" fmla="*/ 2147483646 w 123"/>
              <a:gd name="T7" fmla="*/ 2147483646 h 75"/>
              <a:gd name="T8" fmla="*/ 0 60000 65536"/>
              <a:gd name="T9" fmla="*/ 0 60000 65536"/>
              <a:gd name="T10" fmla="*/ 0 60000 65536"/>
              <a:gd name="T11" fmla="*/ 0 60000 65536"/>
              <a:gd name="T12" fmla="*/ 0 w 123"/>
              <a:gd name="T13" fmla="*/ 0 h 75"/>
              <a:gd name="T14" fmla="*/ 123 w 123"/>
              <a:gd name="T15" fmla="*/ 75 h 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3" h="75">
                <a:moveTo>
                  <a:pt x="123" y="75"/>
                </a:moveTo>
                <a:lnTo>
                  <a:pt x="61" y="0"/>
                </a:lnTo>
                <a:lnTo>
                  <a:pt x="0" y="75"/>
                </a:lnTo>
                <a:lnTo>
                  <a:pt x="123" y="7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252" name="Oval 50">
            <a:extLst>
              <a:ext uri="{FF2B5EF4-FFF2-40B4-BE49-F238E27FC236}">
                <a16:creationId xmlns:a16="http://schemas.microsoft.com/office/drawing/2014/main" id="{73D91059-0341-CD4E-80C5-611FA3224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2460625"/>
            <a:ext cx="127000" cy="44450"/>
          </a:xfrm>
          <a:prstGeom prst="ellipse">
            <a:avLst/>
          </a:prstGeom>
          <a:solidFill>
            <a:srgbClr val="000000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253" name="Rectangle 51">
            <a:extLst>
              <a:ext uri="{FF2B5EF4-FFF2-40B4-BE49-F238E27FC236}">
                <a16:creationId xmlns:a16="http://schemas.microsoft.com/office/drawing/2014/main" id="{76ACB7B9-D90E-BD43-9792-73E536950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438400"/>
            <a:ext cx="249238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254" name="Oval 52">
            <a:extLst>
              <a:ext uri="{FF2B5EF4-FFF2-40B4-BE49-F238E27FC236}">
                <a16:creationId xmlns:a16="http://schemas.microsoft.com/office/drawing/2014/main" id="{C7DBAD20-0003-1B44-BF2D-7D14155C6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2460625"/>
            <a:ext cx="127000" cy="44450"/>
          </a:xfrm>
          <a:prstGeom prst="ellipse">
            <a:avLst/>
          </a:prstGeom>
          <a:solidFill>
            <a:srgbClr val="000000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255" name="Freeform 53">
            <a:extLst>
              <a:ext uri="{FF2B5EF4-FFF2-40B4-BE49-F238E27FC236}">
                <a16:creationId xmlns:a16="http://schemas.microsoft.com/office/drawing/2014/main" id="{23B373BA-A374-6D4A-ADC1-7380E3345689}"/>
              </a:ext>
            </a:extLst>
          </p:cNvPr>
          <p:cNvSpPr>
            <a:spLocks/>
          </p:cNvSpPr>
          <p:nvPr/>
        </p:nvSpPr>
        <p:spPr bwMode="auto">
          <a:xfrm>
            <a:off x="4495800" y="1219200"/>
            <a:ext cx="4038600" cy="3676650"/>
          </a:xfrm>
          <a:custGeom>
            <a:avLst/>
            <a:gdLst>
              <a:gd name="T0" fmla="*/ 0 w 3617"/>
              <a:gd name="T1" fmla="*/ 0 h 4365"/>
              <a:gd name="T2" fmla="*/ 0 w 3617"/>
              <a:gd name="T3" fmla="*/ 2147483646 h 4365"/>
              <a:gd name="T4" fmla="*/ 2147483646 w 3617"/>
              <a:gd name="T5" fmla="*/ 2147483646 h 4365"/>
              <a:gd name="T6" fmla="*/ 2147483646 w 3617"/>
              <a:gd name="T7" fmla="*/ 2147483646 h 4365"/>
              <a:gd name="T8" fmla="*/ 2147483646 w 3617"/>
              <a:gd name="T9" fmla="*/ 2147483646 h 4365"/>
              <a:gd name="T10" fmla="*/ 2147483646 w 3617"/>
              <a:gd name="T11" fmla="*/ 2147483646 h 4365"/>
              <a:gd name="T12" fmla="*/ 2147483646 w 3617"/>
              <a:gd name="T13" fmla="*/ 2147483646 h 4365"/>
              <a:gd name="T14" fmla="*/ 2147483646 w 3617"/>
              <a:gd name="T15" fmla="*/ 2147483646 h 4365"/>
              <a:gd name="T16" fmla="*/ 2147483646 w 3617"/>
              <a:gd name="T17" fmla="*/ 2147483646 h 4365"/>
              <a:gd name="T18" fmla="*/ 2147483646 w 3617"/>
              <a:gd name="T19" fmla="*/ 2147483646 h 4365"/>
              <a:gd name="T20" fmla="*/ 2147483646 w 3617"/>
              <a:gd name="T21" fmla="*/ 2147483646 h 4365"/>
              <a:gd name="T22" fmla="*/ 2147483646 w 3617"/>
              <a:gd name="T23" fmla="*/ 2147483646 h 4365"/>
              <a:gd name="T24" fmla="*/ 2147483646 w 3617"/>
              <a:gd name="T25" fmla="*/ 2147483646 h 4365"/>
              <a:gd name="T26" fmla="*/ 2147483646 w 3617"/>
              <a:gd name="T27" fmla="*/ 2147483646 h 4365"/>
              <a:gd name="T28" fmla="*/ 2147483646 w 3617"/>
              <a:gd name="T29" fmla="*/ 2147483646 h 4365"/>
              <a:gd name="T30" fmla="*/ 2147483646 w 3617"/>
              <a:gd name="T31" fmla="*/ 2147483646 h 4365"/>
              <a:gd name="T32" fmla="*/ 2147483646 w 3617"/>
              <a:gd name="T33" fmla="*/ 2147483646 h 4365"/>
              <a:gd name="T34" fmla="*/ 2147483646 w 3617"/>
              <a:gd name="T35" fmla="*/ 2147483646 h 4365"/>
              <a:gd name="T36" fmla="*/ 2147483646 w 3617"/>
              <a:gd name="T37" fmla="*/ 2147483646 h 4365"/>
              <a:gd name="T38" fmla="*/ 2147483646 w 3617"/>
              <a:gd name="T39" fmla="*/ 2147483646 h 4365"/>
              <a:gd name="T40" fmla="*/ 2147483646 w 3617"/>
              <a:gd name="T41" fmla="*/ 2147483646 h 4365"/>
              <a:gd name="T42" fmla="*/ 2147483646 w 3617"/>
              <a:gd name="T43" fmla="*/ 2147483646 h 4365"/>
              <a:gd name="T44" fmla="*/ 2147483646 w 3617"/>
              <a:gd name="T45" fmla="*/ 2147483646 h 4365"/>
              <a:gd name="T46" fmla="*/ 2147483646 w 3617"/>
              <a:gd name="T47" fmla="*/ 2147483646 h 4365"/>
              <a:gd name="T48" fmla="*/ 2147483646 w 3617"/>
              <a:gd name="T49" fmla="*/ 2147483646 h 4365"/>
              <a:gd name="T50" fmla="*/ 2147483646 w 3617"/>
              <a:gd name="T51" fmla="*/ 2147483646 h 4365"/>
              <a:gd name="T52" fmla="*/ 2147483646 w 3617"/>
              <a:gd name="T53" fmla="*/ 2147483646 h 4365"/>
              <a:gd name="T54" fmla="*/ 2147483646 w 3617"/>
              <a:gd name="T55" fmla="*/ 2147483646 h 4365"/>
              <a:gd name="T56" fmla="*/ 2147483646 w 3617"/>
              <a:gd name="T57" fmla="*/ 2147483646 h 4365"/>
              <a:gd name="T58" fmla="*/ 2147483646 w 3617"/>
              <a:gd name="T59" fmla="*/ 2147483646 h 4365"/>
              <a:gd name="T60" fmla="*/ 2147483646 w 3617"/>
              <a:gd name="T61" fmla="*/ 0 h 4365"/>
              <a:gd name="T62" fmla="*/ 0 w 3617"/>
              <a:gd name="T63" fmla="*/ 0 h 436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3617"/>
              <a:gd name="T97" fmla="*/ 0 h 4365"/>
              <a:gd name="T98" fmla="*/ 3617 w 3617"/>
              <a:gd name="T99" fmla="*/ 4365 h 4365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3617" h="4365">
                <a:moveTo>
                  <a:pt x="0" y="0"/>
                </a:moveTo>
                <a:lnTo>
                  <a:pt x="0" y="26"/>
                </a:lnTo>
                <a:lnTo>
                  <a:pt x="3595" y="26"/>
                </a:lnTo>
                <a:lnTo>
                  <a:pt x="3595" y="13"/>
                </a:lnTo>
                <a:lnTo>
                  <a:pt x="3573" y="13"/>
                </a:lnTo>
                <a:lnTo>
                  <a:pt x="3575" y="19"/>
                </a:lnTo>
                <a:lnTo>
                  <a:pt x="3581" y="22"/>
                </a:lnTo>
                <a:lnTo>
                  <a:pt x="3586" y="25"/>
                </a:lnTo>
                <a:lnTo>
                  <a:pt x="3573" y="13"/>
                </a:lnTo>
                <a:lnTo>
                  <a:pt x="3573" y="4352"/>
                </a:lnTo>
                <a:lnTo>
                  <a:pt x="3595" y="4352"/>
                </a:lnTo>
                <a:lnTo>
                  <a:pt x="3595" y="4338"/>
                </a:lnTo>
                <a:lnTo>
                  <a:pt x="3586" y="4339"/>
                </a:lnTo>
                <a:lnTo>
                  <a:pt x="3581" y="4343"/>
                </a:lnTo>
                <a:lnTo>
                  <a:pt x="3575" y="4346"/>
                </a:lnTo>
                <a:lnTo>
                  <a:pt x="3595" y="4338"/>
                </a:lnTo>
                <a:lnTo>
                  <a:pt x="1434" y="4338"/>
                </a:lnTo>
                <a:lnTo>
                  <a:pt x="1434" y="4365"/>
                </a:lnTo>
                <a:lnTo>
                  <a:pt x="3595" y="4365"/>
                </a:lnTo>
                <a:lnTo>
                  <a:pt x="3605" y="4364"/>
                </a:lnTo>
                <a:lnTo>
                  <a:pt x="3610" y="4360"/>
                </a:lnTo>
                <a:lnTo>
                  <a:pt x="3616" y="4357"/>
                </a:lnTo>
                <a:lnTo>
                  <a:pt x="3617" y="4352"/>
                </a:lnTo>
                <a:lnTo>
                  <a:pt x="3617" y="13"/>
                </a:lnTo>
                <a:lnTo>
                  <a:pt x="3616" y="8"/>
                </a:lnTo>
                <a:lnTo>
                  <a:pt x="3610" y="4"/>
                </a:lnTo>
                <a:lnTo>
                  <a:pt x="3605" y="1"/>
                </a:lnTo>
                <a:lnTo>
                  <a:pt x="359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256" name="Freeform 54">
            <a:extLst>
              <a:ext uri="{FF2B5EF4-FFF2-40B4-BE49-F238E27FC236}">
                <a16:creationId xmlns:a16="http://schemas.microsoft.com/office/drawing/2014/main" id="{B672788B-B5E6-5D48-87A3-55EB1CF9AF77}"/>
              </a:ext>
            </a:extLst>
          </p:cNvPr>
          <p:cNvSpPr>
            <a:spLocks/>
          </p:cNvSpPr>
          <p:nvPr/>
        </p:nvSpPr>
        <p:spPr bwMode="auto">
          <a:xfrm>
            <a:off x="2895600" y="2554288"/>
            <a:ext cx="5410200" cy="2627312"/>
          </a:xfrm>
          <a:custGeom>
            <a:avLst/>
            <a:gdLst>
              <a:gd name="T0" fmla="*/ 0 w 4516"/>
              <a:gd name="T1" fmla="*/ 2147483646 h 3042"/>
              <a:gd name="T2" fmla="*/ 2147483646 w 4516"/>
              <a:gd name="T3" fmla="*/ 2147483646 h 3042"/>
              <a:gd name="T4" fmla="*/ 2147483646 w 4516"/>
              <a:gd name="T5" fmla="*/ 2147483646 h 3042"/>
              <a:gd name="T6" fmla="*/ 2147483646 w 4516"/>
              <a:gd name="T7" fmla="*/ 2147483646 h 3042"/>
              <a:gd name="T8" fmla="*/ 2147483646 w 4516"/>
              <a:gd name="T9" fmla="*/ 2147483646 h 3042"/>
              <a:gd name="T10" fmla="*/ 2147483646 w 4516"/>
              <a:gd name="T11" fmla="*/ 2147483646 h 3042"/>
              <a:gd name="T12" fmla="*/ 2147483646 w 4516"/>
              <a:gd name="T13" fmla="*/ 2147483646 h 3042"/>
              <a:gd name="T14" fmla="*/ 2147483646 w 4516"/>
              <a:gd name="T15" fmla="*/ 2147483646 h 3042"/>
              <a:gd name="T16" fmla="*/ 2147483646 w 4516"/>
              <a:gd name="T17" fmla="*/ 2147483646 h 3042"/>
              <a:gd name="T18" fmla="*/ 2147483646 w 4516"/>
              <a:gd name="T19" fmla="*/ 2147483646 h 3042"/>
              <a:gd name="T20" fmla="*/ 2147483646 w 4516"/>
              <a:gd name="T21" fmla="*/ 2147483646 h 3042"/>
              <a:gd name="T22" fmla="*/ 2147483646 w 4516"/>
              <a:gd name="T23" fmla="*/ 2147483646 h 3042"/>
              <a:gd name="T24" fmla="*/ 2147483646 w 4516"/>
              <a:gd name="T25" fmla="*/ 2147483646 h 3042"/>
              <a:gd name="T26" fmla="*/ 2147483646 w 4516"/>
              <a:gd name="T27" fmla="*/ 2147483646 h 3042"/>
              <a:gd name="T28" fmla="*/ 2147483646 w 4516"/>
              <a:gd name="T29" fmla="*/ 2147483646 h 3042"/>
              <a:gd name="T30" fmla="*/ 2147483646 w 4516"/>
              <a:gd name="T31" fmla="*/ 2147483646 h 3042"/>
              <a:gd name="T32" fmla="*/ 2147483646 w 4516"/>
              <a:gd name="T33" fmla="*/ 2147483646 h 3042"/>
              <a:gd name="T34" fmla="*/ 2147483646 w 4516"/>
              <a:gd name="T35" fmla="*/ 2147483646 h 3042"/>
              <a:gd name="T36" fmla="*/ 2147483646 w 4516"/>
              <a:gd name="T37" fmla="*/ 2147483646 h 3042"/>
              <a:gd name="T38" fmla="*/ 2147483646 w 4516"/>
              <a:gd name="T39" fmla="*/ 2147483646 h 3042"/>
              <a:gd name="T40" fmla="*/ 2147483646 w 4516"/>
              <a:gd name="T41" fmla="*/ 2147483646 h 3042"/>
              <a:gd name="T42" fmla="*/ 2147483646 w 4516"/>
              <a:gd name="T43" fmla="*/ 2147483646 h 3042"/>
              <a:gd name="T44" fmla="*/ 2147483646 w 4516"/>
              <a:gd name="T45" fmla="*/ 2147483646 h 3042"/>
              <a:gd name="T46" fmla="*/ 2147483646 w 4516"/>
              <a:gd name="T47" fmla="*/ 2147483646 h 3042"/>
              <a:gd name="T48" fmla="*/ 2147483646 w 4516"/>
              <a:gd name="T49" fmla="*/ 2147483646 h 3042"/>
              <a:gd name="T50" fmla="*/ 2147483646 w 4516"/>
              <a:gd name="T51" fmla="*/ 2147483646 h 3042"/>
              <a:gd name="T52" fmla="*/ 2147483646 w 4516"/>
              <a:gd name="T53" fmla="*/ 2147483646 h 3042"/>
              <a:gd name="T54" fmla="*/ 2147483646 w 4516"/>
              <a:gd name="T55" fmla="*/ 2147483646 h 3042"/>
              <a:gd name="T56" fmla="*/ 2147483646 w 4516"/>
              <a:gd name="T57" fmla="*/ 2147483646 h 3042"/>
              <a:gd name="T58" fmla="*/ 2147483646 w 4516"/>
              <a:gd name="T59" fmla="*/ 2147483646 h 3042"/>
              <a:gd name="T60" fmla="*/ 2147483646 w 4516"/>
              <a:gd name="T61" fmla="*/ 2147483646 h 3042"/>
              <a:gd name="T62" fmla="*/ 2147483646 w 4516"/>
              <a:gd name="T63" fmla="*/ 2147483646 h 3042"/>
              <a:gd name="T64" fmla="*/ 2147483646 w 4516"/>
              <a:gd name="T65" fmla="*/ 2147483646 h 3042"/>
              <a:gd name="T66" fmla="*/ 2147483646 w 4516"/>
              <a:gd name="T67" fmla="*/ 2147483646 h 3042"/>
              <a:gd name="T68" fmla="*/ 2147483646 w 4516"/>
              <a:gd name="T69" fmla="*/ 2147483646 h 3042"/>
              <a:gd name="T70" fmla="*/ 2147483646 w 4516"/>
              <a:gd name="T71" fmla="*/ 2147483646 h 3042"/>
              <a:gd name="T72" fmla="*/ 2147483646 w 4516"/>
              <a:gd name="T73" fmla="*/ 2147483646 h 3042"/>
              <a:gd name="T74" fmla="*/ 2147483646 w 4516"/>
              <a:gd name="T75" fmla="*/ 0 h 3042"/>
              <a:gd name="T76" fmla="*/ 2147483646 w 4516"/>
              <a:gd name="T77" fmla="*/ 0 h 3042"/>
              <a:gd name="T78" fmla="*/ 2147483646 w 4516"/>
              <a:gd name="T79" fmla="*/ 0 h 3042"/>
              <a:gd name="T80" fmla="*/ 2147483646 w 4516"/>
              <a:gd name="T81" fmla="*/ 2147483646 h 3042"/>
              <a:gd name="T82" fmla="*/ 2147483646 w 4516"/>
              <a:gd name="T83" fmla="*/ 2147483646 h 3042"/>
              <a:gd name="T84" fmla="*/ 2147483646 w 4516"/>
              <a:gd name="T85" fmla="*/ 2147483646 h 3042"/>
              <a:gd name="T86" fmla="*/ 0 w 4516"/>
              <a:gd name="T87" fmla="*/ 2147483646 h 3042"/>
              <a:gd name="T88" fmla="*/ 0 w 4516"/>
              <a:gd name="T89" fmla="*/ 2147483646 h 3042"/>
              <a:gd name="T90" fmla="*/ 0 w 4516"/>
              <a:gd name="T91" fmla="*/ 2147483646 h 3042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4516"/>
              <a:gd name="T139" fmla="*/ 0 h 3042"/>
              <a:gd name="T140" fmla="*/ 4516 w 4516"/>
              <a:gd name="T141" fmla="*/ 3042 h 3042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4516" h="3042">
                <a:moveTo>
                  <a:pt x="0" y="66"/>
                </a:moveTo>
                <a:lnTo>
                  <a:pt x="44" y="66"/>
                </a:lnTo>
                <a:lnTo>
                  <a:pt x="44" y="13"/>
                </a:lnTo>
                <a:lnTo>
                  <a:pt x="22" y="13"/>
                </a:lnTo>
                <a:lnTo>
                  <a:pt x="22" y="27"/>
                </a:lnTo>
                <a:lnTo>
                  <a:pt x="31" y="25"/>
                </a:lnTo>
                <a:lnTo>
                  <a:pt x="36" y="22"/>
                </a:lnTo>
                <a:lnTo>
                  <a:pt x="42" y="19"/>
                </a:lnTo>
                <a:lnTo>
                  <a:pt x="22" y="27"/>
                </a:lnTo>
                <a:lnTo>
                  <a:pt x="4494" y="27"/>
                </a:lnTo>
                <a:lnTo>
                  <a:pt x="4494" y="13"/>
                </a:lnTo>
                <a:lnTo>
                  <a:pt x="4472" y="13"/>
                </a:lnTo>
                <a:lnTo>
                  <a:pt x="4474" y="19"/>
                </a:lnTo>
                <a:lnTo>
                  <a:pt x="4479" y="22"/>
                </a:lnTo>
                <a:lnTo>
                  <a:pt x="4485" y="25"/>
                </a:lnTo>
                <a:lnTo>
                  <a:pt x="4472" y="13"/>
                </a:lnTo>
                <a:lnTo>
                  <a:pt x="4472" y="3029"/>
                </a:lnTo>
                <a:lnTo>
                  <a:pt x="4494" y="3029"/>
                </a:lnTo>
                <a:lnTo>
                  <a:pt x="4494" y="3016"/>
                </a:lnTo>
                <a:lnTo>
                  <a:pt x="4485" y="3017"/>
                </a:lnTo>
                <a:lnTo>
                  <a:pt x="4479" y="3020"/>
                </a:lnTo>
                <a:lnTo>
                  <a:pt x="4474" y="3024"/>
                </a:lnTo>
                <a:lnTo>
                  <a:pt x="4494" y="3016"/>
                </a:lnTo>
                <a:lnTo>
                  <a:pt x="2508" y="3016"/>
                </a:lnTo>
                <a:lnTo>
                  <a:pt x="2508" y="3042"/>
                </a:lnTo>
                <a:lnTo>
                  <a:pt x="4494" y="3042"/>
                </a:lnTo>
                <a:lnTo>
                  <a:pt x="4503" y="3041"/>
                </a:lnTo>
                <a:lnTo>
                  <a:pt x="4509" y="3038"/>
                </a:lnTo>
                <a:lnTo>
                  <a:pt x="4514" y="3035"/>
                </a:lnTo>
                <a:lnTo>
                  <a:pt x="4516" y="3029"/>
                </a:lnTo>
                <a:lnTo>
                  <a:pt x="4516" y="13"/>
                </a:lnTo>
                <a:lnTo>
                  <a:pt x="4514" y="8"/>
                </a:lnTo>
                <a:lnTo>
                  <a:pt x="4509" y="5"/>
                </a:lnTo>
                <a:lnTo>
                  <a:pt x="4503" y="1"/>
                </a:lnTo>
                <a:lnTo>
                  <a:pt x="4494" y="0"/>
                </a:lnTo>
                <a:lnTo>
                  <a:pt x="22" y="0"/>
                </a:lnTo>
                <a:lnTo>
                  <a:pt x="12" y="1"/>
                </a:lnTo>
                <a:lnTo>
                  <a:pt x="7" y="5"/>
                </a:lnTo>
                <a:lnTo>
                  <a:pt x="1" y="8"/>
                </a:lnTo>
                <a:lnTo>
                  <a:pt x="0" y="13"/>
                </a:lnTo>
                <a:lnTo>
                  <a:pt x="0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257" name="Rectangle 55">
            <a:extLst>
              <a:ext uri="{FF2B5EF4-FFF2-40B4-BE49-F238E27FC236}">
                <a16:creationId xmlns:a16="http://schemas.microsoft.com/office/drawing/2014/main" id="{898D70DD-7871-B447-9743-EF993E77F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25" y="5334000"/>
            <a:ext cx="5111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grpSp>
        <p:nvGrpSpPr>
          <p:cNvPr id="9258" name="Group 56">
            <a:extLst>
              <a:ext uri="{FF2B5EF4-FFF2-40B4-BE49-F238E27FC236}">
                <a16:creationId xmlns:a16="http://schemas.microsoft.com/office/drawing/2014/main" id="{51E1B68C-E603-664C-AAB3-EA3EDEB138AB}"/>
              </a:ext>
            </a:extLst>
          </p:cNvPr>
          <p:cNvGrpSpPr>
            <a:grpSpLocks/>
          </p:cNvGrpSpPr>
          <p:nvPr/>
        </p:nvGrpSpPr>
        <p:grpSpPr bwMode="auto">
          <a:xfrm>
            <a:off x="4206875" y="5359400"/>
            <a:ext cx="755650" cy="431800"/>
            <a:chOff x="2650" y="3360"/>
            <a:chExt cx="476" cy="272"/>
          </a:xfrm>
        </p:grpSpPr>
        <p:sp>
          <p:nvSpPr>
            <p:cNvPr id="9496" name="Rectangle 57">
              <a:extLst>
                <a:ext uri="{FF2B5EF4-FFF2-40B4-BE49-F238E27FC236}">
                  <a16:creationId xmlns:a16="http://schemas.microsoft.com/office/drawing/2014/main" id="{7B7B8C40-F631-DB4A-82DE-A251E77BF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6" y="3533"/>
              <a:ext cx="39" cy="9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497" name="Freeform 58">
              <a:extLst>
                <a:ext uri="{FF2B5EF4-FFF2-40B4-BE49-F238E27FC236}">
                  <a16:creationId xmlns:a16="http://schemas.microsoft.com/office/drawing/2014/main" id="{3E14D893-5383-F54C-AD53-62F9B0A46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" y="3497"/>
              <a:ext cx="109" cy="37"/>
            </a:xfrm>
            <a:custGeom>
              <a:avLst/>
              <a:gdLst>
                <a:gd name="T0" fmla="*/ 9 w 123"/>
                <a:gd name="T1" fmla="*/ 0 h 75"/>
                <a:gd name="T2" fmla="*/ 4 w 123"/>
                <a:gd name="T3" fmla="*/ 0 h 75"/>
                <a:gd name="T4" fmla="*/ 0 w 123"/>
                <a:gd name="T5" fmla="*/ 0 h 75"/>
                <a:gd name="T6" fmla="*/ 9 w 123"/>
                <a:gd name="T7" fmla="*/ 0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"/>
                <a:gd name="T13" fmla="*/ 0 h 75"/>
                <a:gd name="T14" fmla="*/ 123 w 123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" h="75">
                  <a:moveTo>
                    <a:pt x="123" y="75"/>
                  </a:moveTo>
                  <a:lnTo>
                    <a:pt x="61" y="0"/>
                  </a:lnTo>
                  <a:lnTo>
                    <a:pt x="0" y="75"/>
                  </a:lnTo>
                  <a:lnTo>
                    <a:pt x="123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98" name="Oval 59">
              <a:extLst>
                <a:ext uri="{FF2B5EF4-FFF2-40B4-BE49-F238E27FC236}">
                  <a16:creationId xmlns:a16="http://schemas.microsoft.com/office/drawing/2014/main" id="{99A0F170-9A84-5746-AA88-B2E1E9DAB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0" y="3360"/>
              <a:ext cx="476" cy="137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499" name="Rectangle 60">
              <a:extLst>
                <a:ext uri="{FF2B5EF4-FFF2-40B4-BE49-F238E27FC236}">
                  <a16:creationId xmlns:a16="http://schemas.microsoft.com/office/drawing/2014/main" id="{26D9587A-25FF-3946-B6E1-67A5D9EAA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3360"/>
              <a:ext cx="29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valP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  <p:sp>
        <p:nvSpPr>
          <p:cNvPr id="9259" name="Rectangle 61">
            <a:extLst>
              <a:ext uri="{FF2B5EF4-FFF2-40B4-BE49-F238E27FC236}">
                <a16:creationId xmlns:a16="http://schemas.microsoft.com/office/drawing/2014/main" id="{E829B9F5-7A9F-3543-AC93-28D8BE3CE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700" y="5608638"/>
            <a:ext cx="63500" cy="1571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260" name="Freeform 62">
            <a:extLst>
              <a:ext uri="{FF2B5EF4-FFF2-40B4-BE49-F238E27FC236}">
                <a16:creationId xmlns:a16="http://schemas.microsoft.com/office/drawing/2014/main" id="{CB616D36-084A-5A44-B736-B104B0AA947E}"/>
              </a:ext>
            </a:extLst>
          </p:cNvPr>
          <p:cNvSpPr>
            <a:spLocks/>
          </p:cNvSpPr>
          <p:nvPr/>
        </p:nvSpPr>
        <p:spPr bwMode="auto">
          <a:xfrm>
            <a:off x="3386138" y="5551488"/>
            <a:ext cx="176212" cy="58737"/>
          </a:xfrm>
          <a:custGeom>
            <a:avLst/>
            <a:gdLst>
              <a:gd name="T0" fmla="*/ 2147483646 w 123"/>
              <a:gd name="T1" fmla="*/ 2147483646 h 75"/>
              <a:gd name="T2" fmla="*/ 2147483646 w 123"/>
              <a:gd name="T3" fmla="*/ 0 h 75"/>
              <a:gd name="T4" fmla="*/ 0 w 123"/>
              <a:gd name="T5" fmla="*/ 2147483646 h 75"/>
              <a:gd name="T6" fmla="*/ 2147483646 w 123"/>
              <a:gd name="T7" fmla="*/ 2147483646 h 75"/>
              <a:gd name="T8" fmla="*/ 0 60000 65536"/>
              <a:gd name="T9" fmla="*/ 0 60000 65536"/>
              <a:gd name="T10" fmla="*/ 0 60000 65536"/>
              <a:gd name="T11" fmla="*/ 0 60000 65536"/>
              <a:gd name="T12" fmla="*/ 0 w 123"/>
              <a:gd name="T13" fmla="*/ 0 h 75"/>
              <a:gd name="T14" fmla="*/ 123 w 123"/>
              <a:gd name="T15" fmla="*/ 75 h 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3" h="75">
                <a:moveTo>
                  <a:pt x="123" y="75"/>
                </a:moveTo>
                <a:lnTo>
                  <a:pt x="61" y="0"/>
                </a:lnTo>
                <a:lnTo>
                  <a:pt x="0" y="75"/>
                </a:lnTo>
                <a:lnTo>
                  <a:pt x="123" y="7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261" name="Line 63">
            <a:extLst>
              <a:ext uri="{FF2B5EF4-FFF2-40B4-BE49-F238E27FC236}">
                <a16:creationId xmlns:a16="http://schemas.microsoft.com/office/drawing/2014/main" id="{3C0C9149-C8F2-9944-8E45-41A580C481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4389438"/>
            <a:ext cx="0" cy="18573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262" name="Freeform 64">
            <a:extLst>
              <a:ext uri="{FF2B5EF4-FFF2-40B4-BE49-F238E27FC236}">
                <a16:creationId xmlns:a16="http://schemas.microsoft.com/office/drawing/2014/main" id="{A8880289-9452-5641-A717-8C6B9F0E5DB0}"/>
              </a:ext>
            </a:extLst>
          </p:cNvPr>
          <p:cNvSpPr>
            <a:spLocks/>
          </p:cNvSpPr>
          <p:nvPr/>
        </p:nvSpPr>
        <p:spPr bwMode="auto">
          <a:xfrm>
            <a:off x="6499225" y="4352925"/>
            <a:ext cx="109538" cy="39688"/>
          </a:xfrm>
          <a:custGeom>
            <a:avLst/>
            <a:gdLst>
              <a:gd name="T0" fmla="*/ 2147483646 w 79"/>
              <a:gd name="T1" fmla="*/ 2147483646 h 48"/>
              <a:gd name="T2" fmla="*/ 2147483646 w 79"/>
              <a:gd name="T3" fmla="*/ 0 h 48"/>
              <a:gd name="T4" fmla="*/ 0 w 79"/>
              <a:gd name="T5" fmla="*/ 2147483646 h 48"/>
              <a:gd name="T6" fmla="*/ 2147483646 w 79"/>
              <a:gd name="T7" fmla="*/ 2147483646 h 48"/>
              <a:gd name="T8" fmla="*/ 0 60000 65536"/>
              <a:gd name="T9" fmla="*/ 0 60000 65536"/>
              <a:gd name="T10" fmla="*/ 0 60000 65536"/>
              <a:gd name="T11" fmla="*/ 0 60000 65536"/>
              <a:gd name="T12" fmla="*/ 0 w 79"/>
              <a:gd name="T13" fmla="*/ 0 h 48"/>
              <a:gd name="T14" fmla="*/ 79 w 79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9" h="48">
                <a:moveTo>
                  <a:pt x="79" y="48"/>
                </a:moveTo>
                <a:lnTo>
                  <a:pt x="39" y="0"/>
                </a:lnTo>
                <a:lnTo>
                  <a:pt x="0" y="48"/>
                </a:lnTo>
                <a:lnTo>
                  <a:pt x="79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263" name="Line 65">
            <a:extLst>
              <a:ext uri="{FF2B5EF4-FFF2-40B4-BE49-F238E27FC236}">
                <a16:creationId xmlns:a16="http://schemas.microsoft.com/office/drawing/2014/main" id="{4ADD9374-2133-9E49-AC3E-3A61A24A64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85038" y="4389438"/>
            <a:ext cx="0" cy="2317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264" name="Freeform 66">
            <a:extLst>
              <a:ext uri="{FF2B5EF4-FFF2-40B4-BE49-F238E27FC236}">
                <a16:creationId xmlns:a16="http://schemas.microsoft.com/office/drawing/2014/main" id="{A227F40E-F27F-DF45-A52D-BAF614C78F7F}"/>
              </a:ext>
            </a:extLst>
          </p:cNvPr>
          <p:cNvSpPr>
            <a:spLocks/>
          </p:cNvSpPr>
          <p:nvPr/>
        </p:nvSpPr>
        <p:spPr bwMode="auto">
          <a:xfrm>
            <a:off x="7232650" y="4352925"/>
            <a:ext cx="109538" cy="41275"/>
          </a:xfrm>
          <a:custGeom>
            <a:avLst/>
            <a:gdLst>
              <a:gd name="T0" fmla="*/ 2147483646 w 78"/>
              <a:gd name="T1" fmla="*/ 2147483646 h 48"/>
              <a:gd name="T2" fmla="*/ 2147483646 w 78"/>
              <a:gd name="T3" fmla="*/ 0 h 48"/>
              <a:gd name="T4" fmla="*/ 0 w 78"/>
              <a:gd name="T5" fmla="*/ 2147483646 h 48"/>
              <a:gd name="T6" fmla="*/ 2147483646 w 78"/>
              <a:gd name="T7" fmla="*/ 2147483646 h 48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48"/>
              <a:gd name="T14" fmla="*/ 78 w 78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48">
                <a:moveTo>
                  <a:pt x="78" y="48"/>
                </a:moveTo>
                <a:lnTo>
                  <a:pt x="38" y="0"/>
                </a:lnTo>
                <a:lnTo>
                  <a:pt x="0" y="48"/>
                </a:lnTo>
                <a:lnTo>
                  <a:pt x="78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265" name="Freeform 67">
            <a:extLst>
              <a:ext uri="{FF2B5EF4-FFF2-40B4-BE49-F238E27FC236}">
                <a16:creationId xmlns:a16="http://schemas.microsoft.com/office/drawing/2014/main" id="{170CC115-B3A7-484D-A13C-B6C4644BC462}"/>
              </a:ext>
            </a:extLst>
          </p:cNvPr>
          <p:cNvSpPr>
            <a:spLocks/>
          </p:cNvSpPr>
          <p:nvPr/>
        </p:nvSpPr>
        <p:spPr bwMode="auto">
          <a:xfrm>
            <a:off x="6184900" y="4486275"/>
            <a:ext cx="733425" cy="177800"/>
          </a:xfrm>
          <a:custGeom>
            <a:avLst/>
            <a:gdLst>
              <a:gd name="T0" fmla="*/ 2147483646 w 526"/>
              <a:gd name="T1" fmla="*/ 0 h 212"/>
              <a:gd name="T2" fmla="*/ 2147483646 w 526"/>
              <a:gd name="T3" fmla="*/ 2147483646 h 212"/>
              <a:gd name="T4" fmla="*/ 2147483646 w 526"/>
              <a:gd name="T5" fmla="*/ 2147483646 h 212"/>
              <a:gd name="T6" fmla="*/ 2147483646 w 526"/>
              <a:gd name="T7" fmla="*/ 2147483646 h 212"/>
              <a:gd name="T8" fmla="*/ 2147483646 w 526"/>
              <a:gd name="T9" fmla="*/ 2147483646 h 212"/>
              <a:gd name="T10" fmla="*/ 2147483646 w 526"/>
              <a:gd name="T11" fmla="*/ 2147483646 h 212"/>
              <a:gd name="T12" fmla="*/ 2147483646 w 526"/>
              <a:gd name="T13" fmla="*/ 2147483646 h 212"/>
              <a:gd name="T14" fmla="*/ 2147483646 w 526"/>
              <a:gd name="T15" fmla="*/ 2147483646 h 212"/>
              <a:gd name="T16" fmla="*/ 0 w 526"/>
              <a:gd name="T17" fmla="*/ 2147483646 h 212"/>
              <a:gd name="T18" fmla="*/ 0 w 526"/>
              <a:gd name="T19" fmla="*/ 2147483646 h 212"/>
              <a:gd name="T20" fmla="*/ 2147483646 w 526"/>
              <a:gd name="T21" fmla="*/ 2147483646 h 212"/>
              <a:gd name="T22" fmla="*/ 2147483646 w 526"/>
              <a:gd name="T23" fmla="*/ 2147483646 h 212"/>
              <a:gd name="T24" fmla="*/ 2147483646 w 526"/>
              <a:gd name="T25" fmla="*/ 2147483646 h 212"/>
              <a:gd name="T26" fmla="*/ 2147483646 w 526"/>
              <a:gd name="T27" fmla="*/ 2147483646 h 212"/>
              <a:gd name="T28" fmla="*/ 2147483646 w 526"/>
              <a:gd name="T29" fmla="*/ 2147483646 h 212"/>
              <a:gd name="T30" fmla="*/ 2147483646 w 526"/>
              <a:gd name="T31" fmla="*/ 2147483646 h 212"/>
              <a:gd name="T32" fmla="*/ 2147483646 w 526"/>
              <a:gd name="T33" fmla="*/ 2147483646 h 212"/>
              <a:gd name="T34" fmla="*/ 2147483646 w 526"/>
              <a:gd name="T35" fmla="*/ 2147483646 h 212"/>
              <a:gd name="T36" fmla="*/ 2147483646 w 526"/>
              <a:gd name="T37" fmla="*/ 2147483646 h 212"/>
              <a:gd name="T38" fmla="*/ 2147483646 w 526"/>
              <a:gd name="T39" fmla="*/ 2147483646 h 212"/>
              <a:gd name="T40" fmla="*/ 2147483646 w 526"/>
              <a:gd name="T41" fmla="*/ 2147483646 h 212"/>
              <a:gd name="T42" fmla="*/ 2147483646 w 526"/>
              <a:gd name="T43" fmla="*/ 2147483646 h 212"/>
              <a:gd name="T44" fmla="*/ 2147483646 w 526"/>
              <a:gd name="T45" fmla="*/ 2147483646 h 212"/>
              <a:gd name="T46" fmla="*/ 2147483646 w 526"/>
              <a:gd name="T47" fmla="*/ 2147483646 h 212"/>
              <a:gd name="T48" fmla="*/ 2147483646 w 526"/>
              <a:gd name="T49" fmla="*/ 2147483646 h 212"/>
              <a:gd name="T50" fmla="*/ 2147483646 w 526"/>
              <a:gd name="T51" fmla="*/ 2147483646 h 212"/>
              <a:gd name="T52" fmla="*/ 2147483646 w 526"/>
              <a:gd name="T53" fmla="*/ 2147483646 h 212"/>
              <a:gd name="T54" fmla="*/ 2147483646 w 526"/>
              <a:gd name="T55" fmla="*/ 2147483646 h 212"/>
              <a:gd name="T56" fmla="*/ 2147483646 w 526"/>
              <a:gd name="T57" fmla="*/ 2147483646 h 212"/>
              <a:gd name="T58" fmla="*/ 2147483646 w 526"/>
              <a:gd name="T59" fmla="*/ 2147483646 h 212"/>
              <a:gd name="T60" fmla="*/ 2147483646 w 526"/>
              <a:gd name="T61" fmla="*/ 2147483646 h 212"/>
              <a:gd name="T62" fmla="*/ 2147483646 w 526"/>
              <a:gd name="T63" fmla="*/ 2147483646 h 212"/>
              <a:gd name="T64" fmla="*/ 2147483646 w 526"/>
              <a:gd name="T65" fmla="*/ 2147483646 h 212"/>
              <a:gd name="T66" fmla="*/ 2147483646 w 526"/>
              <a:gd name="T67" fmla="*/ 2147483646 h 212"/>
              <a:gd name="T68" fmla="*/ 2147483646 w 526"/>
              <a:gd name="T69" fmla="*/ 2147483646 h 212"/>
              <a:gd name="T70" fmla="*/ 2147483646 w 526"/>
              <a:gd name="T71" fmla="*/ 0 h 212"/>
              <a:gd name="T72" fmla="*/ 2147483646 w 526"/>
              <a:gd name="T73" fmla="*/ 0 h 21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26"/>
              <a:gd name="T112" fmla="*/ 0 h 212"/>
              <a:gd name="T113" fmla="*/ 526 w 526"/>
              <a:gd name="T114" fmla="*/ 212 h 21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26" h="212">
                <a:moveTo>
                  <a:pt x="58" y="0"/>
                </a:moveTo>
                <a:lnTo>
                  <a:pt x="45" y="1"/>
                </a:lnTo>
                <a:lnTo>
                  <a:pt x="34" y="4"/>
                </a:lnTo>
                <a:lnTo>
                  <a:pt x="25" y="6"/>
                </a:lnTo>
                <a:lnTo>
                  <a:pt x="16" y="10"/>
                </a:lnTo>
                <a:lnTo>
                  <a:pt x="9" y="16"/>
                </a:lnTo>
                <a:lnTo>
                  <a:pt x="5" y="21"/>
                </a:lnTo>
                <a:lnTo>
                  <a:pt x="1" y="28"/>
                </a:lnTo>
                <a:lnTo>
                  <a:pt x="0" y="36"/>
                </a:lnTo>
                <a:lnTo>
                  <a:pt x="0" y="177"/>
                </a:lnTo>
                <a:lnTo>
                  <a:pt x="1" y="184"/>
                </a:lnTo>
                <a:lnTo>
                  <a:pt x="5" y="191"/>
                </a:lnTo>
                <a:lnTo>
                  <a:pt x="9" y="197"/>
                </a:lnTo>
                <a:lnTo>
                  <a:pt x="16" y="202"/>
                </a:lnTo>
                <a:lnTo>
                  <a:pt x="25" y="206"/>
                </a:lnTo>
                <a:lnTo>
                  <a:pt x="34" y="210"/>
                </a:lnTo>
                <a:lnTo>
                  <a:pt x="45" y="211"/>
                </a:lnTo>
                <a:lnTo>
                  <a:pt x="58" y="212"/>
                </a:lnTo>
                <a:lnTo>
                  <a:pt x="467" y="212"/>
                </a:lnTo>
                <a:lnTo>
                  <a:pt x="480" y="211"/>
                </a:lnTo>
                <a:lnTo>
                  <a:pt x="491" y="210"/>
                </a:lnTo>
                <a:lnTo>
                  <a:pt x="500" y="206"/>
                </a:lnTo>
                <a:lnTo>
                  <a:pt x="509" y="202"/>
                </a:lnTo>
                <a:lnTo>
                  <a:pt x="517" y="197"/>
                </a:lnTo>
                <a:lnTo>
                  <a:pt x="522" y="191"/>
                </a:lnTo>
                <a:lnTo>
                  <a:pt x="524" y="184"/>
                </a:lnTo>
                <a:lnTo>
                  <a:pt x="526" y="177"/>
                </a:lnTo>
                <a:lnTo>
                  <a:pt x="526" y="36"/>
                </a:lnTo>
                <a:lnTo>
                  <a:pt x="524" y="28"/>
                </a:lnTo>
                <a:lnTo>
                  <a:pt x="522" y="21"/>
                </a:lnTo>
                <a:lnTo>
                  <a:pt x="517" y="16"/>
                </a:lnTo>
                <a:lnTo>
                  <a:pt x="509" y="10"/>
                </a:lnTo>
                <a:lnTo>
                  <a:pt x="500" y="6"/>
                </a:lnTo>
                <a:lnTo>
                  <a:pt x="491" y="4"/>
                </a:lnTo>
                <a:lnTo>
                  <a:pt x="480" y="1"/>
                </a:lnTo>
                <a:lnTo>
                  <a:pt x="467" y="0"/>
                </a:lnTo>
                <a:lnTo>
                  <a:pt x="58" y="0"/>
                </a:lnTo>
                <a:close/>
              </a:path>
            </a:pathLst>
          </a:custGeom>
          <a:solidFill>
            <a:srgbClr val="808080">
              <a:alpha val="74901"/>
            </a:srgbClr>
          </a:solidFill>
          <a:ln w="8001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266" name="Rectangle 68">
            <a:extLst>
              <a:ext uri="{FF2B5EF4-FFF2-40B4-BE49-F238E27FC236}">
                <a16:creationId xmlns:a16="http://schemas.microsoft.com/office/drawing/2014/main" id="{45C122BD-D586-2144-AACF-20298B92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725" y="4456113"/>
            <a:ext cx="4857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dstE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267" name="Freeform 69">
            <a:extLst>
              <a:ext uri="{FF2B5EF4-FFF2-40B4-BE49-F238E27FC236}">
                <a16:creationId xmlns:a16="http://schemas.microsoft.com/office/drawing/2014/main" id="{47C3AA3C-F175-CD46-8E7E-0A122CF504BD}"/>
              </a:ext>
            </a:extLst>
          </p:cNvPr>
          <p:cNvSpPr>
            <a:spLocks/>
          </p:cNvSpPr>
          <p:nvPr/>
        </p:nvSpPr>
        <p:spPr bwMode="auto">
          <a:xfrm>
            <a:off x="6918325" y="4486275"/>
            <a:ext cx="731838" cy="177800"/>
          </a:xfrm>
          <a:custGeom>
            <a:avLst/>
            <a:gdLst>
              <a:gd name="T0" fmla="*/ 2147483646 w 526"/>
              <a:gd name="T1" fmla="*/ 0 h 212"/>
              <a:gd name="T2" fmla="*/ 2147483646 w 526"/>
              <a:gd name="T3" fmla="*/ 2147483646 h 212"/>
              <a:gd name="T4" fmla="*/ 2147483646 w 526"/>
              <a:gd name="T5" fmla="*/ 2147483646 h 212"/>
              <a:gd name="T6" fmla="*/ 2147483646 w 526"/>
              <a:gd name="T7" fmla="*/ 2147483646 h 212"/>
              <a:gd name="T8" fmla="*/ 2147483646 w 526"/>
              <a:gd name="T9" fmla="*/ 2147483646 h 212"/>
              <a:gd name="T10" fmla="*/ 2147483646 w 526"/>
              <a:gd name="T11" fmla="*/ 2147483646 h 212"/>
              <a:gd name="T12" fmla="*/ 2147483646 w 526"/>
              <a:gd name="T13" fmla="*/ 2147483646 h 212"/>
              <a:gd name="T14" fmla="*/ 2147483646 w 526"/>
              <a:gd name="T15" fmla="*/ 2147483646 h 212"/>
              <a:gd name="T16" fmla="*/ 0 w 526"/>
              <a:gd name="T17" fmla="*/ 2147483646 h 212"/>
              <a:gd name="T18" fmla="*/ 0 w 526"/>
              <a:gd name="T19" fmla="*/ 2147483646 h 212"/>
              <a:gd name="T20" fmla="*/ 2147483646 w 526"/>
              <a:gd name="T21" fmla="*/ 2147483646 h 212"/>
              <a:gd name="T22" fmla="*/ 2147483646 w 526"/>
              <a:gd name="T23" fmla="*/ 2147483646 h 212"/>
              <a:gd name="T24" fmla="*/ 2147483646 w 526"/>
              <a:gd name="T25" fmla="*/ 2147483646 h 212"/>
              <a:gd name="T26" fmla="*/ 2147483646 w 526"/>
              <a:gd name="T27" fmla="*/ 2147483646 h 212"/>
              <a:gd name="T28" fmla="*/ 2147483646 w 526"/>
              <a:gd name="T29" fmla="*/ 2147483646 h 212"/>
              <a:gd name="T30" fmla="*/ 2147483646 w 526"/>
              <a:gd name="T31" fmla="*/ 2147483646 h 212"/>
              <a:gd name="T32" fmla="*/ 2147483646 w 526"/>
              <a:gd name="T33" fmla="*/ 2147483646 h 212"/>
              <a:gd name="T34" fmla="*/ 2147483646 w 526"/>
              <a:gd name="T35" fmla="*/ 2147483646 h 212"/>
              <a:gd name="T36" fmla="*/ 2147483646 w 526"/>
              <a:gd name="T37" fmla="*/ 2147483646 h 212"/>
              <a:gd name="T38" fmla="*/ 2147483646 w 526"/>
              <a:gd name="T39" fmla="*/ 2147483646 h 212"/>
              <a:gd name="T40" fmla="*/ 2147483646 w 526"/>
              <a:gd name="T41" fmla="*/ 2147483646 h 212"/>
              <a:gd name="T42" fmla="*/ 2147483646 w 526"/>
              <a:gd name="T43" fmla="*/ 2147483646 h 212"/>
              <a:gd name="T44" fmla="*/ 2147483646 w 526"/>
              <a:gd name="T45" fmla="*/ 2147483646 h 212"/>
              <a:gd name="T46" fmla="*/ 2147483646 w 526"/>
              <a:gd name="T47" fmla="*/ 2147483646 h 212"/>
              <a:gd name="T48" fmla="*/ 2147483646 w 526"/>
              <a:gd name="T49" fmla="*/ 2147483646 h 212"/>
              <a:gd name="T50" fmla="*/ 2147483646 w 526"/>
              <a:gd name="T51" fmla="*/ 2147483646 h 212"/>
              <a:gd name="T52" fmla="*/ 2147483646 w 526"/>
              <a:gd name="T53" fmla="*/ 2147483646 h 212"/>
              <a:gd name="T54" fmla="*/ 2147483646 w 526"/>
              <a:gd name="T55" fmla="*/ 2147483646 h 212"/>
              <a:gd name="T56" fmla="*/ 2147483646 w 526"/>
              <a:gd name="T57" fmla="*/ 2147483646 h 212"/>
              <a:gd name="T58" fmla="*/ 2147483646 w 526"/>
              <a:gd name="T59" fmla="*/ 2147483646 h 212"/>
              <a:gd name="T60" fmla="*/ 2147483646 w 526"/>
              <a:gd name="T61" fmla="*/ 2147483646 h 212"/>
              <a:gd name="T62" fmla="*/ 2147483646 w 526"/>
              <a:gd name="T63" fmla="*/ 2147483646 h 212"/>
              <a:gd name="T64" fmla="*/ 2147483646 w 526"/>
              <a:gd name="T65" fmla="*/ 2147483646 h 212"/>
              <a:gd name="T66" fmla="*/ 2147483646 w 526"/>
              <a:gd name="T67" fmla="*/ 2147483646 h 212"/>
              <a:gd name="T68" fmla="*/ 2147483646 w 526"/>
              <a:gd name="T69" fmla="*/ 2147483646 h 212"/>
              <a:gd name="T70" fmla="*/ 2147483646 w 526"/>
              <a:gd name="T71" fmla="*/ 0 h 212"/>
              <a:gd name="T72" fmla="*/ 2147483646 w 526"/>
              <a:gd name="T73" fmla="*/ 0 h 21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26"/>
              <a:gd name="T112" fmla="*/ 0 h 212"/>
              <a:gd name="T113" fmla="*/ 526 w 526"/>
              <a:gd name="T114" fmla="*/ 212 h 21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26" h="212">
                <a:moveTo>
                  <a:pt x="58" y="0"/>
                </a:moveTo>
                <a:lnTo>
                  <a:pt x="45" y="1"/>
                </a:lnTo>
                <a:lnTo>
                  <a:pt x="35" y="4"/>
                </a:lnTo>
                <a:lnTo>
                  <a:pt x="25" y="6"/>
                </a:lnTo>
                <a:lnTo>
                  <a:pt x="16" y="10"/>
                </a:lnTo>
                <a:lnTo>
                  <a:pt x="9" y="16"/>
                </a:lnTo>
                <a:lnTo>
                  <a:pt x="5" y="21"/>
                </a:lnTo>
                <a:lnTo>
                  <a:pt x="2" y="28"/>
                </a:lnTo>
                <a:lnTo>
                  <a:pt x="0" y="36"/>
                </a:lnTo>
                <a:lnTo>
                  <a:pt x="0" y="177"/>
                </a:lnTo>
                <a:lnTo>
                  <a:pt x="2" y="184"/>
                </a:lnTo>
                <a:lnTo>
                  <a:pt x="5" y="191"/>
                </a:lnTo>
                <a:lnTo>
                  <a:pt x="9" y="197"/>
                </a:lnTo>
                <a:lnTo>
                  <a:pt x="16" y="202"/>
                </a:lnTo>
                <a:lnTo>
                  <a:pt x="25" y="206"/>
                </a:lnTo>
                <a:lnTo>
                  <a:pt x="35" y="210"/>
                </a:lnTo>
                <a:lnTo>
                  <a:pt x="45" y="211"/>
                </a:lnTo>
                <a:lnTo>
                  <a:pt x="58" y="212"/>
                </a:lnTo>
                <a:lnTo>
                  <a:pt x="468" y="212"/>
                </a:lnTo>
                <a:lnTo>
                  <a:pt x="480" y="211"/>
                </a:lnTo>
                <a:lnTo>
                  <a:pt x="491" y="210"/>
                </a:lnTo>
                <a:lnTo>
                  <a:pt x="500" y="206"/>
                </a:lnTo>
                <a:lnTo>
                  <a:pt x="510" y="202"/>
                </a:lnTo>
                <a:lnTo>
                  <a:pt x="517" y="197"/>
                </a:lnTo>
                <a:lnTo>
                  <a:pt x="522" y="191"/>
                </a:lnTo>
                <a:lnTo>
                  <a:pt x="524" y="184"/>
                </a:lnTo>
                <a:lnTo>
                  <a:pt x="526" y="177"/>
                </a:lnTo>
                <a:lnTo>
                  <a:pt x="526" y="36"/>
                </a:lnTo>
                <a:lnTo>
                  <a:pt x="524" y="28"/>
                </a:lnTo>
                <a:lnTo>
                  <a:pt x="522" y="21"/>
                </a:lnTo>
                <a:lnTo>
                  <a:pt x="517" y="16"/>
                </a:lnTo>
                <a:lnTo>
                  <a:pt x="510" y="10"/>
                </a:lnTo>
                <a:lnTo>
                  <a:pt x="500" y="6"/>
                </a:lnTo>
                <a:lnTo>
                  <a:pt x="491" y="4"/>
                </a:lnTo>
                <a:lnTo>
                  <a:pt x="480" y="1"/>
                </a:lnTo>
                <a:lnTo>
                  <a:pt x="468" y="0"/>
                </a:lnTo>
                <a:lnTo>
                  <a:pt x="58" y="0"/>
                </a:lnTo>
                <a:close/>
              </a:path>
            </a:pathLst>
          </a:custGeom>
          <a:solidFill>
            <a:srgbClr val="808080">
              <a:alpha val="74901"/>
            </a:srgbClr>
          </a:solidFill>
          <a:ln w="8001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268" name="Rectangle 70">
            <a:extLst>
              <a:ext uri="{FF2B5EF4-FFF2-40B4-BE49-F238E27FC236}">
                <a16:creationId xmlns:a16="http://schemas.microsoft.com/office/drawing/2014/main" id="{916C9F80-E444-7D41-B64B-9CF8ABB43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3100" y="4456113"/>
            <a:ext cx="5899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dstM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269" name="Rectangle 71">
            <a:extLst>
              <a:ext uri="{FF2B5EF4-FFF2-40B4-BE49-F238E27FC236}">
                <a16:creationId xmlns:a16="http://schemas.microsoft.com/office/drawing/2014/main" id="{5093AD69-1720-DE41-AFBB-7181671A4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38" y="4413250"/>
            <a:ext cx="63500" cy="384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270" name="Freeform 72">
            <a:extLst>
              <a:ext uri="{FF2B5EF4-FFF2-40B4-BE49-F238E27FC236}">
                <a16:creationId xmlns:a16="http://schemas.microsoft.com/office/drawing/2014/main" id="{51E70BF4-3F90-5346-97E3-9E1CCC27AF5C}"/>
              </a:ext>
            </a:extLst>
          </p:cNvPr>
          <p:cNvSpPr>
            <a:spLocks/>
          </p:cNvSpPr>
          <p:nvPr/>
        </p:nvSpPr>
        <p:spPr bwMode="auto">
          <a:xfrm>
            <a:off x="5734050" y="4352925"/>
            <a:ext cx="171450" cy="61913"/>
          </a:xfrm>
          <a:custGeom>
            <a:avLst/>
            <a:gdLst>
              <a:gd name="T0" fmla="*/ 2147483646 w 123"/>
              <a:gd name="T1" fmla="*/ 2147483646 h 75"/>
              <a:gd name="T2" fmla="*/ 2147483646 w 123"/>
              <a:gd name="T3" fmla="*/ 0 h 75"/>
              <a:gd name="T4" fmla="*/ 0 w 123"/>
              <a:gd name="T5" fmla="*/ 2147483646 h 75"/>
              <a:gd name="T6" fmla="*/ 2147483646 w 123"/>
              <a:gd name="T7" fmla="*/ 2147483646 h 75"/>
              <a:gd name="T8" fmla="*/ 0 60000 65536"/>
              <a:gd name="T9" fmla="*/ 0 60000 65536"/>
              <a:gd name="T10" fmla="*/ 0 60000 65536"/>
              <a:gd name="T11" fmla="*/ 0 60000 65536"/>
              <a:gd name="T12" fmla="*/ 0 w 123"/>
              <a:gd name="T13" fmla="*/ 0 h 75"/>
              <a:gd name="T14" fmla="*/ 123 w 123"/>
              <a:gd name="T15" fmla="*/ 75 h 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3" h="75">
                <a:moveTo>
                  <a:pt x="123" y="75"/>
                </a:moveTo>
                <a:lnTo>
                  <a:pt x="61" y="0"/>
                </a:lnTo>
                <a:lnTo>
                  <a:pt x="0" y="75"/>
                </a:lnTo>
                <a:lnTo>
                  <a:pt x="123" y="7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271" name="Oval 73">
            <a:extLst>
              <a:ext uri="{FF2B5EF4-FFF2-40B4-BE49-F238E27FC236}">
                <a16:creationId xmlns:a16="http://schemas.microsoft.com/office/drawing/2014/main" id="{0C29EDF2-F838-8940-820C-1DB64DDB7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438" y="3932238"/>
            <a:ext cx="127000" cy="44450"/>
          </a:xfrm>
          <a:prstGeom prst="ellipse">
            <a:avLst/>
          </a:prstGeom>
          <a:solidFill>
            <a:srgbClr val="000000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272" name="Rectangle 74">
            <a:extLst>
              <a:ext uri="{FF2B5EF4-FFF2-40B4-BE49-F238E27FC236}">
                <a16:creationId xmlns:a16="http://schemas.microsoft.com/office/drawing/2014/main" id="{175E41F6-D995-9A41-8D76-23BE0B851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525" y="3908425"/>
            <a:ext cx="246063" cy="9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273" name="Oval 75">
            <a:extLst>
              <a:ext uri="{FF2B5EF4-FFF2-40B4-BE49-F238E27FC236}">
                <a16:creationId xmlns:a16="http://schemas.microsoft.com/office/drawing/2014/main" id="{C1974FAA-A3D1-A04E-8BAB-C03D1B8A7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438" y="3932238"/>
            <a:ext cx="127000" cy="44450"/>
          </a:xfrm>
          <a:prstGeom prst="ellipse">
            <a:avLst/>
          </a:prstGeom>
          <a:solidFill>
            <a:srgbClr val="000000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274" name="Rectangle 76">
            <a:extLst>
              <a:ext uri="{FF2B5EF4-FFF2-40B4-BE49-F238E27FC236}">
                <a16:creationId xmlns:a16="http://schemas.microsoft.com/office/drawing/2014/main" id="{886888A3-0ED0-F544-B522-CC02341AA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525" y="3908425"/>
            <a:ext cx="246063" cy="9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275" name="Rectangle 77">
            <a:extLst>
              <a:ext uri="{FF2B5EF4-FFF2-40B4-BE49-F238E27FC236}">
                <a16:creationId xmlns:a16="http://schemas.microsoft.com/office/drawing/2014/main" id="{06213015-A2E9-CD41-B2C6-08AE42A3F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438" y="5153025"/>
            <a:ext cx="194627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276" name="Rectangle 79">
            <a:extLst>
              <a:ext uri="{FF2B5EF4-FFF2-40B4-BE49-F238E27FC236}">
                <a16:creationId xmlns:a16="http://schemas.microsoft.com/office/drawing/2014/main" id="{264EBF77-2527-984F-8039-08E8A4CAC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63" y="4887913"/>
            <a:ext cx="4889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277" name="Rectangle 80">
            <a:extLst>
              <a:ext uri="{FF2B5EF4-FFF2-40B4-BE49-F238E27FC236}">
                <a16:creationId xmlns:a16="http://schemas.microsoft.com/office/drawing/2014/main" id="{F2242F4B-8A4B-5640-817C-C2CC6095C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63" y="5110163"/>
            <a:ext cx="488950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278" name="Rectangle 81">
            <a:extLst>
              <a:ext uri="{FF2B5EF4-FFF2-40B4-BE49-F238E27FC236}">
                <a16:creationId xmlns:a16="http://schemas.microsoft.com/office/drawing/2014/main" id="{112CC59F-9B46-134D-A0E9-996D70AB2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800600"/>
            <a:ext cx="1606550" cy="4572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279" name="Rectangle 82">
            <a:extLst>
              <a:ext uri="{FF2B5EF4-FFF2-40B4-BE49-F238E27FC236}">
                <a16:creationId xmlns:a16="http://schemas.microsoft.com/office/drawing/2014/main" id="{92F1CA36-A6C0-5B43-BA7F-FD7587F52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800600"/>
            <a:ext cx="1593850" cy="496888"/>
          </a:xfrm>
          <a:prstGeom prst="rect">
            <a:avLst/>
          </a:prstGeom>
          <a:solidFill>
            <a:srgbClr val="CC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280" name="Rectangle 83">
            <a:extLst>
              <a:ext uri="{FF2B5EF4-FFF2-40B4-BE49-F238E27FC236}">
                <a16:creationId xmlns:a16="http://schemas.microsoft.com/office/drawing/2014/main" id="{4C7484B1-65D4-A647-911D-B6E6B2C34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029200"/>
            <a:ext cx="14239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Register file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281" name="Rectangle 84">
            <a:extLst>
              <a:ext uri="{FF2B5EF4-FFF2-40B4-BE49-F238E27FC236}">
                <a16:creationId xmlns:a16="http://schemas.microsoft.com/office/drawing/2014/main" id="{CE0790D3-CBB2-9B47-AE07-00B4A16FA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1738" y="4800600"/>
            <a:ext cx="1859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A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282" name="Rectangle 85">
            <a:extLst>
              <a:ext uri="{FF2B5EF4-FFF2-40B4-BE49-F238E27FC236}">
                <a16:creationId xmlns:a16="http://schemas.microsoft.com/office/drawing/2014/main" id="{79EAECCF-156A-B049-B3F9-440D9AAAB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738" y="4800600"/>
            <a:ext cx="1570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B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283" name="Rectangle 86">
            <a:extLst>
              <a:ext uri="{FF2B5EF4-FFF2-40B4-BE49-F238E27FC236}">
                <a16:creationId xmlns:a16="http://schemas.microsoft.com/office/drawing/2014/main" id="{43E7DCAF-209F-2548-8FF2-E2DD994B0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63" y="4887913"/>
            <a:ext cx="4889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284" name="Rectangle 87">
            <a:extLst>
              <a:ext uri="{FF2B5EF4-FFF2-40B4-BE49-F238E27FC236}">
                <a16:creationId xmlns:a16="http://schemas.microsoft.com/office/drawing/2014/main" id="{4166D476-D3B9-D649-9920-8A9CFBBD9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800600"/>
            <a:ext cx="2612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M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285" name="Rectangle 88">
            <a:extLst>
              <a:ext uri="{FF2B5EF4-FFF2-40B4-BE49-F238E27FC236}">
                <a16:creationId xmlns:a16="http://schemas.microsoft.com/office/drawing/2014/main" id="{2D0D8D7E-019F-A245-91FA-4FEE790BA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63" y="5110163"/>
            <a:ext cx="488950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286" name="Rectangle 89">
            <a:extLst>
              <a:ext uri="{FF2B5EF4-FFF2-40B4-BE49-F238E27FC236}">
                <a16:creationId xmlns:a16="http://schemas.microsoft.com/office/drawing/2014/main" id="{F48F7A6A-2C78-D04C-9F44-A10E7FB17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029200"/>
            <a:ext cx="1570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E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287" name="Oval 90">
            <a:extLst>
              <a:ext uri="{FF2B5EF4-FFF2-40B4-BE49-F238E27FC236}">
                <a16:creationId xmlns:a16="http://schemas.microsoft.com/office/drawing/2014/main" id="{61ACA12A-BB64-0D46-B82D-710DD073D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900" y="4132263"/>
            <a:ext cx="736600" cy="220662"/>
          </a:xfrm>
          <a:prstGeom prst="ellipse">
            <a:avLst/>
          </a:pr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288" name="Rectangle 91">
            <a:extLst>
              <a:ext uri="{FF2B5EF4-FFF2-40B4-BE49-F238E27FC236}">
                <a16:creationId xmlns:a16="http://schemas.microsoft.com/office/drawing/2014/main" id="{98B151AF-E2E3-D343-853B-910626F83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725" y="4105275"/>
            <a:ext cx="4857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dstE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289" name="Oval 92">
            <a:extLst>
              <a:ext uri="{FF2B5EF4-FFF2-40B4-BE49-F238E27FC236}">
                <a16:creationId xmlns:a16="http://schemas.microsoft.com/office/drawing/2014/main" id="{DF0CF87F-E89F-D64C-8D43-70C936FE1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325" y="4132263"/>
            <a:ext cx="735013" cy="220662"/>
          </a:xfrm>
          <a:prstGeom prst="ellipse">
            <a:avLst/>
          </a:pr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290" name="Rectangle 93">
            <a:extLst>
              <a:ext uri="{FF2B5EF4-FFF2-40B4-BE49-F238E27FC236}">
                <a16:creationId xmlns:a16="http://schemas.microsoft.com/office/drawing/2014/main" id="{7CAA2370-BB30-FB4B-92CA-DD27DA3A0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3100" y="4105275"/>
            <a:ext cx="5899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dstM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291" name="Oval 94">
            <a:extLst>
              <a:ext uri="{FF2B5EF4-FFF2-40B4-BE49-F238E27FC236}">
                <a16:creationId xmlns:a16="http://schemas.microsoft.com/office/drawing/2014/main" id="{F0BC8F9E-FB30-CD43-9BD1-97BF46FE0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132263"/>
            <a:ext cx="733425" cy="220662"/>
          </a:xfrm>
          <a:prstGeom prst="ellipse">
            <a:avLst/>
          </a:pr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292" name="Rectangle 95">
            <a:extLst>
              <a:ext uri="{FF2B5EF4-FFF2-40B4-BE49-F238E27FC236}">
                <a16:creationId xmlns:a16="http://schemas.microsoft.com/office/drawing/2014/main" id="{F78E9308-753C-7B4F-81A1-311A531F1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6413" y="4105275"/>
            <a:ext cx="496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valB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293" name="Rectangle 96">
            <a:extLst>
              <a:ext uri="{FF2B5EF4-FFF2-40B4-BE49-F238E27FC236}">
                <a16:creationId xmlns:a16="http://schemas.microsoft.com/office/drawing/2014/main" id="{FD201D7E-70A2-2147-B032-AEECB20C6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6188" y="4413250"/>
            <a:ext cx="61912" cy="384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294" name="Freeform 97">
            <a:extLst>
              <a:ext uri="{FF2B5EF4-FFF2-40B4-BE49-F238E27FC236}">
                <a16:creationId xmlns:a16="http://schemas.microsoft.com/office/drawing/2014/main" id="{490298DB-30B0-8D4B-BAA8-048454264893}"/>
              </a:ext>
            </a:extLst>
          </p:cNvPr>
          <p:cNvSpPr>
            <a:spLocks/>
          </p:cNvSpPr>
          <p:nvPr/>
        </p:nvSpPr>
        <p:spPr bwMode="auto">
          <a:xfrm>
            <a:off x="5003800" y="4352925"/>
            <a:ext cx="169863" cy="61913"/>
          </a:xfrm>
          <a:custGeom>
            <a:avLst/>
            <a:gdLst>
              <a:gd name="T0" fmla="*/ 2147483646 w 123"/>
              <a:gd name="T1" fmla="*/ 2147483646 h 75"/>
              <a:gd name="T2" fmla="*/ 2147483646 w 123"/>
              <a:gd name="T3" fmla="*/ 0 h 75"/>
              <a:gd name="T4" fmla="*/ 0 w 123"/>
              <a:gd name="T5" fmla="*/ 2147483646 h 75"/>
              <a:gd name="T6" fmla="*/ 2147483646 w 123"/>
              <a:gd name="T7" fmla="*/ 2147483646 h 75"/>
              <a:gd name="T8" fmla="*/ 0 60000 65536"/>
              <a:gd name="T9" fmla="*/ 0 60000 65536"/>
              <a:gd name="T10" fmla="*/ 0 60000 65536"/>
              <a:gd name="T11" fmla="*/ 0 60000 65536"/>
              <a:gd name="T12" fmla="*/ 0 w 123"/>
              <a:gd name="T13" fmla="*/ 0 h 75"/>
              <a:gd name="T14" fmla="*/ 123 w 123"/>
              <a:gd name="T15" fmla="*/ 75 h 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3" h="75">
                <a:moveTo>
                  <a:pt x="123" y="75"/>
                </a:moveTo>
                <a:lnTo>
                  <a:pt x="60" y="0"/>
                </a:lnTo>
                <a:lnTo>
                  <a:pt x="0" y="75"/>
                </a:lnTo>
                <a:lnTo>
                  <a:pt x="123" y="7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295" name="Oval 98">
            <a:extLst>
              <a:ext uri="{FF2B5EF4-FFF2-40B4-BE49-F238E27FC236}">
                <a16:creationId xmlns:a16="http://schemas.microsoft.com/office/drawing/2014/main" id="{BAF0A7E2-DADC-9F4E-B8F9-615C68CA5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4132263"/>
            <a:ext cx="739775" cy="220662"/>
          </a:xfrm>
          <a:prstGeom prst="ellipse">
            <a:avLst/>
          </a:pr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296" name="Rectangle 99">
            <a:extLst>
              <a:ext uri="{FF2B5EF4-FFF2-40B4-BE49-F238E27FC236}">
                <a16:creationId xmlns:a16="http://schemas.microsoft.com/office/drawing/2014/main" id="{45CF4FEE-393D-C64D-8814-B1F4DC120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2988" y="4105275"/>
            <a:ext cx="5113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valA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297" name="Freeform 100">
            <a:extLst>
              <a:ext uri="{FF2B5EF4-FFF2-40B4-BE49-F238E27FC236}">
                <a16:creationId xmlns:a16="http://schemas.microsoft.com/office/drawing/2014/main" id="{1F683DC0-2E7C-3543-A9EB-D4D9D835DBD6}"/>
              </a:ext>
            </a:extLst>
          </p:cNvPr>
          <p:cNvSpPr>
            <a:spLocks/>
          </p:cNvSpPr>
          <p:nvPr/>
        </p:nvSpPr>
        <p:spPr bwMode="auto">
          <a:xfrm>
            <a:off x="6308725" y="5141913"/>
            <a:ext cx="171450" cy="61912"/>
          </a:xfrm>
          <a:custGeom>
            <a:avLst/>
            <a:gdLst>
              <a:gd name="T0" fmla="*/ 2147483646 w 125"/>
              <a:gd name="T1" fmla="*/ 0 h 74"/>
              <a:gd name="T2" fmla="*/ 0 w 125"/>
              <a:gd name="T3" fmla="*/ 2147483646 h 74"/>
              <a:gd name="T4" fmla="*/ 2147483646 w 125"/>
              <a:gd name="T5" fmla="*/ 2147483646 h 74"/>
              <a:gd name="T6" fmla="*/ 2147483646 w 125"/>
              <a:gd name="T7" fmla="*/ 0 h 74"/>
              <a:gd name="T8" fmla="*/ 0 60000 65536"/>
              <a:gd name="T9" fmla="*/ 0 60000 65536"/>
              <a:gd name="T10" fmla="*/ 0 60000 65536"/>
              <a:gd name="T11" fmla="*/ 0 60000 65536"/>
              <a:gd name="T12" fmla="*/ 0 w 125"/>
              <a:gd name="T13" fmla="*/ 0 h 74"/>
              <a:gd name="T14" fmla="*/ 125 w 125"/>
              <a:gd name="T15" fmla="*/ 74 h 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" h="74">
                <a:moveTo>
                  <a:pt x="125" y="0"/>
                </a:moveTo>
                <a:lnTo>
                  <a:pt x="0" y="36"/>
                </a:lnTo>
                <a:lnTo>
                  <a:pt x="125" y="74"/>
                </a:lnTo>
                <a:lnTo>
                  <a:pt x="1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298" name="Freeform 101">
            <a:extLst>
              <a:ext uri="{FF2B5EF4-FFF2-40B4-BE49-F238E27FC236}">
                <a16:creationId xmlns:a16="http://schemas.microsoft.com/office/drawing/2014/main" id="{791D0147-B9A8-CF40-8810-5E2162F22D16}"/>
              </a:ext>
            </a:extLst>
          </p:cNvPr>
          <p:cNvSpPr>
            <a:spLocks/>
          </p:cNvSpPr>
          <p:nvPr/>
        </p:nvSpPr>
        <p:spPr bwMode="auto">
          <a:xfrm>
            <a:off x="6308725" y="4856163"/>
            <a:ext cx="171450" cy="61912"/>
          </a:xfrm>
          <a:custGeom>
            <a:avLst/>
            <a:gdLst>
              <a:gd name="T0" fmla="*/ 2147483646 w 125"/>
              <a:gd name="T1" fmla="*/ 0 h 74"/>
              <a:gd name="T2" fmla="*/ 0 w 125"/>
              <a:gd name="T3" fmla="*/ 2147483646 h 74"/>
              <a:gd name="T4" fmla="*/ 2147483646 w 125"/>
              <a:gd name="T5" fmla="*/ 2147483646 h 74"/>
              <a:gd name="T6" fmla="*/ 2147483646 w 125"/>
              <a:gd name="T7" fmla="*/ 0 h 74"/>
              <a:gd name="T8" fmla="*/ 0 60000 65536"/>
              <a:gd name="T9" fmla="*/ 0 60000 65536"/>
              <a:gd name="T10" fmla="*/ 0 60000 65536"/>
              <a:gd name="T11" fmla="*/ 0 60000 65536"/>
              <a:gd name="T12" fmla="*/ 0 w 125"/>
              <a:gd name="T13" fmla="*/ 0 h 74"/>
              <a:gd name="T14" fmla="*/ 125 w 125"/>
              <a:gd name="T15" fmla="*/ 74 h 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" h="74">
                <a:moveTo>
                  <a:pt x="125" y="0"/>
                </a:moveTo>
                <a:lnTo>
                  <a:pt x="0" y="37"/>
                </a:lnTo>
                <a:lnTo>
                  <a:pt x="125" y="74"/>
                </a:lnTo>
                <a:lnTo>
                  <a:pt x="1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299" name="Line 102">
            <a:extLst>
              <a:ext uri="{FF2B5EF4-FFF2-40B4-BE49-F238E27FC236}">
                <a16:creationId xmlns:a16="http://schemas.microsoft.com/office/drawing/2014/main" id="{3A49E8FD-D4F6-364C-A98C-2C70709237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25575" y="3121025"/>
            <a:ext cx="695325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300" name="Rectangle 104">
            <a:extLst>
              <a:ext uri="{FF2B5EF4-FFF2-40B4-BE49-F238E27FC236}">
                <a16:creationId xmlns:a16="http://schemas.microsoft.com/office/drawing/2014/main" id="{9427EDF8-0486-6641-8A8F-05A2800AB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488" y="2097088"/>
            <a:ext cx="76200" cy="762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301" name="Freeform 105">
            <a:extLst>
              <a:ext uri="{FF2B5EF4-FFF2-40B4-BE49-F238E27FC236}">
                <a16:creationId xmlns:a16="http://schemas.microsoft.com/office/drawing/2014/main" id="{B93BCBA2-18DC-FB45-B0D8-2428F489BD29}"/>
              </a:ext>
            </a:extLst>
          </p:cNvPr>
          <p:cNvSpPr>
            <a:spLocks/>
          </p:cNvSpPr>
          <p:nvPr/>
        </p:nvSpPr>
        <p:spPr bwMode="auto">
          <a:xfrm>
            <a:off x="4486275" y="2070100"/>
            <a:ext cx="174625" cy="61913"/>
          </a:xfrm>
          <a:custGeom>
            <a:avLst/>
            <a:gdLst>
              <a:gd name="T0" fmla="*/ 2147483646 w 123"/>
              <a:gd name="T1" fmla="*/ 2147483646 h 75"/>
              <a:gd name="T2" fmla="*/ 2147483646 w 123"/>
              <a:gd name="T3" fmla="*/ 0 h 75"/>
              <a:gd name="T4" fmla="*/ 0 w 123"/>
              <a:gd name="T5" fmla="*/ 2147483646 h 75"/>
              <a:gd name="T6" fmla="*/ 2147483646 w 123"/>
              <a:gd name="T7" fmla="*/ 2147483646 h 75"/>
              <a:gd name="T8" fmla="*/ 0 60000 65536"/>
              <a:gd name="T9" fmla="*/ 0 60000 65536"/>
              <a:gd name="T10" fmla="*/ 0 60000 65536"/>
              <a:gd name="T11" fmla="*/ 0 60000 65536"/>
              <a:gd name="T12" fmla="*/ 0 w 123"/>
              <a:gd name="T13" fmla="*/ 0 h 75"/>
              <a:gd name="T14" fmla="*/ 123 w 123"/>
              <a:gd name="T15" fmla="*/ 75 h 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3" h="75">
                <a:moveTo>
                  <a:pt x="123" y="75"/>
                </a:moveTo>
                <a:lnTo>
                  <a:pt x="61" y="0"/>
                </a:lnTo>
                <a:lnTo>
                  <a:pt x="0" y="75"/>
                </a:lnTo>
                <a:lnTo>
                  <a:pt x="123" y="7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grpSp>
        <p:nvGrpSpPr>
          <p:cNvPr id="9302" name="Group 1">
            <a:extLst>
              <a:ext uri="{FF2B5EF4-FFF2-40B4-BE49-F238E27FC236}">
                <a16:creationId xmlns:a16="http://schemas.microsoft.com/office/drawing/2014/main" id="{67D82F4F-E5F9-4445-A5AD-162A6D6D6B8B}"/>
              </a:ext>
            </a:extLst>
          </p:cNvPr>
          <p:cNvGrpSpPr>
            <a:grpSpLocks/>
          </p:cNvGrpSpPr>
          <p:nvPr/>
        </p:nvGrpSpPr>
        <p:grpSpPr bwMode="auto">
          <a:xfrm>
            <a:off x="687388" y="3011488"/>
            <a:ext cx="738187" cy="276225"/>
            <a:chOff x="761999" y="3011488"/>
            <a:chExt cx="738189" cy="276999"/>
          </a:xfrm>
        </p:grpSpPr>
        <p:sp>
          <p:nvSpPr>
            <p:cNvPr id="9494" name="Rectangle 108">
              <a:extLst>
                <a:ext uri="{FF2B5EF4-FFF2-40B4-BE49-F238E27FC236}">
                  <a16:creationId xmlns:a16="http://schemas.microsoft.com/office/drawing/2014/main" id="{78F80CE6-6DA3-6548-9087-68D87B491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999" y="3011488"/>
              <a:ext cx="738189" cy="257175"/>
            </a:xfrm>
            <a:prstGeom prst="rect">
              <a:avLst/>
            </a:prstGeom>
            <a:solidFill>
              <a:srgbClr val="CC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495" name="Rectangle 109">
              <a:extLst>
                <a:ext uri="{FF2B5EF4-FFF2-40B4-BE49-F238E27FC236}">
                  <a16:creationId xmlns:a16="http://schemas.microsoft.com/office/drawing/2014/main" id="{91F9C865-718E-EA40-86C5-6960546F8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3011488"/>
              <a:ext cx="73818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CC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  <p:grpSp>
        <p:nvGrpSpPr>
          <p:cNvPr id="9303" name="Group 110">
            <a:extLst>
              <a:ext uri="{FF2B5EF4-FFF2-40B4-BE49-F238E27FC236}">
                <a16:creationId xmlns:a16="http://schemas.microsoft.com/office/drawing/2014/main" id="{156FCD21-75C2-3747-B763-AE2E40AC61FB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965451"/>
            <a:ext cx="2238375" cy="276226"/>
            <a:chOff x="624" y="432"/>
            <a:chExt cx="1410" cy="174"/>
          </a:xfrm>
        </p:grpSpPr>
        <p:sp>
          <p:nvSpPr>
            <p:cNvPr id="9491" name="Freeform 111">
              <a:extLst>
                <a:ext uri="{FF2B5EF4-FFF2-40B4-BE49-F238E27FC236}">
                  <a16:creationId xmlns:a16="http://schemas.microsoft.com/office/drawing/2014/main" id="{FBAFE0D4-2E47-2B4B-9F09-3C6CBCBBB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432"/>
              <a:ext cx="1362" cy="167"/>
            </a:xfrm>
            <a:custGeom>
              <a:avLst/>
              <a:gdLst>
                <a:gd name="T0" fmla="*/ 0 w 1491"/>
                <a:gd name="T1" fmla="*/ 1 h 318"/>
                <a:gd name="T2" fmla="*/ 50 w 1491"/>
                <a:gd name="T3" fmla="*/ 0 h 318"/>
                <a:gd name="T4" fmla="*/ 152 w 1491"/>
                <a:gd name="T5" fmla="*/ 0 h 318"/>
                <a:gd name="T6" fmla="*/ 204 w 1491"/>
                <a:gd name="T7" fmla="*/ 1 h 318"/>
                <a:gd name="T8" fmla="*/ 0 w 1491"/>
                <a:gd name="T9" fmla="*/ 1 h 3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91"/>
                <a:gd name="T16" fmla="*/ 0 h 318"/>
                <a:gd name="T17" fmla="*/ 1491 w 1491"/>
                <a:gd name="T18" fmla="*/ 318 h 3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91" h="318">
                  <a:moveTo>
                    <a:pt x="0" y="318"/>
                  </a:moveTo>
                  <a:lnTo>
                    <a:pt x="373" y="0"/>
                  </a:lnTo>
                  <a:lnTo>
                    <a:pt x="1118" y="0"/>
                  </a:lnTo>
                  <a:lnTo>
                    <a:pt x="1491" y="318"/>
                  </a:lnTo>
                  <a:lnTo>
                    <a:pt x="0" y="3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92" name="Freeform 112">
              <a:extLst>
                <a:ext uri="{FF2B5EF4-FFF2-40B4-BE49-F238E27FC236}">
                  <a16:creationId xmlns:a16="http://schemas.microsoft.com/office/drawing/2014/main" id="{87680F3A-C70B-4349-AAFA-C84BDCAB2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432"/>
              <a:ext cx="1359" cy="167"/>
            </a:xfrm>
            <a:custGeom>
              <a:avLst/>
              <a:gdLst>
                <a:gd name="T0" fmla="*/ 0 w 1491"/>
                <a:gd name="T1" fmla="*/ 1 h 317"/>
                <a:gd name="T2" fmla="*/ 48 w 1491"/>
                <a:gd name="T3" fmla="*/ 0 h 317"/>
                <a:gd name="T4" fmla="*/ 146 w 1491"/>
                <a:gd name="T5" fmla="*/ 0 h 317"/>
                <a:gd name="T6" fmla="*/ 193 w 1491"/>
                <a:gd name="T7" fmla="*/ 1 h 317"/>
                <a:gd name="T8" fmla="*/ 0 w 1491"/>
                <a:gd name="T9" fmla="*/ 1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91"/>
                <a:gd name="T16" fmla="*/ 0 h 317"/>
                <a:gd name="T17" fmla="*/ 1491 w 1491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91" h="317">
                  <a:moveTo>
                    <a:pt x="0" y="317"/>
                  </a:moveTo>
                  <a:lnTo>
                    <a:pt x="373" y="0"/>
                  </a:lnTo>
                  <a:lnTo>
                    <a:pt x="1118" y="0"/>
                  </a:lnTo>
                  <a:lnTo>
                    <a:pt x="1491" y="317"/>
                  </a:lnTo>
                  <a:lnTo>
                    <a:pt x="0" y="317"/>
                  </a:lnTo>
                  <a:close/>
                </a:path>
              </a:pathLst>
            </a:custGeom>
            <a:solidFill>
              <a:srgbClr val="CC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93" name="Rectangle 113">
              <a:extLst>
                <a:ext uri="{FF2B5EF4-FFF2-40B4-BE49-F238E27FC236}">
                  <a16:creationId xmlns:a16="http://schemas.microsoft.com/office/drawing/2014/main" id="{3D684F09-699E-364E-A687-C59B68C58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" y="432"/>
              <a:ext cx="3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ALU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  <p:grpSp>
        <p:nvGrpSpPr>
          <p:cNvPr id="9304" name="Group 114">
            <a:extLst>
              <a:ext uri="{FF2B5EF4-FFF2-40B4-BE49-F238E27FC236}">
                <a16:creationId xmlns:a16="http://schemas.microsoft.com/office/drawing/2014/main" id="{C72AACE8-1E0F-F44C-8157-0D5B49518885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676400"/>
            <a:ext cx="1828800" cy="404813"/>
            <a:chOff x="2112" y="336"/>
            <a:chExt cx="1152" cy="255"/>
          </a:xfrm>
        </p:grpSpPr>
        <p:sp>
          <p:nvSpPr>
            <p:cNvPr id="9489" name="Rectangle 115">
              <a:extLst>
                <a:ext uri="{FF2B5EF4-FFF2-40B4-BE49-F238E27FC236}">
                  <a16:creationId xmlns:a16="http://schemas.microsoft.com/office/drawing/2014/main" id="{0EA44876-C5B1-184F-BD34-C44C2D2AC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5" y="336"/>
              <a:ext cx="1129" cy="2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490" name="Rectangle 116">
              <a:extLst>
                <a:ext uri="{FF2B5EF4-FFF2-40B4-BE49-F238E27FC236}">
                  <a16:creationId xmlns:a16="http://schemas.microsoft.com/office/drawing/2014/main" id="{0759E05F-1DA3-D548-AB7D-79AF85725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36"/>
              <a:ext cx="1123" cy="252"/>
            </a:xfrm>
            <a:prstGeom prst="rect">
              <a:avLst/>
            </a:prstGeom>
            <a:solidFill>
              <a:srgbClr val="CC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Data memory</a:t>
              </a:r>
            </a:p>
          </p:txBody>
        </p:sp>
      </p:grpSp>
      <p:sp>
        <p:nvSpPr>
          <p:cNvPr id="9305" name="Freeform 117">
            <a:extLst>
              <a:ext uri="{FF2B5EF4-FFF2-40B4-BE49-F238E27FC236}">
                <a16:creationId xmlns:a16="http://schemas.microsoft.com/office/drawing/2014/main" id="{10802DB8-61FC-FA47-B1BC-8983F08A3568}"/>
              </a:ext>
            </a:extLst>
          </p:cNvPr>
          <p:cNvSpPr>
            <a:spLocks/>
          </p:cNvSpPr>
          <p:nvPr/>
        </p:nvSpPr>
        <p:spPr bwMode="auto">
          <a:xfrm>
            <a:off x="3778250" y="3640138"/>
            <a:ext cx="2097088" cy="474662"/>
          </a:xfrm>
          <a:custGeom>
            <a:avLst/>
            <a:gdLst>
              <a:gd name="T0" fmla="*/ 2147483646 w 1446"/>
              <a:gd name="T1" fmla="*/ 0 h 563"/>
              <a:gd name="T2" fmla="*/ 0 w 1446"/>
              <a:gd name="T3" fmla="*/ 0 h 563"/>
              <a:gd name="T4" fmla="*/ 0 w 1446"/>
              <a:gd name="T5" fmla="*/ 2147483646 h 563"/>
              <a:gd name="T6" fmla="*/ 0 w 1446"/>
              <a:gd name="T7" fmla="*/ 2147483646 h 563"/>
              <a:gd name="T8" fmla="*/ 2147483646 w 1446"/>
              <a:gd name="T9" fmla="*/ 2147483646 h 563"/>
              <a:gd name="T10" fmla="*/ 2147483646 w 1446"/>
              <a:gd name="T11" fmla="*/ 2147483646 h 563"/>
              <a:gd name="T12" fmla="*/ 2147483646 w 1446"/>
              <a:gd name="T13" fmla="*/ 2147483646 h 563"/>
              <a:gd name="T14" fmla="*/ 2147483646 w 1446"/>
              <a:gd name="T15" fmla="*/ 2147483646 h 563"/>
              <a:gd name="T16" fmla="*/ 2147483646 w 1446"/>
              <a:gd name="T17" fmla="*/ 2147483646 h 563"/>
              <a:gd name="T18" fmla="*/ 2147483646 w 1446"/>
              <a:gd name="T19" fmla="*/ 2147483646 h 563"/>
              <a:gd name="T20" fmla="*/ 2147483646 w 1446"/>
              <a:gd name="T21" fmla="*/ 2147483646 h 563"/>
              <a:gd name="T22" fmla="*/ 2147483646 w 1446"/>
              <a:gd name="T23" fmla="*/ 2147483646 h 563"/>
              <a:gd name="T24" fmla="*/ 2147483646 w 1446"/>
              <a:gd name="T25" fmla="*/ 2147483646 h 563"/>
              <a:gd name="T26" fmla="*/ 2147483646 w 1446"/>
              <a:gd name="T27" fmla="*/ 2147483646 h 563"/>
              <a:gd name="T28" fmla="*/ 2147483646 w 1446"/>
              <a:gd name="T29" fmla="*/ 2147483646 h 563"/>
              <a:gd name="T30" fmla="*/ 2147483646 w 1446"/>
              <a:gd name="T31" fmla="*/ 2147483646 h 563"/>
              <a:gd name="T32" fmla="*/ 2147483646 w 1446"/>
              <a:gd name="T33" fmla="*/ 2147483646 h 563"/>
              <a:gd name="T34" fmla="*/ 2147483646 w 1446"/>
              <a:gd name="T35" fmla="*/ 2147483646 h 563"/>
              <a:gd name="T36" fmla="*/ 2147483646 w 1446"/>
              <a:gd name="T37" fmla="*/ 2147483646 h 563"/>
              <a:gd name="T38" fmla="*/ 2147483646 w 1446"/>
              <a:gd name="T39" fmla="*/ 2147483646 h 563"/>
              <a:gd name="T40" fmla="*/ 2147483646 w 1446"/>
              <a:gd name="T41" fmla="*/ 2147483646 h 563"/>
              <a:gd name="T42" fmla="*/ 2147483646 w 1446"/>
              <a:gd name="T43" fmla="*/ 2147483646 h 563"/>
              <a:gd name="T44" fmla="*/ 2147483646 w 1446"/>
              <a:gd name="T45" fmla="*/ 2147483646 h 563"/>
              <a:gd name="T46" fmla="*/ 2147483646 w 1446"/>
              <a:gd name="T47" fmla="*/ 2147483646 h 563"/>
              <a:gd name="T48" fmla="*/ 2147483646 w 1446"/>
              <a:gd name="T49" fmla="*/ 2147483646 h 563"/>
              <a:gd name="T50" fmla="*/ 2147483646 w 1446"/>
              <a:gd name="T51" fmla="*/ 2147483646 h 563"/>
              <a:gd name="T52" fmla="*/ 2147483646 w 1446"/>
              <a:gd name="T53" fmla="*/ 2147483646 h 563"/>
              <a:gd name="T54" fmla="*/ 2147483646 w 1446"/>
              <a:gd name="T55" fmla="*/ 2147483646 h 563"/>
              <a:gd name="T56" fmla="*/ 2147483646 w 1446"/>
              <a:gd name="T57" fmla="*/ 2147483646 h 563"/>
              <a:gd name="T58" fmla="*/ 2147483646 w 1446"/>
              <a:gd name="T59" fmla="*/ 2147483646 h 563"/>
              <a:gd name="T60" fmla="*/ 2147483646 w 1446"/>
              <a:gd name="T61" fmla="*/ 0 h 563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446"/>
              <a:gd name="T94" fmla="*/ 0 h 563"/>
              <a:gd name="T95" fmla="*/ 1446 w 1446"/>
              <a:gd name="T96" fmla="*/ 563 h 563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446" h="563">
                <a:moveTo>
                  <a:pt x="43" y="0"/>
                </a:moveTo>
                <a:lnTo>
                  <a:pt x="0" y="0"/>
                </a:lnTo>
                <a:lnTo>
                  <a:pt x="0" y="182"/>
                </a:lnTo>
                <a:lnTo>
                  <a:pt x="1" y="187"/>
                </a:lnTo>
                <a:lnTo>
                  <a:pt x="7" y="191"/>
                </a:lnTo>
                <a:lnTo>
                  <a:pt x="12" y="194"/>
                </a:lnTo>
                <a:lnTo>
                  <a:pt x="21" y="195"/>
                </a:lnTo>
                <a:lnTo>
                  <a:pt x="1425" y="195"/>
                </a:lnTo>
                <a:lnTo>
                  <a:pt x="1425" y="182"/>
                </a:lnTo>
                <a:lnTo>
                  <a:pt x="1403" y="182"/>
                </a:lnTo>
                <a:lnTo>
                  <a:pt x="1404" y="187"/>
                </a:lnTo>
                <a:lnTo>
                  <a:pt x="1410" y="191"/>
                </a:lnTo>
                <a:lnTo>
                  <a:pt x="1415" y="194"/>
                </a:lnTo>
                <a:lnTo>
                  <a:pt x="1403" y="182"/>
                </a:lnTo>
                <a:lnTo>
                  <a:pt x="1403" y="563"/>
                </a:lnTo>
                <a:lnTo>
                  <a:pt x="1446" y="563"/>
                </a:lnTo>
                <a:lnTo>
                  <a:pt x="1446" y="182"/>
                </a:lnTo>
                <a:lnTo>
                  <a:pt x="1445" y="176"/>
                </a:lnTo>
                <a:lnTo>
                  <a:pt x="1439" y="173"/>
                </a:lnTo>
                <a:lnTo>
                  <a:pt x="1434" y="170"/>
                </a:lnTo>
                <a:lnTo>
                  <a:pt x="1425" y="169"/>
                </a:lnTo>
                <a:lnTo>
                  <a:pt x="21" y="169"/>
                </a:lnTo>
                <a:lnTo>
                  <a:pt x="43" y="182"/>
                </a:lnTo>
                <a:lnTo>
                  <a:pt x="42" y="176"/>
                </a:lnTo>
                <a:lnTo>
                  <a:pt x="36" y="173"/>
                </a:lnTo>
                <a:lnTo>
                  <a:pt x="31" y="170"/>
                </a:lnTo>
                <a:lnTo>
                  <a:pt x="21" y="182"/>
                </a:lnTo>
                <a:lnTo>
                  <a:pt x="43" y="182"/>
                </a:lnTo>
                <a:lnTo>
                  <a:pt x="4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306" name="Freeform 118">
            <a:extLst>
              <a:ext uri="{FF2B5EF4-FFF2-40B4-BE49-F238E27FC236}">
                <a16:creationId xmlns:a16="http://schemas.microsoft.com/office/drawing/2014/main" id="{2BACE031-F471-3F42-84CE-E98F46F27F79}"/>
              </a:ext>
            </a:extLst>
          </p:cNvPr>
          <p:cNvSpPr>
            <a:spLocks/>
          </p:cNvSpPr>
          <p:nvPr/>
        </p:nvSpPr>
        <p:spPr bwMode="auto">
          <a:xfrm>
            <a:off x="3722688" y="3579813"/>
            <a:ext cx="177800" cy="63500"/>
          </a:xfrm>
          <a:custGeom>
            <a:avLst/>
            <a:gdLst>
              <a:gd name="T0" fmla="*/ 2147483646 w 123"/>
              <a:gd name="T1" fmla="*/ 2147483646 h 75"/>
              <a:gd name="T2" fmla="*/ 2147483646 w 123"/>
              <a:gd name="T3" fmla="*/ 0 h 75"/>
              <a:gd name="T4" fmla="*/ 0 w 123"/>
              <a:gd name="T5" fmla="*/ 2147483646 h 75"/>
              <a:gd name="T6" fmla="*/ 2147483646 w 123"/>
              <a:gd name="T7" fmla="*/ 2147483646 h 75"/>
              <a:gd name="T8" fmla="*/ 0 60000 65536"/>
              <a:gd name="T9" fmla="*/ 0 60000 65536"/>
              <a:gd name="T10" fmla="*/ 0 60000 65536"/>
              <a:gd name="T11" fmla="*/ 0 60000 65536"/>
              <a:gd name="T12" fmla="*/ 0 w 123"/>
              <a:gd name="T13" fmla="*/ 0 h 75"/>
              <a:gd name="T14" fmla="*/ 123 w 123"/>
              <a:gd name="T15" fmla="*/ 75 h 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3" h="75">
                <a:moveTo>
                  <a:pt x="123" y="75"/>
                </a:moveTo>
                <a:lnTo>
                  <a:pt x="60" y="0"/>
                </a:lnTo>
                <a:lnTo>
                  <a:pt x="0" y="75"/>
                </a:lnTo>
                <a:lnTo>
                  <a:pt x="123" y="7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307" name="Freeform 119">
            <a:extLst>
              <a:ext uri="{FF2B5EF4-FFF2-40B4-BE49-F238E27FC236}">
                <a16:creationId xmlns:a16="http://schemas.microsoft.com/office/drawing/2014/main" id="{3E43692C-4DEC-A34A-B0EA-ED1FE55C7222}"/>
              </a:ext>
            </a:extLst>
          </p:cNvPr>
          <p:cNvSpPr>
            <a:spLocks/>
          </p:cNvSpPr>
          <p:nvPr/>
        </p:nvSpPr>
        <p:spPr bwMode="auto">
          <a:xfrm>
            <a:off x="1649413" y="3313113"/>
            <a:ext cx="1144587" cy="266700"/>
          </a:xfrm>
          <a:custGeom>
            <a:avLst/>
            <a:gdLst>
              <a:gd name="T0" fmla="*/ 2147483646 w 789"/>
              <a:gd name="T1" fmla="*/ 0 h 317"/>
              <a:gd name="T2" fmla="*/ 2147483646 w 789"/>
              <a:gd name="T3" fmla="*/ 2147483646 h 317"/>
              <a:gd name="T4" fmla="*/ 2147483646 w 789"/>
              <a:gd name="T5" fmla="*/ 2147483646 h 317"/>
              <a:gd name="T6" fmla="*/ 2147483646 w 789"/>
              <a:gd name="T7" fmla="*/ 2147483646 h 317"/>
              <a:gd name="T8" fmla="*/ 2147483646 w 789"/>
              <a:gd name="T9" fmla="*/ 2147483646 h 317"/>
              <a:gd name="T10" fmla="*/ 2147483646 w 789"/>
              <a:gd name="T11" fmla="*/ 2147483646 h 317"/>
              <a:gd name="T12" fmla="*/ 2147483646 w 789"/>
              <a:gd name="T13" fmla="*/ 2147483646 h 317"/>
              <a:gd name="T14" fmla="*/ 2147483646 w 789"/>
              <a:gd name="T15" fmla="*/ 2147483646 h 317"/>
              <a:gd name="T16" fmla="*/ 0 w 789"/>
              <a:gd name="T17" fmla="*/ 2147483646 h 317"/>
              <a:gd name="T18" fmla="*/ 0 w 789"/>
              <a:gd name="T19" fmla="*/ 2147483646 h 317"/>
              <a:gd name="T20" fmla="*/ 2147483646 w 789"/>
              <a:gd name="T21" fmla="*/ 2147483646 h 317"/>
              <a:gd name="T22" fmla="*/ 2147483646 w 789"/>
              <a:gd name="T23" fmla="*/ 2147483646 h 317"/>
              <a:gd name="T24" fmla="*/ 2147483646 w 789"/>
              <a:gd name="T25" fmla="*/ 2147483646 h 317"/>
              <a:gd name="T26" fmla="*/ 2147483646 w 789"/>
              <a:gd name="T27" fmla="*/ 2147483646 h 317"/>
              <a:gd name="T28" fmla="*/ 2147483646 w 789"/>
              <a:gd name="T29" fmla="*/ 2147483646 h 317"/>
              <a:gd name="T30" fmla="*/ 2147483646 w 789"/>
              <a:gd name="T31" fmla="*/ 2147483646 h 317"/>
              <a:gd name="T32" fmla="*/ 2147483646 w 789"/>
              <a:gd name="T33" fmla="*/ 2147483646 h 317"/>
              <a:gd name="T34" fmla="*/ 2147483646 w 789"/>
              <a:gd name="T35" fmla="*/ 2147483646 h 317"/>
              <a:gd name="T36" fmla="*/ 2147483646 w 789"/>
              <a:gd name="T37" fmla="*/ 2147483646 h 317"/>
              <a:gd name="T38" fmla="*/ 2147483646 w 789"/>
              <a:gd name="T39" fmla="*/ 2147483646 h 317"/>
              <a:gd name="T40" fmla="*/ 2147483646 w 789"/>
              <a:gd name="T41" fmla="*/ 2147483646 h 317"/>
              <a:gd name="T42" fmla="*/ 2147483646 w 789"/>
              <a:gd name="T43" fmla="*/ 2147483646 h 317"/>
              <a:gd name="T44" fmla="*/ 2147483646 w 789"/>
              <a:gd name="T45" fmla="*/ 2147483646 h 317"/>
              <a:gd name="T46" fmla="*/ 2147483646 w 789"/>
              <a:gd name="T47" fmla="*/ 2147483646 h 317"/>
              <a:gd name="T48" fmla="*/ 2147483646 w 789"/>
              <a:gd name="T49" fmla="*/ 2147483646 h 317"/>
              <a:gd name="T50" fmla="*/ 2147483646 w 789"/>
              <a:gd name="T51" fmla="*/ 2147483646 h 317"/>
              <a:gd name="T52" fmla="*/ 2147483646 w 789"/>
              <a:gd name="T53" fmla="*/ 2147483646 h 317"/>
              <a:gd name="T54" fmla="*/ 2147483646 w 789"/>
              <a:gd name="T55" fmla="*/ 2147483646 h 317"/>
              <a:gd name="T56" fmla="*/ 2147483646 w 789"/>
              <a:gd name="T57" fmla="*/ 2147483646 h 317"/>
              <a:gd name="T58" fmla="*/ 2147483646 w 789"/>
              <a:gd name="T59" fmla="*/ 2147483646 h 317"/>
              <a:gd name="T60" fmla="*/ 2147483646 w 789"/>
              <a:gd name="T61" fmla="*/ 2147483646 h 317"/>
              <a:gd name="T62" fmla="*/ 2147483646 w 789"/>
              <a:gd name="T63" fmla="*/ 2147483646 h 317"/>
              <a:gd name="T64" fmla="*/ 2147483646 w 789"/>
              <a:gd name="T65" fmla="*/ 2147483646 h 317"/>
              <a:gd name="T66" fmla="*/ 2147483646 w 789"/>
              <a:gd name="T67" fmla="*/ 2147483646 h 317"/>
              <a:gd name="T68" fmla="*/ 2147483646 w 789"/>
              <a:gd name="T69" fmla="*/ 2147483646 h 317"/>
              <a:gd name="T70" fmla="*/ 2147483646 w 789"/>
              <a:gd name="T71" fmla="*/ 0 h 317"/>
              <a:gd name="T72" fmla="*/ 2147483646 w 789"/>
              <a:gd name="T73" fmla="*/ 0 h 31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789"/>
              <a:gd name="T112" fmla="*/ 0 h 317"/>
              <a:gd name="T113" fmla="*/ 789 w 789"/>
              <a:gd name="T114" fmla="*/ 317 h 317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789" h="317">
                <a:moveTo>
                  <a:pt x="87" y="0"/>
                </a:moveTo>
                <a:lnTo>
                  <a:pt x="69" y="1"/>
                </a:lnTo>
                <a:lnTo>
                  <a:pt x="53" y="4"/>
                </a:lnTo>
                <a:lnTo>
                  <a:pt x="38" y="9"/>
                </a:lnTo>
                <a:lnTo>
                  <a:pt x="25" y="15"/>
                </a:lnTo>
                <a:lnTo>
                  <a:pt x="14" y="23"/>
                </a:lnTo>
                <a:lnTo>
                  <a:pt x="7" y="32"/>
                </a:lnTo>
                <a:lnTo>
                  <a:pt x="1" y="42"/>
                </a:lnTo>
                <a:lnTo>
                  <a:pt x="0" y="53"/>
                </a:lnTo>
                <a:lnTo>
                  <a:pt x="0" y="264"/>
                </a:lnTo>
                <a:lnTo>
                  <a:pt x="1" y="275"/>
                </a:lnTo>
                <a:lnTo>
                  <a:pt x="7" y="285"/>
                </a:lnTo>
                <a:lnTo>
                  <a:pt x="14" y="294"/>
                </a:lnTo>
                <a:lnTo>
                  <a:pt x="25" y="302"/>
                </a:lnTo>
                <a:lnTo>
                  <a:pt x="38" y="308"/>
                </a:lnTo>
                <a:lnTo>
                  <a:pt x="53" y="313"/>
                </a:lnTo>
                <a:lnTo>
                  <a:pt x="69" y="316"/>
                </a:lnTo>
                <a:lnTo>
                  <a:pt x="87" y="317"/>
                </a:lnTo>
                <a:lnTo>
                  <a:pt x="701" y="317"/>
                </a:lnTo>
                <a:lnTo>
                  <a:pt x="719" y="316"/>
                </a:lnTo>
                <a:lnTo>
                  <a:pt x="736" y="313"/>
                </a:lnTo>
                <a:lnTo>
                  <a:pt x="751" y="308"/>
                </a:lnTo>
                <a:lnTo>
                  <a:pt x="763" y="302"/>
                </a:lnTo>
                <a:lnTo>
                  <a:pt x="774" y="294"/>
                </a:lnTo>
                <a:lnTo>
                  <a:pt x="782" y="285"/>
                </a:lnTo>
                <a:lnTo>
                  <a:pt x="787" y="275"/>
                </a:lnTo>
                <a:lnTo>
                  <a:pt x="789" y="264"/>
                </a:lnTo>
                <a:lnTo>
                  <a:pt x="789" y="53"/>
                </a:lnTo>
                <a:lnTo>
                  <a:pt x="787" y="42"/>
                </a:lnTo>
                <a:lnTo>
                  <a:pt x="782" y="32"/>
                </a:lnTo>
                <a:lnTo>
                  <a:pt x="774" y="23"/>
                </a:lnTo>
                <a:lnTo>
                  <a:pt x="763" y="15"/>
                </a:lnTo>
                <a:lnTo>
                  <a:pt x="751" y="9"/>
                </a:lnTo>
                <a:lnTo>
                  <a:pt x="736" y="4"/>
                </a:lnTo>
                <a:lnTo>
                  <a:pt x="719" y="1"/>
                </a:lnTo>
                <a:lnTo>
                  <a:pt x="701" y="0"/>
                </a:lnTo>
                <a:lnTo>
                  <a:pt x="87" y="0"/>
                </a:lnTo>
                <a:close/>
              </a:path>
            </a:pathLst>
          </a:custGeom>
          <a:solidFill>
            <a:srgbClr val="808080">
              <a:alpha val="74901"/>
            </a:srgbClr>
          </a:solidFill>
          <a:ln w="8001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308" name="Rectangle 120">
            <a:extLst>
              <a:ext uri="{FF2B5EF4-FFF2-40B4-BE49-F238E27FC236}">
                <a16:creationId xmlns:a16="http://schemas.microsoft.com/office/drawing/2014/main" id="{FE69C500-9887-F244-9171-F75F8ADAF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438" y="3316288"/>
            <a:ext cx="7149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ALUA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309" name="Freeform 121">
            <a:extLst>
              <a:ext uri="{FF2B5EF4-FFF2-40B4-BE49-F238E27FC236}">
                <a16:creationId xmlns:a16="http://schemas.microsoft.com/office/drawing/2014/main" id="{100E353B-4C98-4D4A-8D2E-A95CFF3644BC}"/>
              </a:ext>
            </a:extLst>
          </p:cNvPr>
          <p:cNvSpPr>
            <a:spLocks/>
          </p:cNvSpPr>
          <p:nvPr/>
        </p:nvSpPr>
        <p:spPr bwMode="auto">
          <a:xfrm>
            <a:off x="3175000" y="3313113"/>
            <a:ext cx="1144588" cy="266700"/>
          </a:xfrm>
          <a:custGeom>
            <a:avLst/>
            <a:gdLst>
              <a:gd name="T0" fmla="*/ 2147483646 w 789"/>
              <a:gd name="T1" fmla="*/ 0 h 317"/>
              <a:gd name="T2" fmla="*/ 2147483646 w 789"/>
              <a:gd name="T3" fmla="*/ 2147483646 h 317"/>
              <a:gd name="T4" fmla="*/ 2147483646 w 789"/>
              <a:gd name="T5" fmla="*/ 2147483646 h 317"/>
              <a:gd name="T6" fmla="*/ 2147483646 w 789"/>
              <a:gd name="T7" fmla="*/ 2147483646 h 317"/>
              <a:gd name="T8" fmla="*/ 2147483646 w 789"/>
              <a:gd name="T9" fmla="*/ 2147483646 h 317"/>
              <a:gd name="T10" fmla="*/ 2147483646 w 789"/>
              <a:gd name="T11" fmla="*/ 2147483646 h 317"/>
              <a:gd name="T12" fmla="*/ 2147483646 w 789"/>
              <a:gd name="T13" fmla="*/ 2147483646 h 317"/>
              <a:gd name="T14" fmla="*/ 2147483646 w 789"/>
              <a:gd name="T15" fmla="*/ 2147483646 h 317"/>
              <a:gd name="T16" fmla="*/ 0 w 789"/>
              <a:gd name="T17" fmla="*/ 2147483646 h 317"/>
              <a:gd name="T18" fmla="*/ 0 w 789"/>
              <a:gd name="T19" fmla="*/ 2147483646 h 317"/>
              <a:gd name="T20" fmla="*/ 2147483646 w 789"/>
              <a:gd name="T21" fmla="*/ 2147483646 h 317"/>
              <a:gd name="T22" fmla="*/ 2147483646 w 789"/>
              <a:gd name="T23" fmla="*/ 2147483646 h 317"/>
              <a:gd name="T24" fmla="*/ 2147483646 w 789"/>
              <a:gd name="T25" fmla="*/ 2147483646 h 317"/>
              <a:gd name="T26" fmla="*/ 2147483646 w 789"/>
              <a:gd name="T27" fmla="*/ 2147483646 h 317"/>
              <a:gd name="T28" fmla="*/ 2147483646 w 789"/>
              <a:gd name="T29" fmla="*/ 2147483646 h 317"/>
              <a:gd name="T30" fmla="*/ 2147483646 w 789"/>
              <a:gd name="T31" fmla="*/ 2147483646 h 317"/>
              <a:gd name="T32" fmla="*/ 2147483646 w 789"/>
              <a:gd name="T33" fmla="*/ 2147483646 h 317"/>
              <a:gd name="T34" fmla="*/ 2147483646 w 789"/>
              <a:gd name="T35" fmla="*/ 2147483646 h 317"/>
              <a:gd name="T36" fmla="*/ 2147483646 w 789"/>
              <a:gd name="T37" fmla="*/ 2147483646 h 317"/>
              <a:gd name="T38" fmla="*/ 2147483646 w 789"/>
              <a:gd name="T39" fmla="*/ 2147483646 h 317"/>
              <a:gd name="T40" fmla="*/ 2147483646 w 789"/>
              <a:gd name="T41" fmla="*/ 2147483646 h 317"/>
              <a:gd name="T42" fmla="*/ 2147483646 w 789"/>
              <a:gd name="T43" fmla="*/ 2147483646 h 317"/>
              <a:gd name="T44" fmla="*/ 2147483646 w 789"/>
              <a:gd name="T45" fmla="*/ 2147483646 h 317"/>
              <a:gd name="T46" fmla="*/ 2147483646 w 789"/>
              <a:gd name="T47" fmla="*/ 2147483646 h 317"/>
              <a:gd name="T48" fmla="*/ 2147483646 w 789"/>
              <a:gd name="T49" fmla="*/ 2147483646 h 317"/>
              <a:gd name="T50" fmla="*/ 2147483646 w 789"/>
              <a:gd name="T51" fmla="*/ 2147483646 h 317"/>
              <a:gd name="T52" fmla="*/ 2147483646 w 789"/>
              <a:gd name="T53" fmla="*/ 2147483646 h 317"/>
              <a:gd name="T54" fmla="*/ 2147483646 w 789"/>
              <a:gd name="T55" fmla="*/ 2147483646 h 317"/>
              <a:gd name="T56" fmla="*/ 2147483646 w 789"/>
              <a:gd name="T57" fmla="*/ 2147483646 h 317"/>
              <a:gd name="T58" fmla="*/ 2147483646 w 789"/>
              <a:gd name="T59" fmla="*/ 2147483646 h 317"/>
              <a:gd name="T60" fmla="*/ 2147483646 w 789"/>
              <a:gd name="T61" fmla="*/ 2147483646 h 317"/>
              <a:gd name="T62" fmla="*/ 2147483646 w 789"/>
              <a:gd name="T63" fmla="*/ 2147483646 h 317"/>
              <a:gd name="T64" fmla="*/ 2147483646 w 789"/>
              <a:gd name="T65" fmla="*/ 2147483646 h 317"/>
              <a:gd name="T66" fmla="*/ 2147483646 w 789"/>
              <a:gd name="T67" fmla="*/ 2147483646 h 317"/>
              <a:gd name="T68" fmla="*/ 2147483646 w 789"/>
              <a:gd name="T69" fmla="*/ 2147483646 h 317"/>
              <a:gd name="T70" fmla="*/ 2147483646 w 789"/>
              <a:gd name="T71" fmla="*/ 0 h 317"/>
              <a:gd name="T72" fmla="*/ 2147483646 w 789"/>
              <a:gd name="T73" fmla="*/ 0 h 31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789"/>
              <a:gd name="T112" fmla="*/ 0 h 317"/>
              <a:gd name="T113" fmla="*/ 789 w 789"/>
              <a:gd name="T114" fmla="*/ 317 h 317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789" h="317">
                <a:moveTo>
                  <a:pt x="88" y="0"/>
                </a:moveTo>
                <a:lnTo>
                  <a:pt x="69" y="1"/>
                </a:lnTo>
                <a:lnTo>
                  <a:pt x="53" y="4"/>
                </a:lnTo>
                <a:lnTo>
                  <a:pt x="38" y="9"/>
                </a:lnTo>
                <a:lnTo>
                  <a:pt x="26" y="15"/>
                </a:lnTo>
                <a:lnTo>
                  <a:pt x="15" y="23"/>
                </a:lnTo>
                <a:lnTo>
                  <a:pt x="7" y="32"/>
                </a:lnTo>
                <a:lnTo>
                  <a:pt x="2" y="42"/>
                </a:lnTo>
                <a:lnTo>
                  <a:pt x="0" y="53"/>
                </a:lnTo>
                <a:lnTo>
                  <a:pt x="0" y="264"/>
                </a:lnTo>
                <a:lnTo>
                  <a:pt x="2" y="275"/>
                </a:lnTo>
                <a:lnTo>
                  <a:pt x="7" y="285"/>
                </a:lnTo>
                <a:lnTo>
                  <a:pt x="15" y="294"/>
                </a:lnTo>
                <a:lnTo>
                  <a:pt x="26" y="302"/>
                </a:lnTo>
                <a:lnTo>
                  <a:pt x="38" y="308"/>
                </a:lnTo>
                <a:lnTo>
                  <a:pt x="53" y="313"/>
                </a:lnTo>
                <a:lnTo>
                  <a:pt x="69" y="316"/>
                </a:lnTo>
                <a:lnTo>
                  <a:pt x="88" y="317"/>
                </a:lnTo>
                <a:lnTo>
                  <a:pt x="702" y="317"/>
                </a:lnTo>
                <a:lnTo>
                  <a:pt x="720" y="316"/>
                </a:lnTo>
                <a:lnTo>
                  <a:pt x="736" y="313"/>
                </a:lnTo>
                <a:lnTo>
                  <a:pt x="751" y="308"/>
                </a:lnTo>
                <a:lnTo>
                  <a:pt x="764" y="302"/>
                </a:lnTo>
                <a:lnTo>
                  <a:pt x="775" y="294"/>
                </a:lnTo>
                <a:lnTo>
                  <a:pt x="782" y="285"/>
                </a:lnTo>
                <a:lnTo>
                  <a:pt x="787" y="275"/>
                </a:lnTo>
                <a:lnTo>
                  <a:pt x="789" y="264"/>
                </a:lnTo>
                <a:lnTo>
                  <a:pt x="789" y="53"/>
                </a:lnTo>
                <a:lnTo>
                  <a:pt x="787" y="42"/>
                </a:lnTo>
                <a:lnTo>
                  <a:pt x="782" y="32"/>
                </a:lnTo>
                <a:lnTo>
                  <a:pt x="775" y="23"/>
                </a:lnTo>
                <a:lnTo>
                  <a:pt x="764" y="15"/>
                </a:lnTo>
                <a:lnTo>
                  <a:pt x="751" y="9"/>
                </a:lnTo>
                <a:lnTo>
                  <a:pt x="736" y="4"/>
                </a:lnTo>
                <a:lnTo>
                  <a:pt x="720" y="1"/>
                </a:lnTo>
                <a:lnTo>
                  <a:pt x="702" y="0"/>
                </a:lnTo>
                <a:lnTo>
                  <a:pt x="88" y="0"/>
                </a:lnTo>
                <a:close/>
              </a:path>
            </a:pathLst>
          </a:custGeom>
          <a:solidFill>
            <a:srgbClr val="808080">
              <a:alpha val="74901"/>
            </a:srgbClr>
          </a:solidFill>
          <a:ln w="8001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310" name="Rectangle 122">
            <a:extLst>
              <a:ext uri="{FF2B5EF4-FFF2-40B4-BE49-F238E27FC236}">
                <a16:creationId xmlns:a16="http://schemas.microsoft.com/office/drawing/2014/main" id="{A649FD7B-7307-854F-9556-427DBD696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316288"/>
            <a:ext cx="6860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ALUB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311" name="Rectangle 123">
            <a:extLst>
              <a:ext uri="{FF2B5EF4-FFF2-40B4-BE49-F238E27FC236}">
                <a16:creationId xmlns:a16="http://schemas.microsoft.com/office/drawing/2014/main" id="{B7E0076F-261F-814C-BB98-A4621DBCF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0" y="2884488"/>
            <a:ext cx="61913" cy="746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312" name="Freeform 124">
            <a:extLst>
              <a:ext uri="{FF2B5EF4-FFF2-40B4-BE49-F238E27FC236}">
                <a16:creationId xmlns:a16="http://schemas.microsoft.com/office/drawing/2014/main" id="{99CFF60E-AC74-EE4C-80BC-0C1235CA713A}"/>
              </a:ext>
            </a:extLst>
          </p:cNvPr>
          <p:cNvSpPr>
            <a:spLocks/>
          </p:cNvSpPr>
          <p:nvPr/>
        </p:nvSpPr>
        <p:spPr bwMode="auto">
          <a:xfrm>
            <a:off x="2833688" y="2824163"/>
            <a:ext cx="176212" cy="63500"/>
          </a:xfrm>
          <a:custGeom>
            <a:avLst/>
            <a:gdLst>
              <a:gd name="T0" fmla="*/ 2147483646 w 123"/>
              <a:gd name="T1" fmla="*/ 2147483646 h 75"/>
              <a:gd name="T2" fmla="*/ 2147483646 w 123"/>
              <a:gd name="T3" fmla="*/ 0 h 75"/>
              <a:gd name="T4" fmla="*/ 0 w 123"/>
              <a:gd name="T5" fmla="*/ 2147483646 h 75"/>
              <a:gd name="T6" fmla="*/ 2147483646 w 123"/>
              <a:gd name="T7" fmla="*/ 2147483646 h 75"/>
              <a:gd name="T8" fmla="*/ 0 60000 65536"/>
              <a:gd name="T9" fmla="*/ 0 60000 65536"/>
              <a:gd name="T10" fmla="*/ 0 60000 65536"/>
              <a:gd name="T11" fmla="*/ 0 60000 65536"/>
              <a:gd name="T12" fmla="*/ 0 w 123"/>
              <a:gd name="T13" fmla="*/ 0 h 75"/>
              <a:gd name="T14" fmla="*/ 123 w 123"/>
              <a:gd name="T15" fmla="*/ 75 h 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3" h="75">
                <a:moveTo>
                  <a:pt x="123" y="75"/>
                </a:moveTo>
                <a:lnTo>
                  <a:pt x="61" y="0"/>
                </a:lnTo>
                <a:lnTo>
                  <a:pt x="0" y="75"/>
                </a:lnTo>
                <a:lnTo>
                  <a:pt x="123" y="7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313" name="Rectangle 125">
            <a:extLst>
              <a:ext uri="{FF2B5EF4-FFF2-40B4-BE49-F238E27FC236}">
                <a16:creationId xmlns:a16="http://schemas.microsoft.com/office/drawing/2014/main" id="{E1DCDA11-D548-4944-B3CB-A934FC23C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224213"/>
            <a:ext cx="63500" cy="889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314" name="Rectangle 126">
            <a:extLst>
              <a:ext uri="{FF2B5EF4-FFF2-40B4-BE49-F238E27FC236}">
                <a16:creationId xmlns:a16="http://schemas.microsoft.com/office/drawing/2014/main" id="{027B53CF-B9E0-B049-B32B-EFB13783E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0" y="3224213"/>
            <a:ext cx="63500" cy="889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grpSp>
        <p:nvGrpSpPr>
          <p:cNvPr id="9315" name="Group 127">
            <a:extLst>
              <a:ext uri="{FF2B5EF4-FFF2-40B4-BE49-F238E27FC236}">
                <a16:creationId xmlns:a16="http://schemas.microsoft.com/office/drawing/2014/main" id="{1F69CA01-8A91-FB45-8E2C-CD66B8A9054D}"/>
              </a:ext>
            </a:extLst>
          </p:cNvPr>
          <p:cNvGrpSpPr>
            <a:grpSpLocks/>
          </p:cNvGrpSpPr>
          <p:nvPr/>
        </p:nvGrpSpPr>
        <p:grpSpPr bwMode="auto">
          <a:xfrm>
            <a:off x="1012825" y="2824163"/>
            <a:ext cx="131763" cy="185737"/>
            <a:chOff x="1032" y="1782"/>
            <a:chExt cx="69" cy="117"/>
          </a:xfrm>
        </p:grpSpPr>
        <p:sp>
          <p:nvSpPr>
            <p:cNvPr id="9481" name="Freeform 128">
              <a:extLst>
                <a:ext uri="{FF2B5EF4-FFF2-40B4-BE49-F238E27FC236}">
                  <a16:creationId xmlns:a16="http://schemas.microsoft.com/office/drawing/2014/main" id="{387A0B5D-FC1B-714F-BFAF-5C109723F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" y="1892"/>
              <a:ext cx="17" cy="7"/>
            </a:xfrm>
            <a:custGeom>
              <a:avLst/>
              <a:gdLst>
                <a:gd name="T0" fmla="*/ 0 w 22"/>
                <a:gd name="T1" fmla="*/ 1 h 13"/>
                <a:gd name="T2" fmla="*/ 2 w 22"/>
                <a:gd name="T3" fmla="*/ 1 h 13"/>
                <a:gd name="T4" fmla="*/ 2 w 22"/>
                <a:gd name="T5" fmla="*/ 1 h 13"/>
                <a:gd name="T6" fmla="*/ 2 w 22"/>
                <a:gd name="T7" fmla="*/ 1 h 13"/>
                <a:gd name="T8" fmla="*/ 2 w 22"/>
                <a:gd name="T9" fmla="*/ 1 h 13"/>
                <a:gd name="T10" fmla="*/ 2 w 22"/>
                <a:gd name="T11" fmla="*/ 1 h 13"/>
                <a:gd name="T12" fmla="*/ 2 w 22"/>
                <a:gd name="T13" fmla="*/ 1 h 13"/>
                <a:gd name="T14" fmla="*/ 2 w 22"/>
                <a:gd name="T15" fmla="*/ 1 h 13"/>
                <a:gd name="T16" fmla="*/ 2 w 22"/>
                <a:gd name="T17" fmla="*/ 1 h 13"/>
                <a:gd name="T18" fmla="*/ 2 w 22"/>
                <a:gd name="T19" fmla="*/ 0 h 13"/>
                <a:gd name="T20" fmla="*/ 2 w 22"/>
                <a:gd name="T21" fmla="*/ 0 h 13"/>
                <a:gd name="T22" fmla="*/ 2 w 22"/>
                <a:gd name="T23" fmla="*/ 0 h 13"/>
                <a:gd name="T24" fmla="*/ 2 w 22"/>
                <a:gd name="T25" fmla="*/ 1 h 13"/>
                <a:gd name="T26" fmla="*/ 0 w 22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"/>
                <a:gd name="T43" fmla="*/ 0 h 13"/>
                <a:gd name="T44" fmla="*/ 22 w 22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" h="13">
                  <a:moveTo>
                    <a:pt x="0" y="6"/>
                  </a:moveTo>
                  <a:lnTo>
                    <a:pt x="3" y="11"/>
                  </a:lnTo>
                  <a:lnTo>
                    <a:pt x="7" y="12"/>
                  </a:lnTo>
                  <a:lnTo>
                    <a:pt x="11" y="13"/>
                  </a:lnTo>
                  <a:lnTo>
                    <a:pt x="14" y="12"/>
                  </a:lnTo>
                  <a:lnTo>
                    <a:pt x="18" y="11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82" name="Freeform 129">
              <a:extLst>
                <a:ext uri="{FF2B5EF4-FFF2-40B4-BE49-F238E27FC236}">
                  <a16:creationId xmlns:a16="http://schemas.microsoft.com/office/drawing/2014/main" id="{EA9C0DEE-CB86-AF47-8DB9-0D36A9AA1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" y="1878"/>
              <a:ext cx="17" cy="6"/>
            </a:xfrm>
            <a:custGeom>
              <a:avLst/>
              <a:gdLst>
                <a:gd name="T0" fmla="*/ 0 w 22"/>
                <a:gd name="T1" fmla="*/ 0 h 14"/>
                <a:gd name="T2" fmla="*/ 2 w 22"/>
                <a:gd name="T3" fmla="*/ 0 h 14"/>
                <a:gd name="T4" fmla="*/ 2 w 22"/>
                <a:gd name="T5" fmla="*/ 0 h 14"/>
                <a:gd name="T6" fmla="*/ 2 w 22"/>
                <a:gd name="T7" fmla="*/ 0 h 14"/>
                <a:gd name="T8" fmla="*/ 2 w 22"/>
                <a:gd name="T9" fmla="*/ 0 h 14"/>
                <a:gd name="T10" fmla="*/ 2 w 22"/>
                <a:gd name="T11" fmla="*/ 0 h 14"/>
                <a:gd name="T12" fmla="*/ 2 w 22"/>
                <a:gd name="T13" fmla="*/ 0 h 14"/>
                <a:gd name="T14" fmla="*/ 2 w 22"/>
                <a:gd name="T15" fmla="*/ 0 h 14"/>
                <a:gd name="T16" fmla="*/ 2 w 22"/>
                <a:gd name="T17" fmla="*/ 0 h 14"/>
                <a:gd name="T18" fmla="*/ 2 w 22"/>
                <a:gd name="T19" fmla="*/ 0 h 14"/>
                <a:gd name="T20" fmla="*/ 2 w 22"/>
                <a:gd name="T21" fmla="*/ 0 h 14"/>
                <a:gd name="T22" fmla="*/ 2 w 22"/>
                <a:gd name="T23" fmla="*/ 0 h 14"/>
                <a:gd name="T24" fmla="*/ 2 w 22"/>
                <a:gd name="T25" fmla="*/ 0 h 14"/>
                <a:gd name="T26" fmla="*/ 0 w 22"/>
                <a:gd name="T27" fmla="*/ 0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"/>
                <a:gd name="T43" fmla="*/ 0 h 14"/>
                <a:gd name="T44" fmla="*/ 22 w 22"/>
                <a:gd name="T45" fmla="*/ 14 h 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" h="14">
                  <a:moveTo>
                    <a:pt x="0" y="7"/>
                  </a:moveTo>
                  <a:lnTo>
                    <a:pt x="3" y="11"/>
                  </a:lnTo>
                  <a:lnTo>
                    <a:pt x="7" y="12"/>
                  </a:lnTo>
                  <a:lnTo>
                    <a:pt x="11" y="14"/>
                  </a:lnTo>
                  <a:lnTo>
                    <a:pt x="14" y="12"/>
                  </a:lnTo>
                  <a:lnTo>
                    <a:pt x="18" y="11"/>
                  </a:lnTo>
                  <a:lnTo>
                    <a:pt x="22" y="7"/>
                  </a:lnTo>
                  <a:lnTo>
                    <a:pt x="18" y="3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83" name="Freeform 130">
              <a:extLst>
                <a:ext uri="{FF2B5EF4-FFF2-40B4-BE49-F238E27FC236}">
                  <a16:creationId xmlns:a16="http://schemas.microsoft.com/office/drawing/2014/main" id="{242FDF12-99D5-B143-853C-6C9D9D659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" y="1863"/>
              <a:ext cx="17" cy="7"/>
            </a:xfrm>
            <a:custGeom>
              <a:avLst/>
              <a:gdLst>
                <a:gd name="T0" fmla="*/ 0 w 22"/>
                <a:gd name="T1" fmla="*/ 1 h 13"/>
                <a:gd name="T2" fmla="*/ 2 w 22"/>
                <a:gd name="T3" fmla="*/ 1 h 13"/>
                <a:gd name="T4" fmla="*/ 2 w 22"/>
                <a:gd name="T5" fmla="*/ 1 h 13"/>
                <a:gd name="T6" fmla="*/ 2 w 22"/>
                <a:gd name="T7" fmla="*/ 1 h 13"/>
                <a:gd name="T8" fmla="*/ 2 w 22"/>
                <a:gd name="T9" fmla="*/ 1 h 13"/>
                <a:gd name="T10" fmla="*/ 2 w 22"/>
                <a:gd name="T11" fmla="*/ 1 h 13"/>
                <a:gd name="T12" fmla="*/ 2 w 22"/>
                <a:gd name="T13" fmla="*/ 1 h 13"/>
                <a:gd name="T14" fmla="*/ 2 w 22"/>
                <a:gd name="T15" fmla="*/ 1 h 13"/>
                <a:gd name="T16" fmla="*/ 2 w 22"/>
                <a:gd name="T17" fmla="*/ 1 h 13"/>
                <a:gd name="T18" fmla="*/ 2 w 22"/>
                <a:gd name="T19" fmla="*/ 0 h 13"/>
                <a:gd name="T20" fmla="*/ 2 w 22"/>
                <a:gd name="T21" fmla="*/ 0 h 13"/>
                <a:gd name="T22" fmla="*/ 2 w 22"/>
                <a:gd name="T23" fmla="*/ 0 h 13"/>
                <a:gd name="T24" fmla="*/ 2 w 22"/>
                <a:gd name="T25" fmla="*/ 1 h 13"/>
                <a:gd name="T26" fmla="*/ 0 w 22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"/>
                <a:gd name="T43" fmla="*/ 0 h 13"/>
                <a:gd name="T44" fmla="*/ 22 w 22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" h="13">
                  <a:moveTo>
                    <a:pt x="0" y="7"/>
                  </a:moveTo>
                  <a:lnTo>
                    <a:pt x="3" y="11"/>
                  </a:lnTo>
                  <a:lnTo>
                    <a:pt x="7" y="12"/>
                  </a:lnTo>
                  <a:lnTo>
                    <a:pt x="11" y="13"/>
                  </a:lnTo>
                  <a:lnTo>
                    <a:pt x="14" y="12"/>
                  </a:lnTo>
                  <a:lnTo>
                    <a:pt x="18" y="11"/>
                  </a:lnTo>
                  <a:lnTo>
                    <a:pt x="22" y="7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84" name="Freeform 131">
              <a:extLst>
                <a:ext uri="{FF2B5EF4-FFF2-40B4-BE49-F238E27FC236}">
                  <a16:creationId xmlns:a16="http://schemas.microsoft.com/office/drawing/2014/main" id="{2262EA6C-33E0-EE45-9700-F91983516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" y="1849"/>
              <a:ext cx="17" cy="7"/>
            </a:xfrm>
            <a:custGeom>
              <a:avLst/>
              <a:gdLst>
                <a:gd name="T0" fmla="*/ 0 w 22"/>
                <a:gd name="T1" fmla="*/ 1 h 14"/>
                <a:gd name="T2" fmla="*/ 2 w 22"/>
                <a:gd name="T3" fmla="*/ 1 h 14"/>
                <a:gd name="T4" fmla="*/ 2 w 22"/>
                <a:gd name="T5" fmla="*/ 1 h 14"/>
                <a:gd name="T6" fmla="*/ 2 w 22"/>
                <a:gd name="T7" fmla="*/ 1 h 14"/>
                <a:gd name="T8" fmla="*/ 2 w 22"/>
                <a:gd name="T9" fmla="*/ 1 h 14"/>
                <a:gd name="T10" fmla="*/ 2 w 22"/>
                <a:gd name="T11" fmla="*/ 1 h 14"/>
                <a:gd name="T12" fmla="*/ 2 w 22"/>
                <a:gd name="T13" fmla="*/ 1 h 14"/>
                <a:gd name="T14" fmla="*/ 2 w 22"/>
                <a:gd name="T15" fmla="*/ 1 h 14"/>
                <a:gd name="T16" fmla="*/ 2 w 22"/>
                <a:gd name="T17" fmla="*/ 1 h 14"/>
                <a:gd name="T18" fmla="*/ 2 w 22"/>
                <a:gd name="T19" fmla="*/ 0 h 14"/>
                <a:gd name="T20" fmla="*/ 2 w 22"/>
                <a:gd name="T21" fmla="*/ 0 h 14"/>
                <a:gd name="T22" fmla="*/ 2 w 22"/>
                <a:gd name="T23" fmla="*/ 0 h 14"/>
                <a:gd name="T24" fmla="*/ 2 w 22"/>
                <a:gd name="T25" fmla="*/ 1 h 14"/>
                <a:gd name="T26" fmla="*/ 0 w 22"/>
                <a:gd name="T27" fmla="*/ 1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"/>
                <a:gd name="T43" fmla="*/ 0 h 14"/>
                <a:gd name="T44" fmla="*/ 22 w 22"/>
                <a:gd name="T45" fmla="*/ 14 h 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" h="14">
                  <a:moveTo>
                    <a:pt x="0" y="7"/>
                  </a:moveTo>
                  <a:lnTo>
                    <a:pt x="3" y="11"/>
                  </a:lnTo>
                  <a:lnTo>
                    <a:pt x="7" y="13"/>
                  </a:lnTo>
                  <a:lnTo>
                    <a:pt x="11" y="14"/>
                  </a:lnTo>
                  <a:lnTo>
                    <a:pt x="14" y="13"/>
                  </a:lnTo>
                  <a:lnTo>
                    <a:pt x="18" y="11"/>
                  </a:lnTo>
                  <a:lnTo>
                    <a:pt x="22" y="7"/>
                  </a:lnTo>
                  <a:lnTo>
                    <a:pt x="18" y="3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85" name="Freeform 132">
              <a:extLst>
                <a:ext uri="{FF2B5EF4-FFF2-40B4-BE49-F238E27FC236}">
                  <a16:creationId xmlns:a16="http://schemas.microsoft.com/office/drawing/2014/main" id="{66F1F078-0AA2-C241-A8B0-06FB9DAD1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" y="1835"/>
              <a:ext cx="17" cy="8"/>
            </a:xfrm>
            <a:custGeom>
              <a:avLst/>
              <a:gdLst>
                <a:gd name="T0" fmla="*/ 0 w 22"/>
                <a:gd name="T1" fmla="*/ 1 h 13"/>
                <a:gd name="T2" fmla="*/ 2 w 22"/>
                <a:gd name="T3" fmla="*/ 1 h 13"/>
                <a:gd name="T4" fmla="*/ 2 w 22"/>
                <a:gd name="T5" fmla="*/ 1 h 13"/>
                <a:gd name="T6" fmla="*/ 2 w 22"/>
                <a:gd name="T7" fmla="*/ 1 h 13"/>
                <a:gd name="T8" fmla="*/ 2 w 22"/>
                <a:gd name="T9" fmla="*/ 1 h 13"/>
                <a:gd name="T10" fmla="*/ 2 w 22"/>
                <a:gd name="T11" fmla="*/ 1 h 13"/>
                <a:gd name="T12" fmla="*/ 2 w 22"/>
                <a:gd name="T13" fmla="*/ 1 h 13"/>
                <a:gd name="T14" fmla="*/ 2 w 22"/>
                <a:gd name="T15" fmla="*/ 1 h 13"/>
                <a:gd name="T16" fmla="*/ 2 w 22"/>
                <a:gd name="T17" fmla="*/ 1 h 13"/>
                <a:gd name="T18" fmla="*/ 2 w 22"/>
                <a:gd name="T19" fmla="*/ 0 h 13"/>
                <a:gd name="T20" fmla="*/ 2 w 22"/>
                <a:gd name="T21" fmla="*/ 0 h 13"/>
                <a:gd name="T22" fmla="*/ 2 w 22"/>
                <a:gd name="T23" fmla="*/ 0 h 13"/>
                <a:gd name="T24" fmla="*/ 2 w 22"/>
                <a:gd name="T25" fmla="*/ 1 h 13"/>
                <a:gd name="T26" fmla="*/ 0 w 22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"/>
                <a:gd name="T43" fmla="*/ 0 h 13"/>
                <a:gd name="T44" fmla="*/ 22 w 22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" h="13">
                  <a:moveTo>
                    <a:pt x="0" y="7"/>
                  </a:moveTo>
                  <a:lnTo>
                    <a:pt x="3" y="11"/>
                  </a:lnTo>
                  <a:lnTo>
                    <a:pt x="7" y="12"/>
                  </a:lnTo>
                  <a:lnTo>
                    <a:pt x="11" y="13"/>
                  </a:lnTo>
                  <a:lnTo>
                    <a:pt x="14" y="12"/>
                  </a:lnTo>
                  <a:lnTo>
                    <a:pt x="18" y="11"/>
                  </a:lnTo>
                  <a:lnTo>
                    <a:pt x="22" y="7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86" name="Freeform 133">
              <a:extLst>
                <a:ext uri="{FF2B5EF4-FFF2-40B4-BE49-F238E27FC236}">
                  <a16:creationId xmlns:a16="http://schemas.microsoft.com/office/drawing/2014/main" id="{799C3292-7716-3C4A-A2FC-EDC745406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" y="1821"/>
              <a:ext cx="17" cy="7"/>
            </a:xfrm>
            <a:custGeom>
              <a:avLst/>
              <a:gdLst>
                <a:gd name="T0" fmla="*/ 0 w 22"/>
                <a:gd name="T1" fmla="*/ 1 h 13"/>
                <a:gd name="T2" fmla="*/ 2 w 22"/>
                <a:gd name="T3" fmla="*/ 1 h 13"/>
                <a:gd name="T4" fmla="*/ 2 w 22"/>
                <a:gd name="T5" fmla="*/ 1 h 13"/>
                <a:gd name="T6" fmla="*/ 2 w 22"/>
                <a:gd name="T7" fmla="*/ 1 h 13"/>
                <a:gd name="T8" fmla="*/ 2 w 22"/>
                <a:gd name="T9" fmla="*/ 1 h 13"/>
                <a:gd name="T10" fmla="*/ 2 w 22"/>
                <a:gd name="T11" fmla="*/ 1 h 13"/>
                <a:gd name="T12" fmla="*/ 2 w 22"/>
                <a:gd name="T13" fmla="*/ 1 h 13"/>
                <a:gd name="T14" fmla="*/ 2 w 22"/>
                <a:gd name="T15" fmla="*/ 1 h 13"/>
                <a:gd name="T16" fmla="*/ 2 w 22"/>
                <a:gd name="T17" fmla="*/ 1 h 13"/>
                <a:gd name="T18" fmla="*/ 2 w 22"/>
                <a:gd name="T19" fmla="*/ 0 h 13"/>
                <a:gd name="T20" fmla="*/ 2 w 22"/>
                <a:gd name="T21" fmla="*/ 0 h 13"/>
                <a:gd name="T22" fmla="*/ 2 w 22"/>
                <a:gd name="T23" fmla="*/ 0 h 13"/>
                <a:gd name="T24" fmla="*/ 2 w 22"/>
                <a:gd name="T25" fmla="*/ 1 h 13"/>
                <a:gd name="T26" fmla="*/ 0 w 22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"/>
                <a:gd name="T43" fmla="*/ 0 h 13"/>
                <a:gd name="T44" fmla="*/ 22 w 22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" h="13">
                  <a:moveTo>
                    <a:pt x="0" y="6"/>
                  </a:moveTo>
                  <a:lnTo>
                    <a:pt x="3" y="11"/>
                  </a:lnTo>
                  <a:lnTo>
                    <a:pt x="7" y="12"/>
                  </a:lnTo>
                  <a:lnTo>
                    <a:pt x="11" y="13"/>
                  </a:lnTo>
                  <a:lnTo>
                    <a:pt x="14" y="12"/>
                  </a:lnTo>
                  <a:lnTo>
                    <a:pt x="18" y="11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87" name="Freeform 134">
              <a:extLst>
                <a:ext uri="{FF2B5EF4-FFF2-40B4-BE49-F238E27FC236}">
                  <a16:creationId xmlns:a16="http://schemas.microsoft.com/office/drawing/2014/main" id="{8240BBED-0482-D344-B3D2-F3A7037E0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" y="1808"/>
              <a:ext cx="17" cy="6"/>
            </a:xfrm>
            <a:custGeom>
              <a:avLst/>
              <a:gdLst>
                <a:gd name="T0" fmla="*/ 0 w 22"/>
                <a:gd name="T1" fmla="*/ 0 h 13"/>
                <a:gd name="T2" fmla="*/ 2 w 22"/>
                <a:gd name="T3" fmla="*/ 0 h 13"/>
                <a:gd name="T4" fmla="*/ 2 w 22"/>
                <a:gd name="T5" fmla="*/ 0 h 13"/>
                <a:gd name="T6" fmla="*/ 2 w 22"/>
                <a:gd name="T7" fmla="*/ 0 h 13"/>
                <a:gd name="T8" fmla="*/ 2 w 22"/>
                <a:gd name="T9" fmla="*/ 0 h 13"/>
                <a:gd name="T10" fmla="*/ 2 w 22"/>
                <a:gd name="T11" fmla="*/ 0 h 13"/>
                <a:gd name="T12" fmla="*/ 2 w 22"/>
                <a:gd name="T13" fmla="*/ 0 h 13"/>
                <a:gd name="T14" fmla="*/ 2 w 22"/>
                <a:gd name="T15" fmla="*/ 0 h 13"/>
                <a:gd name="T16" fmla="*/ 2 w 22"/>
                <a:gd name="T17" fmla="*/ 0 h 13"/>
                <a:gd name="T18" fmla="*/ 2 w 22"/>
                <a:gd name="T19" fmla="*/ 0 h 13"/>
                <a:gd name="T20" fmla="*/ 2 w 22"/>
                <a:gd name="T21" fmla="*/ 0 h 13"/>
                <a:gd name="T22" fmla="*/ 2 w 22"/>
                <a:gd name="T23" fmla="*/ 0 h 13"/>
                <a:gd name="T24" fmla="*/ 2 w 22"/>
                <a:gd name="T25" fmla="*/ 0 h 13"/>
                <a:gd name="T26" fmla="*/ 0 w 22"/>
                <a:gd name="T27" fmla="*/ 0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"/>
                <a:gd name="T43" fmla="*/ 0 h 13"/>
                <a:gd name="T44" fmla="*/ 22 w 22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" h="13">
                  <a:moveTo>
                    <a:pt x="0" y="7"/>
                  </a:moveTo>
                  <a:lnTo>
                    <a:pt x="3" y="11"/>
                  </a:lnTo>
                  <a:lnTo>
                    <a:pt x="7" y="12"/>
                  </a:lnTo>
                  <a:lnTo>
                    <a:pt x="11" y="13"/>
                  </a:lnTo>
                  <a:lnTo>
                    <a:pt x="14" y="12"/>
                  </a:lnTo>
                  <a:lnTo>
                    <a:pt x="18" y="11"/>
                  </a:lnTo>
                  <a:lnTo>
                    <a:pt x="22" y="7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88" name="Freeform 135">
              <a:extLst>
                <a:ext uri="{FF2B5EF4-FFF2-40B4-BE49-F238E27FC236}">
                  <a16:creationId xmlns:a16="http://schemas.microsoft.com/office/drawing/2014/main" id="{D6563E4D-1E0D-9F4C-9912-AD77F0C98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" y="1782"/>
              <a:ext cx="69" cy="30"/>
            </a:xfrm>
            <a:custGeom>
              <a:avLst/>
              <a:gdLst>
                <a:gd name="T0" fmla="*/ 2 w 89"/>
                <a:gd name="T1" fmla="*/ 1 h 55"/>
                <a:gd name="T2" fmla="*/ 2 w 89"/>
                <a:gd name="T3" fmla="*/ 0 h 55"/>
                <a:gd name="T4" fmla="*/ 0 w 89"/>
                <a:gd name="T5" fmla="*/ 1 h 55"/>
                <a:gd name="T6" fmla="*/ 2 w 89"/>
                <a:gd name="T7" fmla="*/ 1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55"/>
                <a:gd name="T14" fmla="*/ 89 w 89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55">
                  <a:moveTo>
                    <a:pt x="89" y="55"/>
                  </a:moveTo>
                  <a:lnTo>
                    <a:pt x="44" y="0"/>
                  </a:lnTo>
                  <a:lnTo>
                    <a:pt x="0" y="55"/>
                  </a:lnTo>
                  <a:lnTo>
                    <a:pt x="89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9316" name="Rectangle 136">
            <a:extLst>
              <a:ext uri="{FF2B5EF4-FFF2-40B4-BE49-F238E27FC236}">
                <a16:creationId xmlns:a16="http://schemas.microsoft.com/office/drawing/2014/main" id="{C7313B09-0F44-AF4F-9DAE-4C0703482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0" y="2130425"/>
            <a:ext cx="63500" cy="730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317" name="Freeform 137">
            <a:extLst>
              <a:ext uri="{FF2B5EF4-FFF2-40B4-BE49-F238E27FC236}">
                <a16:creationId xmlns:a16="http://schemas.microsoft.com/office/drawing/2014/main" id="{9890141B-A397-E249-88D6-27A03AA44203}"/>
              </a:ext>
            </a:extLst>
          </p:cNvPr>
          <p:cNvSpPr>
            <a:spLocks/>
          </p:cNvSpPr>
          <p:nvPr/>
        </p:nvSpPr>
        <p:spPr bwMode="auto">
          <a:xfrm>
            <a:off x="3722688" y="2070100"/>
            <a:ext cx="177800" cy="61913"/>
          </a:xfrm>
          <a:custGeom>
            <a:avLst/>
            <a:gdLst>
              <a:gd name="T0" fmla="*/ 2147483646 w 123"/>
              <a:gd name="T1" fmla="*/ 2147483646 h 75"/>
              <a:gd name="T2" fmla="*/ 2147483646 w 123"/>
              <a:gd name="T3" fmla="*/ 0 h 75"/>
              <a:gd name="T4" fmla="*/ 0 w 123"/>
              <a:gd name="T5" fmla="*/ 2147483646 h 75"/>
              <a:gd name="T6" fmla="*/ 2147483646 w 123"/>
              <a:gd name="T7" fmla="*/ 2147483646 h 75"/>
              <a:gd name="T8" fmla="*/ 0 60000 65536"/>
              <a:gd name="T9" fmla="*/ 0 60000 65536"/>
              <a:gd name="T10" fmla="*/ 0 60000 65536"/>
              <a:gd name="T11" fmla="*/ 0 60000 65536"/>
              <a:gd name="T12" fmla="*/ 0 w 123"/>
              <a:gd name="T13" fmla="*/ 0 h 75"/>
              <a:gd name="T14" fmla="*/ 123 w 123"/>
              <a:gd name="T15" fmla="*/ 75 h 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3" h="75">
                <a:moveTo>
                  <a:pt x="123" y="75"/>
                </a:moveTo>
                <a:lnTo>
                  <a:pt x="60" y="0"/>
                </a:lnTo>
                <a:lnTo>
                  <a:pt x="0" y="75"/>
                </a:lnTo>
                <a:lnTo>
                  <a:pt x="123" y="7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318" name="Freeform 138">
            <a:extLst>
              <a:ext uri="{FF2B5EF4-FFF2-40B4-BE49-F238E27FC236}">
                <a16:creationId xmlns:a16="http://schemas.microsoft.com/office/drawing/2014/main" id="{42B9FE7F-DB9A-4445-83CC-30DC9FCA8884}"/>
              </a:ext>
            </a:extLst>
          </p:cNvPr>
          <p:cNvSpPr>
            <a:spLocks/>
          </p:cNvSpPr>
          <p:nvPr/>
        </p:nvSpPr>
        <p:spPr bwMode="auto">
          <a:xfrm>
            <a:off x="3906838" y="2441575"/>
            <a:ext cx="1173162" cy="38100"/>
          </a:xfrm>
          <a:custGeom>
            <a:avLst/>
            <a:gdLst>
              <a:gd name="T0" fmla="*/ 2147483646 w 811"/>
              <a:gd name="T1" fmla="*/ 2147483646 h 48"/>
              <a:gd name="T2" fmla="*/ 2147483646 w 811"/>
              <a:gd name="T3" fmla="*/ 2147483646 h 48"/>
              <a:gd name="T4" fmla="*/ 2147483646 w 811"/>
              <a:gd name="T5" fmla="*/ 2147483646 h 48"/>
              <a:gd name="T6" fmla="*/ 2147483646 w 811"/>
              <a:gd name="T7" fmla="*/ 2147483646 h 48"/>
              <a:gd name="T8" fmla="*/ 2147483646 w 811"/>
              <a:gd name="T9" fmla="*/ 2147483646 h 48"/>
              <a:gd name="T10" fmla="*/ 2147483646 w 811"/>
              <a:gd name="T11" fmla="*/ 2147483646 h 48"/>
              <a:gd name="T12" fmla="*/ 2147483646 w 811"/>
              <a:gd name="T13" fmla="*/ 2147483646 h 48"/>
              <a:gd name="T14" fmla="*/ 2147483646 w 811"/>
              <a:gd name="T15" fmla="*/ 2147483646 h 48"/>
              <a:gd name="T16" fmla="*/ 2147483646 w 811"/>
              <a:gd name="T17" fmla="*/ 2147483646 h 48"/>
              <a:gd name="T18" fmla="*/ 2147483646 w 811"/>
              <a:gd name="T19" fmla="*/ 0 h 48"/>
              <a:gd name="T20" fmla="*/ 0 w 811"/>
              <a:gd name="T21" fmla="*/ 0 h 48"/>
              <a:gd name="T22" fmla="*/ 0 w 811"/>
              <a:gd name="T23" fmla="*/ 2147483646 h 48"/>
              <a:gd name="T24" fmla="*/ 0 w 811"/>
              <a:gd name="T25" fmla="*/ 2147483646 h 48"/>
              <a:gd name="T26" fmla="*/ 2147483646 w 811"/>
              <a:gd name="T27" fmla="*/ 2147483646 h 48"/>
              <a:gd name="T28" fmla="*/ 2147483646 w 811"/>
              <a:gd name="T29" fmla="*/ 2147483646 h 48"/>
              <a:gd name="T30" fmla="*/ 2147483646 w 811"/>
              <a:gd name="T31" fmla="*/ 2147483646 h 48"/>
              <a:gd name="T32" fmla="*/ 2147483646 w 811"/>
              <a:gd name="T33" fmla="*/ 2147483646 h 48"/>
              <a:gd name="T34" fmla="*/ 2147483646 w 811"/>
              <a:gd name="T35" fmla="*/ 2147483646 h 4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811"/>
              <a:gd name="T55" fmla="*/ 0 h 48"/>
              <a:gd name="T56" fmla="*/ 811 w 811"/>
              <a:gd name="T57" fmla="*/ 48 h 4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811" h="48">
                <a:moveTo>
                  <a:pt x="811" y="48"/>
                </a:moveTo>
                <a:lnTo>
                  <a:pt x="811" y="21"/>
                </a:lnTo>
                <a:lnTo>
                  <a:pt x="22" y="21"/>
                </a:lnTo>
                <a:lnTo>
                  <a:pt x="22" y="35"/>
                </a:lnTo>
                <a:lnTo>
                  <a:pt x="44" y="35"/>
                </a:lnTo>
                <a:lnTo>
                  <a:pt x="42" y="29"/>
                </a:lnTo>
                <a:lnTo>
                  <a:pt x="37" y="26"/>
                </a:lnTo>
                <a:lnTo>
                  <a:pt x="31" y="22"/>
                </a:lnTo>
                <a:lnTo>
                  <a:pt x="44" y="35"/>
                </a:lnTo>
                <a:lnTo>
                  <a:pt x="44" y="0"/>
                </a:lnTo>
                <a:lnTo>
                  <a:pt x="0" y="0"/>
                </a:lnTo>
                <a:lnTo>
                  <a:pt x="0" y="35"/>
                </a:lnTo>
                <a:lnTo>
                  <a:pt x="2" y="40"/>
                </a:lnTo>
                <a:lnTo>
                  <a:pt x="8" y="43"/>
                </a:lnTo>
                <a:lnTo>
                  <a:pt x="13" y="47"/>
                </a:lnTo>
                <a:lnTo>
                  <a:pt x="22" y="48"/>
                </a:lnTo>
                <a:lnTo>
                  <a:pt x="811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319" name="Freeform 139">
            <a:extLst>
              <a:ext uri="{FF2B5EF4-FFF2-40B4-BE49-F238E27FC236}">
                <a16:creationId xmlns:a16="http://schemas.microsoft.com/office/drawing/2014/main" id="{D0600148-223A-9946-9C50-85A9ED88C1E7}"/>
              </a:ext>
            </a:extLst>
          </p:cNvPr>
          <p:cNvSpPr>
            <a:spLocks/>
          </p:cNvSpPr>
          <p:nvPr/>
        </p:nvSpPr>
        <p:spPr bwMode="auto">
          <a:xfrm>
            <a:off x="3849688" y="2381250"/>
            <a:ext cx="176212" cy="61913"/>
          </a:xfrm>
          <a:custGeom>
            <a:avLst/>
            <a:gdLst>
              <a:gd name="T0" fmla="*/ 2147483646 w 122"/>
              <a:gd name="T1" fmla="*/ 2147483646 h 75"/>
              <a:gd name="T2" fmla="*/ 2147483646 w 122"/>
              <a:gd name="T3" fmla="*/ 0 h 75"/>
              <a:gd name="T4" fmla="*/ 0 w 122"/>
              <a:gd name="T5" fmla="*/ 2147483646 h 75"/>
              <a:gd name="T6" fmla="*/ 2147483646 w 122"/>
              <a:gd name="T7" fmla="*/ 2147483646 h 75"/>
              <a:gd name="T8" fmla="*/ 0 60000 65536"/>
              <a:gd name="T9" fmla="*/ 0 60000 65536"/>
              <a:gd name="T10" fmla="*/ 0 60000 65536"/>
              <a:gd name="T11" fmla="*/ 0 60000 65536"/>
              <a:gd name="T12" fmla="*/ 0 w 122"/>
              <a:gd name="T13" fmla="*/ 0 h 75"/>
              <a:gd name="T14" fmla="*/ 122 w 122"/>
              <a:gd name="T15" fmla="*/ 75 h 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" h="75">
                <a:moveTo>
                  <a:pt x="122" y="75"/>
                </a:moveTo>
                <a:lnTo>
                  <a:pt x="60" y="0"/>
                </a:lnTo>
                <a:lnTo>
                  <a:pt x="0" y="75"/>
                </a:lnTo>
                <a:lnTo>
                  <a:pt x="122" y="7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320" name="Freeform 140">
            <a:extLst>
              <a:ext uri="{FF2B5EF4-FFF2-40B4-BE49-F238E27FC236}">
                <a16:creationId xmlns:a16="http://schemas.microsoft.com/office/drawing/2014/main" id="{BA082F0F-998C-104E-943C-AB34A9B3BD3A}"/>
              </a:ext>
            </a:extLst>
          </p:cNvPr>
          <p:cNvSpPr>
            <a:spLocks/>
          </p:cNvSpPr>
          <p:nvPr/>
        </p:nvSpPr>
        <p:spPr bwMode="auto">
          <a:xfrm>
            <a:off x="1203325" y="1671638"/>
            <a:ext cx="1463675" cy="354012"/>
          </a:xfrm>
          <a:custGeom>
            <a:avLst/>
            <a:gdLst>
              <a:gd name="T0" fmla="*/ 2147483646 w 789"/>
              <a:gd name="T1" fmla="*/ 0 h 370"/>
              <a:gd name="T2" fmla="*/ 2147483646 w 789"/>
              <a:gd name="T3" fmla="*/ 2147483646 h 370"/>
              <a:gd name="T4" fmla="*/ 2147483646 w 789"/>
              <a:gd name="T5" fmla="*/ 2147483646 h 370"/>
              <a:gd name="T6" fmla="*/ 2147483646 w 789"/>
              <a:gd name="T7" fmla="*/ 2147483646 h 370"/>
              <a:gd name="T8" fmla="*/ 2147483646 w 789"/>
              <a:gd name="T9" fmla="*/ 2147483646 h 370"/>
              <a:gd name="T10" fmla="*/ 2147483646 w 789"/>
              <a:gd name="T11" fmla="*/ 2147483646 h 370"/>
              <a:gd name="T12" fmla="*/ 2147483646 w 789"/>
              <a:gd name="T13" fmla="*/ 2147483646 h 370"/>
              <a:gd name="T14" fmla="*/ 2147483646 w 789"/>
              <a:gd name="T15" fmla="*/ 2147483646 h 370"/>
              <a:gd name="T16" fmla="*/ 0 w 789"/>
              <a:gd name="T17" fmla="*/ 2147483646 h 370"/>
              <a:gd name="T18" fmla="*/ 0 w 789"/>
              <a:gd name="T19" fmla="*/ 2147483646 h 370"/>
              <a:gd name="T20" fmla="*/ 2147483646 w 789"/>
              <a:gd name="T21" fmla="*/ 2147483646 h 370"/>
              <a:gd name="T22" fmla="*/ 2147483646 w 789"/>
              <a:gd name="T23" fmla="*/ 2147483646 h 370"/>
              <a:gd name="T24" fmla="*/ 2147483646 w 789"/>
              <a:gd name="T25" fmla="*/ 2147483646 h 370"/>
              <a:gd name="T26" fmla="*/ 2147483646 w 789"/>
              <a:gd name="T27" fmla="*/ 2147483646 h 370"/>
              <a:gd name="T28" fmla="*/ 2147483646 w 789"/>
              <a:gd name="T29" fmla="*/ 2147483646 h 370"/>
              <a:gd name="T30" fmla="*/ 2147483646 w 789"/>
              <a:gd name="T31" fmla="*/ 2147483646 h 370"/>
              <a:gd name="T32" fmla="*/ 2147483646 w 789"/>
              <a:gd name="T33" fmla="*/ 2147483646 h 370"/>
              <a:gd name="T34" fmla="*/ 2147483646 w 789"/>
              <a:gd name="T35" fmla="*/ 2147483646 h 370"/>
              <a:gd name="T36" fmla="*/ 2147483646 w 789"/>
              <a:gd name="T37" fmla="*/ 2147483646 h 370"/>
              <a:gd name="T38" fmla="*/ 2147483646 w 789"/>
              <a:gd name="T39" fmla="*/ 2147483646 h 370"/>
              <a:gd name="T40" fmla="*/ 2147483646 w 789"/>
              <a:gd name="T41" fmla="*/ 2147483646 h 370"/>
              <a:gd name="T42" fmla="*/ 2147483646 w 789"/>
              <a:gd name="T43" fmla="*/ 2147483646 h 370"/>
              <a:gd name="T44" fmla="*/ 2147483646 w 789"/>
              <a:gd name="T45" fmla="*/ 2147483646 h 370"/>
              <a:gd name="T46" fmla="*/ 2147483646 w 789"/>
              <a:gd name="T47" fmla="*/ 2147483646 h 370"/>
              <a:gd name="T48" fmla="*/ 2147483646 w 789"/>
              <a:gd name="T49" fmla="*/ 2147483646 h 370"/>
              <a:gd name="T50" fmla="*/ 2147483646 w 789"/>
              <a:gd name="T51" fmla="*/ 2147483646 h 370"/>
              <a:gd name="T52" fmla="*/ 2147483646 w 789"/>
              <a:gd name="T53" fmla="*/ 2147483646 h 370"/>
              <a:gd name="T54" fmla="*/ 2147483646 w 789"/>
              <a:gd name="T55" fmla="*/ 2147483646 h 370"/>
              <a:gd name="T56" fmla="*/ 2147483646 w 789"/>
              <a:gd name="T57" fmla="*/ 2147483646 h 370"/>
              <a:gd name="T58" fmla="*/ 2147483646 w 789"/>
              <a:gd name="T59" fmla="*/ 2147483646 h 370"/>
              <a:gd name="T60" fmla="*/ 2147483646 w 789"/>
              <a:gd name="T61" fmla="*/ 2147483646 h 370"/>
              <a:gd name="T62" fmla="*/ 2147483646 w 789"/>
              <a:gd name="T63" fmla="*/ 2147483646 h 370"/>
              <a:gd name="T64" fmla="*/ 2147483646 w 789"/>
              <a:gd name="T65" fmla="*/ 2147483646 h 370"/>
              <a:gd name="T66" fmla="*/ 2147483646 w 789"/>
              <a:gd name="T67" fmla="*/ 2147483646 h 370"/>
              <a:gd name="T68" fmla="*/ 2147483646 w 789"/>
              <a:gd name="T69" fmla="*/ 2147483646 h 370"/>
              <a:gd name="T70" fmla="*/ 2147483646 w 789"/>
              <a:gd name="T71" fmla="*/ 0 h 370"/>
              <a:gd name="T72" fmla="*/ 2147483646 w 789"/>
              <a:gd name="T73" fmla="*/ 0 h 37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789"/>
              <a:gd name="T112" fmla="*/ 0 h 370"/>
              <a:gd name="T113" fmla="*/ 789 w 789"/>
              <a:gd name="T114" fmla="*/ 370 h 37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789" h="370">
                <a:moveTo>
                  <a:pt x="103" y="0"/>
                </a:moveTo>
                <a:lnTo>
                  <a:pt x="82" y="1"/>
                </a:lnTo>
                <a:lnTo>
                  <a:pt x="62" y="5"/>
                </a:lnTo>
                <a:lnTo>
                  <a:pt x="46" y="11"/>
                </a:lnTo>
                <a:lnTo>
                  <a:pt x="29" y="18"/>
                </a:lnTo>
                <a:lnTo>
                  <a:pt x="19" y="28"/>
                </a:lnTo>
                <a:lnTo>
                  <a:pt x="8" y="38"/>
                </a:lnTo>
                <a:lnTo>
                  <a:pt x="2" y="50"/>
                </a:lnTo>
                <a:lnTo>
                  <a:pt x="0" y="62"/>
                </a:lnTo>
                <a:lnTo>
                  <a:pt x="0" y="309"/>
                </a:lnTo>
                <a:lnTo>
                  <a:pt x="2" y="321"/>
                </a:lnTo>
                <a:lnTo>
                  <a:pt x="8" y="333"/>
                </a:lnTo>
                <a:lnTo>
                  <a:pt x="19" y="343"/>
                </a:lnTo>
                <a:lnTo>
                  <a:pt x="29" y="353"/>
                </a:lnTo>
                <a:lnTo>
                  <a:pt x="46" y="359"/>
                </a:lnTo>
                <a:lnTo>
                  <a:pt x="62" y="366"/>
                </a:lnTo>
                <a:lnTo>
                  <a:pt x="82" y="369"/>
                </a:lnTo>
                <a:lnTo>
                  <a:pt x="103" y="370"/>
                </a:lnTo>
                <a:lnTo>
                  <a:pt x="687" y="370"/>
                </a:lnTo>
                <a:lnTo>
                  <a:pt x="707" y="369"/>
                </a:lnTo>
                <a:lnTo>
                  <a:pt x="727" y="366"/>
                </a:lnTo>
                <a:lnTo>
                  <a:pt x="744" y="359"/>
                </a:lnTo>
                <a:lnTo>
                  <a:pt x="760" y="353"/>
                </a:lnTo>
                <a:lnTo>
                  <a:pt x="771" y="343"/>
                </a:lnTo>
                <a:lnTo>
                  <a:pt x="782" y="333"/>
                </a:lnTo>
                <a:lnTo>
                  <a:pt x="788" y="321"/>
                </a:lnTo>
                <a:lnTo>
                  <a:pt x="789" y="309"/>
                </a:lnTo>
                <a:lnTo>
                  <a:pt x="789" y="62"/>
                </a:lnTo>
                <a:lnTo>
                  <a:pt x="788" y="50"/>
                </a:lnTo>
                <a:lnTo>
                  <a:pt x="782" y="38"/>
                </a:lnTo>
                <a:lnTo>
                  <a:pt x="771" y="28"/>
                </a:lnTo>
                <a:lnTo>
                  <a:pt x="760" y="18"/>
                </a:lnTo>
                <a:lnTo>
                  <a:pt x="744" y="11"/>
                </a:lnTo>
                <a:lnTo>
                  <a:pt x="727" y="5"/>
                </a:lnTo>
                <a:lnTo>
                  <a:pt x="707" y="1"/>
                </a:lnTo>
                <a:lnTo>
                  <a:pt x="687" y="0"/>
                </a:lnTo>
                <a:lnTo>
                  <a:pt x="103" y="0"/>
                </a:lnTo>
                <a:close/>
              </a:path>
            </a:pathLst>
          </a:custGeom>
          <a:solidFill>
            <a:srgbClr val="808080">
              <a:alpha val="74901"/>
            </a:srgbClr>
          </a:solidFill>
          <a:ln w="8001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321" name="Rectangle 142">
            <a:extLst>
              <a:ext uri="{FF2B5EF4-FFF2-40B4-BE49-F238E27FC236}">
                <a16:creationId xmlns:a16="http://schemas.microsoft.com/office/drawing/2014/main" id="{550A8331-83D7-EB4D-846A-40774FBA4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0" y="1597025"/>
            <a:ext cx="65088" cy="730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322" name="Freeform 143">
            <a:extLst>
              <a:ext uri="{FF2B5EF4-FFF2-40B4-BE49-F238E27FC236}">
                <a16:creationId xmlns:a16="http://schemas.microsoft.com/office/drawing/2014/main" id="{B8A01A30-D185-C542-983E-E548A35F2B1F}"/>
              </a:ext>
            </a:extLst>
          </p:cNvPr>
          <p:cNvSpPr>
            <a:spLocks/>
          </p:cNvSpPr>
          <p:nvPr/>
        </p:nvSpPr>
        <p:spPr bwMode="auto">
          <a:xfrm>
            <a:off x="4357688" y="1536700"/>
            <a:ext cx="179387" cy="63500"/>
          </a:xfrm>
          <a:custGeom>
            <a:avLst/>
            <a:gdLst>
              <a:gd name="T0" fmla="*/ 2147483646 w 122"/>
              <a:gd name="T1" fmla="*/ 2147483646 h 75"/>
              <a:gd name="T2" fmla="*/ 2147483646 w 122"/>
              <a:gd name="T3" fmla="*/ 0 h 75"/>
              <a:gd name="T4" fmla="*/ 0 w 122"/>
              <a:gd name="T5" fmla="*/ 2147483646 h 75"/>
              <a:gd name="T6" fmla="*/ 2147483646 w 122"/>
              <a:gd name="T7" fmla="*/ 2147483646 h 75"/>
              <a:gd name="T8" fmla="*/ 0 60000 65536"/>
              <a:gd name="T9" fmla="*/ 0 60000 65536"/>
              <a:gd name="T10" fmla="*/ 0 60000 65536"/>
              <a:gd name="T11" fmla="*/ 0 60000 65536"/>
              <a:gd name="T12" fmla="*/ 0 w 122"/>
              <a:gd name="T13" fmla="*/ 0 h 75"/>
              <a:gd name="T14" fmla="*/ 122 w 122"/>
              <a:gd name="T15" fmla="*/ 75 h 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" h="75">
                <a:moveTo>
                  <a:pt x="122" y="75"/>
                </a:moveTo>
                <a:lnTo>
                  <a:pt x="60" y="0"/>
                </a:lnTo>
                <a:lnTo>
                  <a:pt x="0" y="75"/>
                </a:lnTo>
                <a:lnTo>
                  <a:pt x="122" y="7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323" name="Freeform 144">
            <a:extLst>
              <a:ext uri="{FF2B5EF4-FFF2-40B4-BE49-F238E27FC236}">
                <a16:creationId xmlns:a16="http://schemas.microsoft.com/office/drawing/2014/main" id="{56AA14CC-8B8B-3542-9868-1A9190D2CE39}"/>
              </a:ext>
            </a:extLst>
          </p:cNvPr>
          <p:cNvSpPr>
            <a:spLocks/>
          </p:cNvSpPr>
          <p:nvPr/>
        </p:nvSpPr>
        <p:spPr bwMode="auto">
          <a:xfrm>
            <a:off x="3468688" y="2381250"/>
            <a:ext cx="177800" cy="61913"/>
          </a:xfrm>
          <a:custGeom>
            <a:avLst/>
            <a:gdLst>
              <a:gd name="T0" fmla="*/ 2147483646 w 122"/>
              <a:gd name="T1" fmla="*/ 2147483646 h 75"/>
              <a:gd name="T2" fmla="*/ 2147483646 w 122"/>
              <a:gd name="T3" fmla="*/ 0 h 75"/>
              <a:gd name="T4" fmla="*/ 0 w 122"/>
              <a:gd name="T5" fmla="*/ 2147483646 h 75"/>
              <a:gd name="T6" fmla="*/ 2147483646 w 122"/>
              <a:gd name="T7" fmla="*/ 2147483646 h 75"/>
              <a:gd name="T8" fmla="*/ 0 60000 65536"/>
              <a:gd name="T9" fmla="*/ 0 60000 65536"/>
              <a:gd name="T10" fmla="*/ 0 60000 65536"/>
              <a:gd name="T11" fmla="*/ 0 60000 65536"/>
              <a:gd name="T12" fmla="*/ 0 w 122"/>
              <a:gd name="T13" fmla="*/ 0 h 75"/>
              <a:gd name="T14" fmla="*/ 122 w 122"/>
              <a:gd name="T15" fmla="*/ 75 h 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" h="75">
                <a:moveTo>
                  <a:pt x="122" y="75"/>
                </a:moveTo>
                <a:lnTo>
                  <a:pt x="60" y="0"/>
                </a:lnTo>
                <a:lnTo>
                  <a:pt x="0" y="75"/>
                </a:lnTo>
                <a:lnTo>
                  <a:pt x="122" y="7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324" name="Freeform 149">
            <a:extLst>
              <a:ext uri="{FF2B5EF4-FFF2-40B4-BE49-F238E27FC236}">
                <a16:creationId xmlns:a16="http://schemas.microsoft.com/office/drawing/2014/main" id="{54C2E61C-C0A5-B04F-82EB-674755725BD8}"/>
              </a:ext>
            </a:extLst>
          </p:cNvPr>
          <p:cNvSpPr>
            <a:spLocks/>
          </p:cNvSpPr>
          <p:nvPr/>
        </p:nvSpPr>
        <p:spPr bwMode="auto">
          <a:xfrm>
            <a:off x="3302000" y="2159000"/>
            <a:ext cx="890588" cy="222250"/>
          </a:xfrm>
          <a:custGeom>
            <a:avLst/>
            <a:gdLst>
              <a:gd name="T0" fmla="*/ 2147483646 w 614"/>
              <a:gd name="T1" fmla="*/ 0 h 265"/>
              <a:gd name="T2" fmla="*/ 2147483646 w 614"/>
              <a:gd name="T3" fmla="*/ 2147483646 h 265"/>
              <a:gd name="T4" fmla="*/ 2147483646 w 614"/>
              <a:gd name="T5" fmla="*/ 2147483646 h 265"/>
              <a:gd name="T6" fmla="*/ 2147483646 w 614"/>
              <a:gd name="T7" fmla="*/ 2147483646 h 265"/>
              <a:gd name="T8" fmla="*/ 2147483646 w 614"/>
              <a:gd name="T9" fmla="*/ 2147483646 h 265"/>
              <a:gd name="T10" fmla="*/ 2147483646 w 614"/>
              <a:gd name="T11" fmla="*/ 2147483646 h 265"/>
              <a:gd name="T12" fmla="*/ 2147483646 w 614"/>
              <a:gd name="T13" fmla="*/ 2147483646 h 265"/>
              <a:gd name="T14" fmla="*/ 2147483646 w 614"/>
              <a:gd name="T15" fmla="*/ 2147483646 h 265"/>
              <a:gd name="T16" fmla="*/ 0 w 614"/>
              <a:gd name="T17" fmla="*/ 2147483646 h 265"/>
              <a:gd name="T18" fmla="*/ 0 w 614"/>
              <a:gd name="T19" fmla="*/ 2147483646 h 265"/>
              <a:gd name="T20" fmla="*/ 2147483646 w 614"/>
              <a:gd name="T21" fmla="*/ 2147483646 h 265"/>
              <a:gd name="T22" fmla="*/ 2147483646 w 614"/>
              <a:gd name="T23" fmla="*/ 2147483646 h 265"/>
              <a:gd name="T24" fmla="*/ 2147483646 w 614"/>
              <a:gd name="T25" fmla="*/ 2147483646 h 265"/>
              <a:gd name="T26" fmla="*/ 2147483646 w 614"/>
              <a:gd name="T27" fmla="*/ 2147483646 h 265"/>
              <a:gd name="T28" fmla="*/ 2147483646 w 614"/>
              <a:gd name="T29" fmla="*/ 2147483646 h 265"/>
              <a:gd name="T30" fmla="*/ 2147483646 w 614"/>
              <a:gd name="T31" fmla="*/ 2147483646 h 265"/>
              <a:gd name="T32" fmla="*/ 2147483646 w 614"/>
              <a:gd name="T33" fmla="*/ 2147483646 h 265"/>
              <a:gd name="T34" fmla="*/ 2147483646 w 614"/>
              <a:gd name="T35" fmla="*/ 2147483646 h 265"/>
              <a:gd name="T36" fmla="*/ 2147483646 w 614"/>
              <a:gd name="T37" fmla="*/ 2147483646 h 265"/>
              <a:gd name="T38" fmla="*/ 2147483646 w 614"/>
              <a:gd name="T39" fmla="*/ 2147483646 h 265"/>
              <a:gd name="T40" fmla="*/ 2147483646 w 614"/>
              <a:gd name="T41" fmla="*/ 2147483646 h 265"/>
              <a:gd name="T42" fmla="*/ 2147483646 w 614"/>
              <a:gd name="T43" fmla="*/ 2147483646 h 265"/>
              <a:gd name="T44" fmla="*/ 2147483646 w 614"/>
              <a:gd name="T45" fmla="*/ 2147483646 h 265"/>
              <a:gd name="T46" fmla="*/ 2147483646 w 614"/>
              <a:gd name="T47" fmla="*/ 2147483646 h 265"/>
              <a:gd name="T48" fmla="*/ 2147483646 w 614"/>
              <a:gd name="T49" fmla="*/ 2147483646 h 265"/>
              <a:gd name="T50" fmla="*/ 2147483646 w 614"/>
              <a:gd name="T51" fmla="*/ 2147483646 h 265"/>
              <a:gd name="T52" fmla="*/ 2147483646 w 614"/>
              <a:gd name="T53" fmla="*/ 2147483646 h 265"/>
              <a:gd name="T54" fmla="*/ 2147483646 w 614"/>
              <a:gd name="T55" fmla="*/ 2147483646 h 265"/>
              <a:gd name="T56" fmla="*/ 2147483646 w 614"/>
              <a:gd name="T57" fmla="*/ 2147483646 h 265"/>
              <a:gd name="T58" fmla="*/ 2147483646 w 614"/>
              <a:gd name="T59" fmla="*/ 2147483646 h 265"/>
              <a:gd name="T60" fmla="*/ 2147483646 w 614"/>
              <a:gd name="T61" fmla="*/ 2147483646 h 265"/>
              <a:gd name="T62" fmla="*/ 2147483646 w 614"/>
              <a:gd name="T63" fmla="*/ 2147483646 h 265"/>
              <a:gd name="T64" fmla="*/ 2147483646 w 614"/>
              <a:gd name="T65" fmla="*/ 2147483646 h 265"/>
              <a:gd name="T66" fmla="*/ 2147483646 w 614"/>
              <a:gd name="T67" fmla="*/ 2147483646 h 265"/>
              <a:gd name="T68" fmla="*/ 2147483646 w 614"/>
              <a:gd name="T69" fmla="*/ 2147483646 h 265"/>
              <a:gd name="T70" fmla="*/ 2147483646 w 614"/>
              <a:gd name="T71" fmla="*/ 0 h 265"/>
              <a:gd name="T72" fmla="*/ 2147483646 w 614"/>
              <a:gd name="T73" fmla="*/ 0 h 26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14"/>
              <a:gd name="T112" fmla="*/ 0 h 265"/>
              <a:gd name="T113" fmla="*/ 614 w 614"/>
              <a:gd name="T114" fmla="*/ 265 h 26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14" h="265">
                <a:moveTo>
                  <a:pt x="73" y="0"/>
                </a:moveTo>
                <a:lnTo>
                  <a:pt x="58" y="1"/>
                </a:lnTo>
                <a:lnTo>
                  <a:pt x="45" y="3"/>
                </a:lnTo>
                <a:lnTo>
                  <a:pt x="33" y="8"/>
                </a:lnTo>
                <a:lnTo>
                  <a:pt x="22" y="13"/>
                </a:lnTo>
                <a:lnTo>
                  <a:pt x="12" y="20"/>
                </a:lnTo>
                <a:lnTo>
                  <a:pt x="5" y="28"/>
                </a:lnTo>
                <a:lnTo>
                  <a:pt x="1" y="35"/>
                </a:lnTo>
                <a:lnTo>
                  <a:pt x="0" y="44"/>
                </a:lnTo>
                <a:lnTo>
                  <a:pt x="0" y="221"/>
                </a:lnTo>
                <a:lnTo>
                  <a:pt x="1" y="229"/>
                </a:lnTo>
                <a:lnTo>
                  <a:pt x="5" y="238"/>
                </a:lnTo>
                <a:lnTo>
                  <a:pt x="12" y="245"/>
                </a:lnTo>
                <a:lnTo>
                  <a:pt x="22" y="251"/>
                </a:lnTo>
                <a:lnTo>
                  <a:pt x="33" y="257"/>
                </a:lnTo>
                <a:lnTo>
                  <a:pt x="45" y="261"/>
                </a:lnTo>
                <a:lnTo>
                  <a:pt x="58" y="264"/>
                </a:lnTo>
                <a:lnTo>
                  <a:pt x="73" y="265"/>
                </a:lnTo>
                <a:lnTo>
                  <a:pt x="540" y="265"/>
                </a:lnTo>
                <a:lnTo>
                  <a:pt x="555" y="264"/>
                </a:lnTo>
                <a:lnTo>
                  <a:pt x="570" y="261"/>
                </a:lnTo>
                <a:lnTo>
                  <a:pt x="581" y="257"/>
                </a:lnTo>
                <a:lnTo>
                  <a:pt x="592" y="251"/>
                </a:lnTo>
                <a:lnTo>
                  <a:pt x="601" y="245"/>
                </a:lnTo>
                <a:lnTo>
                  <a:pt x="608" y="238"/>
                </a:lnTo>
                <a:lnTo>
                  <a:pt x="612" y="229"/>
                </a:lnTo>
                <a:lnTo>
                  <a:pt x="614" y="221"/>
                </a:lnTo>
                <a:lnTo>
                  <a:pt x="614" y="44"/>
                </a:lnTo>
                <a:lnTo>
                  <a:pt x="612" y="35"/>
                </a:lnTo>
                <a:lnTo>
                  <a:pt x="608" y="28"/>
                </a:lnTo>
                <a:lnTo>
                  <a:pt x="601" y="20"/>
                </a:lnTo>
                <a:lnTo>
                  <a:pt x="592" y="13"/>
                </a:lnTo>
                <a:lnTo>
                  <a:pt x="581" y="8"/>
                </a:lnTo>
                <a:lnTo>
                  <a:pt x="570" y="3"/>
                </a:lnTo>
                <a:lnTo>
                  <a:pt x="555" y="1"/>
                </a:lnTo>
                <a:lnTo>
                  <a:pt x="540" y="0"/>
                </a:lnTo>
                <a:lnTo>
                  <a:pt x="73" y="0"/>
                </a:lnTo>
                <a:close/>
              </a:path>
            </a:pathLst>
          </a:custGeom>
          <a:solidFill>
            <a:srgbClr val="808080">
              <a:alpha val="74901"/>
            </a:srgbClr>
          </a:solidFill>
          <a:ln w="8001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325" name="Rectangle 150">
            <a:extLst>
              <a:ext uri="{FF2B5EF4-FFF2-40B4-BE49-F238E27FC236}">
                <a16:creationId xmlns:a16="http://schemas.microsoft.com/office/drawing/2014/main" id="{22BEF50D-60C6-B24C-BC54-D58736369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75" y="2136775"/>
            <a:ext cx="573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Addr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326" name="Oval 151">
            <a:extLst>
              <a:ext uri="{FF2B5EF4-FFF2-40B4-BE49-F238E27FC236}">
                <a16:creationId xmlns:a16="http://schemas.microsoft.com/office/drawing/2014/main" id="{73000F04-D2A2-D24E-B0DC-10718128D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088" y="3914775"/>
            <a:ext cx="130175" cy="44450"/>
          </a:xfrm>
          <a:prstGeom prst="ellipse">
            <a:avLst/>
          </a:prstGeom>
          <a:solidFill>
            <a:srgbClr val="000000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327" name="Rectangle 152">
            <a:extLst>
              <a:ext uri="{FF2B5EF4-FFF2-40B4-BE49-F238E27FC236}">
                <a16:creationId xmlns:a16="http://schemas.microsoft.com/office/drawing/2014/main" id="{777B7CAD-7789-704E-B6C2-F090CD78E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890963"/>
            <a:ext cx="25558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328" name="Oval 153">
            <a:extLst>
              <a:ext uri="{FF2B5EF4-FFF2-40B4-BE49-F238E27FC236}">
                <a16:creationId xmlns:a16="http://schemas.microsoft.com/office/drawing/2014/main" id="{9000E66D-D0EB-9744-AEBE-2A8180940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088" y="3914775"/>
            <a:ext cx="130175" cy="44450"/>
          </a:xfrm>
          <a:prstGeom prst="ellipse">
            <a:avLst/>
          </a:prstGeom>
          <a:solidFill>
            <a:srgbClr val="000000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329" name="Rectangle 154">
            <a:extLst>
              <a:ext uri="{FF2B5EF4-FFF2-40B4-BE49-F238E27FC236}">
                <a16:creationId xmlns:a16="http://schemas.microsoft.com/office/drawing/2014/main" id="{E67A0FD2-B269-2749-9278-89C79C22E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890963"/>
            <a:ext cx="25558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330" name="Rectangle 155">
            <a:extLst>
              <a:ext uri="{FF2B5EF4-FFF2-40B4-BE49-F238E27FC236}">
                <a16:creationId xmlns:a16="http://schemas.microsoft.com/office/drawing/2014/main" id="{F1833140-D0CF-F64C-8519-C90719941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517650"/>
            <a:ext cx="4857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read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331" name="Rectangle 156">
            <a:extLst>
              <a:ext uri="{FF2B5EF4-FFF2-40B4-BE49-F238E27FC236}">
                <a16:creationId xmlns:a16="http://schemas.microsoft.com/office/drawing/2014/main" id="{61C98EB6-CA1E-0448-9AC9-00685AE29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0" y="1936750"/>
            <a:ext cx="8921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332" name="Rectangle 157">
            <a:extLst>
              <a:ext uri="{FF2B5EF4-FFF2-40B4-BE49-F238E27FC236}">
                <a16:creationId xmlns:a16="http://schemas.microsoft.com/office/drawing/2014/main" id="{D5C600EC-707B-CB45-8D75-597F1C96A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3988" y="1968500"/>
            <a:ext cx="5706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write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333" name="Freeform 158">
            <a:extLst>
              <a:ext uri="{FF2B5EF4-FFF2-40B4-BE49-F238E27FC236}">
                <a16:creationId xmlns:a16="http://schemas.microsoft.com/office/drawing/2014/main" id="{60AD5021-3B96-884C-A17B-ACD8A49B4CA9}"/>
              </a:ext>
            </a:extLst>
          </p:cNvPr>
          <p:cNvSpPr>
            <a:spLocks/>
          </p:cNvSpPr>
          <p:nvPr/>
        </p:nvSpPr>
        <p:spPr bwMode="auto">
          <a:xfrm>
            <a:off x="5410200" y="2913063"/>
            <a:ext cx="1143000" cy="311150"/>
          </a:xfrm>
          <a:custGeom>
            <a:avLst/>
            <a:gdLst>
              <a:gd name="T0" fmla="*/ 2147483646 w 789"/>
              <a:gd name="T1" fmla="*/ 0 h 370"/>
              <a:gd name="T2" fmla="*/ 2147483646 w 789"/>
              <a:gd name="T3" fmla="*/ 2147483646 h 370"/>
              <a:gd name="T4" fmla="*/ 2147483646 w 789"/>
              <a:gd name="T5" fmla="*/ 2147483646 h 370"/>
              <a:gd name="T6" fmla="*/ 2147483646 w 789"/>
              <a:gd name="T7" fmla="*/ 2147483646 h 370"/>
              <a:gd name="T8" fmla="*/ 2147483646 w 789"/>
              <a:gd name="T9" fmla="*/ 2147483646 h 370"/>
              <a:gd name="T10" fmla="*/ 2147483646 w 789"/>
              <a:gd name="T11" fmla="*/ 2147483646 h 370"/>
              <a:gd name="T12" fmla="*/ 2147483646 w 789"/>
              <a:gd name="T13" fmla="*/ 2147483646 h 370"/>
              <a:gd name="T14" fmla="*/ 2147483646 w 789"/>
              <a:gd name="T15" fmla="*/ 2147483646 h 370"/>
              <a:gd name="T16" fmla="*/ 0 w 789"/>
              <a:gd name="T17" fmla="*/ 2147483646 h 370"/>
              <a:gd name="T18" fmla="*/ 0 w 789"/>
              <a:gd name="T19" fmla="*/ 2147483646 h 370"/>
              <a:gd name="T20" fmla="*/ 2147483646 w 789"/>
              <a:gd name="T21" fmla="*/ 2147483646 h 370"/>
              <a:gd name="T22" fmla="*/ 2147483646 w 789"/>
              <a:gd name="T23" fmla="*/ 2147483646 h 370"/>
              <a:gd name="T24" fmla="*/ 2147483646 w 789"/>
              <a:gd name="T25" fmla="*/ 2147483646 h 370"/>
              <a:gd name="T26" fmla="*/ 2147483646 w 789"/>
              <a:gd name="T27" fmla="*/ 2147483646 h 370"/>
              <a:gd name="T28" fmla="*/ 2147483646 w 789"/>
              <a:gd name="T29" fmla="*/ 2147483646 h 370"/>
              <a:gd name="T30" fmla="*/ 2147483646 w 789"/>
              <a:gd name="T31" fmla="*/ 2147483646 h 370"/>
              <a:gd name="T32" fmla="*/ 2147483646 w 789"/>
              <a:gd name="T33" fmla="*/ 2147483646 h 370"/>
              <a:gd name="T34" fmla="*/ 2147483646 w 789"/>
              <a:gd name="T35" fmla="*/ 2147483646 h 370"/>
              <a:gd name="T36" fmla="*/ 2147483646 w 789"/>
              <a:gd name="T37" fmla="*/ 2147483646 h 370"/>
              <a:gd name="T38" fmla="*/ 2147483646 w 789"/>
              <a:gd name="T39" fmla="*/ 2147483646 h 370"/>
              <a:gd name="T40" fmla="*/ 2147483646 w 789"/>
              <a:gd name="T41" fmla="*/ 2147483646 h 370"/>
              <a:gd name="T42" fmla="*/ 2147483646 w 789"/>
              <a:gd name="T43" fmla="*/ 2147483646 h 370"/>
              <a:gd name="T44" fmla="*/ 2147483646 w 789"/>
              <a:gd name="T45" fmla="*/ 2147483646 h 370"/>
              <a:gd name="T46" fmla="*/ 2147483646 w 789"/>
              <a:gd name="T47" fmla="*/ 2147483646 h 370"/>
              <a:gd name="T48" fmla="*/ 2147483646 w 789"/>
              <a:gd name="T49" fmla="*/ 2147483646 h 370"/>
              <a:gd name="T50" fmla="*/ 2147483646 w 789"/>
              <a:gd name="T51" fmla="*/ 2147483646 h 370"/>
              <a:gd name="T52" fmla="*/ 2147483646 w 789"/>
              <a:gd name="T53" fmla="*/ 2147483646 h 370"/>
              <a:gd name="T54" fmla="*/ 2147483646 w 789"/>
              <a:gd name="T55" fmla="*/ 2147483646 h 370"/>
              <a:gd name="T56" fmla="*/ 2147483646 w 789"/>
              <a:gd name="T57" fmla="*/ 2147483646 h 370"/>
              <a:gd name="T58" fmla="*/ 2147483646 w 789"/>
              <a:gd name="T59" fmla="*/ 2147483646 h 370"/>
              <a:gd name="T60" fmla="*/ 2147483646 w 789"/>
              <a:gd name="T61" fmla="*/ 2147483646 h 370"/>
              <a:gd name="T62" fmla="*/ 2147483646 w 789"/>
              <a:gd name="T63" fmla="*/ 2147483646 h 370"/>
              <a:gd name="T64" fmla="*/ 2147483646 w 789"/>
              <a:gd name="T65" fmla="*/ 2147483646 h 370"/>
              <a:gd name="T66" fmla="*/ 2147483646 w 789"/>
              <a:gd name="T67" fmla="*/ 2147483646 h 370"/>
              <a:gd name="T68" fmla="*/ 2147483646 w 789"/>
              <a:gd name="T69" fmla="*/ 2147483646 h 370"/>
              <a:gd name="T70" fmla="*/ 2147483646 w 789"/>
              <a:gd name="T71" fmla="*/ 0 h 370"/>
              <a:gd name="T72" fmla="*/ 2147483646 w 789"/>
              <a:gd name="T73" fmla="*/ 0 h 37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789"/>
              <a:gd name="T112" fmla="*/ 0 h 370"/>
              <a:gd name="T113" fmla="*/ 789 w 789"/>
              <a:gd name="T114" fmla="*/ 370 h 37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789" h="370">
                <a:moveTo>
                  <a:pt x="102" y="0"/>
                </a:moveTo>
                <a:lnTo>
                  <a:pt x="82" y="1"/>
                </a:lnTo>
                <a:lnTo>
                  <a:pt x="62" y="4"/>
                </a:lnTo>
                <a:lnTo>
                  <a:pt x="45" y="11"/>
                </a:lnTo>
                <a:lnTo>
                  <a:pt x="29" y="17"/>
                </a:lnTo>
                <a:lnTo>
                  <a:pt x="18" y="27"/>
                </a:lnTo>
                <a:lnTo>
                  <a:pt x="7" y="37"/>
                </a:lnTo>
                <a:lnTo>
                  <a:pt x="2" y="49"/>
                </a:lnTo>
                <a:lnTo>
                  <a:pt x="0" y="61"/>
                </a:lnTo>
                <a:lnTo>
                  <a:pt x="0" y="308"/>
                </a:lnTo>
                <a:lnTo>
                  <a:pt x="2" y="320"/>
                </a:lnTo>
                <a:lnTo>
                  <a:pt x="7" y="332"/>
                </a:lnTo>
                <a:lnTo>
                  <a:pt x="18" y="342"/>
                </a:lnTo>
                <a:lnTo>
                  <a:pt x="29" y="352"/>
                </a:lnTo>
                <a:lnTo>
                  <a:pt x="45" y="359"/>
                </a:lnTo>
                <a:lnTo>
                  <a:pt x="62" y="366"/>
                </a:lnTo>
                <a:lnTo>
                  <a:pt x="82" y="369"/>
                </a:lnTo>
                <a:lnTo>
                  <a:pt x="102" y="370"/>
                </a:lnTo>
                <a:lnTo>
                  <a:pt x="687" y="370"/>
                </a:lnTo>
                <a:lnTo>
                  <a:pt x="707" y="369"/>
                </a:lnTo>
                <a:lnTo>
                  <a:pt x="727" y="366"/>
                </a:lnTo>
                <a:lnTo>
                  <a:pt x="743" y="359"/>
                </a:lnTo>
                <a:lnTo>
                  <a:pt x="760" y="352"/>
                </a:lnTo>
                <a:lnTo>
                  <a:pt x="771" y="342"/>
                </a:lnTo>
                <a:lnTo>
                  <a:pt x="782" y="332"/>
                </a:lnTo>
                <a:lnTo>
                  <a:pt x="787" y="320"/>
                </a:lnTo>
                <a:lnTo>
                  <a:pt x="789" y="308"/>
                </a:lnTo>
                <a:lnTo>
                  <a:pt x="789" y="61"/>
                </a:lnTo>
                <a:lnTo>
                  <a:pt x="787" y="49"/>
                </a:lnTo>
                <a:lnTo>
                  <a:pt x="782" y="37"/>
                </a:lnTo>
                <a:lnTo>
                  <a:pt x="771" y="27"/>
                </a:lnTo>
                <a:lnTo>
                  <a:pt x="760" y="17"/>
                </a:lnTo>
                <a:lnTo>
                  <a:pt x="743" y="11"/>
                </a:lnTo>
                <a:lnTo>
                  <a:pt x="727" y="4"/>
                </a:lnTo>
                <a:lnTo>
                  <a:pt x="707" y="1"/>
                </a:lnTo>
                <a:lnTo>
                  <a:pt x="687" y="0"/>
                </a:lnTo>
                <a:lnTo>
                  <a:pt x="102" y="0"/>
                </a:lnTo>
                <a:close/>
              </a:path>
            </a:pathLst>
          </a:custGeom>
          <a:solidFill>
            <a:srgbClr val="808080">
              <a:alpha val="74901"/>
            </a:srgbClr>
          </a:solidFill>
          <a:ln w="8001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334" name="Rectangle 159">
            <a:extLst>
              <a:ext uri="{FF2B5EF4-FFF2-40B4-BE49-F238E27FC236}">
                <a16:creationId xmlns:a16="http://schemas.microsoft.com/office/drawing/2014/main" id="{0817CF3E-E359-B446-9DA0-2BF421FED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425" y="2925763"/>
            <a:ext cx="9794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ALU fun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335" name="Line 160">
            <a:extLst>
              <a:ext uri="{FF2B5EF4-FFF2-40B4-BE49-F238E27FC236}">
                <a16:creationId xmlns:a16="http://schemas.microsoft.com/office/drawing/2014/main" id="{1F38094C-C597-5249-A12E-2B9D9AF5DF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5388" y="3057525"/>
            <a:ext cx="1720850" cy="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336" name="Rectangle 162">
            <a:extLst>
              <a:ext uri="{FF2B5EF4-FFF2-40B4-BE49-F238E27FC236}">
                <a16:creationId xmlns:a16="http://schemas.microsoft.com/office/drawing/2014/main" id="{99CD52E3-13D5-8147-A0FD-E3E3AE96C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3413" y="1519238"/>
            <a:ext cx="1274762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337" name="Rectangle 163">
            <a:extLst>
              <a:ext uri="{FF2B5EF4-FFF2-40B4-BE49-F238E27FC236}">
                <a16:creationId xmlns:a16="http://schemas.microsoft.com/office/drawing/2014/main" id="{37484291-78AB-8D42-A881-05747F894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290638"/>
            <a:ext cx="9361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data out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338" name="Oval 164">
            <a:extLst>
              <a:ext uri="{FF2B5EF4-FFF2-40B4-BE49-F238E27FC236}">
                <a16:creationId xmlns:a16="http://schemas.microsoft.com/office/drawing/2014/main" id="{BFF60752-B0C4-314E-ACCF-9C1B40224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603500"/>
            <a:ext cx="763588" cy="222250"/>
          </a:xfrm>
          <a:prstGeom prst="ellipse">
            <a:avLst/>
          </a:pr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339" name="Rectangle 165">
            <a:extLst>
              <a:ext uri="{FF2B5EF4-FFF2-40B4-BE49-F238E27FC236}">
                <a16:creationId xmlns:a16="http://schemas.microsoft.com/office/drawing/2014/main" id="{B5430CEF-76A2-4C4C-A90C-496D387F4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2584450"/>
            <a:ext cx="4199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Bch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340" name="Oval 166">
            <a:extLst>
              <a:ext uri="{FF2B5EF4-FFF2-40B4-BE49-F238E27FC236}">
                <a16:creationId xmlns:a16="http://schemas.microsoft.com/office/drawing/2014/main" id="{095EF2FD-9676-7F48-BD55-C98E0DAB5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2535238"/>
            <a:ext cx="128588" cy="46037"/>
          </a:xfrm>
          <a:prstGeom prst="ellipse">
            <a:avLst/>
          </a:prstGeom>
          <a:solidFill>
            <a:srgbClr val="000000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341" name="Rectangle 167">
            <a:extLst>
              <a:ext uri="{FF2B5EF4-FFF2-40B4-BE49-F238E27FC236}">
                <a16:creationId xmlns:a16="http://schemas.microsoft.com/office/drawing/2014/main" id="{0815FA99-5F43-F441-95BD-64CDA5082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588" y="2514600"/>
            <a:ext cx="254000" cy="9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342" name="Oval 168">
            <a:extLst>
              <a:ext uri="{FF2B5EF4-FFF2-40B4-BE49-F238E27FC236}">
                <a16:creationId xmlns:a16="http://schemas.microsoft.com/office/drawing/2014/main" id="{D92AEA08-CC2A-D745-BB2C-13D8E55CD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2535238"/>
            <a:ext cx="128588" cy="46037"/>
          </a:xfrm>
          <a:prstGeom prst="ellipse">
            <a:avLst/>
          </a:prstGeom>
          <a:solidFill>
            <a:srgbClr val="000000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343" name="Rectangle 169">
            <a:extLst>
              <a:ext uri="{FF2B5EF4-FFF2-40B4-BE49-F238E27FC236}">
                <a16:creationId xmlns:a16="http://schemas.microsoft.com/office/drawing/2014/main" id="{3EE26814-0CEA-6541-BA6F-252F0A980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588" y="2514600"/>
            <a:ext cx="254000" cy="9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grpSp>
        <p:nvGrpSpPr>
          <p:cNvPr id="9344" name="Group 170">
            <a:extLst>
              <a:ext uri="{FF2B5EF4-FFF2-40B4-BE49-F238E27FC236}">
                <a16:creationId xmlns:a16="http://schemas.microsoft.com/office/drawing/2014/main" id="{45DB9D0C-44B0-C841-B988-897E99FFCD30}"/>
              </a:ext>
            </a:extLst>
          </p:cNvPr>
          <p:cNvGrpSpPr>
            <a:grpSpLocks/>
          </p:cNvGrpSpPr>
          <p:nvPr/>
        </p:nvGrpSpPr>
        <p:grpSpPr bwMode="auto">
          <a:xfrm>
            <a:off x="4292600" y="2127254"/>
            <a:ext cx="889000" cy="276226"/>
            <a:chOff x="4240" y="1267"/>
            <a:chExt cx="560" cy="174"/>
          </a:xfrm>
        </p:grpSpPr>
        <p:sp>
          <p:nvSpPr>
            <p:cNvPr id="9479" name="Freeform 171">
              <a:extLst>
                <a:ext uri="{FF2B5EF4-FFF2-40B4-BE49-F238E27FC236}">
                  <a16:creationId xmlns:a16="http://schemas.microsoft.com/office/drawing/2014/main" id="{42D9B725-8A0E-A947-BF8E-17E46DF76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0" y="1287"/>
              <a:ext cx="560" cy="140"/>
            </a:xfrm>
            <a:custGeom>
              <a:avLst/>
              <a:gdLst>
                <a:gd name="T0" fmla="*/ 11 w 614"/>
                <a:gd name="T1" fmla="*/ 0 h 265"/>
                <a:gd name="T2" fmla="*/ 8 w 614"/>
                <a:gd name="T3" fmla="*/ 1 h 265"/>
                <a:gd name="T4" fmla="*/ 5 w 614"/>
                <a:gd name="T5" fmla="*/ 1 h 265"/>
                <a:gd name="T6" fmla="*/ 5 w 614"/>
                <a:gd name="T7" fmla="*/ 1 h 265"/>
                <a:gd name="T8" fmla="*/ 5 w 614"/>
                <a:gd name="T9" fmla="*/ 1 h 265"/>
                <a:gd name="T10" fmla="*/ 5 w 614"/>
                <a:gd name="T11" fmla="*/ 1 h 265"/>
                <a:gd name="T12" fmla="*/ 5 w 614"/>
                <a:gd name="T13" fmla="*/ 1 h 265"/>
                <a:gd name="T14" fmla="*/ 2 w 614"/>
                <a:gd name="T15" fmla="*/ 1 h 265"/>
                <a:gd name="T16" fmla="*/ 0 w 614"/>
                <a:gd name="T17" fmla="*/ 1 h 265"/>
                <a:gd name="T18" fmla="*/ 0 w 614"/>
                <a:gd name="T19" fmla="*/ 1 h 265"/>
                <a:gd name="T20" fmla="*/ 2 w 614"/>
                <a:gd name="T21" fmla="*/ 1 h 265"/>
                <a:gd name="T22" fmla="*/ 5 w 614"/>
                <a:gd name="T23" fmla="*/ 1 h 265"/>
                <a:gd name="T24" fmla="*/ 5 w 614"/>
                <a:gd name="T25" fmla="*/ 1 h 265"/>
                <a:gd name="T26" fmla="*/ 5 w 614"/>
                <a:gd name="T27" fmla="*/ 1 h 265"/>
                <a:gd name="T28" fmla="*/ 5 w 614"/>
                <a:gd name="T29" fmla="*/ 1 h 265"/>
                <a:gd name="T30" fmla="*/ 5 w 614"/>
                <a:gd name="T31" fmla="*/ 1 h 265"/>
                <a:gd name="T32" fmla="*/ 8 w 614"/>
                <a:gd name="T33" fmla="*/ 1 h 265"/>
                <a:gd name="T34" fmla="*/ 11 w 614"/>
                <a:gd name="T35" fmla="*/ 1 h 265"/>
                <a:gd name="T36" fmla="*/ 71 w 614"/>
                <a:gd name="T37" fmla="*/ 1 h 265"/>
                <a:gd name="T38" fmla="*/ 74 w 614"/>
                <a:gd name="T39" fmla="*/ 1 h 265"/>
                <a:gd name="T40" fmla="*/ 75 w 614"/>
                <a:gd name="T41" fmla="*/ 1 h 265"/>
                <a:gd name="T42" fmla="*/ 77 w 614"/>
                <a:gd name="T43" fmla="*/ 1 h 265"/>
                <a:gd name="T44" fmla="*/ 78 w 614"/>
                <a:gd name="T45" fmla="*/ 1 h 265"/>
                <a:gd name="T46" fmla="*/ 80 w 614"/>
                <a:gd name="T47" fmla="*/ 1 h 265"/>
                <a:gd name="T48" fmla="*/ 80 w 614"/>
                <a:gd name="T49" fmla="*/ 1 h 265"/>
                <a:gd name="T50" fmla="*/ 81 w 614"/>
                <a:gd name="T51" fmla="*/ 1 h 265"/>
                <a:gd name="T52" fmla="*/ 81 w 614"/>
                <a:gd name="T53" fmla="*/ 1 h 265"/>
                <a:gd name="T54" fmla="*/ 81 w 614"/>
                <a:gd name="T55" fmla="*/ 1 h 265"/>
                <a:gd name="T56" fmla="*/ 81 w 614"/>
                <a:gd name="T57" fmla="*/ 1 h 265"/>
                <a:gd name="T58" fmla="*/ 80 w 614"/>
                <a:gd name="T59" fmla="*/ 1 h 265"/>
                <a:gd name="T60" fmla="*/ 80 w 614"/>
                <a:gd name="T61" fmla="*/ 1 h 265"/>
                <a:gd name="T62" fmla="*/ 78 w 614"/>
                <a:gd name="T63" fmla="*/ 1 h 265"/>
                <a:gd name="T64" fmla="*/ 77 w 614"/>
                <a:gd name="T65" fmla="*/ 1 h 265"/>
                <a:gd name="T66" fmla="*/ 75 w 614"/>
                <a:gd name="T67" fmla="*/ 1 h 265"/>
                <a:gd name="T68" fmla="*/ 74 w 614"/>
                <a:gd name="T69" fmla="*/ 1 h 265"/>
                <a:gd name="T70" fmla="*/ 71 w 614"/>
                <a:gd name="T71" fmla="*/ 0 h 265"/>
                <a:gd name="T72" fmla="*/ 11 w 614"/>
                <a:gd name="T73" fmla="*/ 0 h 26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14"/>
                <a:gd name="T112" fmla="*/ 0 h 265"/>
                <a:gd name="T113" fmla="*/ 614 w 614"/>
                <a:gd name="T114" fmla="*/ 265 h 26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14" h="265">
                  <a:moveTo>
                    <a:pt x="73" y="0"/>
                  </a:moveTo>
                  <a:lnTo>
                    <a:pt x="59" y="1"/>
                  </a:lnTo>
                  <a:lnTo>
                    <a:pt x="46" y="3"/>
                  </a:lnTo>
                  <a:lnTo>
                    <a:pt x="33" y="8"/>
                  </a:lnTo>
                  <a:lnTo>
                    <a:pt x="22" y="13"/>
                  </a:lnTo>
                  <a:lnTo>
                    <a:pt x="13" y="20"/>
                  </a:lnTo>
                  <a:lnTo>
                    <a:pt x="6" y="28"/>
                  </a:lnTo>
                  <a:lnTo>
                    <a:pt x="2" y="35"/>
                  </a:lnTo>
                  <a:lnTo>
                    <a:pt x="0" y="44"/>
                  </a:lnTo>
                  <a:lnTo>
                    <a:pt x="0" y="221"/>
                  </a:lnTo>
                  <a:lnTo>
                    <a:pt x="2" y="229"/>
                  </a:lnTo>
                  <a:lnTo>
                    <a:pt x="6" y="238"/>
                  </a:lnTo>
                  <a:lnTo>
                    <a:pt x="13" y="245"/>
                  </a:lnTo>
                  <a:lnTo>
                    <a:pt x="22" y="251"/>
                  </a:lnTo>
                  <a:lnTo>
                    <a:pt x="33" y="257"/>
                  </a:lnTo>
                  <a:lnTo>
                    <a:pt x="46" y="261"/>
                  </a:lnTo>
                  <a:lnTo>
                    <a:pt x="59" y="264"/>
                  </a:lnTo>
                  <a:lnTo>
                    <a:pt x="73" y="265"/>
                  </a:lnTo>
                  <a:lnTo>
                    <a:pt x="541" y="265"/>
                  </a:lnTo>
                  <a:lnTo>
                    <a:pt x="556" y="264"/>
                  </a:lnTo>
                  <a:lnTo>
                    <a:pt x="570" y="261"/>
                  </a:lnTo>
                  <a:lnTo>
                    <a:pt x="581" y="257"/>
                  </a:lnTo>
                  <a:lnTo>
                    <a:pt x="592" y="251"/>
                  </a:lnTo>
                  <a:lnTo>
                    <a:pt x="601" y="245"/>
                  </a:lnTo>
                  <a:lnTo>
                    <a:pt x="609" y="238"/>
                  </a:lnTo>
                  <a:lnTo>
                    <a:pt x="612" y="229"/>
                  </a:lnTo>
                  <a:lnTo>
                    <a:pt x="614" y="221"/>
                  </a:lnTo>
                  <a:lnTo>
                    <a:pt x="614" y="44"/>
                  </a:lnTo>
                  <a:lnTo>
                    <a:pt x="612" y="35"/>
                  </a:lnTo>
                  <a:lnTo>
                    <a:pt x="609" y="28"/>
                  </a:lnTo>
                  <a:lnTo>
                    <a:pt x="601" y="20"/>
                  </a:lnTo>
                  <a:lnTo>
                    <a:pt x="592" y="13"/>
                  </a:lnTo>
                  <a:lnTo>
                    <a:pt x="581" y="8"/>
                  </a:lnTo>
                  <a:lnTo>
                    <a:pt x="570" y="3"/>
                  </a:lnTo>
                  <a:lnTo>
                    <a:pt x="556" y="1"/>
                  </a:lnTo>
                  <a:lnTo>
                    <a:pt x="541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808080">
                <a:alpha val="74901"/>
              </a:srgbClr>
            </a:solidFill>
            <a:ln w="800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80" name="Rectangle 172">
              <a:extLst>
                <a:ext uri="{FF2B5EF4-FFF2-40B4-BE49-F238E27FC236}">
                  <a16:creationId xmlns:a16="http://schemas.microsoft.com/office/drawing/2014/main" id="{38F6BF24-49D7-5040-BE19-18B071435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3" y="1267"/>
              <a:ext cx="34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Data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  <p:sp>
        <p:nvSpPr>
          <p:cNvPr id="9345" name="Oval 173">
            <a:extLst>
              <a:ext uri="{FF2B5EF4-FFF2-40B4-BE49-F238E27FC236}">
                <a16:creationId xmlns:a16="http://schemas.microsoft.com/office/drawing/2014/main" id="{5149D4FE-13AA-5E4B-934D-AB2A1D74D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0" y="2603500"/>
            <a:ext cx="763588" cy="222250"/>
          </a:xfrm>
          <a:prstGeom prst="ellipse">
            <a:avLst/>
          </a:pr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346" name="Rectangle 174">
            <a:extLst>
              <a:ext uri="{FF2B5EF4-FFF2-40B4-BE49-F238E27FC236}">
                <a16:creationId xmlns:a16="http://schemas.microsoft.com/office/drawing/2014/main" id="{6A539E09-FCFE-244C-8483-696E236CE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938" y="2593975"/>
            <a:ext cx="498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valE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347" name="Freeform 175">
            <a:extLst>
              <a:ext uri="{FF2B5EF4-FFF2-40B4-BE49-F238E27FC236}">
                <a16:creationId xmlns:a16="http://schemas.microsoft.com/office/drawing/2014/main" id="{03B94AD4-C786-794F-A3BC-EFAB5B22C93A}"/>
              </a:ext>
            </a:extLst>
          </p:cNvPr>
          <p:cNvSpPr>
            <a:spLocks/>
          </p:cNvSpPr>
          <p:nvPr/>
        </p:nvSpPr>
        <p:spPr bwMode="auto">
          <a:xfrm>
            <a:off x="2508250" y="3640138"/>
            <a:ext cx="2571750" cy="306387"/>
          </a:xfrm>
          <a:custGeom>
            <a:avLst/>
            <a:gdLst>
              <a:gd name="T0" fmla="*/ 2147483646 w 1775"/>
              <a:gd name="T1" fmla="*/ 2147483646 h 365"/>
              <a:gd name="T2" fmla="*/ 2147483646 w 1775"/>
              <a:gd name="T3" fmla="*/ 2147483646 h 365"/>
              <a:gd name="T4" fmla="*/ 2147483646 w 1775"/>
              <a:gd name="T5" fmla="*/ 2147483646 h 365"/>
              <a:gd name="T6" fmla="*/ 2147483646 w 1775"/>
              <a:gd name="T7" fmla="*/ 2147483646 h 365"/>
              <a:gd name="T8" fmla="*/ 2147483646 w 1775"/>
              <a:gd name="T9" fmla="*/ 2147483646 h 365"/>
              <a:gd name="T10" fmla="*/ 2147483646 w 1775"/>
              <a:gd name="T11" fmla="*/ 2147483646 h 365"/>
              <a:gd name="T12" fmla="*/ 2147483646 w 1775"/>
              <a:gd name="T13" fmla="*/ 2147483646 h 365"/>
              <a:gd name="T14" fmla="*/ 2147483646 w 1775"/>
              <a:gd name="T15" fmla="*/ 2147483646 h 365"/>
              <a:gd name="T16" fmla="*/ 2147483646 w 1775"/>
              <a:gd name="T17" fmla="*/ 2147483646 h 365"/>
              <a:gd name="T18" fmla="*/ 2147483646 w 1775"/>
              <a:gd name="T19" fmla="*/ 0 h 365"/>
              <a:gd name="T20" fmla="*/ 0 w 1775"/>
              <a:gd name="T21" fmla="*/ 0 h 365"/>
              <a:gd name="T22" fmla="*/ 0 w 1775"/>
              <a:gd name="T23" fmla="*/ 2147483646 h 365"/>
              <a:gd name="T24" fmla="*/ 0 w 1775"/>
              <a:gd name="T25" fmla="*/ 2147483646 h 365"/>
              <a:gd name="T26" fmla="*/ 2147483646 w 1775"/>
              <a:gd name="T27" fmla="*/ 2147483646 h 365"/>
              <a:gd name="T28" fmla="*/ 2147483646 w 1775"/>
              <a:gd name="T29" fmla="*/ 2147483646 h 365"/>
              <a:gd name="T30" fmla="*/ 2147483646 w 1775"/>
              <a:gd name="T31" fmla="*/ 2147483646 h 365"/>
              <a:gd name="T32" fmla="*/ 2147483646 w 1775"/>
              <a:gd name="T33" fmla="*/ 2147483646 h 365"/>
              <a:gd name="T34" fmla="*/ 2147483646 w 1775"/>
              <a:gd name="T35" fmla="*/ 2147483646 h 36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775"/>
              <a:gd name="T55" fmla="*/ 0 h 365"/>
              <a:gd name="T56" fmla="*/ 1775 w 1775"/>
              <a:gd name="T57" fmla="*/ 365 h 36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775" h="365">
                <a:moveTo>
                  <a:pt x="1775" y="365"/>
                </a:moveTo>
                <a:lnTo>
                  <a:pt x="1775" y="338"/>
                </a:lnTo>
                <a:lnTo>
                  <a:pt x="21" y="338"/>
                </a:lnTo>
                <a:lnTo>
                  <a:pt x="21" y="351"/>
                </a:lnTo>
                <a:lnTo>
                  <a:pt x="43" y="351"/>
                </a:lnTo>
                <a:lnTo>
                  <a:pt x="42" y="346"/>
                </a:lnTo>
                <a:lnTo>
                  <a:pt x="36" y="343"/>
                </a:lnTo>
                <a:lnTo>
                  <a:pt x="31" y="339"/>
                </a:lnTo>
                <a:lnTo>
                  <a:pt x="43" y="351"/>
                </a:lnTo>
                <a:lnTo>
                  <a:pt x="43" y="0"/>
                </a:lnTo>
                <a:lnTo>
                  <a:pt x="0" y="0"/>
                </a:lnTo>
                <a:lnTo>
                  <a:pt x="0" y="351"/>
                </a:lnTo>
                <a:lnTo>
                  <a:pt x="1" y="357"/>
                </a:lnTo>
                <a:lnTo>
                  <a:pt x="7" y="360"/>
                </a:lnTo>
                <a:lnTo>
                  <a:pt x="12" y="364"/>
                </a:lnTo>
                <a:lnTo>
                  <a:pt x="21" y="365"/>
                </a:lnTo>
                <a:lnTo>
                  <a:pt x="1775" y="3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348" name="Freeform 176">
            <a:extLst>
              <a:ext uri="{FF2B5EF4-FFF2-40B4-BE49-F238E27FC236}">
                <a16:creationId xmlns:a16="http://schemas.microsoft.com/office/drawing/2014/main" id="{3977CCDD-9890-7A4A-8621-BEE3854C63AB}"/>
              </a:ext>
            </a:extLst>
          </p:cNvPr>
          <p:cNvSpPr>
            <a:spLocks/>
          </p:cNvSpPr>
          <p:nvPr/>
        </p:nvSpPr>
        <p:spPr bwMode="auto">
          <a:xfrm>
            <a:off x="2452688" y="3579813"/>
            <a:ext cx="176212" cy="63500"/>
          </a:xfrm>
          <a:custGeom>
            <a:avLst/>
            <a:gdLst>
              <a:gd name="T0" fmla="*/ 2147483646 w 123"/>
              <a:gd name="T1" fmla="*/ 2147483646 h 75"/>
              <a:gd name="T2" fmla="*/ 2147483646 w 123"/>
              <a:gd name="T3" fmla="*/ 0 h 75"/>
              <a:gd name="T4" fmla="*/ 0 w 123"/>
              <a:gd name="T5" fmla="*/ 2147483646 h 75"/>
              <a:gd name="T6" fmla="*/ 2147483646 w 123"/>
              <a:gd name="T7" fmla="*/ 2147483646 h 75"/>
              <a:gd name="T8" fmla="*/ 0 60000 65536"/>
              <a:gd name="T9" fmla="*/ 0 60000 65536"/>
              <a:gd name="T10" fmla="*/ 0 60000 65536"/>
              <a:gd name="T11" fmla="*/ 0 60000 65536"/>
              <a:gd name="T12" fmla="*/ 0 w 123"/>
              <a:gd name="T13" fmla="*/ 0 h 75"/>
              <a:gd name="T14" fmla="*/ 123 w 123"/>
              <a:gd name="T15" fmla="*/ 75 h 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3" h="75">
                <a:moveTo>
                  <a:pt x="123" y="75"/>
                </a:moveTo>
                <a:lnTo>
                  <a:pt x="60" y="0"/>
                </a:lnTo>
                <a:lnTo>
                  <a:pt x="0" y="75"/>
                </a:lnTo>
                <a:lnTo>
                  <a:pt x="123" y="7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349" name="Oval 177">
            <a:extLst>
              <a:ext uri="{FF2B5EF4-FFF2-40B4-BE49-F238E27FC236}">
                <a16:creationId xmlns:a16="http://schemas.microsoft.com/office/drawing/2014/main" id="{E593614C-77E9-FB4D-BFE0-35607ADB6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0" y="1314450"/>
            <a:ext cx="765175" cy="223838"/>
          </a:xfrm>
          <a:prstGeom prst="ellipse">
            <a:avLst/>
          </a:pr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350" name="Rectangle 178">
            <a:extLst>
              <a:ext uri="{FF2B5EF4-FFF2-40B4-BE49-F238E27FC236}">
                <a16:creationId xmlns:a16="http://schemas.microsoft.com/office/drawing/2014/main" id="{8E203203-CA2E-924F-A7B3-ECA4B55FA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295400"/>
            <a:ext cx="5866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valM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351" name="Oval 179">
            <a:extLst>
              <a:ext uri="{FF2B5EF4-FFF2-40B4-BE49-F238E27FC236}">
                <a16:creationId xmlns:a16="http://schemas.microsoft.com/office/drawing/2014/main" id="{0A88E0B5-C6A6-9B48-AC46-073B0A51A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4046538"/>
            <a:ext cx="128587" cy="46037"/>
          </a:xfrm>
          <a:prstGeom prst="ellipse">
            <a:avLst/>
          </a:prstGeom>
          <a:solidFill>
            <a:srgbClr val="000000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352" name="Rectangle 180">
            <a:extLst>
              <a:ext uri="{FF2B5EF4-FFF2-40B4-BE49-F238E27FC236}">
                <a16:creationId xmlns:a16="http://schemas.microsoft.com/office/drawing/2014/main" id="{76DB7D79-E429-A645-A3AA-864E0C6A8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025900"/>
            <a:ext cx="255588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353" name="Oval 181">
            <a:extLst>
              <a:ext uri="{FF2B5EF4-FFF2-40B4-BE49-F238E27FC236}">
                <a16:creationId xmlns:a16="http://schemas.microsoft.com/office/drawing/2014/main" id="{9E671015-23D8-A249-AFAC-3E98A8521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4046538"/>
            <a:ext cx="128587" cy="46037"/>
          </a:xfrm>
          <a:prstGeom prst="ellipse">
            <a:avLst/>
          </a:prstGeom>
          <a:solidFill>
            <a:srgbClr val="000000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354" name="Rectangle 182">
            <a:extLst>
              <a:ext uri="{FF2B5EF4-FFF2-40B4-BE49-F238E27FC236}">
                <a16:creationId xmlns:a16="http://schemas.microsoft.com/office/drawing/2014/main" id="{412D0546-4DD8-A049-AE4C-2208A61F6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025900"/>
            <a:ext cx="255588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355" name="Rectangle 183">
            <a:extLst>
              <a:ext uri="{FF2B5EF4-FFF2-40B4-BE49-F238E27FC236}">
                <a16:creationId xmlns:a16="http://schemas.microsoft.com/office/drawing/2014/main" id="{F1840E3F-0450-2849-AFF3-A21FC25BB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663" y="3640138"/>
            <a:ext cx="63500" cy="4286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356" name="Freeform 184">
            <a:extLst>
              <a:ext uri="{FF2B5EF4-FFF2-40B4-BE49-F238E27FC236}">
                <a16:creationId xmlns:a16="http://schemas.microsoft.com/office/drawing/2014/main" id="{6B26FD91-801E-AE42-AD1E-EDDEFF3BED7E}"/>
              </a:ext>
            </a:extLst>
          </p:cNvPr>
          <p:cNvSpPr>
            <a:spLocks/>
          </p:cNvSpPr>
          <p:nvPr/>
        </p:nvSpPr>
        <p:spPr bwMode="auto">
          <a:xfrm>
            <a:off x="1943100" y="3579813"/>
            <a:ext cx="177800" cy="63500"/>
          </a:xfrm>
          <a:custGeom>
            <a:avLst/>
            <a:gdLst>
              <a:gd name="T0" fmla="*/ 2147483646 w 123"/>
              <a:gd name="T1" fmla="*/ 2147483646 h 75"/>
              <a:gd name="T2" fmla="*/ 2147483646 w 123"/>
              <a:gd name="T3" fmla="*/ 0 h 75"/>
              <a:gd name="T4" fmla="*/ 0 w 123"/>
              <a:gd name="T5" fmla="*/ 2147483646 h 75"/>
              <a:gd name="T6" fmla="*/ 2147483646 w 123"/>
              <a:gd name="T7" fmla="*/ 2147483646 h 75"/>
              <a:gd name="T8" fmla="*/ 0 60000 65536"/>
              <a:gd name="T9" fmla="*/ 0 60000 65536"/>
              <a:gd name="T10" fmla="*/ 0 60000 65536"/>
              <a:gd name="T11" fmla="*/ 0 60000 65536"/>
              <a:gd name="T12" fmla="*/ 0 w 123"/>
              <a:gd name="T13" fmla="*/ 0 h 75"/>
              <a:gd name="T14" fmla="*/ 123 w 123"/>
              <a:gd name="T15" fmla="*/ 75 h 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3" h="75">
                <a:moveTo>
                  <a:pt x="123" y="75"/>
                </a:moveTo>
                <a:lnTo>
                  <a:pt x="61" y="0"/>
                </a:lnTo>
                <a:lnTo>
                  <a:pt x="0" y="75"/>
                </a:lnTo>
                <a:lnTo>
                  <a:pt x="123" y="7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grpSp>
        <p:nvGrpSpPr>
          <p:cNvPr id="9357" name="Group 222">
            <a:extLst>
              <a:ext uri="{FF2B5EF4-FFF2-40B4-BE49-F238E27FC236}">
                <a16:creationId xmlns:a16="http://schemas.microsoft.com/office/drawing/2014/main" id="{92385A12-2929-8E4D-ADEA-0B7AC01C1F1E}"/>
              </a:ext>
            </a:extLst>
          </p:cNvPr>
          <p:cNvGrpSpPr>
            <a:grpSpLocks/>
          </p:cNvGrpSpPr>
          <p:nvPr/>
        </p:nvGrpSpPr>
        <p:grpSpPr bwMode="auto">
          <a:xfrm>
            <a:off x="4359275" y="914400"/>
            <a:ext cx="212725" cy="400050"/>
            <a:chOff x="2667" y="579"/>
            <a:chExt cx="134" cy="252"/>
          </a:xfrm>
        </p:grpSpPr>
        <p:sp>
          <p:nvSpPr>
            <p:cNvPr id="9473" name="Rectangle 223">
              <a:extLst>
                <a:ext uri="{FF2B5EF4-FFF2-40B4-BE49-F238E27FC236}">
                  <a16:creationId xmlns:a16="http://schemas.microsoft.com/office/drawing/2014/main" id="{48751C83-7839-F848-8257-B0A67777C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617"/>
              <a:ext cx="34" cy="2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474" name="Freeform 224">
              <a:extLst>
                <a:ext uri="{FF2B5EF4-FFF2-40B4-BE49-F238E27FC236}">
                  <a16:creationId xmlns:a16="http://schemas.microsoft.com/office/drawing/2014/main" id="{2FDD849E-F670-294E-A272-6E8A99FB9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7" y="579"/>
              <a:ext cx="94" cy="39"/>
            </a:xfrm>
            <a:custGeom>
              <a:avLst/>
              <a:gdLst>
                <a:gd name="T0" fmla="*/ 2 w 122"/>
                <a:gd name="T1" fmla="*/ 1 h 75"/>
                <a:gd name="T2" fmla="*/ 2 w 122"/>
                <a:gd name="T3" fmla="*/ 0 h 75"/>
                <a:gd name="T4" fmla="*/ 0 w 122"/>
                <a:gd name="T5" fmla="*/ 1 h 75"/>
                <a:gd name="T6" fmla="*/ 2 w 122"/>
                <a:gd name="T7" fmla="*/ 1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2"/>
                <a:gd name="T13" fmla="*/ 0 h 75"/>
                <a:gd name="T14" fmla="*/ 122 w 122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2" h="75">
                  <a:moveTo>
                    <a:pt x="122" y="75"/>
                  </a:moveTo>
                  <a:lnTo>
                    <a:pt x="60" y="0"/>
                  </a:lnTo>
                  <a:lnTo>
                    <a:pt x="0" y="75"/>
                  </a:lnTo>
                  <a:lnTo>
                    <a:pt x="122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75" name="Oval 225">
              <a:extLst>
                <a:ext uri="{FF2B5EF4-FFF2-40B4-BE49-F238E27FC236}">
                  <a16:creationId xmlns:a16="http://schemas.microsoft.com/office/drawing/2014/main" id="{5387EAEB-E637-BC4E-A947-2590B66F1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" y="761"/>
              <a:ext cx="67" cy="29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476" name="Rectangle 226">
              <a:extLst>
                <a:ext uri="{FF2B5EF4-FFF2-40B4-BE49-F238E27FC236}">
                  <a16:creationId xmlns:a16="http://schemas.microsoft.com/office/drawing/2014/main" id="{40E66394-DFF9-1C45-8B25-BC2CB8007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" y="748"/>
              <a:ext cx="134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477" name="Oval 227">
              <a:extLst>
                <a:ext uri="{FF2B5EF4-FFF2-40B4-BE49-F238E27FC236}">
                  <a16:creationId xmlns:a16="http://schemas.microsoft.com/office/drawing/2014/main" id="{86C47E3E-5AD4-4446-A9D8-470D9D959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" y="761"/>
              <a:ext cx="67" cy="29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478" name="Rectangle 228">
              <a:extLst>
                <a:ext uri="{FF2B5EF4-FFF2-40B4-BE49-F238E27FC236}">
                  <a16:creationId xmlns:a16="http://schemas.microsoft.com/office/drawing/2014/main" id="{5635420B-F738-0147-931A-90FDCF01E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" y="748"/>
              <a:ext cx="134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  <p:sp>
        <p:nvSpPr>
          <p:cNvPr id="9358" name="Freeform 229">
            <a:extLst>
              <a:ext uri="{FF2B5EF4-FFF2-40B4-BE49-F238E27FC236}">
                <a16:creationId xmlns:a16="http://schemas.microsoft.com/office/drawing/2014/main" id="{C31B046F-BD07-F04A-B040-C8EF9C2787F0}"/>
              </a:ext>
            </a:extLst>
          </p:cNvPr>
          <p:cNvSpPr>
            <a:spLocks/>
          </p:cNvSpPr>
          <p:nvPr/>
        </p:nvSpPr>
        <p:spPr bwMode="auto">
          <a:xfrm>
            <a:off x="533400" y="952500"/>
            <a:ext cx="2960688" cy="4402138"/>
          </a:xfrm>
          <a:custGeom>
            <a:avLst/>
            <a:gdLst>
              <a:gd name="T0" fmla="*/ 2147483646 w 1886"/>
              <a:gd name="T1" fmla="*/ 2147483646 h 5220"/>
              <a:gd name="T2" fmla="*/ 2147483646 w 1886"/>
              <a:gd name="T3" fmla="*/ 2147483646 h 5220"/>
              <a:gd name="T4" fmla="*/ 2147483646 w 1886"/>
              <a:gd name="T5" fmla="*/ 2147483646 h 5220"/>
              <a:gd name="T6" fmla="*/ 2147483646 w 1886"/>
              <a:gd name="T7" fmla="*/ 2147483646 h 5220"/>
              <a:gd name="T8" fmla="*/ 2147483646 w 1886"/>
              <a:gd name="T9" fmla="*/ 2147483646 h 5220"/>
              <a:gd name="T10" fmla="*/ 2147483646 w 1886"/>
              <a:gd name="T11" fmla="*/ 2147483646 h 5220"/>
              <a:gd name="T12" fmla="*/ 2147483646 w 1886"/>
              <a:gd name="T13" fmla="*/ 2147483646 h 5220"/>
              <a:gd name="T14" fmla="*/ 2147483646 w 1886"/>
              <a:gd name="T15" fmla="*/ 2147483646 h 5220"/>
              <a:gd name="T16" fmla="*/ 2147483646 w 1886"/>
              <a:gd name="T17" fmla="*/ 2147483646 h 5220"/>
              <a:gd name="T18" fmla="*/ 2147483646 w 1886"/>
              <a:gd name="T19" fmla="*/ 2147483646 h 5220"/>
              <a:gd name="T20" fmla="*/ 2147483646 w 1886"/>
              <a:gd name="T21" fmla="*/ 2147483646 h 5220"/>
              <a:gd name="T22" fmla="*/ 2147483646 w 1886"/>
              <a:gd name="T23" fmla="*/ 2147483646 h 5220"/>
              <a:gd name="T24" fmla="*/ 2147483646 w 1886"/>
              <a:gd name="T25" fmla="*/ 2147483646 h 5220"/>
              <a:gd name="T26" fmla="*/ 2147483646 w 1886"/>
              <a:gd name="T27" fmla="*/ 2147483646 h 5220"/>
              <a:gd name="T28" fmla="*/ 2147483646 w 1886"/>
              <a:gd name="T29" fmla="*/ 2147483646 h 5220"/>
              <a:gd name="T30" fmla="*/ 2147483646 w 1886"/>
              <a:gd name="T31" fmla="*/ 0 h 5220"/>
              <a:gd name="T32" fmla="*/ 0 w 1886"/>
              <a:gd name="T33" fmla="*/ 0 h 5220"/>
              <a:gd name="T34" fmla="*/ 0 w 1886"/>
              <a:gd name="T35" fmla="*/ 2147483646 h 5220"/>
              <a:gd name="T36" fmla="*/ 0 w 1886"/>
              <a:gd name="T37" fmla="*/ 2147483646 h 5220"/>
              <a:gd name="T38" fmla="*/ 2147483646 w 1886"/>
              <a:gd name="T39" fmla="*/ 2147483646 h 5220"/>
              <a:gd name="T40" fmla="*/ 2147483646 w 1886"/>
              <a:gd name="T41" fmla="*/ 2147483646 h 5220"/>
              <a:gd name="T42" fmla="*/ 2147483646 w 1886"/>
              <a:gd name="T43" fmla="*/ 2147483646 h 5220"/>
              <a:gd name="T44" fmla="*/ 2147483646 w 1886"/>
              <a:gd name="T45" fmla="*/ 2147483646 h 5220"/>
              <a:gd name="T46" fmla="*/ 2147483646 w 1886"/>
              <a:gd name="T47" fmla="*/ 2147483646 h 5220"/>
              <a:gd name="T48" fmla="*/ 2147483646 w 1886"/>
              <a:gd name="T49" fmla="*/ 2147483646 h 5220"/>
              <a:gd name="T50" fmla="*/ 2147483646 w 1886"/>
              <a:gd name="T51" fmla="*/ 2147483646 h 5220"/>
              <a:gd name="T52" fmla="*/ 2147483646 w 1886"/>
              <a:gd name="T53" fmla="*/ 2147483646 h 5220"/>
              <a:gd name="T54" fmla="*/ 2147483646 w 1886"/>
              <a:gd name="T55" fmla="*/ 2147483646 h 5220"/>
              <a:gd name="T56" fmla="*/ 2147483646 w 1886"/>
              <a:gd name="T57" fmla="*/ 2147483646 h 5220"/>
              <a:gd name="T58" fmla="*/ 2147483646 w 1886"/>
              <a:gd name="T59" fmla="*/ 2147483646 h 5220"/>
              <a:gd name="T60" fmla="*/ 2147483646 w 1886"/>
              <a:gd name="T61" fmla="*/ 2147483646 h 522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886"/>
              <a:gd name="T94" fmla="*/ 0 h 5220"/>
              <a:gd name="T95" fmla="*/ 1886 w 1886"/>
              <a:gd name="T96" fmla="*/ 5220 h 5220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886" h="5220">
                <a:moveTo>
                  <a:pt x="1842" y="5220"/>
                </a:moveTo>
                <a:lnTo>
                  <a:pt x="1886" y="5220"/>
                </a:lnTo>
                <a:lnTo>
                  <a:pt x="1886" y="3685"/>
                </a:lnTo>
                <a:lnTo>
                  <a:pt x="1884" y="3680"/>
                </a:lnTo>
                <a:lnTo>
                  <a:pt x="1878" y="3676"/>
                </a:lnTo>
                <a:lnTo>
                  <a:pt x="1873" y="3673"/>
                </a:lnTo>
                <a:lnTo>
                  <a:pt x="1864" y="3672"/>
                </a:lnTo>
                <a:lnTo>
                  <a:pt x="22" y="3672"/>
                </a:lnTo>
                <a:lnTo>
                  <a:pt x="22" y="3685"/>
                </a:lnTo>
                <a:lnTo>
                  <a:pt x="44" y="3685"/>
                </a:lnTo>
                <a:lnTo>
                  <a:pt x="42" y="3680"/>
                </a:lnTo>
                <a:lnTo>
                  <a:pt x="37" y="3676"/>
                </a:lnTo>
                <a:lnTo>
                  <a:pt x="31" y="3673"/>
                </a:lnTo>
                <a:lnTo>
                  <a:pt x="44" y="3685"/>
                </a:lnTo>
                <a:lnTo>
                  <a:pt x="44" y="0"/>
                </a:lnTo>
                <a:lnTo>
                  <a:pt x="0" y="0"/>
                </a:lnTo>
                <a:lnTo>
                  <a:pt x="0" y="3685"/>
                </a:lnTo>
                <a:lnTo>
                  <a:pt x="2" y="3691"/>
                </a:lnTo>
                <a:lnTo>
                  <a:pt x="7" y="3694"/>
                </a:lnTo>
                <a:lnTo>
                  <a:pt x="13" y="3697"/>
                </a:lnTo>
                <a:lnTo>
                  <a:pt x="22" y="3698"/>
                </a:lnTo>
                <a:lnTo>
                  <a:pt x="1864" y="3698"/>
                </a:lnTo>
                <a:lnTo>
                  <a:pt x="1842" y="3685"/>
                </a:lnTo>
                <a:lnTo>
                  <a:pt x="1844" y="3691"/>
                </a:lnTo>
                <a:lnTo>
                  <a:pt x="1849" y="3694"/>
                </a:lnTo>
                <a:lnTo>
                  <a:pt x="1855" y="3697"/>
                </a:lnTo>
                <a:lnTo>
                  <a:pt x="1864" y="3685"/>
                </a:lnTo>
                <a:lnTo>
                  <a:pt x="1842" y="3685"/>
                </a:lnTo>
                <a:lnTo>
                  <a:pt x="1842" y="52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359" name="Line 230">
            <a:extLst>
              <a:ext uri="{FF2B5EF4-FFF2-40B4-BE49-F238E27FC236}">
                <a16:creationId xmlns:a16="http://schemas.microsoft.com/office/drawing/2014/main" id="{CDA1C246-BE57-504E-B4BA-7B35390FB7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" y="914400"/>
            <a:ext cx="0" cy="4448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360" name="Freeform 231">
            <a:extLst>
              <a:ext uri="{FF2B5EF4-FFF2-40B4-BE49-F238E27FC236}">
                <a16:creationId xmlns:a16="http://schemas.microsoft.com/office/drawing/2014/main" id="{B8567459-32A8-3F42-9383-303E22B45689}"/>
              </a:ext>
            </a:extLst>
          </p:cNvPr>
          <p:cNvSpPr>
            <a:spLocks/>
          </p:cNvSpPr>
          <p:nvPr/>
        </p:nvSpPr>
        <p:spPr bwMode="auto">
          <a:xfrm>
            <a:off x="4613275" y="981075"/>
            <a:ext cx="873125" cy="1781175"/>
          </a:xfrm>
          <a:custGeom>
            <a:avLst/>
            <a:gdLst>
              <a:gd name="T0" fmla="*/ 0 w 723"/>
              <a:gd name="T1" fmla="*/ 2147483646 h 2111"/>
              <a:gd name="T2" fmla="*/ 0 w 723"/>
              <a:gd name="T3" fmla="*/ 2147483646 h 2111"/>
              <a:gd name="T4" fmla="*/ 2147483646 w 723"/>
              <a:gd name="T5" fmla="*/ 2147483646 h 2111"/>
              <a:gd name="T6" fmla="*/ 2147483646 w 723"/>
              <a:gd name="T7" fmla="*/ 2147483646 h 2111"/>
              <a:gd name="T8" fmla="*/ 2147483646 w 723"/>
              <a:gd name="T9" fmla="*/ 2147483646 h 2111"/>
              <a:gd name="T10" fmla="*/ 2147483646 w 723"/>
              <a:gd name="T11" fmla="*/ 2147483646 h 2111"/>
              <a:gd name="T12" fmla="*/ 2147483646 w 723"/>
              <a:gd name="T13" fmla="*/ 2147483646 h 2111"/>
              <a:gd name="T14" fmla="*/ 2147483646 w 723"/>
              <a:gd name="T15" fmla="*/ 2147483646 h 2111"/>
              <a:gd name="T16" fmla="*/ 2147483646 w 723"/>
              <a:gd name="T17" fmla="*/ 0 h 2111"/>
              <a:gd name="T18" fmla="*/ 2147483646 w 723"/>
              <a:gd name="T19" fmla="*/ 0 h 2111"/>
              <a:gd name="T20" fmla="*/ 2147483646 w 723"/>
              <a:gd name="T21" fmla="*/ 2147483646 h 2111"/>
              <a:gd name="T22" fmla="*/ 2147483646 w 723"/>
              <a:gd name="T23" fmla="*/ 2147483646 h 2111"/>
              <a:gd name="T24" fmla="*/ 2147483646 w 723"/>
              <a:gd name="T25" fmla="*/ 2147483646 h 2111"/>
              <a:gd name="T26" fmla="*/ 2147483646 w 723"/>
              <a:gd name="T27" fmla="*/ 2147483646 h 2111"/>
              <a:gd name="T28" fmla="*/ 2147483646 w 723"/>
              <a:gd name="T29" fmla="*/ 2147483646 h 2111"/>
              <a:gd name="T30" fmla="*/ 2147483646 w 723"/>
              <a:gd name="T31" fmla="*/ 2147483646 h 2111"/>
              <a:gd name="T32" fmla="*/ 2147483646 w 723"/>
              <a:gd name="T33" fmla="*/ 2147483646 h 2111"/>
              <a:gd name="T34" fmla="*/ 2147483646 w 723"/>
              <a:gd name="T35" fmla="*/ 2147483646 h 2111"/>
              <a:gd name="T36" fmla="*/ 0 w 723"/>
              <a:gd name="T37" fmla="*/ 2147483646 h 211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723"/>
              <a:gd name="T58" fmla="*/ 0 h 2111"/>
              <a:gd name="T59" fmla="*/ 723 w 723"/>
              <a:gd name="T60" fmla="*/ 2111 h 2111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723" h="2111">
                <a:moveTo>
                  <a:pt x="0" y="2085"/>
                </a:moveTo>
                <a:lnTo>
                  <a:pt x="0" y="2111"/>
                </a:lnTo>
                <a:lnTo>
                  <a:pt x="701" y="2111"/>
                </a:lnTo>
                <a:lnTo>
                  <a:pt x="710" y="2110"/>
                </a:lnTo>
                <a:lnTo>
                  <a:pt x="716" y="2107"/>
                </a:lnTo>
                <a:lnTo>
                  <a:pt x="721" y="2103"/>
                </a:lnTo>
                <a:lnTo>
                  <a:pt x="723" y="2098"/>
                </a:lnTo>
                <a:lnTo>
                  <a:pt x="723" y="0"/>
                </a:lnTo>
                <a:lnTo>
                  <a:pt x="679" y="0"/>
                </a:lnTo>
                <a:lnTo>
                  <a:pt x="679" y="2098"/>
                </a:lnTo>
                <a:lnTo>
                  <a:pt x="701" y="2085"/>
                </a:lnTo>
                <a:lnTo>
                  <a:pt x="692" y="2086"/>
                </a:lnTo>
                <a:lnTo>
                  <a:pt x="687" y="2089"/>
                </a:lnTo>
                <a:lnTo>
                  <a:pt x="681" y="2092"/>
                </a:lnTo>
                <a:lnTo>
                  <a:pt x="679" y="2098"/>
                </a:lnTo>
                <a:lnTo>
                  <a:pt x="701" y="2098"/>
                </a:lnTo>
                <a:lnTo>
                  <a:pt x="701" y="2085"/>
                </a:lnTo>
                <a:lnTo>
                  <a:pt x="0" y="208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361" name="Oval 232">
            <a:extLst>
              <a:ext uri="{FF2B5EF4-FFF2-40B4-BE49-F238E27FC236}">
                <a16:creationId xmlns:a16="http://schemas.microsoft.com/office/drawing/2014/main" id="{874832B4-21FD-4841-BCDB-BA95E0112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2752725"/>
            <a:ext cx="109537" cy="44450"/>
          </a:xfrm>
          <a:prstGeom prst="ellipse">
            <a:avLst/>
          </a:prstGeom>
          <a:solidFill>
            <a:srgbClr val="000000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362" name="Rectangle 233">
            <a:extLst>
              <a:ext uri="{FF2B5EF4-FFF2-40B4-BE49-F238E27FC236}">
                <a16:creationId xmlns:a16="http://schemas.microsoft.com/office/drawing/2014/main" id="{ECD58419-6E23-B54A-B678-21D32AEE5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730500"/>
            <a:ext cx="215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363" name="Oval 234">
            <a:extLst>
              <a:ext uri="{FF2B5EF4-FFF2-40B4-BE49-F238E27FC236}">
                <a16:creationId xmlns:a16="http://schemas.microsoft.com/office/drawing/2014/main" id="{B77AA29F-C22C-074A-BB88-4BED7D90B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2733675"/>
            <a:ext cx="109537" cy="44450"/>
          </a:xfrm>
          <a:prstGeom prst="ellipse">
            <a:avLst/>
          </a:prstGeom>
          <a:solidFill>
            <a:srgbClr val="000000"/>
          </a:solidFill>
          <a:ln w="8001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364" name="Rectangle 235">
            <a:extLst>
              <a:ext uri="{FF2B5EF4-FFF2-40B4-BE49-F238E27FC236}">
                <a16:creationId xmlns:a16="http://schemas.microsoft.com/office/drawing/2014/main" id="{4EDCF04B-7502-BC47-A478-D2B2B7527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488" y="2438400"/>
            <a:ext cx="76200" cy="1524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365" name="Freeform 236">
            <a:extLst>
              <a:ext uri="{FF2B5EF4-FFF2-40B4-BE49-F238E27FC236}">
                <a16:creationId xmlns:a16="http://schemas.microsoft.com/office/drawing/2014/main" id="{73A5A8BE-F03D-8447-95FE-D9619388974B}"/>
              </a:ext>
            </a:extLst>
          </p:cNvPr>
          <p:cNvSpPr>
            <a:spLocks/>
          </p:cNvSpPr>
          <p:nvPr/>
        </p:nvSpPr>
        <p:spPr bwMode="auto">
          <a:xfrm>
            <a:off x="136525" y="609600"/>
            <a:ext cx="5502275" cy="309563"/>
          </a:xfrm>
          <a:custGeom>
            <a:avLst/>
            <a:gdLst>
              <a:gd name="T0" fmla="*/ 2147483646 w 4561"/>
              <a:gd name="T1" fmla="*/ 0 h 371"/>
              <a:gd name="T2" fmla="*/ 2147483646 w 4561"/>
              <a:gd name="T3" fmla="*/ 2147483646 h 371"/>
              <a:gd name="T4" fmla="*/ 2147483646 w 4561"/>
              <a:gd name="T5" fmla="*/ 2147483646 h 371"/>
              <a:gd name="T6" fmla="*/ 2147483646 w 4561"/>
              <a:gd name="T7" fmla="*/ 2147483646 h 371"/>
              <a:gd name="T8" fmla="*/ 2147483646 w 4561"/>
              <a:gd name="T9" fmla="*/ 2147483646 h 371"/>
              <a:gd name="T10" fmla="*/ 2147483646 w 4561"/>
              <a:gd name="T11" fmla="*/ 2147483646 h 371"/>
              <a:gd name="T12" fmla="*/ 2147483646 w 4561"/>
              <a:gd name="T13" fmla="*/ 2147483646 h 371"/>
              <a:gd name="T14" fmla="*/ 2147483646 w 4561"/>
              <a:gd name="T15" fmla="*/ 2147483646 h 371"/>
              <a:gd name="T16" fmla="*/ 0 w 4561"/>
              <a:gd name="T17" fmla="*/ 2147483646 h 371"/>
              <a:gd name="T18" fmla="*/ 0 w 4561"/>
              <a:gd name="T19" fmla="*/ 2147483646 h 371"/>
              <a:gd name="T20" fmla="*/ 2147483646 w 4561"/>
              <a:gd name="T21" fmla="*/ 2147483646 h 371"/>
              <a:gd name="T22" fmla="*/ 2147483646 w 4561"/>
              <a:gd name="T23" fmla="*/ 2147483646 h 371"/>
              <a:gd name="T24" fmla="*/ 2147483646 w 4561"/>
              <a:gd name="T25" fmla="*/ 2147483646 h 371"/>
              <a:gd name="T26" fmla="*/ 2147483646 w 4561"/>
              <a:gd name="T27" fmla="*/ 2147483646 h 371"/>
              <a:gd name="T28" fmla="*/ 2147483646 w 4561"/>
              <a:gd name="T29" fmla="*/ 2147483646 h 371"/>
              <a:gd name="T30" fmla="*/ 2147483646 w 4561"/>
              <a:gd name="T31" fmla="*/ 2147483646 h 371"/>
              <a:gd name="T32" fmla="*/ 2147483646 w 4561"/>
              <a:gd name="T33" fmla="*/ 2147483646 h 371"/>
              <a:gd name="T34" fmla="*/ 2147483646 w 4561"/>
              <a:gd name="T35" fmla="*/ 2147483646 h 371"/>
              <a:gd name="T36" fmla="*/ 2147483646 w 4561"/>
              <a:gd name="T37" fmla="*/ 2147483646 h 371"/>
              <a:gd name="T38" fmla="*/ 2147483646 w 4561"/>
              <a:gd name="T39" fmla="*/ 2147483646 h 371"/>
              <a:gd name="T40" fmla="*/ 2147483646 w 4561"/>
              <a:gd name="T41" fmla="*/ 2147483646 h 371"/>
              <a:gd name="T42" fmla="*/ 2147483646 w 4561"/>
              <a:gd name="T43" fmla="*/ 2147483646 h 371"/>
              <a:gd name="T44" fmla="*/ 2147483646 w 4561"/>
              <a:gd name="T45" fmla="*/ 2147483646 h 371"/>
              <a:gd name="T46" fmla="*/ 2147483646 w 4561"/>
              <a:gd name="T47" fmla="*/ 2147483646 h 371"/>
              <a:gd name="T48" fmla="*/ 2147483646 w 4561"/>
              <a:gd name="T49" fmla="*/ 2147483646 h 371"/>
              <a:gd name="T50" fmla="*/ 2147483646 w 4561"/>
              <a:gd name="T51" fmla="*/ 2147483646 h 371"/>
              <a:gd name="T52" fmla="*/ 2147483646 w 4561"/>
              <a:gd name="T53" fmla="*/ 2147483646 h 371"/>
              <a:gd name="T54" fmla="*/ 2147483646 w 4561"/>
              <a:gd name="T55" fmla="*/ 2147483646 h 371"/>
              <a:gd name="T56" fmla="*/ 2147483646 w 4561"/>
              <a:gd name="T57" fmla="*/ 2147483646 h 371"/>
              <a:gd name="T58" fmla="*/ 2147483646 w 4561"/>
              <a:gd name="T59" fmla="*/ 2147483646 h 371"/>
              <a:gd name="T60" fmla="*/ 2147483646 w 4561"/>
              <a:gd name="T61" fmla="*/ 2147483646 h 371"/>
              <a:gd name="T62" fmla="*/ 2147483646 w 4561"/>
              <a:gd name="T63" fmla="*/ 2147483646 h 371"/>
              <a:gd name="T64" fmla="*/ 2147483646 w 4561"/>
              <a:gd name="T65" fmla="*/ 2147483646 h 371"/>
              <a:gd name="T66" fmla="*/ 2147483646 w 4561"/>
              <a:gd name="T67" fmla="*/ 2147483646 h 371"/>
              <a:gd name="T68" fmla="*/ 2147483646 w 4561"/>
              <a:gd name="T69" fmla="*/ 2147483646 h 371"/>
              <a:gd name="T70" fmla="*/ 2147483646 w 4561"/>
              <a:gd name="T71" fmla="*/ 0 h 371"/>
              <a:gd name="T72" fmla="*/ 2147483646 w 4561"/>
              <a:gd name="T73" fmla="*/ 0 h 37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4561"/>
              <a:gd name="T112" fmla="*/ 0 h 371"/>
              <a:gd name="T113" fmla="*/ 4561 w 4561"/>
              <a:gd name="T114" fmla="*/ 371 h 371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4561" h="371">
                <a:moveTo>
                  <a:pt x="103" y="0"/>
                </a:moveTo>
                <a:lnTo>
                  <a:pt x="83" y="2"/>
                </a:lnTo>
                <a:lnTo>
                  <a:pt x="63" y="5"/>
                </a:lnTo>
                <a:lnTo>
                  <a:pt x="46" y="11"/>
                </a:lnTo>
                <a:lnTo>
                  <a:pt x="30" y="18"/>
                </a:lnTo>
                <a:lnTo>
                  <a:pt x="19" y="28"/>
                </a:lnTo>
                <a:lnTo>
                  <a:pt x="8" y="38"/>
                </a:lnTo>
                <a:lnTo>
                  <a:pt x="2" y="50"/>
                </a:lnTo>
                <a:lnTo>
                  <a:pt x="0" y="62"/>
                </a:lnTo>
                <a:lnTo>
                  <a:pt x="0" y="309"/>
                </a:lnTo>
                <a:lnTo>
                  <a:pt x="2" y="321"/>
                </a:lnTo>
                <a:lnTo>
                  <a:pt x="8" y="333"/>
                </a:lnTo>
                <a:lnTo>
                  <a:pt x="19" y="343"/>
                </a:lnTo>
                <a:lnTo>
                  <a:pt x="30" y="353"/>
                </a:lnTo>
                <a:lnTo>
                  <a:pt x="46" y="360"/>
                </a:lnTo>
                <a:lnTo>
                  <a:pt x="63" y="366"/>
                </a:lnTo>
                <a:lnTo>
                  <a:pt x="83" y="370"/>
                </a:lnTo>
                <a:lnTo>
                  <a:pt x="103" y="371"/>
                </a:lnTo>
                <a:lnTo>
                  <a:pt x="4458" y="371"/>
                </a:lnTo>
                <a:lnTo>
                  <a:pt x="4478" y="370"/>
                </a:lnTo>
                <a:lnTo>
                  <a:pt x="4498" y="366"/>
                </a:lnTo>
                <a:lnTo>
                  <a:pt x="4515" y="360"/>
                </a:lnTo>
                <a:lnTo>
                  <a:pt x="4531" y="353"/>
                </a:lnTo>
                <a:lnTo>
                  <a:pt x="4542" y="343"/>
                </a:lnTo>
                <a:lnTo>
                  <a:pt x="4553" y="333"/>
                </a:lnTo>
                <a:lnTo>
                  <a:pt x="4559" y="321"/>
                </a:lnTo>
                <a:lnTo>
                  <a:pt x="4561" y="309"/>
                </a:lnTo>
                <a:lnTo>
                  <a:pt x="4561" y="62"/>
                </a:lnTo>
                <a:lnTo>
                  <a:pt x="4559" y="50"/>
                </a:lnTo>
                <a:lnTo>
                  <a:pt x="4553" y="38"/>
                </a:lnTo>
                <a:lnTo>
                  <a:pt x="4542" y="28"/>
                </a:lnTo>
                <a:lnTo>
                  <a:pt x="4531" y="18"/>
                </a:lnTo>
                <a:lnTo>
                  <a:pt x="4515" y="11"/>
                </a:lnTo>
                <a:lnTo>
                  <a:pt x="4498" y="5"/>
                </a:lnTo>
                <a:lnTo>
                  <a:pt x="4478" y="2"/>
                </a:lnTo>
                <a:lnTo>
                  <a:pt x="4458" y="0"/>
                </a:lnTo>
                <a:lnTo>
                  <a:pt x="103" y="0"/>
                </a:lnTo>
                <a:close/>
              </a:path>
            </a:pathLst>
          </a:custGeom>
          <a:solidFill>
            <a:srgbClr val="808080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366" name="Rectangle 237">
            <a:extLst>
              <a:ext uri="{FF2B5EF4-FFF2-40B4-BE49-F238E27FC236}">
                <a16:creationId xmlns:a16="http://schemas.microsoft.com/office/drawing/2014/main" id="{8215D6BF-8448-9042-BA15-49ED18CA7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609600"/>
            <a:ext cx="939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New PC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367" name="Freeform 238">
            <a:extLst>
              <a:ext uri="{FF2B5EF4-FFF2-40B4-BE49-F238E27FC236}">
                <a16:creationId xmlns:a16="http://schemas.microsoft.com/office/drawing/2014/main" id="{89ECA10A-3779-5A48-9DE9-7F1D62A7451A}"/>
              </a:ext>
            </a:extLst>
          </p:cNvPr>
          <p:cNvSpPr>
            <a:spLocks/>
          </p:cNvSpPr>
          <p:nvPr/>
        </p:nvSpPr>
        <p:spPr bwMode="auto">
          <a:xfrm>
            <a:off x="4402138" y="919163"/>
            <a:ext cx="149225" cy="61912"/>
          </a:xfrm>
          <a:custGeom>
            <a:avLst/>
            <a:gdLst>
              <a:gd name="T0" fmla="*/ 2147483646 w 122"/>
              <a:gd name="T1" fmla="*/ 2147483646 h 75"/>
              <a:gd name="T2" fmla="*/ 2147483646 w 122"/>
              <a:gd name="T3" fmla="*/ 0 h 75"/>
              <a:gd name="T4" fmla="*/ 0 w 122"/>
              <a:gd name="T5" fmla="*/ 2147483646 h 75"/>
              <a:gd name="T6" fmla="*/ 2147483646 w 122"/>
              <a:gd name="T7" fmla="*/ 2147483646 h 75"/>
              <a:gd name="T8" fmla="*/ 0 60000 65536"/>
              <a:gd name="T9" fmla="*/ 0 60000 65536"/>
              <a:gd name="T10" fmla="*/ 0 60000 65536"/>
              <a:gd name="T11" fmla="*/ 0 60000 65536"/>
              <a:gd name="T12" fmla="*/ 0 w 122"/>
              <a:gd name="T13" fmla="*/ 0 h 75"/>
              <a:gd name="T14" fmla="*/ 122 w 122"/>
              <a:gd name="T15" fmla="*/ 75 h 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" h="75">
                <a:moveTo>
                  <a:pt x="122" y="75"/>
                </a:moveTo>
                <a:lnTo>
                  <a:pt x="60" y="0"/>
                </a:lnTo>
                <a:lnTo>
                  <a:pt x="0" y="75"/>
                </a:lnTo>
                <a:lnTo>
                  <a:pt x="122" y="7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368" name="Freeform 239">
            <a:extLst>
              <a:ext uri="{FF2B5EF4-FFF2-40B4-BE49-F238E27FC236}">
                <a16:creationId xmlns:a16="http://schemas.microsoft.com/office/drawing/2014/main" id="{88EAAE42-906B-3E44-9D86-D1D076648BB1}"/>
              </a:ext>
            </a:extLst>
          </p:cNvPr>
          <p:cNvSpPr>
            <a:spLocks/>
          </p:cNvSpPr>
          <p:nvPr/>
        </p:nvSpPr>
        <p:spPr bwMode="auto">
          <a:xfrm>
            <a:off x="336550" y="919163"/>
            <a:ext cx="95250" cy="39687"/>
          </a:xfrm>
          <a:custGeom>
            <a:avLst/>
            <a:gdLst>
              <a:gd name="T0" fmla="*/ 2147483646 w 78"/>
              <a:gd name="T1" fmla="*/ 2147483646 h 48"/>
              <a:gd name="T2" fmla="*/ 2147483646 w 78"/>
              <a:gd name="T3" fmla="*/ 0 h 48"/>
              <a:gd name="T4" fmla="*/ 0 w 78"/>
              <a:gd name="T5" fmla="*/ 2147483646 h 48"/>
              <a:gd name="T6" fmla="*/ 2147483646 w 78"/>
              <a:gd name="T7" fmla="*/ 2147483646 h 48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48"/>
              <a:gd name="T14" fmla="*/ 78 w 78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48">
                <a:moveTo>
                  <a:pt x="78" y="48"/>
                </a:moveTo>
                <a:lnTo>
                  <a:pt x="38" y="0"/>
                </a:lnTo>
                <a:lnTo>
                  <a:pt x="0" y="48"/>
                </a:lnTo>
                <a:lnTo>
                  <a:pt x="78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369" name="Freeform 240">
            <a:extLst>
              <a:ext uri="{FF2B5EF4-FFF2-40B4-BE49-F238E27FC236}">
                <a16:creationId xmlns:a16="http://schemas.microsoft.com/office/drawing/2014/main" id="{667769B1-E3BD-DC40-828D-4320078BFE6A}"/>
              </a:ext>
            </a:extLst>
          </p:cNvPr>
          <p:cNvSpPr>
            <a:spLocks/>
          </p:cNvSpPr>
          <p:nvPr/>
        </p:nvSpPr>
        <p:spPr bwMode="auto">
          <a:xfrm>
            <a:off x="495300" y="914400"/>
            <a:ext cx="147638" cy="61913"/>
          </a:xfrm>
          <a:custGeom>
            <a:avLst/>
            <a:gdLst>
              <a:gd name="T0" fmla="*/ 2147483646 w 122"/>
              <a:gd name="T1" fmla="*/ 2147483646 h 75"/>
              <a:gd name="T2" fmla="*/ 2147483646 w 122"/>
              <a:gd name="T3" fmla="*/ 0 h 75"/>
              <a:gd name="T4" fmla="*/ 0 w 122"/>
              <a:gd name="T5" fmla="*/ 2147483646 h 75"/>
              <a:gd name="T6" fmla="*/ 2147483646 w 122"/>
              <a:gd name="T7" fmla="*/ 2147483646 h 75"/>
              <a:gd name="T8" fmla="*/ 0 60000 65536"/>
              <a:gd name="T9" fmla="*/ 0 60000 65536"/>
              <a:gd name="T10" fmla="*/ 0 60000 65536"/>
              <a:gd name="T11" fmla="*/ 0 60000 65536"/>
              <a:gd name="T12" fmla="*/ 0 w 122"/>
              <a:gd name="T13" fmla="*/ 0 h 75"/>
              <a:gd name="T14" fmla="*/ 122 w 122"/>
              <a:gd name="T15" fmla="*/ 75 h 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" h="75">
                <a:moveTo>
                  <a:pt x="122" y="75"/>
                </a:moveTo>
                <a:lnTo>
                  <a:pt x="60" y="0"/>
                </a:lnTo>
                <a:lnTo>
                  <a:pt x="0" y="75"/>
                </a:lnTo>
                <a:lnTo>
                  <a:pt x="122" y="7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370" name="Freeform 241">
            <a:extLst>
              <a:ext uri="{FF2B5EF4-FFF2-40B4-BE49-F238E27FC236}">
                <a16:creationId xmlns:a16="http://schemas.microsoft.com/office/drawing/2014/main" id="{3585515F-8433-5C4C-9CEF-05461EAF6E1D}"/>
              </a:ext>
            </a:extLst>
          </p:cNvPr>
          <p:cNvSpPr>
            <a:spLocks/>
          </p:cNvSpPr>
          <p:nvPr/>
        </p:nvSpPr>
        <p:spPr bwMode="auto">
          <a:xfrm>
            <a:off x="5383213" y="919163"/>
            <a:ext cx="147637" cy="61912"/>
          </a:xfrm>
          <a:custGeom>
            <a:avLst/>
            <a:gdLst>
              <a:gd name="T0" fmla="*/ 2147483646 w 122"/>
              <a:gd name="T1" fmla="*/ 2147483646 h 75"/>
              <a:gd name="T2" fmla="*/ 2147483646 w 122"/>
              <a:gd name="T3" fmla="*/ 0 h 75"/>
              <a:gd name="T4" fmla="*/ 0 w 122"/>
              <a:gd name="T5" fmla="*/ 2147483646 h 75"/>
              <a:gd name="T6" fmla="*/ 2147483646 w 122"/>
              <a:gd name="T7" fmla="*/ 2147483646 h 75"/>
              <a:gd name="T8" fmla="*/ 0 60000 65536"/>
              <a:gd name="T9" fmla="*/ 0 60000 65536"/>
              <a:gd name="T10" fmla="*/ 0 60000 65536"/>
              <a:gd name="T11" fmla="*/ 0 60000 65536"/>
              <a:gd name="T12" fmla="*/ 0 w 122"/>
              <a:gd name="T13" fmla="*/ 0 h 75"/>
              <a:gd name="T14" fmla="*/ 122 w 122"/>
              <a:gd name="T15" fmla="*/ 75 h 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" h="75">
                <a:moveTo>
                  <a:pt x="122" y="75"/>
                </a:moveTo>
                <a:lnTo>
                  <a:pt x="60" y="0"/>
                </a:lnTo>
                <a:lnTo>
                  <a:pt x="0" y="75"/>
                </a:lnTo>
                <a:lnTo>
                  <a:pt x="122" y="7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371" name="Oval 242">
            <a:extLst>
              <a:ext uri="{FF2B5EF4-FFF2-40B4-BE49-F238E27FC236}">
                <a16:creationId xmlns:a16="http://schemas.microsoft.com/office/drawing/2014/main" id="{0DF7C151-69DD-CE43-A508-CE5CD2909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663" y="252413"/>
            <a:ext cx="954087" cy="280987"/>
          </a:xfrm>
          <a:prstGeom prst="ellipse">
            <a:avLst/>
          </a:pr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372" name="Rectangle 243">
            <a:extLst>
              <a:ext uri="{FF2B5EF4-FFF2-40B4-BE49-F238E27FC236}">
                <a16:creationId xmlns:a16="http://schemas.microsoft.com/office/drawing/2014/main" id="{6747D3BF-E091-8C40-A7DE-EA1D23ED0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58763"/>
            <a:ext cx="8159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newPC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373" name="Rectangle 244">
            <a:extLst>
              <a:ext uri="{FF2B5EF4-FFF2-40B4-BE49-F238E27FC236}">
                <a16:creationId xmlns:a16="http://schemas.microsoft.com/office/drawing/2014/main" id="{1736E77D-AC59-BF43-B1E0-777FBC043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838" y="534988"/>
            <a:ext cx="53975" cy="730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374" name="Freeform 245">
            <a:extLst>
              <a:ext uri="{FF2B5EF4-FFF2-40B4-BE49-F238E27FC236}">
                <a16:creationId xmlns:a16="http://schemas.microsoft.com/office/drawing/2014/main" id="{3A0E2D96-6610-8549-A726-892D9BD8A535}"/>
              </a:ext>
            </a:extLst>
          </p:cNvPr>
          <p:cNvSpPr>
            <a:spLocks/>
          </p:cNvSpPr>
          <p:nvPr/>
        </p:nvSpPr>
        <p:spPr bwMode="auto">
          <a:xfrm>
            <a:off x="2590800" y="474663"/>
            <a:ext cx="147638" cy="63500"/>
          </a:xfrm>
          <a:custGeom>
            <a:avLst/>
            <a:gdLst>
              <a:gd name="T0" fmla="*/ 2147483646 w 122"/>
              <a:gd name="T1" fmla="*/ 2147483646 h 75"/>
              <a:gd name="T2" fmla="*/ 2147483646 w 122"/>
              <a:gd name="T3" fmla="*/ 0 h 75"/>
              <a:gd name="T4" fmla="*/ 0 w 122"/>
              <a:gd name="T5" fmla="*/ 2147483646 h 75"/>
              <a:gd name="T6" fmla="*/ 2147483646 w 122"/>
              <a:gd name="T7" fmla="*/ 2147483646 h 75"/>
              <a:gd name="T8" fmla="*/ 0 60000 65536"/>
              <a:gd name="T9" fmla="*/ 0 60000 65536"/>
              <a:gd name="T10" fmla="*/ 0 60000 65536"/>
              <a:gd name="T11" fmla="*/ 0 60000 65536"/>
              <a:gd name="T12" fmla="*/ 0 w 122"/>
              <a:gd name="T13" fmla="*/ 0 h 75"/>
              <a:gd name="T14" fmla="*/ 122 w 122"/>
              <a:gd name="T15" fmla="*/ 75 h 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" h="75">
                <a:moveTo>
                  <a:pt x="122" y="75"/>
                </a:moveTo>
                <a:lnTo>
                  <a:pt x="60" y="0"/>
                </a:lnTo>
                <a:lnTo>
                  <a:pt x="0" y="75"/>
                </a:lnTo>
                <a:lnTo>
                  <a:pt x="122" y="7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cxnSp>
        <p:nvCxnSpPr>
          <p:cNvPr id="9375" name="AutoShape 246">
            <a:extLst>
              <a:ext uri="{FF2B5EF4-FFF2-40B4-BE49-F238E27FC236}">
                <a16:creationId xmlns:a16="http://schemas.microsoft.com/office/drawing/2014/main" id="{41558B05-3A5F-7748-92CA-D247B5954E41}"/>
              </a:ext>
            </a:extLst>
          </p:cNvPr>
          <p:cNvCxnSpPr>
            <a:cxnSpLocks noChangeShapeType="1"/>
          </p:cNvCxnSpPr>
          <p:nvPr/>
        </p:nvCxnSpPr>
        <p:spPr bwMode="auto">
          <a:xfrm rot="-5400000" flipH="1" flipV="1">
            <a:off x="-921544" y="2978944"/>
            <a:ext cx="6340475" cy="839788"/>
          </a:xfrm>
          <a:prstGeom prst="bentConnector5">
            <a:avLst>
              <a:gd name="adj1" fmla="val -2407"/>
              <a:gd name="adj2" fmla="val -750097"/>
              <a:gd name="adj3" fmla="val 102579"/>
            </a:avLst>
          </a:prstGeom>
          <a:noFill/>
          <a:ln w="508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376" name="Group 247">
            <a:extLst>
              <a:ext uri="{FF2B5EF4-FFF2-40B4-BE49-F238E27FC236}">
                <a16:creationId xmlns:a16="http://schemas.microsoft.com/office/drawing/2014/main" id="{DCDE43D8-9685-2B48-9416-BE5B9D9DB059}"/>
              </a:ext>
            </a:extLst>
          </p:cNvPr>
          <p:cNvGrpSpPr>
            <a:grpSpLocks/>
          </p:cNvGrpSpPr>
          <p:nvPr/>
        </p:nvGrpSpPr>
        <p:grpSpPr bwMode="auto">
          <a:xfrm>
            <a:off x="7650163" y="4075110"/>
            <a:ext cx="1471612" cy="657224"/>
            <a:chOff x="4819" y="2567"/>
            <a:chExt cx="927" cy="414"/>
          </a:xfrm>
        </p:grpSpPr>
        <p:sp>
          <p:nvSpPr>
            <p:cNvPr id="9461" name="Line 248">
              <a:extLst>
                <a:ext uri="{FF2B5EF4-FFF2-40B4-BE49-F238E27FC236}">
                  <a16:creationId xmlns:a16="http://schemas.microsoft.com/office/drawing/2014/main" id="{D84A12D5-D858-5F48-9EC6-B5AEEA31E7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12" y="2765"/>
              <a:ext cx="0" cy="14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62" name="Freeform 249">
              <a:extLst>
                <a:ext uri="{FF2B5EF4-FFF2-40B4-BE49-F238E27FC236}">
                  <a16:creationId xmlns:a16="http://schemas.microsoft.com/office/drawing/2014/main" id="{EA71E63C-9C57-F74A-B7FA-FF560DF16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" y="2742"/>
              <a:ext cx="68" cy="26"/>
            </a:xfrm>
            <a:custGeom>
              <a:avLst/>
              <a:gdLst>
                <a:gd name="T0" fmla="*/ 3 w 78"/>
                <a:gd name="T1" fmla="*/ 1 h 48"/>
                <a:gd name="T2" fmla="*/ 3 w 78"/>
                <a:gd name="T3" fmla="*/ 0 h 48"/>
                <a:gd name="T4" fmla="*/ 0 w 78"/>
                <a:gd name="T5" fmla="*/ 1 h 48"/>
                <a:gd name="T6" fmla="*/ 3 w 78"/>
                <a:gd name="T7" fmla="*/ 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48"/>
                <a:gd name="T14" fmla="*/ 78 w 78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48">
                  <a:moveTo>
                    <a:pt x="78" y="48"/>
                  </a:moveTo>
                  <a:lnTo>
                    <a:pt x="38" y="0"/>
                  </a:lnTo>
                  <a:lnTo>
                    <a:pt x="0" y="48"/>
                  </a:lnTo>
                  <a:lnTo>
                    <a:pt x="78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63" name="Line 250">
              <a:extLst>
                <a:ext uri="{FF2B5EF4-FFF2-40B4-BE49-F238E27FC236}">
                  <a16:creationId xmlns:a16="http://schemas.microsoft.com/office/drawing/2014/main" id="{DA6488FB-F9A7-5748-97F4-886614D541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51" y="2765"/>
              <a:ext cx="0" cy="11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64" name="Freeform 251">
              <a:extLst>
                <a:ext uri="{FF2B5EF4-FFF2-40B4-BE49-F238E27FC236}">
                  <a16:creationId xmlns:a16="http://schemas.microsoft.com/office/drawing/2014/main" id="{14E5C2D9-A449-8F46-985F-50F78242A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8" y="2742"/>
              <a:ext cx="69" cy="25"/>
            </a:xfrm>
            <a:custGeom>
              <a:avLst/>
              <a:gdLst>
                <a:gd name="T0" fmla="*/ 5 w 78"/>
                <a:gd name="T1" fmla="*/ 1 h 48"/>
                <a:gd name="T2" fmla="*/ 4 w 78"/>
                <a:gd name="T3" fmla="*/ 0 h 48"/>
                <a:gd name="T4" fmla="*/ 0 w 78"/>
                <a:gd name="T5" fmla="*/ 1 h 48"/>
                <a:gd name="T6" fmla="*/ 5 w 78"/>
                <a:gd name="T7" fmla="*/ 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48"/>
                <a:gd name="T14" fmla="*/ 78 w 78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48">
                  <a:moveTo>
                    <a:pt x="78" y="48"/>
                  </a:moveTo>
                  <a:lnTo>
                    <a:pt x="38" y="0"/>
                  </a:lnTo>
                  <a:lnTo>
                    <a:pt x="0" y="48"/>
                  </a:lnTo>
                  <a:lnTo>
                    <a:pt x="78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65" name="Freeform 252">
              <a:extLst>
                <a:ext uri="{FF2B5EF4-FFF2-40B4-BE49-F238E27FC236}">
                  <a16:creationId xmlns:a16="http://schemas.microsoft.com/office/drawing/2014/main" id="{A2F07A63-1CF1-674D-9206-FD82FBDC0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9" y="2826"/>
              <a:ext cx="464" cy="112"/>
            </a:xfrm>
            <a:custGeom>
              <a:avLst/>
              <a:gdLst>
                <a:gd name="T0" fmla="*/ 4 w 526"/>
                <a:gd name="T1" fmla="*/ 0 h 212"/>
                <a:gd name="T2" fmla="*/ 4 w 526"/>
                <a:gd name="T3" fmla="*/ 1 h 212"/>
                <a:gd name="T4" fmla="*/ 4 w 526"/>
                <a:gd name="T5" fmla="*/ 1 h 212"/>
                <a:gd name="T6" fmla="*/ 4 w 526"/>
                <a:gd name="T7" fmla="*/ 1 h 212"/>
                <a:gd name="T8" fmla="*/ 4 w 526"/>
                <a:gd name="T9" fmla="*/ 1 h 212"/>
                <a:gd name="T10" fmla="*/ 4 w 526"/>
                <a:gd name="T11" fmla="*/ 1 h 212"/>
                <a:gd name="T12" fmla="*/ 4 w 526"/>
                <a:gd name="T13" fmla="*/ 1 h 212"/>
                <a:gd name="T14" fmla="*/ 2 w 526"/>
                <a:gd name="T15" fmla="*/ 1 h 212"/>
                <a:gd name="T16" fmla="*/ 0 w 526"/>
                <a:gd name="T17" fmla="*/ 1 h 212"/>
                <a:gd name="T18" fmla="*/ 0 w 526"/>
                <a:gd name="T19" fmla="*/ 1 h 212"/>
                <a:gd name="T20" fmla="*/ 2 w 526"/>
                <a:gd name="T21" fmla="*/ 1 h 212"/>
                <a:gd name="T22" fmla="*/ 4 w 526"/>
                <a:gd name="T23" fmla="*/ 1 h 212"/>
                <a:gd name="T24" fmla="*/ 4 w 526"/>
                <a:gd name="T25" fmla="*/ 1 h 212"/>
                <a:gd name="T26" fmla="*/ 4 w 526"/>
                <a:gd name="T27" fmla="*/ 1 h 212"/>
                <a:gd name="T28" fmla="*/ 4 w 526"/>
                <a:gd name="T29" fmla="*/ 1 h 212"/>
                <a:gd name="T30" fmla="*/ 4 w 526"/>
                <a:gd name="T31" fmla="*/ 1 h 212"/>
                <a:gd name="T32" fmla="*/ 4 w 526"/>
                <a:gd name="T33" fmla="*/ 1 h 212"/>
                <a:gd name="T34" fmla="*/ 4 w 526"/>
                <a:gd name="T35" fmla="*/ 1 h 212"/>
                <a:gd name="T36" fmla="*/ 30 w 526"/>
                <a:gd name="T37" fmla="*/ 1 h 212"/>
                <a:gd name="T38" fmla="*/ 30 w 526"/>
                <a:gd name="T39" fmla="*/ 1 h 212"/>
                <a:gd name="T40" fmla="*/ 31 w 526"/>
                <a:gd name="T41" fmla="*/ 1 h 212"/>
                <a:gd name="T42" fmla="*/ 32 w 526"/>
                <a:gd name="T43" fmla="*/ 1 h 212"/>
                <a:gd name="T44" fmla="*/ 34 w 526"/>
                <a:gd name="T45" fmla="*/ 1 h 212"/>
                <a:gd name="T46" fmla="*/ 34 w 526"/>
                <a:gd name="T47" fmla="*/ 1 h 212"/>
                <a:gd name="T48" fmla="*/ 34 w 526"/>
                <a:gd name="T49" fmla="*/ 1 h 212"/>
                <a:gd name="T50" fmla="*/ 34 w 526"/>
                <a:gd name="T51" fmla="*/ 1 h 212"/>
                <a:gd name="T52" fmla="*/ 34 w 526"/>
                <a:gd name="T53" fmla="*/ 1 h 212"/>
                <a:gd name="T54" fmla="*/ 34 w 526"/>
                <a:gd name="T55" fmla="*/ 1 h 212"/>
                <a:gd name="T56" fmla="*/ 34 w 526"/>
                <a:gd name="T57" fmla="*/ 1 h 212"/>
                <a:gd name="T58" fmla="*/ 34 w 526"/>
                <a:gd name="T59" fmla="*/ 1 h 212"/>
                <a:gd name="T60" fmla="*/ 34 w 526"/>
                <a:gd name="T61" fmla="*/ 1 h 212"/>
                <a:gd name="T62" fmla="*/ 34 w 526"/>
                <a:gd name="T63" fmla="*/ 1 h 212"/>
                <a:gd name="T64" fmla="*/ 32 w 526"/>
                <a:gd name="T65" fmla="*/ 1 h 212"/>
                <a:gd name="T66" fmla="*/ 31 w 526"/>
                <a:gd name="T67" fmla="*/ 1 h 212"/>
                <a:gd name="T68" fmla="*/ 30 w 526"/>
                <a:gd name="T69" fmla="*/ 1 h 212"/>
                <a:gd name="T70" fmla="*/ 30 w 526"/>
                <a:gd name="T71" fmla="*/ 0 h 212"/>
                <a:gd name="T72" fmla="*/ 4 w 526"/>
                <a:gd name="T73" fmla="*/ 0 h 2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26"/>
                <a:gd name="T112" fmla="*/ 0 h 212"/>
                <a:gd name="T113" fmla="*/ 526 w 526"/>
                <a:gd name="T114" fmla="*/ 212 h 2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26" h="212">
                  <a:moveTo>
                    <a:pt x="58" y="0"/>
                  </a:moveTo>
                  <a:lnTo>
                    <a:pt x="46" y="1"/>
                  </a:lnTo>
                  <a:lnTo>
                    <a:pt x="35" y="4"/>
                  </a:lnTo>
                  <a:lnTo>
                    <a:pt x="26" y="6"/>
                  </a:lnTo>
                  <a:lnTo>
                    <a:pt x="16" y="10"/>
                  </a:lnTo>
                  <a:lnTo>
                    <a:pt x="9" y="16"/>
                  </a:lnTo>
                  <a:lnTo>
                    <a:pt x="5" y="21"/>
                  </a:lnTo>
                  <a:lnTo>
                    <a:pt x="2" y="28"/>
                  </a:lnTo>
                  <a:lnTo>
                    <a:pt x="0" y="36"/>
                  </a:lnTo>
                  <a:lnTo>
                    <a:pt x="0" y="177"/>
                  </a:lnTo>
                  <a:lnTo>
                    <a:pt x="2" y="184"/>
                  </a:lnTo>
                  <a:lnTo>
                    <a:pt x="5" y="191"/>
                  </a:lnTo>
                  <a:lnTo>
                    <a:pt x="9" y="197"/>
                  </a:lnTo>
                  <a:lnTo>
                    <a:pt x="16" y="202"/>
                  </a:lnTo>
                  <a:lnTo>
                    <a:pt x="26" y="206"/>
                  </a:lnTo>
                  <a:lnTo>
                    <a:pt x="35" y="210"/>
                  </a:lnTo>
                  <a:lnTo>
                    <a:pt x="46" y="211"/>
                  </a:lnTo>
                  <a:lnTo>
                    <a:pt x="58" y="212"/>
                  </a:lnTo>
                  <a:lnTo>
                    <a:pt x="468" y="212"/>
                  </a:lnTo>
                  <a:lnTo>
                    <a:pt x="480" y="211"/>
                  </a:lnTo>
                  <a:lnTo>
                    <a:pt x="491" y="210"/>
                  </a:lnTo>
                  <a:lnTo>
                    <a:pt x="501" y="206"/>
                  </a:lnTo>
                  <a:lnTo>
                    <a:pt x="510" y="202"/>
                  </a:lnTo>
                  <a:lnTo>
                    <a:pt x="517" y="197"/>
                  </a:lnTo>
                  <a:lnTo>
                    <a:pt x="523" y="191"/>
                  </a:lnTo>
                  <a:lnTo>
                    <a:pt x="524" y="184"/>
                  </a:lnTo>
                  <a:lnTo>
                    <a:pt x="526" y="177"/>
                  </a:lnTo>
                  <a:lnTo>
                    <a:pt x="526" y="36"/>
                  </a:lnTo>
                  <a:lnTo>
                    <a:pt x="524" y="28"/>
                  </a:lnTo>
                  <a:lnTo>
                    <a:pt x="523" y="21"/>
                  </a:lnTo>
                  <a:lnTo>
                    <a:pt x="517" y="16"/>
                  </a:lnTo>
                  <a:lnTo>
                    <a:pt x="510" y="10"/>
                  </a:lnTo>
                  <a:lnTo>
                    <a:pt x="501" y="6"/>
                  </a:lnTo>
                  <a:lnTo>
                    <a:pt x="491" y="4"/>
                  </a:lnTo>
                  <a:lnTo>
                    <a:pt x="480" y="1"/>
                  </a:lnTo>
                  <a:lnTo>
                    <a:pt x="46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808080">
                <a:alpha val="74901"/>
              </a:srgbClr>
            </a:solidFill>
            <a:ln w="800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66" name="Rectangle 253">
              <a:extLst>
                <a:ext uri="{FF2B5EF4-FFF2-40B4-BE49-F238E27FC236}">
                  <a16:creationId xmlns:a16="http://schemas.microsoft.com/office/drawing/2014/main" id="{4BC94BFA-37D4-6440-B807-CF1ECC191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807"/>
              <a:ext cx="3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srcA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467" name="Freeform 254">
              <a:extLst>
                <a:ext uri="{FF2B5EF4-FFF2-40B4-BE49-F238E27FC236}">
                  <a16:creationId xmlns:a16="http://schemas.microsoft.com/office/drawing/2014/main" id="{E4D2EA40-F153-9843-A2C1-9AC4BF1EC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" y="2826"/>
              <a:ext cx="461" cy="112"/>
            </a:xfrm>
            <a:custGeom>
              <a:avLst/>
              <a:gdLst>
                <a:gd name="T0" fmla="*/ 4 w 526"/>
                <a:gd name="T1" fmla="*/ 0 h 212"/>
                <a:gd name="T2" fmla="*/ 4 w 526"/>
                <a:gd name="T3" fmla="*/ 1 h 212"/>
                <a:gd name="T4" fmla="*/ 4 w 526"/>
                <a:gd name="T5" fmla="*/ 1 h 212"/>
                <a:gd name="T6" fmla="*/ 4 w 526"/>
                <a:gd name="T7" fmla="*/ 1 h 212"/>
                <a:gd name="T8" fmla="*/ 4 w 526"/>
                <a:gd name="T9" fmla="*/ 1 h 212"/>
                <a:gd name="T10" fmla="*/ 4 w 526"/>
                <a:gd name="T11" fmla="*/ 1 h 212"/>
                <a:gd name="T12" fmla="*/ 4 w 526"/>
                <a:gd name="T13" fmla="*/ 1 h 212"/>
                <a:gd name="T14" fmla="*/ 2 w 526"/>
                <a:gd name="T15" fmla="*/ 1 h 212"/>
                <a:gd name="T16" fmla="*/ 0 w 526"/>
                <a:gd name="T17" fmla="*/ 1 h 212"/>
                <a:gd name="T18" fmla="*/ 0 w 526"/>
                <a:gd name="T19" fmla="*/ 1 h 212"/>
                <a:gd name="T20" fmla="*/ 2 w 526"/>
                <a:gd name="T21" fmla="*/ 1 h 212"/>
                <a:gd name="T22" fmla="*/ 4 w 526"/>
                <a:gd name="T23" fmla="*/ 1 h 212"/>
                <a:gd name="T24" fmla="*/ 4 w 526"/>
                <a:gd name="T25" fmla="*/ 1 h 212"/>
                <a:gd name="T26" fmla="*/ 4 w 526"/>
                <a:gd name="T27" fmla="*/ 1 h 212"/>
                <a:gd name="T28" fmla="*/ 4 w 526"/>
                <a:gd name="T29" fmla="*/ 1 h 212"/>
                <a:gd name="T30" fmla="*/ 4 w 526"/>
                <a:gd name="T31" fmla="*/ 1 h 212"/>
                <a:gd name="T32" fmla="*/ 4 w 526"/>
                <a:gd name="T33" fmla="*/ 1 h 212"/>
                <a:gd name="T34" fmla="*/ 4 w 526"/>
                <a:gd name="T35" fmla="*/ 1 h 212"/>
                <a:gd name="T36" fmla="*/ 26 w 526"/>
                <a:gd name="T37" fmla="*/ 1 h 212"/>
                <a:gd name="T38" fmla="*/ 26 w 526"/>
                <a:gd name="T39" fmla="*/ 1 h 212"/>
                <a:gd name="T40" fmla="*/ 27 w 526"/>
                <a:gd name="T41" fmla="*/ 1 h 212"/>
                <a:gd name="T42" fmla="*/ 27 w 526"/>
                <a:gd name="T43" fmla="*/ 1 h 212"/>
                <a:gd name="T44" fmla="*/ 27 w 526"/>
                <a:gd name="T45" fmla="*/ 1 h 212"/>
                <a:gd name="T46" fmla="*/ 28 w 526"/>
                <a:gd name="T47" fmla="*/ 1 h 212"/>
                <a:gd name="T48" fmla="*/ 29 w 526"/>
                <a:gd name="T49" fmla="*/ 1 h 212"/>
                <a:gd name="T50" fmla="*/ 29 w 526"/>
                <a:gd name="T51" fmla="*/ 1 h 212"/>
                <a:gd name="T52" fmla="*/ 29 w 526"/>
                <a:gd name="T53" fmla="*/ 1 h 212"/>
                <a:gd name="T54" fmla="*/ 29 w 526"/>
                <a:gd name="T55" fmla="*/ 1 h 212"/>
                <a:gd name="T56" fmla="*/ 29 w 526"/>
                <a:gd name="T57" fmla="*/ 1 h 212"/>
                <a:gd name="T58" fmla="*/ 29 w 526"/>
                <a:gd name="T59" fmla="*/ 1 h 212"/>
                <a:gd name="T60" fmla="*/ 28 w 526"/>
                <a:gd name="T61" fmla="*/ 1 h 212"/>
                <a:gd name="T62" fmla="*/ 27 w 526"/>
                <a:gd name="T63" fmla="*/ 1 h 212"/>
                <a:gd name="T64" fmla="*/ 27 w 526"/>
                <a:gd name="T65" fmla="*/ 1 h 212"/>
                <a:gd name="T66" fmla="*/ 27 w 526"/>
                <a:gd name="T67" fmla="*/ 1 h 212"/>
                <a:gd name="T68" fmla="*/ 26 w 526"/>
                <a:gd name="T69" fmla="*/ 1 h 212"/>
                <a:gd name="T70" fmla="*/ 26 w 526"/>
                <a:gd name="T71" fmla="*/ 0 h 212"/>
                <a:gd name="T72" fmla="*/ 4 w 526"/>
                <a:gd name="T73" fmla="*/ 0 h 2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26"/>
                <a:gd name="T112" fmla="*/ 0 h 212"/>
                <a:gd name="T113" fmla="*/ 526 w 526"/>
                <a:gd name="T114" fmla="*/ 212 h 2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26" h="212">
                  <a:moveTo>
                    <a:pt x="59" y="0"/>
                  </a:moveTo>
                  <a:lnTo>
                    <a:pt x="46" y="1"/>
                  </a:lnTo>
                  <a:lnTo>
                    <a:pt x="35" y="4"/>
                  </a:lnTo>
                  <a:lnTo>
                    <a:pt x="26" y="6"/>
                  </a:lnTo>
                  <a:lnTo>
                    <a:pt x="17" y="10"/>
                  </a:lnTo>
                  <a:lnTo>
                    <a:pt x="9" y="16"/>
                  </a:lnTo>
                  <a:lnTo>
                    <a:pt x="6" y="21"/>
                  </a:lnTo>
                  <a:lnTo>
                    <a:pt x="2" y="28"/>
                  </a:lnTo>
                  <a:lnTo>
                    <a:pt x="0" y="36"/>
                  </a:lnTo>
                  <a:lnTo>
                    <a:pt x="0" y="177"/>
                  </a:lnTo>
                  <a:lnTo>
                    <a:pt x="2" y="184"/>
                  </a:lnTo>
                  <a:lnTo>
                    <a:pt x="6" y="191"/>
                  </a:lnTo>
                  <a:lnTo>
                    <a:pt x="9" y="197"/>
                  </a:lnTo>
                  <a:lnTo>
                    <a:pt x="17" y="202"/>
                  </a:lnTo>
                  <a:lnTo>
                    <a:pt x="26" y="206"/>
                  </a:lnTo>
                  <a:lnTo>
                    <a:pt x="35" y="210"/>
                  </a:lnTo>
                  <a:lnTo>
                    <a:pt x="46" y="211"/>
                  </a:lnTo>
                  <a:lnTo>
                    <a:pt x="59" y="212"/>
                  </a:lnTo>
                  <a:lnTo>
                    <a:pt x="468" y="212"/>
                  </a:lnTo>
                  <a:lnTo>
                    <a:pt x="481" y="211"/>
                  </a:lnTo>
                  <a:lnTo>
                    <a:pt x="492" y="210"/>
                  </a:lnTo>
                  <a:lnTo>
                    <a:pt x="501" y="206"/>
                  </a:lnTo>
                  <a:lnTo>
                    <a:pt x="510" y="202"/>
                  </a:lnTo>
                  <a:lnTo>
                    <a:pt x="517" y="197"/>
                  </a:lnTo>
                  <a:lnTo>
                    <a:pt x="523" y="191"/>
                  </a:lnTo>
                  <a:lnTo>
                    <a:pt x="525" y="184"/>
                  </a:lnTo>
                  <a:lnTo>
                    <a:pt x="526" y="177"/>
                  </a:lnTo>
                  <a:lnTo>
                    <a:pt x="526" y="36"/>
                  </a:lnTo>
                  <a:lnTo>
                    <a:pt x="525" y="28"/>
                  </a:lnTo>
                  <a:lnTo>
                    <a:pt x="523" y="21"/>
                  </a:lnTo>
                  <a:lnTo>
                    <a:pt x="517" y="16"/>
                  </a:lnTo>
                  <a:lnTo>
                    <a:pt x="510" y="10"/>
                  </a:lnTo>
                  <a:lnTo>
                    <a:pt x="501" y="6"/>
                  </a:lnTo>
                  <a:lnTo>
                    <a:pt x="492" y="4"/>
                  </a:lnTo>
                  <a:lnTo>
                    <a:pt x="481" y="1"/>
                  </a:lnTo>
                  <a:lnTo>
                    <a:pt x="468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808080">
                <a:alpha val="74901"/>
              </a:srgbClr>
            </a:solidFill>
            <a:ln w="800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68" name="Rectangle 255">
              <a:extLst>
                <a:ext uri="{FF2B5EF4-FFF2-40B4-BE49-F238E27FC236}">
                  <a16:creationId xmlns:a16="http://schemas.microsoft.com/office/drawing/2014/main" id="{3C04FEF6-434C-9841-A8AE-938508A3C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" y="2807"/>
              <a:ext cx="29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srcB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469" name="Oval 256">
              <a:extLst>
                <a:ext uri="{FF2B5EF4-FFF2-40B4-BE49-F238E27FC236}">
                  <a16:creationId xmlns:a16="http://schemas.microsoft.com/office/drawing/2014/main" id="{459422DA-F51E-304C-A2CB-7C92DC78F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9" y="2603"/>
              <a:ext cx="464" cy="13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470" name="Rectangle 257">
              <a:extLst>
                <a:ext uri="{FF2B5EF4-FFF2-40B4-BE49-F238E27FC236}">
                  <a16:creationId xmlns:a16="http://schemas.microsoft.com/office/drawing/2014/main" id="{90ED986F-1853-5943-BD65-01496A58B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567"/>
              <a:ext cx="3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srcA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471" name="Oval 258">
              <a:extLst>
                <a:ext uri="{FF2B5EF4-FFF2-40B4-BE49-F238E27FC236}">
                  <a16:creationId xmlns:a16="http://schemas.microsoft.com/office/drawing/2014/main" id="{2BF18E92-A81B-4F4B-9C85-28BFB920B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3" y="2603"/>
              <a:ext cx="463" cy="13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472" name="Rectangle 259">
              <a:extLst>
                <a:ext uri="{FF2B5EF4-FFF2-40B4-BE49-F238E27FC236}">
                  <a16:creationId xmlns:a16="http://schemas.microsoft.com/office/drawing/2014/main" id="{6135C09D-6F1F-CA4C-A57A-675D3EACE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" y="2567"/>
              <a:ext cx="29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 err="1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srcB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  <p:sp>
        <p:nvSpPr>
          <p:cNvPr id="9377" name="Text Box 261">
            <a:extLst>
              <a:ext uri="{FF2B5EF4-FFF2-40B4-BE49-F238E27FC236}">
                <a16:creationId xmlns:a16="http://schemas.microsoft.com/office/drawing/2014/main" id="{DC2B40BA-2571-EF44-BB0B-FB76E9956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563" y="4343400"/>
            <a:ext cx="135806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Decode</a:t>
            </a:r>
          </a:p>
        </p:txBody>
      </p:sp>
      <p:sp>
        <p:nvSpPr>
          <p:cNvPr id="9378" name="Text Box 262">
            <a:extLst>
              <a:ext uri="{FF2B5EF4-FFF2-40B4-BE49-F238E27FC236}">
                <a16:creationId xmlns:a16="http://schemas.microsoft.com/office/drawing/2014/main" id="{44F7CE80-825E-E64B-9C4F-0EF7A2F89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763" y="2724150"/>
            <a:ext cx="123623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Execute</a:t>
            </a:r>
          </a:p>
        </p:txBody>
      </p:sp>
      <p:sp>
        <p:nvSpPr>
          <p:cNvPr id="9379" name="Text Box 263">
            <a:extLst>
              <a:ext uri="{FF2B5EF4-FFF2-40B4-BE49-F238E27FC236}">
                <a16:creationId xmlns:a16="http://schemas.microsoft.com/office/drawing/2014/main" id="{2DCC1BE4-7488-104B-A768-436DF14E0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9225" y="1638300"/>
            <a:ext cx="13462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Memory</a:t>
            </a:r>
          </a:p>
        </p:txBody>
      </p:sp>
      <p:sp>
        <p:nvSpPr>
          <p:cNvPr id="9380" name="Text Box 264">
            <a:extLst>
              <a:ext uri="{FF2B5EF4-FFF2-40B4-BE49-F238E27FC236}">
                <a16:creationId xmlns:a16="http://schemas.microsoft.com/office/drawing/2014/main" id="{D185712D-B623-814E-AE8F-7FF4210A2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4325" y="230188"/>
            <a:ext cx="57900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9381" name="Text Box 265">
            <a:extLst>
              <a:ext uri="{FF2B5EF4-FFF2-40B4-BE49-F238E27FC236}">
                <a16:creationId xmlns:a16="http://schemas.microsoft.com/office/drawing/2014/main" id="{9BF9A7BF-819F-654F-9859-DC159B5BD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138" y="5857875"/>
            <a:ext cx="90922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Fetch</a:t>
            </a:r>
          </a:p>
        </p:txBody>
      </p:sp>
      <p:sp>
        <p:nvSpPr>
          <p:cNvPr id="9382" name="Text Box 266">
            <a:extLst>
              <a:ext uri="{FF2B5EF4-FFF2-40B4-BE49-F238E27FC236}">
                <a16:creationId xmlns:a16="http://schemas.microsoft.com/office/drawing/2014/main" id="{69B2F50A-67A7-6746-81E2-44DD2C105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88" y="5162550"/>
            <a:ext cx="1676164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Write Back</a:t>
            </a:r>
          </a:p>
        </p:txBody>
      </p:sp>
      <p:grpSp>
        <p:nvGrpSpPr>
          <p:cNvPr id="9383" name="Group 267">
            <a:extLst>
              <a:ext uri="{FF2B5EF4-FFF2-40B4-BE49-F238E27FC236}">
                <a16:creationId xmlns:a16="http://schemas.microsoft.com/office/drawing/2014/main" id="{AA1A6B06-D872-FF4A-B6C6-38905C653BFE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914400"/>
            <a:ext cx="76200" cy="1676400"/>
            <a:chOff x="3445" y="552"/>
            <a:chExt cx="27" cy="1007"/>
          </a:xfrm>
        </p:grpSpPr>
        <p:sp>
          <p:nvSpPr>
            <p:cNvPr id="9385" name="Freeform 268">
              <a:extLst>
                <a:ext uri="{FF2B5EF4-FFF2-40B4-BE49-F238E27FC236}">
                  <a16:creationId xmlns:a16="http://schemas.microsoft.com/office/drawing/2014/main" id="{364B8CBA-A260-4942-BF31-1E284C5FD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1552"/>
              <a:ext cx="7" cy="7"/>
            </a:xfrm>
            <a:custGeom>
              <a:avLst/>
              <a:gdLst>
                <a:gd name="T0" fmla="*/ 0 w 14"/>
                <a:gd name="T1" fmla="*/ 1 h 14"/>
                <a:gd name="T2" fmla="*/ 1 w 14"/>
                <a:gd name="T3" fmla="*/ 1 h 14"/>
                <a:gd name="T4" fmla="*/ 1 w 14"/>
                <a:gd name="T5" fmla="*/ 1 h 14"/>
                <a:gd name="T6" fmla="*/ 1 w 14"/>
                <a:gd name="T7" fmla="*/ 1 h 14"/>
                <a:gd name="T8" fmla="*/ 1 w 14"/>
                <a:gd name="T9" fmla="*/ 1 h 14"/>
                <a:gd name="T10" fmla="*/ 1 w 14"/>
                <a:gd name="T11" fmla="*/ 1 h 14"/>
                <a:gd name="T12" fmla="*/ 1 w 14"/>
                <a:gd name="T13" fmla="*/ 1 h 14"/>
                <a:gd name="T14" fmla="*/ 1 w 14"/>
                <a:gd name="T15" fmla="*/ 1 h 14"/>
                <a:gd name="T16" fmla="*/ 1 w 14"/>
                <a:gd name="T17" fmla="*/ 1 h 14"/>
                <a:gd name="T18" fmla="*/ 1 w 14"/>
                <a:gd name="T19" fmla="*/ 0 h 14"/>
                <a:gd name="T20" fmla="*/ 1 w 14"/>
                <a:gd name="T21" fmla="*/ 0 h 14"/>
                <a:gd name="T22" fmla="*/ 1 w 14"/>
                <a:gd name="T23" fmla="*/ 0 h 14"/>
                <a:gd name="T24" fmla="*/ 1 w 14"/>
                <a:gd name="T25" fmla="*/ 1 h 14"/>
                <a:gd name="T26" fmla="*/ 0 w 14"/>
                <a:gd name="T27" fmla="*/ 1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4"/>
                <a:gd name="T44" fmla="*/ 14 w 14"/>
                <a:gd name="T45" fmla="*/ 14 h 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4">
                  <a:moveTo>
                    <a:pt x="0" y="7"/>
                  </a:moveTo>
                  <a:lnTo>
                    <a:pt x="3" y="11"/>
                  </a:lnTo>
                  <a:lnTo>
                    <a:pt x="5" y="13"/>
                  </a:lnTo>
                  <a:lnTo>
                    <a:pt x="7" y="14"/>
                  </a:lnTo>
                  <a:lnTo>
                    <a:pt x="9" y="13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3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386" name="Freeform 269">
              <a:extLst>
                <a:ext uri="{FF2B5EF4-FFF2-40B4-BE49-F238E27FC236}">
                  <a16:creationId xmlns:a16="http://schemas.microsoft.com/office/drawing/2014/main" id="{2956FC86-357C-A845-8DCA-5791CA3E7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1539"/>
              <a:ext cx="7" cy="7"/>
            </a:xfrm>
            <a:custGeom>
              <a:avLst/>
              <a:gdLst>
                <a:gd name="T0" fmla="*/ 0 w 14"/>
                <a:gd name="T1" fmla="*/ 1 h 13"/>
                <a:gd name="T2" fmla="*/ 1 w 14"/>
                <a:gd name="T3" fmla="*/ 1 h 13"/>
                <a:gd name="T4" fmla="*/ 1 w 14"/>
                <a:gd name="T5" fmla="*/ 1 h 13"/>
                <a:gd name="T6" fmla="*/ 1 w 14"/>
                <a:gd name="T7" fmla="*/ 1 h 13"/>
                <a:gd name="T8" fmla="*/ 1 w 14"/>
                <a:gd name="T9" fmla="*/ 1 h 13"/>
                <a:gd name="T10" fmla="*/ 1 w 14"/>
                <a:gd name="T11" fmla="*/ 1 h 13"/>
                <a:gd name="T12" fmla="*/ 1 w 14"/>
                <a:gd name="T13" fmla="*/ 1 h 13"/>
                <a:gd name="T14" fmla="*/ 1 w 14"/>
                <a:gd name="T15" fmla="*/ 1 h 13"/>
                <a:gd name="T16" fmla="*/ 1 w 14"/>
                <a:gd name="T17" fmla="*/ 1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1 h 13"/>
                <a:gd name="T26" fmla="*/ 0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387" name="Freeform 270">
              <a:extLst>
                <a:ext uri="{FF2B5EF4-FFF2-40B4-BE49-F238E27FC236}">
                  <a16:creationId xmlns:a16="http://schemas.microsoft.com/office/drawing/2014/main" id="{A31BDC55-9FD7-3743-B1DC-9A0DB0C0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1526"/>
              <a:ext cx="7" cy="6"/>
            </a:xfrm>
            <a:custGeom>
              <a:avLst/>
              <a:gdLst>
                <a:gd name="T0" fmla="*/ 0 w 14"/>
                <a:gd name="T1" fmla="*/ 0 h 13"/>
                <a:gd name="T2" fmla="*/ 1 w 14"/>
                <a:gd name="T3" fmla="*/ 0 h 13"/>
                <a:gd name="T4" fmla="*/ 1 w 14"/>
                <a:gd name="T5" fmla="*/ 0 h 13"/>
                <a:gd name="T6" fmla="*/ 1 w 14"/>
                <a:gd name="T7" fmla="*/ 0 h 13"/>
                <a:gd name="T8" fmla="*/ 1 w 14"/>
                <a:gd name="T9" fmla="*/ 0 h 13"/>
                <a:gd name="T10" fmla="*/ 1 w 14"/>
                <a:gd name="T11" fmla="*/ 0 h 13"/>
                <a:gd name="T12" fmla="*/ 1 w 14"/>
                <a:gd name="T13" fmla="*/ 0 h 13"/>
                <a:gd name="T14" fmla="*/ 1 w 14"/>
                <a:gd name="T15" fmla="*/ 0 h 13"/>
                <a:gd name="T16" fmla="*/ 1 w 14"/>
                <a:gd name="T17" fmla="*/ 0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0 h 13"/>
                <a:gd name="T26" fmla="*/ 0 w 14"/>
                <a:gd name="T27" fmla="*/ 0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388" name="Freeform 271">
              <a:extLst>
                <a:ext uri="{FF2B5EF4-FFF2-40B4-BE49-F238E27FC236}">
                  <a16:creationId xmlns:a16="http://schemas.microsoft.com/office/drawing/2014/main" id="{27958943-2EB5-C143-BF5F-2CEF99F55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1513"/>
              <a:ext cx="7" cy="6"/>
            </a:xfrm>
            <a:custGeom>
              <a:avLst/>
              <a:gdLst>
                <a:gd name="T0" fmla="*/ 0 w 14"/>
                <a:gd name="T1" fmla="*/ 0 h 13"/>
                <a:gd name="T2" fmla="*/ 1 w 14"/>
                <a:gd name="T3" fmla="*/ 0 h 13"/>
                <a:gd name="T4" fmla="*/ 1 w 14"/>
                <a:gd name="T5" fmla="*/ 0 h 13"/>
                <a:gd name="T6" fmla="*/ 1 w 14"/>
                <a:gd name="T7" fmla="*/ 0 h 13"/>
                <a:gd name="T8" fmla="*/ 1 w 14"/>
                <a:gd name="T9" fmla="*/ 0 h 13"/>
                <a:gd name="T10" fmla="*/ 1 w 14"/>
                <a:gd name="T11" fmla="*/ 0 h 13"/>
                <a:gd name="T12" fmla="*/ 1 w 14"/>
                <a:gd name="T13" fmla="*/ 0 h 13"/>
                <a:gd name="T14" fmla="*/ 1 w 14"/>
                <a:gd name="T15" fmla="*/ 0 h 13"/>
                <a:gd name="T16" fmla="*/ 1 w 14"/>
                <a:gd name="T17" fmla="*/ 0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0 h 13"/>
                <a:gd name="T26" fmla="*/ 0 w 14"/>
                <a:gd name="T27" fmla="*/ 0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389" name="Freeform 272">
              <a:extLst>
                <a:ext uri="{FF2B5EF4-FFF2-40B4-BE49-F238E27FC236}">
                  <a16:creationId xmlns:a16="http://schemas.microsoft.com/office/drawing/2014/main" id="{CFC7A9F5-CC3F-244A-87DB-05AC299BD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1499"/>
              <a:ext cx="7" cy="7"/>
            </a:xfrm>
            <a:custGeom>
              <a:avLst/>
              <a:gdLst>
                <a:gd name="T0" fmla="*/ 0 w 14"/>
                <a:gd name="T1" fmla="*/ 1 h 13"/>
                <a:gd name="T2" fmla="*/ 1 w 14"/>
                <a:gd name="T3" fmla="*/ 1 h 13"/>
                <a:gd name="T4" fmla="*/ 1 w 14"/>
                <a:gd name="T5" fmla="*/ 1 h 13"/>
                <a:gd name="T6" fmla="*/ 1 w 14"/>
                <a:gd name="T7" fmla="*/ 1 h 13"/>
                <a:gd name="T8" fmla="*/ 1 w 14"/>
                <a:gd name="T9" fmla="*/ 1 h 13"/>
                <a:gd name="T10" fmla="*/ 1 w 14"/>
                <a:gd name="T11" fmla="*/ 1 h 13"/>
                <a:gd name="T12" fmla="*/ 1 w 14"/>
                <a:gd name="T13" fmla="*/ 1 h 13"/>
                <a:gd name="T14" fmla="*/ 1 w 14"/>
                <a:gd name="T15" fmla="*/ 1 h 13"/>
                <a:gd name="T16" fmla="*/ 1 w 14"/>
                <a:gd name="T17" fmla="*/ 1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1 h 13"/>
                <a:gd name="T26" fmla="*/ 0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390" name="Freeform 273">
              <a:extLst>
                <a:ext uri="{FF2B5EF4-FFF2-40B4-BE49-F238E27FC236}">
                  <a16:creationId xmlns:a16="http://schemas.microsoft.com/office/drawing/2014/main" id="{3CBF85E9-A39C-DE49-8799-B1DA342C5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1486"/>
              <a:ext cx="7" cy="7"/>
            </a:xfrm>
            <a:custGeom>
              <a:avLst/>
              <a:gdLst>
                <a:gd name="T0" fmla="*/ 0 w 14"/>
                <a:gd name="T1" fmla="*/ 1 h 14"/>
                <a:gd name="T2" fmla="*/ 1 w 14"/>
                <a:gd name="T3" fmla="*/ 1 h 14"/>
                <a:gd name="T4" fmla="*/ 1 w 14"/>
                <a:gd name="T5" fmla="*/ 1 h 14"/>
                <a:gd name="T6" fmla="*/ 1 w 14"/>
                <a:gd name="T7" fmla="*/ 1 h 14"/>
                <a:gd name="T8" fmla="*/ 1 w 14"/>
                <a:gd name="T9" fmla="*/ 1 h 14"/>
                <a:gd name="T10" fmla="*/ 1 w 14"/>
                <a:gd name="T11" fmla="*/ 1 h 14"/>
                <a:gd name="T12" fmla="*/ 1 w 14"/>
                <a:gd name="T13" fmla="*/ 1 h 14"/>
                <a:gd name="T14" fmla="*/ 1 w 14"/>
                <a:gd name="T15" fmla="*/ 1 h 14"/>
                <a:gd name="T16" fmla="*/ 1 w 14"/>
                <a:gd name="T17" fmla="*/ 1 h 14"/>
                <a:gd name="T18" fmla="*/ 1 w 14"/>
                <a:gd name="T19" fmla="*/ 0 h 14"/>
                <a:gd name="T20" fmla="*/ 1 w 14"/>
                <a:gd name="T21" fmla="*/ 0 h 14"/>
                <a:gd name="T22" fmla="*/ 1 w 14"/>
                <a:gd name="T23" fmla="*/ 0 h 14"/>
                <a:gd name="T24" fmla="*/ 1 w 14"/>
                <a:gd name="T25" fmla="*/ 1 h 14"/>
                <a:gd name="T26" fmla="*/ 0 w 14"/>
                <a:gd name="T27" fmla="*/ 1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4"/>
                <a:gd name="T44" fmla="*/ 14 w 14"/>
                <a:gd name="T45" fmla="*/ 14 h 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4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4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3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391" name="Freeform 274">
              <a:extLst>
                <a:ext uri="{FF2B5EF4-FFF2-40B4-BE49-F238E27FC236}">
                  <a16:creationId xmlns:a16="http://schemas.microsoft.com/office/drawing/2014/main" id="{B454A301-5C4D-B044-A565-57D48611B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1473"/>
              <a:ext cx="7" cy="7"/>
            </a:xfrm>
            <a:custGeom>
              <a:avLst/>
              <a:gdLst>
                <a:gd name="T0" fmla="*/ 0 w 14"/>
                <a:gd name="T1" fmla="*/ 1 h 13"/>
                <a:gd name="T2" fmla="*/ 1 w 14"/>
                <a:gd name="T3" fmla="*/ 1 h 13"/>
                <a:gd name="T4" fmla="*/ 1 w 14"/>
                <a:gd name="T5" fmla="*/ 1 h 13"/>
                <a:gd name="T6" fmla="*/ 1 w 14"/>
                <a:gd name="T7" fmla="*/ 1 h 13"/>
                <a:gd name="T8" fmla="*/ 1 w 14"/>
                <a:gd name="T9" fmla="*/ 1 h 13"/>
                <a:gd name="T10" fmla="*/ 1 w 14"/>
                <a:gd name="T11" fmla="*/ 1 h 13"/>
                <a:gd name="T12" fmla="*/ 1 w 14"/>
                <a:gd name="T13" fmla="*/ 1 h 13"/>
                <a:gd name="T14" fmla="*/ 1 w 14"/>
                <a:gd name="T15" fmla="*/ 1 h 13"/>
                <a:gd name="T16" fmla="*/ 1 w 14"/>
                <a:gd name="T17" fmla="*/ 1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1 h 13"/>
                <a:gd name="T26" fmla="*/ 0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392" name="Freeform 275">
              <a:extLst>
                <a:ext uri="{FF2B5EF4-FFF2-40B4-BE49-F238E27FC236}">
                  <a16:creationId xmlns:a16="http://schemas.microsoft.com/office/drawing/2014/main" id="{D2586888-6AA6-1F46-985E-9A8FE084E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1460"/>
              <a:ext cx="7" cy="6"/>
            </a:xfrm>
            <a:custGeom>
              <a:avLst/>
              <a:gdLst>
                <a:gd name="T0" fmla="*/ 0 w 14"/>
                <a:gd name="T1" fmla="*/ 0 h 13"/>
                <a:gd name="T2" fmla="*/ 1 w 14"/>
                <a:gd name="T3" fmla="*/ 0 h 13"/>
                <a:gd name="T4" fmla="*/ 1 w 14"/>
                <a:gd name="T5" fmla="*/ 0 h 13"/>
                <a:gd name="T6" fmla="*/ 1 w 14"/>
                <a:gd name="T7" fmla="*/ 0 h 13"/>
                <a:gd name="T8" fmla="*/ 1 w 14"/>
                <a:gd name="T9" fmla="*/ 0 h 13"/>
                <a:gd name="T10" fmla="*/ 1 w 14"/>
                <a:gd name="T11" fmla="*/ 0 h 13"/>
                <a:gd name="T12" fmla="*/ 1 w 14"/>
                <a:gd name="T13" fmla="*/ 0 h 13"/>
                <a:gd name="T14" fmla="*/ 1 w 14"/>
                <a:gd name="T15" fmla="*/ 0 h 13"/>
                <a:gd name="T16" fmla="*/ 1 w 14"/>
                <a:gd name="T17" fmla="*/ 0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0 h 13"/>
                <a:gd name="T26" fmla="*/ 0 w 14"/>
                <a:gd name="T27" fmla="*/ 0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393" name="Freeform 276">
              <a:extLst>
                <a:ext uri="{FF2B5EF4-FFF2-40B4-BE49-F238E27FC236}">
                  <a16:creationId xmlns:a16="http://schemas.microsoft.com/office/drawing/2014/main" id="{643FB918-C0F3-C149-9D86-FDB8B2C55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1447"/>
              <a:ext cx="7" cy="6"/>
            </a:xfrm>
            <a:custGeom>
              <a:avLst/>
              <a:gdLst>
                <a:gd name="T0" fmla="*/ 0 w 14"/>
                <a:gd name="T1" fmla="*/ 0 h 13"/>
                <a:gd name="T2" fmla="*/ 1 w 14"/>
                <a:gd name="T3" fmla="*/ 0 h 13"/>
                <a:gd name="T4" fmla="*/ 1 w 14"/>
                <a:gd name="T5" fmla="*/ 0 h 13"/>
                <a:gd name="T6" fmla="*/ 1 w 14"/>
                <a:gd name="T7" fmla="*/ 0 h 13"/>
                <a:gd name="T8" fmla="*/ 1 w 14"/>
                <a:gd name="T9" fmla="*/ 0 h 13"/>
                <a:gd name="T10" fmla="*/ 1 w 14"/>
                <a:gd name="T11" fmla="*/ 0 h 13"/>
                <a:gd name="T12" fmla="*/ 1 w 14"/>
                <a:gd name="T13" fmla="*/ 0 h 13"/>
                <a:gd name="T14" fmla="*/ 1 w 14"/>
                <a:gd name="T15" fmla="*/ 0 h 13"/>
                <a:gd name="T16" fmla="*/ 1 w 14"/>
                <a:gd name="T17" fmla="*/ 0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0 h 13"/>
                <a:gd name="T26" fmla="*/ 0 w 14"/>
                <a:gd name="T27" fmla="*/ 0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394" name="Freeform 277">
              <a:extLst>
                <a:ext uri="{FF2B5EF4-FFF2-40B4-BE49-F238E27FC236}">
                  <a16:creationId xmlns:a16="http://schemas.microsoft.com/office/drawing/2014/main" id="{D21CD2AE-304A-314D-AA03-D76B828CE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1433"/>
              <a:ext cx="7" cy="7"/>
            </a:xfrm>
            <a:custGeom>
              <a:avLst/>
              <a:gdLst>
                <a:gd name="T0" fmla="*/ 0 w 14"/>
                <a:gd name="T1" fmla="*/ 1 h 13"/>
                <a:gd name="T2" fmla="*/ 1 w 14"/>
                <a:gd name="T3" fmla="*/ 1 h 13"/>
                <a:gd name="T4" fmla="*/ 1 w 14"/>
                <a:gd name="T5" fmla="*/ 1 h 13"/>
                <a:gd name="T6" fmla="*/ 1 w 14"/>
                <a:gd name="T7" fmla="*/ 1 h 13"/>
                <a:gd name="T8" fmla="*/ 1 w 14"/>
                <a:gd name="T9" fmla="*/ 1 h 13"/>
                <a:gd name="T10" fmla="*/ 1 w 14"/>
                <a:gd name="T11" fmla="*/ 1 h 13"/>
                <a:gd name="T12" fmla="*/ 1 w 14"/>
                <a:gd name="T13" fmla="*/ 1 h 13"/>
                <a:gd name="T14" fmla="*/ 1 w 14"/>
                <a:gd name="T15" fmla="*/ 1 h 13"/>
                <a:gd name="T16" fmla="*/ 1 w 14"/>
                <a:gd name="T17" fmla="*/ 1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1 h 13"/>
                <a:gd name="T26" fmla="*/ 0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395" name="Freeform 278">
              <a:extLst>
                <a:ext uri="{FF2B5EF4-FFF2-40B4-BE49-F238E27FC236}">
                  <a16:creationId xmlns:a16="http://schemas.microsoft.com/office/drawing/2014/main" id="{15E6FEDB-6681-B343-AFA1-41783CBC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1420"/>
              <a:ext cx="7" cy="7"/>
            </a:xfrm>
            <a:custGeom>
              <a:avLst/>
              <a:gdLst>
                <a:gd name="T0" fmla="*/ 0 w 14"/>
                <a:gd name="T1" fmla="*/ 1 h 14"/>
                <a:gd name="T2" fmla="*/ 1 w 14"/>
                <a:gd name="T3" fmla="*/ 1 h 14"/>
                <a:gd name="T4" fmla="*/ 1 w 14"/>
                <a:gd name="T5" fmla="*/ 1 h 14"/>
                <a:gd name="T6" fmla="*/ 1 w 14"/>
                <a:gd name="T7" fmla="*/ 1 h 14"/>
                <a:gd name="T8" fmla="*/ 1 w 14"/>
                <a:gd name="T9" fmla="*/ 1 h 14"/>
                <a:gd name="T10" fmla="*/ 1 w 14"/>
                <a:gd name="T11" fmla="*/ 1 h 14"/>
                <a:gd name="T12" fmla="*/ 1 w 14"/>
                <a:gd name="T13" fmla="*/ 1 h 14"/>
                <a:gd name="T14" fmla="*/ 1 w 14"/>
                <a:gd name="T15" fmla="*/ 1 h 14"/>
                <a:gd name="T16" fmla="*/ 1 w 14"/>
                <a:gd name="T17" fmla="*/ 1 h 14"/>
                <a:gd name="T18" fmla="*/ 1 w 14"/>
                <a:gd name="T19" fmla="*/ 0 h 14"/>
                <a:gd name="T20" fmla="*/ 1 w 14"/>
                <a:gd name="T21" fmla="*/ 0 h 14"/>
                <a:gd name="T22" fmla="*/ 1 w 14"/>
                <a:gd name="T23" fmla="*/ 0 h 14"/>
                <a:gd name="T24" fmla="*/ 1 w 14"/>
                <a:gd name="T25" fmla="*/ 1 h 14"/>
                <a:gd name="T26" fmla="*/ 0 w 14"/>
                <a:gd name="T27" fmla="*/ 1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4"/>
                <a:gd name="T44" fmla="*/ 14 w 14"/>
                <a:gd name="T45" fmla="*/ 14 h 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4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4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3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396" name="Freeform 279">
              <a:extLst>
                <a:ext uri="{FF2B5EF4-FFF2-40B4-BE49-F238E27FC236}">
                  <a16:creationId xmlns:a16="http://schemas.microsoft.com/office/drawing/2014/main" id="{66CAECFA-DFA6-1242-B899-1E48DF62A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1407"/>
              <a:ext cx="7" cy="7"/>
            </a:xfrm>
            <a:custGeom>
              <a:avLst/>
              <a:gdLst>
                <a:gd name="T0" fmla="*/ 0 w 14"/>
                <a:gd name="T1" fmla="*/ 1 h 13"/>
                <a:gd name="T2" fmla="*/ 1 w 14"/>
                <a:gd name="T3" fmla="*/ 1 h 13"/>
                <a:gd name="T4" fmla="*/ 1 w 14"/>
                <a:gd name="T5" fmla="*/ 1 h 13"/>
                <a:gd name="T6" fmla="*/ 1 w 14"/>
                <a:gd name="T7" fmla="*/ 1 h 13"/>
                <a:gd name="T8" fmla="*/ 1 w 14"/>
                <a:gd name="T9" fmla="*/ 1 h 13"/>
                <a:gd name="T10" fmla="*/ 1 w 14"/>
                <a:gd name="T11" fmla="*/ 1 h 13"/>
                <a:gd name="T12" fmla="*/ 1 w 14"/>
                <a:gd name="T13" fmla="*/ 1 h 13"/>
                <a:gd name="T14" fmla="*/ 1 w 14"/>
                <a:gd name="T15" fmla="*/ 1 h 13"/>
                <a:gd name="T16" fmla="*/ 1 w 14"/>
                <a:gd name="T17" fmla="*/ 1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1 h 13"/>
                <a:gd name="T26" fmla="*/ 0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397" name="Freeform 280">
              <a:extLst>
                <a:ext uri="{FF2B5EF4-FFF2-40B4-BE49-F238E27FC236}">
                  <a16:creationId xmlns:a16="http://schemas.microsoft.com/office/drawing/2014/main" id="{9C0D9275-A733-EF46-B4EA-16994AA82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1394"/>
              <a:ext cx="7" cy="6"/>
            </a:xfrm>
            <a:custGeom>
              <a:avLst/>
              <a:gdLst>
                <a:gd name="T0" fmla="*/ 0 w 14"/>
                <a:gd name="T1" fmla="*/ 0 h 13"/>
                <a:gd name="T2" fmla="*/ 1 w 14"/>
                <a:gd name="T3" fmla="*/ 0 h 13"/>
                <a:gd name="T4" fmla="*/ 1 w 14"/>
                <a:gd name="T5" fmla="*/ 0 h 13"/>
                <a:gd name="T6" fmla="*/ 1 w 14"/>
                <a:gd name="T7" fmla="*/ 0 h 13"/>
                <a:gd name="T8" fmla="*/ 1 w 14"/>
                <a:gd name="T9" fmla="*/ 0 h 13"/>
                <a:gd name="T10" fmla="*/ 1 w 14"/>
                <a:gd name="T11" fmla="*/ 0 h 13"/>
                <a:gd name="T12" fmla="*/ 1 w 14"/>
                <a:gd name="T13" fmla="*/ 0 h 13"/>
                <a:gd name="T14" fmla="*/ 1 w 14"/>
                <a:gd name="T15" fmla="*/ 0 h 13"/>
                <a:gd name="T16" fmla="*/ 1 w 14"/>
                <a:gd name="T17" fmla="*/ 0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0 h 13"/>
                <a:gd name="T26" fmla="*/ 0 w 14"/>
                <a:gd name="T27" fmla="*/ 0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398" name="Freeform 281">
              <a:extLst>
                <a:ext uri="{FF2B5EF4-FFF2-40B4-BE49-F238E27FC236}">
                  <a16:creationId xmlns:a16="http://schemas.microsoft.com/office/drawing/2014/main" id="{76FD79E3-6A04-394F-AF05-E15FAE194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1381"/>
              <a:ext cx="7" cy="6"/>
            </a:xfrm>
            <a:custGeom>
              <a:avLst/>
              <a:gdLst>
                <a:gd name="T0" fmla="*/ 0 w 14"/>
                <a:gd name="T1" fmla="*/ 0 h 13"/>
                <a:gd name="T2" fmla="*/ 1 w 14"/>
                <a:gd name="T3" fmla="*/ 0 h 13"/>
                <a:gd name="T4" fmla="*/ 1 w 14"/>
                <a:gd name="T5" fmla="*/ 0 h 13"/>
                <a:gd name="T6" fmla="*/ 1 w 14"/>
                <a:gd name="T7" fmla="*/ 0 h 13"/>
                <a:gd name="T8" fmla="*/ 1 w 14"/>
                <a:gd name="T9" fmla="*/ 0 h 13"/>
                <a:gd name="T10" fmla="*/ 1 w 14"/>
                <a:gd name="T11" fmla="*/ 0 h 13"/>
                <a:gd name="T12" fmla="*/ 1 w 14"/>
                <a:gd name="T13" fmla="*/ 0 h 13"/>
                <a:gd name="T14" fmla="*/ 1 w 14"/>
                <a:gd name="T15" fmla="*/ 0 h 13"/>
                <a:gd name="T16" fmla="*/ 1 w 14"/>
                <a:gd name="T17" fmla="*/ 0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0 h 13"/>
                <a:gd name="T26" fmla="*/ 0 w 14"/>
                <a:gd name="T27" fmla="*/ 0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399" name="Freeform 282">
              <a:extLst>
                <a:ext uri="{FF2B5EF4-FFF2-40B4-BE49-F238E27FC236}">
                  <a16:creationId xmlns:a16="http://schemas.microsoft.com/office/drawing/2014/main" id="{F2EEB539-7DEA-494C-91B1-179D5D51C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1367"/>
              <a:ext cx="7" cy="7"/>
            </a:xfrm>
            <a:custGeom>
              <a:avLst/>
              <a:gdLst>
                <a:gd name="T0" fmla="*/ 0 w 14"/>
                <a:gd name="T1" fmla="*/ 1 h 13"/>
                <a:gd name="T2" fmla="*/ 1 w 14"/>
                <a:gd name="T3" fmla="*/ 1 h 13"/>
                <a:gd name="T4" fmla="*/ 1 w 14"/>
                <a:gd name="T5" fmla="*/ 1 h 13"/>
                <a:gd name="T6" fmla="*/ 1 w 14"/>
                <a:gd name="T7" fmla="*/ 1 h 13"/>
                <a:gd name="T8" fmla="*/ 1 w 14"/>
                <a:gd name="T9" fmla="*/ 1 h 13"/>
                <a:gd name="T10" fmla="*/ 1 w 14"/>
                <a:gd name="T11" fmla="*/ 1 h 13"/>
                <a:gd name="T12" fmla="*/ 1 w 14"/>
                <a:gd name="T13" fmla="*/ 1 h 13"/>
                <a:gd name="T14" fmla="*/ 1 w 14"/>
                <a:gd name="T15" fmla="*/ 1 h 13"/>
                <a:gd name="T16" fmla="*/ 1 w 14"/>
                <a:gd name="T17" fmla="*/ 1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1 h 13"/>
                <a:gd name="T26" fmla="*/ 0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00" name="Freeform 283">
              <a:extLst>
                <a:ext uri="{FF2B5EF4-FFF2-40B4-BE49-F238E27FC236}">
                  <a16:creationId xmlns:a16="http://schemas.microsoft.com/office/drawing/2014/main" id="{440091E5-5B66-284C-919D-20B1E3656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1354"/>
              <a:ext cx="7" cy="7"/>
            </a:xfrm>
            <a:custGeom>
              <a:avLst/>
              <a:gdLst>
                <a:gd name="T0" fmla="*/ 0 w 14"/>
                <a:gd name="T1" fmla="*/ 1 h 14"/>
                <a:gd name="T2" fmla="*/ 1 w 14"/>
                <a:gd name="T3" fmla="*/ 1 h 14"/>
                <a:gd name="T4" fmla="*/ 1 w 14"/>
                <a:gd name="T5" fmla="*/ 1 h 14"/>
                <a:gd name="T6" fmla="*/ 1 w 14"/>
                <a:gd name="T7" fmla="*/ 1 h 14"/>
                <a:gd name="T8" fmla="*/ 1 w 14"/>
                <a:gd name="T9" fmla="*/ 1 h 14"/>
                <a:gd name="T10" fmla="*/ 1 w 14"/>
                <a:gd name="T11" fmla="*/ 1 h 14"/>
                <a:gd name="T12" fmla="*/ 1 w 14"/>
                <a:gd name="T13" fmla="*/ 1 h 14"/>
                <a:gd name="T14" fmla="*/ 1 w 14"/>
                <a:gd name="T15" fmla="*/ 1 h 14"/>
                <a:gd name="T16" fmla="*/ 1 w 14"/>
                <a:gd name="T17" fmla="*/ 1 h 14"/>
                <a:gd name="T18" fmla="*/ 1 w 14"/>
                <a:gd name="T19" fmla="*/ 0 h 14"/>
                <a:gd name="T20" fmla="*/ 1 w 14"/>
                <a:gd name="T21" fmla="*/ 0 h 14"/>
                <a:gd name="T22" fmla="*/ 1 w 14"/>
                <a:gd name="T23" fmla="*/ 0 h 14"/>
                <a:gd name="T24" fmla="*/ 1 w 14"/>
                <a:gd name="T25" fmla="*/ 1 h 14"/>
                <a:gd name="T26" fmla="*/ 0 w 14"/>
                <a:gd name="T27" fmla="*/ 1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4"/>
                <a:gd name="T44" fmla="*/ 14 w 14"/>
                <a:gd name="T45" fmla="*/ 14 h 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4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4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3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01" name="Freeform 284">
              <a:extLst>
                <a:ext uri="{FF2B5EF4-FFF2-40B4-BE49-F238E27FC236}">
                  <a16:creationId xmlns:a16="http://schemas.microsoft.com/office/drawing/2014/main" id="{661E7581-99B6-614F-854A-C721768D7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1341"/>
              <a:ext cx="7" cy="7"/>
            </a:xfrm>
            <a:custGeom>
              <a:avLst/>
              <a:gdLst>
                <a:gd name="T0" fmla="*/ 0 w 14"/>
                <a:gd name="T1" fmla="*/ 1 h 13"/>
                <a:gd name="T2" fmla="*/ 1 w 14"/>
                <a:gd name="T3" fmla="*/ 1 h 13"/>
                <a:gd name="T4" fmla="*/ 1 w 14"/>
                <a:gd name="T5" fmla="*/ 1 h 13"/>
                <a:gd name="T6" fmla="*/ 1 w 14"/>
                <a:gd name="T7" fmla="*/ 1 h 13"/>
                <a:gd name="T8" fmla="*/ 1 w 14"/>
                <a:gd name="T9" fmla="*/ 1 h 13"/>
                <a:gd name="T10" fmla="*/ 1 w 14"/>
                <a:gd name="T11" fmla="*/ 1 h 13"/>
                <a:gd name="T12" fmla="*/ 1 w 14"/>
                <a:gd name="T13" fmla="*/ 1 h 13"/>
                <a:gd name="T14" fmla="*/ 1 w 14"/>
                <a:gd name="T15" fmla="*/ 1 h 13"/>
                <a:gd name="T16" fmla="*/ 1 w 14"/>
                <a:gd name="T17" fmla="*/ 1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1 h 13"/>
                <a:gd name="T26" fmla="*/ 0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02" name="Freeform 285">
              <a:extLst>
                <a:ext uri="{FF2B5EF4-FFF2-40B4-BE49-F238E27FC236}">
                  <a16:creationId xmlns:a16="http://schemas.microsoft.com/office/drawing/2014/main" id="{CB9B55A4-71D6-7F43-8E16-ADECED8CB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1328"/>
              <a:ext cx="7" cy="6"/>
            </a:xfrm>
            <a:custGeom>
              <a:avLst/>
              <a:gdLst>
                <a:gd name="T0" fmla="*/ 0 w 14"/>
                <a:gd name="T1" fmla="*/ 0 h 14"/>
                <a:gd name="T2" fmla="*/ 1 w 14"/>
                <a:gd name="T3" fmla="*/ 0 h 14"/>
                <a:gd name="T4" fmla="*/ 1 w 14"/>
                <a:gd name="T5" fmla="*/ 0 h 14"/>
                <a:gd name="T6" fmla="*/ 1 w 14"/>
                <a:gd name="T7" fmla="*/ 0 h 14"/>
                <a:gd name="T8" fmla="*/ 1 w 14"/>
                <a:gd name="T9" fmla="*/ 0 h 14"/>
                <a:gd name="T10" fmla="*/ 1 w 14"/>
                <a:gd name="T11" fmla="*/ 0 h 14"/>
                <a:gd name="T12" fmla="*/ 1 w 14"/>
                <a:gd name="T13" fmla="*/ 0 h 14"/>
                <a:gd name="T14" fmla="*/ 1 w 14"/>
                <a:gd name="T15" fmla="*/ 0 h 14"/>
                <a:gd name="T16" fmla="*/ 1 w 14"/>
                <a:gd name="T17" fmla="*/ 0 h 14"/>
                <a:gd name="T18" fmla="*/ 1 w 14"/>
                <a:gd name="T19" fmla="*/ 0 h 14"/>
                <a:gd name="T20" fmla="*/ 1 w 14"/>
                <a:gd name="T21" fmla="*/ 0 h 14"/>
                <a:gd name="T22" fmla="*/ 1 w 14"/>
                <a:gd name="T23" fmla="*/ 0 h 14"/>
                <a:gd name="T24" fmla="*/ 1 w 14"/>
                <a:gd name="T25" fmla="*/ 0 h 14"/>
                <a:gd name="T26" fmla="*/ 0 w 14"/>
                <a:gd name="T27" fmla="*/ 0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4"/>
                <a:gd name="T44" fmla="*/ 14 w 14"/>
                <a:gd name="T45" fmla="*/ 14 h 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4">
                  <a:moveTo>
                    <a:pt x="0" y="7"/>
                  </a:moveTo>
                  <a:lnTo>
                    <a:pt x="3" y="12"/>
                  </a:lnTo>
                  <a:lnTo>
                    <a:pt x="5" y="13"/>
                  </a:lnTo>
                  <a:lnTo>
                    <a:pt x="7" y="14"/>
                  </a:lnTo>
                  <a:lnTo>
                    <a:pt x="9" y="13"/>
                  </a:lnTo>
                  <a:lnTo>
                    <a:pt x="11" y="12"/>
                  </a:lnTo>
                  <a:lnTo>
                    <a:pt x="14" y="7"/>
                  </a:lnTo>
                  <a:lnTo>
                    <a:pt x="11" y="3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03" name="Freeform 286">
              <a:extLst>
                <a:ext uri="{FF2B5EF4-FFF2-40B4-BE49-F238E27FC236}">
                  <a16:creationId xmlns:a16="http://schemas.microsoft.com/office/drawing/2014/main" id="{9E38A029-B362-6545-B9B3-4478367B0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1315"/>
              <a:ext cx="7" cy="6"/>
            </a:xfrm>
            <a:custGeom>
              <a:avLst/>
              <a:gdLst>
                <a:gd name="T0" fmla="*/ 0 w 14"/>
                <a:gd name="T1" fmla="*/ 0 h 13"/>
                <a:gd name="T2" fmla="*/ 1 w 14"/>
                <a:gd name="T3" fmla="*/ 0 h 13"/>
                <a:gd name="T4" fmla="*/ 1 w 14"/>
                <a:gd name="T5" fmla="*/ 0 h 13"/>
                <a:gd name="T6" fmla="*/ 1 w 14"/>
                <a:gd name="T7" fmla="*/ 0 h 13"/>
                <a:gd name="T8" fmla="*/ 1 w 14"/>
                <a:gd name="T9" fmla="*/ 0 h 13"/>
                <a:gd name="T10" fmla="*/ 1 w 14"/>
                <a:gd name="T11" fmla="*/ 0 h 13"/>
                <a:gd name="T12" fmla="*/ 1 w 14"/>
                <a:gd name="T13" fmla="*/ 0 h 13"/>
                <a:gd name="T14" fmla="*/ 1 w 14"/>
                <a:gd name="T15" fmla="*/ 0 h 13"/>
                <a:gd name="T16" fmla="*/ 1 w 14"/>
                <a:gd name="T17" fmla="*/ 0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0 h 13"/>
                <a:gd name="T26" fmla="*/ 0 w 14"/>
                <a:gd name="T27" fmla="*/ 0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04" name="Freeform 287">
              <a:extLst>
                <a:ext uri="{FF2B5EF4-FFF2-40B4-BE49-F238E27FC236}">
                  <a16:creationId xmlns:a16="http://schemas.microsoft.com/office/drawing/2014/main" id="{CA3E2453-B8C2-2547-96F1-0F272A9D6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1301"/>
              <a:ext cx="7" cy="7"/>
            </a:xfrm>
            <a:custGeom>
              <a:avLst/>
              <a:gdLst>
                <a:gd name="T0" fmla="*/ 0 w 14"/>
                <a:gd name="T1" fmla="*/ 1 h 13"/>
                <a:gd name="T2" fmla="*/ 1 w 14"/>
                <a:gd name="T3" fmla="*/ 1 h 13"/>
                <a:gd name="T4" fmla="*/ 1 w 14"/>
                <a:gd name="T5" fmla="*/ 1 h 13"/>
                <a:gd name="T6" fmla="*/ 1 w 14"/>
                <a:gd name="T7" fmla="*/ 1 h 13"/>
                <a:gd name="T8" fmla="*/ 1 w 14"/>
                <a:gd name="T9" fmla="*/ 1 h 13"/>
                <a:gd name="T10" fmla="*/ 1 w 14"/>
                <a:gd name="T11" fmla="*/ 1 h 13"/>
                <a:gd name="T12" fmla="*/ 1 w 14"/>
                <a:gd name="T13" fmla="*/ 1 h 13"/>
                <a:gd name="T14" fmla="*/ 1 w 14"/>
                <a:gd name="T15" fmla="*/ 1 h 13"/>
                <a:gd name="T16" fmla="*/ 1 w 14"/>
                <a:gd name="T17" fmla="*/ 1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1 h 13"/>
                <a:gd name="T26" fmla="*/ 0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05" name="Freeform 288">
              <a:extLst>
                <a:ext uri="{FF2B5EF4-FFF2-40B4-BE49-F238E27FC236}">
                  <a16:creationId xmlns:a16="http://schemas.microsoft.com/office/drawing/2014/main" id="{871CD9D4-1211-534E-B8BC-6724533F8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1288"/>
              <a:ext cx="7" cy="7"/>
            </a:xfrm>
            <a:custGeom>
              <a:avLst/>
              <a:gdLst>
                <a:gd name="T0" fmla="*/ 0 w 14"/>
                <a:gd name="T1" fmla="*/ 1 h 13"/>
                <a:gd name="T2" fmla="*/ 1 w 14"/>
                <a:gd name="T3" fmla="*/ 1 h 13"/>
                <a:gd name="T4" fmla="*/ 1 w 14"/>
                <a:gd name="T5" fmla="*/ 1 h 13"/>
                <a:gd name="T6" fmla="*/ 1 w 14"/>
                <a:gd name="T7" fmla="*/ 1 h 13"/>
                <a:gd name="T8" fmla="*/ 1 w 14"/>
                <a:gd name="T9" fmla="*/ 1 h 13"/>
                <a:gd name="T10" fmla="*/ 1 w 14"/>
                <a:gd name="T11" fmla="*/ 1 h 13"/>
                <a:gd name="T12" fmla="*/ 1 w 14"/>
                <a:gd name="T13" fmla="*/ 1 h 13"/>
                <a:gd name="T14" fmla="*/ 1 w 14"/>
                <a:gd name="T15" fmla="*/ 1 h 13"/>
                <a:gd name="T16" fmla="*/ 1 w 14"/>
                <a:gd name="T17" fmla="*/ 1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1 h 13"/>
                <a:gd name="T26" fmla="*/ 0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06" name="Freeform 289">
              <a:extLst>
                <a:ext uri="{FF2B5EF4-FFF2-40B4-BE49-F238E27FC236}">
                  <a16:creationId xmlns:a16="http://schemas.microsoft.com/office/drawing/2014/main" id="{7F94AB79-3CF7-314E-A6C5-A2DCAD2BB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1275"/>
              <a:ext cx="7" cy="7"/>
            </a:xfrm>
            <a:custGeom>
              <a:avLst/>
              <a:gdLst>
                <a:gd name="T0" fmla="*/ 0 w 14"/>
                <a:gd name="T1" fmla="*/ 1 h 13"/>
                <a:gd name="T2" fmla="*/ 1 w 14"/>
                <a:gd name="T3" fmla="*/ 1 h 13"/>
                <a:gd name="T4" fmla="*/ 1 w 14"/>
                <a:gd name="T5" fmla="*/ 1 h 13"/>
                <a:gd name="T6" fmla="*/ 1 w 14"/>
                <a:gd name="T7" fmla="*/ 1 h 13"/>
                <a:gd name="T8" fmla="*/ 1 w 14"/>
                <a:gd name="T9" fmla="*/ 1 h 13"/>
                <a:gd name="T10" fmla="*/ 1 w 14"/>
                <a:gd name="T11" fmla="*/ 1 h 13"/>
                <a:gd name="T12" fmla="*/ 1 w 14"/>
                <a:gd name="T13" fmla="*/ 1 h 13"/>
                <a:gd name="T14" fmla="*/ 1 w 14"/>
                <a:gd name="T15" fmla="*/ 1 h 13"/>
                <a:gd name="T16" fmla="*/ 1 w 14"/>
                <a:gd name="T17" fmla="*/ 1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1 h 13"/>
                <a:gd name="T26" fmla="*/ 0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07" name="Freeform 290">
              <a:extLst>
                <a:ext uri="{FF2B5EF4-FFF2-40B4-BE49-F238E27FC236}">
                  <a16:creationId xmlns:a16="http://schemas.microsoft.com/office/drawing/2014/main" id="{8B7B82B1-8960-5641-A528-28243B90D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1262"/>
              <a:ext cx="7" cy="6"/>
            </a:xfrm>
            <a:custGeom>
              <a:avLst/>
              <a:gdLst>
                <a:gd name="T0" fmla="*/ 0 w 14"/>
                <a:gd name="T1" fmla="*/ 0 h 14"/>
                <a:gd name="T2" fmla="*/ 1 w 14"/>
                <a:gd name="T3" fmla="*/ 0 h 14"/>
                <a:gd name="T4" fmla="*/ 1 w 14"/>
                <a:gd name="T5" fmla="*/ 0 h 14"/>
                <a:gd name="T6" fmla="*/ 1 w 14"/>
                <a:gd name="T7" fmla="*/ 0 h 14"/>
                <a:gd name="T8" fmla="*/ 1 w 14"/>
                <a:gd name="T9" fmla="*/ 0 h 14"/>
                <a:gd name="T10" fmla="*/ 1 w 14"/>
                <a:gd name="T11" fmla="*/ 0 h 14"/>
                <a:gd name="T12" fmla="*/ 1 w 14"/>
                <a:gd name="T13" fmla="*/ 0 h 14"/>
                <a:gd name="T14" fmla="*/ 1 w 14"/>
                <a:gd name="T15" fmla="*/ 0 h 14"/>
                <a:gd name="T16" fmla="*/ 1 w 14"/>
                <a:gd name="T17" fmla="*/ 0 h 14"/>
                <a:gd name="T18" fmla="*/ 1 w 14"/>
                <a:gd name="T19" fmla="*/ 0 h 14"/>
                <a:gd name="T20" fmla="*/ 1 w 14"/>
                <a:gd name="T21" fmla="*/ 0 h 14"/>
                <a:gd name="T22" fmla="*/ 1 w 14"/>
                <a:gd name="T23" fmla="*/ 0 h 14"/>
                <a:gd name="T24" fmla="*/ 1 w 14"/>
                <a:gd name="T25" fmla="*/ 0 h 14"/>
                <a:gd name="T26" fmla="*/ 0 w 14"/>
                <a:gd name="T27" fmla="*/ 0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4"/>
                <a:gd name="T44" fmla="*/ 14 w 14"/>
                <a:gd name="T45" fmla="*/ 14 h 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4">
                  <a:moveTo>
                    <a:pt x="0" y="7"/>
                  </a:moveTo>
                  <a:lnTo>
                    <a:pt x="3" y="11"/>
                  </a:lnTo>
                  <a:lnTo>
                    <a:pt x="5" y="13"/>
                  </a:lnTo>
                  <a:lnTo>
                    <a:pt x="7" y="14"/>
                  </a:lnTo>
                  <a:lnTo>
                    <a:pt x="9" y="13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3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08" name="Freeform 291">
              <a:extLst>
                <a:ext uri="{FF2B5EF4-FFF2-40B4-BE49-F238E27FC236}">
                  <a16:creationId xmlns:a16="http://schemas.microsoft.com/office/drawing/2014/main" id="{81E9873B-71BB-1B4E-A518-F7E7935A2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1249"/>
              <a:ext cx="7" cy="6"/>
            </a:xfrm>
            <a:custGeom>
              <a:avLst/>
              <a:gdLst>
                <a:gd name="T0" fmla="*/ 0 w 14"/>
                <a:gd name="T1" fmla="*/ 0 h 13"/>
                <a:gd name="T2" fmla="*/ 1 w 14"/>
                <a:gd name="T3" fmla="*/ 0 h 13"/>
                <a:gd name="T4" fmla="*/ 1 w 14"/>
                <a:gd name="T5" fmla="*/ 0 h 13"/>
                <a:gd name="T6" fmla="*/ 1 w 14"/>
                <a:gd name="T7" fmla="*/ 0 h 13"/>
                <a:gd name="T8" fmla="*/ 1 w 14"/>
                <a:gd name="T9" fmla="*/ 0 h 13"/>
                <a:gd name="T10" fmla="*/ 1 w 14"/>
                <a:gd name="T11" fmla="*/ 0 h 13"/>
                <a:gd name="T12" fmla="*/ 1 w 14"/>
                <a:gd name="T13" fmla="*/ 0 h 13"/>
                <a:gd name="T14" fmla="*/ 1 w 14"/>
                <a:gd name="T15" fmla="*/ 0 h 13"/>
                <a:gd name="T16" fmla="*/ 1 w 14"/>
                <a:gd name="T17" fmla="*/ 0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0 h 13"/>
                <a:gd name="T26" fmla="*/ 0 w 14"/>
                <a:gd name="T27" fmla="*/ 0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09" name="Freeform 292">
              <a:extLst>
                <a:ext uri="{FF2B5EF4-FFF2-40B4-BE49-F238E27FC236}">
                  <a16:creationId xmlns:a16="http://schemas.microsoft.com/office/drawing/2014/main" id="{6BBC479B-7DF5-A646-9428-D9D83A34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1235"/>
              <a:ext cx="7" cy="7"/>
            </a:xfrm>
            <a:custGeom>
              <a:avLst/>
              <a:gdLst>
                <a:gd name="T0" fmla="*/ 0 w 14"/>
                <a:gd name="T1" fmla="*/ 1 h 13"/>
                <a:gd name="T2" fmla="*/ 1 w 14"/>
                <a:gd name="T3" fmla="*/ 1 h 13"/>
                <a:gd name="T4" fmla="*/ 1 w 14"/>
                <a:gd name="T5" fmla="*/ 1 h 13"/>
                <a:gd name="T6" fmla="*/ 1 w 14"/>
                <a:gd name="T7" fmla="*/ 1 h 13"/>
                <a:gd name="T8" fmla="*/ 1 w 14"/>
                <a:gd name="T9" fmla="*/ 1 h 13"/>
                <a:gd name="T10" fmla="*/ 1 w 14"/>
                <a:gd name="T11" fmla="*/ 1 h 13"/>
                <a:gd name="T12" fmla="*/ 1 w 14"/>
                <a:gd name="T13" fmla="*/ 1 h 13"/>
                <a:gd name="T14" fmla="*/ 1 w 14"/>
                <a:gd name="T15" fmla="*/ 1 h 13"/>
                <a:gd name="T16" fmla="*/ 1 w 14"/>
                <a:gd name="T17" fmla="*/ 1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1 h 13"/>
                <a:gd name="T26" fmla="*/ 0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10" name="Freeform 293">
              <a:extLst>
                <a:ext uri="{FF2B5EF4-FFF2-40B4-BE49-F238E27FC236}">
                  <a16:creationId xmlns:a16="http://schemas.microsoft.com/office/drawing/2014/main" id="{A9AF3309-A432-1447-A7B4-EE87BE7EE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1222"/>
              <a:ext cx="7" cy="7"/>
            </a:xfrm>
            <a:custGeom>
              <a:avLst/>
              <a:gdLst>
                <a:gd name="T0" fmla="*/ 0 w 14"/>
                <a:gd name="T1" fmla="*/ 1 h 13"/>
                <a:gd name="T2" fmla="*/ 1 w 14"/>
                <a:gd name="T3" fmla="*/ 1 h 13"/>
                <a:gd name="T4" fmla="*/ 1 w 14"/>
                <a:gd name="T5" fmla="*/ 1 h 13"/>
                <a:gd name="T6" fmla="*/ 1 w 14"/>
                <a:gd name="T7" fmla="*/ 1 h 13"/>
                <a:gd name="T8" fmla="*/ 1 w 14"/>
                <a:gd name="T9" fmla="*/ 1 h 13"/>
                <a:gd name="T10" fmla="*/ 1 w 14"/>
                <a:gd name="T11" fmla="*/ 1 h 13"/>
                <a:gd name="T12" fmla="*/ 1 w 14"/>
                <a:gd name="T13" fmla="*/ 1 h 13"/>
                <a:gd name="T14" fmla="*/ 1 w 14"/>
                <a:gd name="T15" fmla="*/ 1 h 13"/>
                <a:gd name="T16" fmla="*/ 1 w 14"/>
                <a:gd name="T17" fmla="*/ 1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1 h 13"/>
                <a:gd name="T26" fmla="*/ 0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11" name="Freeform 294">
              <a:extLst>
                <a:ext uri="{FF2B5EF4-FFF2-40B4-BE49-F238E27FC236}">
                  <a16:creationId xmlns:a16="http://schemas.microsoft.com/office/drawing/2014/main" id="{77257206-3ED2-5047-ABE5-136014A69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1209"/>
              <a:ext cx="7" cy="7"/>
            </a:xfrm>
            <a:custGeom>
              <a:avLst/>
              <a:gdLst>
                <a:gd name="T0" fmla="*/ 0 w 14"/>
                <a:gd name="T1" fmla="*/ 1 h 13"/>
                <a:gd name="T2" fmla="*/ 1 w 14"/>
                <a:gd name="T3" fmla="*/ 1 h 13"/>
                <a:gd name="T4" fmla="*/ 1 w 14"/>
                <a:gd name="T5" fmla="*/ 1 h 13"/>
                <a:gd name="T6" fmla="*/ 1 w 14"/>
                <a:gd name="T7" fmla="*/ 1 h 13"/>
                <a:gd name="T8" fmla="*/ 1 w 14"/>
                <a:gd name="T9" fmla="*/ 1 h 13"/>
                <a:gd name="T10" fmla="*/ 1 w 14"/>
                <a:gd name="T11" fmla="*/ 1 h 13"/>
                <a:gd name="T12" fmla="*/ 1 w 14"/>
                <a:gd name="T13" fmla="*/ 1 h 13"/>
                <a:gd name="T14" fmla="*/ 1 w 14"/>
                <a:gd name="T15" fmla="*/ 1 h 13"/>
                <a:gd name="T16" fmla="*/ 1 w 14"/>
                <a:gd name="T17" fmla="*/ 1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1 h 13"/>
                <a:gd name="T26" fmla="*/ 0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12" name="Freeform 295">
              <a:extLst>
                <a:ext uri="{FF2B5EF4-FFF2-40B4-BE49-F238E27FC236}">
                  <a16:creationId xmlns:a16="http://schemas.microsoft.com/office/drawing/2014/main" id="{87BB0EFE-95E9-F741-8091-B5EA429A3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1196"/>
              <a:ext cx="7" cy="6"/>
            </a:xfrm>
            <a:custGeom>
              <a:avLst/>
              <a:gdLst>
                <a:gd name="T0" fmla="*/ 0 w 14"/>
                <a:gd name="T1" fmla="*/ 0 h 14"/>
                <a:gd name="T2" fmla="*/ 1 w 14"/>
                <a:gd name="T3" fmla="*/ 0 h 14"/>
                <a:gd name="T4" fmla="*/ 1 w 14"/>
                <a:gd name="T5" fmla="*/ 0 h 14"/>
                <a:gd name="T6" fmla="*/ 1 w 14"/>
                <a:gd name="T7" fmla="*/ 0 h 14"/>
                <a:gd name="T8" fmla="*/ 1 w 14"/>
                <a:gd name="T9" fmla="*/ 0 h 14"/>
                <a:gd name="T10" fmla="*/ 1 w 14"/>
                <a:gd name="T11" fmla="*/ 0 h 14"/>
                <a:gd name="T12" fmla="*/ 1 w 14"/>
                <a:gd name="T13" fmla="*/ 0 h 14"/>
                <a:gd name="T14" fmla="*/ 1 w 14"/>
                <a:gd name="T15" fmla="*/ 0 h 14"/>
                <a:gd name="T16" fmla="*/ 1 w 14"/>
                <a:gd name="T17" fmla="*/ 0 h 14"/>
                <a:gd name="T18" fmla="*/ 1 w 14"/>
                <a:gd name="T19" fmla="*/ 0 h 14"/>
                <a:gd name="T20" fmla="*/ 1 w 14"/>
                <a:gd name="T21" fmla="*/ 0 h 14"/>
                <a:gd name="T22" fmla="*/ 1 w 14"/>
                <a:gd name="T23" fmla="*/ 0 h 14"/>
                <a:gd name="T24" fmla="*/ 1 w 14"/>
                <a:gd name="T25" fmla="*/ 0 h 14"/>
                <a:gd name="T26" fmla="*/ 0 w 14"/>
                <a:gd name="T27" fmla="*/ 0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4"/>
                <a:gd name="T44" fmla="*/ 14 w 14"/>
                <a:gd name="T45" fmla="*/ 14 h 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4">
                  <a:moveTo>
                    <a:pt x="0" y="7"/>
                  </a:moveTo>
                  <a:lnTo>
                    <a:pt x="3" y="11"/>
                  </a:lnTo>
                  <a:lnTo>
                    <a:pt x="5" y="13"/>
                  </a:lnTo>
                  <a:lnTo>
                    <a:pt x="7" y="14"/>
                  </a:lnTo>
                  <a:lnTo>
                    <a:pt x="9" y="13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3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13" name="Freeform 296">
              <a:extLst>
                <a:ext uri="{FF2B5EF4-FFF2-40B4-BE49-F238E27FC236}">
                  <a16:creationId xmlns:a16="http://schemas.microsoft.com/office/drawing/2014/main" id="{6DF99BF8-0609-6845-BE4C-B5203F233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1183"/>
              <a:ext cx="7" cy="6"/>
            </a:xfrm>
            <a:custGeom>
              <a:avLst/>
              <a:gdLst>
                <a:gd name="T0" fmla="*/ 0 w 14"/>
                <a:gd name="T1" fmla="*/ 0 h 13"/>
                <a:gd name="T2" fmla="*/ 1 w 14"/>
                <a:gd name="T3" fmla="*/ 0 h 13"/>
                <a:gd name="T4" fmla="*/ 1 w 14"/>
                <a:gd name="T5" fmla="*/ 0 h 13"/>
                <a:gd name="T6" fmla="*/ 1 w 14"/>
                <a:gd name="T7" fmla="*/ 0 h 13"/>
                <a:gd name="T8" fmla="*/ 1 w 14"/>
                <a:gd name="T9" fmla="*/ 0 h 13"/>
                <a:gd name="T10" fmla="*/ 1 w 14"/>
                <a:gd name="T11" fmla="*/ 0 h 13"/>
                <a:gd name="T12" fmla="*/ 1 w 14"/>
                <a:gd name="T13" fmla="*/ 0 h 13"/>
                <a:gd name="T14" fmla="*/ 1 w 14"/>
                <a:gd name="T15" fmla="*/ 0 h 13"/>
                <a:gd name="T16" fmla="*/ 1 w 14"/>
                <a:gd name="T17" fmla="*/ 0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0 h 13"/>
                <a:gd name="T26" fmla="*/ 0 w 14"/>
                <a:gd name="T27" fmla="*/ 0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14" name="Freeform 297">
              <a:extLst>
                <a:ext uri="{FF2B5EF4-FFF2-40B4-BE49-F238E27FC236}">
                  <a16:creationId xmlns:a16="http://schemas.microsoft.com/office/drawing/2014/main" id="{73109D81-9B12-8E48-9CFC-E6F753F68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1169"/>
              <a:ext cx="7" cy="7"/>
            </a:xfrm>
            <a:custGeom>
              <a:avLst/>
              <a:gdLst>
                <a:gd name="T0" fmla="*/ 0 w 14"/>
                <a:gd name="T1" fmla="*/ 1 h 13"/>
                <a:gd name="T2" fmla="*/ 1 w 14"/>
                <a:gd name="T3" fmla="*/ 1 h 13"/>
                <a:gd name="T4" fmla="*/ 1 w 14"/>
                <a:gd name="T5" fmla="*/ 1 h 13"/>
                <a:gd name="T6" fmla="*/ 1 w 14"/>
                <a:gd name="T7" fmla="*/ 1 h 13"/>
                <a:gd name="T8" fmla="*/ 1 w 14"/>
                <a:gd name="T9" fmla="*/ 1 h 13"/>
                <a:gd name="T10" fmla="*/ 1 w 14"/>
                <a:gd name="T11" fmla="*/ 1 h 13"/>
                <a:gd name="T12" fmla="*/ 1 w 14"/>
                <a:gd name="T13" fmla="*/ 1 h 13"/>
                <a:gd name="T14" fmla="*/ 1 w 14"/>
                <a:gd name="T15" fmla="*/ 1 h 13"/>
                <a:gd name="T16" fmla="*/ 1 w 14"/>
                <a:gd name="T17" fmla="*/ 1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1 h 13"/>
                <a:gd name="T26" fmla="*/ 0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15" name="Freeform 298">
              <a:extLst>
                <a:ext uri="{FF2B5EF4-FFF2-40B4-BE49-F238E27FC236}">
                  <a16:creationId xmlns:a16="http://schemas.microsoft.com/office/drawing/2014/main" id="{404BDE84-11B2-E440-A925-0C9557DEA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1156"/>
              <a:ext cx="7" cy="7"/>
            </a:xfrm>
            <a:custGeom>
              <a:avLst/>
              <a:gdLst>
                <a:gd name="T0" fmla="*/ 0 w 14"/>
                <a:gd name="T1" fmla="*/ 1 h 13"/>
                <a:gd name="T2" fmla="*/ 1 w 14"/>
                <a:gd name="T3" fmla="*/ 1 h 13"/>
                <a:gd name="T4" fmla="*/ 1 w 14"/>
                <a:gd name="T5" fmla="*/ 1 h 13"/>
                <a:gd name="T6" fmla="*/ 1 w 14"/>
                <a:gd name="T7" fmla="*/ 1 h 13"/>
                <a:gd name="T8" fmla="*/ 1 w 14"/>
                <a:gd name="T9" fmla="*/ 1 h 13"/>
                <a:gd name="T10" fmla="*/ 1 w 14"/>
                <a:gd name="T11" fmla="*/ 1 h 13"/>
                <a:gd name="T12" fmla="*/ 1 w 14"/>
                <a:gd name="T13" fmla="*/ 1 h 13"/>
                <a:gd name="T14" fmla="*/ 1 w 14"/>
                <a:gd name="T15" fmla="*/ 1 h 13"/>
                <a:gd name="T16" fmla="*/ 1 w 14"/>
                <a:gd name="T17" fmla="*/ 1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1 h 13"/>
                <a:gd name="T26" fmla="*/ 0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16" name="Freeform 299">
              <a:extLst>
                <a:ext uri="{FF2B5EF4-FFF2-40B4-BE49-F238E27FC236}">
                  <a16:creationId xmlns:a16="http://schemas.microsoft.com/office/drawing/2014/main" id="{7C4E7B55-D0CB-874D-A504-048BCC402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1143"/>
              <a:ext cx="7" cy="7"/>
            </a:xfrm>
            <a:custGeom>
              <a:avLst/>
              <a:gdLst>
                <a:gd name="T0" fmla="*/ 0 w 14"/>
                <a:gd name="T1" fmla="*/ 1 h 13"/>
                <a:gd name="T2" fmla="*/ 1 w 14"/>
                <a:gd name="T3" fmla="*/ 1 h 13"/>
                <a:gd name="T4" fmla="*/ 1 w 14"/>
                <a:gd name="T5" fmla="*/ 1 h 13"/>
                <a:gd name="T6" fmla="*/ 1 w 14"/>
                <a:gd name="T7" fmla="*/ 1 h 13"/>
                <a:gd name="T8" fmla="*/ 1 w 14"/>
                <a:gd name="T9" fmla="*/ 1 h 13"/>
                <a:gd name="T10" fmla="*/ 1 w 14"/>
                <a:gd name="T11" fmla="*/ 1 h 13"/>
                <a:gd name="T12" fmla="*/ 1 w 14"/>
                <a:gd name="T13" fmla="*/ 1 h 13"/>
                <a:gd name="T14" fmla="*/ 1 w 14"/>
                <a:gd name="T15" fmla="*/ 1 h 13"/>
                <a:gd name="T16" fmla="*/ 1 w 14"/>
                <a:gd name="T17" fmla="*/ 1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1 h 13"/>
                <a:gd name="T26" fmla="*/ 0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17" name="Freeform 300">
              <a:extLst>
                <a:ext uri="{FF2B5EF4-FFF2-40B4-BE49-F238E27FC236}">
                  <a16:creationId xmlns:a16="http://schemas.microsoft.com/office/drawing/2014/main" id="{8A6D51DB-EBCB-1349-9582-3440C0EBE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1130"/>
              <a:ext cx="7" cy="6"/>
            </a:xfrm>
            <a:custGeom>
              <a:avLst/>
              <a:gdLst>
                <a:gd name="T0" fmla="*/ 0 w 14"/>
                <a:gd name="T1" fmla="*/ 0 h 14"/>
                <a:gd name="T2" fmla="*/ 1 w 14"/>
                <a:gd name="T3" fmla="*/ 0 h 14"/>
                <a:gd name="T4" fmla="*/ 1 w 14"/>
                <a:gd name="T5" fmla="*/ 0 h 14"/>
                <a:gd name="T6" fmla="*/ 1 w 14"/>
                <a:gd name="T7" fmla="*/ 0 h 14"/>
                <a:gd name="T8" fmla="*/ 1 w 14"/>
                <a:gd name="T9" fmla="*/ 0 h 14"/>
                <a:gd name="T10" fmla="*/ 1 w 14"/>
                <a:gd name="T11" fmla="*/ 0 h 14"/>
                <a:gd name="T12" fmla="*/ 1 w 14"/>
                <a:gd name="T13" fmla="*/ 0 h 14"/>
                <a:gd name="T14" fmla="*/ 1 w 14"/>
                <a:gd name="T15" fmla="*/ 0 h 14"/>
                <a:gd name="T16" fmla="*/ 1 w 14"/>
                <a:gd name="T17" fmla="*/ 0 h 14"/>
                <a:gd name="T18" fmla="*/ 1 w 14"/>
                <a:gd name="T19" fmla="*/ 0 h 14"/>
                <a:gd name="T20" fmla="*/ 1 w 14"/>
                <a:gd name="T21" fmla="*/ 0 h 14"/>
                <a:gd name="T22" fmla="*/ 1 w 14"/>
                <a:gd name="T23" fmla="*/ 0 h 14"/>
                <a:gd name="T24" fmla="*/ 1 w 14"/>
                <a:gd name="T25" fmla="*/ 0 h 14"/>
                <a:gd name="T26" fmla="*/ 0 w 14"/>
                <a:gd name="T27" fmla="*/ 0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4"/>
                <a:gd name="T44" fmla="*/ 14 w 14"/>
                <a:gd name="T45" fmla="*/ 14 h 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4">
                  <a:moveTo>
                    <a:pt x="0" y="7"/>
                  </a:moveTo>
                  <a:lnTo>
                    <a:pt x="3" y="11"/>
                  </a:lnTo>
                  <a:lnTo>
                    <a:pt x="5" y="13"/>
                  </a:lnTo>
                  <a:lnTo>
                    <a:pt x="7" y="14"/>
                  </a:lnTo>
                  <a:lnTo>
                    <a:pt x="9" y="13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3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18" name="Freeform 301">
              <a:extLst>
                <a:ext uri="{FF2B5EF4-FFF2-40B4-BE49-F238E27FC236}">
                  <a16:creationId xmlns:a16="http://schemas.microsoft.com/office/drawing/2014/main" id="{75933D3C-672F-EA4C-ADCD-9DED96F79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1116"/>
              <a:ext cx="7" cy="7"/>
            </a:xfrm>
            <a:custGeom>
              <a:avLst/>
              <a:gdLst>
                <a:gd name="T0" fmla="*/ 0 w 14"/>
                <a:gd name="T1" fmla="*/ 1 h 13"/>
                <a:gd name="T2" fmla="*/ 1 w 14"/>
                <a:gd name="T3" fmla="*/ 1 h 13"/>
                <a:gd name="T4" fmla="*/ 1 w 14"/>
                <a:gd name="T5" fmla="*/ 1 h 13"/>
                <a:gd name="T6" fmla="*/ 1 w 14"/>
                <a:gd name="T7" fmla="*/ 1 h 13"/>
                <a:gd name="T8" fmla="*/ 1 w 14"/>
                <a:gd name="T9" fmla="*/ 1 h 13"/>
                <a:gd name="T10" fmla="*/ 1 w 14"/>
                <a:gd name="T11" fmla="*/ 1 h 13"/>
                <a:gd name="T12" fmla="*/ 1 w 14"/>
                <a:gd name="T13" fmla="*/ 1 h 13"/>
                <a:gd name="T14" fmla="*/ 1 w 14"/>
                <a:gd name="T15" fmla="*/ 1 h 13"/>
                <a:gd name="T16" fmla="*/ 1 w 14"/>
                <a:gd name="T17" fmla="*/ 1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1 h 13"/>
                <a:gd name="T26" fmla="*/ 0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19" name="Freeform 302">
              <a:extLst>
                <a:ext uri="{FF2B5EF4-FFF2-40B4-BE49-F238E27FC236}">
                  <a16:creationId xmlns:a16="http://schemas.microsoft.com/office/drawing/2014/main" id="{FAE5990F-DF13-A640-8E2D-E17714AA2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1103"/>
              <a:ext cx="7" cy="7"/>
            </a:xfrm>
            <a:custGeom>
              <a:avLst/>
              <a:gdLst>
                <a:gd name="T0" fmla="*/ 0 w 14"/>
                <a:gd name="T1" fmla="*/ 1 h 13"/>
                <a:gd name="T2" fmla="*/ 1 w 14"/>
                <a:gd name="T3" fmla="*/ 1 h 13"/>
                <a:gd name="T4" fmla="*/ 1 w 14"/>
                <a:gd name="T5" fmla="*/ 1 h 13"/>
                <a:gd name="T6" fmla="*/ 1 w 14"/>
                <a:gd name="T7" fmla="*/ 1 h 13"/>
                <a:gd name="T8" fmla="*/ 1 w 14"/>
                <a:gd name="T9" fmla="*/ 1 h 13"/>
                <a:gd name="T10" fmla="*/ 1 w 14"/>
                <a:gd name="T11" fmla="*/ 1 h 13"/>
                <a:gd name="T12" fmla="*/ 1 w 14"/>
                <a:gd name="T13" fmla="*/ 1 h 13"/>
                <a:gd name="T14" fmla="*/ 1 w 14"/>
                <a:gd name="T15" fmla="*/ 1 h 13"/>
                <a:gd name="T16" fmla="*/ 1 w 14"/>
                <a:gd name="T17" fmla="*/ 1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1 h 13"/>
                <a:gd name="T26" fmla="*/ 0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20" name="Freeform 303">
              <a:extLst>
                <a:ext uri="{FF2B5EF4-FFF2-40B4-BE49-F238E27FC236}">
                  <a16:creationId xmlns:a16="http://schemas.microsoft.com/office/drawing/2014/main" id="{484192F2-D60B-6A4A-B8C3-379470D55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1090"/>
              <a:ext cx="7" cy="7"/>
            </a:xfrm>
            <a:custGeom>
              <a:avLst/>
              <a:gdLst>
                <a:gd name="T0" fmla="*/ 0 w 14"/>
                <a:gd name="T1" fmla="*/ 1 h 13"/>
                <a:gd name="T2" fmla="*/ 1 w 14"/>
                <a:gd name="T3" fmla="*/ 1 h 13"/>
                <a:gd name="T4" fmla="*/ 1 w 14"/>
                <a:gd name="T5" fmla="*/ 1 h 13"/>
                <a:gd name="T6" fmla="*/ 1 w 14"/>
                <a:gd name="T7" fmla="*/ 1 h 13"/>
                <a:gd name="T8" fmla="*/ 1 w 14"/>
                <a:gd name="T9" fmla="*/ 1 h 13"/>
                <a:gd name="T10" fmla="*/ 1 w 14"/>
                <a:gd name="T11" fmla="*/ 1 h 13"/>
                <a:gd name="T12" fmla="*/ 1 w 14"/>
                <a:gd name="T13" fmla="*/ 1 h 13"/>
                <a:gd name="T14" fmla="*/ 1 w 14"/>
                <a:gd name="T15" fmla="*/ 1 h 13"/>
                <a:gd name="T16" fmla="*/ 1 w 14"/>
                <a:gd name="T17" fmla="*/ 1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1 h 13"/>
                <a:gd name="T26" fmla="*/ 0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21" name="Freeform 304">
              <a:extLst>
                <a:ext uri="{FF2B5EF4-FFF2-40B4-BE49-F238E27FC236}">
                  <a16:creationId xmlns:a16="http://schemas.microsoft.com/office/drawing/2014/main" id="{B9B56C41-AC82-0A4C-A461-CC5B511F9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1077"/>
              <a:ext cx="7" cy="6"/>
            </a:xfrm>
            <a:custGeom>
              <a:avLst/>
              <a:gdLst>
                <a:gd name="T0" fmla="*/ 0 w 14"/>
                <a:gd name="T1" fmla="*/ 0 h 13"/>
                <a:gd name="T2" fmla="*/ 1 w 14"/>
                <a:gd name="T3" fmla="*/ 0 h 13"/>
                <a:gd name="T4" fmla="*/ 1 w 14"/>
                <a:gd name="T5" fmla="*/ 0 h 13"/>
                <a:gd name="T6" fmla="*/ 1 w 14"/>
                <a:gd name="T7" fmla="*/ 0 h 13"/>
                <a:gd name="T8" fmla="*/ 1 w 14"/>
                <a:gd name="T9" fmla="*/ 0 h 13"/>
                <a:gd name="T10" fmla="*/ 1 w 14"/>
                <a:gd name="T11" fmla="*/ 0 h 13"/>
                <a:gd name="T12" fmla="*/ 1 w 14"/>
                <a:gd name="T13" fmla="*/ 0 h 13"/>
                <a:gd name="T14" fmla="*/ 1 w 14"/>
                <a:gd name="T15" fmla="*/ 0 h 13"/>
                <a:gd name="T16" fmla="*/ 1 w 14"/>
                <a:gd name="T17" fmla="*/ 0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0 h 13"/>
                <a:gd name="T26" fmla="*/ 0 w 14"/>
                <a:gd name="T27" fmla="*/ 0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22" name="Freeform 305">
              <a:extLst>
                <a:ext uri="{FF2B5EF4-FFF2-40B4-BE49-F238E27FC236}">
                  <a16:creationId xmlns:a16="http://schemas.microsoft.com/office/drawing/2014/main" id="{E51EC78D-9AE5-A548-86C3-141CB529A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1064"/>
              <a:ext cx="7" cy="6"/>
            </a:xfrm>
            <a:custGeom>
              <a:avLst/>
              <a:gdLst>
                <a:gd name="T0" fmla="*/ 0 w 14"/>
                <a:gd name="T1" fmla="*/ 0 h 14"/>
                <a:gd name="T2" fmla="*/ 1 w 14"/>
                <a:gd name="T3" fmla="*/ 0 h 14"/>
                <a:gd name="T4" fmla="*/ 1 w 14"/>
                <a:gd name="T5" fmla="*/ 0 h 14"/>
                <a:gd name="T6" fmla="*/ 1 w 14"/>
                <a:gd name="T7" fmla="*/ 0 h 14"/>
                <a:gd name="T8" fmla="*/ 1 w 14"/>
                <a:gd name="T9" fmla="*/ 0 h 14"/>
                <a:gd name="T10" fmla="*/ 1 w 14"/>
                <a:gd name="T11" fmla="*/ 0 h 14"/>
                <a:gd name="T12" fmla="*/ 1 w 14"/>
                <a:gd name="T13" fmla="*/ 0 h 14"/>
                <a:gd name="T14" fmla="*/ 1 w 14"/>
                <a:gd name="T15" fmla="*/ 0 h 14"/>
                <a:gd name="T16" fmla="*/ 1 w 14"/>
                <a:gd name="T17" fmla="*/ 0 h 14"/>
                <a:gd name="T18" fmla="*/ 1 w 14"/>
                <a:gd name="T19" fmla="*/ 0 h 14"/>
                <a:gd name="T20" fmla="*/ 1 w 14"/>
                <a:gd name="T21" fmla="*/ 0 h 14"/>
                <a:gd name="T22" fmla="*/ 1 w 14"/>
                <a:gd name="T23" fmla="*/ 0 h 14"/>
                <a:gd name="T24" fmla="*/ 1 w 14"/>
                <a:gd name="T25" fmla="*/ 0 h 14"/>
                <a:gd name="T26" fmla="*/ 0 w 14"/>
                <a:gd name="T27" fmla="*/ 0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4"/>
                <a:gd name="T44" fmla="*/ 14 w 14"/>
                <a:gd name="T45" fmla="*/ 14 h 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4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4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3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23" name="Freeform 306">
              <a:extLst>
                <a:ext uri="{FF2B5EF4-FFF2-40B4-BE49-F238E27FC236}">
                  <a16:creationId xmlns:a16="http://schemas.microsoft.com/office/drawing/2014/main" id="{D0B86CFB-D42E-524D-843B-6B76E481F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1050"/>
              <a:ext cx="7" cy="7"/>
            </a:xfrm>
            <a:custGeom>
              <a:avLst/>
              <a:gdLst>
                <a:gd name="T0" fmla="*/ 0 w 14"/>
                <a:gd name="T1" fmla="*/ 1 h 13"/>
                <a:gd name="T2" fmla="*/ 1 w 14"/>
                <a:gd name="T3" fmla="*/ 1 h 13"/>
                <a:gd name="T4" fmla="*/ 1 w 14"/>
                <a:gd name="T5" fmla="*/ 1 h 13"/>
                <a:gd name="T6" fmla="*/ 1 w 14"/>
                <a:gd name="T7" fmla="*/ 1 h 13"/>
                <a:gd name="T8" fmla="*/ 1 w 14"/>
                <a:gd name="T9" fmla="*/ 1 h 13"/>
                <a:gd name="T10" fmla="*/ 1 w 14"/>
                <a:gd name="T11" fmla="*/ 1 h 13"/>
                <a:gd name="T12" fmla="*/ 1 w 14"/>
                <a:gd name="T13" fmla="*/ 1 h 13"/>
                <a:gd name="T14" fmla="*/ 1 w 14"/>
                <a:gd name="T15" fmla="*/ 1 h 13"/>
                <a:gd name="T16" fmla="*/ 1 w 14"/>
                <a:gd name="T17" fmla="*/ 1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1 h 13"/>
                <a:gd name="T26" fmla="*/ 0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24" name="Freeform 307">
              <a:extLst>
                <a:ext uri="{FF2B5EF4-FFF2-40B4-BE49-F238E27FC236}">
                  <a16:creationId xmlns:a16="http://schemas.microsoft.com/office/drawing/2014/main" id="{0D7AEE9A-0981-1A4D-A17C-8A969AA6A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1037"/>
              <a:ext cx="7" cy="7"/>
            </a:xfrm>
            <a:custGeom>
              <a:avLst/>
              <a:gdLst>
                <a:gd name="T0" fmla="*/ 0 w 14"/>
                <a:gd name="T1" fmla="*/ 1 h 13"/>
                <a:gd name="T2" fmla="*/ 1 w 14"/>
                <a:gd name="T3" fmla="*/ 1 h 13"/>
                <a:gd name="T4" fmla="*/ 1 w 14"/>
                <a:gd name="T5" fmla="*/ 1 h 13"/>
                <a:gd name="T6" fmla="*/ 1 w 14"/>
                <a:gd name="T7" fmla="*/ 1 h 13"/>
                <a:gd name="T8" fmla="*/ 1 w 14"/>
                <a:gd name="T9" fmla="*/ 1 h 13"/>
                <a:gd name="T10" fmla="*/ 1 w 14"/>
                <a:gd name="T11" fmla="*/ 1 h 13"/>
                <a:gd name="T12" fmla="*/ 1 w 14"/>
                <a:gd name="T13" fmla="*/ 1 h 13"/>
                <a:gd name="T14" fmla="*/ 1 w 14"/>
                <a:gd name="T15" fmla="*/ 1 h 13"/>
                <a:gd name="T16" fmla="*/ 1 w 14"/>
                <a:gd name="T17" fmla="*/ 1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1 h 13"/>
                <a:gd name="T26" fmla="*/ 0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25" name="Freeform 308">
              <a:extLst>
                <a:ext uri="{FF2B5EF4-FFF2-40B4-BE49-F238E27FC236}">
                  <a16:creationId xmlns:a16="http://schemas.microsoft.com/office/drawing/2014/main" id="{F74B2F70-69F4-9A4E-8E9A-56043E210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1024"/>
              <a:ext cx="7" cy="7"/>
            </a:xfrm>
            <a:custGeom>
              <a:avLst/>
              <a:gdLst>
                <a:gd name="T0" fmla="*/ 0 w 14"/>
                <a:gd name="T1" fmla="*/ 1 h 13"/>
                <a:gd name="T2" fmla="*/ 1 w 14"/>
                <a:gd name="T3" fmla="*/ 1 h 13"/>
                <a:gd name="T4" fmla="*/ 1 w 14"/>
                <a:gd name="T5" fmla="*/ 1 h 13"/>
                <a:gd name="T6" fmla="*/ 1 w 14"/>
                <a:gd name="T7" fmla="*/ 1 h 13"/>
                <a:gd name="T8" fmla="*/ 1 w 14"/>
                <a:gd name="T9" fmla="*/ 1 h 13"/>
                <a:gd name="T10" fmla="*/ 1 w 14"/>
                <a:gd name="T11" fmla="*/ 1 h 13"/>
                <a:gd name="T12" fmla="*/ 1 w 14"/>
                <a:gd name="T13" fmla="*/ 1 h 13"/>
                <a:gd name="T14" fmla="*/ 1 w 14"/>
                <a:gd name="T15" fmla="*/ 1 h 13"/>
                <a:gd name="T16" fmla="*/ 1 w 14"/>
                <a:gd name="T17" fmla="*/ 1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1 h 13"/>
                <a:gd name="T26" fmla="*/ 0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26" name="Freeform 309">
              <a:extLst>
                <a:ext uri="{FF2B5EF4-FFF2-40B4-BE49-F238E27FC236}">
                  <a16:creationId xmlns:a16="http://schemas.microsoft.com/office/drawing/2014/main" id="{37FB984C-9AFD-E445-8163-3FBCFA109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1011"/>
              <a:ext cx="7" cy="6"/>
            </a:xfrm>
            <a:custGeom>
              <a:avLst/>
              <a:gdLst>
                <a:gd name="T0" fmla="*/ 0 w 14"/>
                <a:gd name="T1" fmla="*/ 0 h 13"/>
                <a:gd name="T2" fmla="*/ 1 w 14"/>
                <a:gd name="T3" fmla="*/ 0 h 13"/>
                <a:gd name="T4" fmla="*/ 1 w 14"/>
                <a:gd name="T5" fmla="*/ 0 h 13"/>
                <a:gd name="T6" fmla="*/ 1 w 14"/>
                <a:gd name="T7" fmla="*/ 0 h 13"/>
                <a:gd name="T8" fmla="*/ 1 w 14"/>
                <a:gd name="T9" fmla="*/ 0 h 13"/>
                <a:gd name="T10" fmla="*/ 1 w 14"/>
                <a:gd name="T11" fmla="*/ 0 h 13"/>
                <a:gd name="T12" fmla="*/ 1 w 14"/>
                <a:gd name="T13" fmla="*/ 0 h 13"/>
                <a:gd name="T14" fmla="*/ 1 w 14"/>
                <a:gd name="T15" fmla="*/ 0 h 13"/>
                <a:gd name="T16" fmla="*/ 1 w 14"/>
                <a:gd name="T17" fmla="*/ 0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0 h 13"/>
                <a:gd name="T26" fmla="*/ 0 w 14"/>
                <a:gd name="T27" fmla="*/ 0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27" name="Freeform 310">
              <a:extLst>
                <a:ext uri="{FF2B5EF4-FFF2-40B4-BE49-F238E27FC236}">
                  <a16:creationId xmlns:a16="http://schemas.microsoft.com/office/drawing/2014/main" id="{C065B1BC-7BAC-294F-BF98-96E571088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998"/>
              <a:ext cx="7" cy="6"/>
            </a:xfrm>
            <a:custGeom>
              <a:avLst/>
              <a:gdLst>
                <a:gd name="T0" fmla="*/ 0 w 14"/>
                <a:gd name="T1" fmla="*/ 0 h 14"/>
                <a:gd name="T2" fmla="*/ 1 w 14"/>
                <a:gd name="T3" fmla="*/ 0 h 14"/>
                <a:gd name="T4" fmla="*/ 1 w 14"/>
                <a:gd name="T5" fmla="*/ 0 h 14"/>
                <a:gd name="T6" fmla="*/ 1 w 14"/>
                <a:gd name="T7" fmla="*/ 0 h 14"/>
                <a:gd name="T8" fmla="*/ 1 w 14"/>
                <a:gd name="T9" fmla="*/ 0 h 14"/>
                <a:gd name="T10" fmla="*/ 1 w 14"/>
                <a:gd name="T11" fmla="*/ 0 h 14"/>
                <a:gd name="T12" fmla="*/ 1 w 14"/>
                <a:gd name="T13" fmla="*/ 0 h 14"/>
                <a:gd name="T14" fmla="*/ 1 w 14"/>
                <a:gd name="T15" fmla="*/ 0 h 14"/>
                <a:gd name="T16" fmla="*/ 1 w 14"/>
                <a:gd name="T17" fmla="*/ 0 h 14"/>
                <a:gd name="T18" fmla="*/ 1 w 14"/>
                <a:gd name="T19" fmla="*/ 0 h 14"/>
                <a:gd name="T20" fmla="*/ 1 w 14"/>
                <a:gd name="T21" fmla="*/ 0 h 14"/>
                <a:gd name="T22" fmla="*/ 1 w 14"/>
                <a:gd name="T23" fmla="*/ 0 h 14"/>
                <a:gd name="T24" fmla="*/ 1 w 14"/>
                <a:gd name="T25" fmla="*/ 0 h 14"/>
                <a:gd name="T26" fmla="*/ 0 w 14"/>
                <a:gd name="T27" fmla="*/ 0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4"/>
                <a:gd name="T44" fmla="*/ 14 w 14"/>
                <a:gd name="T45" fmla="*/ 14 h 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4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4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3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28" name="Freeform 311">
              <a:extLst>
                <a:ext uri="{FF2B5EF4-FFF2-40B4-BE49-F238E27FC236}">
                  <a16:creationId xmlns:a16="http://schemas.microsoft.com/office/drawing/2014/main" id="{76C2B07A-6B9F-3A4D-BF9D-D5ADAAFD1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984"/>
              <a:ext cx="7" cy="7"/>
            </a:xfrm>
            <a:custGeom>
              <a:avLst/>
              <a:gdLst>
                <a:gd name="T0" fmla="*/ 0 w 14"/>
                <a:gd name="T1" fmla="*/ 1 h 13"/>
                <a:gd name="T2" fmla="*/ 1 w 14"/>
                <a:gd name="T3" fmla="*/ 1 h 13"/>
                <a:gd name="T4" fmla="*/ 1 w 14"/>
                <a:gd name="T5" fmla="*/ 1 h 13"/>
                <a:gd name="T6" fmla="*/ 1 w 14"/>
                <a:gd name="T7" fmla="*/ 1 h 13"/>
                <a:gd name="T8" fmla="*/ 1 w 14"/>
                <a:gd name="T9" fmla="*/ 1 h 13"/>
                <a:gd name="T10" fmla="*/ 1 w 14"/>
                <a:gd name="T11" fmla="*/ 1 h 13"/>
                <a:gd name="T12" fmla="*/ 1 w 14"/>
                <a:gd name="T13" fmla="*/ 1 h 13"/>
                <a:gd name="T14" fmla="*/ 1 w 14"/>
                <a:gd name="T15" fmla="*/ 1 h 13"/>
                <a:gd name="T16" fmla="*/ 1 w 14"/>
                <a:gd name="T17" fmla="*/ 1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1 h 13"/>
                <a:gd name="T26" fmla="*/ 0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29" name="Freeform 312">
              <a:extLst>
                <a:ext uri="{FF2B5EF4-FFF2-40B4-BE49-F238E27FC236}">
                  <a16:creationId xmlns:a16="http://schemas.microsoft.com/office/drawing/2014/main" id="{9EC68CAD-B6AC-C240-B3A0-FF5CC2D87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971"/>
              <a:ext cx="7" cy="7"/>
            </a:xfrm>
            <a:custGeom>
              <a:avLst/>
              <a:gdLst>
                <a:gd name="T0" fmla="*/ 0 w 14"/>
                <a:gd name="T1" fmla="*/ 1 h 13"/>
                <a:gd name="T2" fmla="*/ 1 w 14"/>
                <a:gd name="T3" fmla="*/ 1 h 13"/>
                <a:gd name="T4" fmla="*/ 1 w 14"/>
                <a:gd name="T5" fmla="*/ 1 h 13"/>
                <a:gd name="T6" fmla="*/ 1 w 14"/>
                <a:gd name="T7" fmla="*/ 1 h 13"/>
                <a:gd name="T8" fmla="*/ 1 w 14"/>
                <a:gd name="T9" fmla="*/ 1 h 13"/>
                <a:gd name="T10" fmla="*/ 1 w 14"/>
                <a:gd name="T11" fmla="*/ 1 h 13"/>
                <a:gd name="T12" fmla="*/ 1 w 14"/>
                <a:gd name="T13" fmla="*/ 1 h 13"/>
                <a:gd name="T14" fmla="*/ 1 w 14"/>
                <a:gd name="T15" fmla="*/ 1 h 13"/>
                <a:gd name="T16" fmla="*/ 1 w 14"/>
                <a:gd name="T17" fmla="*/ 1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1 h 13"/>
                <a:gd name="T26" fmla="*/ 0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30" name="Freeform 313">
              <a:extLst>
                <a:ext uri="{FF2B5EF4-FFF2-40B4-BE49-F238E27FC236}">
                  <a16:creationId xmlns:a16="http://schemas.microsoft.com/office/drawing/2014/main" id="{4CB30CBF-8C92-474E-809B-95A109A70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958"/>
              <a:ext cx="7" cy="7"/>
            </a:xfrm>
            <a:custGeom>
              <a:avLst/>
              <a:gdLst>
                <a:gd name="T0" fmla="*/ 0 w 14"/>
                <a:gd name="T1" fmla="*/ 1 h 13"/>
                <a:gd name="T2" fmla="*/ 1 w 14"/>
                <a:gd name="T3" fmla="*/ 1 h 13"/>
                <a:gd name="T4" fmla="*/ 1 w 14"/>
                <a:gd name="T5" fmla="*/ 1 h 13"/>
                <a:gd name="T6" fmla="*/ 1 w 14"/>
                <a:gd name="T7" fmla="*/ 1 h 13"/>
                <a:gd name="T8" fmla="*/ 1 w 14"/>
                <a:gd name="T9" fmla="*/ 1 h 13"/>
                <a:gd name="T10" fmla="*/ 1 w 14"/>
                <a:gd name="T11" fmla="*/ 1 h 13"/>
                <a:gd name="T12" fmla="*/ 1 w 14"/>
                <a:gd name="T13" fmla="*/ 1 h 13"/>
                <a:gd name="T14" fmla="*/ 1 w 14"/>
                <a:gd name="T15" fmla="*/ 1 h 13"/>
                <a:gd name="T16" fmla="*/ 1 w 14"/>
                <a:gd name="T17" fmla="*/ 1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1 h 13"/>
                <a:gd name="T26" fmla="*/ 0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31" name="Freeform 314">
              <a:extLst>
                <a:ext uri="{FF2B5EF4-FFF2-40B4-BE49-F238E27FC236}">
                  <a16:creationId xmlns:a16="http://schemas.microsoft.com/office/drawing/2014/main" id="{BA36CC47-99AB-A847-86EE-C7449BFA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945"/>
              <a:ext cx="7" cy="6"/>
            </a:xfrm>
            <a:custGeom>
              <a:avLst/>
              <a:gdLst>
                <a:gd name="T0" fmla="*/ 0 w 14"/>
                <a:gd name="T1" fmla="*/ 0 h 13"/>
                <a:gd name="T2" fmla="*/ 1 w 14"/>
                <a:gd name="T3" fmla="*/ 0 h 13"/>
                <a:gd name="T4" fmla="*/ 1 w 14"/>
                <a:gd name="T5" fmla="*/ 0 h 13"/>
                <a:gd name="T6" fmla="*/ 1 w 14"/>
                <a:gd name="T7" fmla="*/ 0 h 13"/>
                <a:gd name="T8" fmla="*/ 1 w 14"/>
                <a:gd name="T9" fmla="*/ 0 h 13"/>
                <a:gd name="T10" fmla="*/ 1 w 14"/>
                <a:gd name="T11" fmla="*/ 0 h 13"/>
                <a:gd name="T12" fmla="*/ 1 w 14"/>
                <a:gd name="T13" fmla="*/ 0 h 13"/>
                <a:gd name="T14" fmla="*/ 1 w 14"/>
                <a:gd name="T15" fmla="*/ 0 h 13"/>
                <a:gd name="T16" fmla="*/ 1 w 14"/>
                <a:gd name="T17" fmla="*/ 0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0 h 13"/>
                <a:gd name="T26" fmla="*/ 0 w 14"/>
                <a:gd name="T27" fmla="*/ 0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32" name="Freeform 315">
              <a:extLst>
                <a:ext uri="{FF2B5EF4-FFF2-40B4-BE49-F238E27FC236}">
                  <a16:creationId xmlns:a16="http://schemas.microsoft.com/office/drawing/2014/main" id="{7BC08491-1C0F-534A-9557-3DBA56CD0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932"/>
              <a:ext cx="7" cy="6"/>
            </a:xfrm>
            <a:custGeom>
              <a:avLst/>
              <a:gdLst>
                <a:gd name="T0" fmla="*/ 0 w 14"/>
                <a:gd name="T1" fmla="*/ 0 h 14"/>
                <a:gd name="T2" fmla="*/ 1 w 14"/>
                <a:gd name="T3" fmla="*/ 0 h 14"/>
                <a:gd name="T4" fmla="*/ 1 w 14"/>
                <a:gd name="T5" fmla="*/ 0 h 14"/>
                <a:gd name="T6" fmla="*/ 1 w 14"/>
                <a:gd name="T7" fmla="*/ 0 h 14"/>
                <a:gd name="T8" fmla="*/ 1 w 14"/>
                <a:gd name="T9" fmla="*/ 0 h 14"/>
                <a:gd name="T10" fmla="*/ 1 w 14"/>
                <a:gd name="T11" fmla="*/ 0 h 14"/>
                <a:gd name="T12" fmla="*/ 1 w 14"/>
                <a:gd name="T13" fmla="*/ 0 h 14"/>
                <a:gd name="T14" fmla="*/ 1 w 14"/>
                <a:gd name="T15" fmla="*/ 0 h 14"/>
                <a:gd name="T16" fmla="*/ 1 w 14"/>
                <a:gd name="T17" fmla="*/ 0 h 14"/>
                <a:gd name="T18" fmla="*/ 1 w 14"/>
                <a:gd name="T19" fmla="*/ 0 h 14"/>
                <a:gd name="T20" fmla="*/ 1 w 14"/>
                <a:gd name="T21" fmla="*/ 0 h 14"/>
                <a:gd name="T22" fmla="*/ 1 w 14"/>
                <a:gd name="T23" fmla="*/ 0 h 14"/>
                <a:gd name="T24" fmla="*/ 1 w 14"/>
                <a:gd name="T25" fmla="*/ 0 h 14"/>
                <a:gd name="T26" fmla="*/ 0 w 14"/>
                <a:gd name="T27" fmla="*/ 0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4"/>
                <a:gd name="T44" fmla="*/ 14 w 14"/>
                <a:gd name="T45" fmla="*/ 14 h 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4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4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3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33" name="Freeform 316">
              <a:extLst>
                <a:ext uri="{FF2B5EF4-FFF2-40B4-BE49-F238E27FC236}">
                  <a16:creationId xmlns:a16="http://schemas.microsoft.com/office/drawing/2014/main" id="{DD7E87F5-6679-604B-BE9C-3B391018C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918"/>
              <a:ext cx="7" cy="7"/>
            </a:xfrm>
            <a:custGeom>
              <a:avLst/>
              <a:gdLst>
                <a:gd name="T0" fmla="*/ 0 w 14"/>
                <a:gd name="T1" fmla="*/ 1 h 13"/>
                <a:gd name="T2" fmla="*/ 1 w 14"/>
                <a:gd name="T3" fmla="*/ 1 h 13"/>
                <a:gd name="T4" fmla="*/ 1 w 14"/>
                <a:gd name="T5" fmla="*/ 1 h 13"/>
                <a:gd name="T6" fmla="*/ 1 w 14"/>
                <a:gd name="T7" fmla="*/ 1 h 13"/>
                <a:gd name="T8" fmla="*/ 1 w 14"/>
                <a:gd name="T9" fmla="*/ 1 h 13"/>
                <a:gd name="T10" fmla="*/ 1 w 14"/>
                <a:gd name="T11" fmla="*/ 1 h 13"/>
                <a:gd name="T12" fmla="*/ 1 w 14"/>
                <a:gd name="T13" fmla="*/ 1 h 13"/>
                <a:gd name="T14" fmla="*/ 1 w 14"/>
                <a:gd name="T15" fmla="*/ 1 h 13"/>
                <a:gd name="T16" fmla="*/ 1 w 14"/>
                <a:gd name="T17" fmla="*/ 1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1 h 13"/>
                <a:gd name="T26" fmla="*/ 0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34" name="Freeform 317">
              <a:extLst>
                <a:ext uri="{FF2B5EF4-FFF2-40B4-BE49-F238E27FC236}">
                  <a16:creationId xmlns:a16="http://schemas.microsoft.com/office/drawing/2014/main" id="{E298FA5F-6EFE-F146-A647-83CA9B904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905"/>
              <a:ext cx="7" cy="7"/>
            </a:xfrm>
            <a:custGeom>
              <a:avLst/>
              <a:gdLst>
                <a:gd name="T0" fmla="*/ 0 w 14"/>
                <a:gd name="T1" fmla="*/ 1 h 14"/>
                <a:gd name="T2" fmla="*/ 1 w 14"/>
                <a:gd name="T3" fmla="*/ 1 h 14"/>
                <a:gd name="T4" fmla="*/ 1 w 14"/>
                <a:gd name="T5" fmla="*/ 1 h 14"/>
                <a:gd name="T6" fmla="*/ 1 w 14"/>
                <a:gd name="T7" fmla="*/ 1 h 14"/>
                <a:gd name="T8" fmla="*/ 1 w 14"/>
                <a:gd name="T9" fmla="*/ 1 h 14"/>
                <a:gd name="T10" fmla="*/ 1 w 14"/>
                <a:gd name="T11" fmla="*/ 1 h 14"/>
                <a:gd name="T12" fmla="*/ 1 w 14"/>
                <a:gd name="T13" fmla="*/ 1 h 14"/>
                <a:gd name="T14" fmla="*/ 1 w 14"/>
                <a:gd name="T15" fmla="*/ 1 h 14"/>
                <a:gd name="T16" fmla="*/ 1 w 14"/>
                <a:gd name="T17" fmla="*/ 1 h 14"/>
                <a:gd name="T18" fmla="*/ 1 w 14"/>
                <a:gd name="T19" fmla="*/ 0 h 14"/>
                <a:gd name="T20" fmla="*/ 1 w 14"/>
                <a:gd name="T21" fmla="*/ 0 h 14"/>
                <a:gd name="T22" fmla="*/ 1 w 14"/>
                <a:gd name="T23" fmla="*/ 0 h 14"/>
                <a:gd name="T24" fmla="*/ 1 w 14"/>
                <a:gd name="T25" fmla="*/ 1 h 14"/>
                <a:gd name="T26" fmla="*/ 0 w 14"/>
                <a:gd name="T27" fmla="*/ 1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4"/>
                <a:gd name="T44" fmla="*/ 14 w 14"/>
                <a:gd name="T45" fmla="*/ 14 h 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4">
                  <a:moveTo>
                    <a:pt x="0" y="7"/>
                  </a:moveTo>
                  <a:lnTo>
                    <a:pt x="3" y="11"/>
                  </a:lnTo>
                  <a:lnTo>
                    <a:pt x="5" y="13"/>
                  </a:lnTo>
                  <a:lnTo>
                    <a:pt x="7" y="14"/>
                  </a:lnTo>
                  <a:lnTo>
                    <a:pt x="9" y="13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3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35" name="Freeform 318">
              <a:extLst>
                <a:ext uri="{FF2B5EF4-FFF2-40B4-BE49-F238E27FC236}">
                  <a16:creationId xmlns:a16="http://schemas.microsoft.com/office/drawing/2014/main" id="{3444AEBE-896F-124C-B059-BCB424709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892"/>
              <a:ext cx="7" cy="7"/>
            </a:xfrm>
            <a:custGeom>
              <a:avLst/>
              <a:gdLst>
                <a:gd name="T0" fmla="*/ 0 w 14"/>
                <a:gd name="T1" fmla="*/ 1 h 13"/>
                <a:gd name="T2" fmla="*/ 1 w 14"/>
                <a:gd name="T3" fmla="*/ 1 h 13"/>
                <a:gd name="T4" fmla="*/ 1 w 14"/>
                <a:gd name="T5" fmla="*/ 1 h 13"/>
                <a:gd name="T6" fmla="*/ 1 w 14"/>
                <a:gd name="T7" fmla="*/ 1 h 13"/>
                <a:gd name="T8" fmla="*/ 1 w 14"/>
                <a:gd name="T9" fmla="*/ 1 h 13"/>
                <a:gd name="T10" fmla="*/ 1 w 14"/>
                <a:gd name="T11" fmla="*/ 1 h 13"/>
                <a:gd name="T12" fmla="*/ 1 w 14"/>
                <a:gd name="T13" fmla="*/ 1 h 13"/>
                <a:gd name="T14" fmla="*/ 1 w 14"/>
                <a:gd name="T15" fmla="*/ 1 h 13"/>
                <a:gd name="T16" fmla="*/ 1 w 14"/>
                <a:gd name="T17" fmla="*/ 1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1 h 13"/>
                <a:gd name="T26" fmla="*/ 0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36" name="Freeform 319">
              <a:extLst>
                <a:ext uri="{FF2B5EF4-FFF2-40B4-BE49-F238E27FC236}">
                  <a16:creationId xmlns:a16="http://schemas.microsoft.com/office/drawing/2014/main" id="{7BF898BE-F084-1846-B14D-657163E50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879"/>
              <a:ext cx="7" cy="6"/>
            </a:xfrm>
            <a:custGeom>
              <a:avLst/>
              <a:gdLst>
                <a:gd name="T0" fmla="*/ 0 w 14"/>
                <a:gd name="T1" fmla="*/ 0 h 13"/>
                <a:gd name="T2" fmla="*/ 1 w 14"/>
                <a:gd name="T3" fmla="*/ 0 h 13"/>
                <a:gd name="T4" fmla="*/ 1 w 14"/>
                <a:gd name="T5" fmla="*/ 0 h 13"/>
                <a:gd name="T6" fmla="*/ 1 w 14"/>
                <a:gd name="T7" fmla="*/ 0 h 13"/>
                <a:gd name="T8" fmla="*/ 1 w 14"/>
                <a:gd name="T9" fmla="*/ 0 h 13"/>
                <a:gd name="T10" fmla="*/ 1 w 14"/>
                <a:gd name="T11" fmla="*/ 0 h 13"/>
                <a:gd name="T12" fmla="*/ 1 w 14"/>
                <a:gd name="T13" fmla="*/ 0 h 13"/>
                <a:gd name="T14" fmla="*/ 1 w 14"/>
                <a:gd name="T15" fmla="*/ 0 h 13"/>
                <a:gd name="T16" fmla="*/ 1 w 14"/>
                <a:gd name="T17" fmla="*/ 0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0 h 13"/>
                <a:gd name="T26" fmla="*/ 0 w 14"/>
                <a:gd name="T27" fmla="*/ 0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37" name="Freeform 320">
              <a:extLst>
                <a:ext uri="{FF2B5EF4-FFF2-40B4-BE49-F238E27FC236}">
                  <a16:creationId xmlns:a16="http://schemas.microsoft.com/office/drawing/2014/main" id="{BBCA10AE-AEE3-5E42-9FA0-17560D301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866"/>
              <a:ext cx="7" cy="6"/>
            </a:xfrm>
            <a:custGeom>
              <a:avLst/>
              <a:gdLst>
                <a:gd name="T0" fmla="*/ 0 w 14"/>
                <a:gd name="T1" fmla="*/ 0 h 13"/>
                <a:gd name="T2" fmla="*/ 1 w 14"/>
                <a:gd name="T3" fmla="*/ 0 h 13"/>
                <a:gd name="T4" fmla="*/ 1 w 14"/>
                <a:gd name="T5" fmla="*/ 0 h 13"/>
                <a:gd name="T6" fmla="*/ 1 w 14"/>
                <a:gd name="T7" fmla="*/ 0 h 13"/>
                <a:gd name="T8" fmla="*/ 1 w 14"/>
                <a:gd name="T9" fmla="*/ 0 h 13"/>
                <a:gd name="T10" fmla="*/ 1 w 14"/>
                <a:gd name="T11" fmla="*/ 0 h 13"/>
                <a:gd name="T12" fmla="*/ 1 w 14"/>
                <a:gd name="T13" fmla="*/ 0 h 13"/>
                <a:gd name="T14" fmla="*/ 1 w 14"/>
                <a:gd name="T15" fmla="*/ 0 h 13"/>
                <a:gd name="T16" fmla="*/ 1 w 14"/>
                <a:gd name="T17" fmla="*/ 0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0 h 13"/>
                <a:gd name="T26" fmla="*/ 0 w 14"/>
                <a:gd name="T27" fmla="*/ 0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38" name="Freeform 321">
              <a:extLst>
                <a:ext uri="{FF2B5EF4-FFF2-40B4-BE49-F238E27FC236}">
                  <a16:creationId xmlns:a16="http://schemas.microsoft.com/office/drawing/2014/main" id="{BEA8057A-A81D-7A46-9ABA-13CA16F8C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852"/>
              <a:ext cx="7" cy="7"/>
            </a:xfrm>
            <a:custGeom>
              <a:avLst/>
              <a:gdLst>
                <a:gd name="T0" fmla="*/ 0 w 14"/>
                <a:gd name="T1" fmla="*/ 1 h 13"/>
                <a:gd name="T2" fmla="*/ 1 w 14"/>
                <a:gd name="T3" fmla="*/ 1 h 13"/>
                <a:gd name="T4" fmla="*/ 1 w 14"/>
                <a:gd name="T5" fmla="*/ 1 h 13"/>
                <a:gd name="T6" fmla="*/ 1 w 14"/>
                <a:gd name="T7" fmla="*/ 1 h 13"/>
                <a:gd name="T8" fmla="*/ 1 w 14"/>
                <a:gd name="T9" fmla="*/ 1 h 13"/>
                <a:gd name="T10" fmla="*/ 1 w 14"/>
                <a:gd name="T11" fmla="*/ 1 h 13"/>
                <a:gd name="T12" fmla="*/ 1 w 14"/>
                <a:gd name="T13" fmla="*/ 1 h 13"/>
                <a:gd name="T14" fmla="*/ 1 w 14"/>
                <a:gd name="T15" fmla="*/ 1 h 13"/>
                <a:gd name="T16" fmla="*/ 1 w 14"/>
                <a:gd name="T17" fmla="*/ 1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1 h 13"/>
                <a:gd name="T26" fmla="*/ 0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39" name="Freeform 322">
              <a:extLst>
                <a:ext uri="{FF2B5EF4-FFF2-40B4-BE49-F238E27FC236}">
                  <a16:creationId xmlns:a16="http://schemas.microsoft.com/office/drawing/2014/main" id="{A62CE395-A6D2-3742-8713-0CE5B226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839"/>
              <a:ext cx="7" cy="7"/>
            </a:xfrm>
            <a:custGeom>
              <a:avLst/>
              <a:gdLst>
                <a:gd name="T0" fmla="*/ 0 w 14"/>
                <a:gd name="T1" fmla="*/ 1 h 14"/>
                <a:gd name="T2" fmla="*/ 1 w 14"/>
                <a:gd name="T3" fmla="*/ 1 h 14"/>
                <a:gd name="T4" fmla="*/ 1 w 14"/>
                <a:gd name="T5" fmla="*/ 1 h 14"/>
                <a:gd name="T6" fmla="*/ 1 w 14"/>
                <a:gd name="T7" fmla="*/ 1 h 14"/>
                <a:gd name="T8" fmla="*/ 1 w 14"/>
                <a:gd name="T9" fmla="*/ 1 h 14"/>
                <a:gd name="T10" fmla="*/ 1 w 14"/>
                <a:gd name="T11" fmla="*/ 1 h 14"/>
                <a:gd name="T12" fmla="*/ 1 w 14"/>
                <a:gd name="T13" fmla="*/ 1 h 14"/>
                <a:gd name="T14" fmla="*/ 1 w 14"/>
                <a:gd name="T15" fmla="*/ 1 h 14"/>
                <a:gd name="T16" fmla="*/ 1 w 14"/>
                <a:gd name="T17" fmla="*/ 1 h 14"/>
                <a:gd name="T18" fmla="*/ 1 w 14"/>
                <a:gd name="T19" fmla="*/ 0 h 14"/>
                <a:gd name="T20" fmla="*/ 1 w 14"/>
                <a:gd name="T21" fmla="*/ 0 h 14"/>
                <a:gd name="T22" fmla="*/ 1 w 14"/>
                <a:gd name="T23" fmla="*/ 0 h 14"/>
                <a:gd name="T24" fmla="*/ 1 w 14"/>
                <a:gd name="T25" fmla="*/ 1 h 14"/>
                <a:gd name="T26" fmla="*/ 0 w 14"/>
                <a:gd name="T27" fmla="*/ 1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4"/>
                <a:gd name="T44" fmla="*/ 14 w 14"/>
                <a:gd name="T45" fmla="*/ 14 h 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4">
                  <a:moveTo>
                    <a:pt x="0" y="7"/>
                  </a:moveTo>
                  <a:lnTo>
                    <a:pt x="3" y="11"/>
                  </a:lnTo>
                  <a:lnTo>
                    <a:pt x="5" y="13"/>
                  </a:lnTo>
                  <a:lnTo>
                    <a:pt x="7" y="14"/>
                  </a:lnTo>
                  <a:lnTo>
                    <a:pt x="9" y="13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3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40" name="Freeform 323">
              <a:extLst>
                <a:ext uri="{FF2B5EF4-FFF2-40B4-BE49-F238E27FC236}">
                  <a16:creationId xmlns:a16="http://schemas.microsoft.com/office/drawing/2014/main" id="{F0E3038D-1FC8-4143-8D1F-DB79A621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826"/>
              <a:ext cx="7" cy="7"/>
            </a:xfrm>
            <a:custGeom>
              <a:avLst/>
              <a:gdLst>
                <a:gd name="T0" fmla="*/ 0 w 14"/>
                <a:gd name="T1" fmla="*/ 1 h 13"/>
                <a:gd name="T2" fmla="*/ 1 w 14"/>
                <a:gd name="T3" fmla="*/ 1 h 13"/>
                <a:gd name="T4" fmla="*/ 1 w 14"/>
                <a:gd name="T5" fmla="*/ 1 h 13"/>
                <a:gd name="T6" fmla="*/ 1 w 14"/>
                <a:gd name="T7" fmla="*/ 1 h 13"/>
                <a:gd name="T8" fmla="*/ 1 w 14"/>
                <a:gd name="T9" fmla="*/ 1 h 13"/>
                <a:gd name="T10" fmla="*/ 1 w 14"/>
                <a:gd name="T11" fmla="*/ 1 h 13"/>
                <a:gd name="T12" fmla="*/ 1 w 14"/>
                <a:gd name="T13" fmla="*/ 1 h 13"/>
                <a:gd name="T14" fmla="*/ 1 w 14"/>
                <a:gd name="T15" fmla="*/ 1 h 13"/>
                <a:gd name="T16" fmla="*/ 1 w 14"/>
                <a:gd name="T17" fmla="*/ 1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1 h 13"/>
                <a:gd name="T26" fmla="*/ 0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41" name="Freeform 324">
              <a:extLst>
                <a:ext uri="{FF2B5EF4-FFF2-40B4-BE49-F238E27FC236}">
                  <a16:creationId xmlns:a16="http://schemas.microsoft.com/office/drawing/2014/main" id="{E8645739-3C0D-FE42-B552-192C95929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813"/>
              <a:ext cx="7" cy="6"/>
            </a:xfrm>
            <a:custGeom>
              <a:avLst/>
              <a:gdLst>
                <a:gd name="T0" fmla="*/ 0 w 14"/>
                <a:gd name="T1" fmla="*/ 0 h 13"/>
                <a:gd name="T2" fmla="*/ 1 w 14"/>
                <a:gd name="T3" fmla="*/ 0 h 13"/>
                <a:gd name="T4" fmla="*/ 1 w 14"/>
                <a:gd name="T5" fmla="*/ 0 h 13"/>
                <a:gd name="T6" fmla="*/ 1 w 14"/>
                <a:gd name="T7" fmla="*/ 0 h 13"/>
                <a:gd name="T8" fmla="*/ 1 w 14"/>
                <a:gd name="T9" fmla="*/ 0 h 13"/>
                <a:gd name="T10" fmla="*/ 1 w 14"/>
                <a:gd name="T11" fmla="*/ 0 h 13"/>
                <a:gd name="T12" fmla="*/ 1 w 14"/>
                <a:gd name="T13" fmla="*/ 0 h 13"/>
                <a:gd name="T14" fmla="*/ 1 w 14"/>
                <a:gd name="T15" fmla="*/ 0 h 13"/>
                <a:gd name="T16" fmla="*/ 1 w 14"/>
                <a:gd name="T17" fmla="*/ 0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0 h 13"/>
                <a:gd name="T26" fmla="*/ 0 w 14"/>
                <a:gd name="T27" fmla="*/ 0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42" name="Freeform 325">
              <a:extLst>
                <a:ext uri="{FF2B5EF4-FFF2-40B4-BE49-F238E27FC236}">
                  <a16:creationId xmlns:a16="http://schemas.microsoft.com/office/drawing/2014/main" id="{006535AA-D77D-364F-BEF9-A6FC2B9E0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800"/>
              <a:ext cx="7" cy="6"/>
            </a:xfrm>
            <a:custGeom>
              <a:avLst/>
              <a:gdLst>
                <a:gd name="T0" fmla="*/ 0 w 14"/>
                <a:gd name="T1" fmla="*/ 0 h 13"/>
                <a:gd name="T2" fmla="*/ 1 w 14"/>
                <a:gd name="T3" fmla="*/ 0 h 13"/>
                <a:gd name="T4" fmla="*/ 1 w 14"/>
                <a:gd name="T5" fmla="*/ 0 h 13"/>
                <a:gd name="T6" fmla="*/ 1 w 14"/>
                <a:gd name="T7" fmla="*/ 0 h 13"/>
                <a:gd name="T8" fmla="*/ 1 w 14"/>
                <a:gd name="T9" fmla="*/ 0 h 13"/>
                <a:gd name="T10" fmla="*/ 1 w 14"/>
                <a:gd name="T11" fmla="*/ 0 h 13"/>
                <a:gd name="T12" fmla="*/ 1 w 14"/>
                <a:gd name="T13" fmla="*/ 0 h 13"/>
                <a:gd name="T14" fmla="*/ 1 w 14"/>
                <a:gd name="T15" fmla="*/ 0 h 13"/>
                <a:gd name="T16" fmla="*/ 1 w 14"/>
                <a:gd name="T17" fmla="*/ 0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0 h 13"/>
                <a:gd name="T26" fmla="*/ 0 w 14"/>
                <a:gd name="T27" fmla="*/ 0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43" name="Freeform 326">
              <a:extLst>
                <a:ext uri="{FF2B5EF4-FFF2-40B4-BE49-F238E27FC236}">
                  <a16:creationId xmlns:a16="http://schemas.microsoft.com/office/drawing/2014/main" id="{4B2422C6-84F5-3345-A674-F965E1F4E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786"/>
              <a:ext cx="7" cy="7"/>
            </a:xfrm>
            <a:custGeom>
              <a:avLst/>
              <a:gdLst>
                <a:gd name="T0" fmla="*/ 0 w 14"/>
                <a:gd name="T1" fmla="*/ 1 h 13"/>
                <a:gd name="T2" fmla="*/ 1 w 14"/>
                <a:gd name="T3" fmla="*/ 1 h 13"/>
                <a:gd name="T4" fmla="*/ 1 w 14"/>
                <a:gd name="T5" fmla="*/ 1 h 13"/>
                <a:gd name="T6" fmla="*/ 1 w 14"/>
                <a:gd name="T7" fmla="*/ 1 h 13"/>
                <a:gd name="T8" fmla="*/ 1 w 14"/>
                <a:gd name="T9" fmla="*/ 1 h 13"/>
                <a:gd name="T10" fmla="*/ 1 w 14"/>
                <a:gd name="T11" fmla="*/ 1 h 13"/>
                <a:gd name="T12" fmla="*/ 1 w 14"/>
                <a:gd name="T13" fmla="*/ 1 h 13"/>
                <a:gd name="T14" fmla="*/ 1 w 14"/>
                <a:gd name="T15" fmla="*/ 1 h 13"/>
                <a:gd name="T16" fmla="*/ 1 w 14"/>
                <a:gd name="T17" fmla="*/ 1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1 h 13"/>
                <a:gd name="T26" fmla="*/ 0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44" name="Freeform 327">
              <a:extLst>
                <a:ext uri="{FF2B5EF4-FFF2-40B4-BE49-F238E27FC236}">
                  <a16:creationId xmlns:a16="http://schemas.microsoft.com/office/drawing/2014/main" id="{91E51223-B3A5-8448-BF4F-351C201B8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773"/>
              <a:ext cx="7" cy="7"/>
            </a:xfrm>
            <a:custGeom>
              <a:avLst/>
              <a:gdLst>
                <a:gd name="T0" fmla="*/ 0 w 14"/>
                <a:gd name="T1" fmla="*/ 1 h 14"/>
                <a:gd name="T2" fmla="*/ 1 w 14"/>
                <a:gd name="T3" fmla="*/ 1 h 14"/>
                <a:gd name="T4" fmla="*/ 1 w 14"/>
                <a:gd name="T5" fmla="*/ 1 h 14"/>
                <a:gd name="T6" fmla="*/ 1 w 14"/>
                <a:gd name="T7" fmla="*/ 1 h 14"/>
                <a:gd name="T8" fmla="*/ 1 w 14"/>
                <a:gd name="T9" fmla="*/ 1 h 14"/>
                <a:gd name="T10" fmla="*/ 1 w 14"/>
                <a:gd name="T11" fmla="*/ 1 h 14"/>
                <a:gd name="T12" fmla="*/ 1 w 14"/>
                <a:gd name="T13" fmla="*/ 1 h 14"/>
                <a:gd name="T14" fmla="*/ 1 w 14"/>
                <a:gd name="T15" fmla="*/ 1 h 14"/>
                <a:gd name="T16" fmla="*/ 1 w 14"/>
                <a:gd name="T17" fmla="*/ 1 h 14"/>
                <a:gd name="T18" fmla="*/ 1 w 14"/>
                <a:gd name="T19" fmla="*/ 0 h 14"/>
                <a:gd name="T20" fmla="*/ 1 w 14"/>
                <a:gd name="T21" fmla="*/ 0 h 14"/>
                <a:gd name="T22" fmla="*/ 1 w 14"/>
                <a:gd name="T23" fmla="*/ 0 h 14"/>
                <a:gd name="T24" fmla="*/ 1 w 14"/>
                <a:gd name="T25" fmla="*/ 1 h 14"/>
                <a:gd name="T26" fmla="*/ 0 w 14"/>
                <a:gd name="T27" fmla="*/ 1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4"/>
                <a:gd name="T44" fmla="*/ 14 w 14"/>
                <a:gd name="T45" fmla="*/ 14 h 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4">
                  <a:moveTo>
                    <a:pt x="0" y="7"/>
                  </a:moveTo>
                  <a:lnTo>
                    <a:pt x="3" y="11"/>
                  </a:lnTo>
                  <a:lnTo>
                    <a:pt x="5" y="13"/>
                  </a:lnTo>
                  <a:lnTo>
                    <a:pt x="7" y="14"/>
                  </a:lnTo>
                  <a:lnTo>
                    <a:pt x="9" y="13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3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45" name="Freeform 328">
              <a:extLst>
                <a:ext uri="{FF2B5EF4-FFF2-40B4-BE49-F238E27FC236}">
                  <a16:creationId xmlns:a16="http://schemas.microsoft.com/office/drawing/2014/main" id="{1846851F-1105-F94F-AD63-EA23484FE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760"/>
              <a:ext cx="7" cy="7"/>
            </a:xfrm>
            <a:custGeom>
              <a:avLst/>
              <a:gdLst>
                <a:gd name="T0" fmla="*/ 0 w 14"/>
                <a:gd name="T1" fmla="*/ 1 h 13"/>
                <a:gd name="T2" fmla="*/ 1 w 14"/>
                <a:gd name="T3" fmla="*/ 1 h 13"/>
                <a:gd name="T4" fmla="*/ 1 w 14"/>
                <a:gd name="T5" fmla="*/ 1 h 13"/>
                <a:gd name="T6" fmla="*/ 1 w 14"/>
                <a:gd name="T7" fmla="*/ 1 h 13"/>
                <a:gd name="T8" fmla="*/ 1 w 14"/>
                <a:gd name="T9" fmla="*/ 1 h 13"/>
                <a:gd name="T10" fmla="*/ 1 w 14"/>
                <a:gd name="T11" fmla="*/ 1 h 13"/>
                <a:gd name="T12" fmla="*/ 1 w 14"/>
                <a:gd name="T13" fmla="*/ 1 h 13"/>
                <a:gd name="T14" fmla="*/ 1 w 14"/>
                <a:gd name="T15" fmla="*/ 1 h 13"/>
                <a:gd name="T16" fmla="*/ 1 w 14"/>
                <a:gd name="T17" fmla="*/ 1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1 h 13"/>
                <a:gd name="T26" fmla="*/ 0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46" name="Freeform 329">
              <a:extLst>
                <a:ext uri="{FF2B5EF4-FFF2-40B4-BE49-F238E27FC236}">
                  <a16:creationId xmlns:a16="http://schemas.microsoft.com/office/drawing/2014/main" id="{7F02EFCE-79F2-8244-A9B4-59E5DE411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747"/>
              <a:ext cx="7" cy="6"/>
            </a:xfrm>
            <a:custGeom>
              <a:avLst/>
              <a:gdLst>
                <a:gd name="T0" fmla="*/ 0 w 14"/>
                <a:gd name="T1" fmla="*/ 0 h 13"/>
                <a:gd name="T2" fmla="*/ 1 w 14"/>
                <a:gd name="T3" fmla="*/ 0 h 13"/>
                <a:gd name="T4" fmla="*/ 1 w 14"/>
                <a:gd name="T5" fmla="*/ 0 h 13"/>
                <a:gd name="T6" fmla="*/ 1 w 14"/>
                <a:gd name="T7" fmla="*/ 0 h 13"/>
                <a:gd name="T8" fmla="*/ 1 w 14"/>
                <a:gd name="T9" fmla="*/ 0 h 13"/>
                <a:gd name="T10" fmla="*/ 1 w 14"/>
                <a:gd name="T11" fmla="*/ 0 h 13"/>
                <a:gd name="T12" fmla="*/ 1 w 14"/>
                <a:gd name="T13" fmla="*/ 0 h 13"/>
                <a:gd name="T14" fmla="*/ 1 w 14"/>
                <a:gd name="T15" fmla="*/ 0 h 13"/>
                <a:gd name="T16" fmla="*/ 1 w 14"/>
                <a:gd name="T17" fmla="*/ 0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0 h 13"/>
                <a:gd name="T26" fmla="*/ 0 w 14"/>
                <a:gd name="T27" fmla="*/ 0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47" name="Freeform 330">
              <a:extLst>
                <a:ext uri="{FF2B5EF4-FFF2-40B4-BE49-F238E27FC236}">
                  <a16:creationId xmlns:a16="http://schemas.microsoft.com/office/drawing/2014/main" id="{ADFBC621-A803-B14E-BE03-1170D3CF0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734"/>
              <a:ext cx="7" cy="6"/>
            </a:xfrm>
            <a:custGeom>
              <a:avLst/>
              <a:gdLst>
                <a:gd name="T0" fmla="*/ 0 w 14"/>
                <a:gd name="T1" fmla="*/ 0 h 13"/>
                <a:gd name="T2" fmla="*/ 1 w 14"/>
                <a:gd name="T3" fmla="*/ 0 h 13"/>
                <a:gd name="T4" fmla="*/ 1 w 14"/>
                <a:gd name="T5" fmla="*/ 0 h 13"/>
                <a:gd name="T6" fmla="*/ 1 w 14"/>
                <a:gd name="T7" fmla="*/ 0 h 13"/>
                <a:gd name="T8" fmla="*/ 1 w 14"/>
                <a:gd name="T9" fmla="*/ 0 h 13"/>
                <a:gd name="T10" fmla="*/ 1 w 14"/>
                <a:gd name="T11" fmla="*/ 0 h 13"/>
                <a:gd name="T12" fmla="*/ 1 w 14"/>
                <a:gd name="T13" fmla="*/ 0 h 13"/>
                <a:gd name="T14" fmla="*/ 1 w 14"/>
                <a:gd name="T15" fmla="*/ 0 h 13"/>
                <a:gd name="T16" fmla="*/ 1 w 14"/>
                <a:gd name="T17" fmla="*/ 0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0 h 13"/>
                <a:gd name="T26" fmla="*/ 0 w 14"/>
                <a:gd name="T27" fmla="*/ 0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48" name="Freeform 331">
              <a:extLst>
                <a:ext uri="{FF2B5EF4-FFF2-40B4-BE49-F238E27FC236}">
                  <a16:creationId xmlns:a16="http://schemas.microsoft.com/office/drawing/2014/main" id="{A9461AF1-7975-8F44-A80B-07231A8D0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720"/>
              <a:ext cx="7" cy="7"/>
            </a:xfrm>
            <a:custGeom>
              <a:avLst/>
              <a:gdLst>
                <a:gd name="T0" fmla="*/ 0 w 14"/>
                <a:gd name="T1" fmla="*/ 1 h 13"/>
                <a:gd name="T2" fmla="*/ 1 w 14"/>
                <a:gd name="T3" fmla="*/ 1 h 13"/>
                <a:gd name="T4" fmla="*/ 1 w 14"/>
                <a:gd name="T5" fmla="*/ 1 h 13"/>
                <a:gd name="T6" fmla="*/ 1 w 14"/>
                <a:gd name="T7" fmla="*/ 1 h 13"/>
                <a:gd name="T8" fmla="*/ 1 w 14"/>
                <a:gd name="T9" fmla="*/ 1 h 13"/>
                <a:gd name="T10" fmla="*/ 1 w 14"/>
                <a:gd name="T11" fmla="*/ 1 h 13"/>
                <a:gd name="T12" fmla="*/ 1 w 14"/>
                <a:gd name="T13" fmla="*/ 1 h 13"/>
                <a:gd name="T14" fmla="*/ 1 w 14"/>
                <a:gd name="T15" fmla="*/ 1 h 13"/>
                <a:gd name="T16" fmla="*/ 1 w 14"/>
                <a:gd name="T17" fmla="*/ 1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1 h 13"/>
                <a:gd name="T26" fmla="*/ 0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49" name="Freeform 332">
              <a:extLst>
                <a:ext uri="{FF2B5EF4-FFF2-40B4-BE49-F238E27FC236}">
                  <a16:creationId xmlns:a16="http://schemas.microsoft.com/office/drawing/2014/main" id="{5A5043C7-58EC-9949-A59A-29CBB4B15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707"/>
              <a:ext cx="7" cy="7"/>
            </a:xfrm>
            <a:custGeom>
              <a:avLst/>
              <a:gdLst>
                <a:gd name="T0" fmla="*/ 0 w 14"/>
                <a:gd name="T1" fmla="*/ 1 h 14"/>
                <a:gd name="T2" fmla="*/ 1 w 14"/>
                <a:gd name="T3" fmla="*/ 1 h 14"/>
                <a:gd name="T4" fmla="*/ 1 w 14"/>
                <a:gd name="T5" fmla="*/ 1 h 14"/>
                <a:gd name="T6" fmla="*/ 1 w 14"/>
                <a:gd name="T7" fmla="*/ 1 h 14"/>
                <a:gd name="T8" fmla="*/ 1 w 14"/>
                <a:gd name="T9" fmla="*/ 1 h 14"/>
                <a:gd name="T10" fmla="*/ 1 w 14"/>
                <a:gd name="T11" fmla="*/ 1 h 14"/>
                <a:gd name="T12" fmla="*/ 1 w 14"/>
                <a:gd name="T13" fmla="*/ 1 h 14"/>
                <a:gd name="T14" fmla="*/ 1 w 14"/>
                <a:gd name="T15" fmla="*/ 1 h 14"/>
                <a:gd name="T16" fmla="*/ 1 w 14"/>
                <a:gd name="T17" fmla="*/ 1 h 14"/>
                <a:gd name="T18" fmla="*/ 1 w 14"/>
                <a:gd name="T19" fmla="*/ 0 h 14"/>
                <a:gd name="T20" fmla="*/ 1 w 14"/>
                <a:gd name="T21" fmla="*/ 0 h 14"/>
                <a:gd name="T22" fmla="*/ 1 w 14"/>
                <a:gd name="T23" fmla="*/ 0 h 14"/>
                <a:gd name="T24" fmla="*/ 1 w 14"/>
                <a:gd name="T25" fmla="*/ 1 h 14"/>
                <a:gd name="T26" fmla="*/ 0 w 14"/>
                <a:gd name="T27" fmla="*/ 1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4"/>
                <a:gd name="T44" fmla="*/ 14 w 14"/>
                <a:gd name="T45" fmla="*/ 14 h 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4">
                  <a:moveTo>
                    <a:pt x="0" y="7"/>
                  </a:moveTo>
                  <a:lnTo>
                    <a:pt x="3" y="11"/>
                  </a:lnTo>
                  <a:lnTo>
                    <a:pt x="5" y="13"/>
                  </a:lnTo>
                  <a:lnTo>
                    <a:pt x="7" y="14"/>
                  </a:lnTo>
                  <a:lnTo>
                    <a:pt x="9" y="13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3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50" name="Freeform 333">
              <a:extLst>
                <a:ext uri="{FF2B5EF4-FFF2-40B4-BE49-F238E27FC236}">
                  <a16:creationId xmlns:a16="http://schemas.microsoft.com/office/drawing/2014/main" id="{7C4ABE56-09A1-064A-ADF4-0749E59AE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694"/>
              <a:ext cx="7" cy="7"/>
            </a:xfrm>
            <a:custGeom>
              <a:avLst/>
              <a:gdLst>
                <a:gd name="T0" fmla="*/ 0 w 14"/>
                <a:gd name="T1" fmla="*/ 1 h 13"/>
                <a:gd name="T2" fmla="*/ 1 w 14"/>
                <a:gd name="T3" fmla="*/ 1 h 13"/>
                <a:gd name="T4" fmla="*/ 1 w 14"/>
                <a:gd name="T5" fmla="*/ 1 h 13"/>
                <a:gd name="T6" fmla="*/ 1 w 14"/>
                <a:gd name="T7" fmla="*/ 1 h 13"/>
                <a:gd name="T8" fmla="*/ 1 w 14"/>
                <a:gd name="T9" fmla="*/ 1 h 13"/>
                <a:gd name="T10" fmla="*/ 1 w 14"/>
                <a:gd name="T11" fmla="*/ 1 h 13"/>
                <a:gd name="T12" fmla="*/ 1 w 14"/>
                <a:gd name="T13" fmla="*/ 1 h 13"/>
                <a:gd name="T14" fmla="*/ 1 w 14"/>
                <a:gd name="T15" fmla="*/ 1 h 13"/>
                <a:gd name="T16" fmla="*/ 1 w 14"/>
                <a:gd name="T17" fmla="*/ 1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1 h 13"/>
                <a:gd name="T26" fmla="*/ 0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51" name="Freeform 334">
              <a:extLst>
                <a:ext uri="{FF2B5EF4-FFF2-40B4-BE49-F238E27FC236}">
                  <a16:creationId xmlns:a16="http://schemas.microsoft.com/office/drawing/2014/main" id="{9FF06E10-9674-0F4C-9164-3B2746B60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681"/>
              <a:ext cx="7" cy="6"/>
            </a:xfrm>
            <a:custGeom>
              <a:avLst/>
              <a:gdLst>
                <a:gd name="T0" fmla="*/ 0 w 14"/>
                <a:gd name="T1" fmla="*/ 0 h 13"/>
                <a:gd name="T2" fmla="*/ 1 w 14"/>
                <a:gd name="T3" fmla="*/ 0 h 13"/>
                <a:gd name="T4" fmla="*/ 1 w 14"/>
                <a:gd name="T5" fmla="*/ 0 h 13"/>
                <a:gd name="T6" fmla="*/ 1 w 14"/>
                <a:gd name="T7" fmla="*/ 0 h 13"/>
                <a:gd name="T8" fmla="*/ 1 w 14"/>
                <a:gd name="T9" fmla="*/ 0 h 13"/>
                <a:gd name="T10" fmla="*/ 1 w 14"/>
                <a:gd name="T11" fmla="*/ 0 h 13"/>
                <a:gd name="T12" fmla="*/ 1 w 14"/>
                <a:gd name="T13" fmla="*/ 0 h 13"/>
                <a:gd name="T14" fmla="*/ 1 w 14"/>
                <a:gd name="T15" fmla="*/ 0 h 13"/>
                <a:gd name="T16" fmla="*/ 1 w 14"/>
                <a:gd name="T17" fmla="*/ 0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0 h 13"/>
                <a:gd name="T26" fmla="*/ 0 w 14"/>
                <a:gd name="T27" fmla="*/ 0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52" name="Freeform 335">
              <a:extLst>
                <a:ext uri="{FF2B5EF4-FFF2-40B4-BE49-F238E27FC236}">
                  <a16:creationId xmlns:a16="http://schemas.microsoft.com/office/drawing/2014/main" id="{8C8595F1-6B30-9F41-B822-EABF63441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668"/>
              <a:ext cx="7" cy="6"/>
            </a:xfrm>
            <a:custGeom>
              <a:avLst/>
              <a:gdLst>
                <a:gd name="T0" fmla="*/ 0 w 14"/>
                <a:gd name="T1" fmla="*/ 0 h 13"/>
                <a:gd name="T2" fmla="*/ 1 w 14"/>
                <a:gd name="T3" fmla="*/ 0 h 13"/>
                <a:gd name="T4" fmla="*/ 1 w 14"/>
                <a:gd name="T5" fmla="*/ 0 h 13"/>
                <a:gd name="T6" fmla="*/ 1 w 14"/>
                <a:gd name="T7" fmla="*/ 0 h 13"/>
                <a:gd name="T8" fmla="*/ 1 w 14"/>
                <a:gd name="T9" fmla="*/ 0 h 13"/>
                <a:gd name="T10" fmla="*/ 1 w 14"/>
                <a:gd name="T11" fmla="*/ 0 h 13"/>
                <a:gd name="T12" fmla="*/ 1 w 14"/>
                <a:gd name="T13" fmla="*/ 0 h 13"/>
                <a:gd name="T14" fmla="*/ 1 w 14"/>
                <a:gd name="T15" fmla="*/ 0 h 13"/>
                <a:gd name="T16" fmla="*/ 1 w 14"/>
                <a:gd name="T17" fmla="*/ 0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0 h 13"/>
                <a:gd name="T26" fmla="*/ 0 w 14"/>
                <a:gd name="T27" fmla="*/ 0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53" name="Freeform 336">
              <a:extLst>
                <a:ext uri="{FF2B5EF4-FFF2-40B4-BE49-F238E27FC236}">
                  <a16:creationId xmlns:a16="http://schemas.microsoft.com/office/drawing/2014/main" id="{A42080E0-3305-4746-B737-823FC399F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654"/>
              <a:ext cx="7" cy="7"/>
            </a:xfrm>
            <a:custGeom>
              <a:avLst/>
              <a:gdLst>
                <a:gd name="T0" fmla="*/ 0 w 14"/>
                <a:gd name="T1" fmla="*/ 1 h 13"/>
                <a:gd name="T2" fmla="*/ 1 w 14"/>
                <a:gd name="T3" fmla="*/ 1 h 13"/>
                <a:gd name="T4" fmla="*/ 1 w 14"/>
                <a:gd name="T5" fmla="*/ 1 h 13"/>
                <a:gd name="T6" fmla="*/ 1 w 14"/>
                <a:gd name="T7" fmla="*/ 1 h 13"/>
                <a:gd name="T8" fmla="*/ 1 w 14"/>
                <a:gd name="T9" fmla="*/ 1 h 13"/>
                <a:gd name="T10" fmla="*/ 1 w 14"/>
                <a:gd name="T11" fmla="*/ 1 h 13"/>
                <a:gd name="T12" fmla="*/ 1 w 14"/>
                <a:gd name="T13" fmla="*/ 1 h 13"/>
                <a:gd name="T14" fmla="*/ 1 w 14"/>
                <a:gd name="T15" fmla="*/ 1 h 13"/>
                <a:gd name="T16" fmla="*/ 1 w 14"/>
                <a:gd name="T17" fmla="*/ 1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1 h 13"/>
                <a:gd name="T26" fmla="*/ 0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54" name="Freeform 337">
              <a:extLst>
                <a:ext uri="{FF2B5EF4-FFF2-40B4-BE49-F238E27FC236}">
                  <a16:creationId xmlns:a16="http://schemas.microsoft.com/office/drawing/2014/main" id="{40BE5EE2-F43C-F24B-9D69-6ABB8D214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641"/>
              <a:ext cx="7" cy="7"/>
            </a:xfrm>
            <a:custGeom>
              <a:avLst/>
              <a:gdLst>
                <a:gd name="T0" fmla="*/ 0 w 14"/>
                <a:gd name="T1" fmla="*/ 1 h 14"/>
                <a:gd name="T2" fmla="*/ 1 w 14"/>
                <a:gd name="T3" fmla="*/ 1 h 14"/>
                <a:gd name="T4" fmla="*/ 1 w 14"/>
                <a:gd name="T5" fmla="*/ 1 h 14"/>
                <a:gd name="T6" fmla="*/ 1 w 14"/>
                <a:gd name="T7" fmla="*/ 1 h 14"/>
                <a:gd name="T8" fmla="*/ 1 w 14"/>
                <a:gd name="T9" fmla="*/ 1 h 14"/>
                <a:gd name="T10" fmla="*/ 1 w 14"/>
                <a:gd name="T11" fmla="*/ 1 h 14"/>
                <a:gd name="T12" fmla="*/ 1 w 14"/>
                <a:gd name="T13" fmla="*/ 1 h 14"/>
                <a:gd name="T14" fmla="*/ 1 w 14"/>
                <a:gd name="T15" fmla="*/ 1 h 14"/>
                <a:gd name="T16" fmla="*/ 1 w 14"/>
                <a:gd name="T17" fmla="*/ 1 h 14"/>
                <a:gd name="T18" fmla="*/ 1 w 14"/>
                <a:gd name="T19" fmla="*/ 0 h 14"/>
                <a:gd name="T20" fmla="*/ 1 w 14"/>
                <a:gd name="T21" fmla="*/ 0 h 14"/>
                <a:gd name="T22" fmla="*/ 1 w 14"/>
                <a:gd name="T23" fmla="*/ 0 h 14"/>
                <a:gd name="T24" fmla="*/ 1 w 14"/>
                <a:gd name="T25" fmla="*/ 1 h 14"/>
                <a:gd name="T26" fmla="*/ 0 w 14"/>
                <a:gd name="T27" fmla="*/ 1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4"/>
                <a:gd name="T44" fmla="*/ 14 w 14"/>
                <a:gd name="T45" fmla="*/ 14 h 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4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4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3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55" name="Freeform 338">
              <a:extLst>
                <a:ext uri="{FF2B5EF4-FFF2-40B4-BE49-F238E27FC236}">
                  <a16:creationId xmlns:a16="http://schemas.microsoft.com/office/drawing/2014/main" id="{844D0238-6D4B-FF4A-8AB6-CBBDA4AA7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628"/>
              <a:ext cx="7" cy="7"/>
            </a:xfrm>
            <a:custGeom>
              <a:avLst/>
              <a:gdLst>
                <a:gd name="T0" fmla="*/ 0 w 14"/>
                <a:gd name="T1" fmla="*/ 1 h 13"/>
                <a:gd name="T2" fmla="*/ 1 w 14"/>
                <a:gd name="T3" fmla="*/ 1 h 13"/>
                <a:gd name="T4" fmla="*/ 1 w 14"/>
                <a:gd name="T5" fmla="*/ 1 h 13"/>
                <a:gd name="T6" fmla="*/ 1 w 14"/>
                <a:gd name="T7" fmla="*/ 1 h 13"/>
                <a:gd name="T8" fmla="*/ 1 w 14"/>
                <a:gd name="T9" fmla="*/ 1 h 13"/>
                <a:gd name="T10" fmla="*/ 1 w 14"/>
                <a:gd name="T11" fmla="*/ 1 h 13"/>
                <a:gd name="T12" fmla="*/ 1 w 14"/>
                <a:gd name="T13" fmla="*/ 1 h 13"/>
                <a:gd name="T14" fmla="*/ 1 w 14"/>
                <a:gd name="T15" fmla="*/ 1 h 13"/>
                <a:gd name="T16" fmla="*/ 1 w 14"/>
                <a:gd name="T17" fmla="*/ 1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1 h 13"/>
                <a:gd name="T26" fmla="*/ 0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56" name="Freeform 339">
              <a:extLst>
                <a:ext uri="{FF2B5EF4-FFF2-40B4-BE49-F238E27FC236}">
                  <a16:creationId xmlns:a16="http://schemas.microsoft.com/office/drawing/2014/main" id="{180E3BD5-7DD3-A741-975E-80F562D5F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615"/>
              <a:ext cx="7" cy="6"/>
            </a:xfrm>
            <a:custGeom>
              <a:avLst/>
              <a:gdLst>
                <a:gd name="T0" fmla="*/ 0 w 14"/>
                <a:gd name="T1" fmla="*/ 0 h 13"/>
                <a:gd name="T2" fmla="*/ 1 w 14"/>
                <a:gd name="T3" fmla="*/ 0 h 13"/>
                <a:gd name="T4" fmla="*/ 1 w 14"/>
                <a:gd name="T5" fmla="*/ 0 h 13"/>
                <a:gd name="T6" fmla="*/ 1 w 14"/>
                <a:gd name="T7" fmla="*/ 0 h 13"/>
                <a:gd name="T8" fmla="*/ 1 w 14"/>
                <a:gd name="T9" fmla="*/ 0 h 13"/>
                <a:gd name="T10" fmla="*/ 1 w 14"/>
                <a:gd name="T11" fmla="*/ 0 h 13"/>
                <a:gd name="T12" fmla="*/ 1 w 14"/>
                <a:gd name="T13" fmla="*/ 0 h 13"/>
                <a:gd name="T14" fmla="*/ 1 w 14"/>
                <a:gd name="T15" fmla="*/ 0 h 13"/>
                <a:gd name="T16" fmla="*/ 1 w 14"/>
                <a:gd name="T17" fmla="*/ 0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0 h 13"/>
                <a:gd name="T26" fmla="*/ 0 w 14"/>
                <a:gd name="T27" fmla="*/ 0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57" name="Freeform 340">
              <a:extLst>
                <a:ext uri="{FF2B5EF4-FFF2-40B4-BE49-F238E27FC236}">
                  <a16:creationId xmlns:a16="http://schemas.microsoft.com/office/drawing/2014/main" id="{6D6C3D4C-517A-514D-A35C-F96799649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602"/>
              <a:ext cx="7" cy="6"/>
            </a:xfrm>
            <a:custGeom>
              <a:avLst/>
              <a:gdLst>
                <a:gd name="T0" fmla="*/ 0 w 14"/>
                <a:gd name="T1" fmla="*/ 0 h 13"/>
                <a:gd name="T2" fmla="*/ 1 w 14"/>
                <a:gd name="T3" fmla="*/ 0 h 13"/>
                <a:gd name="T4" fmla="*/ 1 w 14"/>
                <a:gd name="T5" fmla="*/ 0 h 13"/>
                <a:gd name="T6" fmla="*/ 1 w 14"/>
                <a:gd name="T7" fmla="*/ 0 h 13"/>
                <a:gd name="T8" fmla="*/ 1 w 14"/>
                <a:gd name="T9" fmla="*/ 0 h 13"/>
                <a:gd name="T10" fmla="*/ 1 w 14"/>
                <a:gd name="T11" fmla="*/ 0 h 13"/>
                <a:gd name="T12" fmla="*/ 1 w 14"/>
                <a:gd name="T13" fmla="*/ 0 h 13"/>
                <a:gd name="T14" fmla="*/ 1 w 14"/>
                <a:gd name="T15" fmla="*/ 0 h 13"/>
                <a:gd name="T16" fmla="*/ 1 w 14"/>
                <a:gd name="T17" fmla="*/ 0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0 h 13"/>
                <a:gd name="T26" fmla="*/ 0 w 14"/>
                <a:gd name="T27" fmla="*/ 0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58" name="Freeform 341">
              <a:extLst>
                <a:ext uri="{FF2B5EF4-FFF2-40B4-BE49-F238E27FC236}">
                  <a16:creationId xmlns:a16="http://schemas.microsoft.com/office/drawing/2014/main" id="{594AC0BE-8F5A-1E43-8AA1-19840EB1F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588"/>
              <a:ext cx="7" cy="7"/>
            </a:xfrm>
            <a:custGeom>
              <a:avLst/>
              <a:gdLst>
                <a:gd name="T0" fmla="*/ 0 w 14"/>
                <a:gd name="T1" fmla="*/ 1 h 13"/>
                <a:gd name="T2" fmla="*/ 1 w 14"/>
                <a:gd name="T3" fmla="*/ 1 h 13"/>
                <a:gd name="T4" fmla="*/ 1 w 14"/>
                <a:gd name="T5" fmla="*/ 1 h 13"/>
                <a:gd name="T6" fmla="*/ 1 w 14"/>
                <a:gd name="T7" fmla="*/ 1 h 13"/>
                <a:gd name="T8" fmla="*/ 1 w 14"/>
                <a:gd name="T9" fmla="*/ 1 h 13"/>
                <a:gd name="T10" fmla="*/ 1 w 14"/>
                <a:gd name="T11" fmla="*/ 1 h 13"/>
                <a:gd name="T12" fmla="*/ 1 w 14"/>
                <a:gd name="T13" fmla="*/ 1 h 13"/>
                <a:gd name="T14" fmla="*/ 1 w 14"/>
                <a:gd name="T15" fmla="*/ 1 h 13"/>
                <a:gd name="T16" fmla="*/ 1 w 14"/>
                <a:gd name="T17" fmla="*/ 1 h 13"/>
                <a:gd name="T18" fmla="*/ 1 w 14"/>
                <a:gd name="T19" fmla="*/ 0 h 13"/>
                <a:gd name="T20" fmla="*/ 1 w 14"/>
                <a:gd name="T21" fmla="*/ 0 h 13"/>
                <a:gd name="T22" fmla="*/ 1 w 14"/>
                <a:gd name="T23" fmla="*/ 0 h 13"/>
                <a:gd name="T24" fmla="*/ 1 w 14"/>
                <a:gd name="T25" fmla="*/ 1 h 13"/>
                <a:gd name="T26" fmla="*/ 0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0" y="6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6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59" name="Freeform 342">
              <a:extLst>
                <a:ext uri="{FF2B5EF4-FFF2-40B4-BE49-F238E27FC236}">
                  <a16:creationId xmlns:a16="http://schemas.microsoft.com/office/drawing/2014/main" id="{2C1C8423-BB97-A240-97CD-1B03B60CB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575"/>
              <a:ext cx="7" cy="7"/>
            </a:xfrm>
            <a:custGeom>
              <a:avLst/>
              <a:gdLst>
                <a:gd name="T0" fmla="*/ 0 w 14"/>
                <a:gd name="T1" fmla="*/ 1 h 14"/>
                <a:gd name="T2" fmla="*/ 1 w 14"/>
                <a:gd name="T3" fmla="*/ 1 h 14"/>
                <a:gd name="T4" fmla="*/ 1 w 14"/>
                <a:gd name="T5" fmla="*/ 1 h 14"/>
                <a:gd name="T6" fmla="*/ 1 w 14"/>
                <a:gd name="T7" fmla="*/ 1 h 14"/>
                <a:gd name="T8" fmla="*/ 1 w 14"/>
                <a:gd name="T9" fmla="*/ 1 h 14"/>
                <a:gd name="T10" fmla="*/ 1 w 14"/>
                <a:gd name="T11" fmla="*/ 1 h 14"/>
                <a:gd name="T12" fmla="*/ 1 w 14"/>
                <a:gd name="T13" fmla="*/ 1 h 14"/>
                <a:gd name="T14" fmla="*/ 1 w 14"/>
                <a:gd name="T15" fmla="*/ 1 h 14"/>
                <a:gd name="T16" fmla="*/ 1 w 14"/>
                <a:gd name="T17" fmla="*/ 1 h 14"/>
                <a:gd name="T18" fmla="*/ 1 w 14"/>
                <a:gd name="T19" fmla="*/ 0 h 14"/>
                <a:gd name="T20" fmla="*/ 1 w 14"/>
                <a:gd name="T21" fmla="*/ 0 h 14"/>
                <a:gd name="T22" fmla="*/ 1 w 14"/>
                <a:gd name="T23" fmla="*/ 0 h 14"/>
                <a:gd name="T24" fmla="*/ 1 w 14"/>
                <a:gd name="T25" fmla="*/ 1 h 14"/>
                <a:gd name="T26" fmla="*/ 0 w 14"/>
                <a:gd name="T27" fmla="*/ 1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4"/>
                <a:gd name="T44" fmla="*/ 14 w 14"/>
                <a:gd name="T45" fmla="*/ 14 h 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4">
                  <a:moveTo>
                    <a:pt x="0" y="7"/>
                  </a:moveTo>
                  <a:lnTo>
                    <a:pt x="3" y="11"/>
                  </a:lnTo>
                  <a:lnTo>
                    <a:pt x="5" y="12"/>
                  </a:lnTo>
                  <a:lnTo>
                    <a:pt x="7" y="14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3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460" name="Freeform 343">
              <a:extLst>
                <a:ext uri="{FF2B5EF4-FFF2-40B4-BE49-F238E27FC236}">
                  <a16:creationId xmlns:a16="http://schemas.microsoft.com/office/drawing/2014/main" id="{A3DD24A7-FD87-C04B-97CC-AFCEE8EE9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552"/>
              <a:ext cx="27" cy="28"/>
            </a:xfrm>
            <a:custGeom>
              <a:avLst/>
              <a:gdLst>
                <a:gd name="T0" fmla="*/ 1 w 53"/>
                <a:gd name="T1" fmla="*/ 1 h 55"/>
                <a:gd name="T2" fmla="*/ 1 w 53"/>
                <a:gd name="T3" fmla="*/ 0 h 55"/>
                <a:gd name="T4" fmla="*/ 0 w 53"/>
                <a:gd name="T5" fmla="*/ 1 h 55"/>
                <a:gd name="T6" fmla="*/ 1 w 53"/>
                <a:gd name="T7" fmla="*/ 1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"/>
                <a:gd name="T13" fmla="*/ 0 h 55"/>
                <a:gd name="T14" fmla="*/ 53 w 53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" h="55">
                  <a:moveTo>
                    <a:pt x="53" y="55"/>
                  </a:moveTo>
                  <a:lnTo>
                    <a:pt x="26" y="0"/>
                  </a:lnTo>
                  <a:lnTo>
                    <a:pt x="0" y="55"/>
                  </a:lnTo>
                  <a:lnTo>
                    <a:pt x="53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9384" name="Rectangle 141">
            <a:extLst>
              <a:ext uri="{FF2B5EF4-FFF2-40B4-BE49-F238E27FC236}">
                <a16:creationId xmlns:a16="http://schemas.microsoft.com/office/drawing/2014/main" id="{21C8B61A-44A2-1B4B-8BB0-FDB478C00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8" y="1685925"/>
            <a:ext cx="1540486" cy="322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Mem Control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4">
            <a:extLst>
              <a:ext uri="{FF2B5EF4-FFF2-40B4-BE49-F238E27FC236}">
                <a16:creationId xmlns:a16="http://schemas.microsoft.com/office/drawing/2014/main" id="{78239202-C6A4-2448-ACDE-6DC10273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3A946D-6E1B-C64A-8AAF-1B70B7DB9837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E421155-7A83-9941-A685-BF1C459F3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 Address</a:t>
            </a:r>
          </a:p>
        </p:txBody>
      </p:sp>
      <p:sp>
        <p:nvSpPr>
          <p:cNvPr id="64516" name="Text Box 4">
            <a:extLst>
              <a:ext uri="{FF2B5EF4-FFF2-40B4-BE49-F238E27FC236}">
                <a16:creationId xmlns:a16="http://schemas.microsoft.com/office/drawing/2014/main" id="{6CDA0349-AC16-BB4B-9253-F7DB12B0E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688" y="1679575"/>
            <a:ext cx="3530600" cy="417513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opq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rA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,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rB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17" name="Text Box 5">
            <a:extLst>
              <a:ext uri="{FF2B5EF4-FFF2-40B4-BE49-F238E27FC236}">
                <a16:creationId xmlns:a16="http://schemas.microsoft.com/office/drawing/2014/main" id="{FA62ADA5-D658-3946-9624-702DD7AC8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" y="2097088"/>
            <a:ext cx="1525588" cy="34131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Memory</a:t>
            </a:r>
          </a:p>
        </p:txBody>
      </p:sp>
      <p:sp>
        <p:nvSpPr>
          <p:cNvPr id="64518" name="Text Box 6">
            <a:extLst>
              <a:ext uri="{FF2B5EF4-FFF2-40B4-BE49-F238E27FC236}">
                <a16:creationId xmlns:a16="http://schemas.microsoft.com/office/drawing/2014/main" id="{37B247D2-5477-584C-985A-13E53EF02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688" y="2441575"/>
            <a:ext cx="3530600" cy="341313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rmmovq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rA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, D(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rB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64519" name="Text Box 7">
            <a:extLst>
              <a:ext uri="{FF2B5EF4-FFF2-40B4-BE49-F238E27FC236}">
                <a16:creationId xmlns:a16="http://schemas.microsoft.com/office/drawing/2014/main" id="{3F468136-E9F5-6F4B-BE18-E88ED5957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688" y="3127375"/>
            <a:ext cx="3530600" cy="341313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popq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rA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20" name="Text Box 8">
            <a:extLst>
              <a:ext uri="{FF2B5EF4-FFF2-40B4-BE49-F238E27FC236}">
                <a16:creationId xmlns:a16="http://schemas.microsoft.com/office/drawing/2014/main" id="{E22B5DBE-E587-2841-B924-81329D21B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688" y="3813175"/>
            <a:ext cx="3530600" cy="341313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jXX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Dest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21" name="Text Box 9">
            <a:extLst>
              <a:ext uri="{FF2B5EF4-FFF2-40B4-BE49-F238E27FC236}">
                <a16:creationId xmlns:a16="http://schemas.microsoft.com/office/drawing/2014/main" id="{282EADAB-6FD8-8D41-9EE8-957660E62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688" y="4498975"/>
            <a:ext cx="3530600" cy="341313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call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Dest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22" name="Text Box 10">
            <a:extLst>
              <a:ext uri="{FF2B5EF4-FFF2-40B4-BE49-F238E27FC236}">
                <a16:creationId xmlns:a16="http://schemas.microsoft.com/office/drawing/2014/main" id="{FA624364-2D53-4E4E-9337-3EBB08FE3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688" y="5184775"/>
            <a:ext cx="3530600" cy="341313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ret</a:t>
            </a:r>
          </a:p>
        </p:txBody>
      </p:sp>
      <p:sp>
        <p:nvSpPr>
          <p:cNvPr id="64523" name="Text Box 11">
            <a:extLst>
              <a:ext uri="{FF2B5EF4-FFF2-40B4-BE49-F238E27FC236}">
                <a16:creationId xmlns:a16="http://schemas.microsoft.com/office/drawing/2014/main" id="{BC0B2A2A-2C6D-FB47-A6AC-177998499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688" y="2097088"/>
            <a:ext cx="3530600" cy="341312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64524" name="Text Box 12">
            <a:extLst>
              <a:ext uri="{FF2B5EF4-FFF2-40B4-BE49-F238E27FC236}">
                <a16:creationId xmlns:a16="http://schemas.microsoft.com/office/drawing/2014/main" id="{E29827AB-CB9B-9A4F-8DED-0DB020A10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788" y="2097088"/>
            <a:ext cx="3529012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No operation </a:t>
            </a:r>
          </a:p>
        </p:txBody>
      </p:sp>
      <p:grpSp>
        <p:nvGrpSpPr>
          <p:cNvPr id="64525" name="Group 13">
            <a:extLst>
              <a:ext uri="{FF2B5EF4-FFF2-40B4-BE49-F238E27FC236}">
                <a16:creationId xmlns:a16="http://schemas.microsoft.com/office/drawing/2014/main" id="{109D7194-D081-FB44-BCBA-14B6B749F215}"/>
              </a:ext>
            </a:extLst>
          </p:cNvPr>
          <p:cNvGrpSpPr>
            <a:grpSpLocks/>
          </p:cNvGrpSpPr>
          <p:nvPr/>
        </p:nvGrpSpPr>
        <p:grpSpPr bwMode="auto">
          <a:xfrm>
            <a:off x="292100" y="2782888"/>
            <a:ext cx="8775700" cy="341312"/>
            <a:chOff x="576" y="2352"/>
            <a:chExt cx="4416" cy="192"/>
          </a:xfrm>
        </p:grpSpPr>
        <p:sp>
          <p:nvSpPr>
            <p:cNvPr id="64541" name="Text Box 14">
              <a:extLst>
                <a:ext uri="{FF2B5EF4-FFF2-40B4-BE49-F238E27FC236}">
                  <a16:creationId xmlns:a16="http://schemas.microsoft.com/office/drawing/2014/main" id="{EFFD679F-A539-584A-9602-DF8DE4180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lIns="45769" tIns="45769" rIns="45769" bIns="45769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M</a:t>
              </a:r>
              <a:r>
                <a:rPr lang="en-US" altLang="zh-CN" sz="2000" b="0" baseline="-2500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8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[</a:t>
              </a:r>
              <a:r>
                <a:rPr lang="en-US" altLang="zh-CN" sz="2000" b="0" dirty="0" err="1">
                  <a:solidFill>
                    <a:srgbClr val="FF33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valE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] 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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valA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64542" name="Text Box 15">
              <a:extLst>
                <a:ext uri="{FF2B5EF4-FFF2-40B4-BE49-F238E27FC236}">
                  <a16:creationId xmlns:a16="http://schemas.microsoft.com/office/drawing/2014/main" id="{ACD267D0-3E7D-FC42-9D52-512A5AF3A6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9" tIns="45769" rIns="45769" bIns="45769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Memory</a:t>
              </a:r>
            </a:p>
          </p:txBody>
        </p:sp>
        <p:sp>
          <p:nvSpPr>
            <p:cNvPr id="64543" name="Text Box 16">
              <a:extLst>
                <a:ext uri="{FF2B5EF4-FFF2-40B4-BE49-F238E27FC236}">
                  <a16:creationId xmlns:a16="http://schemas.microsoft.com/office/drawing/2014/main" id="{A045FFB3-FDF2-FF42-89D1-8EE8B0BBE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9" tIns="45769" rIns="45769" bIns="45769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Write value to memory  </a:t>
              </a:r>
            </a:p>
          </p:txBody>
        </p:sp>
      </p:grpSp>
      <p:grpSp>
        <p:nvGrpSpPr>
          <p:cNvPr id="64526" name="Group 17">
            <a:extLst>
              <a:ext uri="{FF2B5EF4-FFF2-40B4-BE49-F238E27FC236}">
                <a16:creationId xmlns:a16="http://schemas.microsoft.com/office/drawing/2014/main" id="{F35538EF-63BB-F946-BEAE-D7F4DF4ED6FA}"/>
              </a:ext>
            </a:extLst>
          </p:cNvPr>
          <p:cNvGrpSpPr>
            <a:grpSpLocks/>
          </p:cNvGrpSpPr>
          <p:nvPr/>
        </p:nvGrpSpPr>
        <p:grpSpPr bwMode="auto">
          <a:xfrm>
            <a:off x="292100" y="3468688"/>
            <a:ext cx="8775700" cy="341312"/>
            <a:chOff x="576" y="2352"/>
            <a:chExt cx="4416" cy="192"/>
          </a:xfrm>
        </p:grpSpPr>
        <p:sp>
          <p:nvSpPr>
            <p:cNvPr id="64538" name="Text Box 18">
              <a:extLst>
                <a:ext uri="{FF2B5EF4-FFF2-40B4-BE49-F238E27FC236}">
                  <a16:creationId xmlns:a16="http://schemas.microsoft.com/office/drawing/2014/main" id="{B2254052-DD3D-3A41-983B-5B828702C3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lIns="45769" tIns="45769" rIns="45769" bIns="45769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valM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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M</a:t>
              </a:r>
              <a:r>
                <a:rPr lang="en-US" altLang="zh-CN" sz="2000" b="0" baseline="-2500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8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[</a:t>
              </a:r>
              <a:r>
                <a:rPr lang="en-US" altLang="zh-CN" sz="2000" b="0" dirty="0" err="1">
                  <a:solidFill>
                    <a:srgbClr val="FF33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valA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]</a:t>
              </a:r>
            </a:p>
          </p:txBody>
        </p:sp>
        <p:sp>
          <p:nvSpPr>
            <p:cNvPr id="64539" name="Text Box 19">
              <a:extLst>
                <a:ext uri="{FF2B5EF4-FFF2-40B4-BE49-F238E27FC236}">
                  <a16:creationId xmlns:a16="http://schemas.microsoft.com/office/drawing/2014/main" id="{51AB083E-F619-4D46-B143-80466CD340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9" tIns="45769" rIns="45769" bIns="45769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Memory</a:t>
              </a:r>
            </a:p>
          </p:txBody>
        </p:sp>
        <p:sp>
          <p:nvSpPr>
            <p:cNvPr id="64540" name="Text Box 20">
              <a:extLst>
                <a:ext uri="{FF2B5EF4-FFF2-40B4-BE49-F238E27FC236}">
                  <a16:creationId xmlns:a16="http://schemas.microsoft.com/office/drawing/2014/main" id="{29F5D766-C12A-3949-9B50-D5D2FD91A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9" tIns="45769" rIns="45769" bIns="45769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Read from stack </a:t>
              </a:r>
            </a:p>
          </p:txBody>
        </p:sp>
      </p:grpSp>
      <p:grpSp>
        <p:nvGrpSpPr>
          <p:cNvPr id="64527" name="Group 21">
            <a:extLst>
              <a:ext uri="{FF2B5EF4-FFF2-40B4-BE49-F238E27FC236}">
                <a16:creationId xmlns:a16="http://schemas.microsoft.com/office/drawing/2014/main" id="{94D1A032-FB23-644D-B5B3-E16D5A912C80}"/>
              </a:ext>
            </a:extLst>
          </p:cNvPr>
          <p:cNvGrpSpPr>
            <a:grpSpLocks/>
          </p:cNvGrpSpPr>
          <p:nvPr/>
        </p:nvGrpSpPr>
        <p:grpSpPr bwMode="auto">
          <a:xfrm>
            <a:off x="292100" y="4840288"/>
            <a:ext cx="8775700" cy="341312"/>
            <a:chOff x="576" y="2352"/>
            <a:chExt cx="4416" cy="192"/>
          </a:xfrm>
        </p:grpSpPr>
        <p:sp>
          <p:nvSpPr>
            <p:cNvPr id="64535" name="Text Box 22">
              <a:extLst>
                <a:ext uri="{FF2B5EF4-FFF2-40B4-BE49-F238E27FC236}">
                  <a16:creationId xmlns:a16="http://schemas.microsoft.com/office/drawing/2014/main" id="{C951B928-7CE5-7443-89CD-E1D4DEA016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lIns="45769" tIns="45769" rIns="45769" bIns="45769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M</a:t>
              </a:r>
              <a:r>
                <a:rPr lang="en-US" altLang="zh-CN" sz="2000" b="0" baseline="-2500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8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[</a:t>
              </a:r>
              <a:r>
                <a:rPr lang="en-US" altLang="zh-CN" sz="2000" b="0" dirty="0" err="1">
                  <a:solidFill>
                    <a:srgbClr val="FF33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valE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] 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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valP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64536" name="Text Box 23">
              <a:extLst>
                <a:ext uri="{FF2B5EF4-FFF2-40B4-BE49-F238E27FC236}">
                  <a16:creationId xmlns:a16="http://schemas.microsoft.com/office/drawing/2014/main" id="{6A4BA492-2EFA-ED4E-86BB-617770A62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9" tIns="45769" rIns="45769" bIns="45769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Memory</a:t>
              </a:r>
            </a:p>
          </p:txBody>
        </p:sp>
        <p:sp>
          <p:nvSpPr>
            <p:cNvPr id="64537" name="Text Box 24">
              <a:extLst>
                <a:ext uri="{FF2B5EF4-FFF2-40B4-BE49-F238E27FC236}">
                  <a16:creationId xmlns:a16="http://schemas.microsoft.com/office/drawing/2014/main" id="{024587CB-A875-6C4D-B404-EA5A8E5934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9" tIns="45769" rIns="45769" bIns="45769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Write return value on stack </a:t>
              </a:r>
            </a:p>
          </p:txBody>
        </p:sp>
      </p:grpSp>
      <p:grpSp>
        <p:nvGrpSpPr>
          <p:cNvPr id="64528" name="Group 25">
            <a:extLst>
              <a:ext uri="{FF2B5EF4-FFF2-40B4-BE49-F238E27FC236}">
                <a16:creationId xmlns:a16="http://schemas.microsoft.com/office/drawing/2014/main" id="{B1711FD8-ADCC-484E-B8B8-96CA71BDC7CB}"/>
              </a:ext>
            </a:extLst>
          </p:cNvPr>
          <p:cNvGrpSpPr>
            <a:grpSpLocks/>
          </p:cNvGrpSpPr>
          <p:nvPr/>
        </p:nvGrpSpPr>
        <p:grpSpPr bwMode="auto">
          <a:xfrm>
            <a:off x="292100" y="5526088"/>
            <a:ext cx="8775700" cy="341312"/>
            <a:chOff x="576" y="2352"/>
            <a:chExt cx="4416" cy="192"/>
          </a:xfrm>
        </p:grpSpPr>
        <p:sp>
          <p:nvSpPr>
            <p:cNvPr id="64532" name="Text Box 26">
              <a:extLst>
                <a:ext uri="{FF2B5EF4-FFF2-40B4-BE49-F238E27FC236}">
                  <a16:creationId xmlns:a16="http://schemas.microsoft.com/office/drawing/2014/main" id="{3372C0AB-8E41-E64C-BF0E-081ACBA09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lIns="45769" tIns="45769" rIns="45769" bIns="45769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valM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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M</a:t>
              </a:r>
              <a:r>
                <a:rPr lang="en-US" altLang="zh-CN" sz="2000" b="0" baseline="-2500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8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[</a:t>
              </a:r>
              <a:r>
                <a:rPr lang="en-US" altLang="zh-CN" sz="2000" b="0" dirty="0" err="1">
                  <a:solidFill>
                    <a:srgbClr val="FF33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valA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]  </a:t>
              </a:r>
            </a:p>
          </p:txBody>
        </p:sp>
        <p:sp>
          <p:nvSpPr>
            <p:cNvPr id="64533" name="Text Box 27">
              <a:extLst>
                <a:ext uri="{FF2B5EF4-FFF2-40B4-BE49-F238E27FC236}">
                  <a16:creationId xmlns:a16="http://schemas.microsoft.com/office/drawing/2014/main" id="{8BD187B5-788C-4F42-9488-236972551A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9" tIns="45769" rIns="45769" bIns="45769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Memory</a:t>
              </a:r>
            </a:p>
          </p:txBody>
        </p:sp>
        <p:sp>
          <p:nvSpPr>
            <p:cNvPr id="64534" name="Text Box 28">
              <a:extLst>
                <a:ext uri="{FF2B5EF4-FFF2-40B4-BE49-F238E27FC236}">
                  <a16:creationId xmlns:a16="http://schemas.microsoft.com/office/drawing/2014/main" id="{DE54D9E8-C69B-8947-859B-8BC90652BA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9" tIns="45769" rIns="45769" bIns="45769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Read return address</a:t>
              </a:r>
            </a:p>
          </p:txBody>
        </p:sp>
      </p:grpSp>
      <p:sp>
        <p:nvSpPr>
          <p:cNvPr id="64529" name="Text Box 29">
            <a:extLst>
              <a:ext uri="{FF2B5EF4-FFF2-40B4-BE49-F238E27FC236}">
                <a16:creationId xmlns:a16="http://schemas.microsoft.com/office/drawing/2014/main" id="{7F47CB37-26B8-A746-9B82-67692BE88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" y="4154488"/>
            <a:ext cx="1525588" cy="34131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9" tIns="45769" rIns="45769" bIns="45769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Memory</a:t>
            </a:r>
          </a:p>
        </p:txBody>
      </p:sp>
      <p:sp>
        <p:nvSpPr>
          <p:cNvPr id="64530" name="Text Box 30">
            <a:extLst>
              <a:ext uri="{FF2B5EF4-FFF2-40B4-BE49-F238E27FC236}">
                <a16:creationId xmlns:a16="http://schemas.microsoft.com/office/drawing/2014/main" id="{8EDCC61D-92A1-EE41-BD50-0815CE62A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688" y="4154488"/>
            <a:ext cx="3530600" cy="341312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64531" name="Text Box 31">
            <a:extLst>
              <a:ext uri="{FF2B5EF4-FFF2-40B4-BE49-F238E27FC236}">
                <a16:creationId xmlns:a16="http://schemas.microsoft.com/office/drawing/2014/main" id="{C556F450-B614-3F47-AF0A-388CB7922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788" y="4154488"/>
            <a:ext cx="3529012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9" tIns="45769" rIns="45769" bIns="45769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No operation 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4">
            <a:extLst>
              <a:ext uri="{FF2B5EF4-FFF2-40B4-BE49-F238E27FC236}">
                <a16:creationId xmlns:a16="http://schemas.microsoft.com/office/drawing/2014/main" id="{50923006-1D9C-FD4C-9096-00672D8E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5E6124-5C72-2746-8B70-5D9B3A74EB2A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4CF41735-141B-7740-8538-8CCFBFE7C9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 Address</a:t>
            </a:r>
          </a:p>
        </p:txBody>
      </p:sp>
      <p:sp>
        <p:nvSpPr>
          <p:cNvPr id="66564" name="Text Box 32">
            <a:extLst>
              <a:ext uri="{FF2B5EF4-FFF2-40B4-BE49-F238E27FC236}">
                <a16:creationId xmlns:a16="http://schemas.microsoft.com/office/drawing/2014/main" id="{72CC45F0-A8A8-5042-B092-2A15D6F46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0772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9" tIns="45769" rIns="45769" bIns="45769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int </a:t>
            </a:r>
            <a:r>
              <a:rPr lang="en-US" altLang="zh-CN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mem_addr</a:t>
            </a: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= [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	</a:t>
            </a:r>
            <a:r>
              <a:rPr lang="en-US" altLang="zh-CN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icode</a:t>
            </a: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in { IRMMOVQ, IPUSHQ, 				ICALL, IMRMOVQ } : </a:t>
            </a:r>
            <a:r>
              <a:rPr lang="en-US" altLang="zh-CN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valE</a:t>
            </a: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	</a:t>
            </a:r>
            <a:r>
              <a:rPr lang="en-US" altLang="zh-CN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icode</a:t>
            </a: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in { IPOPL, IRET } : </a:t>
            </a:r>
            <a:r>
              <a:rPr lang="en-US" altLang="zh-CN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valA</a:t>
            </a: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	# 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Other instructions don't need address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];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4">
            <a:extLst>
              <a:ext uri="{FF2B5EF4-FFF2-40B4-BE49-F238E27FC236}">
                <a16:creationId xmlns:a16="http://schemas.microsoft.com/office/drawing/2014/main" id="{4118C17C-C044-0747-965B-081B9C2D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1319F3-0E05-214B-8CED-FF39E1345D03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FB186AAE-9E19-5340-BFB5-80DF97D6C7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 Read</a:t>
            </a:r>
          </a:p>
        </p:txBody>
      </p:sp>
      <p:grpSp>
        <p:nvGrpSpPr>
          <p:cNvPr id="68612" name="Group 1">
            <a:extLst>
              <a:ext uri="{FF2B5EF4-FFF2-40B4-BE49-F238E27FC236}">
                <a16:creationId xmlns:a16="http://schemas.microsoft.com/office/drawing/2014/main" id="{8AA3834A-C44B-AD4E-9D9A-44329201D0C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608138"/>
            <a:ext cx="8339138" cy="4564062"/>
            <a:chOff x="217488" y="1451960"/>
            <a:chExt cx="8339895" cy="4563680"/>
          </a:xfrm>
        </p:grpSpPr>
        <p:sp>
          <p:nvSpPr>
            <p:cNvPr id="68613" name="Text Box 4">
              <a:extLst>
                <a:ext uri="{FF2B5EF4-FFF2-40B4-BE49-F238E27FC236}">
                  <a16:creationId xmlns:a16="http://schemas.microsoft.com/office/drawing/2014/main" id="{FBE556C4-9650-174B-9F30-EC07CF61AF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7160" y="1451960"/>
              <a:ext cx="3375491" cy="37892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9" tIns="45769" rIns="45769" bIns="45769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opq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rA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, </a:t>
              </a: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rB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68614" name="Text Box 5">
              <a:extLst>
                <a:ext uri="{FF2B5EF4-FFF2-40B4-BE49-F238E27FC236}">
                  <a16:creationId xmlns:a16="http://schemas.microsoft.com/office/drawing/2014/main" id="{8D82FF00-887B-A442-AD80-9D62AA220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488" y="1830880"/>
              <a:ext cx="1459672" cy="37892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9" tIns="45769" rIns="45769" bIns="45769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Memory</a:t>
              </a:r>
            </a:p>
          </p:txBody>
        </p:sp>
        <p:sp>
          <p:nvSpPr>
            <p:cNvPr id="68615" name="Text Box 6">
              <a:extLst>
                <a:ext uri="{FF2B5EF4-FFF2-40B4-BE49-F238E27FC236}">
                  <a16:creationId xmlns:a16="http://schemas.microsoft.com/office/drawing/2014/main" id="{AC9B3508-105A-5C4F-85E8-6C7AAC89CC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7160" y="2209800"/>
              <a:ext cx="3375491" cy="37892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9" tIns="45769" rIns="45769" bIns="45769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rmmovq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rA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, D(</a:t>
              </a: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rB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68616" name="Text Box 7">
              <a:extLst>
                <a:ext uri="{FF2B5EF4-FFF2-40B4-BE49-F238E27FC236}">
                  <a16:creationId xmlns:a16="http://schemas.microsoft.com/office/drawing/2014/main" id="{1364F962-208F-F140-A768-7E5533065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7160" y="2971800"/>
              <a:ext cx="3375491" cy="37892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9" tIns="45769" rIns="45769" bIns="45769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popq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rA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68617" name="Text Box 8">
              <a:extLst>
                <a:ext uri="{FF2B5EF4-FFF2-40B4-BE49-F238E27FC236}">
                  <a16:creationId xmlns:a16="http://schemas.microsoft.com/office/drawing/2014/main" id="{87D15CC4-807F-BD48-8458-772F20F78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7160" y="3733800"/>
              <a:ext cx="3375491" cy="37892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9" tIns="45769" rIns="45769" bIns="45769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jXX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Dest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68618" name="Text Box 9">
              <a:extLst>
                <a:ext uri="{FF2B5EF4-FFF2-40B4-BE49-F238E27FC236}">
                  <a16:creationId xmlns:a16="http://schemas.microsoft.com/office/drawing/2014/main" id="{F4ADB11D-539C-5245-B43E-A200610A4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7160" y="4495800"/>
              <a:ext cx="3375491" cy="37892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9" tIns="45769" rIns="45769" bIns="45769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call </a:t>
              </a: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Dest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68619" name="Text Box 10">
              <a:extLst>
                <a:ext uri="{FF2B5EF4-FFF2-40B4-BE49-F238E27FC236}">
                  <a16:creationId xmlns:a16="http://schemas.microsoft.com/office/drawing/2014/main" id="{B218746F-ED94-3740-9E56-67CE9890D7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7160" y="5257800"/>
              <a:ext cx="3375491" cy="37892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9" tIns="45769" rIns="45769" bIns="45769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ret</a:t>
              </a:r>
            </a:p>
          </p:txBody>
        </p:sp>
        <p:sp>
          <p:nvSpPr>
            <p:cNvPr id="68620" name="Text Box 11">
              <a:extLst>
                <a:ext uri="{FF2B5EF4-FFF2-40B4-BE49-F238E27FC236}">
                  <a16:creationId xmlns:a16="http://schemas.microsoft.com/office/drawing/2014/main" id="{FDF5AA81-4F59-FB4D-AFF4-F7B2BA61C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7160" y="1830880"/>
              <a:ext cx="3375491" cy="378920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lIns="45769" tIns="45769" rIns="45769" bIns="45769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 </a:t>
              </a:r>
            </a:p>
          </p:txBody>
        </p:sp>
        <p:sp>
          <p:nvSpPr>
            <p:cNvPr id="68621" name="Text Box 12">
              <a:extLst>
                <a:ext uri="{FF2B5EF4-FFF2-40B4-BE49-F238E27FC236}">
                  <a16:creationId xmlns:a16="http://schemas.microsoft.com/office/drawing/2014/main" id="{F24682A9-3011-304B-8941-267EDBEB5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1830880"/>
              <a:ext cx="3375491" cy="378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9" tIns="45769" rIns="45769" bIns="45769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No operation </a:t>
              </a:r>
            </a:p>
          </p:txBody>
        </p:sp>
        <p:grpSp>
          <p:nvGrpSpPr>
            <p:cNvPr id="68622" name="Group 13">
              <a:extLst>
                <a:ext uri="{FF2B5EF4-FFF2-40B4-BE49-F238E27FC236}">
                  <a16:creationId xmlns:a16="http://schemas.microsoft.com/office/drawing/2014/main" id="{A1F01E6A-49C3-F44F-9790-75DFD344A1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488" y="2588720"/>
              <a:ext cx="8339895" cy="378920"/>
              <a:chOff x="576" y="2352"/>
              <a:chExt cx="4388" cy="192"/>
            </a:xfrm>
          </p:grpSpPr>
          <p:sp>
            <p:nvSpPr>
              <p:cNvPr id="68638" name="Text Box 14">
                <a:extLst>
                  <a:ext uri="{FF2B5EF4-FFF2-40B4-BE49-F238E27FC236}">
                    <a16:creationId xmlns:a16="http://schemas.microsoft.com/office/drawing/2014/main" id="{DF0E09A3-F119-7443-8213-8DBE991081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</p:spPr>
            <p:txBody>
              <a:bodyPr lIns="45769" tIns="45769" rIns="45769" bIns="45769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M</a:t>
                </a:r>
                <a:r>
                  <a:rPr lang="en-US" altLang="zh-CN" sz="2000" b="0" baseline="-2500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8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[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valE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]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valA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68639" name="Text Box 15">
                <a:extLst>
                  <a:ext uri="{FF2B5EF4-FFF2-40B4-BE49-F238E27FC236}">
                    <a16:creationId xmlns:a16="http://schemas.microsoft.com/office/drawing/2014/main" id="{4E5535E0-1D17-C14A-A929-1694AC71E9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9" tIns="45769" rIns="45769" bIns="45769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Memory</a:t>
                </a:r>
              </a:p>
            </p:txBody>
          </p:sp>
          <p:sp>
            <p:nvSpPr>
              <p:cNvPr id="68640" name="Text Box 16">
                <a:extLst>
                  <a:ext uri="{FF2B5EF4-FFF2-40B4-BE49-F238E27FC236}">
                    <a16:creationId xmlns:a16="http://schemas.microsoft.com/office/drawing/2014/main" id="{992179BC-3EDB-5F45-ACF9-22BD2461DE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8" y="2352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9" tIns="45769" rIns="45769" bIns="45769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Write value to memory  </a:t>
                </a:r>
              </a:p>
            </p:txBody>
          </p:sp>
        </p:grpSp>
        <p:grpSp>
          <p:nvGrpSpPr>
            <p:cNvPr id="68623" name="Group 17">
              <a:extLst>
                <a:ext uri="{FF2B5EF4-FFF2-40B4-BE49-F238E27FC236}">
                  <a16:creationId xmlns:a16="http://schemas.microsoft.com/office/drawing/2014/main" id="{3B859379-DA0F-E94F-9A83-02D3C06AC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488" y="3350720"/>
              <a:ext cx="8339895" cy="378920"/>
              <a:chOff x="576" y="2352"/>
              <a:chExt cx="4388" cy="192"/>
            </a:xfrm>
          </p:grpSpPr>
          <p:sp>
            <p:nvSpPr>
              <p:cNvPr id="68635" name="Text Box 18">
                <a:extLst>
                  <a:ext uri="{FF2B5EF4-FFF2-40B4-BE49-F238E27FC236}">
                    <a16:creationId xmlns:a16="http://schemas.microsoft.com/office/drawing/2014/main" id="{4A31330E-0A77-234E-8892-1EA1EEB80E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</p:spPr>
            <p:txBody>
              <a:bodyPr lIns="45769" tIns="45769" rIns="45769" bIns="45769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valM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>
                    <a:solidFill>
                      <a:srgbClr val="FF33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</a:t>
                </a:r>
                <a:r>
                  <a:rPr lang="en-US" altLang="zh-CN" sz="2000" b="0" dirty="0">
                    <a:solidFill>
                      <a:srgbClr val="FF33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 M</a:t>
                </a:r>
                <a:r>
                  <a:rPr lang="en-US" altLang="zh-CN" sz="2000" b="0" baseline="-25000" dirty="0">
                    <a:solidFill>
                      <a:srgbClr val="FF33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8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[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valA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]</a:t>
                </a:r>
              </a:p>
            </p:txBody>
          </p:sp>
          <p:sp>
            <p:nvSpPr>
              <p:cNvPr id="68636" name="Text Box 19">
                <a:extLst>
                  <a:ext uri="{FF2B5EF4-FFF2-40B4-BE49-F238E27FC236}">
                    <a16:creationId xmlns:a16="http://schemas.microsoft.com/office/drawing/2014/main" id="{DF8BDD72-862B-A143-BC9C-B5D11A3A98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9" tIns="45769" rIns="45769" bIns="45769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Memory</a:t>
                </a:r>
              </a:p>
            </p:txBody>
          </p:sp>
          <p:sp>
            <p:nvSpPr>
              <p:cNvPr id="68637" name="Text Box 20">
                <a:extLst>
                  <a:ext uri="{FF2B5EF4-FFF2-40B4-BE49-F238E27FC236}">
                    <a16:creationId xmlns:a16="http://schemas.microsoft.com/office/drawing/2014/main" id="{96BB9A09-25A3-9649-AF59-E213E05B6D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8" y="2352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9" tIns="45769" rIns="45769" bIns="45769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Read from stack </a:t>
                </a:r>
              </a:p>
            </p:txBody>
          </p:sp>
        </p:grpSp>
        <p:grpSp>
          <p:nvGrpSpPr>
            <p:cNvPr id="68624" name="Group 21">
              <a:extLst>
                <a:ext uri="{FF2B5EF4-FFF2-40B4-BE49-F238E27FC236}">
                  <a16:creationId xmlns:a16="http://schemas.microsoft.com/office/drawing/2014/main" id="{1ECC0A8F-178B-2945-8EC9-D20CDADB18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488" y="4874720"/>
              <a:ext cx="8339895" cy="378920"/>
              <a:chOff x="576" y="2352"/>
              <a:chExt cx="4388" cy="192"/>
            </a:xfrm>
          </p:grpSpPr>
          <p:sp>
            <p:nvSpPr>
              <p:cNvPr id="68632" name="Text Box 22">
                <a:extLst>
                  <a:ext uri="{FF2B5EF4-FFF2-40B4-BE49-F238E27FC236}">
                    <a16:creationId xmlns:a16="http://schemas.microsoft.com/office/drawing/2014/main" id="{D5A36B2B-0226-A142-BCC4-237071FB72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</p:spPr>
            <p:txBody>
              <a:bodyPr lIns="45769" tIns="45769" rIns="45769" bIns="45769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M</a:t>
                </a:r>
                <a:r>
                  <a:rPr lang="en-US" altLang="zh-CN" sz="2000" b="0" baseline="-2500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8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[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valE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]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valP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</a:p>
            </p:txBody>
          </p:sp>
          <p:sp>
            <p:nvSpPr>
              <p:cNvPr id="68633" name="Text Box 23">
                <a:extLst>
                  <a:ext uri="{FF2B5EF4-FFF2-40B4-BE49-F238E27FC236}">
                    <a16:creationId xmlns:a16="http://schemas.microsoft.com/office/drawing/2014/main" id="{9BAA4A5A-B2A4-CF4D-9983-130AFD38E7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9" tIns="45769" rIns="45769" bIns="45769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Memory</a:t>
                </a:r>
              </a:p>
            </p:txBody>
          </p:sp>
          <p:sp>
            <p:nvSpPr>
              <p:cNvPr id="68634" name="Text Box 24">
                <a:extLst>
                  <a:ext uri="{FF2B5EF4-FFF2-40B4-BE49-F238E27FC236}">
                    <a16:creationId xmlns:a16="http://schemas.microsoft.com/office/drawing/2014/main" id="{5C0385E8-4B22-BF47-9675-2167605673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8" y="2352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9" tIns="45769" rIns="45769" bIns="45769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Write return value on stack </a:t>
                </a:r>
              </a:p>
            </p:txBody>
          </p:sp>
        </p:grpSp>
        <p:grpSp>
          <p:nvGrpSpPr>
            <p:cNvPr id="68625" name="Group 25">
              <a:extLst>
                <a:ext uri="{FF2B5EF4-FFF2-40B4-BE49-F238E27FC236}">
                  <a16:creationId xmlns:a16="http://schemas.microsoft.com/office/drawing/2014/main" id="{F6E54573-5ECA-4743-9E17-779FDB83C1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488" y="5636720"/>
              <a:ext cx="8339895" cy="378920"/>
              <a:chOff x="576" y="2352"/>
              <a:chExt cx="4388" cy="192"/>
            </a:xfrm>
          </p:grpSpPr>
          <p:sp>
            <p:nvSpPr>
              <p:cNvPr id="68629" name="Text Box 26">
                <a:extLst>
                  <a:ext uri="{FF2B5EF4-FFF2-40B4-BE49-F238E27FC236}">
                    <a16:creationId xmlns:a16="http://schemas.microsoft.com/office/drawing/2014/main" id="{8747CD9E-CBF6-334D-8BFE-D08EDD486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</p:spPr>
            <p:txBody>
              <a:bodyPr lIns="45769" tIns="45769" rIns="45769" bIns="45769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valM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>
                    <a:solidFill>
                      <a:srgbClr val="FF33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</a:t>
                </a:r>
                <a:r>
                  <a:rPr lang="en-US" altLang="zh-CN" sz="2000" b="0" dirty="0">
                    <a:solidFill>
                      <a:srgbClr val="FF33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 M</a:t>
                </a:r>
                <a:r>
                  <a:rPr lang="en-US" altLang="zh-CN" sz="2000" b="0" baseline="-25000" dirty="0">
                    <a:solidFill>
                      <a:srgbClr val="FF33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8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[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valA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]  </a:t>
                </a:r>
              </a:p>
            </p:txBody>
          </p:sp>
          <p:sp>
            <p:nvSpPr>
              <p:cNvPr id="68630" name="Text Box 27">
                <a:extLst>
                  <a:ext uri="{FF2B5EF4-FFF2-40B4-BE49-F238E27FC236}">
                    <a16:creationId xmlns:a16="http://schemas.microsoft.com/office/drawing/2014/main" id="{607A505E-D2BB-AA41-80CB-7EC6ED97B5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9" tIns="45769" rIns="45769" bIns="45769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Memory</a:t>
                </a:r>
              </a:p>
            </p:txBody>
          </p:sp>
          <p:sp>
            <p:nvSpPr>
              <p:cNvPr id="68631" name="Text Box 28">
                <a:extLst>
                  <a:ext uri="{FF2B5EF4-FFF2-40B4-BE49-F238E27FC236}">
                    <a16:creationId xmlns:a16="http://schemas.microsoft.com/office/drawing/2014/main" id="{9E7CF56D-29E0-D942-A512-16D3CD43C9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8" y="2352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9" tIns="45769" rIns="45769" bIns="45769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Read return address</a:t>
                </a:r>
              </a:p>
            </p:txBody>
          </p:sp>
        </p:grpSp>
        <p:sp>
          <p:nvSpPr>
            <p:cNvPr id="68626" name="Text Box 29">
              <a:extLst>
                <a:ext uri="{FF2B5EF4-FFF2-40B4-BE49-F238E27FC236}">
                  <a16:creationId xmlns:a16="http://schemas.microsoft.com/office/drawing/2014/main" id="{ECBEE96C-BA9C-2943-AD74-7CF7EC48A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488" y="4112720"/>
              <a:ext cx="1459672" cy="37892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9" tIns="45769" rIns="45769" bIns="45769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Memory</a:t>
              </a:r>
            </a:p>
          </p:txBody>
        </p:sp>
        <p:sp>
          <p:nvSpPr>
            <p:cNvPr id="68627" name="Text Box 30">
              <a:extLst>
                <a:ext uri="{FF2B5EF4-FFF2-40B4-BE49-F238E27FC236}">
                  <a16:creationId xmlns:a16="http://schemas.microsoft.com/office/drawing/2014/main" id="{D4EBA4EB-2F31-4A41-9414-47F6DB218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7160" y="4112720"/>
              <a:ext cx="3375491" cy="378920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lIns="45769" tIns="45769" rIns="45769" bIns="45769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 </a:t>
              </a:r>
            </a:p>
          </p:txBody>
        </p:sp>
        <p:sp>
          <p:nvSpPr>
            <p:cNvPr id="68628" name="Text Box 31">
              <a:extLst>
                <a:ext uri="{FF2B5EF4-FFF2-40B4-BE49-F238E27FC236}">
                  <a16:creationId xmlns:a16="http://schemas.microsoft.com/office/drawing/2014/main" id="{9A98F1C7-2F97-B544-BAD0-B46A3043E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4112720"/>
              <a:ext cx="3375491" cy="378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9" tIns="45769" rIns="45769" bIns="45769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No operation </a:t>
              </a:r>
            </a:p>
          </p:txBody>
        </p:sp>
      </p:grp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4">
            <a:extLst>
              <a:ext uri="{FF2B5EF4-FFF2-40B4-BE49-F238E27FC236}">
                <a16:creationId xmlns:a16="http://schemas.microsoft.com/office/drawing/2014/main" id="{4D254BE8-6496-4F46-B2A3-23380A0F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878C71-16D2-F747-9E47-185CD8887849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DB3C40FB-9D43-F44D-84F1-3F61AD6AA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 Read/Write</a:t>
            </a:r>
          </a:p>
        </p:txBody>
      </p:sp>
      <p:sp>
        <p:nvSpPr>
          <p:cNvPr id="70660" name="Text Box 32">
            <a:extLst>
              <a:ext uri="{FF2B5EF4-FFF2-40B4-BE49-F238E27FC236}">
                <a16:creationId xmlns:a16="http://schemas.microsoft.com/office/drawing/2014/main" id="{863F3E69-A593-514A-8921-8E4172828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012113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9" tIns="45769" rIns="45769" bIns="45769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bool </a:t>
            </a:r>
            <a:r>
              <a:rPr lang="en-US" altLang="zh-CN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mem_read</a:t>
            </a: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= </a:t>
            </a:r>
            <a:r>
              <a:rPr lang="en-US" altLang="zh-CN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icode</a:t>
            </a: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in { IMRMOVQ, IPOPQ, IRET };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bool </a:t>
            </a:r>
            <a:r>
              <a:rPr lang="en-US" altLang="zh-CN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mem_write</a:t>
            </a: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= </a:t>
            </a:r>
            <a:r>
              <a:rPr lang="en-US" altLang="zh-CN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icode</a:t>
            </a:r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in { IRMMOVQ, IPUSHQ, ICALL };</a:t>
            </a:r>
            <a:endParaRPr lang="zh-CN" altLang="en-US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>
            <a:extLst>
              <a:ext uri="{FF2B5EF4-FFF2-40B4-BE49-F238E27FC236}">
                <a16:creationId xmlns:a16="http://schemas.microsoft.com/office/drawing/2014/main" id="{7E9B50DE-583D-B542-BAA0-98DDE1DB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BA9645-FF1F-DF48-8989-6E86183B954A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B0C2C2E2-EFA5-E64B-BA05-7D8FFCD980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PC Update Logic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9E094B62-6FA5-ED45-8639-F011948EE2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5338763" cy="99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New PC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Select next value of PC</a:t>
            </a:r>
          </a:p>
        </p:txBody>
      </p:sp>
      <p:pic>
        <p:nvPicPr>
          <p:cNvPr id="72709" name="Picture 1">
            <a:extLst>
              <a:ext uri="{FF2B5EF4-FFF2-40B4-BE49-F238E27FC236}">
                <a16:creationId xmlns:a16="http://schemas.microsoft.com/office/drawing/2014/main" id="{F37BB9FF-35FD-384D-BA0A-F506E7838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636838"/>
            <a:ext cx="5164138" cy="353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4">
            <a:extLst>
              <a:ext uri="{FF2B5EF4-FFF2-40B4-BE49-F238E27FC236}">
                <a16:creationId xmlns:a16="http://schemas.microsoft.com/office/drawing/2014/main" id="{FEED4177-DF86-324A-9D63-2773F8B52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0FCAB6-D15C-0A43-9672-A68EF57D0534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52C796FA-8D06-A541-99DF-275DA019C1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77200" cy="762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PC Update</a:t>
            </a:r>
          </a:p>
        </p:txBody>
      </p:sp>
      <p:grpSp>
        <p:nvGrpSpPr>
          <p:cNvPr id="74756" name="Group 1">
            <a:extLst>
              <a:ext uri="{FF2B5EF4-FFF2-40B4-BE49-F238E27FC236}">
                <a16:creationId xmlns:a16="http://schemas.microsoft.com/office/drawing/2014/main" id="{F059ACEC-FD4A-C94E-B0E0-A9F790D05EDB}"/>
              </a:ext>
            </a:extLst>
          </p:cNvPr>
          <p:cNvGrpSpPr>
            <a:grpSpLocks/>
          </p:cNvGrpSpPr>
          <p:nvPr/>
        </p:nvGrpSpPr>
        <p:grpSpPr bwMode="auto">
          <a:xfrm>
            <a:off x="230188" y="1763713"/>
            <a:ext cx="8761412" cy="4103687"/>
            <a:chOff x="152400" y="1371600"/>
            <a:chExt cx="8761010" cy="4102976"/>
          </a:xfrm>
        </p:grpSpPr>
        <p:sp>
          <p:nvSpPr>
            <p:cNvPr id="74757" name="Text Box 4">
              <a:extLst>
                <a:ext uri="{FF2B5EF4-FFF2-40B4-BE49-F238E27FC236}">
                  <a16:creationId xmlns:a16="http://schemas.microsoft.com/office/drawing/2014/main" id="{C15DBEE5-035F-4D42-B557-95B4CB175A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1374" y="1371600"/>
              <a:ext cx="3743877" cy="33698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9" tIns="45769" rIns="45769" bIns="45769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opq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rA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, </a:t>
              </a: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rB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758" name="Text Box 5">
              <a:extLst>
                <a:ext uri="{FF2B5EF4-FFF2-40B4-BE49-F238E27FC236}">
                  <a16:creationId xmlns:a16="http://schemas.microsoft.com/office/drawing/2014/main" id="{36865497-F88A-5644-BCAA-F334C54E3D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1374" y="2057400"/>
              <a:ext cx="3743877" cy="33698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9" tIns="45769" rIns="45769" bIns="45769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rmmovq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rA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, D(</a:t>
              </a: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rB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74759" name="Text Box 6">
              <a:extLst>
                <a:ext uri="{FF2B5EF4-FFF2-40B4-BE49-F238E27FC236}">
                  <a16:creationId xmlns:a16="http://schemas.microsoft.com/office/drawing/2014/main" id="{8F88A51E-88A8-2842-8451-CB09782CB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1374" y="2743200"/>
              <a:ext cx="3743877" cy="33698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9" tIns="45769" rIns="45769" bIns="45769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popq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rA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760" name="Text Box 7">
              <a:extLst>
                <a:ext uri="{FF2B5EF4-FFF2-40B4-BE49-F238E27FC236}">
                  <a16:creationId xmlns:a16="http://schemas.microsoft.com/office/drawing/2014/main" id="{D20A9589-4051-0241-8E41-0C82A25F9F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1374" y="3429000"/>
              <a:ext cx="3743877" cy="33698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9" tIns="45769" rIns="45769" bIns="45769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jXX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Dest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761" name="Text Box 8">
              <a:extLst>
                <a:ext uri="{FF2B5EF4-FFF2-40B4-BE49-F238E27FC236}">
                  <a16:creationId xmlns:a16="http://schemas.microsoft.com/office/drawing/2014/main" id="{8492A0CC-B6AF-6A45-9093-937D6C0F0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1374" y="4114800"/>
              <a:ext cx="3743877" cy="33698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9" tIns="45769" rIns="45769" bIns="45769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call </a:t>
              </a: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Dest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762" name="Text Box 9">
              <a:extLst>
                <a:ext uri="{FF2B5EF4-FFF2-40B4-BE49-F238E27FC236}">
                  <a16:creationId xmlns:a16="http://schemas.microsoft.com/office/drawing/2014/main" id="{963688CD-2E4B-2841-A74E-9B6A1630F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1374" y="4800600"/>
              <a:ext cx="3743877" cy="33698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9" tIns="45769" rIns="45769" bIns="45769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ret</a:t>
              </a:r>
            </a:p>
          </p:txBody>
        </p:sp>
        <p:grpSp>
          <p:nvGrpSpPr>
            <p:cNvPr id="74763" name="Group 10">
              <a:extLst>
                <a:ext uri="{FF2B5EF4-FFF2-40B4-BE49-F238E27FC236}">
                  <a16:creationId xmlns:a16="http://schemas.microsoft.com/office/drawing/2014/main" id="{E419513D-7324-BE42-B04E-5722D8784A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00" y="1708588"/>
              <a:ext cx="8303566" cy="336988"/>
              <a:chOff x="576" y="2928"/>
              <a:chExt cx="3939" cy="192"/>
            </a:xfrm>
          </p:grpSpPr>
          <p:sp>
            <p:nvSpPr>
              <p:cNvPr id="74784" name="Text Box 11">
                <a:extLst>
                  <a:ext uri="{FF2B5EF4-FFF2-40B4-BE49-F238E27FC236}">
                    <a16:creationId xmlns:a16="http://schemas.microsoft.com/office/drawing/2014/main" id="{6570246A-8675-A44E-ACA2-054BF33DDA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</p:spPr>
            <p:txBody>
              <a:bodyPr lIns="45769" tIns="45769" rIns="45769" bIns="45769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PC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valP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endParaRPr>
              </a:p>
            </p:txBody>
          </p:sp>
          <p:sp>
            <p:nvSpPr>
              <p:cNvPr id="74785" name="Text Box 12">
                <a:extLst>
                  <a:ext uri="{FF2B5EF4-FFF2-40B4-BE49-F238E27FC236}">
                    <a16:creationId xmlns:a16="http://schemas.microsoft.com/office/drawing/2014/main" id="{87FE43FF-314D-6E40-BC95-A68A98035D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9" tIns="45769" rIns="45769" bIns="45769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PC update</a:t>
                </a:r>
              </a:p>
            </p:txBody>
          </p:sp>
          <p:sp>
            <p:nvSpPr>
              <p:cNvPr id="74786" name="Text Box 13">
                <a:extLst>
                  <a:ext uri="{FF2B5EF4-FFF2-40B4-BE49-F238E27FC236}">
                    <a16:creationId xmlns:a16="http://schemas.microsoft.com/office/drawing/2014/main" id="{D857D510-9C11-5B45-A78E-A29133E6ED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79" y="2928"/>
                <a:ext cx="13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9" tIns="45769" rIns="45769" bIns="45769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Update PC</a:t>
                </a:r>
              </a:p>
            </p:txBody>
          </p:sp>
        </p:grpSp>
        <p:grpSp>
          <p:nvGrpSpPr>
            <p:cNvPr id="74764" name="Group 14">
              <a:extLst>
                <a:ext uri="{FF2B5EF4-FFF2-40B4-BE49-F238E27FC236}">
                  <a16:creationId xmlns:a16="http://schemas.microsoft.com/office/drawing/2014/main" id="{8279EBF2-EFA7-304F-9020-53D7DB170B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00" y="2394388"/>
              <a:ext cx="7846121" cy="336988"/>
              <a:chOff x="576" y="2928"/>
              <a:chExt cx="3722" cy="192"/>
            </a:xfrm>
          </p:grpSpPr>
          <p:sp>
            <p:nvSpPr>
              <p:cNvPr id="74781" name="Text Box 15">
                <a:extLst>
                  <a:ext uri="{FF2B5EF4-FFF2-40B4-BE49-F238E27FC236}">
                    <a16:creationId xmlns:a16="http://schemas.microsoft.com/office/drawing/2014/main" id="{3685DD17-9608-A84E-A31C-030E4DF780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</p:spPr>
            <p:txBody>
              <a:bodyPr lIns="45769" tIns="45769" rIns="45769" bIns="45769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PC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valP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endParaRPr>
              </a:p>
            </p:txBody>
          </p:sp>
          <p:sp>
            <p:nvSpPr>
              <p:cNvPr id="74782" name="Text Box 16">
                <a:extLst>
                  <a:ext uri="{FF2B5EF4-FFF2-40B4-BE49-F238E27FC236}">
                    <a16:creationId xmlns:a16="http://schemas.microsoft.com/office/drawing/2014/main" id="{0F87930C-3FAD-CF4C-A649-31DD04C082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9" tIns="45769" rIns="45769" bIns="45769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PC update</a:t>
                </a:r>
              </a:p>
            </p:txBody>
          </p:sp>
          <p:sp>
            <p:nvSpPr>
              <p:cNvPr id="74783" name="Text Box 17">
                <a:extLst>
                  <a:ext uri="{FF2B5EF4-FFF2-40B4-BE49-F238E27FC236}">
                    <a16:creationId xmlns:a16="http://schemas.microsoft.com/office/drawing/2014/main" id="{0A12BD11-DB41-7448-B8A4-1A4A3C0A17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79" y="2928"/>
                <a:ext cx="111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9" tIns="45769" rIns="45769" bIns="45769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Update PC</a:t>
                </a:r>
              </a:p>
            </p:txBody>
          </p:sp>
        </p:grpSp>
        <p:grpSp>
          <p:nvGrpSpPr>
            <p:cNvPr id="74765" name="Group 18">
              <a:extLst>
                <a:ext uri="{FF2B5EF4-FFF2-40B4-BE49-F238E27FC236}">
                  <a16:creationId xmlns:a16="http://schemas.microsoft.com/office/drawing/2014/main" id="{93EB9FAC-36BD-A541-AD61-1F7AB82DEB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00" y="3080188"/>
              <a:ext cx="8000008" cy="336988"/>
              <a:chOff x="576" y="2928"/>
              <a:chExt cx="3795" cy="192"/>
            </a:xfrm>
          </p:grpSpPr>
          <p:sp>
            <p:nvSpPr>
              <p:cNvPr id="74778" name="Text Box 19">
                <a:extLst>
                  <a:ext uri="{FF2B5EF4-FFF2-40B4-BE49-F238E27FC236}">
                    <a16:creationId xmlns:a16="http://schemas.microsoft.com/office/drawing/2014/main" id="{12AD0D34-3EF4-8046-99C0-740A0B58CC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</p:spPr>
            <p:txBody>
              <a:bodyPr lIns="45769" tIns="45769" rIns="45769" bIns="45769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PC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valP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endParaRPr>
              </a:p>
            </p:txBody>
          </p:sp>
          <p:sp>
            <p:nvSpPr>
              <p:cNvPr id="74779" name="Text Box 20">
                <a:extLst>
                  <a:ext uri="{FF2B5EF4-FFF2-40B4-BE49-F238E27FC236}">
                    <a16:creationId xmlns:a16="http://schemas.microsoft.com/office/drawing/2014/main" id="{4A7DCBF4-8770-0647-B4AE-07574C2AD1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9" tIns="45769" rIns="45769" bIns="45769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PC update</a:t>
                </a:r>
              </a:p>
            </p:txBody>
          </p:sp>
          <p:sp>
            <p:nvSpPr>
              <p:cNvPr id="74780" name="Text Box 21">
                <a:extLst>
                  <a:ext uri="{FF2B5EF4-FFF2-40B4-BE49-F238E27FC236}">
                    <a16:creationId xmlns:a16="http://schemas.microsoft.com/office/drawing/2014/main" id="{1DF170A6-90F4-6D47-A73B-634F2E0FDC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79" y="2928"/>
                <a:ext cx="1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9" tIns="45769" rIns="45769" bIns="45769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Update PC</a:t>
                </a:r>
              </a:p>
            </p:txBody>
          </p:sp>
        </p:grpSp>
        <p:grpSp>
          <p:nvGrpSpPr>
            <p:cNvPr id="74766" name="Group 22">
              <a:extLst>
                <a:ext uri="{FF2B5EF4-FFF2-40B4-BE49-F238E27FC236}">
                  <a16:creationId xmlns:a16="http://schemas.microsoft.com/office/drawing/2014/main" id="{04239FD8-AE78-AB44-90A6-7029E6520F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00" y="3765988"/>
              <a:ext cx="8303566" cy="336988"/>
              <a:chOff x="576" y="2928"/>
              <a:chExt cx="3939" cy="192"/>
            </a:xfrm>
          </p:grpSpPr>
          <p:sp>
            <p:nvSpPr>
              <p:cNvPr id="74775" name="Text Box 23">
                <a:extLst>
                  <a:ext uri="{FF2B5EF4-FFF2-40B4-BE49-F238E27FC236}">
                    <a16:creationId xmlns:a16="http://schemas.microsoft.com/office/drawing/2014/main" id="{11762841-C6AB-D54E-8CF6-92513C83A7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</p:spPr>
            <p:txBody>
              <a:bodyPr lIns="45769" tIns="45769" rIns="45769" bIns="45769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PC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Cnd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 ?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valC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 :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valP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endParaRPr>
              </a:p>
            </p:txBody>
          </p:sp>
          <p:sp>
            <p:nvSpPr>
              <p:cNvPr id="74776" name="Text Box 24">
                <a:extLst>
                  <a:ext uri="{FF2B5EF4-FFF2-40B4-BE49-F238E27FC236}">
                    <a16:creationId xmlns:a16="http://schemas.microsoft.com/office/drawing/2014/main" id="{63592F81-ECCE-1C4A-B20B-B9A4DBB76E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9" tIns="45769" rIns="45769" bIns="45769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PC update</a:t>
                </a:r>
              </a:p>
            </p:txBody>
          </p:sp>
          <p:sp>
            <p:nvSpPr>
              <p:cNvPr id="74777" name="Text Box 25">
                <a:extLst>
                  <a:ext uri="{FF2B5EF4-FFF2-40B4-BE49-F238E27FC236}">
                    <a16:creationId xmlns:a16="http://schemas.microsoft.com/office/drawing/2014/main" id="{7A60EDFE-07BE-AA40-9258-72580604FA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79" y="2928"/>
                <a:ext cx="13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9" tIns="45769" rIns="45769" bIns="45769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Update PC</a:t>
                </a:r>
              </a:p>
            </p:txBody>
          </p:sp>
        </p:grpSp>
        <p:grpSp>
          <p:nvGrpSpPr>
            <p:cNvPr id="74767" name="Group 26">
              <a:extLst>
                <a:ext uri="{FF2B5EF4-FFF2-40B4-BE49-F238E27FC236}">
                  <a16:creationId xmlns:a16="http://schemas.microsoft.com/office/drawing/2014/main" id="{CDDE52CC-135D-0546-83F4-7F011C6F60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00" y="4451788"/>
              <a:ext cx="8533342" cy="336988"/>
              <a:chOff x="576" y="2928"/>
              <a:chExt cx="4048" cy="192"/>
            </a:xfrm>
          </p:grpSpPr>
          <p:sp>
            <p:nvSpPr>
              <p:cNvPr id="74772" name="Text Box 27">
                <a:extLst>
                  <a:ext uri="{FF2B5EF4-FFF2-40B4-BE49-F238E27FC236}">
                    <a16:creationId xmlns:a16="http://schemas.microsoft.com/office/drawing/2014/main" id="{7A808276-A807-2B49-9947-F073340572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</p:spPr>
            <p:txBody>
              <a:bodyPr lIns="45769" tIns="45769" rIns="45769" bIns="45769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PC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valC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endParaRPr>
              </a:p>
            </p:txBody>
          </p:sp>
          <p:sp>
            <p:nvSpPr>
              <p:cNvPr id="74773" name="Text Box 28">
                <a:extLst>
                  <a:ext uri="{FF2B5EF4-FFF2-40B4-BE49-F238E27FC236}">
                    <a16:creationId xmlns:a16="http://schemas.microsoft.com/office/drawing/2014/main" id="{64782A0D-6231-994D-9D56-16DB4FCE82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9" tIns="45769" rIns="45769" bIns="45769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PC update</a:t>
                </a:r>
              </a:p>
            </p:txBody>
          </p:sp>
          <p:sp>
            <p:nvSpPr>
              <p:cNvPr id="74774" name="Text Box 29">
                <a:extLst>
                  <a:ext uri="{FF2B5EF4-FFF2-40B4-BE49-F238E27FC236}">
                    <a16:creationId xmlns:a16="http://schemas.microsoft.com/office/drawing/2014/main" id="{A92573BD-E3B8-A444-923B-C4C586C722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79" y="2928"/>
                <a:ext cx="144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9" tIns="45769" rIns="45769" bIns="45769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Set PC to destination</a:t>
                </a:r>
              </a:p>
            </p:txBody>
          </p:sp>
        </p:grpSp>
        <p:grpSp>
          <p:nvGrpSpPr>
            <p:cNvPr id="74768" name="Group 30">
              <a:extLst>
                <a:ext uri="{FF2B5EF4-FFF2-40B4-BE49-F238E27FC236}">
                  <a16:creationId xmlns:a16="http://schemas.microsoft.com/office/drawing/2014/main" id="{4FD357CF-A5DD-8741-B6E7-E39ECA7DA8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00" y="5137588"/>
              <a:ext cx="8761010" cy="336988"/>
              <a:chOff x="576" y="2928"/>
              <a:chExt cx="4156" cy="192"/>
            </a:xfrm>
          </p:grpSpPr>
          <p:sp>
            <p:nvSpPr>
              <p:cNvPr id="74769" name="Text Box 31">
                <a:extLst>
                  <a:ext uri="{FF2B5EF4-FFF2-40B4-BE49-F238E27FC236}">
                    <a16:creationId xmlns:a16="http://schemas.microsoft.com/office/drawing/2014/main" id="{146F5E07-3A88-274B-AC4A-D44FF158AC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</p:spPr>
            <p:txBody>
              <a:bodyPr lIns="45769" tIns="45769" rIns="45769" bIns="45769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PC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valM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endParaRPr>
              </a:p>
            </p:txBody>
          </p:sp>
          <p:sp>
            <p:nvSpPr>
              <p:cNvPr id="74770" name="Text Box 32">
                <a:extLst>
                  <a:ext uri="{FF2B5EF4-FFF2-40B4-BE49-F238E27FC236}">
                    <a16:creationId xmlns:a16="http://schemas.microsoft.com/office/drawing/2014/main" id="{A5A89E15-9DE3-494A-96F1-87C57BE619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9" tIns="45769" rIns="45769" bIns="45769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PC update</a:t>
                </a:r>
              </a:p>
            </p:txBody>
          </p:sp>
          <p:sp>
            <p:nvSpPr>
              <p:cNvPr id="74771" name="Text Box 33">
                <a:extLst>
                  <a:ext uri="{FF2B5EF4-FFF2-40B4-BE49-F238E27FC236}">
                    <a16:creationId xmlns:a16="http://schemas.microsoft.com/office/drawing/2014/main" id="{B9E51613-8800-3747-BD5C-577BA5AB41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79" y="2928"/>
                <a:ext cx="155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9" tIns="45769" rIns="45769" bIns="45769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Set PC to return address</a:t>
                </a:r>
              </a:p>
            </p:txBody>
          </p:sp>
        </p:grpSp>
      </p:grp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>
            <a:extLst>
              <a:ext uri="{FF2B5EF4-FFF2-40B4-BE49-F238E27FC236}">
                <a16:creationId xmlns:a16="http://schemas.microsoft.com/office/drawing/2014/main" id="{7EC3B945-DAFA-8C41-8EFB-ACAED2A5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DC8640-EB36-634D-8BAC-F6CA7AB1775F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831B4D7E-4CC9-524F-864C-A3F929531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PC Update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9FD160F5-01AC-5148-B012-3BC32CAA46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int </a:t>
            </a:r>
            <a:r>
              <a:rPr lang="en-US" altLang="zh-CN" dirty="0" err="1">
                <a:ea typeface="宋体" panose="02010600030101010101" pitchFamily="2" charset="-122"/>
                <a:cs typeface="Courier New" panose="02070309020205020404" pitchFamily="49" charset="0"/>
              </a:rPr>
              <a:t>new_pc</a:t>
            </a: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 = [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dirty="0" err="1">
                <a:ea typeface="宋体" panose="02010600030101010101" pitchFamily="2" charset="-122"/>
                <a:cs typeface="Courier New" panose="02070309020205020404" pitchFamily="49" charset="0"/>
              </a:rPr>
              <a:t>icode</a:t>
            </a: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 == ICALL : </a:t>
            </a:r>
            <a:r>
              <a:rPr lang="en-US" altLang="zh-CN" dirty="0" err="1">
                <a:ea typeface="宋体" panose="02010600030101010101" pitchFamily="2" charset="-122"/>
                <a:cs typeface="Courier New" panose="02070309020205020404" pitchFamily="49" charset="0"/>
              </a:rPr>
              <a:t>valC</a:t>
            </a: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dirty="0" err="1">
                <a:ea typeface="宋体" panose="02010600030101010101" pitchFamily="2" charset="-122"/>
                <a:cs typeface="Courier New" panose="02070309020205020404" pitchFamily="49" charset="0"/>
              </a:rPr>
              <a:t>icode</a:t>
            </a: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 == IJXX &amp;&amp; </a:t>
            </a:r>
            <a:r>
              <a:rPr lang="en-US" altLang="zh-CN" dirty="0" err="1">
                <a:ea typeface="宋体" panose="02010600030101010101" pitchFamily="2" charset="-122"/>
                <a:cs typeface="Courier New" panose="02070309020205020404" pitchFamily="49" charset="0"/>
              </a:rPr>
              <a:t>Cnd</a:t>
            </a: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 : </a:t>
            </a:r>
            <a:r>
              <a:rPr lang="en-US" altLang="zh-CN" dirty="0" err="1">
                <a:ea typeface="宋体" panose="02010600030101010101" pitchFamily="2" charset="-122"/>
                <a:cs typeface="Courier New" panose="02070309020205020404" pitchFamily="49" charset="0"/>
              </a:rPr>
              <a:t>valC</a:t>
            </a: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dirty="0" err="1">
                <a:ea typeface="宋体" panose="02010600030101010101" pitchFamily="2" charset="-122"/>
                <a:cs typeface="Courier New" panose="02070309020205020404" pitchFamily="49" charset="0"/>
              </a:rPr>
              <a:t>icode</a:t>
            </a: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 == IRET : </a:t>
            </a:r>
            <a:r>
              <a:rPr lang="en-US" altLang="zh-CN" dirty="0" err="1">
                <a:ea typeface="宋体" panose="02010600030101010101" pitchFamily="2" charset="-122"/>
                <a:cs typeface="Courier New" panose="02070309020205020404" pitchFamily="49" charset="0"/>
              </a:rPr>
              <a:t>valM</a:t>
            </a: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	1 : </a:t>
            </a:r>
            <a:r>
              <a:rPr lang="en-US" altLang="zh-CN" dirty="0" err="1">
                <a:ea typeface="宋体" panose="02010600030101010101" pitchFamily="2" charset="-122"/>
                <a:cs typeface="Courier New" panose="02070309020205020404" pitchFamily="49" charset="0"/>
              </a:rPr>
              <a:t>valP</a:t>
            </a: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];</a:t>
            </a:r>
          </a:p>
          <a:p>
            <a:pPr>
              <a:buFontTx/>
              <a:buNone/>
            </a:pPr>
            <a:endParaRPr lang="zh-CN" altLang="en-US" dirty="0"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3">
            <a:extLst>
              <a:ext uri="{FF2B5EF4-FFF2-40B4-BE49-F238E27FC236}">
                <a16:creationId xmlns:a16="http://schemas.microsoft.com/office/drawing/2014/main" id="{19B660ED-22D9-6942-B048-3007F9D4F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4CC62C-23B2-0947-827A-22E4C5D08C01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pic>
        <p:nvPicPr>
          <p:cNvPr id="78851" name="Picture 2" descr="Z:\3.Teaching\sjtu\ICS\site-ics\slides\Full.png">
            <a:extLst>
              <a:ext uri="{FF2B5EF4-FFF2-40B4-BE49-F238E27FC236}">
                <a16:creationId xmlns:a16="http://schemas.microsoft.com/office/drawing/2014/main" id="{44085C0C-CEE7-9D4E-9A84-C69E83CB8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-4038600"/>
            <a:ext cx="8001000" cy="1112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>
            <a:extLst>
              <a:ext uri="{FF2B5EF4-FFF2-40B4-BE49-F238E27FC236}">
                <a16:creationId xmlns:a16="http://schemas.microsoft.com/office/drawing/2014/main" id="{4B156040-B5DC-1F41-A8F2-00FDE4D1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4313BE-8366-7443-A117-96AEB600E832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802ED708-42F0-4645-B269-A27059AA8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SEQ Summary</a:t>
            </a:r>
          </a:p>
        </p:txBody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90F3CF37-9F51-C84E-857B-13C6AAA735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Implementation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Express every instruction as series of simple steps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Follow same general flow for each instruction type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Assemble registers, memories, predesigned combinational blocks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Connect with control logic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>
            <a:extLst>
              <a:ext uri="{FF2B5EF4-FFF2-40B4-BE49-F238E27FC236}">
                <a16:creationId xmlns:a16="http://schemas.microsoft.com/office/drawing/2014/main" id="{C926AA4E-9A7E-E14C-9212-3F1D0D87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36AF43-1391-5B41-88B3-EFB6AE7C1AE4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EC2378A7-156D-0B42-9C07-5E115D1F0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Limitations of SEQ</a:t>
            </a: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F0A206B9-F70B-3A48-ABB1-EC5BB6FD8F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Too slow to be practical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Too many tasks needed to finish in one clock cycle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instruction memory, register file, ALU, and data memory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Signals need long time to propagate through all of the stages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clock must run slowly enough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Does not make good use of hardware units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Every unit is active for part of the total clock cycle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>
            <a:extLst>
              <a:ext uri="{FF2B5EF4-FFF2-40B4-BE49-F238E27FC236}">
                <a16:creationId xmlns:a16="http://schemas.microsoft.com/office/drawing/2014/main" id="{B1AD950E-FB50-5A48-8277-F175DC28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1BD549-FDEF-244D-A496-3E7DC8F13EC2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0C43926C-9485-A84B-9E7E-8A93AAFF0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SEQ Hardware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44A79701-9AA6-CB4A-A48D-E4168373B7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7630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Blue boxes:		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predesigned hardware blocks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e.g., memories, ALU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Gray boxes:		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control logic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Describe in HCL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White ovals:		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labels for signals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Thick lines:		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64-bit word values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Thin lines:		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4-8 bit values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Dotted lines:		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1-bit values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1269" name="Rectangle 7">
            <a:extLst>
              <a:ext uri="{FF2B5EF4-FFF2-40B4-BE49-F238E27FC236}">
                <a16:creationId xmlns:a16="http://schemas.microsoft.com/office/drawing/2014/main" id="{5B20E7F4-2576-DC41-B050-293B50BCA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752600"/>
            <a:ext cx="501650" cy="346075"/>
          </a:xfrm>
          <a:prstGeom prst="rect">
            <a:avLst/>
          </a:prstGeom>
          <a:solidFill>
            <a:srgbClr val="CC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1270" name="Freeform 99">
            <a:extLst>
              <a:ext uri="{FF2B5EF4-FFF2-40B4-BE49-F238E27FC236}">
                <a16:creationId xmlns:a16="http://schemas.microsoft.com/office/drawing/2014/main" id="{3886A195-0B14-984C-8E0C-55B3239505D8}"/>
              </a:ext>
            </a:extLst>
          </p:cNvPr>
          <p:cNvSpPr>
            <a:spLocks/>
          </p:cNvSpPr>
          <p:nvPr/>
        </p:nvSpPr>
        <p:spPr bwMode="auto">
          <a:xfrm>
            <a:off x="2857500" y="2667000"/>
            <a:ext cx="577850" cy="315913"/>
          </a:xfrm>
          <a:custGeom>
            <a:avLst/>
            <a:gdLst>
              <a:gd name="T0" fmla="*/ 2147483646 w 433"/>
              <a:gd name="T1" fmla="*/ 0 h 336"/>
              <a:gd name="T2" fmla="*/ 2147483646 w 433"/>
              <a:gd name="T3" fmla="*/ 2147483646 h 336"/>
              <a:gd name="T4" fmla="*/ 2147483646 w 433"/>
              <a:gd name="T5" fmla="*/ 2147483646 h 336"/>
              <a:gd name="T6" fmla="*/ 2147483646 w 433"/>
              <a:gd name="T7" fmla="*/ 2147483646 h 336"/>
              <a:gd name="T8" fmla="*/ 2147483646 w 433"/>
              <a:gd name="T9" fmla="*/ 2147483646 h 336"/>
              <a:gd name="T10" fmla="*/ 2147483646 w 433"/>
              <a:gd name="T11" fmla="*/ 2147483646 h 336"/>
              <a:gd name="T12" fmla="*/ 2147483646 w 433"/>
              <a:gd name="T13" fmla="*/ 2147483646 h 336"/>
              <a:gd name="T14" fmla="*/ 2147483646 w 433"/>
              <a:gd name="T15" fmla="*/ 2147483646 h 336"/>
              <a:gd name="T16" fmla="*/ 0 w 433"/>
              <a:gd name="T17" fmla="*/ 2147483646 h 336"/>
              <a:gd name="T18" fmla="*/ 0 w 433"/>
              <a:gd name="T19" fmla="*/ 2147483646 h 336"/>
              <a:gd name="T20" fmla="*/ 2147483646 w 433"/>
              <a:gd name="T21" fmla="*/ 2147483646 h 336"/>
              <a:gd name="T22" fmla="*/ 2147483646 w 433"/>
              <a:gd name="T23" fmla="*/ 2147483646 h 336"/>
              <a:gd name="T24" fmla="*/ 2147483646 w 433"/>
              <a:gd name="T25" fmla="*/ 2147483646 h 336"/>
              <a:gd name="T26" fmla="*/ 2147483646 w 433"/>
              <a:gd name="T27" fmla="*/ 2147483646 h 336"/>
              <a:gd name="T28" fmla="*/ 2147483646 w 433"/>
              <a:gd name="T29" fmla="*/ 2147483646 h 336"/>
              <a:gd name="T30" fmla="*/ 2147483646 w 433"/>
              <a:gd name="T31" fmla="*/ 2147483646 h 336"/>
              <a:gd name="T32" fmla="*/ 2147483646 w 433"/>
              <a:gd name="T33" fmla="*/ 2147483646 h 336"/>
              <a:gd name="T34" fmla="*/ 2147483646 w 433"/>
              <a:gd name="T35" fmla="*/ 2147483646 h 336"/>
              <a:gd name="T36" fmla="*/ 2147483646 w 433"/>
              <a:gd name="T37" fmla="*/ 2147483646 h 336"/>
              <a:gd name="T38" fmla="*/ 2147483646 w 433"/>
              <a:gd name="T39" fmla="*/ 2147483646 h 336"/>
              <a:gd name="T40" fmla="*/ 2147483646 w 433"/>
              <a:gd name="T41" fmla="*/ 2147483646 h 336"/>
              <a:gd name="T42" fmla="*/ 2147483646 w 433"/>
              <a:gd name="T43" fmla="*/ 2147483646 h 336"/>
              <a:gd name="T44" fmla="*/ 2147483646 w 433"/>
              <a:gd name="T45" fmla="*/ 2147483646 h 336"/>
              <a:gd name="T46" fmla="*/ 2147483646 w 433"/>
              <a:gd name="T47" fmla="*/ 2147483646 h 336"/>
              <a:gd name="T48" fmla="*/ 2147483646 w 433"/>
              <a:gd name="T49" fmla="*/ 2147483646 h 336"/>
              <a:gd name="T50" fmla="*/ 2147483646 w 433"/>
              <a:gd name="T51" fmla="*/ 2147483646 h 336"/>
              <a:gd name="T52" fmla="*/ 2147483646 w 433"/>
              <a:gd name="T53" fmla="*/ 2147483646 h 336"/>
              <a:gd name="T54" fmla="*/ 2147483646 w 433"/>
              <a:gd name="T55" fmla="*/ 2147483646 h 336"/>
              <a:gd name="T56" fmla="*/ 2147483646 w 433"/>
              <a:gd name="T57" fmla="*/ 2147483646 h 336"/>
              <a:gd name="T58" fmla="*/ 2147483646 w 433"/>
              <a:gd name="T59" fmla="*/ 2147483646 h 336"/>
              <a:gd name="T60" fmla="*/ 2147483646 w 433"/>
              <a:gd name="T61" fmla="*/ 2147483646 h 336"/>
              <a:gd name="T62" fmla="*/ 2147483646 w 433"/>
              <a:gd name="T63" fmla="*/ 2147483646 h 336"/>
              <a:gd name="T64" fmla="*/ 2147483646 w 433"/>
              <a:gd name="T65" fmla="*/ 2147483646 h 336"/>
              <a:gd name="T66" fmla="*/ 2147483646 w 433"/>
              <a:gd name="T67" fmla="*/ 2147483646 h 336"/>
              <a:gd name="T68" fmla="*/ 2147483646 w 433"/>
              <a:gd name="T69" fmla="*/ 2147483646 h 336"/>
              <a:gd name="T70" fmla="*/ 2147483646 w 433"/>
              <a:gd name="T71" fmla="*/ 0 h 336"/>
              <a:gd name="T72" fmla="*/ 2147483646 w 433"/>
              <a:gd name="T73" fmla="*/ 0 h 3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433"/>
              <a:gd name="T112" fmla="*/ 0 h 336"/>
              <a:gd name="T113" fmla="*/ 433 w 433"/>
              <a:gd name="T114" fmla="*/ 336 h 3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433" h="336">
                <a:moveTo>
                  <a:pt x="56" y="0"/>
                </a:moveTo>
                <a:lnTo>
                  <a:pt x="45" y="1"/>
                </a:lnTo>
                <a:lnTo>
                  <a:pt x="34" y="4"/>
                </a:lnTo>
                <a:lnTo>
                  <a:pt x="25" y="10"/>
                </a:lnTo>
                <a:lnTo>
                  <a:pt x="16" y="16"/>
                </a:lnTo>
                <a:lnTo>
                  <a:pt x="10" y="25"/>
                </a:lnTo>
                <a:lnTo>
                  <a:pt x="4" y="34"/>
                </a:lnTo>
                <a:lnTo>
                  <a:pt x="1" y="45"/>
                </a:lnTo>
                <a:lnTo>
                  <a:pt x="0" y="56"/>
                </a:lnTo>
                <a:lnTo>
                  <a:pt x="0" y="280"/>
                </a:lnTo>
                <a:lnTo>
                  <a:pt x="1" y="291"/>
                </a:lnTo>
                <a:lnTo>
                  <a:pt x="4" y="302"/>
                </a:lnTo>
                <a:lnTo>
                  <a:pt x="10" y="311"/>
                </a:lnTo>
                <a:lnTo>
                  <a:pt x="16" y="320"/>
                </a:lnTo>
                <a:lnTo>
                  <a:pt x="25" y="326"/>
                </a:lnTo>
                <a:lnTo>
                  <a:pt x="34" y="332"/>
                </a:lnTo>
                <a:lnTo>
                  <a:pt x="45" y="335"/>
                </a:lnTo>
                <a:lnTo>
                  <a:pt x="56" y="336"/>
                </a:lnTo>
                <a:lnTo>
                  <a:pt x="377" y="336"/>
                </a:lnTo>
                <a:lnTo>
                  <a:pt x="388" y="335"/>
                </a:lnTo>
                <a:lnTo>
                  <a:pt x="399" y="332"/>
                </a:lnTo>
                <a:lnTo>
                  <a:pt x="408" y="326"/>
                </a:lnTo>
                <a:lnTo>
                  <a:pt x="417" y="320"/>
                </a:lnTo>
                <a:lnTo>
                  <a:pt x="423" y="311"/>
                </a:lnTo>
                <a:lnTo>
                  <a:pt x="429" y="302"/>
                </a:lnTo>
                <a:lnTo>
                  <a:pt x="432" y="291"/>
                </a:lnTo>
                <a:lnTo>
                  <a:pt x="433" y="280"/>
                </a:lnTo>
                <a:lnTo>
                  <a:pt x="433" y="56"/>
                </a:lnTo>
                <a:lnTo>
                  <a:pt x="432" y="45"/>
                </a:lnTo>
                <a:lnTo>
                  <a:pt x="429" y="34"/>
                </a:lnTo>
                <a:lnTo>
                  <a:pt x="423" y="25"/>
                </a:lnTo>
                <a:lnTo>
                  <a:pt x="417" y="16"/>
                </a:lnTo>
                <a:lnTo>
                  <a:pt x="408" y="10"/>
                </a:lnTo>
                <a:lnTo>
                  <a:pt x="399" y="4"/>
                </a:lnTo>
                <a:lnTo>
                  <a:pt x="388" y="1"/>
                </a:lnTo>
                <a:lnTo>
                  <a:pt x="377" y="0"/>
                </a:lnTo>
                <a:lnTo>
                  <a:pt x="56" y="0"/>
                </a:lnTo>
                <a:close/>
              </a:path>
            </a:pathLst>
          </a:custGeom>
          <a:solidFill>
            <a:srgbClr val="808080">
              <a:alpha val="74901"/>
            </a:srgb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1271" name="Oval 19">
            <a:extLst>
              <a:ext uri="{FF2B5EF4-FFF2-40B4-BE49-F238E27FC236}">
                <a16:creationId xmlns:a16="http://schemas.microsoft.com/office/drawing/2014/main" id="{12F91678-F0BF-224C-AA4C-177B1A03A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3657600"/>
            <a:ext cx="758825" cy="304800"/>
          </a:xfrm>
          <a:prstGeom prst="ellipse">
            <a:avLst/>
          </a:pr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cxnSp>
        <p:nvCxnSpPr>
          <p:cNvPr id="11272" name="Straight Arrow Connector 2">
            <a:extLst>
              <a:ext uri="{FF2B5EF4-FFF2-40B4-BE49-F238E27FC236}">
                <a16:creationId xmlns:a16="http://schemas.microsoft.com/office/drawing/2014/main" id="{91672BD6-769E-574C-A6DF-1EDBD775695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41638" y="4343400"/>
            <a:ext cx="56356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3" name="Straight Arrow Connector 10">
            <a:extLst>
              <a:ext uri="{FF2B5EF4-FFF2-40B4-BE49-F238E27FC236}">
                <a16:creationId xmlns:a16="http://schemas.microsoft.com/office/drawing/2014/main" id="{799D03D8-C3F2-454B-820C-64F94C8F3B5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41638" y="4876800"/>
            <a:ext cx="493712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4" name="Straight Arrow Connector 13">
            <a:extLst>
              <a:ext uri="{FF2B5EF4-FFF2-40B4-BE49-F238E27FC236}">
                <a16:creationId xmlns:a16="http://schemas.microsoft.com/office/drawing/2014/main" id="{A4CBDA81-4B85-8844-B319-7907A883A23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94038" y="5334000"/>
            <a:ext cx="5635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>
            <a:extLst>
              <a:ext uri="{FF2B5EF4-FFF2-40B4-BE49-F238E27FC236}">
                <a16:creationId xmlns:a16="http://schemas.microsoft.com/office/drawing/2014/main" id="{4E4BD036-0ED5-E140-AF12-11FF8E36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9EC309-5F59-3449-ABDD-67015C0ACB1B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5D546A6-806C-B743-9423-1BCBFAB488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Fetch Logic</a:t>
            </a:r>
          </a:p>
        </p:txBody>
      </p:sp>
      <p:pic>
        <p:nvPicPr>
          <p:cNvPr id="13316" name="Picture 1">
            <a:extLst>
              <a:ext uri="{FF2B5EF4-FFF2-40B4-BE49-F238E27FC236}">
                <a16:creationId xmlns:a16="http://schemas.microsoft.com/office/drawing/2014/main" id="{1720D7E8-EDEB-BB48-9F05-053D59980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12888"/>
            <a:ext cx="6029325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矩形 1">
            <a:extLst>
              <a:ext uri="{FF2B5EF4-FFF2-40B4-BE49-F238E27FC236}">
                <a16:creationId xmlns:a16="http://schemas.microsoft.com/office/drawing/2014/main" id="{0E9443D6-89B2-DE40-9960-82B37FD72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6096000"/>
            <a:ext cx="838200" cy="381000"/>
          </a:xfrm>
          <a:prstGeom prst="rect">
            <a:avLst/>
          </a:prstGeom>
          <a:solidFill>
            <a:srgbClr val="CCECFF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>
            <a:extLst>
              <a:ext uri="{FF2B5EF4-FFF2-40B4-BE49-F238E27FC236}">
                <a16:creationId xmlns:a16="http://schemas.microsoft.com/office/drawing/2014/main" id="{17CC5FCC-8038-224A-BF00-36BFB4F4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258859-C119-1B47-BD57-061F65E6AF0C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C1F3E9EB-C65B-9F43-B8DF-CCF5B88DA0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Fetch Logic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6462D5D2-95F2-0640-AD3F-332670159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505200"/>
            <a:ext cx="8305800" cy="2667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Predefined Blocks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PC: Register containing PC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Instruction memory: Read 10 bytes (PC to PC+9)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Split: Divide instruction byte into icode and ifun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Align: Get fields for rA, rB, and valC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PC increment: increases PC to valP</a:t>
            </a:r>
          </a:p>
        </p:txBody>
      </p:sp>
      <p:sp>
        <p:nvSpPr>
          <p:cNvPr id="15365" name="矩形 180">
            <a:extLst>
              <a:ext uri="{FF2B5EF4-FFF2-40B4-BE49-F238E27FC236}">
                <a16:creationId xmlns:a16="http://schemas.microsoft.com/office/drawing/2014/main" id="{FB014344-D0EC-064E-A111-9321AB4CC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9200"/>
            <a:ext cx="8458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pic>
        <p:nvPicPr>
          <p:cNvPr id="15366" name="Picture 1">
            <a:extLst>
              <a:ext uri="{FF2B5EF4-FFF2-40B4-BE49-F238E27FC236}">
                <a16:creationId xmlns:a16="http://schemas.microsoft.com/office/drawing/2014/main" id="{60CAAD9A-2668-7E41-A936-0C9E8A31F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5" y="457200"/>
            <a:ext cx="4281488" cy="365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矩形 6">
            <a:extLst>
              <a:ext uri="{FF2B5EF4-FFF2-40B4-BE49-F238E27FC236}">
                <a16:creationId xmlns:a16="http://schemas.microsoft.com/office/drawing/2014/main" id="{CA99348D-52D7-364E-8A65-29B928039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3703638"/>
            <a:ext cx="585787" cy="304800"/>
          </a:xfrm>
          <a:prstGeom prst="rect">
            <a:avLst/>
          </a:prstGeom>
          <a:solidFill>
            <a:srgbClr val="CCECFF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>
            <a:extLst>
              <a:ext uri="{FF2B5EF4-FFF2-40B4-BE49-F238E27FC236}">
                <a16:creationId xmlns:a16="http://schemas.microsoft.com/office/drawing/2014/main" id="{A20BC160-D6AF-E147-AC12-78BE5A2C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A7A2DC-01E9-6447-91DD-5534984D7B75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AD329F4-1415-BF45-992A-8628CA7A40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Fetch Logic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82B524A-9422-9044-AE99-96B6570DFE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733800"/>
            <a:ext cx="8305800" cy="2357438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Control Blocks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Instr. Valid: </a:t>
            </a: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Is this instruction valid?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Need regids: </a:t>
            </a: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Does this instruction have a register bytes?</a:t>
            </a: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Need valC: </a:t>
            </a: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Does this instruction have a constant word?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icode|ifun: </a:t>
            </a: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Set to “nop” if imem_error</a:t>
            </a:r>
          </a:p>
        </p:txBody>
      </p:sp>
      <p:sp>
        <p:nvSpPr>
          <p:cNvPr id="17413" name="矩形 180">
            <a:extLst>
              <a:ext uri="{FF2B5EF4-FFF2-40B4-BE49-F238E27FC236}">
                <a16:creationId xmlns:a16="http://schemas.microsoft.com/office/drawing/2014/main" id="{47EF42FA-F480-CA4C-A2E6-EB0996170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9200"/>
            <a:ext cx="8458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pic>
        <p:nvPicPr>
          <p:cNvPr id="17414" name="Picture 7">
            <a:extLst>
              <a:ext uri="{FF2B5EF4-FFF2-40B4-BE49-F238E27FC236}">
                <a16:creationId xmlns:a16="http://schemas.microsoft.com/office/drawing/2014/main" id="{87681F1D-5A59-4D45-9528-4DCF1DD1E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3" y="457200"/>
            <a:ext cx="4281487" cy="365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矩形 6">
            <a:extLst>
              <a:ext uri="{FF2B5EF4-FFF2-40B4-BE49-F238E27FC236}">
                <a16:creationId xmlns:a16="http://schemas.microsoft.com/office/drawing/2014/main" id="{38F5F549-4BFB-BC4B-AD4D-FAC27AFF9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738" y="3733800"/>
            <a:ext cx="585787" cy="304800"/>
          </a:xfrm>
          <a:prstGeom prst="rect">
            <a:avLst/>
          </a:prstGeom>
          <a:solidFill>
            <a:srgbClr val="CCECFF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>
            <a:extLst>
              <a:ext uri="{FF2B5EF4-FFF2-40B4-BE49-F238E27FC236}">
                <a16:creationId xmlns:a16="http://schemas.microsoft.com/office/drawing/2014/main" id="{D2B6053B-807F-4041-93B3-28D7A310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06881D-DCD3-E64E-A46E-884A219B408D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F72949B9-D505-1445-952B-748645F811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Some Macros</a:t>
            </a:r>
          </a:p>
        </p:txBody>
      </p:sp>
      <p:graphicFrame>
        <p:nvGraphicFramePr>
          <p:cNvPr id="1762307" name="Group 3">
            <a:extLst>
              <a:ext uri="{FF2B5EF4-FFF2-40B4-BE49-F238E27FC236}">
                <a16:creationId xmlns:a16="http://schemas.microsoft.com/office/drawing/2014/main" id="{32AC8A63-1067-5444-A521-CE97291AEF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1524000"/>
          <a:ext cx="7620000" cy="5029200"/>
        </p:xfrm>
        <a:graphic>
          <a:graphicData uri="http://schemas.openxmlformats.org/drawingml/2006/table">
            <a:tbl>
              <a:tblPr/>
              <a:tblGrid>
                <a:gridCol w="1795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8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45715" marR="45715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Value </a:t>
                      </a:r>
                    </a:p>
                  </a:txBody>
                  <a:tcPr marL="45715" marR="45715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Meaning</a:t>
                      </a:r>
                    </a:p>
                  </a:txBody>
                  <a:tcPr marL="45715" marR="45715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IHALT</a:t>
                      </a:r>
                    </a:p>
                  </a:txBody>
                  <a:tcPr marL="45715" marR="45715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45715" marR="45715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Code for halt instruction</a:t>
                      </a:r>
                    </a:p>
                  </a:txBody>
                  <a:tcPr marL="45715" marR="45715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INOP</a:t>
                      </a:r>
                    </a:p>
                  </a:txBody>
                  <a:tcPr marL="45715" marR="45715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5715" marR="45715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Code for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nop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 instruction</a:t>
                      </a:r>
                    </a:p>
                  </a:txBody>
                  <a:tcPr marL="45715" marR="45715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IRRMOVQ</a:t>
                      </a:r>
                    </a:p>
                  </a:txBody>
                  <a:tcPr marL="45715" marR="45715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45715" marR="45715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Code for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rrmovq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 instruction</a:t>
                      </a:r>
                    </a:p>
                  </a:txBody>
                  <a:tcPr marL="45715" marR="45715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IIRMOVQ</a:t>
                      </a:r>
                    </a:p>
                  </a:txBody>
                  <a:tcPr marL="45715" marR="45715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45715" marR="45715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Code for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irmovq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 instruction</a:t>
                      </a:r>
                    </a:p>
                  </a:txBody>
                  <a:tcPr marL="45715" marR="45715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IRMMOVQ</a:t>
                      </a:r>
                    </a:p>
                  </a:txBody>
                  <a:tcPr marL="45715" marR="45715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45715" marR="45715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Code for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rmmovq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 instruction</a:t>
                      </a:r>
                    </a:p>
                  </a:txBody>
                  <a:tcPr marL="45715" marR="45715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IMRMOVQ</a:t>
                      </a:r>
                    </a:p>
                  </a:txBody>
                  <a:tcPr marL="45715" marR="45715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45715" marR="45715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Code for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mrmovq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 instruction</a:t>
                      </a:r>
                    </a:p>
                  </a:txBody>
                  <a:tcPr marL="45715" marR="45715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IOPQ</a:t>
                      </a:r>
                    </a:p>
                  </a:txBody>
                  <a:tcPr marL="45715" marR="45715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45715" marR="45715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Code for integer op instructions</a:t>
                      </a:r>
                    </a:p>
                  </a:txBody>
                  <a:tcPr marL="45715" marR="45715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IJXX</a:t>
                      </a:r>
                    </a:p>
                  </a:txBody>
                  <a:tcPr marL="45715" marR="45715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45715" marR="45715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Code for jump instructions</a:t>
                      </a:r>
                    </a:p>
                  </a:txBody>
                  <a:tcPr marL="45715" marR="45715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…………</a:t>
                      </a:r>
                    </a:p>
                  </a:txBody>
                  <a:tcPr marL="45715" marR="45715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marL="45715" marR="45715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……………………………</a:t>
                      </a:r>
                    </a:p>
                  </a:txBody>
                  <a:tcPr marL="45715" marR="45715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IPOPQ</a:t>
                      </a:r>
                    </a:p>
                  </a:txBody>
                  <a:tcPr marL="45715" marR="45715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45715" marR="45715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Code for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popq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 instruction</a:t>
                      </a:r>
                    </a:p>
                  </a:txBody>
                  <a:tcPr marL="45715" marR="45715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>
            <a:extLst>
              <a:ext uri="{FF2B5EF4-FFF2-40B4-BE49-F238E27FC236}">
                <a16:creationId xmlns:a16="http://schemas.microsoft.com/office/drawing/2014/main" id="{1EBCD05F-95B4-454A-8D9D-B9AE583D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026952-6C96-6C4B-841B-21BA06E079ED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62DEF142-FB92-7C4F-864A-6982367753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Some Macros</a:t>
            </a:r>
          </a:p>
        </p:txBody>
      </p:sp>
      <p:graphicFrame>
        <p:nvGraphicFramePr>
          <p:cNvPr id="6" name="Group 27">
            <a:extLst>
              <a:ext uri="{FF2B5EF4-FFF2-40B4-BE49-F238E27FC236}">
                <a16:creationId xmlns:a16="http://schemas.microsoft.com/office/drawing/2014/main" id="{E7B6CDCE-3BEE-DA47-A459-5E9098A7534E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1524000"/>
          <a:ext cx="7467600" cy="4479923"/>
        </p:xfrm>
        <a:graphic>
          <a:graphicData uri="http://schemas.openxmlformats.org/drawingml/2006/table">
            <a:tbl>
              <a:tblPr/>
              <a:tblGrid>
                <a:gridCol w="1484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6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130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45715" marR="45715"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Value </a:t>
                      </a:r>
                    </a:p>
                  </a:txBody>
                  <a:tcPr marL="45715" marR="45715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Meaning</a:t>
                      </a:r>
                    </a:p>
                  </a:txBody>
                  <a:tcPr marL="45715" marR="45715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25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RRSP</a:t>
                      </a:r>
                    </a:p>
                  </a:txBody>
                  <a:tcPr marL="45715" marR="45715"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45715" marR="45715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Register ID for 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L="45715" marR="45715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FNONE</a:t>
                      </a:r>
                    </a:p>
                  </a:txBody>
                  <a:tcPr marL="45715" marR="45715"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45715" marR="45715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Default Function Code</a:t>
                      </a:r>
                    </a:p>
                  </a:txBody>
                  <a:tcPr marL="45715" marR="45715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30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 RNONE</a:t>
                      </a:r>
                    </a:p>
                  </a:txBody>
                  <a:tcPr marL="45715" marR="45715"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45715" marR="45715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Indicates no register file access</a:t>
                      </a:r>
                    </a:p>
                  </a:txBody>
                  <a:tcPr marL="45715" marR="45715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30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ALUADD</a:t>
                      </a:r>
                    </a:p>
                  </a:txBody>
                  <a:tcPr marL="45715" marR="45715"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45715" marR="45715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Function for addition operation</a:t>
                      </a:r>
                    </a:p>
                  </a:txBody>
                  <a:tcPr marL="45715" marR="45715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30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SAOK</a:t>
                      </a:r>
                    </a:p>
                  </a:txBody>
                  <a:tcPr marL="45715" marR="45715"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5715" marR="45715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Status code for normal operations</a:t>
                      </a:r>
                    </a:p>
                  </a:txBody>
                  <a:tcPr marL="45715" marR="45715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30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SADR</a:t>
                      </a:r>
                    </a:p>
                  </a:txBody>
                  <a:tcPr marL="45715" marR="45715"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45715" marR="45715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Status code for address exception</a:t>
                      </a:r>
                    </a:p>
                  </a:txBody>
                  <a:tcPr marL="45715" marR="45715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893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SINS</a:t>
                      </a:r>
                    </a:p>
                  </a:txBody>
                  <a:tcPr marL="45715" marR="45715"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45715" marR="45715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Status code for illegal instruction Exception</a:t>
                      </a:r>
                    </a:p>
                  </a:txBody>
                  <a:tcPr marL="45715" marR="45715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130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SHLT</a:t>
                      </a:r>
                    </a:p>
                  </a:txBody>
                  <a:tcPr marL="45715" marR="45715"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45715" marR="45715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Status code for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halt</a:t>
                      </a:r>
                    </a:p>
                  </a:txBody>
                  <a:tcPr marL="45715" marR="45715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16050</TotalTime>
  <Words>2309</Words>
  <Application>Microsoft Macintosh PowerPoint</Application>
  <PresentationFormat>如螢幕大小 (4:3)</PresentationFormat>
  <Paragraphs>792</Paragraphs>
  <Slides>39</Slides>
  <Notes>38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7" baseType="lpstr">
      <vt:lpstr>Comic Sans MS</vt:lpstr>
      <vt:lpstr>Arial</vt:lpstr>
      <vt:lpstr>Times New Roman</vt:lpstr>
      <vt:lpstr>宋体</vt:lpstr>
      <vt:lpstr>Helvetica</vt:lpstr>
      <vt:lpstr>Courier New</vt:lpstr>
      <vt:lpstr>Symbol</vt:lpstr>
      <vt:lpstr>icfp99</vt:lpstr>
      <vt:lpstr>SEQ CPU Implementation</vt:lpstr>
      <vt:lpstr>Outline</vt:lpstr>
      <vt:lpstr>PowerPoint 簡報</vt:lpstr>
      <vt:lpstr>SEQ Hardware</vt:lpstr>
      <vt:lpstr>Fetch Logic</vt:lpstr>
      <vt:lpstr>Fetch Logic</vt:lpstr>
      <vt:lpstr>Fetch Logic</vt:lpstr>
      <vt:lpstr>Some Macros</vt:lpstr>
      <vt:lpstr>Some Macros</vt:lpstr>
      <vt:lpstr>PowerPoint 簡報</vt:lpstr>
      <vt:lpstr>Fetch Control Logic</vt:lpstr>
      <vt:lpstr>Fetch Control Logic</vt:lpstr>
      <vt:lpstr>Decode &amp; Write-Back Logic</vt:lpstr>
      <vt:lpstr>Decode &amp;  Write Back Logic</vt:lpstr>
      <vt:lpstr>Decode &amp;  Write Back Logic</vt:lpstr>
      <vt:lpstr>A Source</vt:lpstr>
      <vt:lpstr>A Source</vt:lpstr>
      <vt:lpstr>E Destination</vt:lpstr>
      <vt:lpstr>E Destination</vt:lpstr>
      <vt:lpstr>Execute Logic</vt:lpstr>
      <vt:lpstr>Execute Logic</vt:lpstr>
      <vt:lpstr>Execute Logic</vt:lpstr>
      <vt:lpstr>ALU A Input</vt:lpstr>
      <vt:lpstr>ALU A Input</vt:lpstr>
      <vt:lpstr>ALU Operation</vt:lpstr>
      <vt:lpstr>ALU Operation / Condition Set</vt:lpstr>
      <vt:lpstr>Memory Logic</vt:lpstr>
      <vt:lpstr>Memory Logic</vt:lpstr>
      <vt:lpstr>Memory Logic</vt:lpstr>
      <vt:lpstr>Memory Address</vt:lpstr>
      <vt:lpstr>Memory Address</vt:lpstr>
      <vt:lpstr>Memory Read</vt:lpstr>
      <vt:lpstr>Memory Read/Write</vt:lpstr>
      <vt:lpstr>PC Update Logic</vt:lpstr>
      <vt:lpstr>PC Update</vt:lpstr>
      <vt:lpstr>PC Update</vt:lpstr>
      <vt:lpstr>PowerPoint 簡報</vt:lpstr>
      <vt:lpstr>SEQ Summary</vt:lpstr>
      <vt:lpstr>Limitations of SEQ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Qingping Yue</cp:lastModifiedBy>
  <cp:revision>467</cp:revision>
  <dcterms:created xsi:type="dcterms:W3CDTF">2000-01-15T07:54:11Z</dcterms:created>
  <dcterms:modified xsi:type="dcterms:W3CDTF">2020-07-18T04:06:30Z</dcterms:modified>
</cp:coreProperties>
</file>