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455" r:id="rId2"/>
    <p:sldId id="1209" r:id="rId3"/>
    <p:sldId id="883" r:id="rId4"/>
    <p:sldId id="882" r:id="rId5"/>
    <p:sldId id="885" r:id="rId6"/>
    <p:sldId id="890" r:id="rId7"/>
    <p:sldId id="1139" r:id="rId8"/>
    <p:sldId id="1152" r:id="rId9"/>
    <p:sldId id="893" r:id="rId10"/>
    <p:sldId id="892" r:id="rId11"/>
    <p:sldId id="825" r:id="rId12"/>
    <p:sldId id="994" r:id="rId13"/>
    <p:sldId id="1133" r:id="rId14"/>
    <p:sldId id="896" r:id="rId15"/>
    <p:sldId id="895" r:id="rId16"/>
    <p:sldId id="1161" r:id="rId17"/>
    <p:sldId id="1134" r:id="rId18"/>
    <p:sldId id="1175" r:id="rId19"/>
    <p:sldId id="1168" r:id="rId20"/>
    <p:sldId id="1165" r:id="rId21"/>
    <p:sldId id="1169" r:id="rId22"/>
    <p:sldId id="1166" r:id="rId23"/>
    <p:sldId id="1170" r:id="rId24"/>
    <p:sldId id="1167" r:id="rId25"/>
    <p:sldId id="1171" r:id="rId26"/>
    <p:sldId id="1137" r:id="rId27"/>
    <p:sldId id="1138" r:id="rId28"/>
    <p:sldId id="1153" r:id="rId29"/>
    <p:sldId id="1154" r:id="rId30"/>
    <p:sldId id="1155" r:id="rId31"/>
    <p:sldId id="1156" r:id="rId32"/>
    <p:sldId id="1157" r:id="rId33"/>
    <p:sldId id="1158" r:id="rId34"/>
    <p:sldId id="1159" r:id="rId35"/>
    <p:sldId id="1160" r:id="rId36"/>
    <p:sldId id="996" r:id="rId37"/>
    <p:sldId id="1162" r:id="rId38"/>
    <p:sldId id="1011" r:id="rId39"/>
    <p:sldId id="1208" r:id="rId40"/>
    <p:sldId id="1012" r:id="rId41"/>
    <p:sldId id="1013" r:id="rId42"/>
    <p:sldId id="1205" r:id="rId43"/>
    <p:sldId id="1083" r:id="rId44"/>
    <p:sldId id="1174" r:id="rId45"/>
    <p:sldId id="1176" r:id="rId46"/>
    <p:sldId id="1084" r:id="rId47"/>
    <p:sldId id="1085" r:id="rId48"/>
    <p:sldId id="1086" r:id="rId49"/>
    <p:sldId id="1087" r:id="rId50"/>
    <p:sldId id="1088" r:id="rId51"/>
    <p:sldId id="1089" r:id="rId52"/>
    <p:sldId id="1090" r:id="rId53"/>
    <p:sldId id="1091" r:id="rId54"/>
    <p:sldId id="1092" r:id="rId55"/>
    <p:sldId id="1093" r:id="rId56"/>
    <p:sldId id="1094" r:id="rId57"/>
    <p:sldId id="1095" r:id="rId58"/>
    <p:sldId id="1098" r:id="rId59"/>
    <p:sldId id="1099" r:id="rId60"/>
    <p:sldId id="1100" r:id="rId61"/>
    <p:sldId id="1101" r:id="rId62"/>
    <p:sldId id="1102" r:id="rId63"/>
    <p:sldId id="1104" r:id="rId64"/>
    <p:sldId id="1177" r:id="rId65"/>
    <p:sldId id="1178" r:id="rId66"/>
    <p:sldId id="1179" r:id="rId67"/>
    <p:sldId id="1180" r:id="rId68"/>
    <p:sldId id="1183" r:id="rId69"/>
    <p:sldId id="1184" r:id="rId70"/>
    <p:sldId id="1185" r:id="rId71"/>
    <p:sldId id="1186" r:id="rId72"/>
    <p:sldId id="1105" r:id="rId73"/>
    <p:sldId id="1106" r:id="rId74"/>
    <p:sldId id="1187" r:id="rId75"/>
    <p:sldId id="1195" r:id="rId76"/>
    <p:sldId id="1188" r:id="rId77"/>
    <p:sldId id="1189" r:id="rId78"/>
    <p:sldId id="1190" r:id="rId79"/>
    <p:sldId id="1191" r:id="rId80"/>
    <p:sldId id="1192" r:id="rId81"/>
    <p:sldId id="1194" r:id="rId82"/>
    <p:sldId id="1196" r:id="rId83"/>
    <p:sldId id="1197" r:id="rId84"/>
    <p:sldId id="1193" r:id="rId85"/>
    <p:sldId id="1198" r:id="rId86"/>
    <p:sldId id="1203" r:id="rId87"/>
    <p:sldId id="1200" r:id="rId88"/>
    <p:sldId id="1204" r:id="rId89"/>
    <p:sldId id="1201" r:id="rId90"/>
    <p:sldId id="1202" r:id="rId91"/>
    <p:sldId id="1124" r:id="rId92"/>
    <p:sldId id="1125" r:id="rId93"/>
    <p:sldId id="1128" r:id="rId9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4" autoAdjust="0"/>
    <p:restoredTop sz="50000" autoAdjust="0"/>
  </p:normalViewPr>
  <p:slideViewPr>
    <p:cSldViewPr>
      <p:cViewPr varScale="1">
        <p:scale>
          <a:sx n="69" d="100"/>
          <a:sy n="69" d="100"/>
        </p:scale>
        <p:origin x="184" y="1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DFBC35-7B73-9343-A834-2DA032923E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5A9A-863C-DD4C-A5A1-D0F9E7CB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17B9B-7F17-774A-9029-14A6E9242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B892F-D5FC-F44E-BBB6-C642366193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BF924E5D-A7DE-5648-B63B-70C7E26032ED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9228C9-8247-E94E-A5C4-22E0CD6549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5E0E92-C481-9E44-8AE2-393C70A73D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556DD6-5385-D242-8FB0-9938D0DB8E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38528B0-158D-504E-A7D1-AE64C0BF0A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D8EE177-155D-4745-9B5C-D0F94D2F63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0B06EC2-2D99-FD47-A617-2A285C077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DE9BAC60-1858-D449-AC99-A403BFC6047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8D7F83C-044F-304D-9DF2-8D382FF63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4960AD-F6CB-D541-9B6E-2A1FDA6FD6B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82BF1EC-F72C-724E-A360-C6DDC58400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F1153F8-E061-424E-AB32-32D40834DC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BF69DDC-C03C-444F-97D5-30308C7B8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7816D5-2064-6043-A708-554A3553079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5CF842B-498D-0743-95FA-DA8313049E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9EC4D19-18E7-874D-A8D1-216E801B88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6D51B67-0364-D248-A9B8-0815AE8E0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1A74AF-1730-8A43-8F0B-9E97E6FB881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7DE5DC2-9BF5-D641-940C-03C4FB5500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822537B-0C66-FE49-A588-562D1EE7B2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C46CD5B-DDFA-154C-A18C-6E6AB9792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9801EF-9F21-0844-9772-1E9491B0C49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20E03D1-7FF4-484E-9730-5EA6B7D0383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C45460C-1252-8445-A042-350ADD0733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8CCD18C-B462-A245-8B68-2196F1222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B49153-3A3D-C741-B321-9FFAE964ED2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BD1CF56-C8CB-2346-A56F-634E10D3B6E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F20C35-37E2-DE4F-94C8-278F51031C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A9018B1-DC4B-B947-908E-9B443EA6A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BE97CB-E644-8640-94E7-31A685DE7D5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A5F7D70-03E2-EC48-8FCB-CB22A0C914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FA00777-9B5E-8041-995B-E5D195F1BA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5753336-EE67-1841-B33C-5977ABAC1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C4679E-B19F-F148-BEEC-16FC63F0A08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D627333-F902-7045-ABA5-3F6F8D08AB3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1F12FFE-B3BD-784B-99E1-46D3D6163C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35E375A-68C4-DD45-8E34-BAA5F4696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4BD6B6-5B00-E044-8974-E2EDB42ED94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20D84B3-D909-A845-A1D3-897768572B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53AF963-12EB-934E-A7C7-C12FA4DFF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D83276F-32D3-9441-A899-8D20B672F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645CC6-E712-6646-B12D-608FB1D72FA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29302BD-7013-AE4A-B6DE-A33C5F71938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FB61162-AB3D-3342-AAC5-78BC26F850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60C7491-7FC3-6148-B2F1-C2C429E16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9E5140-CCD7-A94E-BCEB-85A6D0C4793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00E73E1-70A4-DF44-8406-E96A240C82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E0D6669-2A27-E54F-957C-A40962BD70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AA5B941-8D91-E548-A3F7-0A1538641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958E15-0385-B04E-9D58-A1A3ECB7C03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6BB0B21-1742-1F4F-8891-1751C2D450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0BF49FD-5E33-D24D-8493-B7B91BF73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157E82A-F2D9-774F-9B61-18E28AFE7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76CF78-687C-7A48-AC39-7374C522E40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9D3D28-2413-614B-945B-C408DEBB9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F89D658-78DA-1C42-AA0D-AEA56FF07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D9BC057-997A-5948-B4A7-70ED6F374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0338B-8066-364A-B0B5-BAC0D256647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A168669-C1D3-5249-9E05-58E5D94979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A7EF1F0-94C4-4749-9FB5-475547C33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CA6572C-65B1-8846-855E-2F776773C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CE60F2-2CE5-864D-8282-66DE59988F7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4083940-4879-6140-87CC-24B9AA597EA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AD6489D-ED55-644D-A024-BA13C63F41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4EFB9CB-EA97-BA41-A373-3665C8EE1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2E1013-0505-0741-83BA-D7F32B6A093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9388A9E-F606-A343-A414-D080A88FF06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566804A-A8AC-0943-8C00-45AC93263D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53E4CE0-9437-664C-B0C4-2B4A7D0A4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B3620-5C71-A046-9F50-D0D73F6C986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C0E70B6-7969-5543-AC53-D54D360385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5C3831D-6C83-BA4B-BCA5-20E30BA4D2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33D6FFD-D7C0-254E-B622-40E8B0C9C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58076C-B1E2-E54F-AF0F-137256EA1F2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76772ED-09A8-1345-BAA2-531E409A914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407BD1-A8FF-8E4D-A680-82EFE44F14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4543B14-D80D-4F4E-9E20-95004E868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813AF3-B6DF-8648-B529-A294C498760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3F4CEE0-83C6-7748-84CC-234FE2A123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1B48A81-57EE-504A-92ED-C68401BB5F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1404EF6-2C63-0346-8BC1-76C199943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249454-2CF4-014F-A030-AC55865824B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4BF4FA5-770D-CE49-A480-251B6C70A9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DCE8B82-FE0B-434F-B417-BFB8F3E67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B3D0BA3-F81C-A544-A5FA-C4DD1154B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A7E31F-ECE8-1948-8269-7D314163900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98B69EF-30FF-8740-8048-6345A1B6B4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672C59F-D8DC-6148-921A-C97DE68B85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34C2D96-1462-CC48-A9B5-94BD63F9B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5EFC6C-6141-A944-9BDD-CCA83CBEA9B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36DD42B-8BA7-E940-89BA-AE3D35F1986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F9E6710-22D2-874A-BA4C-BD128BBF90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7572E16-BC54-1044-B086-C11F49F7C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36CE70-F8DD-7B4A-87D5-6C8A45BBA55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6E2179F-70E4-C643-A2EE-90D9B770E8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D71C1A3-55AA-BE4A-A00B-597C2A6025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611D247-616A-464F-AC4A-A059C588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E86DFC-F29A-B04B-A147-011B9E1DBA6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0054EA2-F464-B548-9E08-BB2D31BB5AA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3C5D04-703D-B745-B4E1-AE1A3C0955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651409E-98D5-DA4E-9510-002F52F02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1ADFF7-7DAE-F94E-8DAF-7F53B308017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9D7E827-A549-DA41-812C-5F8B983FCD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074196F-6A1F-1844-82DA-2CCCA65DE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194B620-4DBF-CF4D-BB51-8661A2C4B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D3474F-4FB5-6348-954C-3B58C3059D2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1431AC0-94BF-F346-9B45-F21E66D714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F2AA30-535F-7F41-8E7F-1E2D78AF49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F4EE302-E798-E049-A6A9-7A140998B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2D36DF-50B0-2F4D-934C-AFE44667528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A4506A1-DDF1-D748-94E7-8EBA85398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356FA10-A8B9-C643-B88C-EE0F76173E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E3BD8A5-BCB9-044A-9EF8-11FAE1AF8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99F72E-A473-DE46-BF92-C2DFBF945E5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E3CB353-2412-CE44-AD8A-8483BAB649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A51333B-CF7E-7D4D-85B5-721F63D9D7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3F2EC73-12B4-5A41-AD63-4C8E15E05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923800-77E5-6C45-B7E0-FF231C8A83C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185DC64-0234-4741-ADFE-413F5D5A4D7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1B198F0-44F5-EC42-84C8-8F761FC1D5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EC0DA1C-0B08-1449-AFD1-33684CEF5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33866A-06BB-6845-A9CC-E2DAA1D3697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BD9DDF8-F9D8-784E-8034-25FE03769A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310E3C2-D165-0041-81D8-AB90982256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915FFB8-A700-924D-8256-C6311B8FD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9F85F4-986D-6343-9E89-515E3E19531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AA1C467-0A1D-8D43-B63C-7E5F9AEC0B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9E80B1-993F-1045-BA30-D88F7DA05E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F6F7236-53D0-5E43-8FFB-123FEE1E0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B6995A-9596-3B47-9DA5-A3BE65BBB2B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01D5E6E-A431-9F42-8B65-7546C79983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36618E0-C3CA-5846-A95A-B5064090B2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DBF4846-3265-604C-928D-AFC3321B6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05CC8D-A757-F445-BA2C-4E64D03BD42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2405469-167F-414D-9FE2-C9BFB321D1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087B873-1F70-0F4D-BDD7-1616BD7AC5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63226B5-F449-4840-97B9-75ADDBC87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364F0B-6734-284A-94FF-19C29331B46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CEF1B4D-2713-3843-AFAF-C1E1E341F54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2FF296F-64A2-8B44-A6C1-19606A60D5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6DCB9E2-6ECF-D94E-856D-598F8DDDD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AA9B83-D847-B343-A281-7076F4AD3D0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EA19CE0-711B-6746-AB1A-3EDFD816256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572810-5AAC-214D-B7F9-8A00E21462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AD1CB87-FC82-C94D-9B95-A8E27D88F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21D50F-7786-AD4E-898E-C0A35842C59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6904053-449A-074D-9FEA-B99B9094A9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AA25DD7-28EB-844E-8B70-A20F48866F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20A1C94-621A-5144-A5C5-9138F5B67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0F3EAC-DB62-B24C-89A3-81499AA0A87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2221EDC-7E27-A343-85FC-C3016EFE591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4C93221-3AD4-6E42-AB3D-82F448DA7C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A02C795-D819-E148-AD16-06AC68AE2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700716-F74A-DF44-9423-3384E63E2B6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158A833-2F2E-5E4E-9A72-1CB3A0DE0A0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D49C2FD-9E75-DD46-9267-F5366D9C82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22A2ED-EF0E-5D49-8442-AE10B77F2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146E0A-3A94-3340-B55A-349AF39AE1C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17A3940-6C7E-4B48-BCCC-BBBCBA89F0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CF2165B-14E7-174C-A453-2015686CBC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D2EBE09-D203-1847-A3EC-9439246F1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3603AC-26EF-0647-B949-AD38B93473E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30F2540-F5EF-1345-A715-488BE6B37F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15C52D33-CEBE-CB48-8086-03CB7CA4BC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CFF7AFC-8FDC-4E46-A2C1-8350A7010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A485F0-0EF4-8C4B-929D-8A95B923714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8BB2009-9284-B54D-AB80-CB224CFBE7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CCB6244C-8C6D-9A48-8CD3-9686EC8CD1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692A9910-2DBF-694D-839A-885780CF1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7AE4C6-D3B9-D348-85BC-6235E63A3B3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1843660E-A7A6-1B4E-A067-4B6D4CEB66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6B19688B-FE57-FF44-A67E-E91BFFA2B1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E3746A1-68D4-A342-8ADB-1D5AD8682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0A7714-AB25-A940-9463-D09F905BDEC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101091E-FB9F-534A-9D86-166CC5AD51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69ACA39-E609-7742-9F81-A5F8E5E55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8166C5E4-C550-F94C-8703-2CC6CCB33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B142B3-D260-C144-B4EB-AAF6846121E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6C881AC-37A9-994E-9B40-249A051D600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13045FC-90B6-5F41-869E-5562FC5729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03AA6E8-0AB4-8B4D-B69A-892C7F2F6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72559B-D4E5-9D40-80AF-02D1472E56C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D1F067D-D8CB-5145-8195-265E2D3BF00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E9241D4-500D-6D43-915A-5E1E3C6C5E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7BA7AD1-455C-3846-AA7E-5FDA75995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5EBEA6-6416-5B4D-9086-D181D1A60DA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5214EEC-87EF-AE44-BFD8-577A765B45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54D0FEB-698B-CE4A-BBF2-5CAB2F4EA8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E25968CF-6E9C-CA4A-AD03-E7EAE093B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406317-136B-244B-B12A-1D2245AB08F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A1A782A-C10E-C046-A501-D17AC3B24C3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724972A-9EE7-5046-968C-CC8D14DEBC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FA5448C4-E0C1-A043-B3F6-52C10BE05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88C9B7-A1C4-F548-A0E9-77735174978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D57CD71-4A6F-1E4B-BFF1-F7B7F3AD3AC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E88825E-8640-4743-9623-7487DB494C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76360D1-641A-3748-B202-DEEC5B473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F0058C-A87D-5548-8E91-EC623D4B330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9889BDA-12DB-A040-90D2-91480CBF8C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217A9F62-2198-1546-944D-A5AB4C7318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119A76C-F6D4-1747-A60A-411CC8552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C7717-26E7-734D-A5E5-D5572715FDE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F3C8E32-78E0-B941-B677-C2C6EB0585F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1C02318-83F7-004C-BBF3-4DAF09BAB4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AA2ED106-D8C2-D34F-A340-A60A61C78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B9EC68-E14E-C14A-B3AD-430A737DD72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82C7917-86A0-BB4B-AFA0-C59BA019C0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59EA5C1-CF3C-A64D-9565-9BDBD21F59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54B38D4-C007-E34B-B737-B1AE132D9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276CAE-A98A-7248-9BC7-7BB5551EBED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CF094D5-4510-D740-9777-A730AC5F9A3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C0A27C6-6904-664B-8058-3E68484F5E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0CC2B60-0902-FD4C-88AF-4C2415D49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8E8DA-22C5-1549-97CC-6455ADB3F24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D9CC22D3-3145-FC4D-B5D6-F0A04236CF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9770025E-78D8-EF40-9EFA-24D2FB6EFD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B4D5CBE-ACAA-4347-8B82-F79377F87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F84EBF-0E13-2E46-928B-62D3AE80D84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72D1CC1B-AFF1-7644-874F-2E72C013A9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14B1C698-C426-B44D-B838-E02D7C40E1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3486E226-4651-FD4D-A7E2-9104C7C07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2450E-087B-CB48-A1B2-0DB9AAFA605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BD383BA9-0B0B-584B-9E26-77DE3AF899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88914ADC-9B3C-FB4D-A211-F6C34F1EE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79EC3B41-1604-564F-897C-7B3D5DE1F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16348B-0C5F-B542-A3C8-21573EE0F8C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50DFAE9-5FEC-1F4A-9745-1E5F141CBB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3B45B8E-1C16-AE4A-95EB-DE7925386D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9887B87-DA0D-AB46-BD95-BB793D460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E382A1-F1D8-1541-BF50-B335C982974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80D4CB2-5FF6-8642-A6C0-A3B61E6BAB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8F6C7F9-F1DB-F044-859D-A6F9907D83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ED7D2FD-3DFD-DB4C-85AD-160BF8DEA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AC4F49-E4F0-2F47-A4CF-33352A87BBC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17C606E7-C230-EB43-AC08-6DCAEF2523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A5E66205-8F87-BC4E-8E80-057736F710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AFDCB064-0F52-0549-B38C-1A02A6C9A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EF6D9-3468-234C-A443-4BAE7AB1AD5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FD1B4259-4145-5343-B15C-EE9DE871D9F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77B45C51-F015-EF4F-B944-D69B62DE99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E324D8E1-432D-7947-B539-86FA010BB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DD85E9-DF7A-E943-8212-29D865EFDE0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05B5C9E1-B54E-CE4D-AEAA-00ED16AEFE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BC0B7A9E-5991-164B-8C57-49E92CC9A8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9A6D5644-D650-AF40-B1AE-6634C55D0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018FF9-7708-7342-8A7A-EA240B18471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7B4C4E2-EC62-0C4E-98CB-9BCF13DBBC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59B7565-8324-0A4D-9AB2-8CF1D5E8A6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8C6C4E4-7700-6549-A86A-B1243751E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7D0436-364D-4F48-AD58-10C667DD180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688CBAD1-56DF-A041-B8A3-2B6DC1A808A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0950DAC-7A32-7D42-AC75-220888F94A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BF4758D-B937-C24E-BA93-B9C930E4C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E968B2-E8D7-4849-97A4-44972E185CA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A0078AB-9CF6-3340-863A-5F1197B3A1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7C4D5292-D0D7-3942-B89F-9A972CD84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15C11C9-4D4C-B249-85A3-7993E4F84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28F741-1E9C-5D4F-9296-D5EE282BAD9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CA9F4CE8-5A5C-E24E-823A-80CC753F827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A11F2E4E-806D-404E-8AAE-3C90ADF9D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2ECD96E1-8A9C-0C4C-9456-91794F746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CC080E-188B-4B40-B85D-72FBAE90B7B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A7F422EC-1DA8-8D4B-B90D-FF9137A254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30879C8-840E-DC4A-8721-CCF9E3D0EC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D469A99-0283-414B-9142-C8E7828DB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621C6A-BA97-8A4C-9417-1597B9FFC9C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1ACA7B68-1FE0-0A46-9FE4-A3E117A9998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596C991-3FF4-1B4D-8579-BF1B3668C4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3FB6E86E-747B-DA49-896E-BCBF42234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CD751C-359C-7249-99AD-C2313426F70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741C707-EDAA-A644-B483-9516427921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0C9DD48-00FB-A94D-9916-D69937F851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8419C62-6EBA-5846-A9EB-8350BBC91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D81D79-014E-5C41-93FC-FC6855D4092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2482730-6BB5-1D45-8F7C-BC4845FFEE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78E9568-A0D3-F44F-B534-C1C0745A4D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68F57A4A-1F0A-D64E-88B2-B3DBCC9ED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AE126E-0F8A-9240-BDB3-EB3827C7910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FE73009-5F2C-8149-9EB6-99D0C27BFD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53FD2D5-5279-FE49-B832-D1A9EE538D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B3B65078-6F95-FB4B-BFD5-E695CEB0D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21FBAB-A90D-D54A-9ADB-9E6D94ED797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974A09ED-74A0-2E4E-9D27-60661CFC84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E8F5B134-355D-7F4A-93EF-A773607062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D855AC2-3266-3D4A-BC34-7BD4B80DE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C02A39-8A7F-614D-89F1-2E1C6EF68FC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CB27FCC-0F7D-8245-B561-F091D400E3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5B1C9FBC-7DFF-984F-ABA6-A7B5C40116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45665EC0-18A1-F442-A110-68AD2B411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344D0F-531D-3244-9A8E-14A2B933A98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0230A265-9AEA-D246-A6D8-6287F2825A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03C95588-B7DD-6B4C-AFEF-0DDE8F426B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416A2D21-F27E-8E4A-9534-E9C049430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FCDD27-46A2-8444-9511-06F91059CF4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EAEF10E9-5D9F-B744-BA47-8EDE3B7AB8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3756B1DB-E1E5-3A4F-BB30-6A8E7C99FA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2A37980A-1CAC-364B-9255-7128473C6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D3C182-3D08-694D-8B1E-E61EB1E788E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C363C75B-B4CB-B849-978B-5C8FA23833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276DB9A8-61A2-E244-8684-239406AF20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05B95DF8-5584-5E44-9815-2F8C7E358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A24C06-6786-184C-B543-5173835779B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CD1D975B-E79F-5240-BC04-78851EFA37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C9991E6-5287-3549-B161-32DF8890CC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75DD1D78-ACB0-974B-8B82-03D33E191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D7AD9A-525B-934D-B9DD-CB33064021A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C19303DA-D301-9B4A-980C-779825EAA6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0576DB44-1808-D541-9925-982AF22FA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4D65FF01-F969-0D46-AAEA-1FC0CCA0B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2B2A14-B48A-4E47-9E3C-96AA5A6EEED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FE826EAA-AF13-474E-B604-B0AE6A5AE3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5BC8AB2E-6E45-734E-82FB-87AF1F1A4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DE957A08-9992-0144-9C86-6799864B5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E7BEC2-B64A-9F42-BBF0-721F9F55ED7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DED3330-2C4A-0348-89D7-2AF50FB750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AAAF45CA-7A1E-D64D-B8FE-E428EB639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DB5623D-9B3F-B748-8323-E93BBB245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E47FF3-AE92-BC4B-8E31-231F69A5019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CFE5E0A-C2B3-E441-AEF8-9FCE97B737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9CF81DC-1492-0748-9D3A-5DF5197A79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71399D8C-DF56-554C-8413-16CBF2FD8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DD7ED6-CED0-6642-9EC9-818CDDD5081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B203C8B1-430A-B943-B290-FB6F2CCB098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19527FF0-A7C6-0A44-AA6C-266FE92AB0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C3E33FA4-F2FD-1F40-87A8-EB7D1BB5C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8E8B88-649D-0B41-9A27-A41ED64B6D3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615045B8-1BCC-3A46-9C64-9D6EA58DB0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9C744B26-46C5-954D-ABE5-1C302A1BB6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21DFEC35-3D6B-874A-8154-EEFD5069F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8C67A-CBBE-2244-8813-CCBE7A81595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9591BA21-DB2A-B148-A991-AB83B8A6AE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941101EF-3208-744D-93B9-E0E946016C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36515CC8-FA25-4841-93A8-30442C8DF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D88920-A910-1940-BB69-28373D9EAC4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D4D3C96-2A91-194D-95E6-E43F3D33878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D49D3E50-F6EC-8E4C-A033-3679FCF1AE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3905C41B-9D86-424A-8161-7580E2CB2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DCB19-60B5-8D4B-8EEB-EECC5BF1EBB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84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8B71F0F-E294-454F-80EE-3C9F2B7EDE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88DC0216-0507-3A4A-B5DF-07A8A3ECBA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5FEBE663-4ACA-C741-92B3-C58882EC2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111564-5A95-2C4E-ADE2-74F6F5451E3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85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C3945BDC-0912-7D45-96E7-0F640CDFFB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D974E65A-656D-E144-BC7D-57BB8530FF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84CD8CD6-1350-494E-93FA-A065E0BAF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116BB2-5B6F-3341-AFF8-23E8CF587A4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86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80AE384C-2A2A-5F4C-A73A-7ADA0603CC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EE60D90F-9975-E44A-B676-E3DF58DC4D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12320DFB-CCB8-194E-89F5-565BFBED3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246216-9FD1-F641-B3EC-CB1DCC33AC1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87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E0EFA745-E5BD-0644-B83D-1EF6989ED8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36E421B2-5564-604F-A830-C960C1C412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F0C1D3D2-D92F-CD42-B9B4-DF53B10E9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008286-7550-CA42-9250-7D4D160E9BC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C1A0807-AAEF-924C-89E5-6327A0C981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24E55A4C-1CEB-A546-AB4E-CF12E4E241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964B319-083A-4E48-87EC-33899F38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F1B420-3994-1647-91F5-82F7080E1B4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A7E701D3-A17F-6E43-80A5-317E82EFF5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0A5523D2-0B16-154A-829E-D8EF22A8FB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8FDD8B-9D47-2444-96AA-3AC4BC30B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CC3BF3-3696-6740-B4DD-AEDDB7C26D3C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A7FA075-05D2-3C4D-BE61-4826DA909C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9F37A7-2DE1-924E-A2F4-DF29948819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D1DFB25B-EBCE-534A-9A06-5D5363C5C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F4BDB6-02EB-C244-B5EB-D5F5CDE840A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90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8FA955D5-490A-EE43-BB97-1F52D8BDF56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858D01A0-CD99-1A4F-B749-A3D07FB0DA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39E71A94-ABBB-0F44-8605-E7C1755C7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4D1C46-361D-F64B-8818-9AFC9B6801E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91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178BE5B5-A259-8145-822B-B035D7C34C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AD960339-7D1B-B947-BA6E-7EC1FD3B61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AE9D8833-9CBC-D441-BA48-FB561EB12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AF7775-3777-DA4E-8F18-77579BDD304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92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EB2B40F1-088A-624D-90CF-E98B87BAF1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316B1303-AB4C-D04F-A214-B8913F1578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35694847-D498-1048-8344-9ED62BEF2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DCA6CE-B37F-434B-9588-CDBB81165E4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93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47CB6431-8C19-6449-934E-AB4D958161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DAAAB9FA-53B3-5243-B64F-CDA2F8C4DF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93692AE-BD2E-CB49-A197-A4C39C836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22E3-E4A3-6644-8699-C1DF5079AF0E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3034D2-A487-EE42-80BD-3D9669075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E48E138-6C22-3247-8BA5-CAC763742C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95684-9F5E-4B44-9EDE-0982AB3B5D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2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6245DB-F878-1B44-BB53-F7DE71172A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3744-8DFC-3446-B0BD-CDF0C026D8AF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8D07E5-95EE-C94F-988A-FFB1B4BC5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C4D61C-34C4-5746-BA2E-FD70C09D4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0C795-214A-0F4E-B732-490162B7DB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5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BAA787-2172-7B48-89C8-97F74B1987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6031-06D6-2341-B489-874973AB623A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E26473-8954-B846-BCE2-4D8D06324B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70CCD5-81FA-C04D-BBAE-0451F2AFD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6F326-087C-F246-B489-7B6575FE3E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17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A9745A-700C-C643-8AA2-3DD353758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CAEA-2E07-2D44-857B-0ACB8700D3A2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72D961-008A-1744-BEAA-B43F1A420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8BA5B4-B0BB-0748-BF36-CE6405880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25FF8-4DAF-7E40-8298-50A2B71CE3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10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92A07A-4217-584D-80AB-B6A6C7953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55D8B-732A-9E4A-ABE6-F24DF954C361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B2654A-B96D-4C4C-AAB1-AF6245E21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9F087F-0BEA-D346-98FD-7A9ABFC3B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CB127-EAEC-4F47-BF05-7664E86628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4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D2C85-1510-2F40-B164-00ADD8548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50524-4D53-AF42-81BC-1F87EC121D2B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8526DC-BC30-8C4E-BFF6-724E648A7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00213A-8890-4A46-B2FD-8CC58F7D3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ED182-D56C-6F47-A793-C0502673AC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38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0362-149F-0849-A9D2-96E19E008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3E1A-14F2-954E-B970-D68031BE719F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687A8-713A-834A-8A06-D9E9BA9B1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E147D-3DB7-2F4E-BFD0-09D4D42AE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F803B-F6C0-7F49-A034-6B8F1F7E27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5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611570-6AD1-5A4E-B341-F0527D5D2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9F78-18C1-7247-9EFD-E51708F86264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FC7B43-7C28-C740-98AC-7A793BDFE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60261D-1C99-5341-AD0A-194824CB5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FE472-CE35-5741-867C-D081A33621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3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E5726F-79FC-8540-92C6-B2866C0E5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385F2-EF07-CC44-A2FB-C8D89DDE4D51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C5359-80FF-1F49-AD75-40FF5A6C7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C7FB4D-77BD-E44C-99A3-C3DC31FB0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8008E-BB9B-3C45-8A2C-BF90636EC6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56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17A3EC-A7B8-394A-83C0-5DA2FE7EF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1F0F2-EDED-A046-B6E2-34113DA05E3F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660EAB-4674-CC49-B57F-79AE7B1B3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223979-A57A-E24C-8CBA-F52445DC5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ACB01-3D38-7349-A21D-819D378FE2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73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BB5F7-FAD0-6448-99AE-344E7FB61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42444-CA4C-ED48-8579-5E94D7A67967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260D0-8E54-FD49-99AE-0B57C7766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592B5-237E-AA47-B794-027DD85C4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56D78-A1AC-5B41-BBBF-3CDB71399B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B4047-7C55-294B-8363-66661F2C0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6F1F-BBCD-7646-994C-60D927375EEB}" type="datetime1">
              <a:rPr lang="zh-CN" altLang="en-US"/>
              <a:pPr>
                <a:defRPr/>
              </a:pPr>
              <a:t>2020/6/20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78945-CF80-B144-89F6-23CC9DBAF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130ED-52C4-4747-BCF1-E20B98365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90A16-7724-1141-8E9F-CCC86239A3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4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23AE0-207D-A944-A56A-196BE7839E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83BEB4-4609-2D41-A3E8-A656C2F25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A4484D-9D81-9442-B5EB-8CEB8EFF6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093100-5D3B-224D-9927-37DBE11D06E3}" type="datetime1">
              <a:rPr lang="zh-CN" altLang="en-US" smtClean="0"/>
              <a:pPr>
                <a:defRPr/>
              </a:pPr>
              <a:t>2020/6/20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BAF4A73-54FE-524E-9FEF-B92F655E14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86D0FFB-6CFF-4F40-983F-D8D10CB731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C785DC4A-74D4-0741-AB99-B4130397F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1D4FB7D-F379-3F4B-8C98-2F3601EA4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B6D0421C-084C-E64E-9FAA-34EF2FB56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6673B-D76F-FD4F-BDD3-8619CD9CEE9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D59594F-A6D9-324B-B252-D2D6703E0B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Procedure Call</a:t>
            </a:r>
            <a:endParaRPr lang="en-US" altLang="zh-CN" sz="3600" b="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B7FF04A7-74A7-3B45-AC83-2ED8F1E0A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32232-D847-A34E-9AA1-6589D27896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D94CFB-A764-5D48-A1F7-F9E3AD821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9D67FE-338F-ED40-8996-87974BE6B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1FE1A66A-E347-3448-961F-FE037C3A1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B3AC-BCD9-0F4D-815E-0F79E60441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C41928A-71BB-8B4C-86DA-648593F4F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Invoke Callee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244A678-AD75-C945-99B1-43A316C1D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Instruction 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call label</a:t>
            </a:r>
            <a:r>
              <a:rPr kumimoji="1" lang="en-US" altLang="zh-CN" sz="2600" dirty="0">
                <a:ea typeface="宋体" panose="02010600030101010101" pitchFamily="2" charset="-122"/>
                <a:cs typeface="Courier New" panose="02070309020205020404" pitchFamily="49" charset="0"/>
              </a:rPr>
              <a:t> (direct)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call *operand </a:t>
            </a:r>
            <a:r>
              <a:rPr kumimoji="1" lang="en-US" altLang="zh-CN" sz="2600" dirty="0">
                <a:ea typeface="宋体" panose="02010600030101010101" pitchFamily="2" charset="-122"/>
                <a:cs typeface="Courier New" panose="02070309020205020404" pitchFamily="49" charset="0"/>
              </a:rPr>
              <a:t>(indirect)</a:t>
            </a: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Behavior description (by hardware)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Save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in the stack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Jump to the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entry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of </a:t>
            </a:r>
            <a:r>
              <a:rPr kumimoji="1" lang="en-US" altLang="zh-CN" dirty="0" err="1">
                <a:ea typeface="宋体" panose="02010600030101010101" pitchFamily="2" charset="-122"/>
              </a:rPr>
              <a:t>callee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		call = push + </a:t>
            </a:r>
            <a:r>
              <a:rPr kumimoji="1" lang="en-US" altLang="zh-CN" dirty="0" err="1">
                <a:ea typeface="宋体" panose="02010600030101010101" pitchFamily="2" charset="-122"/>
              </a:rPr>
              <a:t>jmp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43DCF-B838-DD4C-9A4E-27EB469F8D43}"/>
              </a:ext>
            </a:extLst>
          </p:cNvPr>
          <p:cNvSpPr/>
          <p:nvPr/>
        </p:nvSpPr>
        <p:spPr>
          <a:xfrm>
            <a:off x="5486400" y="5495925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70205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push </a:t>
            </a: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retaddr</a:t>
            </a:r>
            <a:endParaRPr lang="en-US" altLang="zh-CN" b="0" kern="0" dirty="0">
              <a:solidFill>
                <a:srgbClr val="0000FF"/>
              </a:solidFill>
              <a:latin typeface="Nanum Myeongjo" panose="02020603020101020101" pitchFamily="18" charset="-127"/>
              <a:sym typeface="+mn-ea"/>
            </a:endParaRPr>
          </a:p>
          <a:p>
            <a:pPr lvl="1" indent="-370205">
              <a:spcBef>
                <a:spcPct val="20000"/>
              </a:spcBef>
              <a:defRPr/>
            </a:pP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jmp</a:t>
            </a:r>
            <a:r>
              <a:rPr lang="en-US" altLang="zh-CN" b="0" kern="0" dirty="0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 </a:t>
            </a: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solidFill>
                <a:srgbClr val="0000FF"/>
              </a:solidFill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993B162-6CEF-0045-94BF-AC18195DE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06D252A-72BD-094F-850E-BB279536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// beginning of function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0" dirty="0">
              <a:solidFill>
                <a:srgbClr val="0432FF"/>
              </a:solidFill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 &lt;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1"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53			push	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400541: </a:t>
            </a:r>
            <a:r>
              <a:rPr kumimoji="1"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48 89 d3 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return from function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0" dirty="0">
              <a:solidFill>
                <a:srgbClr val="0432FF"/>
              </a:solidFill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40054d:  c3	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retq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 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//call to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mulstore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from main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400563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e8 d8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callq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400540&lt;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  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FF9933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400568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48 8b 54 24 08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0x8(%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7652" name="Straight Connector 4">
            <a:extLst>
              <a:ext uri="{FF2B5EF4-FFF2-40B4-BE49-F238E27FC236}">
                <a16:creationId xmlns:a16="http://schemas.microsoft.com/office/drawing/2014/main" id="{8604C72E-F72C-FC4B-8990-B1235FE988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4876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B74FE187-0E51-DA4B-81AA-4D4C955EC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29AE0A-8EC4-494B-B7BF-ABA990FEACC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grpSp>
        <p:nvGrpSpPr>
          <p:cNvPr id="29699" name="组合 1">
            <a:extLst>
              <a:ext uri="{FF2B5EF4-FFF2-40B4-BE49-F238E27FC236}">
                <a16:creationId xmlns:a16="http://schemas.microsoft.com/office/drawing/2014/main" id="{313F1A34-1094-454C-B687-65FFC051FB86}"/>
              </a:ext>
            </a:extLst>
          </p:cNvPr>
          <p:cNvGrpSpPr>
            <a:grpSpLocks/>
          </p:cNvGrpSpPr>
          <p:nvPr/>
        </p:nvGrpSpPr>
        <p:grpSpPr bwMode="auto">
          <a:xfrm>
            <a:off x="440397" y="2409825"/>
            <a:ext cx="3672816" cy="4067175"/>
            <a:chOff x="1839349" y="1452321"/>
            <a:chExt cx="4447156" cy="4796079"/>
          </a:xfrm>
        </p:grpSpPr>
        <p:sp>
          <p:nvSpPr>
            <p:cNvPr id="29746" name="Rectangle 43">
              <a:extLst>
                <a:ext uri="{FF2B5EF4-FFF2-40B4-BE49-F238E27FC236}">
                  <a16:creationId xmlns:a16="http://schemas.microsoft.com/office/drawing/2014/main" id="{68F7D9BB-DE49-324F-A9E6-7B767A3885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Kernel </a:t>
              </a:r>
            </a:p>
          </p:txBody>
        </p:sp>
        <p:sp>
          <p:nvSpPr>
            <p:cNvPr id="29747" name="Rectangle 44">
              <a:extLst>
                <a:ext uri="{FF2B5EF4-FFF2-40B4-BE49-F238E27FC236}">
                  <a16:creationId xmlns:a16="http://schemas.microsoft.com/office/drawing/2014/main" id="{3A461B9A-346F-1C4E-82D0-4ECBAD7A0A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48" name="Rectangle 48">
              <a:extLst>
                <a:ext uri="{FF2B5EF4-FFF2-40B4-BE49-F238E27FC236}">
                  <a16:creationId xmlns:a16="http://schemas.microsoft.com/office/drawing/2014/main" id="{57FE2EEB-7EEA-B745-B357-85E098EFD8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Read only code</a:t>
              </a:r>
            </a:p>
          </p:txBody>
        </p:sp>
        <p:sp>
          <p:nvSpPr>
            <p:cNvPr id="29749" name="Rectangle 49">
              <a:extLst>
                <a:ext uri="{FF2B5EF4-FFF2-40B4-BE49-F238E27FC236}">
                  <a16:creationId xmlns:a16="http://schemas.microsoft.com/office/drawing/2014/main" id="{67E89984-285F-FD4C-9732-BAF909F916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4876800"/>
              <a:ext cx="2665412" cy="330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 only data</a:t>
              </a:r>
            </a:p>
          </p:txBody>
        </p:sp>
        <p:sp>
          <p:nvSpPr>
            <p:cNvPr id="29750" name="Rectangle 50">
              <a:extLst>
                <a:ext uri="{FF2B5EF4-FFF2-40B4-BE49-F238E27FC236}">
                  <a16:creationId xmlns:a16="http://schemas.microsoft.com/office/drawing/2014/main" id="{806F4A9A-A53D-8146-B26F-90D8399783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93" y="4476548"/>
              <a:ext cx="2665412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Read/write data</a:t>
              </a:r>
            </a:p>
          </p:txBody>
        </p:sp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101DC43C-264E-BE46-9368-E24006B96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forbidden</a:t>
              </a:r>
            </a:p>
          </p:txBody>
        </p:sp>
        <p:sp>
          <p:nvSpPr>
            <p:cNvPr id="29752" name="TextBox 26">
              <a:extLst>
                <a:ext uri="{FF2B5EF4-FFF2-40B4-BE49-F238E27FC236}">
                  <a16:creationId xmlns:a16="http://schemas.microsoft.com/office/drawing/2014/main" id="{0595F9B4-212D-4949-8E9F-1B74BB04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652" y="5649914"/>
              <a:ext cx="1566748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53" name="Rectangle 50">
              <a:extLst>
                <a:ext uri="{FF2B5EF4-FFF2-40B4-BE49-F238E27FC236}">
                  <a16:creationId xmlns:a16="http://schemas.microsoft.com/office/drawing/2014/main" id="{1B8E5063-678E-0540-93ED-03A517E465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29754" name="Rectangle 50">
              <a:extLst>
                <a:ext uri="{FF2B5EF4-FFF2-40B4-BE49-F238E27FC236}">
                  <a16:creationId xmlns:a16="http://schemas.microsoft.com/office/drawing/2014/main" id="{45443D41-E5B6-8D4E-930F-A3AE4D3899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3862388"/>
              <a:ext cx="2665413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29755" name="TextBox 26">
              <a:extLst>
                <a:ext uri="{FF2B5EF4-FFF2-40B4-BE49-F238E27FC236}">
                  <a16:creationId xmlns:a16="http://schemas.microsoft.com/office/drawing/2014/main" id="{04F2F015-D18B-DA4B-9F9F-269931C78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349" y="2104360"/>
              <a:ext cx="1863715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0x7fffffffffff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56" name="TextBox 26">
              <a:extLst>
                <a:ext uri="{FF2B5EF4-FFF2-40B4-BE49-F238E27FC236}">
                  <a16:creationId xmlns:a16="http://schemas.microsoft.com/office/drawing/2014/main" id="{0C516677-A3C4-BC4F-BD03-9E2E8D56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449" y="1452321"/>
              <a:ext cx="1799662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0xffffffffffff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29700" name="TextBox 2">
            <a:extLst>
              <a:ext uri="{FF2B5EF4-FFF2-40B4-BE49-F238E27FC236}">
                <a16:creationId xmlns:a16="http://schemas.microsoft.com/office/drawing/2014/main" id="{0D28E004-5AFF-CA4E-864A-46F00F7AB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7946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Executing call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27653" name="表格 27652">
            <a:extLst>
              <a:ext uri="{FF2B5EF4-FFF2-40B4-BE49-F238E27FC236}">
                <a16:creationId xmlns:a16="http://schemas.microsoft.com/office/drawing/2014/main" id="{712DFD0A-24DF-5741-8022-ECDF68E61B1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3204210083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16959742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0x400563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17810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0x7fffffffffe840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286754"/>
                  </a:ext>
                </a:extLst>
              </a:tr>
            </a:tbl>
          </a:graphicData>
        </a:graphic>
      </p:graphicFrame>
      <p:cxnSp>
        <p:nvCxnSpPr>
          <p:cNvPr id="29712" name="肘形连接符 31">
            <a:extLst>
              <a:ext uri="{FF2B5EF4-FFF2-40B4-BE49-F238E27FC236}">
                <a16:creationId xmlns:a16="http://schemas.microsoft.com/office/drawing/2014/main" id="{994333F2-26E5-8446-8BF1-8C1E507EC82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61950" y="2130425"/>
            <a:ext cx="1714500" cy="1422400"/>
          </a:xfrm>
          <a:prstGeom prst="bentConnector3">
            <a:avLst>
              <a:gd name="adj1" fmla="val 9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直接连接符 38">
            <a:extLst>
              <a:ext uri="{FF2B5EF4-FFF2-40B4-BE49-F238E27FC236}">
                <a16:creationId xmlns:a16="http://schemas.microsoft.com/office/drawing/2014/main" id="{F52A7CC2-E5FD-5C4D-A16E-2F86D3CBCC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000" y="1984375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肘形连接符 61">
            <a:extLst>
              <a:ext uri="{FF2B5EF4-FFF2-40B4-BE49-F238E27FC236}">
                <a16:creationId xmlns:a16="http://schemas.microsoft.com/office/drawing/2014/main" id="{EF904908-F562-2E46-B82F-78CAD79F946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915194" y="2950370"/>
            <a:ext cx="4206875" cy="1503362"/>
          </a:xfrm>
          <a:prstGeom prst="bentConnector3">
            <a:avLst>
              <a:gd name="adj1" fmla="val 9965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直接连接符 62">
            <a:extLst>
              <a:ext uri="{FF2B5EF4-FFF2-40B4-BE49-F238E27FC236}">
                <a16:creationId xmlns:a16="http://schemas.microsoft.com/office/drawing/2014/main" id="{3BA571B9-9B56-F84C-9F22-36F2B3901B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563" y="16002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16" name="组合 69">
            <a:extLst>
              <a:ext uri="{FF2B5EF4-FFF2-40B4-BE49-F238E27FC236}">
                <a16:creationId xmlns:a16="http://schemas.microsoft.com/office/drawing/2014/main" id="{CF950EE6-EED7-7D41-B78A-05AF2E573CEB}"/>
              </a:ext>
            </a:extLst>
          </p:cNvPr>
          <p:cNvGrpSpPr>
            <a:grpSpLocks/>
          </p:cNvGrpSpPr>
          <p:nvPr/>
        </p:nvGrpSpPr>
        <p:grpSpPr bwMode="auto">
          <a:xfrm>
            <a:off x="4859997" y="2409825"/>
            <a:ext cx="3672816" cy="4067175"/>
            <a:chOff x="1839349" y="1452321"/>
            <a:chExt cx="4447156" cy="4796079"/>
          </a:xfrm>
        </p:grpSpPr>
        <p:sp>
          <p:nvSpPr>
            <p:cNvPr id="29735" name="Rectangle 43">
              <a:extLst>
                <a:ext uri="{FF2B5EF4-FFF2-40B4-BE49-F238E27FC236}">
                  <a16:creationId xmlns:a16="http://schemas.microsoft.com/office/drawing/2014/main" id="{1DAF5F72-5D8B-3B4C-A8D1-C0BD50CB07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Kernel </a:t>
              </a:r>
            </a:p>
          </p:txBody>
        </p:sp>
        <p:sp>
          <p:nvSpPr>
            <p:cNvPr id="29736" name="Rectangle 44">
              <a:extLst>
                <a:ext uri="{FF2B5EF4-FFF2-40B4-BE49-F238E27FC236}">
                  <a16:creationId xmlns:a16="http://schemas.microsoft.com/office/drawing/2014/main" id="{9BED0582-F7D0-764A-BEC3-C036A6B29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37" name="Rectangle 48">
              <a:extLst>
                <a:ext uri="{FF2B5EF4-FFF2-40B4-BE49-F238E27FC236}">
                  <a16:creationId xmlns:a16="http://schemas.microsoft.com/office/drawing/2014/main" id="{10A86E03-9B15-264D-A118-B39C9C28EB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Read only code</a:t>
              </a:r>
            </a:p>
          </p:txBody>
        </p:sp>
        <p:sp>
          <p:nvSpPr>
            <p:cNvPr id="29738" name="Rectangle 49">
              <a:extLst>
                <a:ext uri="{FF2B5EF4-FFF2-40B4-BE49-F238E27FC236}">
                  <a16:creationId xmlns:a16="http://schemas.microsoft.com/office/drawing/2014/main" id="{73AED937-A0B2-E24C-A98C-642F26989B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4876800"/>
              <a:ext cx="2665412" cy="330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 only data</a:t>
              </a:r>
            </a:p>
          </p:txBody>
        </p:sp>
        <p:sp>
          <p:nvSpPr>
            <p:cNvPr id="29739" name="Rectangle 50">
              <a:extLst>
                <a:ext uri="{FF2B5EF4-FFF2-40B4-BE49-F238E27FC236}">
                  <a16:creationId xmlns:a16="http://schemas.microsoft.com/office/drawing/2014/main" id="{8FB1FB9F-FB15-2241-82E6-DF89BB9A8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93" y="4476548"/>
              <a:ext cx="2665412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Read/write data</a:t>
              </a:r>
            </a:p>
          </p:txBody>
        </p:sp>
        <p:sp>
          <p:nvSpPr>
            <p:cNvPr id="29740" name="Rectangle 55">
              <a:extLst>
                <a:ext uri="{FF2B5EF4-FFF2-40B4-BE49-F238E27FC236}">
                  <a16:creationId xmlns:a16="http://schemas.microsoft.com/office/drawing/2014/main" id="{D78D01BC-32E5-2940-BECB-D1DB9BDAAD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forbidden</a:t>
              </a:r>
            </a:p>
          </p:txBody>
        </p:sp>
        <p:sp>
          <p:nvSpPr>
            <p:cNvPr id="29741" name="TextBox 26">
              <a:extLst>
                <a:ext uri="{FF2B5EF4-FFF2-40B4-BE49-F238E27FC236}">
                  <a16:creationId xmlns:a16="http://schemas.microsoft.com/office/drawing/2014/main" id="{01D87022-B10A-6743-BC72-5EBF5BB9F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652" y="5649914"/>
              <a:ext cx="1566748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42" name="Rectangle 50">
              <a:extLst>
                <a:ext uri="{FF2B5EF4-FFF2-40B4-BE49-F238E27FC236}">
                  <a16:creationId xmlns:a16="http://schemas.microsoft.com/office/drawing/2014/main" id="{6F052C33-796D-F948-BFB6-0815D1D4E6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29743" name="Rectangle 50">
              <a:extLst>
                <a:ext uri="{FF2B5EF4-FFF2-40B4-BE49-F238E27FC236}">
                  <a16:creationId xmlns:a16="http://schemas.microsoft.com/office/drawing/2014/main" id="{5C6818E7-BD4D-334A-BB9C-08420801A6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3862388"/>
              <a:ext cx="2665413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29744" name="TextBox 26">
              <a:extLst>
                <a:ext uri="{FF2B5EF4-FFF2-40B4-BE49-F238E27FC236}">
                  <a16:creationId xmlns:a16="http://schemas.microsoft.com/office/drawing/2014/main" id="{918AAECE-5233-8C49-8FB8-E6CC7C488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349" y="2104360"/>
              <a:ext cx="1863715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0x7fffffffffff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45" name="TextBox 26">
              <a:extLst>
                <a:ext uri="{FF2B5EF4-FFF2-40B4-BE49-F238E27FC236}">
                  <a16:creationId xmlns:a16="http://schemas.microsoft.com/office/drawing/2014/main" id="{20AFF3EE-EB04-A54B-B7E5-894D2528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449" y="1452321"/>
              <a:ext cx="1799662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0xffffffffffff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29717" name="TextBox 2">
            <a:extLst>
              <a:ext uri="{FF2B5EF4-FFF2-40B4-BE49-F238E27FC236}">
                <a16:creationId xmlns:a16="http://schemas.microsoft.com/office/drawing/2014/main" id="{C2D4175A-D175-394E-8CD7-4BAE1B0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77946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After call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27670" name="表格 27669">
            <a:extLst>
              <a:ext uri="{FF2B5EF4-FFF2-40B4-BE49-F238E27FC236}">
                <a16:creationId xmlns:a16="http://schemas.microsoft.com/office/drawing/2014/main" id="{CA55BB18-CB93-8241-9130-DC2B9161C2D6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3551737760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1342159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0x400540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5023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0x7fffffffffe838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563128"/>
                  </a:ext>
                </a:extLst>
              </a:tr>
            </a:tbl>
          </a:graphicData>
        </a:graphic>
      </p:graphicFrame>
      <p:cxnSp>
        <p:nvCxnSpPr>
          <p:cNvPr id="29729" name="肘形连接符 83">
            <a:extLst>
              <a:ext uri="{FF2B5EF4-FFF2-40B4-BE49-F238E27FC236}">
                <a16:creationId xmlns:a16="http://schemas.microsoft.com/office/drawing/2014/main" id="{EDCBD595-B50C-044B-83FF-BD13B8FEC97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671220" y="2237581"/>
            <a:ext cx="1941512" cy="1431925"/>
          </a:xfrm>
          <a:prstGeom prst="bentConnector3">
            <a:avLst>
              <a:gd name="adj1" fmla="val 99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直接连接符 84">
            <a:extLst>
              <a:ext uri="{FF2B5EF4-FFF2-40B4-BE49-F238E27FC236}">
                <a16:creationId xmlns:a16="http://schemas.microsoft.com/office/drawing/2014/main" id="{81E8D035-628E-024D-B0F9-EAB4073EEB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0" y="1984375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肘形连接符 85">
            <a:extLst>
              <a:ext uri="{FF2B5EF4-FFF2-40B4-BE49-F238E27FC236}">
                <a16:creationId xmlns:a16="http://schemas.microsoft.com/office/drawing/2014/main" id="{35517AB7-57A7-214E-A0B2-ADC4F0DA5B6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02013" y="3062288"/>
            <a:ext cx="4400550" cy="1479550"/>
          </a:xfrm>
          <a:prstGeom prst="bentConnector3">
            <a:avLst>
              <a:gd name="adj1" fmla="val 9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直接连接符 86">
            <a:extLst>
              <a:ext uri="{FF2B5EF4-FFF2-40B4-BE49-F238E27FC236}">
                <a16:creationId xmlns:a16="http://schemas.microsoft.com/office/drawing/2014/main" id="{C2791050-5DD2-FE41-ADF4-1CB72FFBF6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56163" y="16002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3" name="文本框 49">
            <a:extLst>
              <a:ext uri="{FF2B5EF4-FFF2-40B4-BE49-F238E27FC236}">
                <a16:creationId xmlns:a16="http://schemas.microsoft.com/office/drawing/2014/main" id="{7AA22D8C-140E-9D4E-A4F5-CD3F113D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3644900"/>
            <a:ext cx="1178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0x400568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cxnSp>
        <p:nvCxnSpPr>
          <p:cNvPr id="29734" name="直接连接符 51">
            <a:extLst>
              <a:ext uri="{FF2B5EF4-FFF2-40B4-BE49-F238E27FC236}">
                <a16:creationId xmlns:a16="http://schemas.microsoft.com/office/drawing/2014/main" id="{6714F9BB-DC7E-F844-ACF4-2AF688B32B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30950" y="3925888"/>
            <a:ext cx="220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C4288028-DEDD-A746-A0FF-E56354F94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A2D93-C3D9-8A44-A9D3-FD9F71CF677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B7E6FF1-5037-5349-AB03-9E6000990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53D926F-D051-3848-8BDD-29DEBD8FC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1DEDD8EA-71A9-2841-BCB7-4EC7D4827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C6076-BC12-614C-9D09-400C95EA5B7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AF784B6-7BA3-6D48-B804-47272D2F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Return to Caller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F4B61FC-710D-4440-8574-4E83BB439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Instruction 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endParaRPr kumimoji="1" lang="en-US" altLang="zh-CN" sz="26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Behavior description (by hardware)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from stack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Jump to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ea typeface="宋体" panose="02010600030101010101" pitchFamily="2" charset="-122"/>
              </a:rPr>
              <a:t>in caller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	ret = pop + </a:t>
            </a:r>
            <a:r>
              <a:rPr kumimoji="1"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jmp</a:t>
            </a: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84270-1155-7A40-9C0F-352BA2EE5821}"/>
              </a:ext>
            </a:extLst>
          </p:cNvPr>
          <p:cNvSpPr/>
          <p:nvPr/>
        </p:nvSpPr>
        <p:spPr>
          <a:xfrm>
            <a:off x="5562600" y="4876800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70205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pop </a:t>
            </a: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retaddr</a:t>
            </a:r>
            <a:endParaRPr lang="en-US" altLang="zh-CN" b="0" kern="0" dirty="0">
              <a:solidFill>
                <a:srgbClr val="0000FF"/>
              </a:solidFill>
              <a:latin typeface="Nanum Myeongjo" panose="02020603020101020101" pitchFamily="18" charset="-127"/>
              <a:sym typeface="+mn-ea"/>
            </a:endParaRPr>
          </a:p>
          <a:p>
            <a:pPr lvl="1" indent="-370205">
              <a:spcBef>
                <a:spcPct val="20000"/>
              </a:spcBef>
              <a:defRPr/>
            </a:pP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jmp</a:t>
            </a:r>
            <a:r>
              <a:rPr lang="en-US" altLang="zh-CN" b="0" kern="0" dirty="0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 </a:t>
            </a:r>
            <a:r>
              <a:rPr lang="en-US" altLang="zh-CN" b="0" kern="0" dirty="0" err="1">
                <a:solidFill>
                  <a:srgbClr val="0000FF"/>
                </a:solidFill>
                <a:latin typeface="Nanum Myeongjo" panose="02020603020101020101" pitchFamily="18" charset="-127"/>
                <a:sym typeface="+mn-ea"/>
              </a:rPr>
              <a:t>retaddr</a:t>
            </a:r>
            <a:endParaRPr lang="en-US" altLang="zh-CN" b="0" kern="0" dirty="0">
              <a:solidFill>
                <a:srgbClr val="0000FF"/>
              </a:solidFill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87D2C13-9900-5A4F-903A-8B195BD2C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ret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FE18C5-594A-6541-A2C9-221985A8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// beginning of function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0" dirty="0">
              <a:solidFill>
                <a:srgbClr val="0432FF"/>
              </a:solidFill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 &lt;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400540: </a:t>
            </a:r>
            <a:r>
              <a:rPr kumimoji="1"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53			push	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400541: </a:t>
            </a:r>
            <a:r>
              <a:rPr kumimoji="1"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48 89 d3 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return from function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0" dirty="0">
              <a:solidFill>
                <a:srgbClr val="0432FF"/>
              </a:solidFill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40054d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c3	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retq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 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//call to </a:t>
            </a:r>
            <a:r>
              <a:rPr kumimoji="1" lang="en-US" altLang="zh-CN" sz="2400" b="0" dirty="0" err="1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mulstore</a:t>
            </a:r>
            <a:r>
              <a:rPr kumimoji="1" lang="en-US" altLang="zh-CN" sz="2400" b="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from main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400563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e8 d8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callq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400540&lt;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  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FF9933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400568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48 8b 54 24 08		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0x8(%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endParaRPr kumimoji="1"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5844" name="Straight Connector 4">
            <a:extLst>
              <a:ext uri="{FF2B5EF4-FFF2-40B4-BE49-F238E27FC236}">
                <a16:creationId xmlns:a16="http://schemas.microsoft.com/office/drawing/2014/main" id="{CFC47A7C-F42B-7E49-A9D9-5CEA348A12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4876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">
            <a:extLst>
              <a:ext uri="{FF2B5EF4-FFF2-40B4-BE49-F238E27FC236}">
                <a16:creationId xmlns:a16="http://schemas.microsoft.com/office/drawing/2014/main" id="{FB25FA94-56EF-8842-966A-AF2799F3FA3D}"/>
              </a:ext>
            </a:extLst>
          </p:cNvPr>
          <p:cNvGrpSpPr>
            <a:grpSpLocks/>
          </p:cNvGrpSpPr>
          <p:nvPr/>
        </p:nvGrpSpPr>
        <p:grpSpPr bwMode="auto">
          <a:xfrm>
            <a:off x="4783797" y="2409825"/>
            <a:ext cx="3672816" cy="4067175"/>
            <a:chOff x="1839349" y="1452321"/>
            <a:chExt cx="4447156" cy="4796079"/>
          </a:xfrm>
        </p:grpSpPr>
        <p:sp>
          <p:nvSpPr>
            <p:cNvPr id="37937" name="Rectangle 43">
              <a:extLst>
                <a:ext uri="{FF2B5EF4-FFF2-40B4-BE49-F238E27FC236}">
                  <a16:creationId xmlns:a16="http://schemas.microsoft.com/office/drawing/2014/main" id="{E4E1DB4E-DE94-DB4C-A488-D47E3CF314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Kernel </a:t>
              </a:r>
            </a:p>
          </p:txBody>
        </p:sp>
        <p:sp>
          <p:nvSpPr>
            <p:cNvPr id="37938" name="Rectangle 44">
              <a:extLst>
                <a:ext uri="{FF2B5EF4-FFF2-40B4-BE49-F238E27FC236}">
                  <a16:creationId xmlns:a16="http://schemas.microsoft.com/office/drawing/2014/main" id="{DD1FFBE3-897B-C449-80D1-215D9ECA7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39" name="Rectangle 48">
              <a:extLst>
                <a:ext uri="{FF2B5EF4-FFF2-40B4-BE49-F238E27FC236}">
                  <a16:creationId xmlns:a16="http://schemas.microsoft.com/office/drawing/2014/main" id="{13DCAA04-BCB6-174B-B692-4F36904296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Read only code</a:t>
              </a:r>
            </a:p>
          </p:txBody>
        </p:sp>
        <p:sp>
          <p:nvSpPr>
            <p:cNvPr id="37940" name="Rectangle 49">
              <a:extLst>
                <a:ext uri="{FF2B5EF4-FFF2-40B4-BE49-F238E27FC236}">
                  <a16:creationId xmlns:a16="http://schemas.microsoft.com/office/drawing/2014/main" id="{F1CD3B4A-3C1E-2245-B749-A8BF9E6B17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4876800"/>
              <a:ext cx="2665412" cy="330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 only data</a:t>
              </a:r>
            </a:p>
          </p:txBody>
        </p:sp>
        <p:sp>
          <p:nvSpPr>
            <p:cNvPr id="37941" name="Rectangle 50">
              <a:extLst>
                <a:ext uri="{FF2B5EF4-FFF2-40B4-BE49-F238E27FC236}">
                  <a16:creationId xmlns:a16="http://schemas.microsoft.com/office/drawing/2014/main" id="{187D3F19-DAC5-AC4F-829A-49BBA8F33D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93" y="4476548"/>
              <a:ext cx="2665412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Read/write data</a:t>
              </a:r>
            </a:p>
          </p:txBody>
        </p:sp>
        <p:sp>
          <p:nvSpPr>
            <p:cNvPr id="37942" name="Rectangle 55">
              <a:extLst>
                <a:ext uri="{FF2B5EF4-FFF2-40B4-BE49-F238E27FC236}">
                  <a16:creationId xmlns:a16="http://schemas.microsoft.com/office/drawing/2014/main" id="{796AE9C9-D9B9-0441-9B17-6AFC44DEB8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forbidden</a:t>
              </a:r>
            </a:p>
          </p:txBody>
        </p:sp>
        <p:sp>
          <p:nvSpPr>
            <p:cNvPr id="37943" name="TextBox 26">
              <a:extLst>
                <a:ext uri="{FF2B5EF4-FFF2-40B4-BE49-F238E27FC236}">
                  <a16:creationId xmlns:a16="http://schemas.microsoft.com/office/drawing/2014/main" id="{9C093B47-75EE-1D45-8A2E-552385C4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652" y="5649914"/>
              <a:ext cx="1566748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44" name="Rectangle 50">
              <a:extLst>
                <a:ext uri="{FF2B5EF4-FFF2-40B4-BE49-F238E27FC236}">
                  <a16:creationId xmlns:a16="http://schemas.microsoft.com/office/drawing/2014/main" id="{A7DD2ADD-9E62-D240-9A54-DB56942B24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37945" name="Rectangle 50">
              <a:extLst>
                <a:ext uri="{FF2B5EF4-FFF2-40B4-BE49-F238E27FC236}">
                  <a16:creationId xmlns:a16="http://schemas.microsoft.com/office/drawing/2014/main" id="{1FD87444-87BC-7845-99D4-560165171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3862388"/>
              <a:ext cx="2665413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37946" name="TextBox 26">
              <a:extLst>
                <a:ext uri="{FF2B5EF4-FFF2-40B4-BE49-F238E27FC236}">
                  <a16:creationId xmlns:a16="http://schemas.microsoft.com/office/drawing/2014/main" id="{ADC988E1-B341-AC41-9B9C-9C317BD15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349" y="2104360"/>
              <a:ext cx="1863715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0x7fffffffffff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47" name="TextBox 26">
              <a:extLst>
                <a:ext uri="{FF2B5EF4-FFF2-40B4-BE49-F238E27FC236}">
                  <a16:creationId xmlns:a16="http://schemas.microsoft.com/office/drawing/2014/main" id="{9BB74860-DF1D-6A41-AD5B-D96494F60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449" y="1452321"/>
              <a:ext cx="1799662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0xffffffffffff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7891" name="TextBox 2">
            <a:extLst>
              <a:ext uri="{FF2B5EF4-FFF2-40B4-BE49-F238E27FC236}">
                <a16:creationId xmlns:a16="http://schemas.microsoft.com/office/drawing/2014/main" id="{85A3178D-E83D-1644-9333-96D966D03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77946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After ret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35844" name="表格 35843">
            <a:extLst>
              <a:ext uri="{FF2B5EF4-FFF2-40B4-BE49-F238E27FC236}">
                <a16:creationId xmlns:a16="http://schemas.microsoft.com/office/drawing/2014/main" id="{8468951A-44AC-E344-9FBA-601500E4122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4294487887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66315907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4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0x400568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64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3042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0x7fffffffffe840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19478"/>
                  </a:ext>
                </a:extLst>
              </a:tr>
            </a:tbl>
          </a:graphicData>
        </a:graphic>
      </p:graphicFrame>
      <p:cxnSp>
        <p:nvCxnSpPr>
          <p:cNvPr id="37903" name="肘形连接符 31">
            <a:extLst>
              <a:ext uri="{FF2B5EF4-FFF2-40B4-BE49-F238E27FC236}">
                <a16:creationId xmlns:a16="http://schemas.microsoft.com/office/drawing/2014/main" id="{C1B8C4E0-6448-DC42-9D48-268CFAC1110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05350" y="2130425"/>
            <a:ext cx="1714500" cy="1422400"/>
          </a:xfrm>
          <a:prstGeom prst="bentConnector3">
            <a:avLst>
              <a:gd name="adj1" fmla="val 9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38">
            <a:extLst>
              <a:ext uri="{FF2B5EF4-FFF2-40B4-BE49-F238E27FC236}">
                <a16:creationId xmlns:a16="http://schemas.microsoft.com/office/drawing/2014/main" id="{66C83A16-2248-0643-BB59-97D902CB38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51400" y="1984375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肘形连接符 61">
            <a:extLst>
              <a:ext uri="{FF2B5EF4-FFF2-40B4-BE49-F238E27FC236}">
                <a16:creationId xmlns:a16="http://schemas.microsoft.com/office/drawing/2014/main" id="{8993865B-EA9E-E847-918E-50E3B06E716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35350" y="2928938"/>
            <a:ext cx="4206875" cy="1501775"/>
          </a:xfrm>
          <a:prstGeom prst="bentConnector3">
            <a:avLst>
              <a:gd name="adj1" fmla="val 9965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62">
            <a:extLst>
              <a:ext uri="{FF2B5EF4-FFF2-40B4-BE49-F238E27FC236}">
                <a16:creationId xmlns:a16="http://schemas.microsoft.com/office/drawing/2014/main" id="{7EB7306B-4ACE-9E41-B5F9-123DB24853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79963" y="158591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907" name="组合 41">
            <a:extLst>
              <a:ext uri="{FF2B5EF4-FFF2-40B4-BE49-F238E27FC236}">
                <a16:creationId xmlns:a16="http://schemas.microsoft.com/office/drawing/2014/main" id="{AD1BB23F-5BAD-7D44-8C99-FD4921CBB292}"/>
              </a:ext>
            </a:extLst>
          </p:cNvPr>
          <p:cNvGrpSpPr>
            <a:grpSpLocks/>
          </p:cNvGrpSpPr>
          <p:nvPr/>
        </p:nvGrpSpPr>
        <p:grpSpPr bwMode="auto">
          <a:xfrm>
            <a:off x="460755" y="2409825"/>
            <a:ext cx="3671508" cy="4067175"/>
            <a:chOff x="1838930" y="1452321"/>
            <a:chExt cx="4447575" cy="4796079"/>
          </a:xfrm>
        </p:grpSpPr>
        <p:sp>
          <p:nvSpPr>
            <p:cNvPr id="37926" name="Rectangle 43">
              <a:extLst>
                <a:ext uri="{FF2B5EF4-FFF2-40B4-BE49-F238E27FC236}">
                  <a16:creationId xmlns:a16="http://schemas.microsoft.com/office/drawing/2014/main" id="{852B2EE9-3C0D-6244-B572-82A5A798AF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Kernel </a:t>
              </a:r>
            </a:p>
          </p:txBody>
        </p:sp>
        <p:sp>
          <p:nvSpPr>
            <p:cNvPr id="37927" name="Rectangle 44">
              <a:extLst>
                <a:ext uri="{FF2B5EF4-FFF2-40B4-BE49-F238E27FC236}">
                  <a16:creationId xmlns:a16="http://schemas.microsoft.com/office/drawing/2014/main" id="{B9657254-E274-7943-A3BC-47947BBD16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28" name="Rectangle 48">
              <a:extLst>
                <a:ext uri="{FF2B5EF4-FFF2-40B4-BE49-F238E27FC236}">
                  <a16:creationId xmlns:a16="http://schemas.microsoft.com/office/drawing/2014/main" id="{16F9409C-6197-304C-B2BB-96416E952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Read only code</a:t>
              </a:r>
            </a:p>
          </p:txBody>
        </p:sp>
        <p:sp>
          <p:nvSpPr>
            <p:cNvPr id="37929" name="Rectangle 49">
              <a:extLst>
                <a:ext uri="{FF2B5EF4-FFF2-40B4-BE49-F238E27FC236}">
                  <a16:creationId xmlns:a16="http://schemas.microsoft.com/office/drawing/2014/main" id="{1E138048-44F2-5B4C-BD4E-F1FB16A9C6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4876800"/>
              <a:ext cx="2665412" cy="330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 only data</a:t>
              </a:r>
            </a:p>
          </p:txBody>
        </p:sp>
        <p:sp>
          <p:nvSpPr>
            <p:cNvPr id="37930" name="Rectangle 50">
              <a:extLst>
                <a:ext uri="{FF2B5EF4-FFF2-40B4-BE49-F238E27FC236}">
                  <a16:creationId xmlns:a16="http://schemas.microsoft.com/office/drawing/2014/main" id="{3E3B0200-38FD-B54B-B426-BDF909BBD8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93" y="4476548"/>
              <a:ext cx="2665412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Read/write data</a:t>
              </a:r>
            </a:p>
          </p:txBody>
        </p:sp>
        <p:sp>
          <p:nvSpPr>
            <p:cNvPr id="37931" name="Rectangle 55">
              <a:extLst>
                <a:ext uri="{FF2B5EF4-FFF2-40B4-BE49-F238E27FC236}">
                  <a16:creationId xmlns:a16="http://schemas.microsoft.com/office/drawing/2014/main" id="{994FF00B-178D-5140-8C7E-D30C2C4E1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forbidden</a:t>
              </a:r>
            </a:p>
          </p:txBody>
        </p:sp>
        <p:sp>
          <p:nvSpPr>
            <p:cNvPr id="37932" name="TextBox 26">
              <a:extLst>
                <a:ext uri="{FF2B5EF4-FFF2-40B4-BE49-F238E27FC236}">
                  <a16:creationId xmlns:a16="http://schemas.microsoft.com/office/drawing/2014/main" id="{C9208529-4B5A-1B42-817A-18D0544B4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299" y="5649914"/>
              <a:ext cx="1567453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33" name="Rectangle 50">
              <a:extLst>
                <a:ext uri="{FF2B5EF4-FFF2-40B4-BE49-F238E27FC236}">
                  <a16:creationId xmlns:a16="http://schemas.microsoft.com/office/drawing/2014/main" id="{2507D484-8CEA-D345-86A5-AE3C74B55C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37934" name="Rectangle 50">
              <a:extLst>
                <a:ext uri="{FF2B5EF4-FFF2-40B4-BE49-F238E27FC236}">
                  <a16:creationId xmlns:a16="http://schemas.microsoft.com/office/drawing/2014/main" id="{1273D75E-0C90-4747-98B6-4F84B089F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500" y="3862388"/>
              <a:ext cx="2665413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37935" name="TextBox 26">
              <a:extLst>
                <a:ext uri="{FF2B5EF4-FFF2-40B4-BE49-F238E27FC236}">
                  <a16:creationId xmlns:a16="http://schemas.microsoft.com/office/drawing/2014/main" id="{777C2905-B17C-4448-A156-34519635C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930" y="2104360"/>
              <a:ext cx="1864554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0x7fffffffffff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36" name="TextBox 26">
              <a:extLst>
                <a:ext uri="{FF2B5EF4-FFF2-40B4-BE49-F238E27FC236}">
                  <a16:creationId xmlns:a16="http://schemas.microsoft.com/office/drawing/2014/main" id="{31B0C47A-30A0-7F4A-9A22-46F87CB27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45" y="1452321"/>
              <a:ext cx="1800472" cy="4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0xffffffffffff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7908" name="TextBox 2">
            <a:extLst>
              <a:ext uri="{FF2B5EF4-FFF2-40B4-BE49-F238E27FC236}">
                <a16:creationId xmlns:a16="http://schemas.microsoft.com/office/drawing/2014/main" id="{25C52FCF-B38D-6647-84E8-9DD39279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77946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Before ret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35861" name="表格 35860">
            <a:extLst>
              <a:ext uri="{FF2B5EF4-FFF2-40B4-BE49-F238E27FC236}">
                <a16:creationId xmlns:a16="http://schemas.microsoft.com/office/drawing/2014/main" id="{E817DCFF-93AD-0A4C-A590-BB79250420F7}"/>
              </a:ext>
            </a:extLst>
          </p:cNvPr>
          <p:cNvGraphicFramePr>
            <a:graphicFrameLocks noGrp="1"/>
          </p:cNvGraphicFramePr>
          <p:nvPr/>
        </p:nvGraphicFramePr>
        <p:xfrm>
          <a:off x="858838" y="1392238"/>
          <a:ext cx="3560762" cy="793750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3933549606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116712328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0x40054d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252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0x7fffffffffe838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106327"/>
                  </a:ext>
                </a:extLst>
              </a:tr>
            </a:tbl>
          </a:graphicData>
        </a:graphic>
      </p:graphicFrame>
      <p:cxnSp>
        <p:nvCxnSpPr>
          <p:cNvPr id="37920" name="肘形连接符 57">
            <a:extLst>
              <a:ext uri="{FF2B5EF4-FFF2-40B4-BE49-F238E27FC236}">
                <a16:creationId xmlns:a16="http://schemas.microsoft.com/office/drawing/2014/main" id="{A268F6C8-0149-5C44-92CD-B22B6167ED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73050" y="2239963"/>
            <a:ext cx="1941513" cy="1430337"/>
          </a:xfrm>
          <a:prstGeom prst="bentConnector3">
            <a:avLst>
              <a:gd name="adj1" fmla="val 99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直接连接符 58">
            <a:extLst>
              <a:ext uri="{FF2B5EF4-FFF2-40B4-BE49-F238E27FC236}">
                <a16:creationId xmlns:a16="http://schemas.microsoft.com/office/drawing/2014/main" id="{F47C8DA1-987E-9646-9F69-56CFB73C22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638" y="1984375"/>
            <a:ext cx="325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肘形连接符 59">
            <a:extLst>
              <a:ext uri="{FF2B5EF4-FFF2-40B4-BE49-F238E27FC236}">
                <a16:creationId xmlns:a16="http://schemas.microsoft.com/office/drawing/2014/main" id="{B2B45AD0-94F3-F740-A042-1E73EBFC03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995362" y="3062288"/>
            <a:ext cx="4400550" cy="1479550"/>
          </a:xfrm>
          <a:prstGeom prst="bentConnector3">
            <a:avLst>
              <a:gd name="adj1" fmla="val 9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直接连接符 60">
            <a:extLst>
              <a:ext uri="{FF2B5EF4-FFF2-40B4-BE49-F238E27FC236}">
                <a16:creationId xmlns:a16="http://schemas.microsoft.com/office/drawing/2014/main" id="{03305CAF-F97F-1241-82E5-DF64340D86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" y="16002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4" name="文本框 63">
            <a:extLst>
              <a:ext uri="{FF2B5EF4-FFF2-40B4-BE49-F238E27FC236}">
                <a16:creationId xmlns:a16="http://schemas.microsoft.com/office/drawing/2014/main" id="{30A1F2A0-333A-3348-8B16-9A19894E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3644900"/>
            <a:ext cx="1178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0x400568</a:t>
            </a:r>
            <a:endParaRPr lang="zh-CN" altLang="en-US" sz="1800" b="0" dirty="0">
              <a:latin typeface="Nanum Myeongjo" panose="02020603020101020101" pitchFamily="18" charset="-127"/>
            </a:endParaRPr>
          </a:p>
        </p:txBody>
      </p:sp>
      <p:cxnSp>
        <p:nvCxnSpPr>
          <p:cNvPr id="37925" name="直接连接符 64">
            <a:extLst>
              <a:ext uri="{FF2B5EF4-FFF2-40B4-BE49-F238E27FC236}">
                <a16:creationId xmlns:a16="http://schemas.microsoft.com/office/drawing/2014/main" id="{69CAF106-E569-D841-A48F-932D998656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0400" y="3925888"/>
            <a:ext cx="2201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D1F32FD5-45A5-A245-A816-E9D762720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8D0E0-FFCB-2543-83D0-152012B52C1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49C03DC-A515-1D46-B531-BD5EA8413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39940" name="图片 3">
            <a:extLst>
              <a:ext uri="{FF2B5EF4-FFF2-40B4-BE49-F238E27FC236}">
                <a16:creationId xmlns:a16="http://schemas.microsoft.com/office/drawing/2014/main" id="{931EAF27-1839-E342-A783-3150A53D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5AA9C47F-2A2E-4C47-9604-905988FDE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BCA82-84D1-0746-9B93-070B0E9BC0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498973D-F5B9-084E-8EBC-49324821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41988" name="图片 1">
            <a:extLst>
              <a:ext uri="{FF2B5EF4-FFF2-40B4-BE49-F238E27FC236}">
                <a16:creationId xmlns:a16="http://schemas.microsoft.com/office/drawing/2014/main" id="{F1CF0C76-1D99-F148-9A11-8AC551BE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68463"/>
            <a:ext cx="91249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矩形 2">
            <a:extLst>
              <a:ext uri="{FF2B5EF4-FFF2-40B4-BE49-F238E27FC236}">
                <a16:creationId xmlns:a16="http://schemas.microsoft.com/office/drawing/2014/main" id="{70D019EC-CEAF-9A47-B906-86A6E0FC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819400"/>
            <a:ext cx="912495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39891F85-EE0A-5749-B655-040B9ECA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6CFF7-8EA5-7748-9886-40F4297DD9B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556A17F-8FDD-164D-B99A-EC1A906F2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B114802-FDC0-AE4A-B4E7-87E15AAF5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Procedure call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Stack frame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Calling conventions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Recursive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Chap 3.7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5732A227-D550-F94E-986B-7BBA0DD2E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27F0F-5837-474F-AC99-3BF959D6BB9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35EE8CC-A11B-2F41-BC3A-8C90174BD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44036" name="图片 3">
            <a:extLst>
              <a:ext uri="{FF2B5EF4-FFF2-40B4-BE49-F238E27FC236}">
                <a16:creationId xmlns:a16="http://schemas.microsoft.com/office/drawing/2014/main" id="{CD880B3C-845E-4344-BC82-953B3952F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37" name="Elbow Connector 2">
            <a:extLst>
              <a:ext uri="{FF2B5EF4-FFF2-40B4-BE49-F238E27FC236}">
                <a16:creationId xmlns:a16="http://schemas.microsoft.com/office/drawing/2014/main" id="{7EAF26AD-C520-4347-ABC7-6A078A7BCF3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3429000"/>
            <a:ext cx="2971800" cy="2590800"/>
          </a:xfrm>
          <a:prstGeom prst="bentConnector3">
            <a:avLst>
              <a:gd name="adj1" fmla="val -997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44842113-3514-B344-A687-DAFF13924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28F65-F325-934D-8778-F7AF7B4398C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91D18B-AF62-9846-9B33-BA25DC8D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46084" name="图片 1">
            <a:extLst>
              <a:ext uri="{FF2B5EF4-FFF2-40B4-BE49-F238E27FC236}">
                <a16:creationId xmlns:a16="http://schemas.microsoft.com/office/drawing/2014/main" id="{0DB6BB92-E6C7-E747-BCFE-00DEBE0A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68463"/>
            <a:ext cx="91249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矩形 2">
            <a:extLst>
              <a:ext uri="{FF2B5EF4-FFF2-40B4-BE49-F238E27FC236}">
                <a16:creationId xmlns:a16="http://schemas.microsoft.com/office/drawing/2014/main" id="{883B129C-4DE8-8A43-9F0C-DA59EA62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3429000"/>
            <a:ext cx="912495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DBEB4DA1-23EE-1240-8E02-3B3DAA5C2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81024-706D-4049-9A3B-A15590C899F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19982FB-6EF1-6244-9482-07A393401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48132" name="图片 3">
            <a:extLst>
              <a:ext uri="{FF2B5EF4-FFF2-40B4-BE49-F238E27FC236}">
                <a16:creationId xmlns:a16="http://schemas.microsoft.com/office/drawing/2014/main" id="{864DD998-373A-AB4F-BBE9-27981564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3" name="Elbow Connector 10">
            <a:extLst>
              <a:ext uri="{FF2B5EF4-FFF2-40B4-BE49-F238E27FC236}">
                <a16:creationId xmlns:a16="http://schemas.microsoft.com/office/drawing/2014/main" id="{C88645C2-79DC-904C-AE7B-CED5B35D33F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362200"/>
            <a:ext cx="3048000" cy="2057400"/>
          </a:xfrm>
          <a:prstGeom prst="bentConnector3">
            <a:avLst>
              <a:gd name="adj1" fmla="val -18644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Straight Arrow Connector 32">
            <a:extLst>
              <a:ext uri="{FF2B5EF4-FFF2-40B4-BE49-F238E27FC236}">
                <a16:creationId xmlns:a16="http://schemas.microsoft.com/office/drawing/2014/main" id="{8B521187-3EC7-D547-B1FA-FBAF2CBF70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43600" y="2743200"/>
            <a:ext cx="0" cy="1371600"/>
          </a:xfrm>
          <a:prstGeom prst="straightConnector1">
            <a:avLst/>
          </a:prstGeom>
          <a:noFill/>
          <a:ln w="28575">
            <a:solidFill>
              <a:srgbClr val="0432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9A5121D0-402E-2645-A4E5-3D41D968E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B13E0-40C1-B843-8941-F0F2CD356C5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B3A2663-B485-2549-A28F-758F3F7C5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50180" name="图片 1">
            <a:extLst>
              <a:ext uri="{FF2B5EF4-FFF2-40B4-BE49-F238E27FC236}">
                <a16:creationId xmlns:a16="http://schemas.microsoft.com/office/drawing/2014/main" id="{ED09FC55-6024-0E4D-9969-CB2E1997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68463"/>
            <a:ext cx="91249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矩形 2">
            <a:extLst>
              <a:ext uri="{FF2B5EF4-FFF2-40B4-BE49-F238E27FC236}">
                <a16:creationId xmlns:a16="http://schemas.microsoft.com/office/drawing/2014/main" id="{0BA2C302-B31E-CD41-BB1C-70ECFC02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114800"/>
            <a:ext cx="912495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72D7C97E-9299-CB44-9D16-B7ED4E46C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3A0F4-38B1-EC44-A813-2AB90A188B1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42797BD-C6C4-5C4C-8EFC-B076F7E1F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52228" name="图片 3">
            <a:extLst>
              <a:ext uri="{FF2B5EF4-FFF2-40B4-BE49-F238E27FC236}">
                <a16:creationId xmlns:a16="http://schemas.microsoft.com/office/drawing/2014/main" id="{0AE8FBB7-C5B5-3F40-A559-7CBFF03C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29" name="Elbow Connector 18">
            <a:extLst>
              <a:ext uri="{FF2B5EF4-FFF2-40B4-BE49-F238E27FC236}">
                <a16:creationId xmlns:a16="http://schemas.microsoft.com/office/drawing/2014/main" id="{DCD57360-B4BC-DD43-85AC-B199BB74BBD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143000" y="2895600"/>
            <a:ext cx="3352800" cy="1752600"/>
          </a:xfrm>
          <a:prstGeom prst="bentConnector3">
            <a:avLst>
              <a:gd name="adj1" fmla="val 11332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0" name="Straight Arrow Connector 37">
            <a:extLst>
              <a:ext uri="{FF2B5EF4-FFF2-40B4-BE49-F238E27FC236}">
                <a16:creationId xmlns:a16="http://schemas.microsoft.com/office/drawing/2014/main" id="{780B4FC6-A354-6941-B17D-6B90D99C6E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72200" y="2743200"/>
            <a:ext cx="381000" cy="1905000"/>
          </a:xfrm>
          <a:prstGeom prst="straightConnector1">
            <a:avLst/>
          </a:prstGeom>
          <a:noFill/>
          <a:ln w="28575">
            <a:solidFill>
              <a:srgbClr val="0432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FAC64CDC-62DF-2E44-BE50-6E6F4451F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A1ADB-A85E-8C42-BBF5-79D00BD37CC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AB05F69-4DF9-1A45-9730-AFB0C6A25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54276" name="图片 1">
            <a:extLst>
              <a:ext uri="{FF2B5EF4-FFF2-40B4-BE49-F238E27FC236}">
                <a16:creationId xmlns:a16="http://schemas.microsoft.com/office/drawing/2014/main" id="{A83EF4C1-9F44-7640-88FF-FECD94CB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68463"/>
            <a:ext cx="91249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矩形 2">
            <a:extLst>
              <a:ext uri="{FF2B5EF4-FFF2-40B4-BE49-F238E27FC236}">
                <a16:creationId xmlns:a16="http://schemas.microsoft.com/office/drawing/2014/main" id="{89A7724E-AE35-5846-9110-8B54A2CA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800600"/>
            <a:ext cx="91249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BB515D63-4611-6449-AAAC-486272B4F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00331-2417-1946-9449-4AF54840762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5D231E3-0882-F94D-ACA7-A650F7132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56324" name="图片 3">
            <a:extLst>
              <a:ext uri="{FF2B5EF4-FFF2-40B4-BE49-F238E27FC236}">
                <a16:creationId xmlns:a16="http://schemas.microsoft.com/office/drawing/2014/main" id="{9A315F70-E81D-974C-A915-DBE6DDC8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6002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5" name="Elbow Connector 29">
            <a:extLst>
              <a:ext uri="{FF2B5EF4-FFF2-40B4-BE49-F238E27FC236}">
                <a16:creationId xmlns:a16="http://schemas.microsoft.com/office/drawing/2014/main" id="{DB0A363C-2B58-2047-B077-526B73D4D5A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143000" y="4953000"/>
            <a:ext cx="3352800" cy="1295400"/>
          </a:xfrm>
          <a:prstGeom prst="bentConnector3">
            <a:avLst>
              <a:gd name="adj1" fmla="val 11379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Straight Arrow Connector 42">
            <a:extLst>
              <a:ext uri="{FF2B5EF4-FFF2-40B4-BE49-F238E27FC236}">
                <a16:creationId xmlns:a16="http://schemas.microsoft.com/office/drawing/2014/main" id="{C7340E16-3D54-8744-8F89-BE4726B833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86400" y="4800600"/>
            <a:ext cx="457200" cy="1447800"/>
          </a:xfrm>
          <a:prstGeom prst="straightConnector1">
            <a:avLst/>
          </a:prstGeom>
          <a:noFill/>
          <a:ln w="28575">
            <a:solidFill>
              <a:srgbClr val="0432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2ACEA066-5656-A649-A691-F3098A116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B9742-063B-B247-B087-610E60C24E4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47360AB-7D08-3C4B-AFAE-1F560BC75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</a:p>
        </p:txBody>
      </p:sp>
      <p:pic>
        <p:nvPicPr>
          <p:cNvPr id="58372" name="图片 1">
            <a:extLst>
              <a:ext uri="{FF2B5EF4-FFF2-40B4-BE49-F238E27FC236}">
                <a16:creationId xmlns:a16="http://schemas.microsoft.com/office/drawing/2014/main" id="{4E976DBF-CBAF-094C-91EF-4D4097EE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68463"/>
            <a:ext cx="91249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7CECDD5B-73B2-C143-BF67-5B8CCCC57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C67D5-D1B3-044F-B3CE-37DE6A3E2B6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77913B-B368-EE48-99EE-D3D27B7F8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Frame Structure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35BC203-2B58-524E-AF04-D738E1369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call: save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lang="en-US" altLang="zh-CN">
                <a:ea typeface="宋体" panose="02010600030101010101" pitchFamily="2" charset="-122"/>
              </a:rPr>
              <a:t>  in the stack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end of caller’s frame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beginning of callee’s frame </a:t>
            </a:r>
          </a:p>
        </p:txBody>
      </p:sp>
      <p:graphicFrame>
        <p:nvGraphicFramePr>
          <p:cNvPr id="1074204" name="Group 28">
            <a:extLst>
              <a:ext uri="{FF2B5EF4-FFF2-40B4-BE49-F238E27FC236}">
                <a16:creationId xmlns:a16="http://schemas.microsoft.com/office/drawing/2014/main" id="{14D86DD0-4AE8-464E-A4D7-1BF2AB2534A1}"/>
              </a:ext>
            </a:extLst>
          </p:cNvPr>
          <p:cNvGraphicFramePr>
            <a:graphicFrameLocks noGrp="1"/>
          </p:cNvGraphicFramePr>
          <p:nvPr/>
        </p:nvGraphicFramePr>
        <p:xfrm>
          <a:off x="6264275" y="4876800"/>
          <a:ext cx="1431925" cy="114300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427" name="Group 27">
            <a:extLst>
              <a:ext uri="{FF2B5EF4-FFF2-40B4-BE49-F238E27FC236}">
                <a16:creationId xmlns:a16="http://schemas.microsoft.com/office/drawing/2014/main" id="{3CDECB4B-AD65-9644-967A-D9F5069D39CB}"/>
              </a:ext>
            </a:extLst>
          </p:cNvPr>
          <p:cNvGrpSpPr>
            <a:grpSpLocks/>
          </p:cNvGrpSpPr>
          <p:nvPr/>
        </p:nvGrpSpPr>
        <p:grpSpPr bwMode="auto">
          <a:xfrm>
            <a:off x="5045075" y="5786438"/>
            <a:ext cx="1219200" cy="461962"/>
            <a:chOff x="3696" y="1654"/>
            <a:chExt cx="768" cy="291"/>
          </a:xfrm>
        </p:grpSpPr>
        <p:sp>
          <p:nvSpPr>
            <p:cNvPr id="60442" name="Text Box 17">
              <a:extLst>
                <a:ext uri="{FF2B5EF4-FFF2-40B4-BE49-F238E27FC236}">
                  <a16:creationId xmlns:a16="http://schemas.microsoft.com/office/drawing/2014/main" id="{8E39C5B5-9F1A-DF47-9FA6-42A75E2E8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5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0443" name="Line 19">
              <a:extLst>
                <a:ext uri="{FF2B5EF4-FFF2-40B4-BE49-F238E27FC236}">
                  <a16:creationId xmlns:a16="http://schemas.microsoft.com/office/drawing/2014/main" id="{458803C5-11DB-5E43-BBEF-966B29EB5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79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11" name="Group 28">
            <a:extLst>
              <a:ext uri="{FF2B5EF4-FFF2-40B4-BE49-F238E27FC236}">
                <a16:creationId xmlns:a16="http://schemas.microsoft.com/office/drawing/2014/main" id="{068A61D1-1087-6A44-859F-37FF3BF76455}"/>
              </a:ext>
            </a:extLst>
          </p:cNvPr>
          <p:cNvGraphicFramePr>
            <a:graphicFrameLocks noGrp="1"/>
          </p:cNvGraphicFramePr>
          <p:nvPr/>
        </p:nvGraphicFramePr>
        <p:xfrm>
          <a:off x="6264275" y="4479925"/>
          <a:ext cx="1431925" cy="396875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8">
            <a:extLst>
              <a:ext uri="{FF2B5EF4-FFF2-40B4-BE49-F238E27FC236}">
                <a16:creationId xmlns:a16="http://schemas.microsoft.com/office/drawing/2014/main" id="{7190A04B-4E7B-E34F-A387-8BE079D02627}"/>
              </a:ext>
            </a:extLst>
          </p:cNvPr>
          <p:cNvGraphicFramePr>
            <a:graphicFrameLocks noGrp="1"/>
          </p:cNvGraphicFramePr>
          <p:nvPr/>
        </p:nvGraphicFramePr>
        <p:xfrm>
          <a:off x="6264275" y="3429000"/>
          <a:ext cx="1431925" cy="144780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40" name="Rectangle 12">
            <a:extLst>
              <a:ext uri="{FF2B5EF4-FFF2-40B4-BE49-F238E27FC236}">
                <a16:creationId xmlns:a16="http://schemas.microsoft.com/office/drawing/2014/main" id="{0CE54BE5-E412-534D-AF3B-6D043352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3429000"/>
            <a:ext cx="1431925" cy="14446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0441" name="Rectangle 14">
            <a:extLst>
              <a:ext uri="{FF2B5EF4-FFF2-40B4-BE49-F238E27FC236}">
                <a16:creationId xmlns:a16="http://schemas.microsoft.com/office/drawing/2014/main" id="{C09ACBA3-D0A7-4B47-BD99-A017C550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879975"/>
            <a:ext cx="14319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>
            <a:extLst>
              <a:ext uri="{FF2B5EF4-FFF2-40B4-BE49-F238E27FC236}">
                <a16:creationId xmlns:a16="http://schemas.microsoft.com/office/drawing/2014/main" id="{B8B77B08-C93F-8A4F-BA12-F61B97424C2F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74" name="Rectangle 18">
            <a:extLst>
              <a:ext uri="{FF2B5EF4-FFF2-40B4-BE49-F238E27FC236}">
                <a16:creationId xmlns:a16="http://schemas.microsoft.com/office/drawing/2014/main" id="{2A18E155-F97F-5140-BB85-2B0348941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2475" name="灯片编号占位符 5">
            <a:extLst>
              <a:ext uri="{FF2B5EF4-FFF2-40B4-BE49-F238E27FC236}">
                <a16:creationId xmlns:a16="http://schemas.microsoft.com/office/drawing/2014/main" id="{BC2DC8B3-EAF5-8C40-8E6D-5824E6A51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6C81A-7288-CB4A-9DE5-03A28C03CB5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62476" name="Rectangle 2">
            <a:extLst>
              <a:ext uri="{FF2B5EF4-FFF2-40B4-BE49-F238E27FC236}">
                <a16:creationId xmlns:a16="http://schemas.microsoft.com/office/drawing/2014/main" id="{8AD80E9D-E6E7-6F4A-9F07-C25345EC3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C61DA1-3EF5-3049-B7E0-8CFBE3C66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</a:p>
        </p:txBody>
      </p:sp>
      <p:grpSp>
        <p:nvGrpSpPr>
          <p:cNvPr id="62478" name="组合 18">
            <a:extLst>
              <a:ext uri="{FF2B5EF4-FFF2-40B4-BE49-F238E27FC236}">
                <a16:creationId xmlns:a16="http://schemas.microsoft.com/office/drawing/2014/main" id="{65B3B6E2-E0B2-1440-98E4-380DAF78BC04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3810002"/>
            <a:ext cx="1250950" cy="461665"/>
            <a:chOff x="5226050" y="4271962"/>
            <a:chExt cx="1250950" cy="461367"/>
          </a:xfrm>
        </p:grpSpPr>
        <p:sp>
          <p:nvSpPr>
            <p:cNvPr id="62479" name="Text Box 28">
              <a:extLst>
                <a:ext uri="{FF2B5EF4-FFF2-40B4-BE49-F238E27FC236}">
                  <a16:creationId xmlns:a16="http://schemas.microsoft.com/office/drawing/2014/main" id="{5E9A4C9D-084E-B74B-967B-64DB78EE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2480" name="Line 30">
              <a:extLst>
                <a:ext uri="{FF2B5EF4-FFF2-40B4-BE49-F238E27FC236}">
                  <a16:creationId xmlns:a16="http://schemas.microsoft.com/office/drawing/2014/main" id="{61037221-2A1F-6C46-8D7E-05D6EF63F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73168B4B-2DD2-DD46-9683-0CF8CE331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11F59-AC6E-D24C-A4AC-70053A8C0F9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8BD10F6-1E5A-C545-B229-952766504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within Procedure/Function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6708121-B9F5-1F48-9F25-42729356F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Data Movement </a:t>
            </a:r>
            <a:r>
              <a:rPr lang="en-US" altLang="zh-CN" sz="2400" dirty="0">
                <a:ea typeface="宋体" panose="02010600030101010101" pitchFamily="2" charset="-122"/>
              </a:rPr>
              <a:t>(e.g.,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$-17, (%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Arithmetic Operations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incq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Logical Operations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xorq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 Codes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cmpq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 Instructions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jg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.L5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B0790B-98DE-B941-9737-30191B385A1F}"/>
              </a:ext>
            </a:extLst>
          </p:cNvPr>
          <p:cNvSpPr/>
          <p:nvPr/>
        </p:nvSpPr>
        <p:spPr>
          <a:xfrm>
            <a:off x="990600" y="5391150"/>
            <a:ext cx="7391400" cy="708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3200" b="0" kern="0" dirty="0">
                <a:latin typeface="Nanum Myeongjo" panose="02020603020101020101" pitchFamily="18" charset="-127"/>
                <a:sym typeface="+mn-ea"/>
              </a:rPr>
              <a:t>How to execute cross procedures?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>
            <a:extLst>
              <a:ext uri="{FF2B5EF4-FFF2-40B4-BE49-F238E27FC236}">
                <a16:creationId xmlns:a16="http://schemas.microsoft.com/office/drawing/2014/main" id="{A5E94741-8BEA-E942-BA13-626CDAE70601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22" name="Rectangle 18">
            <a:extLst>
              <a:ext uri="{FF2B5EF4-FFF2-40B4-BE49-F238E27FC236}">
                <a16:creationId xmlns:a16="http://schemas.microsoft.com/office/drawing/2014/main" id="{452219BF-CA2E-7F49-A2BC-B39212F9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4523" name="灯片编号占位符 5">
            <a:extLst>
              <a:ext uri="{FF2B5EF4-FFF2-40B4-BE49-F238E27FC236}">
                <a16:creationId xmlns:a16="http://schemas.microsoft.com/office/drawing/2014/main" id="{77EA3B4E-69FE-7549-999E-63D0298A4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3FFD0-799E-1C49-888C-C0BC875921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64524" name="Rectangle 2">
            <a:extLst>
              <a:ext uri="{FF2B5EF4-FFF2-40B4-BE49-F238E27FC236}">
                <a16:creationId xmlns:a16="http://schemas.microsoft.com/office/drawing/2014/main" id="{F2474C64-33C6-2647-8FC7-37F44B7B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6E4207-83A8-554E-B1C0-E04D323FC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 </a:t>
            </a:r>
          </a:p>
        </p:txBody>
      </p:sp>
      <p:grpSp>
        <p:nvGrpSpPr>
          <p:cNvPr id="64526" name="组合 18">
            <a:extLst>
              <a:ext uri="{FF2B5EF4-FFF2-40B4-BE49-F238E27FC236}">
                <a16:creationId xmlns:a16="http://schemas.microsoft.com/office/drawing/2014/main" id="{EADBAD74-C225-E345-AA1C-91978FDBF8B6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3810002"/>
            <a:ext cx="1250950" cy="461665"/>
            <a:chOff x="5226050" y="4271962"/>
            <a:chExt cx="1250950" cy="461367"/>
          </a:xfrm>
        </p:grpSpPr>
        <p:sp>
          <p:nvSpPr>
            <p:cNvPr id="64528" name="Text Box 28">
              <a:extLst>
                <a:ext uri="{FF2B5EF4-FFF2-40B4-BE49-F238E27FC236}">
                  <a16:creationId xmlns:a16="http://schemas.microsoft.com/office/drawing/2014/main" id="{47EDA6F7-79E8-3E4F-921E-EC841826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4529" name="Line 30">
              <a:extLst>
                <a:ext uri="{FF2B5EF4-FFF2-40B4-BE49-F238E27FC236}">
                  <a16:creationId xmlns:a16="http://schemas.microsoft.com/office/drawing/2014/main" id="{44ABA7D3-D178-274A-8C48-9DF79E14B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B2A31D41-9560-9547-B488-94D39B11B218}"/>
              </a:ext>
            </a:extLst>
          </p:cNvPr>
          <p:cNvSpPr/>
          <p:nvPr/>
        </p:nvSpPr>
        <p:spPr>
          <a:xfrm>
            <a:off x="457200" y="30480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1.  call </a:t>
            </a:r>
            <a:r>
              <a:rPr lang="en-US" altLang="zh-CN" b="0" kern="0" dirty="0" err="1"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72">
            <a:extLst>
              <a:ext uri="{FF2B5EF4-FFF2-40B4-BE49-F238E27FC236}">
                <a16:creationId xmlns:a16="http://schemas.microsoft.com/office/drawing/2014/main" id="{C465EC23-10D7-A84D-943B-4F331E0E8471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1371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72" name="Rectangle 18">
            <a:extLst>
              <a:ext uri="{FF2B5EF4-FFF2-40B4-BE49-F238E27FC236}">
                <a16:creationId xmlns:a16="http://schemas.microsoft.com/office/drawing/2014/main" id="{4D00B8B0-A5F2-9A4D-BD4A-E554ED72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6573" name="灯片编号占位符 5">
            <a:extLst>
              <a:ext uri="{FF2B5EF4-FFF2-40B4-BE49-F238E27FC236}">
                <a16:creationId xmlns:a16="http://schemas.microsoft.com/office/drawing/2014/main" id="{DC75C591-6E6B-7547-BE54-9D33AC863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C7E65-58E3-944B-AA0E-445704A7AE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66574" name="Rectangle 2">
            <a:extLst>
              <a:ext uri="{FF2B5EF4-FFF2-40B4-BE49-F238E27FC236}">
                <a16:creationId xmlns:a16="http://schemas.microsoft.com/office/drawing/2014/main" id="{16C15072-EC8F-BD4A-A947-4FDFE3094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B11C180-7321-4F4A-8CCD-27183092E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 </a:t>
            </a:r>
          </a:p>
        </p:txBody>
      </p:sp>
      <p:grpSp>
        <p:nvGrpSpPr>
          <p:cNvPr id="66576" name="组合 18">
            <a:extLst>
              <a:ext uri="{FF2B5EF4-FFF2-40B4-BE49-F238E27FC236}">
                <a16:creationId xmlns:a16="http://schemas.microsoft.com/office/drawing/2014/main" id="{6B3C0757-2BEB-B44E-9DEF-540319A76D58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4262440"/>
            <a:ext cx="1250950" cy="461665"/>
            <a:chOff x="5226050" y="4271962"/>
            <a:chExt cx="1250950" cy="461368"/>
          </a:xfrm>
        </p:grpSpPr>
        <p:sp>
          <p:nvSpPr>
            <p:cNvPr id="66578" name="Text Box 28">
              <a:extLst>
                <a:ext uri="{FF2B5EF4-FFF2-40B4-BE49-F238E27FC236}">
                  <a16:creationId xmlns:a16="http://schemas.microsoft.com/office/drawing/2014/main" id="{BFE8C912-5801-3544-B644-1E6AA3430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6579" name="Line 30">
              <a:extLst>
                <a:ext uri="{FF2B5EF4-FFF2-40B4-BE49-F238E27FC236}">
                  <a16:creationId xmlns:a16="http://schemas.microsoft.com/office/drawing/2014/main" id="{BDC502FF-31D0-C245-A7D4-33DABA8D7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20F9D14D-BB56-4243-B4E0-C6D8B1617B64}"/>
              </a:ext>
            </a:extLst>
          </p:cNvPr>
          <p:cNvSpPr/>
          <p:nvPr/>
        </p:nvSpPr>
        <p:spPr>
          <a:xfrm>
            <a:off x="457200" y="3048000"/>
            <a:ext cx="4572000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1.  call </a:t>
            </a:r>
            <a:r>
              <a:rPr lang="en-US" altLang="zh-CN" b="0" kern="0" dirty="0" err="1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72">
            <a:extLst>
              <a:ext uri="{FF2B5EF4-FFF2-40B4-BE49-F238E27FC236}">
                <a16:creationId xmlns:a16="http://schemas.microsoft.com/office/drawing/2014/main" id="{740B1227-F37E-B84E-9E3B-BD19FB74E67B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26" name="Rectangle 19">
            <a:extLst>
              <a:ext uri="{FF2B5EF4-FFF2-40B4-BE49-F238E27FC236}">
                <a16:creationId xmlns:a16="http://schemas.microsoft.com/office/drawing/2014/main" id="{6D6FB7B8-9C53-3D4F-8F9B-3E27D00B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4452938"/>
            <a:ext cx="1751013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8627" name="灯片编号占位符 5">
            <a:extLst>
              <a:ext uri="{FF2B5EF4-FFF2-40B4-BE49-F238E27FC236}">
                <a16:creationId xmlns:a16="http://schemas.microsoft.com/office/drawing/2014/main" id="{49A9A492-B1F5-744F-85BB-B8929839C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233EF-E5FB-5C43-8E64-EFE2E52885A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68628" name="Rectangle 2">
            <a:extLst>
              <a:ext uri="{FF2B5EF4-FFF2-40B4-BE49-F238E27FC236}">
                <a16:creationId xmlns:a16="http://schemas.microsoft.com/office/drawing/2014/main" id="{532E60B5-1DE2-BA46-BE9D-CA6DB0FCD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8FD3BC7-3E11-D649-8B37-4F2D9C8F0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 </a:t>
            </a:r>
          </a:p>
        </p:txBody>
      </p:sp>
      <p:grpSp>
        <p:nvGrpSpPr>
          <p:cNvPr id="68630" name="组合 18">
            <a:extLst>
              <a:ext uri="{FF2B5EF4-FFF2-40B4-BE49-F238E27FC236}">
                <a16:creationId xmlns:a16="http://schemas.microsoft.com/office/drawing/2014/main" id="{2B6BF18D-1739-D54E-A739-837FF5D74183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5634040"/>
            <a:ext cx="1250950" cy="461665"/>
            <a:chOff x="5226050" y="4271962"/>
            <a:chExt cx="1250950" cy="461368"/>
          </a:xfrm>
        </p:grpSpPr>
        <p:sp>
          <p:nvSpPr>
            <p:cNvPr id="68633" name="Text Box 28">
              <a:extLst>
                <a:ext uri="{FF2B5EF4-FFF2-40B4-BE49-F238E27FC236}">
                  <a16:creationId xmlns:a16="http://schemas.microsoft.com/office/drawing/2014/main" id="{500F6BCC-A36B-324B-946F-04E7D9469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4" name="Line 30">
              <a:extLst>
                <a:ext uri="{FF2B5EF4-FFF2-40B4-BE49-F238E27FC236}">
                  <a16:creationId xmlns:a16="http://schemas.microsoft.com/office/drawing/2014/main" id="{A613C6D5-F701-1847-B889-ECBEA5C7E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571082B0-DE36-244B-BAE6-DF98A8F220EB}"/>
              </a:ext>
            </a:extLst>
          </p:cNvPr>
          <p:cNvSpPr/>
          <p:nvPr/>
        </p:nvSpPr>
        <p:spPr>
          <a:xfrm>
            <a:off x="457200" y="3048000"/>
            <a:ext cx="45720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1.  call </a:t>
            </a:r>
            <a:r>
              <a:rPr lang="en-US" altLang="zh-CN" b="0" kern="0" dirty="0" err="1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chemeClr val="tx1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   ………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</p:txBody>
      </p:sp>
      <p:sp>
        <p:nvSpPr>
          <p:cNvPr id="68632" name="Rectangle 18">
            <a:extLst>
              <a:ext uri="{FF2B5EF4-FFF2-40B4-BE49-F238E27FC236}">
                <a16:creationId xmlns:a16="http://schemas.microsoft.com/office/drawing/2014/main" id="{C3EE5A78-8102-A245-AC7F-A3EBC2E7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72">
            <a:extLst>
              <a:ext uri="{FF2B5EF4-FFF2-40B4-BE49-F238E27FC236}">
                <a16:creationId xmlns:a16="http://schemas.microsoft.com/office/drawing/2014/main" id="{40526A53-3429-884E-8035-7D9C9E2F9888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674" name="Rectangle 19">
            <a:extLst>
              <a:ext uri="{FF2B5EF4-FFF2-40B4-BE49-F238E27FC236}">
                <a16:creationId xmlns:a16="http://schemas.microsoft.com/office/drawing/2014/main" id="{C0631E93-8050-6A48-9224-D6E54791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4452938"/>
            <a:ext cx="1751013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0675" name="灯片编号占位符 5">
            <a:extLst>
              <a:ext uri="{FF2B5EF4-FFF2-40B4-BE49-F238E27FC236}">
                <a16:creationId xmlns:a16="http://schemas.microsoft.com/office/drawing/2014/main" id="{94047175-A605-E942-BE1C-EE8726582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2639B-AE05-4648-ACE3-7D99162F1C1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70676" name="Rectangle 2">
            <a:extLst>
              <a:ext uri="{FF2B5EF4-FFF2-40B4-BE49-F238E27FC236}">
                <a16:creationId xmlns:a16="http://schemas.microsoft.com/office/drawing/2014/main" id="{D3567E43-5621-BF4E-9B21-83A485FC1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F980B7F-677B-944A-8FC0-377F4C328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 </a:t>
            </a:r>
          </a:p>
        </p:txBody>
      </p:sp>
      <p:grpSp>
        <p:nvGrpSpPr>
          <p:cNvPr id="70678" name="组合 18">
            <a:extLst>
              <a:ext uri="{FF2B5EF4-FFF2-40B4-BE49-F238E27FC236}">
                <a16:creationId xmlns:a16="http://schemas.microsoft.com/office/drawing/2014/main" id="{830AD95A-79C9-A649-BD4A-84E2E09BEAA4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4267202"/>
            <a:ext cx="1250950" cy="461665"/>
            <a:chOff x="5226050" y="4271962"/>
            <a:chExt cx="1250950" cy="461367"/>
          </a:xfrm>
        </p:grpSpPr>
        <p:sp>
          <p:nvSpPr>
            <p:cNvPr id="70681" name="Text Box 28">
              <a:extLst>
                <a:ext uri="{FF2B5EF4-FFF2-40B4-BE49-F238E27FC236}">
                  <a16:creationId xmlns:a16="http://schemas.microsoft.com/office/drawing/2014/main" id="{B9F9873C-E250-874E-9AA0-C5295772D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82" name="Line 30">
              <a:extLst>
                <a:ext uri="{FF2B5EF4-FFF2-40B4-BE49-F238E27FC236}">
                  <a16:creationId xmlns:a16="http://schemas.microsoft.com/office/drawing/2014/main" id="{542D885B-5891-1F42-9D51-66DD717EF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A7566F20-53CF-3A4E-B5AD-8CEB0497C158}"/>
              </a:ext>
            </a:extLst>
          </p:cNvPr>
          <p:cNvSpPr/>
          <p:nvPr/>
        </p:nvSpPr>
        <p:spPr>
          <a:xfrm>
            <a:off x="457200" y="3048000"/>
            <a:ext cx="45720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1.  call </a:t>
            </a:r>
            <a:r>
              <a:rPr lang="en-US" altLang="zh-CN" b="0" kern="0" dirty="0" err="1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chemeClr val="tx1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   ret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</p:txBody>
      </p:sp>
      <p:sp>
        <p:nvSpPr>
          <p:cNvPr id="70680" name="Rectangle 18">
            <a:extLst>
              <a:ext uri="{FF2B5EF4-FFF2-40B4-BE49-F238E27FC236}">
                <a16:creationId xmlns:a16="http://schemas.microsoft.com/office/drawing/2014/main" id="{806933ED-1552-6E4A-BBE0-5AC81717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72">
            <a:extLst>
              <a:ext uri="{FF2B5EF4-FFF2-40B4-BE49-F238E27FC236}">
                <a16:creationId xmlns:a16="http://schemas.microsoft.com/office/drawing/2014/main" id="{338ED12B-FDD8-2849-B975-3E134083003F}"/>
              </a:ext>
            </a:extLst>
          </p:cNvPr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22" name="灯片编号占位符 5">
            <a:extLst>
              <a:ext uri="{FF2B5EF4-FFF2-40B4-BE49-F238E27FC236}">
                <a16:creationId xmlns:a16="http://schemas.microsoft.com/office/drawing/2014/main" id="{1FD7E53A-04E3-0742-94A2-D164D6416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6BEE6-01DC-974C-835B-6A56A92725D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72723" name="Rectangle 2">
            <a:extLst>
              <a:ext uri="{FF2B5EF4-FFF2-40B4-BE49-F238E27FC236}">
                <a16:creationId xmlns:a16="http://schemas.microsoft.com/office/drawing/2014/main" id="{82A362BC-A7F4-4C4B-8668-CF25A241A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C3E5935-DA77-234D-A1D7-043D04C41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 </a:t>
            </a:r>
          </a:p>
        </p:txBody>
      </p:sp>
      <p:grpSp>
        <p:nvGrpSpPr>
          <p:cNvPr id="72725" name="组合 18">
            <a:extLst>
              <a:ext uri="{FF2B5EF4-FFF2-40B4-BE49-F238E27FC236}">
                <a16:creationId xmlns:a16="http://schemas.microsoft.com/office/drawing/2014/main" id="{4399017C-2D10-454F-94BA-EE0915000093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3810002"/>
            <a:ext cx="1250950" cy="461665"/>
            <a:chOff x="5226050" y="4271962"/>
            <a:chExt cx="1250950" cy="461367"/>
          </a:xfrm>
        </p:grpSpPr>
        <p:sp>
          <p:nvSpPr>
            <p:cNvPr id="72728" name="Text Box 28">
              <a:extLst>
                <a:ext uri="{FF2B5EF4-FFF2-40B4-BE49-F238E27FC236}">
                  <a16:creationId xmlns:a16="http://schemas.microsoft.com/office/drawing/2014/main" id="{120D3D21-206E-7A4E-B75F-A5DA84D54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86594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2729" name="Line 30">
              <a:extLst>
                <a:ext uri="{FF2B5EF4-FFF2-40B4-BE49-F238E27FC236}">
                  <a16:creationId xmlns:a16="http://schemas.microsoft.com/office/drawing/2014/main" id="{1D0469C8-6265-9B47-9AF9-2C9C98C32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A873992F-6AED-574F-8583-F8398F191A2A}"/>
              </a:ext>
            </a:extLst>
          </p:cNvPr>
          <p:cNvSpPr/>
          <p:nvPr/>
        </p:nvSpPr>
        <p:spPr>
          <a:xfrm>
            <a:off x="457200" y="3048000"/>
            <a:ext cx="45720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1.  call </a:t>
            </a:r>
            <a:r>
              <a:rPr lang="en-US" altLang="zh-CN" b="0" kern="0" dirty="0" err="1">
                <a:solidFill>
                  <a:srgbClr val="FF0000"/>
                </a:solidFill>
                <a:latin typeface="Nanum Myeongjo" panose="02020603020101020101" pitchFamily="18" charset="-127"/>
                <a:sym typeface="+mn-ea"/>
              </a:rPr>
              <a:t>callee</a:t>
            </a: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chemeClr val="tx1"/>
              </a:solidFill>
              <a:latin typeface="Nanum Myeongjo" panose="02020603020101020101" pitchFamily="18" charset="-127"/>
              <a:sym typeface="+mn-ea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………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CN" b="0" kern="0" dirty="0">
                <a:solidFill>
                  <a:schemeClr val="tx1"/>
                </a:solidFill>
                <a:latin typeface="Nanum Myeongjo" panose="02020603020101020101" pitchFamily="18" charset="-127"/>
                <a:sym typeface="+mn-ea"/>
              </a:rPr>
              <a:t>   </a:t>
            </a:r>
            <a:r>
              <a:rPr lang="en-US" altLang="zh-CN" b="0" kern="0" dirty="0">
                <a:solidFill>
                  <a:srgbClr val="FF5000"/>
                </a:solidFill>
                <a:latin typeface="Nanum Myeongjo" panose="02020603020101020101" pitchFamily="18" charset="-127"/>
                <a:sym typeface="+mn-ea"/>
              </a:rPr>
              <a:t>ret</a:t>
            </a:r>
          </a:p>
          <a:p>
            <a:pPr lvl="1">
              <a:spcBef>
                <a:spcPct val="20000"/>
              </a:spcBef>
              <a:defRPr/>
            </a:pPr>
            <a:endParaRPr lang="en-US" altLang="zh-CN" b="0" kern="0" dirty="0">
              <a:solidFill>
                <a:srgbClr val="FF0000"/>
              </a:solidFill>
              <a:latin typeface="Nanum Myeongjo" panose="02020603020101020101" pitchFamily="18" charset="-127"/>
              <a:sym typeface="+mn-ea"/>
            </a:endParaRPr>
          </a:p>
        </p:txBody>
      </p:sp>
      <p:sp>
        <p:nvSpPr>
          <p:cNvPr id="72727" name="Rectangle 18">
            <a:extLst>
              <a:ext uri="{FF2B5EF4-FFF2-40B4-BE49-F238E27FC236}">
                <a16:creationId xmlns:a16="http://schemas.microsoft.com/office/drawing/2014/main" id="{045836CE-7A26-5645-9C6D-36EC34FD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109913"/>
            <a:ext cx="1751013" cy="928687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>
            <a:extLst>
              <a:ext uri="{FF2B5EF4-FFF2-40B4-BE49-F238E27FC236}">
                <a16:creationId xmlns:a16="http://schemas.microsoft.com/office/drawing/2014/main" id="{386ACE3F-5D7C-004A-9CF2-58C1174ED422}"/>
              </a:ext>
            </a:extLst>
          </p:cNvPr>
          <p:cNvGraphicFramePr>
            <a:graphicFrameLocks noGrp="1"/>
          </p:cNvGraphicFramePr>
          <p:nvPr/>
        </p:nvGraphicFramePr>
        <p:xfrm>
          <a:off x="6521450" y="1295400"/>
          <a:ext cx="1752600" cy="527526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766" name="Rectangle 19">
            <a:extLst>
              <a:ext uri="{FF2B5EF4-FFF2-40B4-BE49-F238E27FC236}">
                <a16:creationId xmlns:a16="http://schemas.microsoft.com/office/drawing/2014/main" id="{E735F6FF-C537-6141-8498-A543A206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2281238"/>
            <a:ext cx="1751012" cy="1376362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7" name="Rectangle 18">
            <a:extLst>
              <a:ext uri="{FF2B5EF4-FFF2-40B4-BE49-F238E27FC236}">
                <a16:creationId xmlns:a16="http://schemas.microsoft.com/office/drawing/2014/main" id="{56EF8293-2005-8A43-B976-400F5A55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3625850"/>
            <a:ext cx="1751013" cy="15240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8" name="Rectangle 3">
            <a:extLst>
              <a:ext uri="{FF2B5EF4-FFF2-40B4-BE49-F238E27FC236}">
                <a16:creationId xmlns:a16="http://schemas.microsoft.com/office/drawing/2014/main" id="{EEE658B0-7F2A-D749-AA45-3E13060F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5176838"/>
            <a:ext cx="1751012" cy="1376362"/>
          </a:xfrm>
          <a:prstGeom prst="rect">
            <a:avLst/>
          </a:prstGeom>
          <a:solidFill>
            <a:srgbClr val="FFCCFF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9" name="灯片编号占位符 5">
            <a:extLst>
              <a:ext uri="{FF2B5EF4-FFF2-40B4-BE49-F238E27FC236}">
                <a16:creationId xmlns:a16="http://schemas.microsoft.com/office/drawing/2014/main" id="{9FDA0874-C831-7041-81B0-FEC488594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D756A-D65A-5149-96F7-AA312148BA6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74770" name="Rectangle 2">
            <a:extLst>
              <a:ext uri="{FF2B5EF4-FFF2-40B4-BE49-F238E27FC236}">
                <a16:creationId xmlns:a16="http://schemas.microsoft.com/office/drawing/2014/main" id="{C7A4ED05-3B32-D640-98F3-66A302F39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Stack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2215EEA-9105-1643-8000-5F278CA4C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only points to the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</a:p>
          <a:p>
            <a:pPr marL="0" indent="0"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stacked</a:t>
            </a:r>
          </a:p>
        </p:txBody>
      </p:sp>
      <p:sp>
        <p:nvSpPr>
          <p:cNvPr id="74772" name="Text Box 28">
            <a:extLst>
              <a:ext uri="{FF2B5EF4-FFF2-40B4-BE49-F238E27FC236}">
                <a16:creationId xmlns:a16="http://schemas.microsoft.com/office/drawing/2014/main" id="{89E466FD-5C87-8C47-87F7-AABA9286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6243638"/>
            <a:ext cx="865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rsp</a:t>
            </a:r>
            <a:endParaRPr lang="en-US" altLang="zh-CN" sz="2400" b="0" dirty="0">
              <a:solidFill>
                <a:srgbClr val="0000FF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3" name="Line 30">
            <a:extLst>
              <a:ext uri="{FF2B5EF4-FFF2-40B4-BE49-F238E27FC236}">
                <a16:creationId xmlns:a16="http://schemas.microsoft.com/office/drawing/2014/main" id="{B9D4541E-7FCA-C542-8BE8-627275DE2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47223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4774" name="Text Box 32">
            <a:extLst>
              <a:ext uri="{FF2B5EF4-FFF2-40B4-BE49-F238E27FC236}">
                <a16:creationId xmlns:a16="http://schemas.microsoft.com/office/drawing/2014/main" id="{AC5A9F24-1AE4-8B4F-A9F1-23E69959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4648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8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3AB6398B-5401-4741-BB8E-7787CCF0B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49EE9-D885-4E49-BAE6-5B1B0BBE94B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1C7F5FE-6D62-CC44-B628-504B7D065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764B056-B11C-D547-BE9A-8D7AF0B8B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register, stack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CEE9DA87-79C7-8F43-A791-95FE7A8B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225D8-24D2-7F42-B2D6-944136EC2FB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2311143-C24E-5245-9686-01FE42C63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 &amp; Return Value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60886DD-BB9A-0F4A-8878-C546A7EF4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Specific registers to pass arguments</a:t>
            </a:r>
          </a:p>
          <a:p>
            <a:pPr>
              <a:lnSpc>
                <a:spcPct val="140000"/>
              </a:lnSpc>
            </a:pPr>
            <a:endParaRPr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Specific register to keep the return value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%rax is used to pass the result of callee to caller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6BA758-D526-A845-B201-46FF429C738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286000"/>
          <a:ext cx="7894639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Operand size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Argument</a:t>
                      </a:r>
                      <a:r>
                        <a:rPr lang="en-US" sz="2400" b="0" i="0" baseline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 number</a:t>
                      </a:r>
                      <a:endParaRPr lang="en-US" sz="2400" b="0" i="0" dirty="0">
                        <a:solidFill>
                          <a:srgbClr val="FFFF00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FF00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rcx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%r8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%r9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edi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esi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edx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ecx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%r8d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%r9d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%di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si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%dx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%cx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%r8w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%r9w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dil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sil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%dl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%cl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%r8b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cs typeface="Times New Roman" panose="02020603050405020304" pitchFamily="18" charset="0"/>
                        </a:rPr>
                        <a:t>%r9b</a:t>
                      </a: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5F51FFA9-C698-AA4E-8270-72C7D16F76F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1497368E-80B4-C941-9060-3FD2C996DE0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160FDB4C-C636-CE48-A16E-2A45C95A1582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16" name="灯片编号占位符 5">
            <a:extLst>
              <a:ext uri="{FF2B5EF4-FFF2-40B4-BE49-F238E27FC236}">
                <a16:creationId xmlns:a16="http://schemas.microsoft.com/office/drawing/2014/main" id="{6D0E7A03-D1BC-D74A-B60B-030CD93E3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53846-26C5-CA47-9047-F0792219E7D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80917" name="Rectangle 2">
            <a:extLst>
              <a:ext uri="{FF2B5EF4-FFF2-40B4-BE49-F238E27FC236}">
                <a16:creationId xmlns:a16="http://schemas.microsoft.com/office/drawing/2014/main" id="{B92171CE-B712-6E44-91D2-0B8C0C614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More than 6 Arguments</a:t>
            </a:r>
          </a:p>
        </p:txBody>
      </p:sp>
      <p:sp>
        <p:nvSpPr>
          <p:cNvPr id="80918" name="Rectangle 3">
            <a:extLst>
              <a:ext uri="{FF2B5EF4-FFF2-40B4-BE49-F238E27FC236}">
                <a16:creationId xmlns:a16="http://schemas.microsoft.com/office/drawing/2014/main" id="{4E294AC3-E42F-C945-B757-679E3C1F1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Pushed by Caller to stack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Saved in caller frame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Just upon of return address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th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th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(from right to left)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All data sizes are rounded up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be multiples of eight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to be used by Callee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Relative to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%rsp</a:t>
            </a: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25B2412D-4B54-D54B-92CF-20EC232938E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343400"/>
          <a:ext cx="1660525" cy="11430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0925" name="Group 27">
            <a:extLst>
              <a:ext uri="{FF2B5EF4-FFF2-40B4-BE49-F238E27FC236}">
                <a16:creationId xmlns:a16="http://schemas.microsoft.com/office/drawing/2014/main" id="{6ED990C4-48C3-EC4C-977C-BFFE00AEBAAB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5214938"/>
            <a:ext cx="1219200" cy="461962"/>
            <a:chOff x="3696" y="1774"/>
            <a:chExt cx="768" cy="291"/>
          </a:xfrm>
        </p:grpSpPr>
        <p:sp>
          <p:nvSpPr>
            <p:cNvPr id="80940" name="Text Box 17">
              <a:extLst>
                <a:ext uri="{FF2B5EF4-FFF2-40B4-BE49-F238E27FC236}">
                  <a16:creationId xmlns:a16="http://schemas.microsoft.com/office/drawing/2014/main" id="{4A389CA2-AE24-6B48-889E-BBC39E94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80941" name="Line 19">
              <a:extLst>
                <a:ext uri="{FF2B5EF4-FFF2-40B4-BE49-F238E27FC236}">
                  <a16:creationId xmlns:a16="http://schemas.microsoft.com/office/drawing/2014/main" id="{ECEFD040-6DF7-5E4A-B380-89573971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7E705D0A-BDB1-0F43-96FC-02836DB747F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E022CD7D-623E-C745-B239-699286EE537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38" name="Rectangle 26">
            <a:extLst>
              <a:ext uri="{FF2B5EF4-FFF2-40B4-BE49-F238E27FC236}">
                <a16:creationId xmlns:a16="http://schemas.microsoft.com/office/drawing/2014/main" id="{D805BB3F-C984-2E41-A5BC-5BA213CA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0939" name="Rectangle 27">
            <a:extLst>
              <a:ext uri="{FF2B5EF4-FFF2-40B4-BE49-F238E27FC236}">
                <a16:creationId xmlns:a16="http://schemas.microsoft.com/office/drawing/2014/main" id="{88D626DD-4C53-3A41-8B50-6C0E8E78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346575"/>
            <a:ext cx="16605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08FC26E8-A05D-1E47-924E-7F57F4B670EF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828800"/>
          <a:ext cx="1660525" cy="97313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52" name="灯片编号占位符 5">
            <a:extLst>
              <a:ext uri="{FF2B5EF4-FFF2-40B4-BE49-F238E27FC236}">
                <a16:creationId xmlns:a16="http://schemas.microsoft.com/office/drawing/2014/main" id="{3C0177B6-3CDB-BA47-B862-842933E330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7748C-564B-C34C-91BD-09A7A02A4C1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82953" name="Rectangle 2">
            <a:extLst>
              <a:ext uri="{FF2B5EF4-FFF2-40B4-BE49-F238E27FC236}">
                <a16:creationId xmlns:a16="http://schemas.microsoft.com/office/drawing/2014/main" id="{822231AE-D739-334A-9C3A-6B14B8342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BB08FBB-4036-4C4E-ABA4-82D32439A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argument1 %rdi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argument6 %r9</a:t>
            </a:r>
          </a:p>
          <a:p>
            <a:pPr marL="0" indent="0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2955" name="Group 27">
            <a:extLst>
              <a:ext uri="{FF2B5EF4-FFF2-40B4-BE49-F238E27FC236}">
                <a16:creationId xmlns:a16="http://schemas.microsoft.com/office/drawing/2014/main" id="{3BEE623F-12C8-7F46-BB7E-B0828E635469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2514600"/>
            <a:ext cx="1219200" cy="461963"/>
            <a:chOff x="3696" y="1863"/>
            <a:chExt cx="768" cy="291"/>
          </a:xfrm>
        </p:grpSpPr>
        <p:sp>
          <p:nvSpPr>
            <p:cNvPr id="82957" name="Text Box 17">
              <a:extLst>
                <a:ext uri="{FF2B5EF4-FFF2-40B4-BE49-F238E27FC236}">
                  <a16:creationId xmlns:a16="http://schemas.microsoft.com/office/drawing/2014/main" id="{55FDB46E-07AA-5B48-9AD1-CFC56AC34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63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82958" name="Line 19">
              <a:extLst>
                <a:ext uri="{FF2B5EF4-FFF2-40B4-BE49-F238E27FC236}">
                  <a16:creationId xmlns:a16="http://schemas.microsoft.com/office/drawing/2014/main" id="{A7927564-ABDE-F642-A1A3-DC74CCC5E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04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2956" name="Rectangle 26">
            <a:extLst>
              <a:ext uri="{FF2B5EF4-FFF2-40B4-BE49-F238E27FC236}">
                <a16:creationId xmlns:a16="http://schemas.microsoft.com/office/drawing/2014/main" id="{99705267-2C30-904A-9E5E-0E2D3321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828800"/>
            <a:ext cx="1660525" cy="97313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52D486EB-C7D8-9545-A2C0-54238AD91C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E9478-C038-A54E-9A8A-C48F154F9AE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388BA09-2194-6147-ABC5-7167841DA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call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10219BB-409A-ED4D-86B2-23DD799BE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Another type of unconditional JUMP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SAME: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Control from one part to another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DIFF: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Return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Passing data (arguments, return values)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Local variable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Registers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5FA5B307-C1CB-F444-82A4-73805A0A301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00" name="灯片编号占位符 5">
            <a:extLst>
              <a:ext uri="{FF2B5EF4-FFF2-40B4-BE49-F238E27FC236}">
                <a16:creationId xmlns:a16="http://schemas.microsoft.com/office/drawing/2014/main" id="{22FB971D-CF6B-1F4A-82E1-1CE19C202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01FD8B-702B-334A-B6F3-7D61FC9C546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85001" name="Rectangle 2">
            <a:extLst>
              <a:ext uri="{FF2B5EF4-FFF2-40B4-BE49-F238E27FC236}">
                <a16:creationId xmlns:a16="http://schemas.microsoft.com/office/drawing/2014/main" id="{D0D9548C-AF7F-A14C-80CB-04F1E1A3E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85002" name="Rectangle 3">
            <a:extLst>
              <a:ext uri="{FF2B5EF4-FFF2-40B4-BE49-F238E27FC236}">
                <a16:creationId xmlns:a16="http://schemas.microsoft.com/office/drawing/2014/main" id="{3737589F-3853-4F4E-9784-3F308240B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argument1 %rdi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argument6 %r9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argument N</a:t>
            </a:r>
          </a:p>
        </p:txBody>
      </p:sp>
      <p:grpSp>
        <p:nvGrpSpPr>
          <p:cNvPr id="85003" name="Group 27">
            <a:extLst>
              <a:ext uri="{FF2B5EF4-FFF2-40B4-BE49-F238E27FC236}">
                <a16:creationId xmlns:a16="http://schemas.microsoft.com/office/drawing/2014/main" id="{9CB74893-3855-4D48-9C0A-5F16E3A7F727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2895600"/>
            <a:ext cx="1219200" cy="461963"/>
            <a:chOff x="3696" y="1863"/>
            <a:chExt cx="768" cy="291"/>
          </a:xfrm>
        </p:grpSpPr>
        <p:sp>
          <p:nvSpPr>
            <p:cNvPr id="85011" name="Text Box 17">
              <a:extLst>
                <a:ext uri="{FF2B5EF4-FFF2-40B4-BE49-F238E27FC236}">
                  <a16:creationId xmlns:a16="http://schemas.microsoft.com/office/drawing/2014/main" id="{A2C759F0-C9F8-D348-B02C-92CB4F335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63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85012" name="Line 19">
              <a:extLst>
                <a:ext uri="{FF2B5EF4-FFF2-40B4-BE49-F238E27FC236}">
                  <a16:creationId xmlns:a16="http://schemas.microsoft.com/office/drawing/2014/main" id="{4CE4E1A0-EDBD-9047-9DB4-155E92830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04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CA2737A5-9E3B-1C40-9810-57335C7BBA62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828800"/>
          <a:ext cx="1660525" cy="137318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10" name="Rectangle 26">
            <a:extLst>
              <a:ext uri="{FF2B5EF4-FFF2-40B4-BE49-F238E27FC236}">
                <a16:creationId xmlns:a16="http://schemas.microsoft.com/office/drawing/2014/main" id="{749F6760-2495-164F-B662-8EEDF8DE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828800"/>
            <a:ext cx="1660525" cy="137318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6077E60C-F667-FA47-B3C7-27A845B6EAA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5C1AC5DD-34F9-9146-A27F-F53BD7D747B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47231828-EAF6-D54C-9616-56AD8D7EB34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730F7625-166D-C248-A68B-807076EB6246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66" name="灯片编号占位符 5">
            <a:extLst>
              <a:ext uri="{FF2B5EF4-FFF2-40B4-BE49-F238E27FC236}">
                <a16:creationId xmlns:a16="http://schemas.microsoft.com/office/drawing/2014/main" id="{656607FD-AD44-D54F-9ADE-B53D9BF30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769596-6AD0-EB4B-9F3E-534BF7F34FA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87067" name="Rectangle 2">
            <a:extLst>
              <a:ext uri="{FF2B5EF4-FFF2-40B4-BE49-F238E27FC236}">
                <a16:creationId xmlns:a16="http://schemas.microsoft.com/office/drawing/2014/main" id="{4C58D409-01F4-E749-BCA0-6BD526C0C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87068" name="Rectangle 3">
            <a:extLst>
              <a:ext uri="{FF2B5EF4-FFF2-40B4-BE49-F238E27FC236}">
                <a16:creationId xmlns:a16="http://schemas.microsoft.com/office/drawing/2014/main" id="{A958365D-1B55-CA48-BE4C-E2E1DC997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argument1 %rdi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movq  argument6 %r9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argument N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argument 7</a:t>
            </a:r>
          </a:p>
        </p:txBody>
      </p:sp>
      <p:grpSp>
        <p:nvGrpSpPr>
          <p:cNvPr id="87069" name="Group 27">
            <a:extLst>
              <a:ext uri="{FF2B5EF4-FFF2-40B4-BE49-F238E27FC236}">
                <a16:creationId xmlns:a16="http://schemas.microsoft.com/office/drawing/2014/main" id="{8BCA73E6-C7EE-564F-8E3C-CA5A2BC19729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3657600"/>
            <a:ext cx="1219200" cy="461963"/>
            <a:chOff x="3696" y="2343"/>
            <a:chExt cx="768" cy="291"/>
          </a:xfrm>
        </p:grpSpPr>
        <p:sp>
          <p:nvSpPr>
            <p:cNvPr id="87071" name="Text Box 17">
              <a:extLst>
                <a:ext uri="{FF2B5EF4-FFF2-40B4-BE49-F238E27FC236}">
                  <a16:creationId xmlns:a16="http://schemas.microsoft.com/office/drawing/2014/main" id="{5AF7916A-8B7D-3A4D-9DD8-341FF85C6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43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87072" name="Line 19">
              <a:extLst>
                <a:ext uri="{FF2B5EF4-FFF2-40B4-BE49-F238E27FC236}">
                  <a16:creationId xmlns:a16="http://schemas.microsoft.com/office/drawing/2014/main" id="{D284D8E0-8EFF-E24A-A656-B44052A10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2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7070" name="Rectangle 26">
            <a:extLst>
              <a:ext uri="{FF2B5EF4-FFF2-40B4-BE49-F238E27FC236}">
                <a16:creationId xmlns:a16="http://schemas.microsoft.com/office/drawing/2014/main" id="{6A64CF1E-4380-0242-9EF1-A1D5862B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E297A0F4-7FE1-CA4F-9E20-DC3A34BA53D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875D6B5F-FD10-984F-94BD-C845A83914E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918477F6-1501-D74D-B4D1-56015D8D4D2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08" name="灯片编号占位符 5">
            <a:extLst>
              <a:ext uri="{FF2B5EF4-FFF2-40B4-BE49-F238E27FC236}">
                <a16:creationId xmlns:a16="http://schemas.microsoft.com/office/drawing/2014/main" id="{79297C81-3CFE-C440-A106-8E5521B6A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B9F20-3A13-7A44-9CBF-4073BEA191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89109" name="Rectangle 2">
            <a:extLst>
              <a:ext uri="{FF2B5EF4-FFF2-40B4-BE49-F238E27FC236}">
                <a16:creationId xmlns:a16="http://schemas.microsoft.com/office/drawing/2014/main" id="{37752EA6-5999-E54F-9CC9-DCA0ED22C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89110" name="Rectangle 3">
            <a:extLst>
              <a:ext uri="{FF2B5EF4-FFF2-40B4-BE49-F238E27FC236}">
                <a16:creationId xmlns:a16="http://schemas.microsoft.com/office/drawing/2014/main" id="{DB984D3F-9010-7F4E-BE5A-65388C277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595438"/>
            <a:ext cx="77724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argument1 %</a:t>
            </a:r>
            <a:r>
              <a:rPr lang="en-US" altLang="zh-CN" dirty="0" err="1">
                <a:ea typeface="宋体" panose="02010600030101010101" pitchFamily="2" charset="-122"/>
              </a:rPr>
              <a:t>rdi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argument6 %r9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call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9111" name="Group 27">
            <a:extLst>
              <a:ext uri="{FF2B5EF4-FFF2-40B4-BE49-F238E27FC236}">
                <a16:creationId xmlns:a16="http://schemas.microsoft.com/office/drawing/2014/main" id="{DC89E82B-E401-D041-8751-89BA1C933612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4113213"/>
            <a:ext cx="1219200" cy="461962"/>
            <a:chOff x="3696" y="2591"/>
            <a:chExt cx="768" cy="291"/>
          </a:xfrm>
        </p:grpSpPr>
        <p:sp>
          <p:nvSpPr>
            <p:cNvPr id="89125" name="Text Box 17">
              <a:extLst>
                <a:ext uri="{FF2B5EF4-FFF2-40B4-BE49-F238E27FC236}">
                  <a16:creationId xmlns:a16="http://schemas.microsoft.com/office/drawing/2014/main" id="{BECCD0B1-834A-B04B-A616-15663A01E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91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89126" name="Line 19">
              <a:extLst>
                <a:ext uri="{FF2B5EF4-FFF2-40B4-BE49-F238E27FC236}">
                  <a16:creationId xmlns:a16="http://schemas.microsoft.com/office/drawing/2014/main" id="{C217D9DB-6FDA-184E-BADB-1C521C549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76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37C147B2-5225-074A-BBBB-6570E217346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1BC6E066-5D48-6B4D-AC0F-B0714856707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24" name="Rectangle 26">
            <a:extLst>
              <a:ext uri="{FF2B5EF4-FFF2-40B4-BE49-F238E27FC236}">
                <a16:creationId xmlns:a16="http://schemas.microsoft.com/office/drawing/2014/main" id="{32B3CBC9-B3E8-E14A-AD76-DC9153DE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6BA136D5-9DD5-BD43-ABF0-6988BB776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4862A-8BCD-FC47-B598-C15420A86EB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DBE3231-6B49-694C-87F9-AD2C852AB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C7D14B6-F016-4843-8ABE-D5785E002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void proc(long   a1,  long  *a1p,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       int      a2,  int     *a2p,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       short  a3,  short  *a3p,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       char   a4,  char   *a4p)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*a1p += a1 ;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*a2p += a2 ;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*a3p += a3 ;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*a4p += a4 ;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 }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endParaRPr lang="en-US" altLang="zh-CN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38AE517F-5510-E24C-819F-7D25153AB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27915-84EE-A241-BF63-76BF19F7C25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B7D4307-1476-1B47-A400-290CF313D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93F31DE-0DEE-654D-B79A-6CA06900F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a1	in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(64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a1p	in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(64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a2	in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(32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a2p	in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rcx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(64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a3	in %r8w		(16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a3p	in %r9		(64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a4	at %rsp+8	(  8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a4p	at %rsp+16	(64 bits)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proc: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16(%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), 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addl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rcx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addw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%r8w, (%r9)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8(%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), 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edx</a:t>
            </a: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addb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%dl,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 marL="95250" lvl="1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ret</a:t>
            </a:r>
          </a:p>
        </p:txBody>
      </p:sp>
      <p:pic>
        <p:nvPicPr>
          <p:cNvPr id="93189" name="图片 1">
            <a:extLst>
              <a:ext uri="{FF2B5EF4-FFF2-40B4-BE49-F238E27FC236}">
                <a16:creationId xmlns:a16="http://schemas.microsoft.com/office/drawing/2014/main" id="{067150EA-8AB2-A048-8CB4-FCB83389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438400"/>
            <a:ext cx="459581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B719B155-EC53-5547-BC48-69924EB2D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44EC0-446B-2140-AD27-86E4659C212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CE6299B-FC1D-8E45-A989-4D6725F9C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A4F77E6-DDEE-C04B-BF0C-335252DAA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Passing data: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usage convention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E74F1506-A380-254A-ABB1-CDAF3CFB5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245D6-C210-5A47-953F-372C0B07466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3501D3B-18B1-B645-94F7-6073F8E84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Usage Convention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730C150-E4F9-A341-846B-D8609236A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Registers act as a single resource shared by all of the procedures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1 procedure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active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Partition registers between caller and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Caller-save register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 err="1">
                <a:ea typeface="宋体" panose="02010600030101010101" pitchFamily="2" charset="-122"/>
              </a:rPr>
              <a:t>Callee</a:t>
            </a:r>
            <a:r>
              <a:rPr lang="en-US" altLang="zh-CN" sz="2400" dirty="0">
                <a:ea typeface="宋体" panose="02010600030101010101" pitchFamily="2" charset="-122"/>
              </a:rPr>
              <a:t>-save register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consider the registers used by the procedure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F5A9D3A8-7A66-AB4C-843C-C3C4973C3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EF6231-52D1-704C-B723-90275B87B28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150DB5E-94A3-8D43-A89E-3B26AB750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Usage Convention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2C51E1-49A1-5040-8934-A95B17448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Caller-save registers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rax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rdi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rsi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rdx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rcx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%r8, %r9, %r10, %r11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Saved by caller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can use these registers freely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contents in these registers may be changed after return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must restore them if it tries to use them after calling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938A1C97-05C7-0842-9B34-8A7C8BC98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push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rax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argument6 %r9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argument1 %</a:t>
            </a:r>
            <a:r>
              <a:rPr lang="en-US" altLang="zh-CN" dirty="0" err="1">
                <a:ea typeface="宋体" panose="02010600030101010101" pitchFamily="2" charset="-122"/>
              </a:rPr>
              <a:t>rdi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call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7707297A-56B7-C942-BE6A-BB4D3C043A2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935288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rax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BFD3CEA-9A33-C74A-BBF2-7D406B2A9FC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094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75EF2184-7E9D-7841-A9C4-12E3C7C5769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713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A0642F3B-995B-8D44-9C13-30637901678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332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403" name="灯片编号占位符 5">
            <a:extLst>
              <a:ext uri="{FF2B5EF4-FFF2-40B4-BE49-F238E27FC236}">
                <a16:creationId xmlns:a16="http://schemas.microsoft.com/office/drawing/2014/main" id="{6A15B1A2-B2C7-5F49-900A-A18BEB6F4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B0894-3135-D848-922E-C0B65330EB5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01404" name="Rectangle 2">
            <a:extLst>
              <a:ext uri="{FF2B5EF4-FFF2-40B4-BE49-F238E27FC236}">
                <a16:creationId xmlns:a16="http://schemas.microsoft.com/office/drawing/2014/main" id="{6C2FC949-3E18-A842-B851-3DAE42994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</a:p>
        </p:txBody>
      </p:sp>
      <p:grpSp>
        <p:nvGrpSpPr>
          <p:cNvPr id="101405" name="Group 27">
            <a:extLst>
              <a:ext uri="{FF2B5EF4-FFF2-40B4-BE49-F238E27FC236}">
                <a16:creationId xmlns:a16="http://schemas.microsoft.com/office/drawing/2014/main" id="{59EA9295-8F5B-6047-AE0F-3C1680F6F410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4643438"/>
            <a:ext cx="1219200" cy="461962"/>
            <a:chOff x="3696" y="2521"/>
            <a:chExt cx="768" cy="291"/>
          </a:xfrm>
        </p:grpSpPr>
        <p:sp>
          <p:nvSpPr>
            <p:cNvPr id="101419" name="Text Box 17">
              <a:extLst>
                <a:ext uri="{FF2B5EF4-FFF2-40B4-BE49-F238E27FC236}">
                  <a16:creationId xmlns:a16="http://schemas.microsoft.com/office/drawing/2014/main" id="{BF8150B2-AD99-0B41-8A0A-DA952A696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21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01420" name="Line 19">
              <a:extLst>
                <a:ext uri="{FF2B5EF4-FFF2-40B4-BE49-F238E27FC236}">
                  <a16:creationId xmlns:a16="http://schemas.microsoft.com/office/drawing/2014/main" id="{933B45C4-0ECF-BA47-9FFB-C5B6EE9BE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66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DDD57DB7-EEAF-CF46-A5BE-40EBF5B0D45C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475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A04D81E9-CDD4-7949-A496-B5ED5BBD1B22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06588"/>
          <a:ext cx="1660525" cy="296545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418" name="Rectangle 26">
            <a:extLst>
              <a:ext uri="{FF2B5EF4-FFF2-40B4-BE49-F238E27FC236}">
                <a16:creationId xmlns:a16="http://schemas.microsoft.com/office/drawing/2014/main" id="{1893019B-C0AE-EF4C-B35F-B0FF65BD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1906588"/>
            <a:ext cx="1660525" cy="296227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96168361-99EF-2B4A-BA64-E74DE75B3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9B1F4-77AD-4446-A5CE-A7FBCE0E953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3D35ED2-F067-9E41-BF32-3DDC645BF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Usage Convention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C40D470-F083-C14D-8EF3-FE20BDD8D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rbx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rbp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%r12-15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Saved by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can use these registers freely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must save them before using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must restore them before return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7EB16D18-83EE-7442-996A-9A9D88760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DC495-A346-AC42-BCE1-03550A041DC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55FD610-093F-DC4E-8A2A-F4F0C7ED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Concept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FB68509-AAD4-EF49-900D-1947E8484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Terminology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A26D063B-5771-4640-8CC9-24E4CEFF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514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f()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64657F5C-290A-B847-B73B-3497B6FF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g()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2792ED-089A-4445-955B-66721B8993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48150" y="2895600"/>
            <a:ext cx="106680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0F2C84E7-F17C-EE49-A56B-41BB9055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43200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call-1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1A464EBF-69C7-3140-A333-E75BC590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h()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CF4197-6DE7-AE4E-9D7F-C867066708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733800"/>
            <a:ext cx="1066800" cy="3048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">
            <a:extLst>
              <a:ext uri="{FF2B5EF4-FFF2-40B4-BE49-F238E27FC236}">
                <a16:creationId xmlns:a16="http://schemas.microsoft.com/office/drawing/2014/main" id="{6D8FA69D-FE59-4C49-9579-78517881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57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call-2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127F3B72-F926-E34E-A4A1-652FF3072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2497138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call-1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  <a:sym typeface="+mn-ea"/>
              </a:rPr>
              <a:t>Caller: f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kumimoji="1" lang="en-US" altLang="zh-CN" b="0" dirty="0">
                <a:latin typeface="Nanum Myeongjo" panose="02020603020101020101" pitchFamily="18" charset="-127"/>
                <a:sym typeface="+mn-ea"/>
              </a:rPr>
              <a:t>: g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b="0" dirty="0">
              <a:latin typeface="Nanum Myeongjo" panose="02020603020101020101" pitchFamily="18" charset="-127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b="0" dirty="0">
              <a:latin typeface="Nanum Myeongjo" panose="02020603020101020101" pitchFamily="18" charset="-127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kumimoji="1" lang="en-US" altLang="zh-CN" b="0" dirty="0">
              <a:latin typeface="Nanum Myeongjo" panose="02020603020101020101" pitchFamily="18" charset="-127"/>
              <a:sym typeface="+mn-ea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463EB0E-D552-8043-BA61-BD80B78A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4648200"/>
            <a:ext cx="2497137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call-2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  <a:sym typeface="+mn-ea"/>
              </a:rPr>
              <a:t>Caller: g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 err="1">
                <a:latin typeface="Nanum Myeongjo" panose="02020603020101020101" pitchFamily="18" charset="-127"/>
                <a:sym typeface="+mn-ea"/>
              </a:rPr>
              <a:t>Callee</a:t>
            </a:r>
            <a:r>
              <a:rPr kumimoji="1" lang="en-US" altLang="zh-CN" b="0" dirty="0">
                <a:latin typeface="Nanum Myeongjo" panose="02020603020101020101" pitchFamily="18" charset="-127"/>
                <a:sym typeface="+mn-ea"/>
              </a:rPr>
              <a:t>: h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b="0" dirty="0">
              <a:latin typeface="Nanum Myeongjo" panose="02020603020101020101" pitchFamily="18" charset="-127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b="0" dirty="0">
              <a:latin typeface="Nanum Myeongjo" panose="02020603020101020101" pitchFamily="18" charset="-127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kumimoji="1" lang="en-US" altLang="zh-CN" b="0" dirty="0">
              <a:latin typeface="Nanum Myeongjo" panose="02020603020101020101" pitchFamily="18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28">
            <a:extLst>
              <a:ext uri="{FF2B5EF4-FFF2-40B4-BE49-F238E27FC236}">
                <a16:creationId xmlns:a16="http://schemas.microsoft.com/office/drawing/2014/main" id="{2E59DFB9-FAFA-5043-8F9A-77906834376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378075"/>
          <a:ext cx="1660525" cy="17367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80" name="Rectangle 43">
            <a:extLst>
              <a:ext uri="{FF2B5EF4-FFF2-40B4-BE49-F238E27FC236}">
                <a16:creationId xmlns:a16="http://schemas.microsoft.com/office/drawing/2014/main" id="{2FA533DC-D7B6-7B41-B0C7-183A3BB7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2379663"/>
            <a:ext cx="1660525" cy="2132012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05481" name="灯片编号占位符 5">
            <a:extLst>
              <a:ext uri="{FF2B5EF4-FFF2-40B4-BE49-F238E27FC236}">
                <a16:creationId xmlns:a16="http://schemas.microsoft.com/office/drawing/2014/main" id="{9578D047-BF66-9243-AC1B-8A05E3B3C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52F94-13F8-9B40-A47D-A9AA585D143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05482" name="Rectangle 2">
            <a:extLst>
              <a:ext uri="{FF2B5EF4-FFF2-40B4-BE49-F238E27FC236}">
                <a16:creationId xmlns:a16="http://schemas.microsoft.com/office/drawing/2014/main" id="{F5B8C558-2F1F-BA4E-B94F-B497F9B2F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Registers</a:t>
            </a:r>
          </a:p>
        </p:txBody>
      </p:sp>
      <p:sp>
        <p:nvSpPr>
          <p:cNvPr id="105483" name="Rectangle 3">
            <a:extLst>
              <a:ext uri="{FF2B5EF4-FFF2-40B4-BE49-F238E27FC236}">
                <a16:creationId xmlns:a16="http://schemas.microsoft.com/office/drawing/2014/main" id="{09F5A421-FCDF-0F4E-9FDC-4CBB2BFA7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800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call callee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callee: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	pushq %rbp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	pushq %rbx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. . .</a:t>
            </a:r>
          </a:p>
        </p:txBody>
      </p:sp>
      <p:grpSp>
        <p:nvGrpSpPr>
          <p:cNvPr id="105484" name="Group 27">
            <a:extLst>
              <a:ext uri="{FF2B5EF4-FFF2-40B4-BE49-F238E27FC236}">
                <a16:creationId xmlns:a16="http://schemas.microsoft.com/office/drawing/2014/main" id="{65D7FD8C-84FD-4344-B45E-63B83E7B73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195638"/>
            <a:ext cx="1219200" cy="461962"/>
            <a:chOff x="3696" y="1347"/>
            <a:chExt cx="768" cy="291"/>
          </a:xfrm>
        </p:grpSpPr>
        <p:sp>
          <p:nvSpPr>
            <p:cNvPr id="105503" name="Text Box 17">
              <a:extLst>
                <a:ext uri="{FF2B5EF4-FFF2-40B4-BE49-F238E27FC236}">
                  <a16:creationId xmlns:a16="http://schemas.microsoft.com/office/drawing/2014/main" id="{338391A4-B345-5244-BB61-6B3253A26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7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05504" name="Line 19">
              <a:extLst>
                <a:ext uri="{FF2B5EF4-FFF2-40B4-BE49-F238E27FC236}">
                  <a16:creationId xmlns:a16="http://schemas.microsoft.com/office/drawing/2014/main" id="{F3DB8345-251B-8E4B-8D31-E349EC8F1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506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43" name="Group 28">
            <a:extLst>
              <a:ext uri="{FF2B5EF4-FFF2-40B4-BE49-F238E27FC236}">
                <a16:creationId xmlns:a16="http://schemas.microsoft.com/office/drawing/2014/main" id="{4CEAF955-ED92-454F-8769-462A006E05A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28">
            <a:extLst>
              <a:ext uri="{FF2B5EF4-FFF2-40B4-BE49-F238E27FC236}">
                <a16:creationId xmlns:a16="http://schemas.microsoft.com/office/drawing/2014/main" id="{7EA771DF-D82C-4C46-86EC-156A18C36F9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378075"/>
          <a:ext cx="1660525" cy="395292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246" marB="45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1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28">
            <a:extLst>
              <a:ext uri="{FF2B5EF4-FFF2-40B4-BE49-F238E27FC236}">
                <a16:creationId xmlns:a16="http://schemas.microsoft.com/office/drawing/2014/main" id="{46D338A6-88CB-904C-8E6A-686A428A676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43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1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03307847-89DC-0C4B-9E44-9860CD75B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8FA9EA-F8CA-BF49-9BAD-61E34CA4597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BD21624-B815-6942-8D42-B446C759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B7457AE-F751-F04B-A6DB-1CC104696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Passing data: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</a:p>
          <a:p>
            <a:pPr marL="441325" lvl="1" indent="-346075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Registers: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usage convention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792B921A-53CE-AE4D-A5B0-FB359E5DA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DE35C-AB54-7443-B780-204577AC857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F475153-CE94-3244-80C8-1CC335B16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F79FBDA-EC05-ED4C-8CE2-E30915D1F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106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Why are local variables not stored in registers ?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 enough registers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Array and structures (e.g., a[2])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Need address (e.g., &amp;a)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7B970D38-A02D-814A-BAB6-8B22F5E19BD4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260667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0EA9CAEF-E8C7-0143-89F3-03CF46518F6E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2195513"/>
          <a:ext cx="1660525" cy="39529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Saved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regs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245" marB="452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30" name="灯片编号占位符 5">
            <a:extLst>
              <a:ext uri="{FF2B5EF4-FFF2-40B4-BE49-F238E27FC236}">
                <a16:creationId xmlns:a16="http://schemas.microsoft.com/office/drawing/2014/main" id="{602B2E70-D1F2-9245-ACA7-334922630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AB93E5-192E-124B-A794-8F96E03B46E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1631" name="Rectangle 2">
            <a:extLst>
              <a:ext uri="{FF2B5EF4-FFF2-40B4-BE49-F238E27FC236}">
                <a16:creationId xmlns:a16="http://schemas.microsoft.com/office/drawing/2014/main" id="{675E58E2-5689-CE43-B337-5C82CABB7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</a:t>
            </a:r>
          </a:p>
        </p:txBody>
      </p:sp>
      <p:sp>
        <p:nvSpPr>
          <p:cNvPr id="111632" name="Rectangle 3">
            <a:extLst>
              <a:ext uri="{FF2B5EF4-FFF2-40B4-BE49-F238E27FC236}">
                <a16:creationId xmlns:a16="http://schemas.microsoft.com/office/drawing/2014/main" id="{E1185E60-69B3-0744-9A18-39BF8FFEC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Below saved regs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move/sub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(e.g., subq $4, %rsp)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De-allocation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move/add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(e.g., addq $4, %rsp)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Usage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Relative to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(e.g., movq $1057, 8(%rsp))</a:t>
            </a: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8D31D2D4-A6E9-714A-A0A0-AE257AB4D094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1844675"/>
          <a:ext cx="1660525" cy="231013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597" marB="455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639" name="Group 27">
            <a:extLst>
              <a:ext uri="{FF2B5EF4-FFF2-40B4-BE49-F238E27FC236}">
                <a16:creationId xmlns:a16="http://schemas.microsoft.com/office/drawing/2014/main" id="{EE2C3561-1DE0-1842-85C2-7808D5FACD80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3881438"/>
            <a:ext cx="1219200" cy="461962"/>
            <a:chOff x="3696" y="1968"/>
            <a:chExt cx="768" cy="291"/>
          </a:xfrm>
        </p:grpSpPr>
        <p:sp>
          <p:nvSpPr>
            <p:cNvPr id="111647" name="Text Box 17">
              <a:extLst>
                <a:ext uri="{FF2B5EF4-FFF2-40B4-BE49-F238E27FC236}">
                  <a16:creationId xmlns:a16="http://schemas.microsoft.com/office/drawing/2014/main" id="{B4AC1128-EA48-9145-B1F8-CE99C57C4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68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11648" name="Line 19">
              <a:extLst>
                <a:ext uri="{FF2B5EF4-FFF2-40B4-BE49-F238E27FC236}">
                  <a16:creationId xmlns:a16="http://schemas.microsoft.com/office/drawing/2014/main" id="{842AB5F6-0E92-AE4D-ABF2-789E56754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27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05B6077D-B6B9-E44F-896F-EBC7009B41AE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18129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46" name="Rectangle 27">
            <a:extLst>
              <a:ext uri="{FF2B5EF4-FFF2-40B4-BE49-F238E27FC236}">
                <a16:creationId xmlns:a16="http://schemas.microsoft.com/office/drawing/2014/main" id="{158CACF9-CFC5-1748-BD4E-9D5872EF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2195513"/>
            <a:ext cx="1660525" cy="19589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E8301A1-552E-B540-9E7B-611178D3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67" name="灯片编号占位符 5">
            <a:extLst>
              <a:ext uri="{FF2B5EF4-FFF2-40B4-BE49-F238E27FC236}">
                <a16:creationId xmlns:a16="http://schemas.microsoft.com/office/drawing/2014/main" id="{8A391AA9-0938-F144-8E5D-00E6A7FB6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B0A83-2E1E-5542-81F0-1A8D7022E6C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25C0FC5C-CC94-1E4E-973E-9E45A017E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EB3B12E4-E8ED-4A4A-BB65-D51369E87E1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675" name="Rectangle 26">
            <a:extLst>
              <a:ext uri="{FF2B5EF4-FFF2-40B4-BE49-F238E27FC236}">
                <a16:creationId xmlns:a16="http://schemas.microsoft.com/office/drawing/2014/main" id="{5ED08BC3-4A51-2C48-8028-9E99B443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26636" name="Group 27">
            <a:extLst>
              <a:ext uri="{FF2B5EF4-FFF2-40B4-BE49-F238E27FC236}">
                <a16:creationId xmlns:a16="http://schemas.microsoft.com/office/drawing/2014/main" id="{238808D0-8474-964B-9EB6-ADAE2AAD9759}"/>
              </a:ext>
            </a:extLst>
          </p:cNvPr>
          <p:cNvGrpSpPr/>
          <p:nvPr/>
        </p:nvGrpSpPr>
        <p:grpSpPr bwMode="auto">
          <a:xfrm>
            <a:off x="5486400" y="1138240"/>
            <a:ext cx="1235075" cy="461963"/>
            <a:chOff x="3696" y="1609"/>
            <a:chExt cx="778" cy="291"/>
          </a:xfrm>
          <a:solidFill>
            <a:schemeClr val="bg1"/>
          </a:solidFill>
        </p:grpSpPr>
        <p:sp>
          <p:nvSpPr>
            <p:cNvPr id="26638" name="Text Box 17">
              <a:extLst>
                <a:ext uri="{FF2B5EF4-FFF2-40B4-BE49-F238E27FC236}">
                  <a16:creationId xmlns:a16="http://schemas.microsoft.com/office/drawing/2014/main" id="{2C1D3A85-2574-C046-97F6-76CAE09AE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09"/>
              <a:ext cx="557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kumimoji="1"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kumimoji="1"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6640" name="Line 19">
              <a:extLst>
                <a:ext uri="{FF2B5EF4-FFF2-40B4-BE49-F238E27FC236}">
                  <a16:creationId xmlns:a16="http://schemas.microsoft.com/office/drawing/2014/main" id="{88E61FD5-BB8A-C849-AE33-36DAB402B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kumimoji="1"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1B8F2C-B32C-CC4B-AFD5-A9E83F39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70FCF7E1-10D5-4249-A50E-947C38131AC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21" name="灯片编号占位符 5">
            <a:extLst>
              <a:ext uri="{FF2B5EF4-FFF2-40B4-BE49-F238E27FC236}">
                <a16:creationId xmlns:a16="http://schemas.microsoft.com/office/drawing/2014/main" id="{6D7E4337-F9F5-D649-8F04-DD02457BB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58BB9-7B10-614D-9CE5-C481F232599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5722" name="Rectangle 2">
            <a:extLst>
              <a:ext uri="{FF2B5EF4-FFF2-40B4-BE49-F238E27FC236}">
                <a16:creationId xmlns:a16="http://schemas.microsoft.com/office/drawing/2014/main" id="{9DFD7A49-B95E-F245-B4F3-8CE63B46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15723" name="Rectangle 3">
            <a:extLst>
              <a:ext uri="{FF2B5EF4-FFF2-40B4-BE49-F238E27FC236}">
                <a16:creationId xmlns:a16="http://schemas.microsoft.com/office/drawing/2014/main" id="{D2D30978-CFE5-1E4C-B451-FDE647A34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>
                <a:ea typeface="宋体" panose="02010600030101010101" pitchFamily="2" charset="-122"/>
              </a:rPr>
              <a:t>Save caller-save registers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(%rax, %rdx, . . .)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EB66F3CE-E007-FB4B-9F0D-A7137AB7A64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26">
            <a:extLst>
              <a:ext uri="{FF2B5EF4-FFF2-40B4-BE49-F238E27FC236}">
                <a16:creationId xmlns:a16="http://schemas.microsoft.com/office/drawing/2014/main" id="{56C0FAA8-5813-3D4F-BDFE-6C0AB9E9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15731" name="Group 27">
            <a:extLst>
              <a:ext uri="{FF2B5EF4-FFF2-40B4-BE49-F238E27FC236}">
                <a16:creationId xmlns:a16="http://schemas.microsoft.com/office/drawing/2014/main" id="{CA43A034-9864-5F45-9D87-94253F25F3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24038"/>
            <a:ext cx="1235075" cy="461962"/>
            <a:chOff x="3696" y="2041"/>
            <a:chExt cx="778" cy="291"/>
          </a:xfrm>
        </p:grpSpPr>
        <p:sp>
          <p:nvSpPr>
            <p:cNvPr id="115732" name="Text Box 17">
              <a:extLst>
                <a:ext uri="{FF2B5EF4-FFF2-40B4-BE49-F238E27FC236}">
                  <a16:creationId xmlns:a16="http://schemas.microsoft.com/office/drawing/2014/main" id="{2FF395B5-C18B-DF4A-9EFD-3D3EF19ED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41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15733" name="Line 19">
              <a:extLst>
                <a:ext uri="{FF2B5EF4-FFF2-40B4-BE49-F238E27FC236}">
                  <a16:creationId xmlns:a16="http://schemas.microsoft.com/office/drawing/2014/main" id="{9BA62E30-4AF6-9F49-9984-9113AAC71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86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41DE2A7-EAD5-1C44-8345-86F4974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71601EB8-95DD-3240-ACC2-B738A511988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(n~7)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E26174E0-279D-7C4A-A674-027B220E19A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75" name="灯片编号占位符 5">
            <a:extLst>
              <a:ext uri="{FF2B5EF4-FFF2-40B4-BE49-F238E27FC236}">
                <a16:creationId xmlns:a16="http://schemas.microsoft.com/office/drawing/2014/main" id="{831BC988-3795-D640-B306-8B72884E3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41DBC-7F1A-EA47-BE64-40C7D2B681C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7776" name="Rectangle 2">
            <a:extLst>
              <a:ext uri="{FF2B5EF4-FFF2-40B4-BE49-F238E27FC236}">
                <a16:creationId xmlns:a16="http://schemas.microsoft.com/office/drawing/2014/main" id="{8A9B98E5-91A7-9B4B-95CD-671F30B22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17777" name="Rectangle 3">
            <a:extLst>
              <a:ext uri="{FF2B5EF4-FFF2-40B4-BE49-F238E27FC236}">
                <a16:creationId xmlns:a16="http://schemas.microsoft.com/office/drawing/2014/main" id="{4D454F4A-A45D-0441-A2E6-294AF7B01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>
                <a:ea typeface="宋体" panose="02010600030101010101" pitchFamily="2" charset="-122"/>
              </a:rPr>
              <a:t>Save caller-save registers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(%eax, %edx, %ecx)</a:t>
            </a:r>
          </a:p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>
                <a:ea typeface="宋体" panose="02010600030101010101" pitchFamily="2" charset="-122"/>
              </a:rPr>
              <a:t>Push actual arguments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from right to left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1977746E-C5B8-6A43-8DE0-0D993FB38B0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4" name="Rectangle 26">
            <a:extLst>
              <a:ext uri="{FF2B5EF4-FFF2-40B4-BE49-F238E27FC236}">
                <a16:creationId xmlns:a16="http://schemas.microsoft.com/office/drawing/2014/main" id="{347FFA13-597A-F947-8D3F-58EFCD61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17785" name="Group 27">
            <a:extLst>
              <a:ext uri="{FF2B5EF4-FFF2-40B4-BE49-F238E27FC236}">
                <a16:creationId xmlns:a16="http://schemas.microsoft.com/office/drawing/2014/main" id="{59916AC4-DA84-7E46-A0DB-BF69A948B3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09838"/>
            <a:ext cx="1235075" cy="461962"/>
            <a:chOff x="3696" y="2473"/>
            <a:chExt cx="778" cy="291"/>
          </a:xfrm>
        </p:grpSpPr>
        <p:sp>
          <p:nvSpPr>
            <p:cNvPr id="117786" name="Text Box 17">
              <a:extLst>
                <a:ext uri="{FF2B5EF4-FFF2-40B4-BE49-F238E27FC236}">
                  <a16:creationId xmlns:a16="http://schemas.microsoft.com/office/drawing/2014/main" id="{E7165432-3034-894A-BC1B-3DBAED9A7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73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17787" name="Line 19">
              <a:extLst>
                <a:ext uri="{FF2B5EF4-FFF2-40B4-BE49-F238E27FC236}">
                  <a16:creationId xmlns:a16="http://schemas.microsoft.com/office/drawing/2014/main" id="{E3A84CC3-7DC5-AF47-A95D-7D1DAB5B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61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A65330A-0064-0944-9C39-38E2AB47B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74E2F588-9699-7A47-A494-B8FEDB32F63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(n~7)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3663B5A2-0C96-424A-AE85-F4CD3B10B68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23" name="灯片编号占位符 5">
            <a:extLst>
              <a:ext uri="{FF2B5EF4-FFF2-40B4-BE49-F238E27FC236}">
                <a16:creationId xmlns:a16="http://schemas.microsoft.com/office/drawing/2014/main" id="{E84A2189-BCCB-0F44-A57F-5DCAC3139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AF4BC-F81B-B242-9CC0-9FB452FEA9B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19824" name="Rectangle 2">
            <a:extLst>
              <a:ext uri="{FF2B5EF4-FFF2-40B4-BE49-F238E27FC236}">
                <a16:creationId xmlns:a16="http://schemas.microsoft.com/office/drawing/2014/main" id="{B480E962-08E8-4341-BF50-9830803B4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C6209B-1052-CD40-AD42-D69E109C4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553075" cy="4419600"/>
          </a:xfrm>
        </p:spPr>
        <p:txBody>
          <a:bodyPr/>
          <a:lstStyle/>
          <a:p>
            <a:pPr marL="363855" indent="-363855"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ecx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363855" indent="-363855"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Pass first six actual arguments </a:t>
            </a:r>
          </a:p>
          <a:p>
            <a:pPr marL="363855" indent="-363855"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3. </a:t>
            </a:r>
            <a:r>
              <a:rPr lang="en-US" altLang="zh-CN" dirty="0">
                <a:ea typeface="宋体" panose="02010600030101010101" pitchFamily="2" charset="-122"/>
              </a:rPr>
              <a:t>Push rest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 onto stack</a:t>
            </a:r>
          </a:p>
          <a:p>
            <a:pPr marL="0" indent="0"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Call instruction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Save return address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Transfer control to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9FD85EF9-0358-344D-82D2-9807BAE710E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D4ED3BF9-B2EA-A94B-8E8D-9A85CCAD4C36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38" name="Rectangle 26">
            <a:extLst>
              <a:ext uri="{FF2B5EF4-FFF2-40B4-BE49-F238E27FC236}">
                <a16:creationId xmlns:a16="http://schemas.microsoft.com/office/drawing/2014/main" id="{E6E3A297-FB32-594B-A910-A6924219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19839" name="Straight Connector 2">
            <a:extLst>
              <a:ext uri="{FF2B5EF4-FFF2-40B4-BE49-F238E27FC236}">
                <a16:creationId xmlns:a16="http://schemas.microsoft.com/office/drawing/2014/main" id="{8763D96C-EA6B-3E43-825D-44A48D26BA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9840" name="Group 27">
            <a:extLst>
              <a:ext uri="{FF2B5EF4-FFF2-40B4-BE49-F238E27FC236}">
                <a16:creationId xmlns:a16="http://schemas.microsoft.com/office/drawing/2014/main" id="{017303E6-FF8D-4F46-80C8-9C3F47BCF96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890838"/>
            <a:ext cx="1235075" cy="461962"/>
            <a:chOff x="3696" y="2713"/>
            <a:chExt cx="778" cy="291"/>
          </a:xfrm>
        </p:grpSpPr>
        <p:sp>
          <p:nvSpPr>
            <p:cNvPr id="119841" name="Text Box 17">
              <a:extLst>
                <a:ext uri="{FF2B5EF4-FFF2-40B4-BE49-F238E27FC236}">
                  <a16:creationId xmlns:a16="http://schemas.microsoft.com/office/drawing/2014/main" id="{1338D3E8-20BA-7E47-9389-59D615095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13"/>
              <a:ext cx="545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19842" name="Line 19">
              <a:extLst>
                <a:ext uri="{FF2B5EF4-FFF2-40B4-BE49-F238E27FC236}">
                  <a16:creationId xmlns:a16="http://schemas.microsoft.com/office/drawing/2014/main" id="{65F6F6F4-938F-0043-AE31-33A2AC308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5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4E7B46-6B88-1A47-87CA-F7D418D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03ACD1AF-FBE2-BE4E-8F86-5615A3633F72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865" name="灯片编号占位符 5">
            <a:extLst>
              <a:ext uri="{FF2B5EF4-FFF2-40B4-BE49-F238E27FC236}">
                <a16:creationId xmlns:a16="http://schemas.microsoft.com/office/drawing/2014/main" id="{B64DF80B-BEAB-FE44-ADB1-544F4FD1B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264D6-85C2-B849-8C30-B5933571996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21866" name="Rectangle 2">
            <a:extLst>
              <a:ext uri="{FF2B5EF4-FFF2-40B4-BE49-F238E27FC236}">
                <a16:creationId xmlns:a16="http://schemas.microsoft.com/office/drawing/2014/main" id="{959C8BA6-E271-DE4F-BED7-6B361CD81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21867" name="Rectangle 3">
            <a:extLst>
              <a:ext uri="{FF2B5EF4-FFF2-40B4-BE49-F238E27FC236}">
                <a16:creationId xmlns:a16="http://schemas.microsoft.com/office/drawing/2014/main" id="{6063F801-8F82-8248-9D57-C0C9AB0F8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Save callee-save registers </a:t>
            </a:r>
            <a:b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(%rbx, %rbp, . . .)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EBC0A4F0-A6D7-624F-9DA0-6885DF9618C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556E4614-EA32-8548-A4FB-42FF25B51F00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505A36BA-10BC-F44E-889A-473ED76CD6D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886" name="Rectangle 26">
            <a:extLst>
              <a:ext uri="{FF2B5EF4-FFF2-40B4-BE49-F238E27FC236}">
                <a16:creationId xmlns:a16="http://schemas.microsoft.com/office/drawing/2014/main" id="{EB73EA29-97BA-A04A-95AA-279379A9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12" name="Group 28">
            <a:extLst>
              <a:ext uri="{FF2B5EF4-FFF2-40B4-BE49-F238E27FC236}">
                <a16:creationId xmlns:a16="http://schemas.microsoft.com/office/drawing/2014/main" id="{B8F04E91-0B3D-A64E-A84E-9CAB59FF60D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893" name="Rectangle 13">
            <a:extLst>
              <a:ext uri="{FF2B5EF4-FFF2-40B4-BE49-F238E27FC236}">
                <a16:creationId xmlns:a16="http://schemas.microsoft.com/office/drawing/2014/main" id="{03F9BAA8-F6A6-A84E-8374-9A2B69B8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21894" name="Straight Connector 14">
            <a:extLst>
              <a:ext uri="{FF2B5EF4-FFF2-40B4-BE49-F238E27FC236}">
                <a16:creationId xmlns:a16="http://schemas.microsoft.com/office/drawing/2014/main" id="{F19F4901-F58D-9F46-8984-D1805B21AF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1895" name="Group 27">
            <a:extLst>
              <a:ext uri="{FF2B5EF4-FFF2-40B4-BE49-F238E27FC236}">
                <a16:creationId xmlns:a16="http://schemas.microsoft.com/office/drawing/2014/main" id="{5FAE07A1-6FE5-A04F-AFBB-64786619505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21896" name="Text Box 17">
              <a:extLst>
                <a:ext uri="{FF2B5EF4-FFF2-40B4-BE49-F238E27FC236}">
                  <a16:creationId xmlns:a16="http://schemas.microsoft.com/office/drawing/2014/main" id="{A54453F0-D07C-E44C-B1FF-3BA4B012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85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21897" name="Line 19">
              <a:extLst>
                <a:ext uri="{FF2B5EF4-FFF2-40B4-BE49-F238E27FC236}">
                  <a16:creationId xmlns:a16="http://schemas.microsoft.com/office/drawing/2014/main" id="{68274AE2-572F-3F4D-8045-9F0D2AEE0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CB27B0-230C-4C4A-8F4A-3DCA1EFB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85286354-2D5F-B14F-A2E9-D41FC92069C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13" name="灯片编号占位符 5">
            <a:extLst>
              <a:ext uri="{FF2B5EF4-FFF2-40B4-BE49-F238E27FC236}">
                <a16:creationId xmlns:a16="http://schemas.microsoft.com/office/drawing/2014/main" id="{900F852F-3122-D845-8250-7FEB86CC4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6FBE8-1264-A54D-BE17-32D2ADFCEAF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23914" name="Rectangle 2">
            <a:extLst>
              <a:ext uri="{FF2B5EF4-FFF2-40B4-BE49-F238E27FC236}">
                <a16:creationId xmlns:a16="http://schemas.microsoft.com/office/drawing/2014/main" id="{407EACD1-BACD-DA40-903F-2A4A8458F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7A472D7-48E4-DA42-842F-302D00A65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Save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rbx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r>
              <a:rPr lang="en-US" altLang="zh-CN" dirty="0">
                <a:ea typeface="宋体" panose="02010600030101010101" pitchFamily="2" charset="-122"/>
              </a:rPr>
              <a:t>, . . .)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6. </a:t>
            </a:r>
            <a:r>
              <a:rPr lang="en-US" altLang="zh-CN" dirty="0">
                <a:ea typeface="宋体" panose="02010600030101010101" pitchFamily="2" charset="-122"/>
              </a:rPr>
              <a:t>Allocate space for local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variables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B59320B9-FB36-8847-830C-9F94ED49F38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687BD42E-066C-D64D-8A30-40EFF463CF8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A5F388CA-C0A6-F147-998E-9F05A6C9691F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34" name="Rectangle 26">
            <a:extLst>
              <a:ext uri="{FF2B5EF4-FFF2-40B4-BE49-F238E27FC236}">
                <a16:creationId xmlns:a16="http://schemas.microsoft.com/office/drawing/2014/main" id="{3F49A0EA-607A-CE41-9D43-8B7A078E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12" name="Group 28">
            <a:extLst>
              <a:ext uri="{FF2B5EF4-FFF2-40B4-BE49-F238E27FC236}">
                <a16:creationId xmlns:a16="http://schemas.microsoft.com/office/drawing/2014/main" id="{759EF1C8-6859-994D-AFF3-815963CFF91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5254ED91-0D2C-0240-B33E-1217CADBE7D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47" name="Rectangle 13">
            <a:extLst>
              <a:ext uri="{FF2B5EF4-FFF2-40B4-BE49-F238E27FC236}">
                <a16:creationId xmlns:a16="http://schemas.microsoft.com/office/drawing/2014/main" id="{AC00BBC6-B158-F843-9BC5-781F0D21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23948" name="Straight Connector 14">
            <a:extLst>
              <a:ext uri="{FF2B5EF4-FFF2-40B4-BE49-F238E27FC236}">
                <a16:creationId xmlns:a16="http://schemas.microsoft.com/office/drawing/2014/main" id="{87C375F9-63C0-944C-98C2-5B6B466318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949" name="Group 27">
            <a:extLst>
              <a:ext uri="{FF2B5EF4-FFF2-40B4-BE49-F238E27FC236}">
                <a16:creationId xmlns:a16="http://schemas.microsoft.com/office/drawing/2014/main" id="{C63E958A-A283-1944-8A20-384FC96F4CD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23950" name="Text Box 17">
              <a:extLst>
                <a:ext uri="{FF2B5EF4-FFF2-40B4-BE49-F238E27FC236}">
                  <a16:creationId xmlns:a16="http://schemas.microsoft.com/office/drawing/2014/main" id="{047A2215-7FE6-304B-B8A7-B274950DA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1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23951" name="Line 19">
              <a:extLst>
                <a:ext uri="{FF2B5EF4-FFF2-40B4-BE49-F238E27FC236}">
                  <a16:creationId xmlns:a16="http://schemas.microsoft.com/office/drawing/2014/main" id="{E7BE89D2-7D93-434B-9647-5EE723AC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7412922-D12A-3944-85C6-F0122A4AB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AAC02-70A8-BD41-A3E9-4E5EF657223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49C46F7-0713-E24A-A656-552D5704A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Concept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FC9DBEC-E3DC-1B46-95A5-F509A8C72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Terminology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Caller: g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: f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Control Flow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e.g.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g()  {  return 1 ; }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f()  { return g() ; }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main() { g(); return f(); }</a:t>
            </a: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5" name="Text Box 9">
            <a:extLst>
              <a:ext uri="{FF2B5EF4-FFF2-40B4-BE49-F238E27FC236}">
                <a16:creationId xmlns:a16="http://schemas.microsoft.com/office/drawing/2014/main" id="{D028D4C2-B331-EA47-B3D5-9C86EE44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57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g()</a:t>
            </a:r>
          </a:p>
        </p:txBody>
      </p:sp>
      <p:sp>
        <p:nvSpPr>
          <p:cNvPr id="15366" name="Text Box 9">
            <a:extLst>
              <a:ext uri="{FF2B5EF4-FFF2-40B4-BE49-F238E27FC236}">
                <a16:creationId xmlns:a16="http://schemas.microsoft.com/office/drawing/2014/main" id="{723A137F-DD94-3E48-8636-92ACDB0D5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f()</a:t>
            </a:r>
          </a:p>
        </p:txBody>
      </p:sp>
      <p:cxnSp>
        <p:nvCxnSpPr>
          <p:cNvPr id="15367" name="Straight Arrow Connector 2">
            <a:extLst>
              <a:ext uri="{FF2B5EF4-FFF2-40B4-BE49-F238E27FC236}">
                <a16:creationId xmlns:a16="http://schemas.microsoft.com/office/drawing/2014/main" id="{949CD11F-1B6B-724B-955B-716D3C7727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4750" y="2438400"/>
            <a:ext cx="106680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9">
            <a:extLst>
              <a:ext uri="{FF2B5EF4-FFF2-40B4-BE49-F238E27FC236}">
                <a16:creationId xmlns:a16="http://schemas.microsoft.com/office/drawing/2014/main" id="{3E7DE20A-1154-FE47-9D22-1D65A512C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22860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call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8A1FEAE-F4A3-594F-AE4B-386E9B00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28908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main()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395A0FF-3C36-914D-976C-47BA6E3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505200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g()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CC118C-4A72-AA4E-816C-1F11D8B06BF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7000" y="3276600"/>
            <a:ext cx="9525" cy="5222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45F384-C8EB-D04A-845E-6984925B41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96050" y="3798888"/>
            <a:ext cx="8191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9">
            <a:extLst>
              <a:ext uri="{FF2B5EF4-FFF2-40B4-BE49-F238E27FC236}">
                <a16:creationId xmlns:a16="http://schemas.microsoft.com/office/drawing/2014/main" id="{CE9BA04A-B5FC-C34F-9FA2-FFC0D475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14838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f()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5C8DD6-D566-954D-BAAF-DEEBB68B1A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7000" y="4191000"/>
            <a:ext cx="990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2794F-810C-274E-987F-F8501C27E9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57950" y="4191000"/>
            <a:ext cx="0" cy="4460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52EAC0-2787-0149-940F-ADCC552F2D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39624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0A2DD0-0FF2-BC4A-A90F-A0FA291B2A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100" y="4637088"/>
            <a:ext cx="8191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1E5F8-E6F9-0346-BB8A-B6146546C0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7000" y="5638800"/>
            <a:ext cx="990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227AB1-A115-DD47-847B-7716FCD9FC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48006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32935-827D-0847-B803-AF9E7DDC6A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86650" y="5029200"/>
            <a:ext cx="5905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2657C-7044-924B-869F-7E79CB6218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86650" y="5410200"/>
            <a:ext cx="7429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9">
            <a:extLst>
              <a:ext uri="{FF2B5EF4-FFF2-40B4-BE49-F238E27FC236}">
                <a16:creationId xmlns:a16="http://schemas.microsoft.com/office/drawing/2014/main" id="{7A179F97-1FCB-7641-A4DA-D93ABAE8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4724400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g()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12075E-399F-E042-98FA-0F8150BF97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51816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8D8EBE-B002-D14C-9BA6-20CDE81E5C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54102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1C44E9-0AC8-F447-B006-7B1D71099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57950" y="5638800"/>
            <a:ext cx="0" cy="457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52F1DD0-B4CC-F94E-8CBC-9C1C2E4C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5955" name="灯片编号占位符 5">
            <a:extLst>
              <a:ext uri="{FF2B5EF4-FFF2-40B4-BE49-F238E27FC236}">
                <a16:creationId xmlns:a16="http://schemas.microsoft.com/office/drawing/2014/main" id="{4510767A-CCA0-E343-8DFF-8AD19A0D2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C0A3D-6D64-BC4D-B26F-C918FEE88EE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CBE1511B-5988-904E-AEBD-357B0A34A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E1EB89DA-1D12-9945-B21A-7D9CA411E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1A9A75F1-4647-AE44-A334-69266F754CE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D5B756B4-16E0-8E4E-9100-2F1E6DCCF41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8F5FBC58-F9EB-364C-98C8-E5F96748C6A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2EC10CA0-D7ED-DB4E-B7EA-19E14FE6698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82" name="Rectangle 26">
            <a:extLst>
              <a:ext uri="{FF2B5EF4-FFF2-40B4-BE49-F238E27FC236}">
                <a16:creationId xmlns:a16="http://schemas.microsoft.com/office/drawing/2014/main" id="{9515F93C-33B8-4246-8E52-F06BB8BE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C1CF9FAB-369D-1C46-92B7-3AD4260C042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9A1AE54F-EF0A-114A-ACAD-D8FF202F65E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95" name="Rectangle 28">
            <a:extLst>
              <a:ext uri="{FF2B5EF4-FFF2-40B4-BE49-F238E27FC236}">
                <a16:creationId xmlns:a16="http://schemas.microsoft.com/office/drawing/2014/main" id="{C36F9411-AF36-BA46-892B-C8CF9352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25996" name="Straight Connector 29">
            <a:extLst>
              <a:ext uri="{FF2B5EF4-FFF2-40B4-BE49-F238E27FC236}">
                <a16:creationId xmlns:a16="http://schemas.microsoft.com/office/drawing/2014/main" id="{EAF9E6E4-CFD1-F245-90D2-40C3CF57C4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5997" name="Group 27">
            <a:extLst>
              <a:ext uri="{FF2B5EF4-FFF2-40B4-BE49-F238E27FC236}">
                <a16:creationId xmlns:a16="http://schemas.microsoft.com/office/drawing/2014/main" id="{9F2DD52C-E56D-5645-81C8-0C10900A306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25998" name="Text Box 17">
              <a:extLst>
                <a:ext uri="{FF2B5EF4-FFF2-40B4-BE49-F238E27FC236}">
                  <a16:creationId xmlns:a16="http://schemas.microsoft.com/office/drawing/2014/main" id="{D6B91E44-D00C-6B4F-9805-6CDB5DF1E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1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25999" name="Line 19">
              <a:extLst>
                <a:ext uri="{FF2B5EF4-FFF2-40B4-BE49-F238E27FC236}">
                  <a16:creationId xmlns:a16="http://schemas.microsoft.com/office/drawing/2014/main" id="{153269EB-716D-0346-BA26-CFA62A049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DF09C24-F7CA-1E42-A821-705DE7E2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8003" name="灯片编号占位符 5">
            <a:extLst>
              <a:ext uri="{FF2B5EF4-FFF2-40B4-BE49-F238E27FC236}">
                <a16:creationId xmlns:a16="http://schemas.microsoft.com/office/drawing/2014/main" id="{415BBE69-F8A0-734D-97E9-B541F19563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281BB-D831-564B-94A1-C9F7FC7FD08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6C919477-D099-5247-BDB7-8F9892257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BB6817E2-FF2D-7541-B016-041D9E412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B06E77F6-7437-7344-B183-E210F712EE90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525D299B-E74C-C54B-B09A-337B0DB793D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2822F9DB-FFF5-6D4D-943A-6657ED3012B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AE8FF66A-0DD2-9E4C-9B57-6BB16E5CC2B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030" name="Rectangle 26">
            <a:extLst>
              <a:ext uri="{FF2B5EF4-FFF2-40B4-BE49-F238E27FC236}">
                <a16:creationId xmlns:a16="http://schemas.microsoft.com/office/drawing/2014/main" id="{01878AA1-EFB7-B54E-9F07-F0F6152C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E4C645E4-657E-CF40-9CE0-61C8CDA9618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2EBCFB10-5181-1947-84B3-5CDB0F17683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043" name="Straight Connector 29">
            <a:extLst>
              <a:ext uri="{FF2B5EF4-FFF2-40B4-BE49-F238E27FC236}">
                <a16:creationId xmlns:a16="http://schemas.microsoft.com/office/drawing/2014/main" id="{3F7F85B1-73FE-9049-ABEB-C34DF699F5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8044" name="Group 27">
            <a:extLst>
              <a:ext uri="{FF2B5EF4-FFF2-40B4-BE49-F238E27FC236}">
                <a16:creationId xmlns:a16="http://schemas.microsoft.com/office/drawing/2014/main" id="{5032961C-2D83-0748-AE13-29A7B46867D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28047" name="Text Box 17">
              <a:extLst>
                <a:ext uri="{FF2B5EF4-FFF2-40B4-BE49-F238E27FC236}">
                  <a16:creationId xmlns:a16="http://schemas.microsoft.com/office/drawing/2014/main" id="{2F47A70E-F96F-1E48-ADE9-D1CD1325B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85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28048" name="Line 19">
              <a:extLst>
                <a:ext uri="{FF2B5EF4-FFF2-40B4-BE49-F238E27FC236}">
                  <a16:creationId xmlns:a16="http://schemas.microsoft.com/office/drawing/2014/main" id="{48591B2D-7219-BB45-BE2A-1EE826CB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F030B-E540-FF4F-8E64-01C3998C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8046" name="Rectangle 28">
            <a:extLst>
              <a:ext uri="{FF2B5EF4-FFF2-40B4-BE49-F238E27FC236}">
                <a16:creationId xmlns:a16="http://schemas.microsoft.com/office/drawing/2014/main" id="{2279B2CB-CA3D-B741-9AFE-F9EFEE41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id="{D5C30B9B-AD9C-7147-8F51-A7A5231CF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>
                <a:ea typeface="宋体" panose="02010600030101010101" pitchFamily="2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0051" name="Text Box 16">
            <a:extLst>
              <a:ext uri="{FF2B5EF4-FFF2-40B4-BE49-F238E27FC236}">
                <a16:creationId xmlns:a16="http://schemas.microsoft.com/office/drawing/2014/main" id="{E1E2DEA1-CE72-EB41-8727-2171221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2895600"/>
            <a:ext cx="865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rPr>
              <a:t>%</a:t>
            </a:r>
            <a:r>
              <a:rPr lang="en-US" altLang="zh-CN" sz="2400" b="0" dirty="0" err="1">
                <a:solidFill>
                  <a:srgbClr val="0000FF"/>
                </a:solidFill>
                <a:latin typeface="Nanum Myeongjo" panose="02020603020101020101" pitchFamily="18" charset="-127"/>
              </a:rPr>
              <a:t>rsp</a:t>
            </a:r>
            <a:endParaRPr lang="en-US" altLang="zh-CN" sz="2400" b="0" dirty="0">
              <a:solidFill>
                <a:srgbClr val="0000FF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CF7F29-8C78-1848-9696-A68216EE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0053" name="灯片编号占位符 5">
            <a:extLst>
              <a:ext uri="{FF2B5EF4-FFF2-40B4-BE49-F238E27FC236}">
                <a16:creationId xmlns:a16="http://schemas.microsoft.com/office/drawing/2014/main" id="{E928B63E-A7C0-2144-851D-7B7C1AB62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4B9D9-0E7E-9D4B-B821-1EC4A459621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0054" name="Rectangle 2">
            <a:extLst>
              <a:ext uri="{FF2B5EF4-FFF2-40B4-BE49-F238E27FC236}">
                <a16:creationId xmlns:a16="http://schemas.microsoft.com/office/drawing/2014/main" id="{D0E0BEEF-61F5-A248-8244-97C69FB3A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BFE59E24-47BB-BB40-AC26-FA786121EFE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E3F4B27F-7B50-0040-BA8C-72D5C71157F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845DEEC7-12B2-0B41-8C38-1B24586D72A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36597BDF-E072-594D-992B-2EFC0D140F7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079" name="Rectangle 26">
            <a:extLst>
              <a:ext uri="{FF2B5EF4-FFF2-40B4-BE49-F238E27FC236}">
                <a16:creationId xmlns:a16="http://schemas.microsoft.com/office/drawing/2014/main" id="{41B4B3A5-69C0-C04F-B241-19E05782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D0E3226B-1CCD-0D4C-BD0B-3A89C690A18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89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95E96060-6646-854F-B219-1B544E366D9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47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5A3787C-DE24-DF4C-BCB4-2FBA282A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47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925EC-22EB-8041-BE04-AC17DC95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89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130094" name="Straight Connector 29">
            <a:extLst>
              <a:ext uri="{FF2B5EF4-FFF2-40B4-BE49-F238E27FC236}">
                <a16:creationId xmlns:a16="http://schemas.microsoft.com/office/drawing/2014/main" id="{0FCCFC51-9A1A-F845-A4AF-9F5D66E0E1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1275" y="3124200"/>
            <a:ext cx="25241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095" name="Line 18">
            <a:extLst>
              <a:ext uri="{FF2B5EF4-FFF2-40B4-BE49-F238E27FC236}">
                <a16:creationId xmlns:a16="http://schemas.microsoft.com/office/drawing/2014/main" id="{B6E7A309-4EA9-B94C-80C7-C1423370D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242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5A9BD4-6DA7-244B-9D24-B67C93A1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2099" name="灯片编号占位符 5">
            <a:extLst>
              <a:ext uri="{FF2B5EF4-FFF2-40B4-BE49-F238E27FC236}">
                <a16:creationId xmlns:a16="http://schemas.microsoft.com/office/drawing/2014/main" id="{D1F024E4-A89D-254E-9930-04CD26125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FD7DA-46DB-E547-AF49-C02CFD8DACA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D3B1B6C3-6FC3-EE41-82D6-147B7B134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490349A7-820C-A645-BBAA-F3124295C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>
                <a:ea typeface="宋体" panose="02010600030101010101" pitchFamily="2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  n. </a:t>
            </a:r>
            <a:r>
              <a:rPr lang="en-US" altLang="zh-CN">
                <a:ea typeface="宋体" panose="02010600030101010101" pitchFamily="2" charset="-122"/>
              </a:rPr>
              <a:t>Ret instruction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pop return address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Transfer control to caller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30B94BB3-5B6C-0B47-ABB9-8E9056A5F84C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0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(n~1)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066D5B5B-CACC-7E48-AEAF-EC4D0F4A400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75CA8145-E813-974A-AE9B-B75F4E0FD22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B46EFD6A-63BC-7244-8214-DE041F23F13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3A981A47-06AE-1B4C-A3F6-10520DA642CF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23B181E8-B988-C547-9385-910BA54F797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82552256-23D6-0343-9E0C-2DA1BDC9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B3A768-815A-044C-8043-F6596ED3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32140" name="Group 27">
            <a:extLst>
              <a:ext uri="{FF2B5EF4-FFF2-40B4-BE49-F238E27FC236}">
                <a16:creationId xmlns:a16="http://schemas.microsoft.com/office/drawing/2014/main" id="{6EE59497-CF3F-0247-BC2B-7D198CE1309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09838"/>
            <a:ext cx="1235075" cy="461962"/>
            <a:chOff x="3696" y="2953"/>
            <a:chExt cx="778" cy="291"/>
          </a:xfrm>
        </p:grpSpPr>
        <p:sp>
          <p:nvSpPr>
            <p:cNvPr id="132143" name="Text Box 17">
              <a:extLst>
                <a:ext uri="{FF2B5EF4-FFF2-40B4-BE49-F238E27FC236}">
                  <a16:creationId xmlns:a16="http://schemas.microsoft.com/office/drawing/2014/main" id="{BC75B09A-3E31-C445-AA73-391AA1365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53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32144" name="Line 19">
              <a:extLst>
                <a:ext uri="{FF2B5EF4-FFF2-40B4-BE49-F238E27FC236}">
                  <a16:creationId xmlns:a16="http://schemas.microsoft.com/office/drawing/2014/main" id="{823C8285-260C-4A4F-8B21-AF3FDF08D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9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4F9DBD3-481F-A346-91F4-D22443C6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2142" name="Rectangle 26">
            <a:extLst>
              <a:ext uri="{FF2B5EF4-FFF2-40B4-BE49-F238E27FC236}">
                <a16:creationId xmlns:a16="http://schemas.microsoft.com/office/drawing/2014/main" id="{75A40568-ABE5-2D4C-974F-63A5229B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EAEE3814-59D2-6040-9819-EF642DD30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43203-E2BF-BC4F-81FE-526B222F6C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C4BACFC-203C-9349-A05B-249DADC1F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6AF4530-B505-8942-9BC2-775AEAB07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(a) Calling function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long P(long x, long 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long u = Q(y);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long v = Q(x);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return u + v;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(b) Generated assembly code for the calling function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P(long x, long 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it-IT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x in %</a:t>
            </a:r>
            <a:r>
              <a:rPr lang="it-IT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it-IT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y in %</a:t>
            </a:r>
            <a:r>
              <a:rPr lang="it-IT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endParaRPr lang="it-IT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74B82FC4-EF39-2B4A-937F-8AE3D042C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EF1EC-D78A-1149-9BCA-2A7C8D7DE33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C411E11D-0461-4241-8E98-712D9FA07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09696CC2-1CE3-604E-8137-33F34A201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Save %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endParaRPr lang="en-US" altLang="zh-CN" sz="20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Save %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0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Align stack frame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5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Save 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6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Move y to first argument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7 	call Q 	Call Q(y)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8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Save result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9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Move x to first argument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10 	call Q 	Call Q(x)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11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 saved Q(y) to Q(x)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12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Deallocate last part of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13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FF802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Restore %</a:t>
            </a:r>
            <a:r>
              <a:rPr lang="en-US" altLang="zh-CN" sz="2000" dirty="0" err="1">
                <a:solidFill>
                  <a:srgbClr val="FF802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000" dirty="0">
              <a:solidFill>
                <a:srgbClr val="FF802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14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FF802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Restore %</a:t>
            </a:r>
            <a:r>
              <a:rPr lang="en-US" altLang="zh-CN" sz="2000" dirty="0" err="1">
                <a:solidFill>
                  <a:srgbClr val="FF802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endParaRPr lang="en-US" altLang="zh-CN" sz="2000" dirty="0">
              <a:solidFill>
                <a:srgbClr val="FF802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15 	ret</a:t>
            </a:r>
            <a:endParaRPr lang="en-US" altLang="zh-CN" sz="1800" dirty="0">
              <a:solidFill>
                <a:srgbClr val="0000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C789BFBB-D413-2348-9898-7A233D539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9587C-97FA-9A48-B8C3-D9D3091828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7EFEC70-5681-A346-91A0-BE4960307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550FF11-2ABA-624F-A41D-9837DF12E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endParaRPr lang="en-US" altLang="zh-CN" sz="20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376BD192-6B92-9D46-88CE-7DF6428956BB}"/>
              </a:ext>
            </a:extLst>
          </p:cNvPr>
          <p:cNvGraphicFramePr/>
          <p:nvPr/>
        </p:nvGraphicFramePr>
        <p:xfrm>
          <a:off x="5257800" y="2057400"/>
          <a:ext cx="2174875" cy="3968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252" name="Text Box 28">
            <a:extLst>
              <a:ext uri="{FF2B5EF4-FFF2-40B4-BE49-F238E27FC236}">
                <a16:creationId xmlns:a16="http://schemas.microsoft.com/office/drawing/2014/main" id="{E30DD8F3-F8A8-E747-A624-0B14E5F1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38253" name="Group 39">
            <a:extLst>
              <a:ext uri="{FF2B5EF4-FFF2-40B4-BE49-F238E27FC236}">
                <a16:creationId xmlns:a16="http://schemas.microsoft.com/office/drawing/2014/main" id="{32109CA4-DF06-E046-8CBD-DAA0C3FACF00}"/>
              </a:ext>
            </a:extLst>
          </p:cNvPr>
          <p:cNvGrpSpPr>
            <a:grpSpLocks/>
          </p:cNvGrpSpPr>
          <p:nvPr/>
        </p:nvGrpSpPr>
        <p:grpSpPr bwMode="auto">
          <a:xfrm>
            <a:off x="7462841" y="2243138"/>
            <a:ext cx="1290638" cy="400050"/>
            <a:chOff x="4465" y="1423"/>
            <a:chExt cx="813" cy="252"/>
          </a:xfrm>
        </p:grpSpPr>
        <p:sp>
          <p:nvSpPr>
            <p:cNvPr id="138254" name="Text Box 40">
              <a:extLst>
                <a:ext uri="{FF2B5EF4-FFF2-40B4-BE49-F238E27FC236}">
                  <a16:creationId xmlns:a16="http://schemas.microsoft.com/office/drawing/2014/main" id="{014D83F4-B04E-3F4A-BB1A-56F8189C7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38255" name="Line 41">
              <a:extLst>
                <a:ext uri="{FF2B5EF4-FFF2-40B4-BE49-F238E27FC236}">
                  <a16:creationId xmlns:a16="http://schemas.microsoft.com/office/drawing/2014/main" id="{28422E42-2169-A84D-A5E5-4F05839AD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>
            <a:extLst>
              <a:ext uri="{FF2B5EF4-FFF2-40B4-BE49-F238E27FC236}">
                <a16:creationId xmlns:a16="http://schemas.microsoft.com/office/drawing/2014/main" id="{AA0DCCF7-53AC-224D-912B-E3E8D57B3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693D81-3EA3-BF4C-B6D6-66A00CFE0A1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7D020C6-0548-204F-BAA2-43D2E52D7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91E134E-8FB4-FD47-8897-9477B2EB4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842A5D6C-C091-1741-B416-0E2611CC5EAD}"/>
              </a:ext>
            </a:extLst>
          </p:cNvPr>
          <p:cNvGraphicFramePr/>
          <p:nvPr/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303" name="Text Box 28">
            <a:extLst>
              <a:ext uri="{FF2B5EF4-FFF2-40B4-BE49-F238E27FC236}">
                <a16:creationId xmlns:a16="http://schemas.microsoft.com/office/drawing/2014/main" id="{CE6B8BC3-7388-8144-B9A0-7132B5477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40304" name="Group 39">
            <a:extLst>
              <a:ext uri="{FF2B5EF4-FFF2-40B4-BE49-F238E27FC236}">
                <a16:creationId xmlns:a16="http://schemas.microsoft.com/office/drawing/2014/main" id="{5B8F770F-DB28-E241-B4D8-83C3146E9197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40305" name="Text Box 40">
              <a:extLst>
                <a:ext uri="{FF2B5EF4-FFF2-40B4-BE49-F238E27FC236}">
                  <a16:creationId xmlns:a16="http://schemas.microsoft.com/office/drawing/2014/main" id="{C0F1972C-3CEB-CF4C-894E-D5CA340A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40306" name="Line 41">
              <a:extLst>
                <a:ext uri="{FF2B5EF4-FFF2-40B4-BE49-F238E27FC236}">
                  <a16:creationId xmlns:a16="http://schemas.microsoft.com/office/drawing/2014/main" id="{8D7BCDCB-1597-724F-807C-6A49F1C6D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9A95A012-CC95-794A-A97B-38AB6BBBE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2C4302-2CBA-184B-85B8-AADF8546E75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0AB291D-7551-7F49-A153-AE3802D69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1F163168-4E53-FD49-A392-8C1C53194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E3A5AB0A-780E-BD43-9103-0DCF4202202B}"/>
              </a:ext>
            </a:extLst>
          </p:cNvPr>
          <p:cNvGraphicFramePr/>
          <p:nvPr/>
        </p:nvGraphicFramePr>
        <p:xfrm>
          <a:off x="5157788" y="2057400"/>
          <a:ext cx="2286000" cy="1189038"/>
        </p:xfrm>
        <a:graphic>
          <a:graphicData uri="http://schemas.openxmlformats.org/drawingml/2006/table">
            <a:tbl>
              <a:tblPr/>
              <a:tblGrid>
                <a:gridCol w="67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+10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354" name="Text Box 28">
            <a:extLst>
              <a:ext uri="{FF2B5EF4-FFF2-40B4-BE49-F238E27FC236}">
                <a16:creationId xmlns:a16="http://schemas.microsoft.com/office/drawing/2014/main" id="{471A3233-6795-4F49-AF9E-3732FE0B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42355" name="Group 39">
            <a:extLst>
              <a:ext uri="{FF2B5EF4-FFF2-40B4-BE49-F238E27FC236}">
                <a16:creationId xmlns:a16="http://schemas.microsoft.com/office/drawing/2014/main" id="{3E583B6E-1932-7A48-B9D5-650363DAF008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3028950"/>
            <a:ext cx="1290638" cy="400050"/>
            <a:chOff x="4465" y="1423"/>
            <a:chExt cx="813" cy="252"/>
          </a:xfrm>
        </p:grpSpPr>
        <p:sp>
          <p:nvSpPr>
            <p:cNvPr id="142356" name="Text Box 40">
              <a:extLst>
                <a:ext uri="{FF2B5EF4-FFF2-40B4-BE49-F238E27FC236}">
                  <a16:creationId xmlns:a16="http://schemas.microsoft.com/office/drawing/2014/main" id="{6DA40862-4BB1-994D-8A9D-58A97FBA9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42357" name="Line 41">
              <a:extLst>
                <a:ext uri="{FF2B5EF4-FFF2-40B4-BE49-F238E27FC236}">
                  <a16:creationId xmlns:a16="http://schemas.microsoft.com/office/drawing/2014/main" id="{79D70489-2D69-2343-AB44-5D308C4B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42485D77-C9AC-DA42-97D3-78AF630AA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D4DEF-E078-0148-8C31-1D3CB61FA9D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89A2BBF-FBE8-4949-A812-15ABC5C5E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65DA7214-D57B-C044-A06A-18993BA03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…….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12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258373C6-4359-504A-8526-C6247E03A062}"/>
              </a:ext>
            </a:extLst>
          </p:cNvPr>
          <p:cNvGraphicFramePr/>
          <p:nvPr/>
        </p:nvGraphicFramePr>
        <p:xfrm>
          <a:off x="5157788" y="2057400"/>
          <a:ext cx="2286000" cy="792168"/>
        </p:xfrm>
        <a:graphic>
          <a:graphicData uri="http://schemas.openxmlformats.org/drawingml/2006/table">
            <a:tbl>
              <a:tblPr/>
              <a:tblGrid>
                <a:gridCol w="67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399" name="Text Box 28">
            <a:extLst>
              <a:ext uri="{FF2B5EF4-FFF2-40B4-BE49-F238E27FC236}">
                <a16:creationId xmlns:a16="http://schemas.microsoft.com/office/drawing/2014/main" id="{0A4D2938-6F81-9843-BC4E-6CF147F7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44400" name="Group 39">
            <a:extLst>
              <a:ext uri="{FF2B5EF4-FFF2-40B4-BE49-F238E27FC236}">
                <a16:creationId xmlns:a16="http://schemas.microsoft.com/office/drawing/2014/main" id="{E9199016-3E36-9740-AF77-9CB65BE0BA29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67000"/>
            <a:ext cx="1290638" cy="400050"/>
            <a:chOff x="4465" y="1423"/>
            <a:chExt cx="813" cy="252"/>
          </a:xfrm>
        </p:grpSpPr>
        <p:sp>
          <p:nvSpPr>
            <p:cNvPr id="144401" name="Text Box 40">
              <a:extLst>
                <a:ext uri="{FF2B5EF4-FFF2-40B4-BE49-F238E27FC236}">
                  <a16:creationId xmlns:a16="http://schemas.microsoft.com/office/drawing/2014/main" id="{EF6B0869-7C74-0549-AE33-C00821B6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44402" name="Line 41">
              <a:extLst>
                <a:ext uri="{FF2B5EF4-FFF2-40B4-BE49-F238E27FC236}">
                  <a16:creationId xmlns:a16="http://schemas.microsoft.com/office/drawing/2014/main" id="{3E7887FE-2CBE-1248-ADA0-CE4D36906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A3772CE9-F1F5-974B-8468-FEB79BBD6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94312-5C9C-2642-81D1-FDEA23C1B84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DBB49B7-ED4D-6549-B70C-5E3A99644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Frame Structure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D20A0F8-CB48-734E-AA54-C75066FFF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portion of stack allocated for a procedure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%rsp is used as a stack pointer to identify the top of the frame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stack pointer can move when the procedure is executing (dynamic)</a:t>
            </a:r>
          </a:p>
        </p:txBody>
      </p:sp>
      <p:graphicFrame>
        <p:nvGraphicFramePr>
          <p:cNvPr id="1074204" name="Group 28">
            <a:extLst>
              <a:ext uri="{FF2B5EF4-FFF2-40B4-BE49-F238E27FC236}">
                <a16:creationId xmlns:a16="http://schemas.microsoft.com/office/drawing/2014/main" id="{240C7BDF-46F0-2D44-BB62-9BEA9DC217C6}"/>
              </a:ext>
            </a:extLst>
          </p:cNvPr>
          <p:cNvGraphicFramePr>
            <a:graphicFrameLocks noGrp="1"/>
          </p:cNvGraphicFramePr>
          <p:nvPr/>
        </p:nvGraphicFramePr>
        <p:xfrm>
          <a:off x="7331075" y="4684713"/>
          <a:ext cx="1447800" cy="9715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419" name="Group 27">
            <a:extLst>
              <a:ext uri="{FF2B5EF4-FFF2-40B4-BE49-F238E27FC236}">
                <a16:creationId xmlns:a16="http://schemas.microsoft.com/office/drawing/2014/main" id="{FEFBBB5A-C662-7444-89E2-504F0851112C}"/>
              </a:ext>
            </a:extLst>
          </p:cNvPr>
          <p:cNvGrpSpPr>
            <a:grpSpLocks/>
          </p:cNvGrpSpPr>
          <p:nvPr/>
        </p:nvGrpSpPr>
        <p:grpSpPr bwMode="auto">
          <a:xfrm>
            <a:off x="6111875" y="5329238"/>
            <a:ext cx="1219200" cy="461962"/>
            <a:chOff x="3696" y="1654"/>
            <a:chExt cx="768" cy="291"/>
          </a:xfrm>
        </p:grpSpPr>
        <p:sp>
          <p:nvSpPr>
            <p:cNvPr id="17420" name="Text Box 17">
              <a:extLst>
                <a:ext uri="{FF2B5EF4-FFF2-40B4-BE49-F238E27FC236}">
                  <a16:creationId xmlns:a16="http://schemas.microsoft.com/office/drawing/2014/main" id="{9EEE5FE1-25E3-7E41-B801-E115532B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5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400" b="0" dirty="0">
                <a:solidFill>
                  <a:srgbClr val="0000FF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7421" name="Line 19">
              <a:extLst>
                <a:ext uri="{FF2B5EF4-FFF2-40B4-BE49-F238E27FC236}">
                  <a16:creationId xmlns:a16="http://schemas.microsoft.com/office/drawing/2014/main" id="{D12FB74E-3BD0-084B-A05F-C33BEF6F1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79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27EAA486-EAD4-C647-BEB0-445A5EDA2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DDBD9-E2B5-2F4D-9FBC-B1263EF5495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70336233-D062-8A42-8866-D01F7C7F1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A4F94D1-434B-7941-A2E2-BAD571A8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…….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13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	</a:t>
            </a:r>
            <a:endParaRPr lang="en-US" altLang="zh-CN" sz="2400" dirty="0">
              <a:solidFill>
                <a:srgbClr val="FF802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3E6C27F4-E75F-754A-AA6F-2543B32C92AA}"/>
              </a:ext>
            </a:extLst>
          </p:cNvPr>
          <p:cNvGraphicFramePr/>
          <p:nvPr/>
        </p:nvGraphicFramePr>
        <p:xfrm>
          <a:off x="5157788" y="2057400"/>
          <a:ext cx="2286000" cy="396875"/>
        </p:xfrm>
        <a:graphic>
          <a:graphicData uri="http://schemas.openxmlformats.org/drawingml/2006/table">
            <a:tbl>
              <a:tblPr/>
              <a:tblGrid>
                <a:gridCol w="67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444" name="Text Box 28">
            <a:extLst>
              <a:ext uri="{FF2B5EF4-FFF2-40B4-BE49-F238E27FC236}">
                <a16:creationId xmlns:a16="http://schemas.microsoft.com/office/drawing/2014/main" id="{D18099DF-B730-2A47-8905-B0A1ED6D0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46445" name="Group 39">
            <a:extLst>
              <a:ext uri="{FF2B5EF4-FFF2-40B4-BE49-F238E27FC236}">
                <a16:creationId xmlns:a16="http://schemas.microsoft.com/office/drawing/2014/main" id="{CADFFEAD-7054-EF42-BA97-EDA7EC90259C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286000"/>
            <a:ext cx="1290638" cy="400050"/>
            <a:chOff x="4465" y="1423"/>
            <a:chExt cx="813" cy="252"/>
          </a:xfrm>
        </p:grpSpPr>
        <p:sp>
          <p:nvSpPr>
            <p:cNvPr id="146446" name="Text Box 40">
              <a:extLst>
                <a:ext uri="{FF2B5EF4-FFF2-40B4-BE49-F238E27FC236}">
                  <a16:creationId xmlns:a16="http://schemas.microsoft.com/office/drawing/2014/main" id="{0B3F2E0D-06A7-FB45-9498-7A768F7C9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46447" name="Line 41">
              <a:extLst>
                <a:ext uri="{FF2B5EF4-FFF2-40B4-BE49-F238E27FC236}">
                  <a16:creationId xmlns:a16="http://schemas.microsoft.com/office/drawing/2014/main" id="{AB8171AC-E8AE-F54F-A0BC-0F7488FB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>
            <a:extLst>
              <a:ext uri="{FF2B5EF4-FFF2-40B4-BE49-F238E27FC236}">
                <a16:creationId xmlns:a16="http://schemas.microsoft.com/office/drawing/2014/main" id="{5937BE5B-02E4-ED4E-B57C-62D7D2DE6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EDA30-B1CF-BA4C-8401-5F2C78F5673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842EAB9D-0EA8-4241-AE74-5854D33D3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Usage Convention</a:t>
            </a: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21E91EA-9BC0-B64D-89DA-C37762A66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…….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$8,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endParaRPr lang="en-US" altLang="zh-CN" sz="24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endParaRPr lang="en-US" altLang="zh-CN" sz="2400" dirty="0">
              <a:solidFill>
                <a:srgbClr val="FF802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14 	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rbp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endParaRPr lang="en-US" altLang="zh-CN" sz="2400" dirty="0">
              <a:solidFill>
                <a:srgbClr val="FF802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8395056B-3AEC-E242-8504-7F04B7DF30A4}"/>
              </a:ext>
            </a:extLst>
          </p:cNvPr>
          <p:cNvGraphicFramePr/>
          <p:nvPr/>
        </p:nvGraphicFramePr>
        <p:xfrm>
          <a:off x="5157788" y="2057400"/>
          <a:ext cx="2286000" cy="396875"/>
        </p:xfrm>
        <a:graphic>
          <a:graphicData uri="http://schemas.openxmlformats.org/drawingml/2006/table">
            <a:tbl>
              <a:tblPr/>
              <a:tblGrid>
                <a:gridCol w="67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492" name="Text Box 28">
            <a:extLst>
              <a:ext uri="{FF2B5EF4-FFF2-40B4-BE49-F238E27FC236}">
                <a16:creationId xmlns:a16="http://schemas.microsoft.com/office/drawing/2014/main" id="{B8E4E85B-6E96-C74E-AE0C-AD9BB985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P</a:t>
            </a:r>
          </a:p>
        </p:txBody>
      </p:sp>
      <p:grpSp>
        <p:nvGrpSpPr>
          <p:cNvPr id="148493" name="Group 39">
            <a:extLst>
              <a:ext uri="{FF2B5EF4-FFF2-40B4-BE49-F238E27FC236}">
                <a16:creationId xmlns:a16="http://schemas.microsoft.com/office/drawing/2014/main" id="{EFA50C69-7B2C-3141-A12B-882247C26792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1885950"/>
            <a:ext cx="1290638" cy="400050"/>
            <a:chOff x="4465" y="1423"/>
            <a:chExt cx="813" cy="252"/>
          </a:xfrm>
        </p:grpSpPr>
        <p:sp>
          <p:nvSpPr>
            <p:cNvPr id="148494" name="Text Box 40">
              <a:extLst>
                <a:ext uri="{FF2B5EF4-FFF2-40B4-BE49-F238E27FC236}">
                  <a16:creationId xmlns:a16="http://schemas.microsoft.com/office/drawing/2014/main" id="{E9AF91B3-F6CA-F04E-90DE-DEEB77B0A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48495" name="Line 41">
              <a:extLst>
                <a:ext uri="{FF2B5EF4-FFF2-40B4-BE49-F238E27FC236}">
                  <a16:creationId xmlns:a16="http://schemas.microsoft.com/office/drawing/2014/main" id="{E5A1DD50-714D-E346-BACF-29D47E26A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>
            <a:extLst>
              <a:ext uri="{FF2B5EF4-FFF2-40B4-BE49-F238E27FC236}">
                <a16:creationId xmlns:a16="http://schemas.microsoft.com/office/drawing/2014/main" id="{4B2A4D56-6EAD-AF4C-9BCE-740021C00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FC7F4-1DBB-2A40-8846-14F0EA790AD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AD6199C1-8490-9345-89A5-F4DA268B3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C7A53D58-738F-5C4E-BC93-2D6872810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swap_add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(long 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xp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long 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x = 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xp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y = 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xp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= y;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yp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= x;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 x + y;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>
            <a:extLst>
              <a:ext uri="{FF2B5EF4-FFF2-40B4-BE49-F238E27FC236}">
                <a16:creationId xmlns:a16="http://schemas.microsoft.com/office/drawing/2014/main" id="{2AD65B3A-45B8-5F4F-83ED-3F8105137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74A50-22F4-E04B-934E-4C6BEB71D0E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FB420B60-DF5D-944F-8206-677C0F576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80BEF083-DFD9-2640-BF8E-D657F736C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caller()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long arg1 = 534;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arg2 = 1057;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sum =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swap_add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(&amp;arg1, &amp;arg2);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diff = arg1 - arg2;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 sum * diff;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>
            <a:extLst>
              <a:ext uri="{FF2B5EF4-FFF2-40B4-BE49-F238E27FC236}">
                <a16:creationId xmlns:a16="http://schemas.microsoft.com/office/drawing/2014/main" id="{B68F8511-58A4-744D-818C-1B19E31FA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4D08A-E0C7-EC44-8302-15B2A2EA8A0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069B0B1D-023A-A54F-B136-21DDC1C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092002BF-89B1-F749-A250-BB032E2A8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248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caller()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 caller: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$16,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Allocate 16 bytes for stack frame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$534,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534 in arg1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$1057, 8(%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1057 in arg2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5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8(%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&amp;arg2 as second argument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6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&amp;arg1 as first argument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7 	call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swap_add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20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swap_add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(&amp;arg1, &amp;arg2)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8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Get arg1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9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8(%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diff = arg1 - arg2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10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imulq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sum * diff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11 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$16,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Deallocate stack frame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12 	ret 			</a:t>
            </a:r>
            <a:r>
              <a:rPr lang="en-US" altLang="zh-CN" sz="20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</a:t>
            </a:r>
            <a:endParaRPr lang="en-US" altLang="zh-CN" sz="18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>
            <a:extLst>
              <a:ext uri="{FF2B5EF4-FFF2-40B4-BE49-F238E27FC236}">
                <a16:creationId xmlns:a16="http://schemas.microsoft.com/office/drawing/2014/main" id="{BB93C0D8-B87A-CE4F-82F0-E0502A1F3C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2159C-C939-5F41-87F9-C2CA6DCA717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8A7F39FE-42D0-0F48-A6D5-CEF7CD5BA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52804E76-241A-E848-90DD-147043EDDF4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686" name="Text Box 28">
            <a:extLst>
              <a:ext uri="{FF2B5EF4-FFF2-40B4-BE49-F238E27FC236}">
                <a16:creationId xmlns:a16="http://schemas.microsoft.com/office/drawing/2014/main" id="{0AE00DC0-E1A0-DB40-A014-C18B29E9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56687" name="Rectangle 29">
            <a:extLst>
              <a:ext uri="{FF2B5EF4-FFF2-40B4-BE49-F238E27FC236}">
                <a16:creationId xmlns:a16="http://schemas.microsoft.com/office/drawing/2014/main" id="{83C7C743-F85D-1E45-B92A-F4E31CB2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1      caller: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		</a:t>
            </a:r>
          </a:p>
        </p:txBody>
      </p:sp>
      <p:grpSp>
        <p:nvGrpSpPr>
          <p:cNvPr id="156688" name="Group 39">
            <a:extLst>
              <a:ext uri="{FF2B5EF4-FFF2-40B4-BE49-F238E27FC236}">
                <a16:creationId xmlns:a16="http://schemas.microsoft.com/office/drawing/2014/main" id="{0AB23EA9-B151-3F4C-997C-D94AC548E71E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1905000"/>
            <a:ext cx="1290638" cy="400050"/>
            <a:chOff x="4465" y="1423"/>
            <a:chExt cx="813" cy="252"/>
          </a:xfrm>
        </p:grpSpPr>
        <p:sp>
          <p:nvSpPr>
            <p:cNvPr id="156689" name="Text Box 40">
              <a:extLst>
                <a:ext uri="{FF2B5EF4-FFF2-40B4-BE49-F238E27FC236}">
                  <a16:creationId xmlns:a16="http://schemas.microsoft.com/office/drawing/2014/main" id="{71ACB0DB-3D7E-1444-B59D-6C096FA61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56690" name="Line 41">
              <a:extLst>
                <a:ext uri="{FF2B5EF4-FFF2-40B4-BE49-F238E27FC236}">
                  <a16:creationId xmlns:a16="http://schemas.microsoft.com/office/drawing/2014/main" id="{041C7FBA-C60A-8647-BC97-6F92EB5E5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F5A49CB9-234F-4E47-8AD7-800E586EF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112A4C-CA81-534F-9ED7-9AE2574353A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731DADF1-0845-D04E-BCEA-A9C87B89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17B4D7B0-1E43-0540-9F32-570F3004785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734" name="Text Box 28">
            <a:extLst>
              <a:ext uri="{FF2B5EF4-FFF2-40B4-BE49-F238E27FC236}">
                <a16:creationId xmlns:a16="http://schemas.microsoft.com/office/drawing/2014/main" id="{14C0D73A-D826-1B4E-B12B-0621A0518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58735" name="Rectangle 29">
            <a:extLst>
              <a:ext uri="{FF2B5EF4-FFF2-40B4-BE49-F238E27FC236}">
                <a16:creationId xmlns:a16="http://schemas.microsoft.com/office/drawing/2014/main" id="{452909F8-A313-B94C-9299-541F37CF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	</a:t>
            </a:r>
          </a:p>
        </p:txBody>
      </p:sp>
      <p:grpSp>
        <p:nvGrpSpPr>
          <p:cNvPr id="158736" name="Group 39">
            <a:extLst>
              <a:ext uri="{FF2B5EF4-FFF2-40B4-BE49-F238E27FC236}">
                <a16:creationId xmlns:a16="http://schemas.microsoft.com/office/drawing/2014/main" id="{4384F6ED-B9DA-FF4E-9C73-F7E25C1E5584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58737" name="Text Box 40">
              <a:extLst>
                <a:ext uri="{FF2B5EF4-FFF2-40B4-BE49-F238E27FC236}">
                  <a16:creationId xmlns:a16="http://schemas.microsoft.com/office/drawing/2014/main" id="{03127D32-D3D9-F24D-8C38-E9076EB7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58738" name="Line 41">
              <a:extLst>
                <a:ext uri="{FF2B5EF4-FFF2-40B4-BE49-F238E27FC236}">
                  <a16:creationId xmlns:a16="http://schemas.microsoft.com/office/drawing/2014/main" id="{1931D7E5-4164-D54D-9A1E-5929A298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5">
            <a:extLst>
              <a:ext uri="{FF2B5EF4-FFF2-40B4-BE49-F238E27FC236}">
                <a16:creationId xmlns:a16="http://schemas.microsoft.com/office/drawing/2014/main" id="{5A8A68B0-68D5-3049-9BC7-4990A01CD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BF2E55-93E0-7B46-B901-310FC9F5BAD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2E851185-11CA-C143-A0A4-08EA10113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52495FBB-EE66-AE40-B51E-3D12232E90D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782" name="Text Box 28">
            <a:extLst>
              <a:ext uri="{FF2B5EF4-FFF2-40B4-BE49-F238E27FC236}">
                <a16:creationId xmlns:a16="http://schemas.microsoft.com/office/drawing/2014/main" id="{EF72D34F-7DEA-4643-B552-344D56C8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60783" name="Rectangle 29">
            <a:extLst>
              <a:ext uri="{FF2B5EF4-FFF2-40B4-BE49-F238E27FC236}">
                <a16:creationId xmlns:a16="http://schemas.microsoft.com/office/drawing/2014/main" id="{B4E1B1DD-7D60-1343-AC0D-A05E6353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$534, (%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)</a:t>
            </a:r>
          </a:p>
        </p:txBody>
      </p:sp>
      <p:grpSp>
        <p:nvGrpSpPr>
          <p:cNvPr id="160784" name="Group 39">
            <a:extLst>
              <a:ext uri="{FF2B5EF4-FFF2-40B4-BE49-F238E27FC236}">
                <a16:creationId xmlns:a16="http://schemas.microsoft.com/office/drawing/2014/main" id="{BFFF0F63-1FF3-F143-834F-B11C23772935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60785" name="Text Box 40">
              <a:extLst>
                <a:ext uri="{FF2B5EF4-FFF2-40B4-BE49-F238E27FC236}">
                  <a16:creationId xmlns:a16="http://schemas.microsoft.com/office/drawing/2014/main" id="{5DFF6ED2-D557-7D4E-99B3-62C0DD02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0786" name="Line 41">
              <a:extLst>
                <a:ext uri="{FF2B5EF4-FFF2-40B4-BE49-F238E27FC236}">
                  <a16:creationId xmlns:a16="http://schemas.microsoft.com/office/drawing/2014/main" id="{149ABA04-9C46-924E-ABCF-3841F6AC1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5">
            <a:extLst>
              <a:ext uri="{FF2B5EF4-FFF2-40B4-BE49-F238E27FC236}">
                <a16:creationId xmlns:a16="http://schemas.microsoft.com/office/drawing/2014/main" id="{33C88C37-243A-6A4B-8F25-129850983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CEF41-499A-BB41-8A03-99452F9CFDF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ECECAB66-5F9E-F344-ADFB-15B0CDCDC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5467D565-BAB7-8143-A706-F768AF3C633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830" name="Text Box 28">
            <a:extLst>
              <a:ext uri="{FF2B5EF4-FFF2-40B4-BE49-F238E27FC236}">
                <a16:creationId xmlns:a16="http://schemas.microsoft.com/office/drawing/2014/main" id="{C674BE22-C662-B34B-8BA6-68F39EFD3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62831" name="Rectangle 29">
            <a:extLst>
              <a:ext uri="{FF2B5EF4-FFF2-40B4-BE49-F238E27FC236}">
                <a16:creationId xmlns:a16="http://schemas.microsoft.com/office/drawing/2014/main" id="{5820D44A-2F4E-EF46-8880-E303051E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$534,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$1057, 8(%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)</a:t>
            </a:r>
          </a:p>
        </p:txBody>
      </p:sp>
      <p:grpSp>
        <p:nvGrpSpPr>
          <p:cNvPr id="162832" name="Group 39">
            <a:extLst>
              <a:ext uri="{FF2B5EF4-FFF2-40B4-BE49-F238E27FC236}">
                <a16:creationId xmlns:a16="http://schemas.microsoft.com/office/drawing/2014/main" id="{26B117CB-1306-E947-B21C-46624DC97D05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62833" name="Text Box 40">
              <a:extLst>
                <a:ext uri="{FF2B5EF4-FFF2-40B4-BE49-F238E27FC236}">
                  <a16:creationId xmlns:a16="http://schemas.microsoft.com/office/drawing/2014/main" id="{DD868D27-989F-284B-8268-C021A00C2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2834" name="Line 41">
              <a:extLst>
                <a:ext uri="{FF2B5EF4-FFF2-40B4-BE49-F238E27FC236}">
                  <a16:creationId xmlns:a16="http://schemas.microsoft.com/office/drawing/2014/main" id="{5202FB45-CDFB-B947-9314-960F96E1B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5">
            <a:extLst>
              <a:ext uri="{FF2B5EF4-FFF2-40B4-BE49-F238E27FC236}">
                <a16:creationId xmlns:a16="http://schemas.microsoft.com/office/drawing/2014/main" id="{F7F0464A-2809-E642-AB26-C29D7DB06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2F82E-95B0-9945-B1B5-6D7623DAD45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0B408E11-A63B-CC43-8BD5-B27B0AB6A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36DE47B5-A5E1-B845-8690-36544107AF9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878" name="Text Box 28">
            <a:extLst>
              <a:ext uri="{FF2B5EF4-FFF2-40B4-BE49-F238E27FC236}">
                <a16:creationId xmlns:a16="http://schemas.microsoft.com/office/drawing/2014/main" id="{E9536D6A-CE98-014E-8ECF-F191EC0AE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34159" name="Rectangle 29">
            <a:extLst>
              <a:ext uri="{FF2B5EF4-FFF2-40B4-BE49-F238E27FC236}">
                <a16:creationId xmlns:a16="http://schemas.microsoft.com/office/drawing/2014/main" id="{6745CBDA-B3EF-CE4F-9196-3BF71E11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7162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2 	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subq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$16, %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	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3 	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$534, (%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4 	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movq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$1057, 8(%</a:t>
            </a:r>
            <a:r>
              <a:rPr kumimoji="1"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5"/>
              <a:defRPr/>
            </a:pPr>
            <a:r>
              <a:rPr kumimoji="1"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leaq</a:t>
            </a:r>
            <a:r>
              <a:rPr kumimoji="1"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8(%</a:t>
            </a:r>
            <a:r>
              <a:rPr kumimoji="1"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rsi</a:t>
            </a:r>
            <a:r>
              <a:rPr kumimoji="1"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	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		</a:t>
            </a:r>
            <a:r>
              <a:rPr kumimoji="1"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  <a:cs typeface="Times New Roman" panose="02020603050405020304" pitchFamily="18" charset="0"/>
                <a:sym typeface="+mn-ea"/>
              </a:rPr>
              <a:t>Compute &amp;arg2 as second argument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5"/>
              <a:defRPr/>
            </a:pPr>
            <a:endParaRPr kumimoji="1" lang="en-US" altLang="zh-CN" sz="2400" b="0" dirty="0">
              <a:latin typeface="Nanum Myeongjo" panose="02020603020101020101" pitchFamily="18" charset="-127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64880" name="Group 39">
            <a:extLst>
              <a:ext uri="{FF2B5EF4-FFF2-40B4-BE49-F238E27FC236}">
                <a16:creationId xmlns:a16="http://schemas.microsoft.com/office/drawing/2014/main" id="{D9EA5BDE-DBEB-7A45-ADA8-A223686AB2C7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64881" name="Text Box 40">
              <a:extLst>
                <a:ext uri="{FF2B5EF4-FFF2-40B4-BE49-F238E27FC236}">
                  <a16:creationId xmlns:a16="http://schemas.microsoft.com/office/drawing/2014/main" id="{CDEA1FC3-2CA5-AC47-B92F-320E3B75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4882" name="Line 41">
              <a:extLst>
                <a:ext uri="{FF2B5EF4-FFF2-40B4-BE49-F238E27FC236}">
                  <a16:creationId xmlns:a16="http://schemas.microsoft.com/office/drawing/2014/main" id="{7054E71E-8D43-D042-8043-67FA1A7EE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FDAEA421-5D48-8A4E-A448-BA909F9A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066800"/>
            <a:ext cx="74041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灯片编号占位符 4">
            <a:extLst>
              <a:ext uri="{FF2B5EF4-FFF2-40B4-BE49-F238E27FC236}">
                <a16:creationId xmlns:a16="http://schemas.microsoft.com/office/drawing/2014/main" id="{AF666A30-5AA6-194C-B16E-81CCCD917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BA4101-4E6E-144B-BF8F-A06C1F9E1D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693BC43-5228-FF48-83EE-87295C942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Layout</a:t>
            </a:r>
          </a:p>
        </p:txBody>
      </p:sp>
      <p:sp>
        <p:nvSpPr>
          <p:cNvPr id="19461" name="TextBox 4">
            <a:extLst>
              <a:ext uri="{FF2B5EF4-FFF2-40B4-BE49-F238E27FC236}">
                <a16:creationId xmlns:a16="http://schemas.microsoft.com/office/drawing/2014/main" id="{18E2C652-7B27-AA44-A638-BA013B7F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0238"/>
            <a:ext cx="27432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User stack</a:t>
            </a:r>
            <a:r>
              <a:rPr lang="zh-CN" altLang="en-US" b="0" dirty="0">
                <a:solidFill>
                  <a:srgbClr val="FFFF00"/>
                </a:solidFill>
                <a:latin typeface="Nanum Myeongjo" panose="02020603020101020101" pitchFamily="18" charset="-127"/>
              </a:rPr>
              <a:t> </a:t>
            </a:r>
            <a:endParaRPr lang="en-US" altLang="zh-CN" b="0" dirty="0">
              <a:solidFill>
                <a:srgbClr val="FFFF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9462" name="矩形 2">
            <a:extLst>
              <a:ext uri="{FF2B5EF4-FFF2-40B4-BE49-F238E27FC236}">
                <a16:creationId xmlns:a16="http://schemas.microsoft.com/office/drawing/2014/main" id="{94153DE2-92F7-B44F-AAE5-263B2F2D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9436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9463" name="文本框 3">
            <a:extLst>
              <a:ext uri="{FF2B5EF4-FFF2-40B4-BE49-F238E27FC236}">
                <a16:creationId xmlns:a16="http://schemas.microsoft.com/office/drawing/2014/main" id="{ACD8B142-AAE9-8948-85A4-9180F71C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1755775"/>
            <a:ext cx="1136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7fffffffffff</a:t>
            </a:r>
            <a:endParaRPr lang="zh-CN" altLang="en-US" sz="18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9464" name="直接箭头连接符 5">
            <a:extLst>
              <a:ext uri="{FF2B5EF4-FFF2-40B4-BE49-F238E27FC236}">
                <a16:creationId xmlns:a16="http://schemas.microsoft.com/office/drawing/2014/main" id="{2D613E8F-F632-5144-9504-28CFEBDDD4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1900238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文本框 6">
            <a:extLst>
              <a:ext uri="{FF2B5EF4-FFF2-40B4-BE49-F238E27FC236}">
                <a16:creationId xmlns:a16="http://schemas.microsoft.com/office/drawing/2014/main" id="{F2B0B875-A6F4-994B-9EEB-135A7C62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984375"/>
            <a:ext cx="782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rsp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9466" name="直接箭头连接符 8">
            <a:extLst>
              <a:ext uri="{FF2B5EF4-FFF2-40B4-BE49-F238E27FC236}">
                <a16:creationId xmlns:a16="http://schemas.microsoft.com/office/drawing/2014/main" id="{9DCEA3D5-039A-D34E-991B-76889213CF42}"/>
              </a:ext>
            </a:extLst>
          </p:cNvPr>
          <p:cNvCxnSpPr>
            <a:cxnSpLocks noChangeShapeType="1"/>
            <a:endCxn id="19461" idx="1"/>
          </p:cNvCxnSpPr>
          <p:nvPr/>
        </p:nvCxnSpPr>
        <p:spPr bwMode="auto">
          <a:xfrm>
            <a:off x="2819400" y="2162175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文本框 13">
            <a:extLst>
              <a:ext uri="{FF2B5EF4-FFF2-40B4-BE49-F238E27FC236}">
                <a16:creationId xmlns:a16="http://schemas.microsoft.com/office/drawing/2014/main" id="{198D8DC4-D088-9D4B-ADB0-9C8326F0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695950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%rip</a:t>
            </a:r>
            <a:endParaRPr lang="zh-CN" altLang="en-US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19468" name="直接箭头连接符 14">
            <a:extLst>
              <a:ext uri="{FF2B5EF4-FFF2-40B4-BE49-F238E27FC236}">
                <a16:creationId xmlns:a16="http://schemas.microsoft.com/office/drawing/2014/main" id="{D9338C75-7A5F-E84E-8BB1-8FE34F108BCE}"/>
              </a:ext>
            </a:extLst>
          </p:cNvPr>
          <p:cNvCxnSpPr>
            <a:cxnSpLocks noChangeShapeType="1"/>
            <a:endCxn id="19461" idx="1"/>
          </p:cNvCxnSpPr>
          <p:nvPr/>
        </p:nvCxnSpPr>
        <p:spPr bwMode="auto">
          <a:xfrm>
            <a:off x="2819400" y="58737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5">
            <a:extLst>
              <a:ext uri="{FF2B5EF4-FFF2-40B4-BE49-F238E27FC236}">
                <a16:creationId xmlns:a16="http://schemas.microsoft.com/office/drawing/2014/main" id="{305A44D6-7617-3E48-926F-E25868E44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2B8F5-D979-8645-8DFA-06A47503F8D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BE76255-4397-6747-BEE1-E5D6FF844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27372D22-98E7-6E4B-80F4-457537F04A3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926" name="Text Box 28">
            <a:extLst>
              <a:ext uri="{FF2B5EF4-FFF2-40B4-BE49-F238E27FC236}">
                <a16:creationId xmlns:a16="http://schemas.microsoft.com/office/drawing/2014/main" id="{2ECB0CDF-B034-404E-8EA8-2651ABAD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66927" name="Rectangle 29">
            <a:extLst>
              <a:ext uri="{FF2B5EF4-FFF2-40B4-BE49-F238E27FC236}">
                <a16:creationId xmlns:a16="http://schemas.microsoft.com/office/drawing/2014/main" id="{1F19E0DB-A5D9-754A-905A-609B0304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693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$534,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$1057, 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5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leaq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6 	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%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	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Compute &amp;arg1 as first argument</a:t>
            </a:r>
          </a:p>
        </p:txBody>
      </p:sp>
      <p:grpSp>
        <p:nvGrpSpPr>
          <p:cNvPr id="166928" name="Group 39">
            <a:extLst>
              <a:ext uri="{FF2B5EF4-FFF2-40B4-BE49-F238E27FC236}">
                <a16:creationId xmlns:a16="http://schemas.microsoft.com/office/drawing/2014/main" id="{034BD5C2-E625-544C-820C-95C02B149726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66929" name="Text Box 40">
              <a:extLst>
                <a:ext uri="{FF2B5EF4-FFF2-40B4-BE49-F238E27FC236}">
                  <a16:creationId xmlns:a16="http://schemas.microsoft.com/office/drawing/2014/main" id="{B05AF646-347D-C64C-8492-3F2D165C7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6930" name="Line 41">
              <a:extLst>
                <a:ext uri="{FF2B5EF4-FFF2-40B4-BE49-F238E27FC236}">
                  <a16:creationId xmlns:a16="http://schemas.microsoft.com/office/drawing/2014/main" id="{0676681F-26BB-1F4F-8942-9871116D0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>
            <a:extLst>
              <a:ext uri="{FF2B5EF4-FFF2-40B4-BE49-F238E27FC236}">
                <a16:creationId xmlns:a16="http://schemas.microsoft.com/office/drawing/2014/main" id="{FDB31FC9-CF9E-0E4E-B7E1-D8DC8854A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29CE7-0D60-A746-A9A4-7EA847FA781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44AE01B4-A78E-0647-A78C-72A109614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578ABC7A-364A-7648-8285-76D11671218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974" name="Text Box 28">
            <a:extLst>
              <a:ext uri="{FF2B5EF4-FFF2-40B4-BE49-F238E27FC236}">
                <a16:creationId xmlns:a16="http://schemas.microsoft.com/office/drawing/2014/main" id="{4E1C9D38-C87C-9844-BC48-295E711F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68975" name="Rectangle 29">
            <a:extLst>
              <a:ext uri="{FF2B5EF4-FFF2-40B4-BE49-F238E27FC236}">
                <a16:creationId xmlns:a16="http://schemas.microsoft.com/office/drawing/2014/main" id="{6F7D1334-88ED-854F-8976-A5F31C95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6172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$534,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$1057, 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5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leaq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6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7 	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call 	</a:t>
            </a:r>
            <a:r>
              <a:rPr lang="en-US" altLang="zh-CN" sz="2400" b="0" dirty="0" err="1">
                <a:solidFill>
                  <a:srgbClr val="00B0F0"/>
                </a:solidFill>
                <a:latin typeface="Nanum Myeongjo" panose="02020603020101020101" pitchFamily="18" charset="-127"/>
              </a:rPr>
              <a:t>swap_add</a:t>
            </a:r>
            <a:r>
              <a:rPr lang="en-US" altLang="zh-CN" sz="2400" b="0" dirty="0">
                <a:solidFill>
                  <a:srgbClr val="00B0F0"/>
                </a:solidFill>
                <a:latin typeface="Nanum Myeongjo" panose="02020603020101020101" pitchFamily="18" charset="-127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		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Call 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swap_add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(&amp;arg1, &amp;arg2)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68976" name="Group 39">
            <a:extLst>
              <a:ext uri="{FF2B5EF4-FFF2-40B4-BE49-F238E27FC236}">
                <a16:creationId xmlns:a16="http://schemas.microsoft.com/office/drawing/2014/main" id="{A8F0162F-B685-B74C-8BCA-F7C81109B02E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2647950"/>
            <a:ext cx="1290638" cy="400050"/>
            <a:chOff x="4465" y="1423"/>
            <a:chExt cx="813" cy="252"/>
          </a:xfrm>
        </p:grpSpPr>
        <p:sp>
          <p:nvSpPr>
            <p:cNvPr id="168977" name="Text Box 40">
              <a:extLst>
                <a:ext uri="{FF2B5EF4-FFF2-40B4-BE49-F238E27FC236}">
                  <a16:creationId xmlns:a16="http://schemas.microsoft.com/office/drawing/2014/main" id="{31D0120B-8BB1-3846-9EB6-C792BACD9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8978" name="Line 41">
              <a:extLst>
                <a:ext uri="{FF2B5EF4-FFF2-40B4-BE49-F238E27FC236}">
                  <a16:creationId xmlns:a16="http://schemas.microsoft.com/office/drawing/2014/main" id="{63FA9A6C-DA84-A14B-AA3A-39CAC3139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>
            <a:extLst>
              <a:ext uri="{FF2B5EF4-FFF2-40B4-BE49-F238E27FC236}">
                <a16:creationId xmlns:a16="http://schemas.microsoft.com/office/drawing/2014/main" id="{441BD7A3-2310-004E-8CA6-BE7C12021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2EC4D-20A8-D24E-A4A9-14B2D82A425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7A75C4DE-748A-0449-9B39-FC4A8D43C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5367EB09-1069-8A43-A5ED-743745D5290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178425" y="2039938"/>
          <a:ext cx="2289175" cy="1189038"/>
        </p:xfrm>
        <a:graphic>
          <a:graphicData uri="http://schemas.openxmlformats.org/drawingml/2006/table">
            <a:tbl>
              <a:tblPr/>
              <a:tblGrid>
                <a:gridCol w="61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+10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1025" name="Text Box 28">
            <a:extLst>
              <a:ext uri="{FF2B5EF4-FFF2-40B4-BE49-F238E27FC236}">
                <a16:creationId xmlns:a16="http://schemas.microsoft.com/office/drawing/2014/main" id="{02991424-CB95-B249-9425-349AF2592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71026" name="Rectangle 29">
            <a:extLst>
              <a:ext uri="{FF2B5EF4-FFF2-40B4-BE49-F238E27FC236}">
                <a16:creationId xmlns:a16="http://schemas.microsoft.com/office/drawing/2014/main" id="{A8AF4564-2580-D147-8E8F-7D6A7D46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swap_add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	(%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), %r8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 	(%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), %r9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%r8,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5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%r9,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latin typeface="Nanum Myeongjo" panose="02020603020101020101" pitchFamily="18" charset="-127"/>
              </a:rPr>
              <a:t>)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6 	ret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71027" name="Group 39">
            <a:extLst>
              <a:ext uri="{FF2B5EF4-FFF2-40B4-BE49-F238E27FC236}">
                <a16:creationId xmlns:a16="http://schemas.microsoft.com/office/drawing/2014/main" id="{660E5E64-F73A-594E-B57E-1EF29623E38E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3028950"/>
            <a:ext cx="1290638" cy="400050"/>
            <a:chOff x="4465" y="1423"/>
            <a:chExt cx="813" cy="252"/>
          </a:xfrm>
        </p:grpSpPr>
        <p:sp>
          <p:nvSpPr>
            <p:cNvPr id="171028" name="Text Box 40">
              <a:extLst>
                <a:ext uri="{FF2B5EF4-FFF2-40B4-BE49-F238E27FC236}">
                  <a16:creationId xmlns:a16="http://schemas.microsoft.com/office/drawing/2014/main" id="{8F8CFC86-9DC7-224B-9C39-0CE4680D0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71029" name="Line 41">
              <a:extLst>
                <a:ext uri="{FF2B5EF4-FFF2-40B4-BE49-F238E27FC236}">
                  <a16:creationId xmlns:a16="http://schemas.microsoft.com/office/drawing/2014/main" id="{5125B73F-073B-FA44-A46F-430BFADD7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5">
            <a:extLst>
              <a:ext uri="{FF2B5EF4-FFF2-40B4-BE49-F238E27FC236}">
                <a16:creationId xmlns:a16="http://schemas.microsoft.com/office/drawing/2014/main" id="{6B08E56E-2DA3-6E47-B041-567C3455D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D3991-8F01-054B-A31A-B00DB347E0D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4F5A74CA-625B-1143-A8F4-0879F4051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180757B8-3AF4-1C45-90F6-8E5F340CC10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178425" y="2039938"/>
          <a:ext cx="2289175" cy="1189038"/>
        </p:xfrm>
        <a:graphic>
          <a:graphicData uri="http://schemas.openxmlformats.org/drawingml/2006/table">
            <a:tbl>
              <a:tblPr/>
              <a:tblGrid>
                <a:gridCol w="61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+10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534(arg2)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1057(arg1)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073" name="Text Box 28">
            <a:extLst>
              <a:ext uri="{FF2B5EF4-FFF2-40B4-BE49-F238E27FC236}">
                <a16:creationId xmlns:a16="http://schemas.microsoft.com/office/drawing/2014/main" id="{F13FD53B-F108-974A-A461-8A45236C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73074" name="Rectangle 29">
            <a:extLst>
              <a:ext uri="{FF2B5EF4-FFF2-40B4-BE49-F238E27FC236}">
                <a16:creationId xmlns:a16="http://schemas.microsoft.com/office/drawing/2014/main" id="{CF2CD518-1E0D-1D47-958E-9CFC18E1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 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swap_add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	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%r8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%r9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 	%r8, (%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5 	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 	%r9, (%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) </a:t>
            </a:r>
            <a:r>
              <a:rPr lang="en-US" altLang="zh-CN" sz="2400" b="0" dirty="0">
                <a:latin typeface="Nanum Myeongjo" panose="02020603020101020101" pitchFamily="18" charset="-127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6 	ret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73075" name="Group 39">
            <a:extLst>
              <a:ext uri="{FF2B5EF4-FFF2-40B4-BE49-F238E27FC236}">
                <a16:creationId xmlns:a16="http://schemas.microsoft.com/office/drawing/2014/main" id="{40FCF4FE-4080-154F-B421-4FB328CEB383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3028950"/>
            <a:ext cx="1290638" cy="400050"/>
            <a:chOff x="4465" y="1423"/>
            <a:chExt cx="813" cy="252"/>
          </a:xfrm>
        </p:grpSpPr>
        <p:sp>
          <p:nvSpPr>
            <p:cNvPr id="173076" name="Text Box 40">
              <a:extLst>
                <a:ext uri="{FF2B5EF4-FFF2-40B4-BE49-F238E27FC236}">
                  <a16:creationId xmlns:a16="http://schemas.microsoft.com/office/drawing/2014/main" id="{6A60F453-D723-5447-8023-3D00CF7E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73077" name="Line 41">
              <a:extLst>
                <a:ext uri="{FF2B5EF4-FFF2-40B4-BE49-F238E27FC236}">
                  <a16:creationId xmlns:a16="http://schemas.microsoft.com/office/drawing/2014/main" id="{0A2712F2-0AA2-9744-9CAB-5AD8828C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5">
            <a:extLst>
              <a:ext uri="{FF2B5EF4-FFF2-40B4-BE49-F238E27FC236}">
                <a16:creationId xmlns:a16="http://schemas.microsoft.com/office/drawing/2014/main" id="{E164A80C-8900-5E49-8163-A40C01191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D350B-C806-4E4D-9105-D276A98B50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7711963E-6A5E-6A43-A8AD-475339356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graphicFrame>
        <p:nvGraphicFramePr>
          <p:cNvPr id="1094691" name="Group 35">
            <a:extLst>
              <a:ext uri="{FF2B5EF4-FFF2-40B4-BE49-F238E27FC236}">
                <a16:creationId xmlns:a16="http://schemas.microsoft.com/office/drawing/2014/main" id="{2CBE43FE-6ED5-B54B-BAEA-EB5970F2E96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8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118" name="Text Box 28">
            <a:extLst>
              <a:ext uri="{FF2B5EF4-FFF2-40B4-BE49-F238E27FC236}">
                <a16:creationId xmlns:a16="http://schemas.microsoft.com/office/drawing/2014/main" id="{6A90CEEF-455D-A84C-9606-6868F3C17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 for caller</a:t>
            </a:r>
          </a:p>
        </p:txBody>
      </p:sp>
      <p:sp>
        <p:nvSpPr>
          <p:cNvPr id="175119" name="Rectangle 29">
            <a:extLst>
              <a:ext uri="{FF2B5EF4-FFF2-40B4-BE49-F238E27FC236}">
                <a16:creationId xmlns:a16="http://schemas.microsoft.com/office/drawing/2014/main" id="{2A31D8B2-4280-1B46-9493-CA11F3EE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3525"/>
            <a:ext cx="5257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2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$534,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4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$1057, 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5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leaq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6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7 	call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swap_add</a:t>
            </a:r>
            <a:r>
              <a:rPr lang="en-US" altLang="zh-CN" sz="2400" b="0" dirty="0">
                <a:latin typeface="Nanum Myeongjo" panose="02020603020101020101" pitchFamily="18" charset="-127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8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movq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9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8(%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10 	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imulq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latin typeface="Nanum Myeongjo" panose="02020603020101020101" pitchFamily="18" charset="-127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11 	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addq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 	$16, %</a:t>
            </a:r>
            <a:r>
              <a:rPr lang="en-US" altLang="zh-CN" sz="2400" b="0" dirty="0" err="1">
                <a:solidFill>
                  <a:srgbClr val="0070C0"/>
                </a:solidFill>
                <a:latin typeface="Nanum Myeongjo" panose="02020603020101020101" pitchFamily="18" charset="-127"/>
              </a:rPr>
              <a:t>rsp</a:t>
            </a:r>
            <a:r>
              <a:rPr lang="en-US" altLang="zh-CN" sz="2400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12 	ret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175120" name="Group 39">
            <a:extLst>
              <a:ext uri="{FF2B5EF4-FFF2-40B4-BE49-F238E27FC236}">
                <a16:creationId xmlns:a16="http://schemas.microsoft.com/office/drawing/2014/main" id="{3B7DF309-E5A4-4446-B6E5-4DFFE8712AEE}"/>
              </a:ext>
            </a:extLst>
          </p:cNvPr>
          <p:cNvGrpSpPr>
            <a:grpSpLocks/>
          </p:cNvGrpSpPr>
          <p:nvPr/>
        </p:nvGrpSpPr>
        <p:grpSpPr bwMode="auto">
          <a:xfrm>
            <a:off x="7467603" y="1905000"/>
            <a:ext cx="1290638" cy="400050"/>
            <a:chOff x="4465" y="1423"/>
            <a:chExt cx="813" cy="252"/>
          </a:xfrm>
        </p:grpSpPr>
        <p:sp>
          <p:nvSpPr>
            <p:cNvPr id="175121" name="Text Box 40">
              <a:extLst>
                <a:ext uri="{FF2B5EF4-FFF2-40B4-BE49-F238E27FC236}">
                  <a16:creationId xmlns:a16="http://schemas.microsoft.com/office/drawing/2014/main" id="{060D3AFC-97FD-8E4B-84AB-5E5AC307F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75122" name="Line 41">
              <a:extLst>
                <a:ext uri="{FF2B5EF4-FFF2-40B4-BE49-F238E27FC236}">
                  <a16:creationId xmlns:a16="http://schemas.microsoft.com/office/drawing/2014/main" id="{F636A631-0C12-EF4B-AF7B-887FA1039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5">
            <a:extLst>
              <a:ext uri="{FF2B5EF4-FFF2-40B4-BE49-F238E27FC236}">
                <a16:creationId xmlns:a16="http://schemas.microsoft.com/office/drawing/2014/main" id="{FF31C902-D9BF-9243-BDFE-AAFD1E340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06D7AE-5C46-0A42-B050-C4F0A7F8BDF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ADFD0D94-707C-8745-9250-F32FBDAE2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EF7A3774-49EF-0942-9A53-6091ABCB5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(a) C code for calling function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long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call_proc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()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long x1 = 1; int x2 = 2;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short x3 = 3; char x4 = 4;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pl-PL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proc(x1, &amp;x1, x2, &amp;x2, x3, &amp;x3, x4, &amp;x4);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	return (x1+x2)*(x3-x4);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>
            <a:extLst>
              <a:ext uri="{FF2B5EF4-FFF2-40B4-BE49-F238E27FC236}">
                <a16:creationId xmlns:a16="http://schemas.microsoft.com/office/drawing/2014/main" id="{81B51396-49F9-7B4D-8867-69E8236A7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BFEBA-E170-A64F-A9F8-9B1836002F6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EDFD601D-5862-1547-B510-581ACA150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pic>
        <p:nvPicPr>
          <p:cNvPr id="179204" name="图片 2">
            <a:extLst>
              <a:ext uri="{FF2B5EF4-FFF2-40B4-BE49-F238E27FC236}">
                <a16:creationId xmlns:a16="http://schemas.microsoft.com/office/drawing/2014/main" id="{9BC9FAE5-EF15-CE42-A0B5-598022B0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00200"/>
            <a:ext cx="8031162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>
            <a:extLst>
              <a:ext uri="{FF2B5EF4-FFF2-40B4-BE49-F238E27FC236}">
                <a16:creationId xmlns:a16="http://schemas.microsoft.com/office/drawing/2014/main" id="{D13CA4A3-B10E-794D-A1A2-D19FCF5FB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20EC5-FFB8-0C4B-9F69-4354DD2D816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4F29D4A4-CE95-C842-B1BD-A806C790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BE0F6D0B-65EB-BB4F-BC12-E8A438099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(b) Generated assembly code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</a:t>
            </a:r>
            <a:r>
              <a:rPr lang="en-US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call_proc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()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  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call_proc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Set up arguments to proc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$32,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Allocate 32-byte stack frame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$1, 24(%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1 in &amp;x1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$2, 20(%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2 in &amp;x2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5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movw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$3, 18(%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3 in &amp;x3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6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movb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$4, 17(%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4 in &amp;x4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>
            <a:extLst>
              <a:ext uri="{FF2B5EF4-FFF2-40B4-BE49-F238E27FC236}">
                <a16:creationId xmlns:a16="http://schemas.microsoft.com/office/drawing/2014/main" id="{F3E7F4EE-77E7-794A-95A1-48FAEAF67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60BD54-36C8-CF4B-A9B3-A2DF220407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1642AEC1-2A2E-F74D-8C7A-B70FF99ED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pic>
        <p:nvPicPr>
          <p:cNvPr id="183300" name="图片 2">
            <a:extLst>
              <a:ext uri="{FF2B5EF4-FFF2-40B4-BE49-F238E27FC236}">
                <a16:creationId xmlns:a16="http://schemas.microsoft.com/office/drawing/2014/main" id="{D546B671-284D-1640-91B0-FF47AA2C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00200"/>
            <a:ext cx="8031162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1" name="文本框 1">
            <a:extLst>
              <a:ext uri="{FF2B5EF4-FFF2-40B4-BE49-F238E27FC236}">
                <a16:creationId xmlns:a16="http://schemas.microsoft.com/office/drawing/2014/main" id="{CD36ED45-0976-9A4B-93CF-8C22DF38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71750"/>
            <a:ext cx="4667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1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83302" name="文本框 5">
            <a:extLst>
              <a:ext uri="{FF2B5EF4-FFF2-40B4-BE49-F238E27FC236}">
                <a16:creationId xmlns:a16="http://schemas.microsoft.com/office/drawing/2014/main" id="{A002E121-9B86-834C-9550-6803A502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667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2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83303" name="文本框 6">
            <a:extLst>
              <a:ext uri="{FF2B5EF4-FFF2-40B4-BE49-F238E27FC236}">
                <a16:creationId xmlns:a16="http://schemas.microsoft.com/office/drawing/2014/main" id="{407BDCF4-D31E-8C43-A8BF-6AA16A66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167063"/>
            <a:ext cx="4667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4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83304" name="文本框 7">
            <a:extLst>
              <a:ext uri="{FF2B5EF4-FFF2-40B4-BE49-F238E27FC236}">
                <a16:creationId xmlns:a16="http://schemas.microsoft.com/office/drawing/2014/main" id="{B48F1375-D179-4C43-9375-108CA5E8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95638"/>
            <a:ext cx="4667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3 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5">
            <a:extLst>
              <a:ext uri="{FF2B5EF4-FFF2-40B4-BE49-F238E27FC236}">
                <a16:creationId xmlns:a16="http://schemas.microsoft.com/office/drawing/2014/main" id="{D913A2FF-E81C-2B4F-9910-AB1E06989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C7677-A191-574F-A031-87D73F3558E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7DB8C49-7283-204C-96A7-FE2B7CCD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66E7C568-DDBD-604F-89FF-1970CA5F2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7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17(%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Create &amp;x4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8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, 8(%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&amp;x4 as argument 8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9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$4, 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Store 4 as argument 7</a:t>
            </a:r>
          </a:p>
          <a:p>
            <a:pPr marL="0" indent="0">
              <a:buFontTx/>
              <a:buNone/>
            </a:pPr>
            <a:r>
              <a:rPr lang="pt-B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10 	</a:t>
            </a:r>
            <a:r>
              <a:rPr lang="pt-B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pt-B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18(%</a:t>
            </a:r>
            <a:r>
              <a:rPr lang="pt-B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pt-B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%r9 	</a:t>
            </a:r>
            <a:r>
              <a:rPr lang="pt-BR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</a:t>
            </a:r>
            <a:r>
              <a:rPr lang="pt-BR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&amp;x3 as </a:t>
            </a:r>
            <a:r>
              <a:rPr lang="pt-BR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argument</a:t>
            </a:r>
            <a:r>
              <a:rPr lang="pt-BR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6</a:t>
            </a:r>
          </a:p>
          <a:p>
            <a:pPr marL="0" indent="0">
              <a:buFontTx/>
              <a:buNone/>
            </a:pPr>
            <a:r>
              <a:rPr lang="pt-B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11 	</a:t>
            </a:r>
            <a:r>
              <a:rPr lang="pt-B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pt-B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$3, %r8d 		</a:t>
            </a:r>
            <a:r>
              <a:rPr lang="pt-BR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</a:t>
            </a:r>
            <a:r>
              <a:rPr lang="pt-BR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3 as </a:t>
            </a:r>
            <a:r>
              <a:rPr lang="pt-BR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argument</a:t>
            </a:r>
            <a:r>
              <a:rPr lang="pt-BR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5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20(%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rcx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 &amp;x2 as argument 4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13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$2,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 2 as argument 3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24(%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rsi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 &amp;x1 as argument 2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15 	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$1, %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edi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Pass 1 as argument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836A259B-A745-0C48-A5BB-F637BCBCE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B3B341-49AC-5C4D-9272-8990A0BC27B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207FEAC-3AFB-8140-8C9E-B3B974A05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1974355-12A9-1647-AA8C-277813CC6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Invoke callee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</a:p>
          <a:p>
            <a:pPr marL="441325" lvl="1" indent="-346075">
              <a:lnSpc>
                <a:spcPct val="140000"/>
              </a:lnSpc>
              <a:buFont typeface="Comic Sans MS" panose="030F09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5">
            <a:extLst>
              <a:ext uri="{FF2B5EF4-FFF2-40B4-BE49-F238E27FC236}">
                <a16:creationId xmlns:a16="http://schemas.microsoft.com/office/drawing/2014/main" id="{9564263B-ACD4-AB4F-804C-BDB7C45A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663F1-BD60-8A4F-9D00-1660056D684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ACF7320A-4B18-884A-8F0D-CB535C82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– Local Variables on the Stack </a:t>
            </a:r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6AC4D6A3-9B5B-8244-9AC7-193099027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Call proc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16 	call proc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Retrieve changes to memory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17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movslq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20(%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Get x2 and convert to long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it-IT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18 	</a:t>
            </a:r>
            <a:r>
              <a:rPr lang="it-IT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it-IT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24(%</a:t>
            </a:r>
            <a:r>
              <a:rPr lang="it-IT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it-IT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it-IT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it-IT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it-IT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x1+x2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19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movswl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18(%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eax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Get x3 and convert to int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20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movsbl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17(%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ecx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Get x4 and convert to int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21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subl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ecx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eax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x3-x4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22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cltq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Convert to long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23 	</a:t>
            </a:r>
            <a:r>
              <a:rPr lang="fr-F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imulq</a:t>
            </a:r>
            <a:r>
              <a:rPr lang="fr-F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fr-F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fr-F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fr-FR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fr-FR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fr-FR" altLang="zh-CN" sz="2400" dirty="0" err="1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</a:t>
            </a:r>
            <a:r>
              <a:rPr lang="fr-FR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(x1+x2) * (x3-x4)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24 	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addq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$32, %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Deallocate stack frame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25 	ret 				</a:t>
            </a:r>
            <a:r>
              <a:rPr lang="en-US" altLang="zh-CN" sz="2400" dirty="0">
                <a:solidFill>
                  <a:srgbClr val="00B0F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</a:t>
            </a:r>
            <a:endParaRPr lang="en-US" altLang="zh-CN" sz="2000" dirty="0">
              <a:solidFill>
                <a:srgbClr val="00B0F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5">
            <a:extLst>
              <a:ext uri="{FF2B5EF4-FFF2-40B4-BE49-F238E27FC236}">
                <a16:creationId xmlns:a16="http://schemas.microsoft.com/office/drawing/2014/main" id="{CA5C0567-6B4F-8344-AA1E-91998AE6F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A34E3-BA71-BF43-9E47-D5C4642646D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34BA17E1-0CD8-0549-B9A6-5771D1A10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Recursion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DC5FE4D0-0579-B845-85B7-793C2FCE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 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rfact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(long n)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2 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3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long result;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4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5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if (n &lt;= 1)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6 	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result = 1;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7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else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 	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result = n *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rfact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(n-1);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9 		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 result;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10 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5">
            <a:extLst>
              <a:ext uri="{FF2B5EF4-FFF2-40B4-BE49-F238E27FC236}">
                <a16:creationId xmlns:a16="http://schemas.microsoft.com/office/drawing/2014/main" id="{8FDAAE45-0C75-604E-9726-E7FDA2E17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F14F77-0A14-1045-8971-EC29375CC2F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09A03647-DD36-7D42-9EBE-69AA573E7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Setup code</a:t>
            </a:r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920613C1-0EB6-C846-88E6-3D6A5C685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rfact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: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2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pushq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	Save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4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3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Store n in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callee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-saved regs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4	  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$1, %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eax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Set return value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5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cmpq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$1,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Compare n:1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6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jle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	.L35 			If &lt;=,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done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7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leaq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-1(%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Compute n-1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	  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call 	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rfact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	Call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rfact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9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imulq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Multiply result by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10	.L35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		done: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11	   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	Restore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4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12	   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	 			Return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5">
            <a:extLst>
              <a:ext uri="{FF2B5EF4-FFF2-40B4-BE49-F238E27FC236}">
                <a16:creationId xmlns:a16="http://schemas.microsoft.com/office/drawing/2014/main" id="{4AD92ADE-7F50-FD4D-8223-1ADFD219B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13902-7528-3946-A06B-DEEB11D6195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zh-CN" altLang="en-US" sz="1400" dirty="0">
              <a:latin typeface="Nanum Myeongjo" panose="02020603020101020101" pitchFamily="18" charset="-127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93EB896A-0615-204A-9D5B-4C41EB125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</a:t>
            </a:r>
          </a:p>
        </p:txBody>
      </p:sp>
      <p:graphicFrame>
        <p:nvGraphicFramePr>
          <p:cNvPr id="1125462" name="Group 86">
            <a:extLst>
              <a:ext uri="{FF2B5EF4-FFF2-40B4-BE49-F238E27FC236}">
                <a16:creationId xmlns:a16="http://schemas.microsoft.com/office/drawing/2014/main" id="{6CE69239-43A2-984E-B070-C02350D375EA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24013"/>
          <a:ext cx="2374900" cy="4486187"/>
        </p:xfrm>
        <a:graphic>
          <a:graphicData uri="http://schemas.openxmlformats.org/drawingml/2006/table">
            <a:tbl>
              <a:tblPr/>
              <a:tblGrid>
                <a:gridCol w="64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+48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=??</a:t>
                      </a: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+40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+32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=4</a:t>
                      </a: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+24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+16  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=3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+8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8" marR="91428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=2</a:t>
                      </a:r>
                    </a:p>
                  </a:txBody>
                  <a:tcPr marL="91428" marR="91428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3568" name="Text Box 38">
            <a:extLst>
              <a:ext uri="{FF2B5EF4-FFF2-40B4-BE49-F238E27FC236}">
                <a16:creationId xmlns:a16="http://schemas.microsoft.com/office/drawing/2014/main" id="{429D0ADA-1BB9-1A45-A9C5-E00A7E56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524000"/>
            <a:ext cx="154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Stack frame</a:t>
            </a:r>
          </a:p>
        </p:txBody>
      </p:sp>
      <p:grpSp>
        <p:nvGrpSpPr>
          <p:cNvPr id="193569" name="Group 42">
            <a:extLst>
              <a:ext uri="{FF2B5EF4-FFF2-40B4-BE49-F238E27FC236}">
                <a16:creationId xmlns:a16="http://schemas.microsoft.com/office/drawing/2014/main" id="{E72BBF82-8554-994E-843F-AD4EFBB73A31}"/>
              </a:ext>
            </a:extLst>
          </p:cNvPr>
          <p:cNvGrpSpPr>
            <a:grpSpLocks/>
          </p:cNvGrpSpPr>
          <p:nvPr/>
        </p:nvGrpSpPr>
        <p:grpSpPr bwMode="auto">
          <a:xfrm>
            <a:off x="4572003" y="5010150"/>
            <a:ext cx="1290638" cy="400050"/>
            <a:chOff x="4465" y="1423"/>
            <a:chExt cx="813" cy="252"/>
          </a:xfrm>
        </p:grpSpPr>
        <p:sp>
          <p:nvSpPr>
            <p:cNvPr id="193571" name="Text Box 43">
              <a:extLst>
                <a:ext uri="{FF2B5EF4-FFF2-40B4-BE49-F238E27FC236}">
                  <a16:creationId xmlns:a16="http://schemas.microsoft.com/office/drawing/2014/main" id="{ED6CEE29-63E4-DD4E-A28F-27F87F4B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%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rsp</a:t>
              </a:r>
              <a:endPara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93572" name="Line 44">
              <a:extLst>
                <a:ext uri="{FF2B5EF4-FFF2-40B4-BE49-F238E27FC236}">
                  <a16:creationId xmlns:a16="http://schemas.microsoft.com/office/drawing/2014/main" id="{F3E3E19B-2B9D-E946-B66F-7AEED0D97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F1DEA67C-EA03-6C40-B4D8-D37BBCD6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98625"/>
            <a:ext cx="4038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Why is a </a:t>
            </a:r>
            <a:r>
              <a:rPr lang="en-US" altLang="zh-CN" sz="24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callee</a:t>
            </a:r>
            <a:r>
              <a:rPr lang="en-US" altLang="zh-CN" sz="24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-saved register (%</a:t>
            </a:r>
            <a:r>
              <a:rPr lang="en-US" altLang="zh-CN" sz="2400" b="0" kern="0" dirty="0" err="1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rbx</a:t>
            </a:r>
            <a:r>
              <a:rPr lang="en-US" altLang="zh-CN" sz="2400" b="0" kern="0" dirty="0">
                <a:latin typeface="Nanum Myeongjo" panose="02020603020101020101" pitchFamily="18" charset="-127"/>
                <a:ea typeface="宋体" panose="02010600030101010101" pitchFamily="2" charset="-122"/>
                <a:sym typeface="+mn-ea"/>
              </a:rPr>
              <a:t>) used ?</a:t>
            </a:r>
          </a:p>
          <a:p>
            <a:pPr lvl="1">
              <a:defRPr/>
            </a:pPr>
            <a:r>
              <a:rPr lang="en-US" altLang="zh-CN" sz="2000" b="0" kern="0" dirty="0">
                <a:latin typeface="Nanum Myeongjo" panose="02020603020101020101" pitchFamily="18" charset="-127"/>
                <a:sym typeface="+mn-ea"/>
              </a:rPr>
              <a:t> n must be saved before recursive call</a:t>
            </a:r>
          </a:p>
          <a:p>
            <a:pPr lvl="1">
              <a:defRPr/>
            </a:pPr>
            <a:r>
              <a:rPr lang="en-US" altLang="zh-CN" sz="2000" b="0" kern="0" dirty="0">
                <a:latin typeface="Nanum Myeongjo" panose="02020603020101020101" pitchFamily="18" charset="-127"/>
                <a:sym typeface="+mn-ea"/>
              </a:rPr>
              <a:t>We do not know how many times the function will be called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4807</Words>
  <Application>Microsoft Macintosh PowerPoint</Application>
  <PresentationFormat>如螢幕大小 (4:3)</PresentationFormat>
  <Paragraphs>1124</Paragraphs>
  <Slides>93</Slides>
  <Notes>93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4" baseType="lpstr">
      <vt:lpstr>Times New Roman</vt:lpstr>
      <vt:lpstr>宋体</vt:lpstr>
      <vt:lpstr>Arial</vt:lpstr>
      <vt:lpstr>Comic Sans MS</vt:lpstr>
      <vt:lpstr>方正姚体</vt:lpstr>
      <vt:lpstr>+mn-ea</vt:lpstr>
      <vt:lpstr>Book Antiqua</vt:lpstr>
      <vt:lpstr>Courier New</vt:lpstr>
      <vt:lpstr>Helvetica</vt:lpstr>
      <vt:lpstr>Wingdings</vt:lpstr>
      <vt:lpstr>icfp99</vt:lpstr>
      <vt:lpstr>Procedure Call</vt:lpstr>
      <vt:lpstr>Outline</vt:lpstr>
      <vt:lpstr>Execution within Procedure/Function</vt:lpstr>
      <vt:lpstr>Procedure/Function call</vt:lpstr>
      <vt:lpstr>Basic Concept</vt:lpstr>
      <vt:lpstr>Basic Concept</vt:lpstr>
      <vt:lpstr>Stack Frame Structure</vt:lpstr>
      <vt:lpstr>Memory Layout</vt:lpstr>
      <vt:lpstr>Procedure/Function Implementation</vt:lpstr>
      <vt:lpstr>Procedure/Function Implementation</vt:lpstr>
      <vt:lpstr>Invoke Callee</vt:lpstr>
      <vt:lpstr>Execution of call</vt:lpstr>
      <vt:lpstr>PowerPoint 簡報</vt:lpstr>
      <vt:lpstr>Procedure/Function Implementation</vt:lpstr>
      <vt:lpstr>Return to Caller</vt:lpstr>
      <vt:lpstr>Execution of ret</vt:lpstr>
      <vt:lpstr>PowerPoint 簡報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Stack Frame Structure</vt:lpstr>
      <vt:lpstr>Frame Stack</vt:lpstr>
      <vt:lpstr>Frame Stack</vt:lpstr>
      <vt:lpstr>Frame Stack</vt:lpstr>
      <vt:lpstr>Frame Stack</vt:lpstr>
      <vt:lpstr>Frame Stack</vt:lpstr>
      <vt:lpstr>Frame Stack</vt:lpstr>
      <vt:lpstr>Frame Stack</vt:lpstr>
      <vt:lpstr>Procedure/Function Implementation</vt:lpstr>
      <vt:lpstr>Passing Data: Arguments &amp; Return Value</vt:lpstr>
      <vt:lpstr>Passing Data: More than 6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Procedure/Function Implementation</vt:lpstr>
      <vt:lpstr>Usage Convention</vt:lpstr>
      <vt:lpstr>Usage Convention</vt:lpstr>
      <vt:lpstr>Caller-save Registers</vt:lpstr>
      <vt:lpstr>Usage Convention</vt:lpstr>
      <vt:lpstr>Callee-save Registers</vt:lpstr>
      <vt:lpstr>Procedure/Function Implementation</vt:lpstr>
      <vt:lpstr>Local Variable</vt:lpstr>
      <vt:lpstr>Local Variable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- Recursion</vt:lpstr>
      <vt:lpstr>Setup code</vt:lpstr>
      <vt:lpstr>Recursion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528</cp:revision>
  <dcterms:created xsi:type="dcterms:W3CDTF">2000-01-15T07:54:11Z</dcterms:created>
  <dcterms:modified xsi:type="dcterms:W3CDTF">2020-06-20T04:37:49Z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