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4"/>
  </p:notesMasterIdLst>
  <p:handoutMasterIdLst>
    <p:handoutMasterId r:id="rId55"/>
  </p:handoutMasterIdLst>
  <p:sldIdLst>
    <p:sldId id="1179" r:id="rId2"/>
    <p:sldId id="1255" r:id="rId3"/>
    <p:sldId id="1275" r:id="rId4"/>
    <p:sldId id="1241" r:id="rId5"/>
    <p:sldId id="1276" r:id="rId6"/>
    <p:sldId id="1277" r:id="rId7"/>
    <p:sldId id="1278" r:id="rId8"/>
    <p:sldId id="1242" r:id="rId9"/>
    <p:sldId id="1243" r:id="rId10"/>
    <p:sldId id="1244" r:id="rId11"/>
    <p:sldId id="1245" r:id="rId12"/>
    <p:sldId id="1286" r:id="rId13"/>
    <p:sldId id="1289" r:id="rId14"/>
    <p:sldId id="1287" r:id="rId15"/>
    <p:sldId id="1290" r:id="rId16"/>
    <p:sldId id="1288" r:id="rId17"/>
    <p:sldId id="1279" r:id="rId18"/>
    <p:sldId id="1246" r:id="rId19"/>
    <p:sldId id="1247" r:id="rId20"/>
    <p:sldId id="1251" r:id="rId21"/>
    <p:sldId id="1252" r:id="rId22"/>
    <p:sldId id="1291" r:id="rId23"/>
    <p:sldId id="1294" r:id="rId24"/>
    <p:sldId id="1293" r:id="rId25"/>
    <p:sldId id="1296" r:id="rId26"/>
    <p:sldId id="1305" r:id="rId27"/>
    <p:sldId id="1306" r:id="rId28"/>
    <p:sldId id="1297" r:id="rId29"/>
    <p:sldId id="1307" r:id="rId30"/>
    <p:sldId id="1258" r:id="rId31"/>
    <p:sldId id="1280" r:id="rId32"/>
    <p:sldId id="1259" r:id="rId33"/>
    <p:sldId id="1260" r:id="rId34"/>
    <p:sldId id="1281" r:id="rId35"/>
    <p:sldId id="1261" r:id="rId36"/>
    <p:sldId id="1262" r:id="rId37"/>
    <p:sldId id="1263" r:id="rId38"/>
    <p:sldId id="1264" r:id="rId39"/>
    <p:sldId id="1265" r:id="rId40"/>
    <p:sldId id="1267" r:id="rId41"/>
    <p:sldId id="1299" r:id="rId42"/>
    <p:sldId id="1300" r:id="rId43"/>
    <p:sldId id="1301" r:id="rId44"/>
    <p:sldId id="1302" r:id="rId45"/>
    <p:sldId id="1304" r:id="rId46"/>
    <p:sldId id="1268" r:id="rId47"/>
    <p:sldId id="1269" r:id="rId48"/>
    <p:sldId id="1272" r:id="rId49"/>
    <p:sldId id="1282" r:id="rId50"/>
    <p:sldId id="1283" r:id="rId51"/>
    <p:sldId id="1274" r:id="rId52"/>
    <p:sldId id="1284" r:id="rId53"/>
  </p:sldIdLst>
  <p:sldSz cx="9144000" cy="6858000" type="screen4x3"/>
  <p:notesSz cx="6858000" cy="9144000"/>
  <p:defaultTextStyle>
    <a:defPPr>
      <a:defRPr lang="en-US"/>
    </a:defPPr>
    <a:lvl1pPr algn="l" rtl="0" eaLnBrk="0" fontAlgn="base" hangingPunct="0">
      <a:spcBef>
        <a:spcPct val="0"/>
      </a:spcBef>
      <a:spcAft>
        <a:spcPct val="0"/>
      </a:spcAft>
      <a:defRPr sz="1600" b="1" kern="1200">
        <a:solidFill>
          <a:schemeClr val="tx1"/>
        </a:solidFill>
        <a:latin typeface="Comic Sans MS" panose="030F0902030302020204" pitchFamily="66" charset="0"/>
        <a:ea typeface="+mn-ea"/>
        <a:cs typeface="+mn-cs"/>
      </a:defRPr>
    </a:lvl1pPr>
    <a:lvl2pPr marL="457200" algn="l" rtl="0" eaLnBrk="0" fontAlgn="base" hangingPunct="0">
      <a:spcBef>
        <a:spcPct val="0"/>
      </a:spcBef>
      <a:spcAft>
        <a:spcPct val="0"/>
      </a:spcAft>
      <a:defRPr sz="1600" b="1" kern="1200">
        <a:solidFill>
          <a:schemeClr val="tx1"/>
        </a:solidFill>
        <a:latin typeface="Comic Sans MS" panose="030F0902030302020204" pitchFamily="66" charset="0"/>
        <a:ea typeface="+mn-ea"/>
        <a:cs typeface="+mn-cs"/>
      </a:defRPr>
    </a:lvl2pPr>
    <a:lvl3pPr marL="914400" algn="l" rtl="0" eaLnBrk="0" fontAlgn="base" hangingPunct="0">
      <a:spcBef>
        <a:spcPct val="0"/>
      </a:spcBef>
      <a:spcAft>
        <a:spcPct val="0"/>
      </a:spcAft>
      <a:defRPr sz="1600" b="1" kern="1200">
        <a:solidFill>
          <a:schemeClr val="tx1"/>
        </a:solidFill>
        <a:latin typeface="Comic Sans MS" panose="030F0902030302020204" pitchFamily="66" charset="0"/>
        <a:ea typeface="+mn-ea"/>
        <a:cs typeface="+mn-cs"/>
      </a:defRPr>
    </a:lvl3pPr>
    <a:lvl4pPr marL="1371600" algn="l" rtl="0" eaLnBrk="0" fontAlgn="base" hangingPunct="0">
      <a:spcBef>
        <a:spcPct val="0"/>
      </a:spcBef>
      <a:spcAft>
        <a:spcPct val="0"/>
      </a:spcAft>
      <a:defRPr sz="1600" b="1" kern="1200">
        <a:solidFill>
          <a:schemeClr val="tx1"/>
        </a:solidFill>
        <a:latin typeface="Comic Sans MS" panose="030F0902030302020204" pitchFamily="66" charset="0"/>
        <a:ea typeface="+mn-ea"/>
        <a:cs typeface="+mn-cs"/>
      </a:defRPr>
    </a:lvl4pPr>
    <a:lvl5pPr marL="1828800" algn="l" rtl="0" eaLnBrk="0" fontAlgn="base" hangingPunct="0">
      <a:spcBef>
        <a:spcPct val="0"/>
      </a:spcBef>
      <a:spcAft>
        <a:spcPct val="0"/>
      </a:spcAft>
      <a:defRPr sz="1600" b="1" kern="1200">
        <a:solidFill>
          <a:schemeClr val="tx1"/>
        </a:solidFill>
        <a:latin typeface="Comic Sans MS" panose="030F0902030302020204" pitchFamily="66" charset="0"/>
        <a:ea typeface="+mn-ea"/>
        <a:cs typeface="+mn-cs"/>
      </a:defRPr>
    </a:lvl5pPr>
    <a:lvl6pPr marL="2286000" algn="l" defTabSz="914400" rtl="0" eaLnBrk="1" latinLnBrk="0" hangingPunct="1">
      <a:defRPr sz="1600" b="1" kern="1200">
        <a:solidFill>
          <a:schemeClr val="tx1"/>
        </a:solidFill>
        <a:latin typeface="Comic Sans MS" panose="030F0902030302020204" pitchFamily="66" charset="0"/>
        <a:ea typeface="+mn-ea"/>
        <a:cs typeface="+mn-cs"/>
      </a:defRPr>
    </a:lvl6pPr>
    <a:lvl7pPr marL="2743200" algn="l" defTabSz="914400" rtl="0" eaLnBrk="1" latinLnBrk="0" hangingPunct="1">
      <a:defRPr sz="1600" b="1" kern="1200">
        <a:solidFill>
          <a:schemeClr val="tx1"/>
        </a:solidFill>
        <a:latin typeface="Comic Sans MS" panose="030F0902030302020204" pitchFamily="66" charset="0"/>
        <a:ea typeface="+mn-ea"/>
        <a:cs typeface="+mn-cs"/>
      </a:defRPr>
    </a:lvl7pPr>
    <a:lvl8pPr marL="3200400" algn="l" defTabSz="914400" rtl="0" eaLnBrk="1" latinLnBrk="0" hangingPunct="1">
      <a:defRPr sz="1600" b="1" kern="1200">
        <a:solidFill>
          <a:schemeClr val="tx1"/>
        </a:solidFill>
        <a:latin typeface="Comic Sans MS" panose="030F0902030302020204" pitchFamily="66" charset="0"/>
        <a:ea typeface="+mn-ea"/>
        <a:cs typeface="+mn-cs"/>
      </a:defRPr>
    </a:lvl8pPr>
    <a:lvl9pPr marL="3657600" algn="l" defTabSz="914400" rtl="0" eaLnBrk="1" latinLnBrk="0" hangingPunct="1">
      <a:defRPr sz="1600" b="1" kern="1200">
        <a:solidFill>
          <a:schemeClr val="tx1"/>
        </a:solidFill>
        <a:latin typeface="Comic Sans MS" panose="030F09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056" autoAdjust="0"/>
    <p:restoredTop sz="85534" autoAdjust="0"/>
  </p:normalViewPr>
  <p:slideViewPr>
    <p:cSldViewPr>
      <p:cViewPr varScale="1">
        <p:scale>
          <a:sx n="61" d="100"/>
          <a:sy n="61" d="100"/>
        </p:scale>
        <p:origin x="208" y="114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_rels/viewProps.xml.rels><?xml version="1.0" encoding="UTF-8" standalone="yes"?>
<Relationships xmlns="http://schemas.openxmlformats.org/package/2006/relationships"><Relationship Id="rId8" Type="http://schemas.openxmlformats.org/officeDocument/2006/relationships/slide" Target="slides/slide24.xml"/><Relationship Id="rId13" Type="http://schemas.openxmlformats.org/officeDocument/2006/relationships/slide" Target="slides/slide29.xml"/><Relationship Id="rId18" Type="http://schemas.openxmlformats.org/officeDocument/2006/relationships/slide" Target="slides/slide34.xml"/><Relationship Id="rId26" Type="http://schemas.openxmlformats.org/officeDocument/2006/relationships/slide" Target="slides/slide47.xml"/><Relationship Id="rId3" Type="http://schemas.openxmlformats.org/officeDocument/2006/relationships/slide" Target="slides/slide19.xml"/><Relationship Id="rId21" Type="http://schemas.openxmlformats.org/officeDocument/2006/relationships/slide" Target="slides/slide37.xml"/><Relationship Id="rId7" Type="http://schemas.openxmlformats.org/officeDocument/2006/relationships/slide" Target="slides/slide23.xml"/><Relationship Id="rId12" Type="http://schemas.openxmlformats.org/officeDocument/2006/relationships/slide" Target="slides/slide28.xml"/><Relationship Id="rId17" Type="http://schemas.openxmlformats.org/officeDocument/2006/relationships/slide" Target="slides/slide33.xml"/><Relationship Id="rId25" Type="http://schemas.openxmlformats.org/officeDocument/2006/relationships/slide" Target="slides/slide46.xml"/><Relationship Id="rId2" Type="http://schemas.openxmlformats.org/officeDocument/2006/relationships/slide" Target="slides/slide18.xml"/><Relationship Id="rId16" Type="http://schemas.openxmlformats.org/officeDocument/2006/relationships/slide" Target="slides/slide32.xml"/><Relationship Id="rId20" Type="http://schemas.openxmlformats.org/officeDocument/2006/relationships/slide" Target="slides/slide36.xml"/><Relationship Id="rId29" Type="http://schemas.openxmlformats.org/officeDocument/2006/relationships/slide" Target="slides/slide50.xml"/><Relationship Id="rId1" Type="http://schemas.openxmlformats.org/officeDocument/2006/relationships/slide" Target="slides/slide4.xml"/><Relationship Id="rId6" Type="http://schemas.openxmlformats.org/officeDocument/2006/relationships/slide" Target="slides/slide22.xml"/><Relationship Id="rId11" Type="http://schemas.openxmlformats.org/officeDocument/2006/relationships/slide" Target="slides/slide27.xml"/><Relationship Id="rId24" Type="http://schemas.openxmlformats.org/officeDocument/2006/relationships/slide" Target="slides/slide40.xml"/><Relationship Id="rId5" Type="http://schemas.openxmlformats.org/officeDocument/2006/relationships/slide" Target="slides/slide21.xml"/><Relationship Id="rId15" Type="http://schemas.openxmlformats.org/officeDocument/2006/relationships/slide" Target="slides/slide31.xml"/><Relationship Id="rId23" Type="http://schemas.openxmlformats.org/officeDocument/2006/relationships/slide" Target="slides/slide39.xml"/><Relationship Id="rId28" Type="http://schemas.openxmlformats.org/officeDocument/2006/relationships/slide" Target="slides/slide49.xml"/><Relationship Id="rId10" Type="http://schemas.openxmlformats.org/officeDocument/2006/relationships/slide" Target="slides/slide26.xml"/><Relationship Id="rId19" Type="http://schemas.openxmlformats.org/officeDocument/2006/relationships/slide" Target="slides/slide35.xml"/><Relationship Id="rId4" Type="http://schemas.openxmlformats.org/officeDocument/2006/relationships/slide" Target="slides/slide20.xml"/><Relationship Id="rId9" Type="http://schemas.openxmlformats.org/officeDocument/2006/relationships/slide" Target="slides/slide25.xml"/><Relationship Id="rId14" Type="http://schemas.openxmlformats.org/officeDocument/2006/relationships/slide" Target="slides/slide30.xml"/><Relationship Id="rId22" Type="http://schemas.openxmlformats.org/officeDocument/2006/relationships/slide" Target="slides/slide38.xml"/><Relationship Id="rId27"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F829A1-59C3-C84A-8853-C505C283EB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atin typeface="Comic Sans MS" charset="0"/>
              </a:defRPr>
            </a:lvl1pPr>
          </a:lstStyle>
          <a:p>
            <a:pPr>
              <a:defRPr/>
            </a:pPr>
            <a:endParaRPr lang="en-US" b="0" dirty="0">
              <a:latin typeface="Montserrat" pitchFamily="2" charset="0"/>
            </a:endParaRPr>
          </a:p>
        </p:txBody>
      </p:sp>
      <p:sp>
        <p:nvSpPr>
          <p:cNvPr id="3" name="Date Placeholder 2">
            <a:extLst>
              <a:ext uri="{FF2B5EF4-FFF2-40B4-BE49-F238E27FC236}">
                <a16:creationId xmlns:a16="http://schemas.microsoft.com/office/drawing/2014/main" id="{8E8CB0B6-A2E0-D548-98D9-994AC58A45FD}"/>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0DE5DAC0-83CB-E24F-AC41-40ADC5597FE1}" type="datetimeFigureOut">
              <a:rPr lang="en-US" altLang="zh-TW" b="0">
                <a:latin typeface="Montserrat" pitchFamily="2" charset="0"/>
              </a:rPr>
              <a:pPr/>
              <a:t>12/18/20</a:t>
            </a:fld>
            <a:endParaRPr lang="en-US" altLang="zh-TW" b="0" dirty="0">
              <a:latin typeface="Montserrat" pitchFamily="2" charset="0"/>
            </a:endParaRPr>
          </a:p>
        </p:txBody>
      </p:sp>
      <p:sp>
        <p:nvSpPr>
          <p:cNvPr id="4" name="Footer Placeholder 3">
            <a:extLst>
              <a:ext uri="{FF2B5EF4-FFF2-40B4-BE49-F238E27FC236}">
                <a16:creationId xmlns:a16="http://schemas.microsoft.com/office/drawing/2014/main" id="{63438AA7-1D61-B14C-B285-62BFCBC7725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smtClean="0">
                <a:latin typeface="Comic Sans MS" charset="0"/>
              </a:defRPr>
            </a:lvl1pPr>
          </a:lstStyle>
          <a:p>
            <a:pPr>
              <a:defRPr/>
            </a:pPr>
            <a:endParaRPr lang="en-US" b="0" dirty="0">
              <a:latin typeface="Montserrat" pitchFamily="2" charset="0"/>
            </a:endParaRPr>
          </a:p>
        </p:txBody>
      </p:sp>
      <p:sp>
        <p:nvSpPr>
          <p:cNvPr id="5" name="Slide Number Placeholder 4">
            <a:extLst>
              <a:ext uri="{FF2B5EF4-FFF2-40B4-BE49-F238E27FC236}">
                <a16:creationId xmlns:a16="http://schemas.microsoft.com/office/drawing/2014/main" id="{5C9848CD-779D-7D4A-826F-80FBDC49FB61}"/>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B1DA4A2-B87A-8940-B1A1-2F34B7132E0E}" type="slidenum">
              <a:rPr lang="en-US" altLang="zh-TW" b="0">
                <a:latin typeface="Montserrat" pitchFamily="2" charset="0"/>
              </a:rPr>
              <a:pPr/>
              <a:t>‹#›</a:t>
            </a:fld>
            <a:endParaRPr lang="en-US" altLang="zh-TW" b="0" dirty="0">
              <a:latin typeface="Montserrat" pitchFamily="2"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A78422C-81DB-A743-ABBB-158DEAFFDFB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b="0">
                <a:latin typeface="Times New Roman" pitchFamily="18" charset="0"/>
              </a:defRPr>
            </a:lvl1pPr>
          </a:lstStyle>
          <a:p>
            <a:pPr>
              <a:defRPr/>
            </a:pPr>
            <a:endParaRPr lang="zh-CN" altLang="en-US"/>
          </a:p>
        </p:txBody>
      </p:sp>
      <p:sp>
        <p:nvSpPr>
          <p:cNvPr id="6147" name="Rectangle 3">
            <a:extLst>
              <a:ext uri="{FF2B5EF4-FFF2-40B4-BE49-F238E27FC236}">
                <a16:creationId xmlns:a16="http://schemas.microsoft.com/office/drawing/2014/main" id="{3C97179E-5E95-E944-B645-94878E109F75}"/>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latin typeface="Times New Roman" pitchFamily="18" charset="0"/>
              </a:defRPr>
            </a:lvl1pPr>
          </a:lstStyle>
          <a:p>
            <a:pPr>
              <a:defRPr/>
            </a:pPr>
            <a:endParaRPr lang="en-US" altLang="zh-CN"/>
          </a:p>
        </p:txBody>
      </p:sp>
      <p:sp>
        <p:nvSpPr>
          <p:cNvPr id="13316" name="Rectangle 4">
            <a:extLst>
              <a:ext uri="{FF2B5EF4-FFF2-40B4-BE49-F238E27FC236}">
                <a16:creationId xmlns:a16="http://schemas.microsoft.com/office/drawing/2014/main" id="{A4B8AD1A-5CE5-2046-8643-98B9A85FDB0D}"/>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BC835A5-A2BC-5344-911B-558B6538628D}"/>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150" name="Rectangle 6">
            <a:extLst>
              <a:ext uri="{FF2B5EF4-FFF2-40B4-BE49-F238E27FC236}">
                <a16:creationId xmlns:a16="http://schemas.microsoft.com/office/drawing/2014/main" id="{A27AD569-CC7C-9447-BAEC-B6E57733F9BE}"/>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b="0">
                <a:latin typeface="Times New Roman" pitchFamily="18" charset="0"/>
              </a:defRPr>
            </a:lvl1pPr>
          </a:lstStyle>
          <a:p>
            <a:pPr>
              <a:defRPr/>
            </a:pPr>
            <a:endParaRPr lang="en-US" altLang="zh-CN"/>
          </a:p>
        </p:txBody>
      </p:sp>
      <p:sp>
        <p:nvSpPr>
          <p:cNvPr id="6151" name="Rectangle 7">
            <a:extLst>
              <a:ext uri="{FF2B5EF4-FFF2-40B4-BE49-F238E27FC236}">
                <a16:creationId xmlns:a16="http://schemas.microsoft.com/office/drawing/2014/main" id="{F840A79D-CDF3-8745-B438-95EA32EB9F3D}"/>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anose="02020603050405020304" pitchFamily="18" charset="0"/>
              </a:defRPr>
            </a:lvl1pPr>
          </a:lstStyle>
          <a:p>
            <a:fld id="{C623133B-323B-DD45-A6DA-530E4D6C7877}"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CC4AC252-CB57-3043-A7DB-5F3B23A711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00246F0A-E59C-A040-8710-2C4999D298E3}" type="slidenum">
              <a:rPr lang="zh-CN" altLang="en-US" sz="1200" b="0">
                <a:latin typeface="Times New Roman" panose="02020603050405020304" pitchFamily="18" charset="0"/>
              </a:rPr>
              <a:pPr/>
              <a:t>1</a:t>
            </a:fld>
            <a:endParaRPr lang="en-US" altLang="zh-CN" sz="1200" b="0">
              <a:latin typeface="Times New Roman" panose="02020603050405020304" pitchFamily="18" charset="0"/>
            </a:endParaRPr>
          </a:p>
        </p:txBody>
      </p:sp>
      <p:sp>
        <p:nvSpPr>
          <p:cNvPr id="15362" name="Rectangle 2">
            <a:extLst>
              <a:ext uri="{FF2B5EF4-FFF2-40B4-BE49-F238E27FC236}">
                <a16:creationId xmlns:a16="http://schemas.microsoft.com/office/drawing/2014/main" id="{836EE6D0-14AC-C744-9D3D-6013B0C722DC}"/>
              </a:ext>
            </a:extLst>
          </p:cNvPr>
          <p:cNvSpPr>
            <a:spLocks noChangeArrowheads="1" noTextEdit="1"/>
          </p:cNvSpPr>
          <p:nvPr>
            <p:ph type="sldImg"/>
          </p:nvPr>
        </p:nvSpPr>
        <p:spPr>
          <a:ln/>
        </p:spPr>
      </p:sp>
      <p:sp>
        <p:nvSpPr>
          <p:cNvPr id="15363" name="Rectangle 3">
            <a:extLst>
              <a:ext uri="{FF2B5EF4-FFF2-40B4-BE49-F238E27FC236}">
                <a16:creationId xmlns:a16="http://schemas.microsoft.com/office/drawing/2014/main" id="{C5CF8556-9829-A042-8756-6FF561DAAD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55451F4-8C16-A546-86FB-00A0A52D8E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22FD43AA-E8B9-9441-84DE-B0AD9B5CFB37}" type="slidenum">
              <a:rPr lang="zh-CN" altLang="en-US" sz="1200" b="0">
                <a:latin typeface="Times New Roman" panose="02020603050405020304" pitchFamily="18" charset="0"/>
              </a:rPr>
              <a:pPr/>
              <a:t>18</a:t>
            </a:fld>
            <a:endParaRPr lang="en-US" altLang="zh-CN" sz="1200" b="0">
              <a:latin typeface="Times New Roman" panose="02020603050405020304" pitchFamily="18" charset="0"/>
            </a:endParaRPr>
          </a:p>
        </p:txBody>
      </p:sp>
      <p:sp>
        <p:nvSpPr>
          <p:cNvPr id="41986" name="Rectangle 2">
            <a:extLst>
              <a:ext uri="{FF2B5EF4-FFF2-40B4-BE49-F238E27FC236}">
                <a16:creationId xmlns:a16="http://schemas.microsoft.com/office/drawing/2014/main" id="{B74B9A9D-B1AC-2E4F-BD07-77F7A9E9A538}"/>
              </a:ext>
            </a:extLst>
          </p:cNvPr>
          <p:cNvSpPr>
            <a:spLocks noChangeArrowheads="1" noTextEdit="1"/>
          </p:cNvSpPr>
          <p:nvPr>
            <p:ph type="sldImg"/>
          </p:nvPr>
        </p:nvSpPr>
        <p:spPr>
          <a:ln/>
        </p:spPr>
      </p:sp>
      <p:sp>
        <p:nvSpPr>
          <p:cNvPr id="41987" name="Rectangle 3">
            <a:extLst>
              <a:ext uri="{FF2B5EF4-FFF2-40B4-BE49-F238E27FC236}">
                <a16:creationId xmlns:a16="http://schemas.microsoft.com/office/drawing/2014/main" id="{9963991D-3969-BC45-8D57-B514066D28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68AAA60E-5A08-724E-8411-47BFCACF15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58B59038-7DA5-4C40-BB13-F293A86164FF}" type="slidenum">
              <a:rPr lang="zh-CN" altLang="en-US" sz="1200" b="0">
                <a:latin typeface="Times New Roman" panose="02020603050405020304" pitchFamily="18" charset="0"/>
              </a:rPr>
              <a:pPr/>
              <a:t>19</a:t>
            </a:fld>
            <a:endParaRPr lang="en-US" altLang="zh-CN" sz="1200" b="0">
              <a:latin typeface="Times New Roman" panose="02020603050405020304" pitchFamily="18" charset="0"/>
            </a:endParaRPr>
          </a:p>
        </p:txBody>
      </p:sp>
      <p:sp>
        <p:nvSpPr>
          <p:cNvPr id="44034" name="Rectangle 2">
            <a:extLst>
              <a:ext uri="{FF2B5EF4-FFF2-40B4-BE49-F238E27FC236}">
                <a16:creationId xmlns:a16="http://schemas.microsoft.com/office/drawing/2014/main" id="{9CB3EC02-23B1-8840-B7C1-24838BF1C645}"/>
              </a:ext>
            </a:extLst>
          </p:cNvPr>
          <p:cNvSpPr>
            <a:spLocks noChangeArrowheads="1" noTextEdit="1"/>
          </p:cNvSpPr>
          <p:nvPr>
            <p:ph type="sldImg"/>
          </p:nvPr>
        </p:nvSpPr>
        <p:spPr>
          <a:ln/>
        </p:spPr>
      </p:sp>
      <p:sp>
        <p:nvSpPr>
          <p:cNvPr id="44035" name="Rectangle 3">
            <a:extLst>
              <a:ext uri="{FF2B5EF4-FFF2-40B4-BE49-F238E27FC236}">
                <a16:creationId xmlns:a16="http://schemas.microsoft.com/office/drawing/2014/main" id="{1A0F4E86-4A0B-4D4F-9501-350C0D2758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3DD79325-5563-A349-9A03-A738047616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037143E7-6ADE-9E4D-8E19-2FEF111C3342}" type="slidenum">
              <a:rPr lang="zh-CN" altLang="en-US" sz="1200" b="0">
                <a:latin typeface="Times New Roman" panose="02020603050405020304" pitchFamily="18" charset="0"/>
              </a:rPr>
              <a:pPr/>
              <a:t>20</a:t>
            </a:fld>
            <a:endParaRPr lang="en-US" altLang="zh-CN" sz="1200" b="0">
              <a:latin typeface="Times New Roman" panose="02020603050405020304" pitchFamily="18" charset="0"/>
            </a:endParaRPr>
          </a:p>
        </p:txBody>
      </p:sp>
      <p:sp>
        <p:nvSpPr>
          <p:cNvPr id="46082" name="Rectangle 2">
            <a:extLst>
              <a:ext uri="{FF2B5EF4-FFF2-40B4-BE49-F238E27FC236}">
                <a16:creationId xmlns:a16="http://schemas.microsoft.com/office/drawing/2014/main" id="{349A373F-5478-9347-A8FB-B7C19543767D}"/>
              </a:ext>
            </a:extLst>
          </p:cNvPr>
          <p:cNvSpPr>
            <a:spLocks noChangeArrowheads="1" noTextEdit="1"/>
          </p:cNvSpPr>
          <p:nvPr>
            <p:ph type="sldImg"/>
          </p:nvPr>
        </p:nvSpPr>
        <p:spPr>
          <a:ln/>
        </p:spPr>
      </p:sp>
      <p:sp>
        <p:nvSpPr>
          <p:cNvPr id="46083" name="Rectangle 3">
            <a:extLst>
              <a:ext uri="{FF2B5EF4-FFF2-40B4-BE49-F238E27FC236}">
                <a16:creationId xmlns:a16="http://schemas.microsoft.com/office/drawing/2014/main" id="{3C2D1640-BDC1-DE4D-AFAB-29958EE896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D8205015-FAFB-1449-8714-A843649AC1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5D51575C-EA1B-B240-A6DD-EAFFB2811D12}" type="slidenum">
              <a:rPr lang="zh-CN" altLang="en-US" sz="1200" b="0">
                <a:latin typeface="Times New Roman" panose="02020603050405020304" pitchFamily="18" charset="0"/>
              </a:rPr>
              <a:pPr/>
              <a:t>21</a:t>
            </a:fld>
            <a:endParaRPr lang="en-US" altLang="zh-CN" sz="1200" b="0">
              <a:latin typeface="Times New Roman" panose="02020603050405020304" pitchFamily="18" charset="0"/>
            </a:endParaRPr>
          </a:p>
        </p:txBody>
      </p:sp>
      <p:sp>
        <p:nvSpPr>
          <p:cNvPr id="48130" name="Rectangle 2">
            <a:extLst>
              <a:ext uri="{FF2B5EF4-FFF2-40B4-BE49-F238E27FC236}">
                <a16:creationId xmlns:a16="http://schemas.microsoft.com/office/drawing/2014/main" id="{B7B69822-7586-6246-885F-B4D6193A7BBD}"/>
              </a:ext>
            </a:extLst>
          </p:cNvPr>
          <p:cNvSpPr>
            <a:spLocks noChangeArrowheads="1" noTextEdit="1"/>
          </p:cNvSpPr>
          <p:nvPr>
            <p:ph type="sldImg"/>
          </p:nvPr>
        </p:nvSpPr>
        <p:spPr>
          <a:ln/>
        </p:spPr>
      </p:sp>
      <p:sp>
        <p:nvSpPr>
          <p:cNvPr id="48131" name="Rectangle 3">
            <a:extLst>
              <a:ext uri="{FF2B5EF4-FFF2-40B4-BE49-F238E27FC236}">
                <a16:creationId xmlns:a16="http://schemas.microsoft.com/office/drawing/2014/main" id="{AE00A17C-3A08-D441-88DC-BC83BD6580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15DDE0A4-223F-594C-BDFC-B967794311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F85B586B-D88E-FB4A-A54B-4F0767536E42}" type="slidenum">
              <a:rPr lang="zh-CN" altLang="en-US" sz="1200" b="0">
                <a:latin typeface="Times New Roman" panose="02020603050405020304" pitchFamily="18" charset="0"/>
              </a:rPr>
              <a:pPr/>
              <a:t>23</a:t>
            </a:fld>
            <a:endParaRPr lang="en-US" altLang="zh-CN" sz="1200" b="0">
              <a:latin typeface="Times New Roman" panose="02020603050405020304" pitchFamily="18" charset="0"/>
            </a:endParaRPr>
          </a:p>
        </p:txBody>
      </p:sp>
      <p:sp>
        <p:nvSpPr>
          <p:cNvPr id="51202" name="Rectangle 2">
            <a:extLst>
              <a:ext uri="{FF2B5EF4-FFF2-40B4-BE49-F238E27FC236}">
                <a16:creationId xmlns:a16="http://schemas.microsoft.com/office/drawing/2014/main" id="{930485A8-838B-A744-8D87-E5D046CAD51D}"/>
              </a:ext>
            </a:extLst>
          </p:cNvPr>
          <p:cNvSpPr>
            <a:spLocks noChangeArrowheads="1" noTextEdit="1"/>
          </p:cNvSpPr>
          <p:nvPr>
            <p:ph type="sldImg"/>
          </p:nvPr>
        </p:nvSpPr>
        <p:spPr>
          <a:ln/>
        </p:spPr>
      </p:sp>
      <p:sp>
        <p:nvSpPr>
          <p:cNvPr id="51203" name="Rectangle 3">
            <a:extLst>
              <a:ext uri="{FF2B5EF4-FFF2-40B4-BE49-F238E27FC236}">
                <a16:creationId xmlns:a16="http://schemas.microsoft.com/office/drawing/2014/main" id="{E100C927-8702-1B49-825E-DF0AA2ACCD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3ADE7086-4EB3-A54F-BB0E-4929A1363D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DD095F3F-D34E-4840-9ACA-59ACAEC1A247}" type="slidenum">
              <a:rPr lang="zh-CN" altLang="en-US" sz="1200" b="0">
                <a:latin typeface="Times New Roman" panose="02020603050405020304" pitchFamily="18" charset="0"/>
              </a:rPr>
              <a:pPr/>
              <a:t>24</a:t>
            </a:fld>
            <a:endParaRPr lang="en-US" altLang="zh-CN" sz="1200" b="0">
              <a:latin typeface="Times New Roman" panose="02020603050405020304" pitchFamily="18" charset="0"/>
            </a:endParaRPr>
          </a:p>
        </p:txBody>
      </p:sp>
      <p:sp>
        <p:nvSpPr>
          <p:cNvPr id="53250" name="Rectangle 2">
            <a:extLst>
              <a:ext uri="{FF2B5EF4-FFF2-40B4-BE49-F238E27FC236}">
                <a16:creationId xmlns:a16="http://schemas.microsoft.com/office/drawing/2014/main" id="{73A19268-CF03-7643-BF69-B99F55262B4D}"/>
              </a:ext>
            </a:extLst>
          </p:cNvPr>
          <p:cNvSpPr>
            <a:spLocks noChangeArrowheads="1" noTextEdit="1"/>
          </p:cNvSpPr>
          <p:nvPr>
            <p:ph type="sldImg"/>
          </p:nvPr>
        </p:nvSpPr>
        <p:spPr>
          <a:ln/>
        </p:spPr>
      </p:sp>
      <p:sp>
        <p:nvSpPr>
          <p:cNvPr id="53251" name="Rectangle 3">
            <a:extLst>
              <a:ext uri="{FF2B5EF4-FFF2-40B4-BE49-F238E27FC236}">
                <a16:creationId xmlns:a16="http://schemas.microsoft.com/office/drawing/2014/main" id="{5DCB0C9C-8CE3-AB48-B47E-7B0730AFB8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CCDACF17-43C5-CF48-840D-8F835DA159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F97CC01C-B249-9941-8AFA-51F5234A9887}" type="slidenum">
              <a:rPr lang="zh-CN" altLang="en-US" sz="1200" b="0">
                <a:latin typeface="Times New Roman" panose="02020603050405020304" pitchFamily="18" charset="0"/>
              </a:rPr>
              <a:pPr/>
              <a:t>25</a:t>
            </a:fld>
            <a:endParaRPr lang="en-US" altLang="zh-CN" sz="1200" b="0">
              <a:latin typeface="Times New Roman" panose="02020603050405020304" pitchFamily="18" charset="0"/>
            </a:endParaRPr>
          </a:p>
        </p:txBody>
      </p:sp>
      <p:sp>
        <p:nvSpPr>
          <p:cNvPr id="55298" name="Rectangle 2">
            <a:extLst>
              <a:ext uri="{FF2B5EF4-FFF2-40B4-BE49-F238E27FC236}">
                <a16:creationId xmlns:a16="http://schemas.microsoft.com/office/drawing/2014/main" id="{A38815B7-3D8A-7443-9B78-3E8A9DC00583}"/>
              </a:ext>
            </a:extLst>
          </p:cNvPr>
          <p:cNvSpPr>
            <a:spLocks noChangeArrowheads="1" noTextEdit="1"/>
          </p:cNvSpPr>
          <p:nvPr>
            <p:ph type="sldImg"/>
          </p:nvPr>
        </p:nvSpPr>
        <p:spPr>
          <a:ln/>
        </p:spPr>
      </p:sp>
      <p:sp>
        <p:nvSpPr>
          <p:cNvPr id="55299" name="Rectangle 3">
            <a:extLst>
              <a:ext uri="{FF2B5EF4-FFF2-40B4-BE49-F238E27FC236}">
                <a16:creationId xmlns:a16="http://schemas.microsoft.com/office/drawing/2014/main" id="{D3D532C2-20BF-6D44-84CB-BE4D609779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0F9B7C33-49A1-1E49-AFAB-A3D62FAD66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2D659866-8812-874F-855F-109D48817855}" type="slidenum">
              <a:rPr lang="zh-CN" altLang="en-US" sz="1200" b="0">
                <a:latin typeface="Times New Roman" panose="02020603050405020304" pitchFamily="18" charset="0"/>
              </a:rPr>
              <a:pPr/>
              <a:t>26</a:t>
            </a:fld>
            <a:endParaRPr lang="en-US" altLang="zh-CN" sz="1200" b="0">
              <a:latin typeface="Times New Roman" panose="02020603050405020304" pitchFamily="18" charset="0"/>
            </a:endParaRPr>
          </a:p>
        </p:txBody>
      </p:sp>
      <p:sp>
        <p:nvSpPr>
          <p:cNvPr id="57346" name="Rectangle 2">
            <a:extLst>
              <a:ext uri="{FF2B5EF4-FFF2-40B4-BE49-F238E27FC236}">
                <a16:creationId xmlns:a16="http://schemas.microsoft.com/office/drawing/2014/main" id="{FF0BEEA4-0758-944A-8F99-2896FD40026D}"/>
              </a:ext>
            </a:extLst>
          </p:cNvPr>
          <p:cNvSpPr>
            <a:spLocks noChangeArrowheads="1" noTextEdit="1"/>
          </p:cNvSpPr>
          <p:nvPr>
            <p:ph type="sldImg"/>
          </p:nvPr>
        </p:nvSpPr>
        <p:spPr>
          <a:ln/>
        </p:spPr>
      </p:sp>
      <p:sp>
        <p:nvSpPr>
          <p:cNvPr id="57347" name="Rectangle 3">
            <a:extLst>
              <a:ext uri="{FF2B5EF4-FFF2-40B4-BE49-F238E27FC236}">
                <a16:creationId xmlns:a16="http://schemas.microsoft.com/office/drawing/2014/main" id="{EB5129EA-6547-2E42-AA6C-157AA85AD3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9D45D0B5-DDA1-B344-B81D-7A5F171048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1D19FC6E-2B79-B64C-A197-3A1A69489148}" type="slidenum">
              <a:rPr lang="zh-CN" altLang="en-US" sz="1200" b="0">
                <a:latin typeface="Times New Roman" panose="02020603050405020304" pitchFamily="18" charset="0"/>
              </a:rPr>
              <a:pPr/>
              <a:t>27</a:t>
            </a:fld>
            <a:endParaRPr lang="en-US" altLang="zh-CN" sz="1200" b="0">
              <a:latin typeface="Times New Roman" panose="02020603050405020304" pitchFamily="18" charset="0"/>
            </a:endParaRPr>
          </a:p>
        </p:txBody>
      </p:sp>
      <p:sp>
        <p:nvSpPr>
          <p:cNvPr id="59394" name="Rectangle 2">
            <a:extLst>
              <a:ext uri="{FF2B5EF4-FFF2-40B4-BE49-F238E27FC236}">
                <a16:creationId xmlns:a16="http://schemas.microsoft.com/office/drawing/2014/main" id="{645A859F-9407-6A44-88D2-C2813906DEC6}"/>
              </a:ext>
            </a:extLst>
          </p:cNvPr>
          <p:cNvSpPr>
            <a:spLocks noChangeArrowheads="1" noTextEdit="1"/>
          </p:cNvSpPr>
          <p:nvPr>
            <p:ph type="sldImg"/>
          </p:nvPr>
        </p:nvSpPr>
        <p:spPr>
          <a:ln/>
        </p:spPr>
      </p:sp>
      <p:sp>
        <p:nvSpPr>
          <p:cNvPr id="59395" name="Rectangle 3">
            <a:extLst>
              <a:ext uri="{FF2B5EF4-FFF2-40B4-BE49-F238E27FC236}">
                <a16:creationId xmlns:a16="http://schemas.microsoft.com/office/drawing/2014/main" id="{067D19CA-1459-054F-8F2E-D5B3B16D01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a:extLst>
              <a:ext uri="{FF2B5EF4-FFF2-40B4-BE49-F238E27FC236}">
                <a16:creationId xmlns:a16="http://schemas.microsoft.com/office/drawing/2014/main" id="{14D188CA-62BF-1B4C-A081-FA0D96FD7079}"/>
              </a:ext>
            </a:extLst>
          </p:cNvPr>
          <p:cNvSpPr>
            <a:spLocks noGrp="1" noRot="1" noChangeAspect="1" noTextEdit="1"/>
          </p:cNvSpPr>
          <p:nvPr>
            <p:ph type="sldImg"/>
          </p:nvPr>
        </p:nvSpPr>
        <p:spPr>
          <a:ln/>
        </p:spPr>
      </p:sp>
      <p:sp>
        <p:nvSpPr>
          <p:cNvPr id="74754" name="备注占位符 2">
            <a:extLst>
              <a:ext uri="{FF2B5EF4-FFF2-40B4-BE49-F238E27FC236}">
                <a16:creationId xmlns:a16="http://schemas.microsoft.com/office/drawing/2014/main" id="{781D719F-872C-C849-9E7A-384DC3FA6C7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This code will output  "2340", "3240", "4230", "4320", "2430" or "3420", but never anything else. Each thread has its own copy of i, which is assigned to, incremented and then printed. The thread running main also has its own copy, which is assigned to at the beginning and then left unchanged. These copies are entirely independent, and each has a different address.</a:t>
            </a:r>
            <a:endParaRPr lang="zh-CN" altLang="en-US"/>
          </a:p>
        </p:txBody>
      </p:sp>
      <p:sp>
        <p:nvSpPr>
          <p:cNvPr id="74755" name="幻灯片编号占位符 3">
            <a:extLst>
              <a:ext uri="{FF2B5EF4-FFF2-40B4-BE49-F238E27FC236}">
                <a16:creationId xmlns:a16="http://schemas.microsoft.com/office/drawing/2014/main" id="{FD9BD527-03C9-244C-802D-0AD50F717BC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B423D305-07BF-F542-922E-C6DA831207EE}" type="slidenum">
              <a:rPr lang="zh-CN" altLang="en-US" sz="1200" b="0">
                <a:latin typeface="Times New Roman" panose="02020603050405020304" pitchFamily="18" charset="0"/>
              </a:rPr>
              <a:pPr/>
              <a:t>41</a:t>
            </a:fld>
            <a:endParaRPr lang="en-US" altLang="zh-CN" sz="1200" b="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51623DEE-51F9-AA43-8313-D826759808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A7182848-B2B7-D54B-9476-0917A6AC2D6E}" type="slidenum">
              <a:rPr lang="zh-CN" altLang="en-US" sz="1200" b="0">
                <a:latin typeface="Times New Roman" panose="02020603050405020304" pitchFamily="18" charset="0"/>
              </a:rPr>
              <a:pPr/>
              <a:t>2</a:t>
            </a:fld>
            <a:endParaRPr lang="en-US" altLang="zh-CN" sz="1200" b="0">
              <a:latin typeface="Times New Roman" panose="02020603050405020304" pitchFamily="18" charset="0"/>
            </a:endParaRPr>
          </a:p>
        </p:txBody>
      </p:sp>
      <p:sp>
        <p:nvSpPr>
          <p:cNvPr id="17410" name="Rectangle 2">
            <a:extLst>
              <a:ext uri="{FF2B5EF4-FFF2-40B4-BE49-F238E27FC236}">
                <a16:creationId xmlns:a16="http://schemas.microsoft.com/office/drawing/2014/main" id="{9A16BB0B-1DF2-5049-8B4A-DD95018D8531}"/>
              </a:ext>
            </a:extLst>
          </p:cNvPr>
          <p:cNvSpPr>
            <a:spLocks noChangeArrowheads="1" noTextEdit="1"/>
          </p:cNvSpPr>
          <p:nvPr>
            <p:ph type="sldImg"/>
          </p:nvPr>
        </p:nvSpPr>
        <p:spPr>
          <a:ln/>
        </p:spPr>
      </p:sp>
      <p:sp>
        <p:nvSpPr>
          <p:cNvPr id="17411" name="Rectangle 3">
            <a:extLst>
              <a:ext uri="{FF2B5EF4-FFF2-40B4-BE49-F238E27FC236}">
                <a16:creationId xmlns:a16="http://schemas.microsoft.com/office/drawing/2014/main" id="{9AF8AF36-1FB3-C745-A032-E1247AEAB1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D070B8DD-E7B1-5044-9FC2-E79A9F27718C}"/>
              </a:ext>
            </a:extLst>
          </p:cNvPr>
          <p:cNvSpPr>
            <a:spLocks noGrp="1" noRot="1" noChangeAspect="1" noChangeArrowheads="1" noTextEdit="1"/>
          </p:cNvSpPr>
          <p:nvPr>
            <p:ph type="sldImg"/>
          </p:nvPr>
        </p:nvSpPr>
        <p:spPr>
          <a:ln/>
        </p:spPr>
      </p:sp>
      <p:sp>
        <p:nvSpPr>
          <p:cNvPr id="87042" name="Rectangle 3">
            <a:extLst>
              <a:ext uri="{FF2B5EF4-FFF2-40B4-BE49-F238E27FC236}">
                <a16:creationId xmlns:a16="http://schemas.microsoft.com/office/drawing/2014/main" id="{F72F04BA-6BD8-FC42-A99D-F451DB7B5A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DE16D152-B48D-634C-80B5-F4B18136B2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AFBCA676-F672-4F49-813F-5560488E1223}" type="slidenum">
              <a:rPr lang="zh-CN" altLang="en-US" sz="1200" b="0">
                <a:latin typeface="Times New Roman" panose="02020603050405020304" pitchFamily="18" charset="0"/>
              </a:rPr>
              <a:pPr/>
              <a:t>4</a:t>
            </a:fld>
            <a:endParaRPr lang="en-US" altLang="zh-CN" sz="1200" b="0">
              <a:latin typeface="Times New Roman" panose="02020603050405020304" pitchFamily="18" charset="0"/>
            </a:endParaRPr>
          </a:p>
        </p:txBody>
      </p:sp>
      <p:sp>
        <p:nvSpPr>
          <p:cNvPr id="20482" name="Rectangle 2">
            <a:extLst>
              <a:ext uri="{FF2B5EF4-FFF2-40B4-BE49-F238E27FC236}">
                <a16:creationId xmlns:a16="http://schemas.microsoft.com/office/drawing/2014/main" id="{01A6F2D6-0E9E-1747-97B8-E39FFD3D11E7}"/>
              </a:ext>
            </a:extLst>
          </p:cNvPr>
          <p:cNvSpPr>
            <a:spLocks noChangeArrowheads="1" noTextEdit="1"/>
          </p:cNvSpPr>
          <p:nvPr>
            <p:ph type="sldImg"/>
          </p:nvPr>
        </p:nvSpPr>
        <p:spPr>
          <a:ln/>
        </p:spPr>
      </p:sp>
      <p:sp>
        <p:nvSpPr>
          <p:cNvPr id="20483" name="Rectangle 3">
            <a:extLst>
              <a:ext uri="{FF2B5EF4-FFF2-40B4-BE49-F238E27FC236}">
                <a16:creationId xmlns:a16="http://schemas.microsoft.com/office/drawing/2014/main" id="{400A73B0-AB4A-EC47-A7A5-C4F81190BF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4CD18D88-6F2D-3346-BBCC-E1EA80759F84}"/>
              </a:ext>
            </a:extLst>
          </p:cNvPr>
          <p:cNvSpPr>
            <a:spLocks noGrp="1" noRot="1" noChangeAspect="1" noChangeArrowheads="1" noTextEdit="1"/>
          </p:cNvSpPr>
          <p:nvPr>
            <p:ph type="sldImg"/>
          </p:nvPr>
        </p:nvSpPr>
        <p:spPr>
          <a:ln/>
        </p:spPr>
      </p:sp>
      <p:sp>
        <p:nvSpPr>
          <p:cNvPr id="22530" name="Rectangle 3">
            <a:extLst>
              <a:ext uri="{FF2B5EF4-FFF2-40B4-BE49-F238E27FC236}">
                <a16:creationId xmlns:a16="http://schemas.microsoft.com/office/drawing/2014/main" id="{DB4A75D0-A79A-D840-B1A6-BF4FC1D9BE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8334C10A-6759-CD42-AC06-F702634A35F5}"/>
              </a:ext>
            </a:extLst>
          </p:cNvPr>
          <p:cNvSpPr>
            <a:spLocks noGrp="1" noRot="1" noChangeAspect="1" noChangeArrowheads="1" noTextEdit="1"/>
          </p:cNvSpPr>
          <p:nvPr>
            <p:ph type="sldImg"/>
          </p:nvPr>
        </p:nvSpPr>
        <p:spPr>
          <a:ln/>
        </p:spPr>
      </p:sp>
      <p:sp>
        <p:nvSpPr>
          <p:cNvPr id="24578" name="Rectangle 3">
            <a:extLst>
              <a:ext uri="{FF2B5EF4-FFF2-40B4-BE49-F238E27FC236}">
                <a16:creationId xmlns:a16="http://schemas.microsoft.com/office/drawing/2014/main" id="{A2E3315A-6E30-5340-803C-5BE0C577CA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13FC4002-C15D-0F4E-A9C1-24DF47E12B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80CA431A-3FA1-5944-A06C-DB6935FE97D7}" type="slidenum">
              <a:rPr lang="zh-CN" altLang="en-US" sz="1200" b="0">
                <a:latin typeface="Times New Roman" panose="02020603050405020304" pitchFamily="18" charset="0"/>
              </a:rPr>
              <a:pPr/>
              <a:t>8</a:t>
            </a:fld>
            <a:endParaRPr lang="en-US" altLang="zh-CN" sz="1200" b="0">
              <a:latin typeface="Times New Roman" panose="02020603050405020304" pitchFamily="18" charset="0"/>
            </a:endParaRPr>
          </a:p>
        </p:txBody>
      </p:sp>
      <p:sp>
        <p:nvSpPr>
          <p:cNvPr id="27650" name="Rectangle 2">
            <a:extLst>
              <a:ext uri="{FF2B5EF4-FFF2-40B4-BE49-F238E27FC236}">
                <a16:creationId xmlns:a16="http://schemas.microsoft.com/office/drawing/2014/main" id="{CAF71C37-0D1D-2D4B-9DF6-F7B8E544B9DC}"/>
              </a:ext>
            </a:extLst>
          </p:cNvPr>
          <p:cNvSpPr>
            <a:spLocks noChangeArrowheads="1" noTextEdit="1"/>
          </p:cNvSpPr>
          <p:nvPr>
            <p:ph type="sldImg"/>
          </p:nvPr>
        </p:nvSpPr>
        <p:spPr>
          <a:ln/>
        </p:spPr>
      </p:sp>
      <p:sp>
        <p:nvSpPr>
          <p:cNvPr id="27651" name="Rectangle 3">
            <a:extLst>
              <a:ext uri="{FF2B5EF4-FFF2-40B4-BE49-F238E27FC236}">
                <a16:creationId xmlns:a16="http://schemas.microsoft.com/office/drawing/2014/main" id="{D97AB246-8A3E-F343-A5E2-18AF8A5EEA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3FDB41F4-80D6-AE46-98F7-B9A2CFF062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D21CE491-6228-8A43-BC92-5F91AF96EC51}" type="slidenum">
              <a:rPr lang="zh-CN" altLang="en-US" sz="1200" b="0">
                <a:latin typeface="Times New Roman" panose="02020603050405020304" pitchFamily="18" charset="0"/>
              </a:rPr>
              <a:pPr/>
              <a:t>9</a:t>
            </a:fld>
            <a:endParaRPr lang="en-US" altLang="zh-CN" sz="1200" b="0">
              <a:latin typeface="Times New Roman" panose="02020603050405020304" pitchFamily="18" charset="0"/>
            </a:endParaRPr>
          </a:p>
        </p:txBody>
      </p:sp>
      <p:sp>
        <p:nvSpPr>
          <p:cNvPr id="29698" name="Rectangle 2">
            <a:extLst>
              <a:ext uri="{FF2B5EF4-FFF2-40B4-BE49-F238E27FC236}">
                <a16:creationId xmlns:a16="http://schemas.microsoft.com/office/drawing/2014/main" id="{F2B8C66A-CB03-3843-8921-AD9CBD8EE6CC}"/>
              </a:ext>
            </a:extLst>
          </p:cNvPr>
          <p:cNvSpPr>
            <a:spLocks noChangeArrowheads="1" noTextEdit="1"/>
          </p:cNvSpPr>
          <p:nvPr>
            <p:ph type="sldImg"/>
          </p:nvPr>
        </p:nvSpPr>
        <p:spPr>
          <a:ln/>
        </p:spPr>
      </p:sp>
      <p:sp>
        <p:nvSpPr>
          <p:cNvPr id="29699" name="Rectangle 3">
            <a:extLst>
              <a:ext uri="{FF2B5EF4-FFF2-40B4-BE49-F238E27FC236}">
                <a16:creationId xmlns:a16="http://schemas.microsoft.com/office/drawing/2014/main" id="{9C31929C-0FD4-8647-987F-A842B87338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98D87C23-E943-8340-8ED0-A2DDA703C1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6D017D38-C7C4-9C47-BD7B-FB98A9BC461C}" type="slidenum">
              <a:rPr lang="zh-CN" altLang="en-US" sz="1200" b="0">
                <a:latin typeface="Times New Roman" panose="02020603050405020304" pitchFamily="18" charset="0"/>
              </a:rPr>
              <a:pPr/>
              <a:t>10</a:t>
            </a:fld>
            <a:endParaRPr lang="en-US" altLang="zh-CN" sz="1200" b="0">
              <a:latin typeface="Times New Roman" panose="02020603050405020304" pitchFamily="18" charset="0"/>
            </a:endParaRPr>
          </a:p>
        </p:txBody>
      </p:sp>
      <p:sp>
        <p:nvSpPr>
          <p:cNvPr id="31746" name="Rectangle 2">
            <a:extLst>
              <a:ext uri="{FF2B5EF4-FFF2-40B4-BE49-F238E27FC236}">
                <a16:creationId xmlns:a16="http://schemas.microsoft.com/office/drawing/2014/main" id="{3D07F9AD-E18A-C748-86CD-8B30B602787B}"/>
              </a:ext>
            </a:extLst>
          </p:cNvPr>
          <p:cNvSpPr>
            <a:spLocks noChangeArrowheads="1" noTextEdit="1"/>
          </p:cNvSpPr>
          <p:nvPr>
            <p:ph type="sldImg"/>
          </p:nvPr>
        </p:nvSpPr>
        <p:spPr>
          <a:ln/>
        </p:spPr>
      </p:sp>
      <p:sp>
        <p:nvSpPr>
          <p:cNvPr id="31747" name="Rectangle 3">
            <a:extLst>
              <a:ext uri="{FF2B5EF4-FFF2-40B4-BE49-F238E27FC236}">
                <a16:creationId xmlns:a16="http://schemas.microsoft.com/office/drawing/2014/main" id="{C73B6CFF-C5C5-1D49-A5C5-68FE6C833D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F923FC74-CA65-E44C-9AC4-C9A30F0F02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Comic Sans MS" panose="030F0902030302020204" pitchFamily="66" charset="0"/>
              </a:defRPr>
            </a:lvl1pPr>
            <a:lvl2pPr marL="742950" indent="-285750">
              <a:defRPr sz="1600" b="1">
                <a:solidFill>
                  <a:schemeClr val="tx1"/>
                </a:solidFill>
                <a:latin typeface="Comic Sans MS" panose="030F0902030302020204" pitchFamily="66" charset="0"/>
              </a:defRPr>
            </a:lvl2pPr>
            <a:lvl3pPr marL="1143000" indent="-228600">
              <a:defRPr sz="1600" b="1">
                <a:solidFill>
                  <a:schemeClr val="tx1"/>
                </a:solidFill>
                <a:latin typeface="Comic Sans MS" panose="030F0902030302020204" pitchFamily="66" charset="0"/>
              </a:defRPr>
            </a:lvl3pPr>
            <a:lvl4pPr marL="1600200" indent="-228600">
              <a:defRPr sz="1600" b="1">
                <a:solidFill>
                  <a:schemeClr val="tx1"/>
                </a:solidFill>
                <a:latin typeface="Comic Sans MS" panose="030F0902030302020204" pitchFamily="66" charset="0"/>
              </a:defRPr>
            </a:lvl4pPr>
            <a:lvl5pPr marL="2057400" indent="-228600">
              <a:defRPr sz="1600" b="1">
                <a:solidFill>
                  <a:schemeClr val="tx1"/>
                </a:solidFill>
                <a:latin typeface="Comic Sans MS" panose="030F0902030302020204" pitchFamily="66" charset="0"/>
              </a:defRPr>
            </a:lvl5pPr>
            <a:lvl6pPr marL="2514600" indent="-228600" eaLnBrk="0" fontAlgn="base" hangingPunct="0">
              <a:spcBef>
                <a:spcPct val="0"/>
              </a:spcBef>
              <a:spcAft>
                <a:spcPct val="0"/>
              </a:spcAft>
              <a:defRPr sz="1600" b="1">
                <a:solidFill>
                  <a:schemeClr val="tx1"/>
                </a:solidFill>
                <a:latin typeface="Comic Sans MS" panose="030F0902030302020204" pitchFamily="66" charset="0"/>
              </a:defRPr>
            </a:lvl6pPr>
            <a:lvl7pPr marL="2971800" indent="-228600" eaLnBrk="0" fontAlgn="base" hangingPunct="0">
              <a:spcBef>
                <a:spcPct val="0"/>
              </a:spcBef>
              <a:spcAft>
                <a:spcPct val="0"/>
              </a:spcAft>
              <a:defRPr sz="1600" b="1">
                <a:solidFill>
                  <a:schemeClr val="tx1"/>
                </a:solidFill>
                <a:latin typeface="Comic Sans MS" panose="030F0902030302020204" pitchFamily="66" charset="0"/>
              </a:defRPr>
            </a:lvl7pPr>
            <a:lvl8pPr marL="3429000" indent="-228600" eaLnBrk="0" fontAlgn="base" hangingPunct="0">
              <a:spcBef>
                <a:spcPct val="0"/>
              </a:spcBef>
              <a:spcAft>
                <a:spcPct val="0"/>
              </a:spcAft>
              <a:defRPr sz="1600" b="1">
                <a:solidFill>
                  <a:schemeClr val="tx1"/>
                </a:solidFill>
                <a:latin typeface="Comic Sans MS" panose="030F0902030302020204" pitchFamily="66" charset="0"/>
              </a:defRPr>
            </a:lvl8pPr>
            <a:lvl9pPr marL="3886200" indent="-228600" eaLnBrk="0" fontAlgn="base" hangingPunct="0">
              <a:spcBef>
                <a:spcPct val="0"/>
              </a:spcBef>
              <a:spcAft>
                <a:spcPct val="0"/>
              </a:spcAft>
              <a:defRPr sz="1600" b="1">
                <a:solidFill>
                  <a:schemeClr val="tx1"/>
                </a:solidFill>
                <a:latin typeface="Comic Sans MS" panose="030F0902030302020204" pitchFamily="66" charset="0"/>
              </a:defRPr>
            </a:lvl9pPr>
          </a:lstStyle>
          <a:p>
            <a:fld id="{8BE4894D-86C7-8B4C-8E61-EBE636712112}" type="slidenum">
              <a:rPr lang="zh-CN" altLang="en-US" sz="1200" b="0">
                <a:latin typeface="Times New Roman" panose="02020603050405020304" pitchFamily="18" charset="0"/>
              </a:rPr>
              <a:pPr/>
              <a:t>11</a:t>
            </a:fld>
            <a:endParaRPr lang="en-US" altLang="zh-CN" sz="1200" b="0">
              <a:latin typeface="Times New Roman" panose="02020603050405020304" pitchFamily="18" charset="0"/>
            </a:endParaRPr>
          </a:p>
        </p:txBody>
      </p:sp>
      <p:sp>
        <p:nvSpPr>
          <p:cNvPr id="33794" name="Rectangle 2">
            <a:extLst>
              <a:ext uri="{FF2B5EF4-FFF2-40B4-BE49-F238E27FC236}">
                <a16:creationId xmlns:a16="http://schemas.microsoft.com/office/drawing/2014/main" id="{93FE98CF-8ABB-8640-B1C0-B6F6AAFD6758}"/>
              </a:ext>
            </a:extLst>
          </p:cNvPr>
          <p:cNvSpPr>
            <a:spLocks noChangeArrowheads="1" noTextEdit="1"/>
          </p:cNvSpPr>
          <p:nvPr>
            <p:ph type="sldImg"/>
          </p:nvPr>
        </p:nvSpPr>
        <p:spPr>
          <a:ln/>
        </p:spPr>
      </p:sp>
      <p:sp>
        <p:nvSpPr>
          <p:cNvPr id="33795" name="Rectangle 3">
            <a:extLst>
              <a:ext uri="{FF2B5EF4-FFF2-40B4-BE49-F238E27FC236}">
                <a16:creationId xmlns:a16="http://schemas.microsoft.com/office/drawing/2014/main" id="{C212C93E-7313-8444-82CC-81E214E415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098" name="Rectangle 1026"/>
          <p:cNvSpPr>
            <a:spLocks noGrp="1" noChangeArrowheads="1"/>
          </p:cNvSpPr>
          <p:nvPr>
            <p:ph type="ctrTitle"/>
          </p:nvPr>
        </p:nvSpPr>
        <p:spPr>
          <a:xfrm>
            <a:off x="685800" y="2286000"/>
            <a:ext cx="7772400" cy="1143000"/>
          </a:xfrm>
        </p:spPr>
        <p:txBody>
          <a:bodyPr/>
          <a:lstStyle>
            <a:lvl1pPr algn="ctr">
              <a:defRPr/>
            </a:lvl1pPr>
          </a:lstStyle>
          <a:p>
            <a:r>
              <a:rPr lang="en-US" altLang="zh-CN"/>
              <a:t>Click to edit Master title style</a:t>
            </a:r>
          </a:p>
        </p:txBody>
      </p:sp>
      <p:sp>
        <p:nvSpPr>
          <p:cNvPr id="4099" name="Rectangle 1027"/>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
        <p:nvSpPr>
          <p:cNvPr id="4" name="Rectangle 1028">
            <a:extLst>
              <a:ext uri="{FF2B5EF4-FFF2-40B4-BE49-F238E27FC236}">
                <a16:creationId xmlns:a16="http://schemas.microsoft.com/office/drawing/2014/main" id="{B3CFEBBF-F75F-3040-A742-9F9C6B7F5197}"/>
              </a:ext>
            </a:extLst>
          </p:cNvPr>
          <p:cNvSpPr>
            <a:spLocks noGrp="1" noChangeArrowheads="1"/>
          </p:cNvSpPr>
          <p:nvPr>
            <p:ph type="dt" sz="half" idx="10"/>
          </p:nvPr>
        </p:nvSpPr>
        <p:spPr>
          <a:xfrm>
            <a:off x="533400" y="6248400"/>
            <a:ext cx="1905000" cy="457200"/>
          </a:xfrm>
        </p:spPr>
        <p:txBody>
          <a:bodyPr/>
          <a:lstStyle>
            <a:lvl1pPr>
              <a:defRPr/>
            </a:lvl1pPr>
          </a:lstStyle>
          <a:p>
            <a:pPr>
              <a:defRPr/>
            </a:pPr>
            <a:fld id="{C3332D2A-3337-4F40-BE89-2AFDBB4B82A9}" type="datetime1">
              <a:rPr lang="zh-CN" altLang="en-US"/>
              <a:pPr>
                <a:defRPr/>
              </a:pPr>
              <a:t>2020/12/18</a:t>
            </a:fld>
            <a:endParaRPr lang="en-US" altLang="zh-CN"/>
          </a:p>
        </p:txBody>
      </p:sp>
      <p:sp>
        <p:nvSpPr>
          <p:cNvPr id="5" name="Rectangle 1029">
            <a:extLst>
              <a:ext uri="{FF2B5EF4-FFF2-40B4-BE49-F238E27FC236}">
                <a16:creationId xmlns:a16="http://schemas.microsoft.com/office/drawing/2014/main" id="{0CF8B230-0DE2-D240-B25A-AC668DCA750A}"/>
              </a:ext>
            </a:extLst>
          </p:cNvPr>
          <p:cNvSpPr>
            <a:spLocks noGrp="1" noChangeArrowheads="1"/>
          </p:cNvSpPr>
          <p:nvPr>
            <p:ph type="ftr" sz="quarter" idx="11"/>
          </p:nvPr>
        </p:nvSpPr>
        <p:spPr>
          <a:xfrm>
            <a:off x="2514600" y="6248400"/>
            <a:ext cx="4114800" cy="457200"/>
          </a:xfrm>
        </p:spPr>
        <p:txBody>
          <a:bodyPr/>
          <a:lstStyle>
            <a:lvl1pPr>
              <a:defRPr/>
            </a:lvl1pPr>
          </a:lstStyle>
          <a:p>
            <a:r>
              <a:rPr lang="zh-CN" altLang="en-US"/>
              <a:t>Compilers Autumn 2002</a:t>
            </a:r>
            <a:endParaRPr lang="en-US" altLang="zh-CN"/>
          </a:p>
        </p:txBody>
      </p:sp>
      <p:sp>
        <p:nvSpPr>
          <p:cNvPr id="6" name="Rectangle 1030">
            <a:extLst>
              <a:ext uri="{FF2B5EF4-FFF2-40B4-BE49-F238E27FC236}">
                <a16:creationId xmlns:a16="http://schemas.microsoft.com/office/drawing/2014/main" id="{A1011331-97EC-B347-A654-6D3FB2B68B10}"/>
              </a:ext>
            </a:extLst>
          </p:cNvPr>
          <p:cNvSpPr>
            <a:spLocks noGrp="1" noChangeArrowheads="1"/>
          </p:cNvSpPr>
          <p:nvPr>
            <p:ph type="sldNum" sz="quarter" idx="12"/>
          </p:nvPr>
        </p:nvSpPr>
        <p:spPr>
          <a:xfrm>
            <a:off x="6705600" y="6248400"/>
            <a:ext cx="1905000" cy="457200"/>
          </a:xfrm>
        </p:spPr>
        <p:txBody>
          <a:bodyPr/>
          <a:lstStyle>
            <a:lvl1pPr>
              <a:defRPr/>
            </a:lvl1pPr>
          </a:lstStyle>
          <a:p>
            <a:fld id="{C80568AC-0719-3A47-9E49-6FC181F5BB89}" type="slidenum">
              <a:rPr lang="zh-CN" altLang="en-US"/>
              <a:pPr/>
              <a:t>‹#›</a:t>
            </a:fld>
            <a:endParaRPr lang="en-US" altLang="zh-CN"/>
          </a:p>
        </p:txBody>
      </p:sp>
    </p:spTree>
    <p:extLst>
      <p:ext uri="{BB962C8B-B14F-4D97-AF65-F5344CB8AC3E}">
        <p14:creationId xmlns:p14="http://schemas.microsoft.com/office/powerpoint/2010/main" val="2878449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2D4395E-557B-B04E-9C01-AA98750F4A6D}"/>
              </a:ext>
            </a:extLst>
          </p:cNvPr>
          <p:cNvSpPr>
            <a:spLocks noGrp="1" noChangeArrowheads="1"/>
          </p:cNvSpPr>
          <p:nvPr>
            <p:ph type="dt" sz="half" idx="10"/>
          </p:nvPr>
        </p:nvSpPr>
        <p:spPr>
          <a:ln/>
        </p:spPr>
        <p:txBody>
          <a:bodyPr/>
          <a:lstStyle>
            <a:lvl1pPr>
              <a:defRPr/>
            </a:lvl1pPr>
          </a:lstStyle>
          <a:p>
            <a:pPr>
              <a:defRPr/>
            </a:pPr>
            <a:fld id="{146203C1-3991-2A4E-AAF5-FA30F46C8C4B}" type="datetime1">
              <a:rPr lang="zh-CN" altLang="en-US"/>
              <a:pPr>
                <a:defRPr/>
              </a:pPr>
              <a:t>2020/12/18</a:t>
            </a:fld>
            <a:endParaRPr lang="en-US" altLang="zh-CN"/>
          </a:p>
        </p:txBody>
      </p:sp>
      <p:sp>
        <p:nvSpPr>
          <p:cNvPr id="5" name="Rectangle 5">
            <a:extLst>
              <a:ext uri="{FF2B5EF4-FFF2-40B4-BE49-F238E27FC236}">
                <a16:creationId xmlns:a16="http://schemas.microsoft.com/office/drawing/2014/main" id="{5DB6476A-25F2-5743-AF0F-3C03F24EC569}"/>
              </a:ext>
            </a:extLst>
          </p:cNvPr>
          <p:cNvSpPr>
            <a:spLocks noGrp="1" noChangeArrowheads="1"/>
          </p:cNvSpPr>
          <p:nvPr>
            <p:ph type="ftr" sz="quarter" idx="11"/>
          </p:nvPr>
        </p:nvSpPr>
        <p:spPr>
          <a:ln/>
        </p:spPr>
        <p:txBody>
          <a:bodyPr/>
          <a:lstStyle>
            <a:lvl1pPr>
              <a:defRPr/>
            </a:lvl1pPr>
          </a:lstStyle>
          <a:p>
            <a:r>
              <a:rPr lang="zh-CN" altLang="en-US"/>
              <a:t>Compilers Autumn 2002</a:t>
            </a:r>
            <a:endParaRPr lang="en-US" altLang="zh-CN"/>
          </a:p>
        </p:txBody>
      </p:sp>
      <p:sp>
        <p:nvSpPr>
          <p:cNvPr id="6" name="Rectangle 6">
            <a:extLst>
              <a:ext uri="{FF2B5EF4-FFF2-40B4-BE49-F238E27FC236}">
                <a16:creationId xmlns:a16="http://schemas.microsoft.com/office/drawing/2014/main" id="{3B6FBBD6-6710-9648-A459-C2C90E9E9E5C}"/>
              </a:ext>
            </a:extLst>
          </p:cNvPr>
          <p:cNvSpPr>
            <a:spLocks noGrp="1" noChangeArrowheads="1"/>
          </p:cNvSpPr>
          <p:nvPr>
            <p:ph type="sldNum" sz="quarter" idx="12"/>
          </p:nvPr>
        </p:nvSpPr>
        <p:spPr>
          <a:ln/>
        </p:spPr>
        <p:txBody>
          <a:bodyPr/>
          <a:lstStyle>
            <a:lvl1pPr>
              <a:defRPr/>
            </a:lvl1pPr>
          </a:lstStyle>
          <a:p>
            <a:fld id="{107EE765-ED0D-284E-AE67-AF2E0BC00980}" type="slidenum">
              <a:rPr lang="zh-CN" altLang="en-US"/>
              <a:pPr/>
              <a:t>‹#›</a:t>
            </a:fld>
            <a:endParaRPr lang="en-US" altLang="zh-CN"/>
          </a:p>
        </p:txBody>
      </p:sp>
    </p:spTree>
    <p:extLst>
      <p:ext uri="{BB962C8B-B14F-4D97-AF65-F5344CB8AC3E}">
        <p14:creationId xmlns:p14="http://schemas.microsoft.com/office/powerpoint/2010/main" val="1342516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457200"/>
            <a:ext cx="2076450" cy="5562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76950" cy="5562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1CBBEDA-9FD4-9B41-8DEA-5E762C62ED46}"/>
              </a:ext>
            </a:extLst>
          </p:cNvPr>
          <p:cNvSpPr>
            <a:spLocks noGrp="1" noChangeArrowheads="1"/>
          </p:cNvSpPr>
          <p:nvPr>
            <p:ph type="dt" sz="half" idx="10"/>
          </p:nvPr>
        </p:nvSpPr>
        <p:spPr>
          <a:ln/>
        </p:spPr>
        <p:txBody>
          <a:bodyPr/>
          <a:lstStyle>
            <a:lvl1pPr>
              <a:defRPr/>
            </a:lvl1pPr>
          </a:lstStyle>
          <a:p>
            <a:pPr>
              <a:defRPr/>
            </a:pPr>
            <a:fld id="{80700CC6-2E5C-8341-8A40-58F49B86BA1D}" type="datetime1">
              <a:rPr lang="zh-CN" altLang="en-US"/>
              <a:pPr>
                <a:defRPr/>
              </a:pPr>
              <a:t>2020/12/18</a:t>
            </a:fld>
            <a:endParaRPr lang="en-US" altLang="zh-CN"/>
          </a:p>
        </p:txBody>
      </p:sp>
      <p:sp>
        <p:nvSpPr>
          <p:cNvPr id="5" name="Rectangle 5">
            <a:extLst>
              <a:ext uri="{FF2B5EF4-FFF2-40B4-BE49-F238E27FC236}">
                <a16:creationId xmlns:a16="http://schemas.microsoft.com/office/drawing/2014/main" id="{79094771-EDE9-CF4E-8B32-FC8F5357A4B2}"/>
              </a:ext>
            </a:extLst>
          </p:cNvPr>
          <p:cNvSpPr>
            <a:spLocks noGrp="1" noChangeArrowheads="1"/>
          </p:cNvSpPr>
          <p:nvPr>
            <p:ph type="ftr" sz="quarter" idx="11"/>
          </p:nvPr>
        </p:nvSpPr>
        <p:spPr>
          <a:ln/>
        </p:spPr>
        <p:txBody>
          <a:bodyPr/>
          <a:lstStyle>
            <a:lvl1pPr>
              <a:defRPr/>
            </a:lvl1pPr>
          </a:lstStyle>
          <a:p>
            <a:r>
              <a:rPr lang="zh-CN" altLang="en-US"/>
              <a:t>Compilers Autumn 2002</a:t>
            </a:r>
            <a:endParaRPr lang="en-US" altLang="zh-CN"/>
          </a:p>
        </p:txBody>
      </p:sp>
      <p:sp>
        <p:nvSpPr>
          <p:cNvPr id="6" name="Rectangle 6">
            <a:extLst>
              <a:ext uri="{FF2B5EF4-FFF2-40B4-BE49-F238E27FC236}">
                <a16:creationId xmlns:a16="http://schemas.microsoft.com/office/drawing/2014/main" id="{308932BE-5CD9-444C-B120-5D02D4D2128F}"/>
              </a:ext>
            </a:extLst>
          </p:cNvPr>
          <p:cNvSpPr>
            <a:spLocks noGrp="1" noChangeArrowheads="1"/>
          </p:cNvSpPr>
          <p:nvPr>
            <p:ph type="sldNum" sz="quarter" idx="12"/>
          </p:nvPr>
        </p:nvSpPr>
        <p:spPr>
          <a:ln/>
        </p:spPr>
        <p:txBody>
          <a:bodyPr/>
          <a:lstStyle>
            <a:lvl1pPr>
              <a:defRPr/>
            </a:lvl1pPr>
          </a:lstStyle>
          <a:p>
            <a:fld id="{4031A058-8B2B-014B-AC90-1EEE21E30A0D}" type="slidenum">
              <a:rPr lang="zh-CN" altLang="en-US"/>
              <a:pPr/>
              <a:t>‹#›</a:t>
            </a:fld>
            <a:endParaRPr lang="en-US" altLang="zh-CN"/>
          </a:p>
        </p:txBody>
      </p:sp>
    </p:spTree>
    <p:extLst>
      <p:ext uri="{BB962C8B-B14F-4D97-AF65-F5344CB8AC3E}">
        <p14:creationId xmlns:p14="http://schemas.microsoft.com/office/powerpoint/2010/main" val="834061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28B07E8-5111-A646-9BD5-323050F9F080}"/>
              </a:ext>
            </a:extLst>
          </p:cNvPr>
          <p:cNvSpPr>
            <a:spLocks noGrp="1" noChangeArrowheads="1"/>
          </p:cNvSpPr>
          <p:nvPr>
            <p:ph type="dt" sz="half" idx="10"/>
          </p:nvPr>
        </p:nvSpPr>
        <p:spPr>
          <a:ln/>
        </p:spPr>
        <p:txBody>
          <a:bodyPr/>
          <a:lstStyle>
            <a:lvl1pPr>
              <a:defRPr/>
            </a:lvl1pPr>
          </a:lstStyle>
          <a:p>
            <a:pPr>
              <a:defRPr/>
            </a:pPr>
            <a:fld id="{E5686681-A357-6045-AFAC-9AC79C753FC2}" type="datetime1">
              <a:rPr lang="zh-CN" altLang="en-US"/>
              <a:pPr>
                <a:defRPr/>
              </a:pPr>
              <a:t>2020/12/18</a:t>
            </a:fld>
            <a:endParaRPr lang="en-US" altLang="zh-CN"/>
          </a:p>
        </p:txBody>
      </p:sp>
      <p:sp>
        <p:nvSpPr>
          <p:cNvPr id="5" name="Rectangle 5">
            <a:extLst>
              <a:ext uri="{FF2B5EF4-FFF2-40B4-BE49-F238E27FC236}">
                <a16:creationId xmlns:a16="http://schemas.microsoft.com/office/drawing/2014/main" id="{39EEB121-0AE9-AE43-BB01-0185129F5DAF}"/>
              </a:ext>
            </a:extLst>
          </p:cNvPr>
          <p:cNvSpPr>
            <a:spLocks noGrp="1" noChangeArrowheads="1"/>
          </p:cNvSpPr>
          <p:nvPr>
            <p:ph type="ftr" sz="quarter" idx="11"/>
          </p:nvPr>
        </p:nvSpPr>
        <p:spPr>
          <a:ln/>
        </p:spPr>
        <p:txBody>
          <a:bodyPr/>
          <a:lstStyle>
            <a:lvl1pPr>
              <a:defRPr/>
            </a:lvl1pPr>
          </a:lstStyle>
          <a:p>
            <a:r>
              <a:rPr lang="zh-CN" altLang="en-US"/>
              <a:t>Compilers Autumn 2002</a:t>
            </a:r>
            <a:endParaRPr lang="en-US" altLang="zh-CN"/>
          </a:p>
        </p:txBody>
      </p:sp>
      <p:sp>
        <p:nvSpPr>
          <p:cNvPr id="6" name="Rectangle 6">
            <a:extLst>
              <a:ext uri="{FF2B5EF4-FFF2-40B4-BE49-F238E27FC236}">
                <a16:creationId xmlns:a16="http://schemas.microsoft.com/office/drawing/2014/main" id="{58D7E4CB-003F-CF4C-968A-37E41D0ED381}"/>
              </a:ext>
            </a:extLst>
          </p:cNvPr>
          <p:cNvSpPr>
            <a:spLocks noGrp="1" noChangeArrowheads="1"/>
          </p:cNvSpPr>
          <p:nvPr>
            <p:ph type="sldNum" sz="quarter" idx="12"/>
          </p:nvPr>
        </p:nvSpPr>
        <p:spPr>
          <a:ln/>
        </p:spPr>
        <p:txBody>
          <a:bodyPr/>
          <a:lstStyle>
            <a:lvl1pPr>
              <a:defRPr/>
            </a:lvl1pPr>
          </a:lstStyle>
          <a:p>
            <a:fld id="{5AA65FAD-BD6A-054E-8145-DB5E85A4691A}" type="slidenum">
              <a:rPr lang="zh-CN" altLang="en-US"/>
              <a:pPr/>
              <a:t>‹#›</a:t>
            </a:fld>
            <a:endParaRPr lang="en-US" altLang="zh-CN"/>
          </a:p>
        </p:txBody>
      </p:sp>
    </p:spTree>
    <p:extLst>
      <p:ext uri="{BB962C8B-B14F-4D97-AF65-F5344CB8AC3E}">
        <p14:creationId xmlns:p14="http://schemas.microsoft.com/office/powerpoint/2010/main" val="1495974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04391C2D-DF41-7B43-8CCE-A52A28C8C688}"/>
              </a:ext>
            </a:extLst>
          </p:cNvPr>
          <p:cNvSpPr>
            <a:spLocks noGrp="1" noChangeArrowheads="1"/>
          </p:cNvSpPr>
          <p:nvPr>
            <p:ph type="dt" sz="half" idx="10"/>
          </p:nvPr>
        </p:nvSpPr>
        <p:spPr>
          <a:ln/>
        </p:spPr>
        <p:txBody>
          <a:bodyPr/>
          <a:lstStyle>
            <a:lvl1pPr>
              <a:defRPr/>
            </a:lvl1pPr>
          </a:lstStyle>
          <a:p>
            <a:pPr>
              <a:defRPr/>
            </a:pPr>
            <a:fld id="{692516CB-046E-8B4D-A937-BAEEB7DD0281}" type="datetime1">
              <a:rPr lang="zh-CN" altLang="en-US"/>
              <a:pPr>
                <a:defRPr/>
              </a:pPr>
              <a:t>2020/12/18</a:t>
            </a:fld>
            <a:endParaRPr lang="en-US" altLang="zh-CN"/>
          </a:p>
        </p:txBody>
      </p:sp>
      <p:sp>
        <p:nvSpPr>
          <p:cNvPr id="5" name="Rectangle 5">
            <a:extLst>
              <a:ext uri="{FF2B5EF4-FFF2-40B4-BE49-F238E27FC236}">
                <a16:creationId xmlns:a16="http://schemas.microsoft.com/office/drawing/2014/main" id="{342778A5-575D-314E-858D-2F522DD94168}"/>
              </a:ext>
            </a:extLst>
          </p:cNvPr>
          <p:cNvSpPr>
            <a:spLocks noGrp="1" noChangeArrowheads="1"/>
          </p:cNvSpPr>
          <p:nvPr>
            <p:ph type="ftr" sz="quarter" idx="11"/>
          </p:nvPr>
        </p:nvSpPr>
        <p:spPr>
          <a:ln/>
        </p:spPr>
        <p:txBody>
          <a:bodyPr/>
          <a:lstStyle>
            <a:lvl1pPr>
              <a:defRPr/>
            </a:lvl1pPr>
          </a:lstStyle>
          <a:p>
            <a:r>
              <a:rPr lang="zh-CN" altLang="en-US"/>
              <a:t>Compilers Autumn 2002</a:t>
            </a:r>
            <a:endParaRPr lang="en-US" altLang="zh-CN"/>
          </a:p>
        </p:txBody>
      </p:sp>
      <p:sp>
        <p:nvSpPr>
          <p:cNvPr id="6" name="Rectangle 6">
            <a:extLst>
              <a:ext uri="{FF2B5EF4-FFF2-40B4-BE49-F238E27FC236}">
                <a16:creationId xmlns:a16="http://schemas.microsoft.com/office/drawing/2014/main" id="{4CAC1E13-EAD7-E84B-A087-68962C6ECEF4}"/>
              </a:ext>
            </a:extLst>
          </p:cNvPr>
          <p:cNvSpPr>
            <a:spLocks noGrp="1" noChangeArrowheads="1"/>
          </p:cNvSpPr>
          <p:nvPr>
            <p:ph type="sldNum" sz="quarter" idx="12"/>
          </p:nvPr>
        </p:nvSpPr>
        <p:spPr>
          <a:ln/>
        </p:spPr>
        <p:txBody>
          <a:bodyPr/>
          <a:lstStyle>
            <a:lvl1pPr>
              <a:defRPr/>
            </a:lvl1pPr>
          </a:lstStyle>
          <a:p>
            <a:fld id="{94A11A1C-39E5-924F-9331-829C35E27386}" type="slidenum">
              <a:rPr lang="zh-CN" altLang="en-US"/>
              <a:pPr/>
              <a:t>‹#›</a:t>
            </a:fld>
            <a:endParaRPr lang="en-US" altLang="zh-CN"/>
          </a:p>
        </p:txBody>
      </p:sp>
    </p:spTree>
    <p:extLst>
      <p:ext uri="{BB962C8B-B14F-4D97-AF65-F5344CB8AC3E}">
        <p14:creationId xmlns:p14="http://schemas.microsoft.com/office/powerpoint/2010/main" val="3211182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767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600200"/>
            <a:ext cx="40767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BB344130-DCDE-3249-89A9-C4913E6C7DC6}"/>
              </a:ext>
            </a:extLst>
          </p:cNvPr>
          <p:cNvSpPr>
            <a:spLocks noGrp="1" noChangeArrowheads="1"/>
          </p:cNvSpPr>
          <p:nvPr>
            <p:ph type="dt" sz="half" idx="10"/>
          </p:nvPr>
        </p:nvSpPr>
        <p:spPr>
          <a:ln/>
        </p:spPr>
        <p:txBody>
          <a:bodyPr/>
          <a:lstStyle>
            <a:lvl1pPr>
              <a:defRPr/>
            </a:lvl1pPr>
          </a:lstStyle>
          <a:p>
            <a:pPr>
              <a:defRPr/>
            </a:pPr>
            <a:fld id="{2A1DBA5D-5694-C043-B99E-E323A32FCE05}" type="datetime1">
              <a:rPr lang="zh-CN" altLang="en-US"/>
              <a:pPr>
                <a:defRPr/>
              </a:pPr>
              <a:t>2020/12/18</a:t>
            </a:fld>
            <a:endParaRPr lang="en-US" altLang="zh-CN"/>
          </a:p>
        </p:txBody>
      </p:sp>
      <p:sp>
        <p:nvSpPr>
          <p:cNvPr id="6" name="Rectangle 5">
            <a:extLst>
              <a:ext uri="{FF2B5EF4-FFF2-40B4-BE49-F238E27FC236}">
                <a16:creationId xmlns:a16="http://schemas.microsoft.com/office/drawing/2014/main" id="{C09A5304-C846-C441-AD22-3D9E559E78D4}"/>
              </a:ext>
            </a:extLst>
          </p:cNvPr>
          <p:cNvSpPr>
            <a:spLocks noGrp="1" noChangeArrowheads="1"/>
          </p:cNvSpPr>
          <p:nvPr>
            <p:ph type="ftr" sz="quarter" idx="11"/>
          </p:nvPr>
        </p:nvSpPr>
        <p:spPr>
          <a:ln/>
        </p:spPr>
        <p:txBody>
          <a:bodyPr/>
          <a:lstStyle>
            <a:lvl1pPr>
              <a:defRPr/>
            </a:lvl1pPr>
          </a:lstStyle>
          <a:p>
            <a:r>
              <a:rPr lang="zh-CN" altLang="en-US"/>
              <a:t>Compilers Autumn 2002</a:t>
            </a:r>
            <a:endParaRPr lang="en-US" altLang="zh-CN"/>
          </a:p>
        </p:txBody>
      </p:sp>
      <p:sp>
        <p:nvSpPr>
          <p:cNvPr id="7" name="Rectangle 6">
            <a:extLst>
              <a:ext uri="{FF2B5EF4-FFF2-40B4-BE49-F238E27FC236}">
                <a16:creationId xmlns:a16="http://schemas.microsoft.com/office/drawing/2014/main" id="{DDD95E06-1784-5E45-9CE9-237A6B99BEC7}"/>
              </a:ext>
            </a:extLst>
          </p:cNvPr>
          <p:cNvSpPr>
            <a:spLocks noGrp="1" noChangeArrowheads="1"/>
          </p:cNvSpPr>
          <p:nvPr>
            <p:ph type="sldNum" sz="quarter" idx="12"/>
          </p:nvPr>
        </p:nvSpPr>
        <p:spPr>
          <a:ln/>
        </p:spPr>
        <p:txBody>
          <a:bodyPr/>
          <a:lstStyle>
            <a:lvl1pPr>
              <a:defRPr/>
            </a:lvl1pPr>
          </a:lstStyle>
          <a:p>
            <a:fld id="{0773533A-B4DC-EF4E-A94D-8CA40A75633A}" type="slidenum">
              <a:rPr lang="zh-CN" altLang="en-US"/>
              <a:pPr/>
              <a:t>‹#›</a:t>
            </a:fld>
            <a:endParaRPr lang="en-US" altLang="zh-CN"/>
          </a:p>
        </p:txBody>
      </p:sp>
    </p:spTree>
    <p:extLst>
      <p:ext uri="{BB962C8B-B14F-4D97-AF65-F5344CB8AC3E}">
        <p14:creationId xmlns:p14="http://schemas.microsoft.com/office/powerpoint/2010/main" val="1501226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75BD29E5-BD75-DD4E-B14E-F1638F52D4CF}"/>
              </a:ext>
            </a:extLst>
          </p:cNvPr>
          <p:cNvSpPr>
            <a:spLocks noGrp="1" noChangeArrowheads="1"/>
          </p:cNvSpPr>
          <p:nvPr>
            <p:ph type="dt" sz="half" idx="10"/>
          </p:nvPr>
        </p:nvSpPr>
        <p:spPr>
          <a:ln/>
        </p:spPr>
        <p:txBody>
          <a:bodyPr/>
          <a:lstStyle>
            <a:lvl1pPr>
              <a:defRPr/>
            </a:lvl1pPr>
          </a:lstStyle>
          <a:p>
            <a:pPr>
              <a:defRPr/>
            </a:pPr>
            <a:fld id="{C61855DF-A3F7-CF49-BAE7-2FE995F6F05E}" type="datetime1">
              <a:rPr lang="zh-CN" altLang="en-US"/>
              <a:pPr>
                <a:defRPr/>
              </a:pPr>
              <a:t>2020/12/18</a:t>
            </a:fld>
            <a:endParaRPr lang="en-US" altLang="zh-CN"/>
          </a:p>
        </p:txBody>
      </p:sp>
      <p:sp>
        <p:nvSpPr>
          <p:cNvPr id="8" name="Rectangle 5">
            <a:extLst>
              <a:ext uri="{FF2B5EF4-FFF2-40B4-BE49-F238E27FC236}">
                <a16:creationId xmlns:a16="http://schemas.microsoft.com/office/drawing/2014/main" id="{6026B204-5670-674E-ADBB-4C1AF31F5180}"/>
              </a:ext>
            </a:extLst>
          </p:cNvPr>
          <p:cNvSpPr>
            <a:spLocks noGrp="1" noChangeArrowheads="1"/>
          </p:cNvSpPr>
          <p:nvPr>
            <p:ph type="ftr" sz="quarter" idx="11"/>
          </p:nvPr>
        </p:nvSpPr>
        <p:spPr>
          <a:ln/>
        </p:spPr>
        <p:txBody>
          <a:bodyPr/>
          <a:lstStyle>
            <a:lvl1pPr>
              <a:defRPr/>
            </a:lvl1pPr>
          </a:lstStyle>
          <a:p>
            <a:r>
              <a:rPr lang="zh-CN" altLang="en-US"/>
              <a:t>Compilers Autumn 2002</a:t>
            </a:r>
            <a:endParaRPr lang="en-US" altLang="zh-CN"/>
          </a:p>
        </p:txBody>
      </p:sp>
      <p:sp>
        <p:nvSpPr>
          <p:cNvPr id="9" name="Rectangle 6">
            <a:extLst>
              <a:ext uri="{FF2B5EF4-FFF2-40B4-BE49-F238E27FC236}">
                <a16:creationId xmlns:a16="http://schemas.microsoft.com/office/drawing/2014/main" id="{04AC1543-1FB1-074F-BE98-C1112047069D}"/>
              </a:ext>
            </a:extLst>
          </p:cNvPr>
          <p:cNvSpPr>
            <a:spLocks noGrp="1" noChangeArrowheads="1"/>
          </p:cNvSpPr>
          <p:nvPr>
            <p:ph type="sldNum" sz="quarter" idx="12"/>
          </p:nvPr>
        </p:nvSpPr>
        <p:spPr>
          <a:ln/>
        </p:spPr>
        <p:txBody>
          <a:bodyPr/>
          <a:lstStyle>
            <a:lvl1pPr>
              <a:defRPr/>
            </a:lvl1pPr>
          </a:lstStyle>
          <a:p>
            <a:fld id="{8421E8BE-A55D-EE47-B241-8F31AA418B04}" type="slidenum">
              <a:rPr lang="zh-CN" altLang="en-US"/>
              <a:pPr/>
              <a:t>‹#›</a:t>
            </a:fld>
            <a:endParaRPr lang="en-US" altLang="zh-CN"/>
          </a:p>
        </p:txBody>
      </p:sp>
    </p:spTree>
    <p:extLst>
      <p:ext uri="{BB962C8B-B14F-4D97-AF65-F5344CB8AC3E}">
        <p14:creationId xmlns:p14="http://schemas.microsoft.com/office/powerpoint/2010/main" val="24286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03700444-BE9D-0248-B7BC-EBE1DBC98056}"/>
              </a:ext>
            </a:extLst>
          </p:cNvPr>
          <p:cNvSpPr>
            <a:spLocks noGrp="1" noChangeArrowheads="1"/>
          </p:cNvSpPr>
          <p:nvPr>
            <p:ph type="dt" sz="half" idx="10"/>
          </p:nvPr>
        </p:nvSpPr>
        <p:spPr>
          <a:ln/>
        </p:spPr>
        <p:txBody>
          <a:bodyPr/>
          <a:lstStyle>
            <a:lvl1pPr>
              <a:defRPr/>
            </a:lvl1pPr>
          </a:lstStyle>
          <a:p>
            <a:pPr>
              <a:defRPr/>
            </a:pPr>
            <a:fld id="{6BE0D77A-2132-3B4B-8CA7-84F0A10CA61E}" type="datetime1">
              <a:rPr lang="zh-CN" altLang="en-US"/>
              <a:pPr>
                <a:defRPr/>
              </a:pPr>
              <a:t>2020/12/18</a:t>
            </a:fld>
            <a:endParaRPr lang="en-US" altLang="zh-CN"/>
          </a:p>
        </p:txBody>
      </p:sp>
      <p:sp>
        <p:nvSpPr>
          <p:cNvPr id="4" name="Rectangle 5">
            <a:extLst>
              <a:ext uri="{FF2B5EF4-FFF2-40B4-BE49-F238E27FC236}">
                <a16:creationId xmlns:a16="http://schemas.microsoft.com/office/drawing/2014/main" id="{969E660D-479A-6646-AD3F-9618BC749816}"/>
              </a:ext>
            </a:extLst>
          </p:cNvPr>
          <p:cNvSpPr>
            <a:spLocks noGrp="1" noChangeArrowheads="1"/>
          </p:cNvSpPr>
          <p:nvPr>
            <p:ph type="ftr" sz="quarter" idx="11"/>
          </p:nvPr>
        </p:nvSpPr>
        <p:spPr>
          <a:ln/>
        </p:spPr>
        <p:txBody>
          <a:bodyPr/>
          <a:lstStyle>
            <a:lvl1pPr>
              <a:defRPr/>
            </a:lvl1pPr>
          </a:lstStyle>
          <a:p>
            <a:r>
              <a:rPr lang="zh-CN" altLang="en-US"/>
              <a:t>Compilers Autumn 2002</a:t>
            </a:r>
            <a:endParaRPr lang="en-US" altLang="zh-CN"/>
          </a:p>
        </p:txBody>
      </p:sp>
      <p:sp>
        <p:nvSpPr>
          <p:cNvPr id="5" name="Rectangle 6">
            <a:extLst>
              <a:ext uri="{FF2B5EF4-FFF2-40B4-BE49-F238E27FC236}">
                <a16:creationId xmlns:a16="http://schemas.microsoft.com/office/drawing/2014/main" id="{B9D5B990-EE6A-3241-9243-2FC1F9F4B632}"/>
              </a:ext>
            </a:extLst>
          </p:cNvPr>
          <p:cNvSpPr>
            <a:spLocks noGrp="1" noChangeArrowheads="1"/>
          </p:cNvSpPr>
          <p:nvPr>
            <p:ph type="sldNum" sz="quarter" idx="12"/>
          </p:nvPr>
        </p:nvSpPr>
        <p:spPr>
          <a:ln/>
        </p:spPr>
        <p:txBody>
          <a:bodyPr/>
          <a:lstStyle>
            <a:lvl1pPr>
              <a:defRPr/>
            </a:lvl1pPr>
          </a:lstStyle>
          <a:p>
            <a:fld id="{D7368C72-67F7-B346-BDC8-6552137FAC03}" type="slidenum">
              <a:rPr lang="zh-CN" altLang="en-US"/>
              <a:pPr/>
              <a:t>‹#›</a:t>
            </a:fld>
            <a:endParaRPr lang="en-US" altLang="zh-CN"/>
          </a:p>
        </p:txBody>
      </p:sp>
    </p:spTree>
    <p:extLst>
      <p:ext uri="{BB962C8B-B14F-4D97-AF65-F5344CB8AC3E}">
        <p14:creationId xmlns:p14="http://schemas.microsoft.com/office/powerpoint/2010/main" val="3997132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458CBB4-1CA6-FB4C-B905-A22F3833985B}"/>
              </a:ext>
            </a:extLst>
          </p:cNvPr>
          <p:cNvSpPr>
            <a:spLocks noGrp="1" noChangeArrowheads="1"/>
          </p:cNvSpPr>
          <p:nvPr>
            <p:ph type="dt" sz="half" idx="10"/>
          </p:nvPr>
        </p:nvSpPr>
        <p:spPr>
          <a:ln/>
        </p:spPr>
        <p:txBody>
          <a:bodyPr/>
          <a:lstStyle>
            <a:lvl1pPr>
              <a:defRPr/>
            </a:lvl1pPr>
          </a:lstStyle>
          <a:p>
            <a:pPr>
              <a:defRPr/>
            </a:pPr>
            <a:fld id="{B2BB9230-1C93-7144-BB3D-620257E41985}" type="datetime1">
              <a:rPr lang="zh-CN" altLang="en-US"/>
              <a:pPr>
                <a:defRPr/>
              </a:pPr>
              <a:t>2020/12/18</a:t>
            </a:fld>
            <a:endParaRPr lang="en-US" altLang="zh-CN"/>
          </a:p>
        </p:txBody>
      </p:sp>
      <p:sp>
        <p:nvSpPr>
          <p:cNvPr id="3" name="Rectangle 5">
            <a:extLst>
              <a:ext uri="{FF2B5EF4-FFF2-40B4-BE49-F238E27FC236}">
                <a16:creationId xmlns:a16="http://schemas.microsoft.com/office/drawing/2014/main" id="{F9D05E23-1CAA-CA45-9F32-41B548139173}"/>
              </a:ext>
            </a:extLst>
          </p:cNvPr>
          <p:cNvSpPr>
            <a:spLocks noGrp="1" noChangeArrowheads="1"/>
          </p:cNvSpPr>
          <p:nvPr>
            <p:ph type="ftr" sz="quarter" idx="11"/>
          </p:nvPr>
        </p:nvSpPr>
        <p:spPr>
          <a:ln/>
        </p:spPr>
        <p:txBody>
          <a:bodyPr/>
          <a:lstStyle>
            <a:lvl1pPr>
              <a:defRPr/>
            </a:lvl1pPr>
          </a:lstStyle>
          <a:p>
            <a:r>
              <a:rPr lang="zh-CN" altLang="en-US"/>
              <a:t>Compilers Autumn 2002</a:t>
            </a:r>
            <a:endParaRPr lang="en-US" altLang="zh-CN"/>
          </a:p>
        </p:txBody>
      </p:sp>
      <p:sp>
        <p:nvSpPr>
          <p:cNvPr id="4" name="Rectangle 6">
            <a:extLst>
              <a:ext uri="{FF2B5EF4-FFF2-40B4-BE49-F238E27FC236}">
                <a16:creationId xmlns:a16="http://schemas.microsoft.com/office/drawing/2014/main" id="{6DFD5018-7A02-104E-B30C-F7FC29BD4166}"/>
              </a:ext>
            </a:extLst>
          </p:cNvPr>
          <p:cNvSpPr>
            <a:spLocks noGrp="1" noChangeArrowheads="1"/>
          </p:cNvSpPr>
          <p:nvPr>
            <p:ph type="sldNum" sz="quarter" idx="12"/>
          </p:nvPr>
        </p:nvSpPr>
        <p:spPr>
          <a:ln/>
        </p:spPr>
        <p:txBody>
          <a:bodyPr/>
          <a:lstStyle>
            <a:lvl1pPr>
              <a:defRPr/>
            </a:lvl1pPr>
          </a:lstStyle>
          <a:p>
            <a:fld id="{D5CFC442-C222-0C47-A62F-486E4F19A80E}" type="slidenum">
              <a:rPr lang="zh-CN" altLang="en-US"/>
              <a:pPr/>
              <a:t>‹#›</a:t>
            </a:fld>
            <a:endParaRPr lang="en-US" altLang="zh-CN"/>
          </a:p>
        </p:txBody>
      </p:sp>
    </p:spTree>
    <p:extLst>
      <p:ext uri="{BB962C8B-B14F-4D97-AF65-F5344CB8AC3E}">
        <p14:creationId xmlns:p14="http://schemas.microsoft.com/office/powerpoint/2010/main" val="533380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D914862-26C7-FC4C-829A-07AB72AEF700}"/>
              </a:ext>
            </a:extLst>
          </p:cNvPr>
          <p:cNvSpPr>
            <a:spLocks noGrp="1" noChangeArrowheads="1"/>
          </p:cNvSpPr>
          <p:nvPr>
            <p:ph type="dt" sz="half" idx="10"/>
          </p:nvPr>
        </p:nvSpPr>
        <p:spPr>
          <a:ln/>
        </p:spPr>
        <p:txBody>
          <a:bodyPr/>
          <a:lstStyle>
            <a:lvl1pPr>
              <a:defRPr/>
            </a:lvl1pPr>
          </a:lstStyle>
          <a:p>
            <a:pPr>
              <a:defRPr/>
            </a:pPr>
            <a:fld id="{9A56D8B6-77BB-BC4F-A2F5-A1C9988CE385}" type="datetime1">
              <a:rPr lang="zh-CN" altLang="en-US"/>
              <a:pPr>
                <a:defRPr/>
              </a:pPr>
              <a:t>2020/12/18</a:t>
            </a:fld>
            <a:endParaRPr lang="en-US" altLang="zh-CN"/>
          </a:p>
        </p:txBody>
      </p:sp>
      <p:sp>
        <p:nvSpPr>
          <p:cNvPr id="6" name="Rectangle 5">
            <a:extLst>
              <a:ext uri="{FF2B5EF4-FFF2-40B4-BE49-F238E27FC236}">
                <a16:creationId xmlns:a16="http://schemas.microsoft.com/office/drawing/2014/main" id="{867A6201-1767-6D43-AE33-EDEAB5E71A10}"/>
              </a:ext>
            </a:extLst>
          </p:cNvPr>
          <p:cNvSpPr>
            <a:spLocks noGrp="1" noChangeArrowheads="1"/>
          </p:cNvSpPr>
          <p:nvPr>
            <p:ph type="ftr" sz="quarter" idx="11"/>
          </p:nvPr>
        </p:nvSpPr>
        <p:spPr>
          <a:ln/>
        </p:spPr>
        <p:txBody>
          <a:bodyPr/>
          <a:lstStyle>
            <a:lvl1pPr>
              <a:defRPr/>
            </a:lvl1pPr>
          </a:lstStyle>
          <a:p>
            <a:r>
              <a:rPr lang="zh-CN" altLang="en-US"/>
              <a:t>Compilers Autumn 2002</a:t>
            </a:r>
            <a:endParaRPr lang="en-US" altLang="zh-CN"/>
          </a:p>
        </p:txBody>
      </p:sp>
      <p:sp>
        <p:nvSpPr>
          <p:cNvPr id="7" name="Rectangle 6">
            <a:extLst>
              <a:ext uri="{FF2B5EF4-FFF2-40B4-BE49-F238E27FC236}">
                <a16:creationId xmlns:a16="http://schemas.microsoft.com/office/drawing/2014/main" id="{F4B95971-940F-AD48-B758-6AAF983F3BAE}"/>
              </a:ext>
            </a:extLst>
          </p:cNvPr>
          <p:cNvSpPr>
            <a:spLocks noGrp="1" noChangeArrowheads="1"/>
          </p:cNvSpPr>
          <p:nvPr>
            <p:ph type="sldNum" sz="quarter" idx="12"/>
          </p:nvPr>
        </p:nvSpPr>
        <p:spPr>
          <a:ln/>
        </p:spPr>
        <p:txBody>
          <a:bodyPr/>
          <a:lstStyle>
            <a:lvl1pPr>
              <a:defRPr/>
            </a:lvl1pPr>
          </a:lstStyle>
          <a:p>
            <a:fld id="{0A8113F2-EBE9-C74B-BC6B-B37290E6C57F}" type="slidenum">
              <a:rPr lang="zh-CN" altLang="en-US"/>
              <a:pPr/>
              <a:t>‹#›</a:t>
            </a:fld>
            <a:endParaRPr lang="en-US" altLang="zh-CN"/>
          </a:p>
        </p:txBody>
      </p:sp>
    </p:spTree>
    <p:extLst>
      <p:ext uri="{BB962C8B-B14F-4D97-AF65-F5344CB8AC3E}">
        <p14:creationId xmlns:p14="http://schemas.microsoft.com/office/powerpoint/2010/main" val="2457966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F428AE5F-B813-D640-97BE-4C013D471C70}"/>
              </a:ext>
            </a:extLst>
          </p:cNvPr>
          <p:cNvSpPr>
            <a:spLocks noGrp="1" noChangeArrowheads="1"/>
          </p:cNvSpPr>
          <p:nvPr>
            <p:ph type="dt" sz="half" idx="10"/>
          </p:nvPr>
        </p:nvSpPr>
        <p:spPr>
          <a:ln/>
        </p:spPr>
        <p:txBody>
          <a:bodyPr/>
          <a:lstStyle>
            <a:lvl1pPr>
              <a:defRPr/>
            </a:lvl1pPr>
          </a:lstStyle>
          <a:p>
            <a:pPr>
              <a:defRPr/>
            </a:pPr>
            <a:fld id="{788FC3AE-2725-D740-8880-F8E35FD85D83}" type="datetime1">
              <a:rPr lang="zh-CN" altLang="en-US"/>
              <a:pPr>
                <a:defRPr/>
              </a:pPr>
              <a:t>2020/12/18</a:t>
            </a:fld>
            <a:endParaRPr lang="en-US" altLang="zh-CN"/>
          </a:p>
        </p:txBody>
      </p:sp>
      <p:sp>
        <p:nvSpPr>
          <p:cNvPr id="6" name="Rectangle 5">
            <a:extLst>
              <a:ext uri="{FF2B5EF4-FFF2-40B4-BE49-F238E27FC236}">
                <a16:creationId xmlns:a16="http://schemas.microsoft.com/office/drawing/2014/main" id="{60FABF21-1DFA-F445-90B7-F0115B5221CC}"/>
              </a:ext>
            </a:extLst>
          </p:cNvPr>
          <p:cNvSpPr>
            <a:spLocks noGrp="1" noChangeArrowheads="1"/>
          </p:cNvSpPr>
          <p:nvPr>
            <p:ph type="ftr" sz="quarter" idx="11"/>
          </p:nvPr>
        </p:nvSpPr>
        <p:spPr>
          <a:ln/>
        </p:spPr>
        <p:txBody>
          <a:bodyPr/>
          <a:lstStyle>
            <a:lvl1pPr>
              <a:defRPr/>
            </a:lvl1pPr>
          </a:lstStyle>
          <a:p>
            <a:r>
              <a:rPr lang="zh-CN" altLang="en-US"/>
              <a:t>Compilers Autumn 2002</a:t>
            </a:r>
            <a:endParaRPr lang="en-US" altLang="zh-CN"/>
          </a:p>
        </p:txBody>
      </p:sp>
      <p:sp>
        <p:nvSpPr>
          <p:cNvPr id="7" name="Rectangle 6">
            <a:extLst>
              <a:ext uri="{FF2B5EF4-FFF2-40B4-BE49-F238E27FC236}">
                <a16:creationId xmlns:a16="http://schemas.microsoft.com/office/drawing/2014/main" id="{2DB50A71-6B95-4E40-AF19-F8A67912BE18}"/>
              </a:ext>
            </a:extLst>
          </p:cNvPr>
          <p:cNvSpPr>
            <a:spLocks noGrp="1" noChangeArrowheads="1"/>
          </p:cNvSpPr>
          <p:nvPr>
            <p:ph type="sldNum" sz="quarter" idx="12"/>
          </p:nvPr>
        </p:nvSpPr>
        <p:spPr>
          <a:ln/>
        </p:spPr>
        <p:txBody>
          <a:bodyPr/>
          <a:lstStyle>
            <a:lvl1pPr>
              <a:defRPr/>
            </a:lvl1pPr>
          </a:lstStyle>
          <a:p>
            <a:fld id="{3EB07BF3-6C3E-AF4D-808B-3DEE8B432A46}" type="slidenum">
              <a:rPr lang="zh-CN" altLang="en-US"/>
              <a:pPr/>
              <a:t>‹#›</a:t>
            </a:fld>
            <a:endParaRPr lang="en-US" altLang="zh-CN"/>
          </a:p>
        </p:txBody>
      </p:sp>
    </p:spTree>
    <p:extLst>
      <p:ext uri="{BB962C8B-B14F-4D97-AF65-F5344CB8AC3E}">
        <p14:creationId xmlns:p14="http://schemas.microsoft.com/office/powerpoint/2010/main" val="2114749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E55FBDF-8835-8344-8EE0-B1B0AF85C54A}"/>
              </a:ext>
            </a:extLst>
          </p:cNvPr>
          <p:cNvSpPr>
            <a:spLocks noGrp="1" noChangeArrowheads="1"/>
          </p:cNvSpPr>
          <p:nvPr>
            <p:ph type="title"/>
          </p:nvPr>
        </p:nvSpPr>
        <p:spPr bwMode="auto">
          <a:xfrm>
            <a:off x="457200" y="457200"/>
            <a:ext cx="8077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1027" name="Rectangle 3">
            <a:extLst>
              <a:ext uri="{FF2B5EF4-FFF2-40B4-BE49-F238E27FC236}">
                <a16:creationId xmlns:a16="http://schemas.microsoft.com/office/drawing/2014/main" id="{7351A63B-9C40-DB4B-86FA-A384A8A03DA6}"/>
              </a:ext>
            </a:extLst>
          </p:cNvPr>
          <p:cNvSpPr>
            <a:spLocks noGrp="1" noChangeArrowheads="1"/>
          </p:cNvSpPr>
          <p:nvPr>
            <p:ph type="body" idx="1"/>
          </p:nvPr>
        </p:nvSpPr>
        <p:spPr bwMode="auto">
          <a:xfrm>
            <a:off x="457200" y="1600200"/>
            <a:ext cx="8305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3076" name="Rectangle 4">
            <a:extLst>
              <a:ext uri="{FF2B5EF4-FFF2-40B4-BE49-F238E27FC236}">
                <a16:creationId xmlns:a16="http://schemas.microsoft.com/office/drawing/2014/main" id="{3E69F794-D471-1644-99EB-ACB863DF2A15}"/>
              </a:ext>
            </a:extLst>
          </p:cNvPr>
          <p:cNvSpPr>
            <a:spLocks noGrp="1" noChangeArrowheads="1"/>
          </p:cNvSpPr>
          <p:nvPr>
            <p:ph type="dt" sz="half" idx="2"/>
          </p:nvPr>
        </p:nvSpPr>
        <p:spPr bwMode="auto">
          <a:xfrm>
            <a:off x="838200" y="6172200"/>
            <a:ext cx="1524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400" b="0">
                <a:latin typeface="Times New Roman" pitchFamily="18" charset="0"/>
                <a:ea typeface="宋体" pitchFamily="2" charset="-122"/>
              </a:defRPr>
            </a:lvl1pPr>
          </a:lstStyle>
          <a:p>
            <a:pPr>
              <a:defRPr/>
            </a:pPr>
            <a:fld id="{715CDD4F-7E65-4C4B-8B8D-E8C576E5986E}" type="datetime1">
              <a:rPr lang="zh-CN" altLang="en-US"/>
              <a:pPr>
                <a:defRPr/>
              </a:pPr>
              <a:t>2020/12/18</a:t>
            </a:fld>
            <a:endParaRPr lang="en-US" altLang="zh-CN"/>
          </a:p>
        </p:txBody>
      </p:sp>
      <p:sp>
        <p:nvSpPr>
          <p:cNvPr id="3077" name="Rectangle 5">
            <a:extLst>
              <a:ext uri="{FF2B5EF4-FFF2-40B4-BE49-F238E27FC236}">
                <a16:creationId xmlns:a16="http://schemas.microsoft.com/office/drawing/2014/main" id="{03A65FBB-4E58-9440-9974-B4FF45C277AD}"/>
              </a:ext>
            </a:extLst>
          </p:cNvPr>
          <p:cNvSpPr>
            <a:spLocks noGrp="1" noChangeArrowheads="1"/>
          </p:cNvSpPr>
          <p:nvPr>
            <p:ph type="ftr" sz="quarter" idx="3"/>
          </p:nvPr>
        </p:nvSpPr>
        <p:spPr bwMode="auto">
          <a:xfrm>
            <a:off x="2590800" y="6172200"/>
            <a:ext cx="411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Times New Roman" panose="02020603050405020304" pitchFamily="18" charset="0"/>
                <a:ea typeface="宋体" panose="02010600030101010101" pitchFamily="2" charset="-122"/>
              </a:defRPr>
            </a:lvl1pPr>
          </a:lstStyle>
          <a:p>
            <a:r>
              <a:rPr lang="zh-CN" altLang="en-US"/>
              <a:t>Compilers Autumn 2002</a:t>
            </a:r>
            <a:endParaRPr lang="en-US" altLang="zh-CN"/>
          </a:p>
        </p:txBody>
      </p:sp>
      <p:sp>
        <p:nvSpPr>
          <p:cNvPr id="3078" name="Rectangle 6">
            <a:extLst>
              <a:ext uri="{FF2B5EF4-FFF2-40B4-BE49-F238E27FC236}">
                <a16:creationId xmlns:a16="http://schemas.microsoft.com/office/drawing/2014/main" id="{B2860980-99BE-7549-8E5D-91FD2CB9C56C}"/>
              </a:ext>
            </a:extLst>
          </p:cNvPr>
          <p:cNvSpPr>
            <a:spLocks noGrp="1" noChangeArrowheads="1"/>
          </p:cNvSpPr>
          <p:nvPr>
            <p:ph type="sldNum" sz="quarter" idx="4"/>
          </p:nvPr>
        </p:nvSpPr>
        <p:spPr bwMode="auto">
          <a:xfrm>
            <a:off x="6934200" y="6172200"/>
            <a:ext cx="1295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Times New Roman" panose="02020603050405020304" pitchFamily="18" charset="0"/>
                <a:ea typeface="宋体" panose="02010600030101010101" pitchFamily="2" charset="-122"/>
              </a:defRPr>
            </a:lvl1pPr>
          </a:lstStyle>
          <a:p>
            <a:fld id="{206ED0E2-0E1A-B142-8D74-49FD6EABFD72}" type="slidenum">
              <a:rPr lang="zh-CN" altLang="en-US"/>
              <a:pPr/>
              <a:t>‹#›</a:t>
            </a:fld>
            <a:endParaRPr lang="en-US" altLang="zh-CN"/>
          </a:p>
        </p:txBody>
      </p:sp>
      <p:sp>
        <p:nvSpPr>
          <p:cNvPr id="1031" name="Line 7">
            <a:extLst>
              <a:ext uri="{FF2B5EF4-FFF2-40B4-BE49-F238E27FC236}">
                <a16:creationId xmlns:a16="http://schemas.microsoft.com/office/drawing/2014/main" id="{E2BF98A4-92D9-FC4C-960F-F5031CDC68A2}"/>
              </a:ext>
            </a:extLst>
          </p:cNvPr>
          <p:cNvSpPr>
            <a:spLocks noChangeShapeType="1"/>
          </p:cNvSpPr>
          <p:nvPr/>
        </p:nvSpPr>
        <p:spPr bwMode="auto">
          <a:xfrm>
            <a:off x="457200" y="1371600"/>
            <a:ext cx="80772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TW" altLang="en-US" b="0" i="0" dirty="0">
              <a:latin typeface="Montserrat" pitchFamily="2" charset="0"/>
            </a:endParaRPr>
          </a:p>
        </p:txBody>
      </p:sp>
    </p:spTree>
  </p:cSld>
  <p:clrMap bg1="lt1" tx1="dk1" bg2="lt2" tx2="dk2" accent1="accent1" accent2="accent2" accent3="accent3" accent4="accent4" accent5="accent5" accent6="accent6" hlink="hlink" folHlink="folHlink"/>
  <p:sldLayoutIdLst>
    <p:sldLayoutId id="2147483864"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rtl="0" eaLnBrk="0" fontAlgn="base" hangingPunct="0">
        <a:spcBef>
          <a:spcPct val="0"/>
        </a:spcBef>
        <a:spcAft>
          <a:spcPct val="0"/>
        </a:spcAft>
        <a:defRPr sz="2800" b="0" i="0">
          <a:solidFill>
            <a:schemeClr val="tx2"/>
          </a:solidFill>
          <a:latin typeface="Montserrat" pitchFamily="2" charset="0"/>
          <a:ea typeface="+mj-ea"/>
          <a:cs typeface="+mj-cs"/>
        </a:defRPr>
      </a:lvl1pPr>
      <a:lvl2pPr algn="l" rtl="0" eaLnBrk="0" fontAlgn="base" hangingPunct="0">
        <a:spcBef>
          <a:spcPct val="0"/>
        </a:spcBef>
        <a:spcAft>
          <a:spcPct val="0"/>
        </a:spcAft>
        <a:defRPr sz="2800" b="1">
          <a:solidFill>
            <a:schemeClr val="tx2"/>
          </a:solidFill>
          <a:latin typeface="Comic Sans MS" pitchFamily="66" charset="0"/>
        </a:defRPr>
      </a:lvl2pPr>
      <a:lvl3pPr algn="l" rtl="0" eaLnBrk="0" fontAlgn="base" hangingPunct="0">
        <a:spcBef>
          <a:spcPct val="0"/>
        </a:spcBef>
        <a:spcAft>
          <a:spcPct val="0"/>
        </a:spcAft>
        <a:defRPr sz="2800" b="1">
          <a:solidFill>
            <a:schemeClr val="tx2"/>
          </a:solidFill>
          <a:latin typeface="Comic Sans MS" pitchFamily="66" charset="0"/>
        </a:defRPr>
      </a:lvl3pPr>
      <a:lvl4pPr algn="l" rtl="0" eaLnBrk="0" fontAlgn="base" hangingPunct="0">
        <a:spcBef>
          <a:spcPct val="0"/>
        </a:spcBef>
        <a:spcAft>
          <a:spcPct val="0"/>
        </a:spcAft>
        <a:defRPr sz="2800" b="1">
          <a:solidFill>
            <a:schemeClr val="tx2"/>
          </a:solidFill>
          <a:latin typeface="Comic Sans MS" pitchFamily="66" charset="0"/>
        </a:defRPr>
      </a:lvl4pPr>
      <a:lvl5pPr algn="l" rtl="0" eaLnBrk="0" fontAlgn="base" hangingPunct="0">
        <a:spcBef>
          <a:spcPct val="0"/>
        </a:spcBef>
        <a:spcAft>
          <a:spcPct val="0"/>
        </a:spcAft>
        <a:defRPr sz="2800" b="1">
          <a:solidFill>
            <a:schemeClr val="tx2"/>
          </a:solidFill>
          <a:latin typeface="Comic Sans MS" pitchFamily="66" charset="0"/>
        </a:defRPr>
      </a:lvl5pPr>
      <a:lvl6pPr marL="457200" algn="l" rtl="0" eaLnBrk="0" fontAlgn="base" hangingPunct="0">
        <a:spcBef>
          <a:spcPct val="0"/>
        </a:spcBef>
        <a:spcAft>
          <a:spcPct val="0"/>
        </a:spcAft>
        <a:defRPr sz="2800" b="1">
          <a:solidFill>
            <a:schemeClr val="tx2"/>
          </a:solidFill>
          <a:latin typeface="Comic Sans MS" pitchFamily="66" charset="0"/>
        </a:defRPr>
      </a:lvl6pPr>
      <a:lvl7pPr marL="914400" algn="l" rtl="0" eaLnBrk="0" fontAlgn="base" hangingPunct="0">
        <a:spcBef>
          <a:spcPct val="0"/>
        </a:spcBef>
        <a:spcAft>
          <a:spcPct val="0"/>
        </a:spcAft>
        <a:defRPr sz="2800" b="1">
          <a:solidFill>
            <a:schemeClr val="tx2"/>
          </a:solidFill>
          <a:latin typeface="Comic Sans MS" pitchFamily="66" charset="0"/>
        </a:defRPr>
      </a:lvl7pPr>
      <a:lvl8pPr marL="1371600" algn="l" rtl="0" eaLnBrk="0" fontAlgn="base" hangingPunct="0">
        <a:spcBef>
          <a:spcPct val="0"/>
        </a:spcBef>
        <a:spcAft>
          <a:spcPct val="0"/>
        </a:spcAft>
        <a:defRPr sz="2800" b="1">
          <a:solidFill>
            <a:schemeClr val="tx2"/>
          </a:solidFill>
          <a:latin typeface="Comic Sans MS" pitchFamily="66" charset="0"/>
        </a:defRPr>
      </a:lvl8pPr>
      <a:lvl9pPr marL="1828800" algn="l" rtl="0" eaLnBrk="0" fontAlgn="base" hangingPunct="0">
        <a:spcBef>
          <a:spcPct val="0"/>
        </a:spcBef>
        <a:spcAft>
          <a:spcPct val="0"/>
        </a:spcAft>
        <a:defRPr sz="2800" b="1">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2800" b="0" i="0">
          <a:solidFill>
            <a:schemeClr val="tx1"/>
          </a:solidFill>
          <a:latin typeface="Montserrat" pitchFamily="2" charset="0"/>
          <a:ea typeface="+mn-ea"/>
          <a:cs typeface="+mn-cs"/>
        </a:defRPr>
      </a:lvl1pPr>
      <a:lvl2pPr marL="742950" indent="-285750" algn="l" rtl="0" eaLnBrk="0" fontAlgn="base" hangingPunct="0">
        <a:spcBef>
          <a:spcPct val="20000"/>
        </a:spcBef>
        <a:spcAft>
          <a:spcPct val="0"/>
        </a:spcAft>
        <a:buChar char="–"/>
        <a:defRPr sz="2400" b="0" i="0">
          <a:solidFill>
            <a:schemeClr val="tx1"/>
          </a:solidFill>
          <a:latin typeface="Montserrat" pitchFamily="2" charset="0"/>
        </a:defRPr>
      </a:lvl2pPr>
      <a:lvl3pPr marL="1143000" indent="-228600" algn="l" rtl="0" eaLnBrk="0" fontAlgn="base" hangingPunct="0">
        <a:spcBef>
          <a:spcPct val="20000"/>
        </a:spcBef>
        <a:spcAft>
          <a:spcPct val="0"/>
        </a:spcAft>
        <a:buChar char="•"/>
        <a:defRPr sz="2000" b="0" i="0">
          <a:solidFill>
            <a:schemeClr val="tx1"/>
          </a:solidFill>
          <a:latin typeface="Montserrat" pitchFamily="2" charset="0"/>
        </a:defRPr>
      </a:lvl3pPr>
      <a:lvl4pPr marL="1600200" indent="-228600" algn="l" rtl="0" eaLnBrk="0" fontAlgn="base" hangingPunct="0">
        <a:spcBef>
          <a:spcPct val="20000"/>
        </a:spcBef>
        <a:spcAft>
          <a:spcPct val="0"/>
        </a:spcAft>
        <a:buChar char="–"/>
        <a:defRPr sz="2000" b="0" i="0">
          <a:solidFill>
            <a:schemeClr val="tx1"/>
          </a:solidFill>
          <a:latin typeface="Montserrat" pitchFamily="2" charset="0"/>
        </a:defRPr>
      </a:lvl4pPr>
      <a:lvl5pPr marL="2057400" indent="-228600" algn="l" rtl="0" eaLnBrk="0" fontAlgn="base" hangingPunct="0">
        <a:spcBef>
          <a:spcPct val="20000"/>
        </a:spcBef>
        <a:spcAft>
          <a:spcPct val="0"/>
        </a:spcAft>
        <a:buChar char="»"/>
        <a:defRPr sz="2000" b="0" i="0">
          <a:solidFill>
            <a:schemeClr val="tx1"/>
          </a:solidFill>
          <a:latin typeface="Montserrat" pitchFamily="2" charset="0"/>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030">
            <a:extLst>
              <a:ext uri="{FF2B5EF4-FFF2-40B4-BE49-F238E27FC236}">
                <a16:creationId xmlns:a16="http://schemas.microsoft.com/office/drawing/2014/main" id="{03CA65C2-6DAA-F042-A02E-C8616C6EC7B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06803526-564F-9449-95BB-B7A3D4AF52E6}" type="slidenum">
              <a:rPr lang="zh-CN" altLang="en-US" sz="1400">
                <a:latin typeface="Times New Roman" panose="02020603050405020304" pitchFamily="18" charset="0"/>
              </a:rPr>
              <a:pPr>
                <a:spcBef>
                  <a:spcPct val="0"/>
                </a:spcBef>
                <a:buFontTx/>
                <a:buNone/>
              </a:pPr>
              <a:t>1</a:t>
            </a:fld>
            <a:endParaRPr lang="en-US" altLang="zh-CN" sz="1400">
              <a:latin typeface="Times New Roman" panose="02020603050405020304" pitchFamily="18" charset="0"/>
            </a:endParaRPr>
          </a:p>
        </p:txBody>
      </p:sp>
      <p:sp>
        <p:nvSpPr>
          <p:cNvPr id="14338" name="Rectangle 2">
            <a:extLst>
              <a:ext uri="{FF2B5EF4-FFF2-40B4-BE49-F238E27FC236}">
                <a16:creationId xmlns:a16="http://schemas.microsoft.com/office/drawing/2014/main" id="{B528648D-A07E-1F4F-94D9-C29A9C4614D9}"/>
              </a:ext>
            </a:extLst>
          </p:cNvPr>
          <p:cNvSpPr>
            <a:spLocks noGrp="1" noChangeArrowheads="1"/>
          </p:cNvSpPr>
          <p:nvPr>
            <p:ph type="ctrTitle"/>
          </p:nvPr>
        </p:nvSpPr>
        <p:spPr>
          <a:xfrm>
            <a:off x="685800" y="2133600"/>
            <a:ext cx="7772400" cy="1828800"/>
          </a:xfrm>
        </p:spPr>
        <p:txBody>
          <a:bodyPr/>
          <a:lstStyle/>
          <a:p>
            <a:r>
              <a:rPr lang="en-US" altLang="zh-CN">
                <a:ea typeface="宋体" panose="02010600030101010101" pitchFamily="2" charset="-122"/>
              </a:rPr>
              <a:t>Concurrent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灯片编号占位符 5">
            <a:extLst>
              <a:ext uri="{FF2B5EF4-FFF2-40B4-BE49-F238E27FC236}">
                <a16:creationId xmlns:a16="http://schemas.microsoft.com/office/drawing/2014/main" id="{8CFD03F3-7454-514E-92C0-EDBCD68A7E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33B73045-8F87-504E-963B-21507F4CAE4E}" type="slidenum">
              <a:rPr lang="zh-CN" altLang="en-US" sz="1400">
                <a:latin typeface="Times New Roman" panose="02020603050405020304" pitchFamily="18" charset="0"/>
              </a:rPr>
              <a:pPr>
                <a:spcBef>
                  <a:spcPct val="0"/>
                </a:spcBef>
                <a:buFontTx/>
                <a:buNone/>
              </a:pPr>
              <a:t>10</a:t>
            </a:fld>
            <a:endParaRPr lang="en-US" altLang="zh-CN" sz="1400">
              <a:latin typeface="Times New Roman" panose="02020603050405020304" pitchFamily="18" charset="0"/>
            </a:endParaRPr>
          </a:p>
        </p:txBody>
      </p:sp>
      <p:sp>
        <p:nvSpPr>
          <p:cNvPr id="30722" name="Text Box 2">
            <a:extLst>
              <a:ext uri="{FF2B5EF4-FFF2-40B4-BE49-F238E27FC236}">
                <a16:creationId xmlns:a16="http://schemas.microsoft.com/office/drawing/2014/main" id="{B28A8459-5FE3-ED4B-BEC4-618D22C424EF}"/>
              </a:ext>
            </a:extLst>
          </p:cNvPr>
          <p:cNvSpPr txBox="1">
            <a:spLocks noChangeArrowheads="1"/>
          </p:cNvSpPr>
          <p:nvPr/>
        </p:nvSpPr>
        <p:spPr bwMode="auto">
          <a:xfrm>
            <a:off x="533400" y="1600200"/>
            <a:ext cx="7924800" cy="4000500"/>
          </a:xfrm>
          <a:prstGeom prst="rect">
            <a:avLst/>
          </a:prstGeom>
          <a:solidFill>
            <a:srgbClr val="FFFFCC"/>
          </a:solidFill>
          <a:ln w="3175">
            <a:solidFill>
              <a:schemeClr val="tx1"/>
            </a:solidFill>
            <a:miter lim="800000"/>
            <a:headEnd/>
            <a:tailEnd/>
          </a:ln>
        </p:spPr>
        <p:txBody>
          <a:bodyPr tIns="0" bIns="0"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void sbuf_insert(sbuf_t *sp, int item)</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rgbClr val="00B050"/>
                </a:solidFill>
                <a:latin typeface="Courier New" panose="02070309020205020404" pitchFamily="49" charset="0"/>
                <a:ea typeface="宋体" panose="02010600030101010101" pitchFamily="2" charset="-122"/>
                <a:cs typeface="Courier New" panose="02070309020205020404" pitchFamily="49" charset="0"/>
              </a:rPr>
              <a:t>/* Wait for available slot */</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rgbClr val="FF0000"/>
                </a:solidFill>
                <a:latin typeface="Courier New" panose="02070309020205020404" pitchFamily="49" charset="0"/>
                <a:ea typeface="宋体" panose="02010600030101010101" pitchFamily="2" charset="-122"/>
                <a:cs typeface="Courier New" panose="02070309020205020404" pitchFamily="49" charset="0"/>
              </a:rPr>
              <a:t>P</a:t>
            </a:r>
            <a:r>
              <a:rPr lang="en-US" altLang="zh-CN" sz="2000">
                <a:latin typeface="Courier New" panose="02070309020205020404" pitchFamily="49" charset="0"/>
                <a:ea typeface="宋体" panose="02010600030101010101" pitchFamily="2" charset="-122"/>
                <a:cs typeface="Courier New" panose="02070309020205020404" pitchFamily="49" charset="0"/>
              </a:rPr>
              <a:t>(&amp;sp-&gt;</a:t>
            </a:r>
            <a:r>
              <a:rPr lang="en-US" altLang="zh-CN" sz="2000">
                <a:solidFill>
                  <a:srgbClr val="9900CC"/>
                </a:solidFill>
                <a:latin typeface="Courier New" panose="02070309020205020404" pitchFamily="49" charset="0"/>
                <a:ea typeface="宋体" panose="02010600030101010101" pitchFamily="2" charset="-122"/>
                <a:cs typeface="Courier New" panose="02070309020205020404" pitchFamily="49" charset="0"/>
              </a:rPr>
              <a:t>slots</a:t>
            </a:r>
            <a:r>
              <a:rPr lang="en-US" altLang="zh-CN" sz="2000">
                <a:latin typeface="Courier New" panose="02070309020205020404" pitchFamily="49" charset="0"/>
                <a:ea typeface="宋体" panose="02010600030101010101" pitchFamily="2" charset="-122"/>
                <a:cs typeface="Courier New" panose="02070309020205020404" pitchFamily="49" charset="0"/>
              </a:rPr>
              <a:t>);</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rgbClr val="00B050"/>
                </a:solidFill>
                <a:latin typeface="Courier New" panose="02070309020205020404" pitchFamily="49" charset="0"/>
                <a:ea typeface="宋体" panose="02010600030101010101" pitchFamily="2" charset="-122"/>
                <a:cs typeface="Courier New" panose="02070309020205020404" pitchFamily="49" charset="0"/>
              </a:rPr>
              <a:t>/*Lock the buffer */</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rgbClr val="FF0000"/>
                </a:solidFill>
                <a:latin typeface="Courier New" panose="02070309020205020404" pitchFamily="49" charset="0"/>
                <a:ea typeface="宋体" panose="02010600030101010101" pitchFamily="2" charset="-122"/>
                <a:cs typeface="Courier New" panose="02070309020205020404" pitchFamily="49" charset="0"/>
              </a:rPr>
              <a:t>P</a:t>
            </a:r>
            <a:r>
              <a:rPr lang="en-US" altLang="zh-CN" sz="2000">
                <a:latin typeface="Courier New" panose="02070309020205020404" pitchFamily="49" charset="0"/>
                <a:ea typeface="宋体" panose="02010600030101010101" pitchFamily="2" charset="-122"/>
                <a:cs typeface="Courier New" panose="02070309020205020404" pitchFamily="49" charset="0"/>
              </a:rPr>
              <a:t>(&amp;sp-&gt;</a:t>
            </a:r>
            <a:r>
              <a:rPr lang="en-US" altLang="zh-CN" sz="2000">
                <a:solidFill>
                  <a:srgbClr val="9900CC"/>
                </a:solidFill>
                <a:latin typeface="Courier New" panose="02070309020205020404" pitchFamily="49" charset="0"/>
                <a:ea typeface="宋体" panose="02010600030101010101" pitchFamily="2" charset="-122"/>
                <a:cs typeface="Courier New" panose="02070309020205020404" pitchFamily="49" charset="0"/>
              </a:rPr>
              <a:t>mutex</a:t>
            </a:r>
            <a:r>
              <a:rPr lang="en-US" altLang="zh-CN" sz="2000">
                <a:latin typeface="Courier New" panose="02070309020205020404" pitchFamily="49" charset="0"/>
                <a:ea typeface="宋体" panose="02010600030101010101" pitchFamily="2" charset="-122"/>
                <a:cs typeface="Courier New" panose="02070309020205020404" pitchFamily="49" charset="0"/>
              </a:rPr>
              <a:t>);</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rgbClr val="00B050"/>
                </a:solidFill>
                <a:latin typeface="Courier New" panose="02070309020205020404" pitchFamily="49" charset="0"/>
                <a:ea typeface="宋体" panose="02010600030101010101" pitchFamily="2" charset="-122"/>
                <a:cs typeface="Courier New" panose="02070309020205020404" pitchFamily="49" charset="0"/>
              </a:rPr>
              <a:t>/*Insert the item */</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sp-&gt;buf[(++sp-&gt;rear)%(sp-&gt;n)] = item;</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rgbClr val="00B050"/>
                </a:solidFill>
                <a:latin typeface="Courier New" panose="02070309020205020404" pitchFamily="49" charset="0"/>
                <a:ea typeface="宋体" panose="02010600030101010101" pitchFamily="2" charset="-122"/>
                <a:cs typeface="Courier New" panose="02070309020205020404" pitchFamily="49" charset="0"/>
              </a:rPr>
              <a:t>/* Unlock the buffer */</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rgbClr val="FF0000"/>
                </a:solidFill>
                <a:latin typeface="Courier New" panose="02070309020205020404" pitchFamily="49" charset="0"/>
                <a:ea typeface="宋体" panose="02010600030101010101" pitchFamily="2" charset="-122"/>
                <a:cs typeface="Courier New" panose="02070309020205020404" pitchFamily="49" charset="0"/>
              </a:rPr>
              <a:t>V</a:t>
            </a:r>
            <a:r>
              <a:rPr lang="en-US" altLang="zh-CN" sz="2000">
                <a:latin typeface="Courier New" panose="02070309020205020404" pitchFamily="49" charset="0"/>
                <a:ea typeface="宋体" panose="02010600030101010101" pitchFamily="2" charset="-122"/>
                <a:cs typeface="Courier New" panose="02070309020205020404" pitchFamily="49" charset="0"/>
              </a:rPr>
              <a:t>(&amp;sp-&gt;</a:t>
            </a:r>
            <a:r>
              <a:rPr lang="en-US" altLang="zh-CN" sz="2000">
                <a:solidFill>
                  <a:srgbClr val="9900CC"/>
                </a:solidFill>
                <a:latin typeface="Courier New" panose="02070309020205020404" pitchFamily="49" charset="0"/>
                <a:ea typeface="宋体" panose="02010600030101010101" pitchFamily="2" charset="-122"/>
                <a:cs typeface="Courier New" panose="02070309020205020404" pitchFamily="49" charset="0"/>
              </a:rPr>
              <a:t>mutex</a:t>
            </a:r>
            <a:r>
              <a:rPr lang="en-US" altLang="zh-CN" sz="2000">
                <a:latin typeface="Courier New" panose="02070309020205020404" pitchFamily="49" charset="0"/>
                <a:ea typeface="宋体" panose="02010600030101010101" pitchFamily="2" charset="-122"/>
                <a:cs typeface="Courier New" panose="02070309020205020404" pitchFamily="49" charset="0"/>
              </a:rPr>
              <a:t>);</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rgbClr val="00B050"/>
                </a:solidFill>
                <a:latin typeface="Courier New" panose="02070309020205020404" pitchFamily="49" charset="0"/>
                <a:ea typeface="宋体" panose="02010600030101010101" pitchFamily="2" charset="-122"/>
                <a:cs typeface="Courier New" panose="02070309020205020404" pitchFamily="49" charset="0"/>
              </a:rPr>
              <a:t>/* Announce available items*/</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rgbClr val="FF0000"/>
                </a:solidFill>
                <a:latin typeface="Courier New" panose="02070309020205020404" pitchFamily="49" charset="0"/>
                <a:ea typeface="宋体" panose="02010600030101010101" pitchFamily="2" charset="-122"/>
                <a:cs typeface="Courier New" panose="02070309020205020404" pitchFamily="49" charset="0"/>
              </a:rPr>
              <a:t>V</a:t>
            </a:r>
            <a:r>
              <a:rPr lang="en-US" altLang="zh-CN" sz="2000">
                <a:latin typeface="Courier New" panose="02070309020205020404" pitchFamily="49" charset="0"/>
                <a:ea typeface="宋体" panose="02010600030101010101" pitchFamily="2" charset="-122"/>
                <a:cs typeface="Courier New" panose="02070309020205020404" pitchFamily="49" charset="0"/>
              </a:rPr>
              <a:t>(&amp;sp-&gt;</a:t>
            </a:r>
            <a:r>
              <a:rPr lang="en-US" altLang="zh-CN" sz="2000">
                <a:solidFill>
                  <a:srgbClr val="9900CC"/>
                </a:solidFill>
                <a:latin typeface="Courier New" panose="02070309020205020404" pitchFamily="49" charset="0"/>
                <a:ea typeface="宋体" panose="02010600030101010101" pitchFamily="2" charset="-122"/>
                <a:cs typeface="Courier New" panose="02070309020205020404" pitchFamily="49" charset="0"/>
              </a:rPr>
              <a:t>items</a:t>
            </a:r>
            <a:r>
              <a:rPr lang="en-US" altLang="zh-CN" sz="2000">
                <a:latin typeface="Courier New" panose="02070309020205020404" pitchFamily="49" charset="0"/>
                <a:ea typeface="宋体" panose="02010600030101010101" pitchFamily="2" charset="-122"/>
                <a:cs typeface="Courier New" panose="02070309020205020404" pitchFamily="49" charset="0"/>
              </a:rPr>
              <a:t>);</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a:t>
            </a:r>
          </a:p>
        </p:txBody>
      </p:sp>
      <p:sp>
        <p:nvSpPr>
          <p:cNvPr id="30723" name="Rectangle 3">
            <a:extLst>
              <a:ext uri="{FF2B5EF4-FFF2-40B4-BE49-F238E27FC236}">
                <a16:creationId xmlns:a16="http://schemas.microsoft.com/office/drawing/2014/main" id="{A4A7B49A-2FDB-7A45-8DD7-E46A4A9F5D4D}"/>
              </a:ext>
            </a:extLst>
          </p:cNvPr>
          <p:cNvSpPr>
            <a:spLocks noGrp="1" noChangeArrowheads="1"/>
          </p:cNvSpPr>
          <p:nvPr>
            <p:ph type="title"/>
          </p:nvPr>
        </p:nvSpPr>
        <p:spPr/>
        <p:txBody>
          <a:bodyPr/>
          <a:lstStyle/>
          <a:p>
            <a:r>
              <a:rPr lang="en-US" altLang="zh-CN" sz="3200">
                <a:latin typeface="Courier New" panose="02070309020205020404" pitchFamily="49" charset="0"/>
                <a:ea typeface="宋体" panose="02010600030101010101" pitchFamily="2" charset="-122"/>
                <a:cs typeface="Courier New" panose="02070309020205020404" pitchFamily="49" charset="0"/>
              </a:rPr>
              <a:t>sbuf</a:t>
            </a:r>
            <a:r>
              <a:rPr lang="en-US" altLang="zh-CN">
                <a:ea typeface="宋体" panose="02010600030101010101" pitchFamily="2" charset="-122"/>
                <a:cs typeface="Courier New" panose="02070309020205020404" pitchFamily="49" charset="0"/>
              </a:rPr>
              <a:t> Package - Implementation</a:t>
            </a:r>
            <a:endParaRPr lang="zh-CN" altLang="en-US">
              <a:ea typeface="宋体" panose="02010600030101010101" pitchFamily="2" charset="-122"/>
              <a:cs typeface="Courier New" panose="020703090202050204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5">
            <a:extLst>
              <a:ext uri="{FF2B5EF4-FFF2-40B4-BE49-F238E27FC236}">
                <a16:creationId xmlns:a16="http://schemas.microsoft.com/office/drawing/2014/main" id="{7AC16D37-4EDC-3B42-8500-9ED262CDCC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6568CE18-190F-DC46-8C1D-759CE2C8DB55}" type="slidenum">
              <a:rPr lang="zh-CN" altLang="en-US" sz="1400">
                <a:latin typeface="Times New Roman" panose="02020603050405020304" pitchFamily="18" charset="0"/>
              </a:rPr>
              <a:pPr>
                <a:spcBef>
                  <a:spcPct val="0"/>
                </a:spcBef>
                <a:buFontTx/>
                <a:buNone/>
              </a:pPr>
              <a:t>11</a:t>
            </a:fld>
            <a:endParaRPr lang="en-US" altLang="zh-CN" sz="1400">
              <a:latin typeface="Times New Roman" panose="02020603050405020304" pitchFamily="18" charset="0"/>
            </a:endParaRPr>
          </a:p>
        </p:txBody>
      </p:sp>
      <p:sp>
        <p:nvSpPr>
          <p:cNvPr id="32770" name="Text Box 2">
            <a:extLst>
              <a:ext uri="{FF2B5EF4-FFF2-40B4-BE49-F238E27FC236}">
                <a16:creationId xmlns:a16="http://schemas.microsoft.com/office/drawing/2014/main" id="{3F683264-1483-2C4A-967B-7041070E12EF}"/>
              </a:ext>
            </a:extLst>
          </p:cNvPr>
          <p:cNvSpPr txBox="1">
            <a:spLocks noChangeArrowheads="1"/>
          </p:cNvSpPr>
          <p:nvPr/>
        </p:nvSpPr>
        <p:spPr bwMode="auto">
          <a:xfrm>
            <a:off x="514350" y="1600200"/>
            <a:ext cx="7943850" cy="4616450"/>
          </a:xfrm>
          <a:prstGeom prst="rect">
            <a:avLst/>
          </a:prstGeom>
          <a:solidFill>
            <a:srgbClr val="FFFFCC"/>
          </a:solidFill>
          <a:ln w="3175">
            <a:solidFill>
              <a:schemeClr val="tx1"/>
            </a:solidFill>
            <a:miter lim="800000"/>
            <a:headEnd/>
            <a:tailEnd/>
          </a:ln>
        </p:spPr>
        <p:txBody>
          <a:bodyPr tIns="0" bIns="0"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void sbuf_remove(sbuf_t *sp)</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int item;</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rgbClr val="00B050"/>
                </a:solidFill>
                <a:latin typeface="Courier New" panose="02070309020205020404" pitchFamily="49" charset="0"/>
                <a:ea typeface="宋体" panose="02010600030101010101" pitchFamily="2" charset="-122"/>
                <a:cs typeface="Courier New" panose="02070309020205020404" pitchFamily="49" charset="0"/>
              </a:rPr>
              <a:t>/* Wait for available item */</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rgbClr val="FF0000"/>
                </a:solidFill>
                <a:latin typeface="Courier New" panose="02070309020205020404" pitchFamily="49" charset="0"/>
                <a:ea typeface="宋体" panose="02010600030101010101" pitchFamily="2" charset="-122"/>
                <a:cs typeface="Courier New" panose="02070309020205020404" pitchFamily="49" charset="0"/>
              </a:rPr>
              <a:t>P</a:t>
            </a:r>
            <a:r>
              <a:rPr lang="en-US" altLang="zh-CN" sz="2000">
                <a:latin typeface="Courier New" panose="02070309020205020404" pitchFamily="49" charset="0"/>
                <a:ea typeface="宋体" panose="02010600030101010101" pitchFamily="2" charset="-122"/>
                <a:cs typeface="Courier New" panose="02070309020205020404" pitchFamily="49" charset="0"/>
              </a:rPr>
              <a:t>(&amp;sp-&gt;</a:t>
            </a:r>
            <a:r>
              <a:rPr lang="en-US" altLang="zh-CN" sz="2000">
                <a:solidFill>
                  <a:srgbClr val="9900CC"/>
                </a:solidFill>
                <a:latin typeface="Courier New" panose="02070309020205020404" pitchFamily="49" charset="0"/>
                <a:ea typeface="宋体" panose="02010600030101010101" pitchFamily="2" charset="-122"/>
                <a:cs typeface="Courier New" panose="02070309020205020404" pitchFamily="49" charset="0"/>
              </a:rPr>
              <a:t>items</a:t>
            </a:r>
            <a:r>
              <a:rPr lang="en-US" altLang="zh-CN" sz="2000">
                <a:latin typeface="Courier New" panose="02070309020205020404" pitchFamily="49" charset="0"/>
                <a:ea typeface="宋体" panose="02010600030101010101" pitchFamily="2" charset="-122"/>
                <a:cs typeface="Courier New" panose="02070309020205020404" pitchFamily="49" charset="0"/>
              </a:rPr>
              <a:t>);</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rgbClr val="00B050"/>
                </a:solidFill>
                <a:latin typeface="Courier New" panose="02070309020205020404" pitchFamily="49" charset="0"/>
                <a:ea typeface="宋体" panose="02010600030101010101" pitchFamily="2" charset="-122"/>
                <a:cs typeface="Courier New" panose="02070309020205020404" pitchFamily="49" charset="0"/>
              </a:rPr>
              <a:t>/*Lock the buffer */	</a:t>
            </a:r>
            <a:r>
              <a:rPr lang="en-US" altLang="zh-CN" sz="2000">
                <a:latin typeface="Courier New" panose="02070309020205020404" pitchFamily="49" charset="0"/>
                <a:ea typeface="宋体" panose="02010600030101010101" pitchFamily="2" charset="-122"/>
                <a:cs typeface="Courier New" panose="02070309020205020404" pitchFamily="49" charset="0"/>
              </a:rPr>
              <a:t>		</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rgbClr val="FF0000"/>
                </a:solidFill>
                <a:latin typeface="Courier New" panose="02070309020205020404" pitchFamily="49" charset="0"/>
                <a:ea typeface="宋体" panose="02010600030101010101" pitchFamily="2" charset="-122"/>
                <a:cs typeface="Courier New" panose="02070309020205020404" pitchFamily="49" charset="0"/>
              </a:rPr>
              <a:t>P</a:t>
            </a:r>
            <a:r>
              <a:rPr lang="en-US" altLang="zh-CN" sz="2000">
                <a:latin typeface="Courier New" panose="02070309020205020404" pitchFamily="49" charset="0"/>
                <a:ea typeface="宋体" panose="02010600030101010101" pitchFamily="2" charset="-122"/>
                <a:cs typeface="Courier New" panose="02070309020205020404" pitchFamily="49" charset="0"/>
              </a:rPr>
              <a:t>(&amp;sp-&gt;</a:t>
            </a:r>
            <a:r>
              <a:rPr lang="en-US" altLang="zh-CN" sz="2000">
                <a:solidFill>
                  <a:srgbClr val="9900CC"/>
                </a:solidFill>
                <a:latin typeface="Courier New" panose="02070309020205020404" pitchFamily="49" charset="0"/>
                <a:ea typeface="宋体" panose="02010600030101010101" pitchFamily="2" charset="-122"/>
                <a:cs typeface="Courier New" panose="02070309020205020404" pitchFamily="49" charset="0"/>
              </a:rPr>
              <a:t>mutex</a:t>
            </a:r>
            <a:r>
              <a:rPr lang="en-US" altLang="zh-CN" sz="2000">
                <a:latin typeface="Courier New" panose="02070309020205020404" pitchFamily="49" charset="0"/>
                <a:ea typeface="宋体" panose="02010600030101010101" pitchFamily="2" charset="-122"/>
                <a:cs typeface="Courier New" panose="02070309020205020404" pitchFamily="49" charset="0"/>
              </a:rPr>
              <a:t>);</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rgbClr val="00B050"/>
                </a:solidFill>
                <a:latin typeface="Courier New" panose="02070309020205020404" pitchFamily="49" charset="0"/>
                <a:ea typeface="宋体" panose="02010600030101010101" pitchFamily="2" charset="-122"/>
                <a:cs typeface="Courier New" panose="02070309020205020404" pitchFamily="49" charset="0"/>
              </a:rPr>
              <a:t>/*Remove the item */</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item = sp-&gt;buf[(++sp-&gt;front)%(sp-&gt;n)];</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rgbClr val="00B050"/>
                </a:solidFill>
                <a:latin typeface="Courier New" panose="02070309020205020404" pitchFamily="49" charset="0"/>
                <a:ea typeface="宋体" panose="02010600030101010101" pitchFamily="2" charset="-122"/>
                <a:cs typeface="Courier New" panose="02070309020205020404" pitchFamily="49" charset="0"/>
              </a:rPr>
              <a:t>/* Unlock the buffer */</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rgbClr val="FF0000"/>
                </a:solidFill>
                <a:latin typeface="Courier New" panose="02070309020205020404" pitchFamily="49" charset="0"/>
                <a:ea typeface="宋体" panose="02010600030101010101" pitchFamily="2" charset="-122"/>
                <a:cs typeface="Courier New" panose="02070309020205020404" pitchFamily="49" charset="0"/>
              </a:rPr>
              <a:t>V</a:t>
            </a:r>
            <a:r>
              <a:rPr lang="en-US" altLang="zh-CN" sz="2000">
                <a:latin typeface="Courier New" panose="02070309020205020404" pitchFamily="49" charset="0"/>
                <a:ea typeface="宋体" panose="02010600030101010101" pitchFamily="2" charset="-122"/>
                <a:cs typeface="Courier New" panose="02070309020205020404" pitchFamily="49" charset="0"/>
              </a:rPr>
              <a:t>(&amp;sp-&gt;</a:t>
            </a:r>
            <a:r>
              <a:rPr lang="en-US" altLang="zh-CN" sz="2000">
                <a:solidFill>
                  <a:srgbClr val="9900CC"/>
                </a:solidFill>
                <a:latin typeface="Courier New" panose="02070309020205020404" pitchFamily="49" charset="0"/>
                <a:ea typeface="宋体" panose="02010600030101010101" pitchFamily="2" charset="-122"/>
                <a:cs typeface="Courier New" panose="02070309020205020404" pitchFamily="49" charset="0"/>
              </a:rPr>
              <a:t>mutex</a:t>
            </a:r>
            <a:r>
              <a:rPr lang="en-US" altLang="zh-CN" sz="2000">
                <a:latin typeface="Courier New" panose="02070309020205020404" pitchFamily="49" charset="0"/>
                <a:ea typeface="宋体" panose="02010600030101010101" pitchFamily="2" charset="-122"/>
                <a:cs typeface="Courier New" panose="02070309020205020404" pitchFamily="49" charset="0"/>
              </a:rPr>
              <a:t>);			</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rgbClr val="00B050"/>
                </a:solidFill>
                <a:latin typeface="Courier New" panose="02070309020205020404" pitchFamily="49" charset="0"/>
                <a:ea typeface="宋体" panose="02010600030101010101" pitchFamily="2" charset="-122"/>
                <a:cs typeface="Courier New" panose="02070309020205020404" pitchFamily="49" charset="0"/>
              </a:rPr>
              <a:t>/* Announce available slot*/ 	</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rgbClr val="FF0000"/>
                </a:solidFill>
                <a:latin typeface="Courier New" panose="02070309020205020404" pitchFamily="49" charset="0"/>
                <a:ea typeface="宋体" panose="02010600030101010101" pitchFamily="2" charset="-122"/>
                <a:cs typeface="Courier New" panose="02070309020205020404" pitchFamily="49" charset="0"/>
              </a:rPr>
              <a:t>V</a:t>
            </a:r>
            <a:r>
              <a:rPr lang="en-US" altLang="zh-CN" sz="2000">
                <a:latin typeface="Courier New" panose="02070309020205020404" pitchFamily="49" charset="0"/>
                <a:ea typeface="宋体" panose="02010600030101010101" pitchFamily="2" charset="-122"/>
                <a:cs typeface="Courier New" panose="02070309020205020404" pitchFamily="49" charset="0"/>
              </a:rPr>
              <a:t>(&amp;sp-&gt;</a:t>
            </a:r>
            <a:r>
              <a:rPr lang="en-US" altLang="zh-CN" sz="2000">
                <a:solidFill>
                  <a:srgbClr val="9900CC"/>
                </a:solidFill>
                <a:latin typeface="Courier New" panose="02070309020205020404" pitchFamily="49" charset="0"/>
                <a:ea typeface="宋体" panose="02010600030101010101" pitchFamily="2" charset="-122"/>
                <a:cs typeface="Courier New" panose="02070309020205020404" pitchFamily="49" charset="0"/>
              </a:rPr>
              <a:t>slots</a:t>
            </a:r>
            <a:r>
              <a:rPr lang="en-US" altLang="zh-CN" sz="2000">
                <a:latin typeface="Courier New" panose="02070309020205020404" pitchFamily="49" charset="0"/>
                <a:ea typeface="宋体" panose="02010600030101010101" pitchFamily="2" charset="-122"/>
                <a:cs typeface="Courier New" panose="02070309020205020404" pitchFamily="49" charset="0"/>
              </a:rPr>
              <a:t>);			</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return item;</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a:t>
            </a:r>
          </a:p>
        </p:txBody>
      </p:sp>
      <p:sp>
        <p:nvSpPr>
          <p:cNvPr id="32771" name="Rectangle 3">
            <a:extLst>
              <a:ext uri="{FF2B5EF4-FFF2-40B4-BE49-F238E27FC236}">
                <a16:creationId xmlns:a16="http://schemas.microsoft.com/office/drawing/2014/main" id="{DEF623FF-FD6A-D149-8B04-E638BF5FFC6A}"/>
              </a:ext>
            </a:extLst>
          </p:cNvPr>
          <p:cNvSpPr>
            <a:spLocks noGrp="1" noChangeArrowheads="1"/>
          </p:cNvSpPr>
          <p:nvPr>
            <p:ph type="title"/>
          </p:nvPr>
        </p:nvSpPr>
        <p:spPr/>
        <p:txBody>
          <a:bodyPr/>
          <a:lstStyle/>
          <a:p>
            <a:r>
              <a:rPr lang="en-US" altLang="zh-CN" sz="3200">
                <a:latin typeface="Courier New" panose="02070309020205020404" pitchFamily="49" charset="0"/>
                <a:ea typeface="宋体" panose="02010600030101010101" pitchFamily="2" charset="-122"/>
                <a:cs typeface="Courier New" panose="02070309020205020404" pitchFamily="49" charset="0"/>
              </a:rPr>
              <a:t>sbuf</a:t>
            </a:r>
            <a:r>
              <a:rPr lang="en-US" altLang="zh-CN">
                <a:ea typeface="宋体" panose="02010600030101010101" pitchFamily="2" charset="-122"/>
                <a:cs typeface="Courier New" panose="02070309020205020404" pitchFamily="49" charset="0"/>
              </a:rPr>
              <a:t> Package - Implementation</a:t>
            </a:r>
            <a:endParaRPr lang="zh-CN" altLang="en-US">
              <a:ea typeface="宋体" panose="02010600030101010101" pitchFamily="2" charset="-122"/>
              <a:cs typeface="Courier New" panose="020703090202050204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4E28157F-DE94-494F-BF9D-E49A1D31BCEC}"/>
              </a:ext>
            </a:extLst>
          </p:cNvPr>
          <p:cNvSpPr>
            <a:spLocks noGrp="1"/>
          </p:cNvSpPr>
          <p:nvPr>
            <p:ph type="title"/>
          </p:nvPr>
        </p:nvSpPr>
        <p:spPr/>
        <p:txBody>
          <a:bodyPr/>
          <a:lstStyle/>
          <a:p>
            <a:r>
              <a:rPr lang="en-US" altLang="zh-CN">
                <a:ea typeface="宋体" panose="02010600030101010101" pitchFamily="2" charset="-122"/>
              </a:rPr>
              <a:t>Readers-Writers Problem</a:t>
            </a:r>
          </a:p>
        </p:txBody>
      </p:sp>
      <p:sp>
        <p:nvSpPr>
          <p:cNvPr id="3" name="Content Placeholder 2">
            <a:extLst>
              <a:ext uri="{FF2B5EF4-FFF2-40B4-BE49-F238E27FC236}">
                <a16:creationId xmlns:a16="http://schemas.microsoft.com/office/drawing/2014/main" id="{19D70838-C185-5B45-8DC8-5C6C994405ED}"/>
              </a:ext>
            </a:extLst>
          </p:cNvPr>
          <p:cNvSpPr>
            <a:spLocks noGrp="1"/>
          </p:cNvSpPr>
          <p:nvPr>
            <p:ph idx="1"/>
          </p:nvPr>
        </p:nvSpPr>
        <p:spPr>
          <a:xfrm>
            <a:off x="457200" y="1600200"/>
            <a:ext cx="8610600" cy="4419600"/>
          </a:xfrm>
        </p:spPr>
        <p:txBody>
          <a:bodyPr/>
          <a:lstStyle/>
          <a:p>
            <a:pPr>
              <a:defRPr/>
            </a:pPr>
            <a:r>
              <a:rPr lang="en-US" altLang="zh-CN" dirty="0">
                <a:ea typeface="宋体" panose="02010600030101010101" pitchFamily="2" charset="-122"/>
              </a:rPr>
              <a:t>Generalization of the mutual exclusion problem</a:t>
            </a:r>
          </a:p>
          <a:p>
            <a:pPr>
              <a:defRPr/>
            </a:pPr>
            <a:endParaRPr lang="en-US" altLang="zh-CN" dirty="0">
              <a:ea typeface="宋体" panose="02010600030101010101" pitchFamily="2" charset="-122"/>
            </a:endParaRPr>
          </a:p>
          <a:p>
            <a:pPr>
              <a:defRPr/>
            </a:pPr>
            <a:r>
              <a:rPr lang="en-US" altLang="zh-CN" dirty="0">
                <a:ea typeface="宋体" panose="02010600030101010101" pitchFamily="2" charset="-122"/>
              </a:rPr>
              <a:t>Problem statement:</a:t>
            </a:r>
          </a:p>
          <a:p>
            <a:pPr lvl="1">
              <a:defRPr/>
            </a:pPr>
            <a:r>
              <a:rPr lang="en-US" altLang="zh-CN" dirty="0">
                <a:ea typeface="宋体" panose="02010600030101010101" pitchFamily="2" charset="-122"/>
              </a:rPr>
              <a:t>Reader threads only </a:t>
            </a:r>
            <a:r>
              <a:rPr lang="en-US" altLang="zh-CN" dirty="0">
                <a:effectLst>
                  <a:outerShdw blurRad="38100" dist="38100" dir="2700000" algn="tl">
                    <a:srgbClr val="C0C0C0"/>
                  </a:outerShdw>
                </a:effectLst>
                <a:ea typeface="宋体" panose="02010600030101010101" pitchFamily="2" charset="-122"/>
              </a:rPr>
              <a:t>read</a:t>
            </a:r>
            <a:r>
              <a:rPr lang="en-US" altLang="zh-CN" dirty="0">
                <a:ea typeface="宋体" panose="02010600030101010101" pitchFamily="2" charset="-122"/>
              </a:rPr>
              <a:t> the object</a:t>
            </a:r>
          </a:p>
          <a:p>
            <a:pPr lvl="1">
              <a:defRPr/>
            </a:pPr>
            <a:r>
              <a:rPr lang="en-US" altLang="zh-CN" dirty="0">
                <a:ea typeface="宋体" panose="02010600030101010101" pitchFamily="2" charset="-122"/>
              </a:rPr>
              <a:t>Writer threads </a:t>
            </a:r>
            <a:r>
              <a:rPr lang="en-US" altLang="zh-CN" dirty="0">
                <a:effectLst>
                  <a:outerShdw blurRad="38100" dist="38100" dir="2700000" algn="tl">
                    <a:srgbClr val="C0C0C0"/>
                  </a:outerShdw>
                </a:effectLst>
                <a:ea typeface="宋体" panose="02010600030101010101" pitchFamily="2" charset="-122"/>
              </a:rPr>
              <a:t>modify</a:t>
            </a:r>
            <a:r>
              <a:rPr lang="en-US" altLang="zh-CN" dirty="0">
                <a:ea typeface="宋体" panose="02010600030101010101" pitchFamily="2" charset="-122"/>
              </a:rPr>
              <a:t> the object</a:t>
            </a:r>
          </a:p>
          <a:p>
            <a:pPr lvl="1">
              <a:defRPr/>
            </a:pPr>
            <a:r>
              <a:rPr lang="en-US" altLang="zh-CN" dirty="0">
                <a:ea typeface="宋体" panose="02010600030101010101" pitchFamily="2" charset="-122"/>
              </a:rPr>
              <a:t>Writers must have </a:t>
            </a:r>
            <a:r>
              <a:rPr lang="en-US" altLang="zh-CN" dirty="0">
                <a:solidFill>
                  <a:srgbClr val="FF0000"/>
                </a:solidFill>
                <a:ea typeface="宋体" panose="02010600030101010101" pitchFamily="2" charset="-122"/>
              </a:rPr>
              <a:t>exclusive</a:t>
            </a:r>
            <a:r>
              <a:rPr lang="en-US" altLang="zh-CN" dirty="0">
                <a:ea typeface="宋体" panose="02010600030101010101" pitchFamily="2" charset="-122"/>
              </a:rPr>
              <a:t> access to the object</a:t>
            </a:r>
          </a:p>
          <a:p>
            <a:pPr lvl="1">
              <a:defRPr/>
            </a:pPr>
            <a:r>
              <a:rPr lang="en-US" altLang="zh-CN" dirty="0">
                <a:ea typeface="宋体" panose="02010600030101010101" pitchFamily="2" charset="-122"/>
              </a:rPr>
              <a:t>Unlimited number of readers can access the object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2CD32855-E04D-674A-B18A-8AD9B91F7167}"/>
              </a:ext>
            </a:extLst>
          </p:cNvPr>
          <p:cNvSpPr>
            <a:spLocks noGrp="1"/>
          </p:cNvSpPr>
          <p:nvPr>
            <p:ph type="title"/>
          </p:nvPr>
        </p:nvSpPr>
        <p:spPr/>
        <p:txBody>
          <a:bodyPr/>
          <a:lstStyle/>
          <a:p>
            <a:r>
              <a:rPr lang="en-US" altLang="zh-CN">
                <a:ea typeface="宋体" panose="02010600030101010101" pitchFamily="2" charset="-122"/>
              </a:rPr>
              <a:t>Readers-Writers Problem</a:t>
            </a:r>
          </a:p>
        </p:txBody>
      </p:sp>
      <p:sp>
        <p:nvSpPr>
          <p:cNvPr id="35842" name="Content Placeholder 2">
            <a:extLst>
              <a:ext uri="{FF2B5EF4-FFF2-40B4-BE49-F238E27FC236}">
                <a16:creationId xmlns:a16="http://schemas.microsoft.com/office/drawing/2014/main" id="{7CBBB59E-E9E2-6746-8381-DB7F909CA5A9}"/>
              </a:ext>
            </a:extLst>
          </p:cNvPr>
          <p:cNvSpPr>
            <a:spLocks noGrp="1"/>
          </p:cNvSpPr>
          <p:nvPr>
            <p:ph idx="1"/>
          </p:nvPr>
        </p:nvSpPr>
        <p:spPr/>
        <p:txBody>
          <a:bodyPr/>
          <a:lstStyle/>
          <a:p>
            <a:r>
              <a:rPr lang="en-US" altLang="zh-CN">
                <a:ea typeface="宋体" panose="02010600030101010101" pitchFamily="2" charset="-122"/>
              </a:rPr>
              <a:t>Occurs frequently in real systems, e.g.,</a:t>
            </a:r>
          </a:p>
          <a:p>
            <a:pPr lvl="1"/>
            <a:r>
              <a:rPr lang="en-US" altLang="zh-CN">
                <a:ea typeface="宋体" panose="02010600030101010101" pitchFamily="2" charset="-122"/>
              </a:rPr>
              <a:t>Online airline reservation system</a:t>
            </a:r>
          </a:p>
          <a:p>
            <a:pPr lvl="1"/>
            <a:r>
              <a:rPr lang="en-US" altLang="zh-CN">
                <a:ea typeface="宋体" panose="02010600030101010101" pitchFamily="2" charset="-122"/>
              </a:rPr>
              <a:t>Multithreaded caching Web proxy</a:t>
            </a:r>
          </a:p>
          <a:p>
            <a:pPr lvl="1"/>
            <a:endParaRPr lang="en-US" altLang="zh-CN">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256AEF44-E428-D645-BA6E-9E11D7403344}"/>
              </a:ext>
            </a:extLst>
          </p:cNvPr>
          <p:cNvSpPr>
            <a:spLocks noGrp="1"/>
          </p:cNvSpPr>
          <p:nvPr>
            <p:ph type="title"/>
          </p:nvPr>
        </p:nvSpPr>
        <p:spPr/>
        <p:txBody>
          <a:bodyPr/>
          <a:lstStyle/>
          <a:p>
            <a:r>
              <a:rPr lang="en-US" altLang="zh-CN">
                <a:ea typeface="宋体" panose="02010600030101010101" pitchFamily="2" charset="-122"/>
              </a:rPr>
              <a:t>Variants of Readers-Writers	</a:t>
            </a:r>
          </a:p>
        </p:txBody>
      </p:sp>
      <p:sp>
        <p:nvSpPr>
          <p:cNvPr id="3" name="Content Placeholder 2">
            <a:extLst>
              <a:ext uri="{FF2B5EF4-FFF2-40B4-BE49-F238E27FC236}">
                <a16:creationId xmlns:a16="http://schemas.microsoft.com/office/drawing/2014/main" id="{05D2E356-1652-0C42-A627-49837E918E4A}"/>
              </a:ext>
            </a:extLst>
          </p:cNvPr>
          <p:cNvSpPr>
            <a:spLocks noGrp="1"/>
          </p:cNvSpPr>
          <p:nvPr>
            <p:ph idx="1"/>
          </p:nvPr>
        </p:nvSpPr>
        <p:spPr>
          <a:xfrm>
            <a:off x="457200" y="1600200"/>
            <a:ext cx="8458200" cy="4419600"/>
          </a:xfrm>
        </p:spPr>
        <p:txBody>
          <a:bodyPr/>
          <a:lstStyle/>
          <a:p>
            <a:pPr>
              <a:defRPr/>
            </a:pPr>
            <a:r>
              <a:rPr lang="en-US" dirty="0"/>
              <a:t>First readers-writers problem</a:t>
            </a:r>
            <a:br>
              <a:rPr lang="en-US" dirty="0"/>
            </a:br>
            <a:r>
              <a:rPr lang="en-US" dirty="0"/>
              <a:t> (favors readers)</a:t>
            </a:r>
          </a:p>
          <a:p>
            <a:pPr lvl="1">
              <a:defRPr/>
            </a:pPr>
            <a:r>
              <a:rPr lang="en-US" dirty="0"/>
              <a:t>No reader should be kept waiting unless a writer </a:t>
            </a:r>
            <a:br>
              <a:rPr lang="en-US" dirty="0"/>
            </a:br>
            <a:r>
              <a:rPr lang="en-US" dirty="0">
                <a:effectLst>
                  <a:outerShdw blurRad="38100" dist="38100" dir="2700000" algn="tl">
                    <a:srgbClr val="000000">
                      <a:alpha val="43137"/>
                    </a:srgbClr>
                  </a:outerShdw>
                </a:effectLst>
              </a:rPr>
              <a:t>has already</a:t>
            </a:r>
            <a:r>
              <a:rPr lang="en-US" dirty="0"/>
              <a:t> been granted permission to use the object. </a:t>
            </a:r>
          </a:p>
          <a:p>
            <a:pPr lvl="1">
              <a:defRPr/>
            </a:pPr>
            <a:r>
              <a:rPr lang="en-US" dirty="0"/>
              <a:t>A reader that arrives after a waiting writer gets </a:t>
            </a:r>
            <a:r>
              <a:rPr lang="en-US" dirty="0">
                <a:effectLst>
                  <a:outerShdw blurRad="38100" dist="38100" dir="2700000" algn="tl">
                    <a:srgbClr val="000000">
                      <a:alpha val="43137"/>
                    </a:srgbClr>
                  </a:outerShdw>
                </a:effectLst>
              </a:rPr>
              <a:t>priority</a:t>
            </a:r>
            <a:r>
              <a:rPr lang="en-US" dirty="0"/>
              <a:t> over the writer.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2E4B6916-F835-FF42-809B-54858EFA4634}"/>
              </a:ext>
            </a:extLst>
          </p:cNvPr>
          <p:cNvSpPr>
            <a:spLocks noGrp="1"/>
          </p:cNvSpPr>
          <p:nvPr>
            <p:ph type="title"/>
          </p:nvPr>
        </p:nvSpPr>
        <p:spPr/>
        <p:txBody>
          <a:bodyPr/>
          <a:lstStyle/>
          <a:p>
            <a:r>
              <a:rPr lang="en-US" altLang="zh-CN">
                <a:ea typeface="宋体" panose="02010600030101010101" pitchFamily="2" charset="-122"/>
              </a:rPr>
              <a:t>Variants of Readers-Writers	</a:t>
            </a:r>
          </a:p>
        </p:txBody>
      </p:sp>
      <p:sp>
        <p:nvSpPr>
          <p:cNvPr id="3" name="Content Placeholder 2">
            <a:extLst>
              <a:ext uri="{FF2B5EF4-FFF2-40B4-BE49-F238E27FC236}">
                <a16:creationId xmlns:a16="http://schemas.microsoft.com/office/drawing/2014/main" id="{96763B65-BCA0-8642-86C2-850BA5D1028B}"/>
              </a:ext>
            </a:extLst>
          </p:cNvPr>
          <p:cNvSpPr>
            <a:spLocks noGrp="1"/>
          </p:cNvSpPr>
          <p:nvPr>
            <p:ph idx="1"/>
          </p:nvPr>
        </p:nvSpPr>
        <p:spPr/>
        <p:txBody>
          <a:bodyPr/>
          <a:lstStyle/>
          <a:p>
            <a:pPr>
              <a:defRPr/>
            </a:pPr>
            <a:r>
              <a:rPr lang="en-US" altLang="zh-CN" dirty="0">
                <a:ea typeface="宋体" panose="02010600030101010101" pitchFamily="2" charset="-122"/>
              </a:rPr>
              <a:t>Second readers-writers problem </a:t>
            </a:r>
            <a:br>
              <a:rPr lang="en-US" altLang="zh-CN" dirty="0">
                <a:ea typeface="宋体" panose="02010600030101010101" pitchFamily="2" charset="-122"/>
              </a:rPr>
            </a:br>
            <a:r>
              <a:rPr lang="en-US" altLang="zh-CN" dirty="0">
                <a:ea typeface="宋体" panose="02010600030101010101" pitchFamily="2" charset="-122"/>
              </a:rPr>
              <a:t>(favors writers)</a:t>
            </a:r>
          </a:p>
          <a:p>
            <a:pPr lvl="1">
              <a:defRPr/>
            </a:pPr>
            <a:r>
              <a:rPr lang="en-US" altLang="zh-CN" dirty="0">
                <a:ea typeface="宋体" panose="02010600030101010101" pitchFamily="2" charset="-122"/>
              </a:rPr>
              <a:t>Once a writer is ready to write, it performs its writing as soon as possible </a:t>
            </a:r>
          </a:p>
          <a:p>
            <a:pPr lvl="1">
              <a:defRPr/>
            </a:pPr>
            <a:r>
              <a:rPr lang="en-US" altLang="zh-CN" dirty="0">
                <a:ea typeface="宋体" panose="02010600030101010101" pitchFamily="2" charset="-122"/>
              </a:rPr>
              <a:t>A reader that arrives after a writer must wait, even if the writer is also waiting. </a:t>
            </a:r>
          </a:p>
          <a:p>
            <a:pPr lvl="1">
              <a:defRPr/>
            </a:pPr>
            <a:endParaRPr lang="en-US" altLang="zh-CN" dirty="0">
              <a:ea typeface="宋体" panose="02010600030101010101" pitchFamily="2" charset="-122"/>
            </a:endParaRPr>
          </a:p>
          <a:p>
            <a:pPr>
              <a:defRPr/>
            </a:pPr>
            <a:r>
              <a:rPr lang="en-US" altLang="zh-CN" dirty="0">
                <a:ea typeface="宋体" panose="02010600030101010101" pitchFamily="2" charset="-122"/>
              </a:rPr>
              <a:t>Starvation (where a thread waits </a:t>
            </a:r>
            <a:r>
              <a:rPr lang="en-US" altLang="zh-CN" dirty="0">
                <a:effectLst>
                  <a:outerShdw blurRad="38100" dist="38100" dir="2700000" algn="tl">
                    <a:srgbClr val="C0C0C0"/>
                  </a:outerShdw>
                </a:effectLst>
                <a:ea typeface="宋体" panose="02010600030101010101" pitchFamily="2" charset="-122"/>
              </a:rPr>
              <a:t>indefinitely</a:t>
            </a:r>
            <a:r>
              <a:rPr lang="en-US" altLang="zh-CN" dirty="0">
                <a:ea typeface="宋体" panose="02010600030101010101" pitchFamily="2" charset="-122"/>
              </a:rPr>
              <a:t>) is possible in both cases.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CD5A5181-8E47-0F4D-8ED9-55B8FB4F024A}"/>
              </a:ext>
            </a:extLst>
          </p:cNvPr>
          <p:cNvSpPr>
            <a:spLocks noGrp="1"/>
          </p:cNvSpPr>
          <p:nvPr>
            <p:ph type="title"/>
          </p:nvPr>
        </p:nvSpPr>
        <p:spPr>
          <a:xfrm>
            <a:off x="357188" y="434975"/>
            <a:ext cx="8558212" cy="762000"/>
          </a:xfrm>
        </p:spPr>
        <p:txBody>
          <a:bodyPr/>
          <a:lstStyle/>
          <a:p>
            <a:r>
              <a:rPr lang="en-US" altLang="zh-CN">
                <a:ea typeface="宋体" panose="02010600030101010101" pitchFamily="2" charset="-122"/>
              </a:rPr>
              <a:t>Solution to First Readers-Writers Problem</a:t>
            </a:r>
          </a:p>
        </p:txBody>
      </p:sp>
      <p:sp>
        <p:nvSpPr>
          <p:cNvPr id="38914" name="Text Box 3">
            <a:extLst>
              <a:ext uri="{FF2B5EF4-FFF2-40B4-BE49-F238E27FC236}">
                <a16:creationId xmlns:a16="http://schemas.microsoft.com/office/drawing/2014/main" id="{8AA0A091-2B17-0649-8F96-27A95A801C06}"/>
              </a:ext>
            </a:extLst>
          </p:cNvPr>
          <p:cNvSpPr txBox="1">
            <a:spLocks noChangeArrowheads="1"/>
          </p:cNvSpPr>
          <p:nvPr/>
        </p:nvSpPr>
        <p:spPr bwMode="auto">
          <a:xfrm>
            <a:off x="433388" y="1752600"/>
            <a:ext cx="4876800" cy="4995863"/>
          </a:xfrm>
          <a:prstGeom prst="rect">
            <a:avLst/>
          </a:prstGeom>
          <a:solidFill>
            <a:srgbClr val="F6F5BD"/>
          </a:solidFill>
          <a:ln w="12700">
            <a:solidFill>
              <a:schemeClr val="tx1"/>
            </a:solidFill>
            <a:miter lim="800000"/>
            <a:headEnd/>
            <a:tailEnd/>
          </a:ln>
        </p:spPr>
        <p:txBody>
          <a:bodyPr tIns="0" bIns="0"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en-US" altLang="zh-CN" sz="1600" dirty="0">
                <a:latin typeface="Courier New" panose="02070309020205020404" pitchFamily="49" charset="0"/>
                <a:ea typeface="宋体" panose="02010600030101010101" pitchFamily="2" charset="-122"/>
              </a:rPr>
              <a:t>int </a:t>
            </a:r>
            <a:r>
              <a:rPr lang="en-US" altLang="zh-CN" sz="1600" dirty="0" err="1">
                <a:latin typeface="Courier New" panose="02070309020205020404" pitchFamily="49" charset="0"/>
                <a:ea typeface="宋体" panose="02010600030101010101" pitchFamily="2" charset="-122"/>
              </a:rPr>
              <a:t>readcnt</a:t>
            </a:r>
            <a:r>
              <a:rPr lang="en-US" altLang="zh-CN" sz="1600" dirty="0">
                <a:latin typeface="Courier New" panose="02070309020205020404" pitchFamily="49" charset="0"/>
                <a:ea typeface="宋体" panose="02010600030101010101" pitchFamily="2" charset="-122"/>
              </a:rPr>
              <a:t>;    /* Initially 0 */</a:t>
            </a:r>
          </a:p>
          <a:p>
            <a:pPr>
              <a:lnSpc>
                <a:spcPct val="90000"/>
              </a:lnSpc>
              <a:buFontTx/>
              <a:buNone/>
            </a:pPr>
            <a:r>
              <a:rPr lang="en-US" altLang="zh-CN" sz="1600" dirty="0" err="1">
                <a:latin typeface="Courier New" panose="02070309020205020404" pitchFamily="49" charset="0"/>
                <a:ea typeface="宋体" panose="02010600030101010101" pitchFamily="2" charset="-122"/>
              </a:rPr>
              <a:t>sem_t</a:t>
            </a:r>
            <a:r>
              <a:rPr lang="en-US" altLang="zh-CN" sz="1600" dirty="0">
                <a:latin typeface="Courier New" panose="02070309020205020404" pitchFamily="49" charset="0"/>
                <a:ea typeface="宋体" panose="02010600030101010101" pitchFamily="2" charset="-122"/>
              </a:rPr>
              <a:t> mutex, w; /* Both initially 1 */</a:t>
            </a:r>
          </a:p>
          <a:p>
            <a:pPr>
              <a:lnSpc>
                <a:spcPct val="90000"/>
              </a:lnSpc>
              <a:buFontTx/>
              <a:buNone/>
            </a:pPr>
            <a:endParaRPr lang="en-US" altLang="zh-CN" sz="1600" dirty="0">
              <a:latin typeface="Courier New" panose="02070309020205020404" pitchFamily="49" charset="0"/>
              <a:ea typeface="宋体" panose="02010600030101010101" pitchFamily="2" charset="-122"/>
            </a:endParaRPr>
          </a:p>
          <a:p>
            <a:pPr>
              <a:lnSpc>
                <a:spcPct val="90000"/>
              </a:lnSpc>
              <a:buFontTx/>
              <a:buNone/>
            </a:pPr>
            <a:r>
              <a:rPr lang="en-US" altLang="zh-CN" sz="1600" dirty="0">
                <a:latin typeface="Courier New" panose="02070309020205020404" pitchFamily="49" charset="0"/>
                <a:ea typeface="宋体" panose="02010600030101010101" pitchFamily="2" charset="-122"/>
              </a:rPr>
              <a:t>void reader(void) {</a:t>
            </a:r>
          </a:p>
          <a:p>
            <a:pPr>
              <a:lnSpc>
                <a:spcPct val="90000"/>
              </a:lnSpc>
              <a:buFontTx/>
              <a:buNone/>
            </a:pPr>
            <a:r>
              <a:rPr lang="en-US" altLang="zh-CN" sz="1600" dirty="0">
                <a:latin typeface="Courier New" panose="02070309020205020404" pitchFamily="49" charset="0"/>
                <a:ea typeface="宋体" panose="02010600030101010101" pitchFamily="2" charset="-122"/>
              </a:rPr>
              <a:t>  while (1) {</a:t>
            </a:r>
          </a:p>
          <a:p>
            <a:pPr>
              <a:lnSpc>
                <a:spcPct val="90000"/>
              </a:lnSpc>
              <a:buFontTx/>
              <a:buNone/>
            </a:pPr>
            <a:r>
              <a:rPr lang="en-US" altLang="zh-CN" sz="1600" dirty="0">
                <a:latin typeface="Courier New" panose="02070309020205020404" pitchFamily="49" charset="0"/>
                <a:ea typeface="宋体" panose="02010600030101010101" pitchFamily="2" charset="-122"/>
              </a:rPr>
              <a:t>    P(&amp;</a:t>
            </a:r>
            <a:r>
              <a:rPr lang="en-US" altLang="zh-CN" sz="1600" dirty="0">
                <a:solidFill>
                  <a:srgbClr val="FF0000"/>
                </a:solidFill>
                <a:latin typeface="Courier New" panose="02070309020205020404" pitchFamily="49" charset="0"/>
                <a:ea typeface="宋体" panose="02010600030101010101" pitchFamily="2" charset="-122"/>
              </a:rPr>
              <a:t>mutex</a:t>
            </a:r>
            <a:r>
              <a:rPr lang="en-US" altLang="zh-CN" sz="1600" dirty="0">
                <a:latin typeface="Courier New" panose="02070309020205020404" pitchFamily="49" charset="0"/>
                <a:ea typeface="宋体" panose="02010600030101010101" pitchFamily="2" charset="-122"/>
              </a:rPr>
              <a:t>);</a:t>
            </a:r>
          </a:p>
          <a:p>
            <a:pPr>
              <a:lnSpc>
                <a:spcPct val="90000"/>
              </a:lnSpc>
              <a:buFontTx/>
              <a:buNone/>
            </a:pP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readcnt</a:t>
            </a:r>
            <a:r>
              <a:rPr lang="en-US" altLang="zh-CN" sz="1600" dirty="0">
                <a:latin typeface="Courier New" panose="02070309020205020404" pitchFamily="49" charset="0"/>
                <a:ea typeface="宋体" panose="02010600030101010101" pitchFamily="2" charset="-122"/>
              </a:rPr>
              <a:t>++;</a:t>
            </a:r>
          </a:p>
          <a:p>
            <a:pPr>
              <a:lnSpc>
                <a:spcPct val="90000"/>
              </a:lnSpc>
              <a:buFontTx/>
              <a:buNone/>
            </a:pPr>
            <a:r>
              <a:rPr lang="en-US" altLang="zh-CN" sz="1600" dirty="0">
                <a:latin typeface="Courier New" panose="02070309020205020404" pitchFamily="49" charset="0"/>
                <a:ea typeface="宋体" panose="02010600030101010101" pitchFamily="2" charset="-122"/>
              </a:rPr>
              <a:t>    if (</a:t>
            </a:r>
            <a:r>
              <a:rPr lang="en-US" altLang="zh-CN" sz="1600" dirty="0" err="1">
                <a:latin typeface="Courier New" panose="02070309020205020404" pitchFamily="49" charset="0"/>
                <a:ea typeface="宋体" panose="02010600030101010101" pitchFamily="2" charset="-122"/>
              </a:rPr>
              <a:t>readcnt</a:t>
            </a:r>
            <a:r>
              <a:rPr lang="en-US" altLang="zh-CN" sz="1600" dirty="0">
                <a:latin typeface="Courier New" panose="02070309020205020404" pitchFamily="49" charset="0"/>
                <a:ea typeface="宋体" panose="02010600030101010101" pitchFamily="2" charset="-122"/>
              </a:rPr>
              <a:t> == 1) </a:t>
            </a:r>
            <a:r>
              <a:rPr lang="en-US" altLang="zh-CN" sz="1600" dirty="0">
                <a:solidFill>
                  <a:srgbClr val="00B050"/>
                </a:solidFill>
                <a:latin typeface="Courier New" panose="02070309020205020404" pitchFamily="49" charset="0"/>
                <a:ea typeface="宋体" panose="02010600030101010101" pitchFamily="2" charset="-122"/>
              </a:rPr>
              <a:t>/* First in */</a:t>
            </a:r>
          </a:p>
          <a:p>
            <a:pPr>
              <a:lnSpc>
                <a:spcPct val="90000"/>
              </a:lnSpc>
              <a:buFontTx/>
              <a:buNone/>
            </a:pPr>
            <a:r>
              <a:rPr lang="en-US" altLang="zh-CN" sz="1600" dirty="0">
                <a:latin typeface="Courier New" panose="02070309020205020404" pitchFamily="49" charset="0"/>
                <a:ea typeface="宋体" panose="02010600030101010101" pitchFamily="2" charset="-122"/>
              </a:rPr>
              <a:t>      P(&amp;</a:t>
            </a:r>
            <a:r>
              <a:rPr lang="en-US" altLang="zh-CN" sz="1600" dirty="0">
                <a:solidFill>
                  <a:srgbClr val="0070C0"/>
                </a:solidFill>
                <a:latin typeface="Courier New" panose="02070309020205020404" pitchFamily="49" charset="0"/>
                <a:ea typeface="宋体" panose="02010600030101010101" pitchFamily="2" charset="-122"/>
              </a:rPr>
              <a:t>w</a:t>
            </a:r>
            <a:r>
              <a:rPr lang="en-US" altLang="zh-CN" sz="1600" dirty="0">
                <a:latin typeface="Courier New" panose="02070309020205020404" pitchFamily="49" charset="0"/>
                <a:ea typeface="宋体" panose="02010600030101010101" pitchFamily="2" charset="-122"/>
              </a:rPr>
              <a:t>);</a:t>
            </a:r>
          </a:p>
          <a:p>
            <a:pPr>
              <a:lnSpc>
                <a:spcPct val="90000"/>
              </a:lnSpc>
              <a:buFontTx/>
              <a:buNone/>
            </a:pPr>
            <a:r>
              <a:rPr lang="en-US" altLang="zh-CN" sz="1600" dirty="0">
                <a:latin typeface="Courier New" panose="02070309020205020404" pitchFamily="49" charset="0"/>
                <a:ea typeface="宋体" panose="02010600030101010101" pitchFamily="2" charset="-122"/>
              </a:rPr>
              <a:t>    V(&amp;</a:t>
            </a:r>
            <a:r>
              <a:rPr lang="en-US" altLang="zh-CN" sz="1600" dirty="0">
                <a:solidFill>
                  <a:srgbClr val="FF0000"/>
                </a:solidFill>
                <a:latin typeface="Courier New" panose="02070309020205020404" pitchFamily="49" charset="0"/>
                <a:ea typeface="宋体" panose="02010600030101010101" pitchFamily="2" charset="-122"/>
              </a:rPr>
              <a:t>mutex</a:t>
            </a:r>
            <a:r>
              <a:rPr lang="en-US" altLang="zh-CN" sz="1600" dirty="0">
                <a:latin typeface="Courier New" panose="02070309020205020404" pitchFamily="49" charset="0"/>
                <a:ea typeface="宋体" panose="02010600030101010101" pitchFamily="2" charset="-122"/>
              </a:rPr>
              <a:t>);</a:t>
            </a:r>
          </a:p>
          <a:p>
            <a:pPr>
              <a:lnSpc>
                <a:spcPct val="90000"/>
              </a:lnSpc>
              <a:buFontTx/>
              <a:buNone/>
            </a:pPr>
            <a:endParaRPr lang="en-US" altLang="zh-CN" sz="500" dirty="0">
              <a:latin typeface="Courier New" panose="02070309020205020404" pitchFamily="49" charset="0"/>
              <a:ea typeface="宋体" panose="02010600030101010101" pitchFamily="2" charset="-122"/>
            </a:endParaRPr>
          </a:p>
          <a:p>
            <a:pPr>
              <a:lnSpc>
                <a:spcPct val="90000"/>
              </a:lnSpc>
              <a:buFontTx/>
              <a:buNone/>
            </a:pPr>
            <a:r>
              <a:rPr lang="en-US" altLang="zh-CN" sz="1600" dirty="0">
                <a:latin typeface="Courier New" panose="02070309020205020404" pitchFamily="49" charset="0"/>
                <a:ea typeface="宋体" panose="02010600030101010101" pitchFamily="2" charset="-122"/>
              </a:rPr>
              <a:t>    </a:t>
            </a:r>
            <a:r>
              <a:rPr lang="en-US" altLang="zh-CN" sz="1600" dirty="0">
                <a:solidFill>
                  <a:srgbClr val="00B050"/>
                </a:solidFill>
                <a:latin typeface="Courier New" panose="02070309020205020404" pitchFamily="49" charset="0"/>
                <a:ea typeface="宋体" panose="02010600030101010101" pitchFamily="2" charset="-122"/>
              </a:rPr>
              <a:t>/* Reading happens here */</a:t>
            </a:r>
          </a:p>
          <a:p>
            <a:pPr>
              <a:lnSpc>
                <a:spcPct val="90000"/>
              </a:lnSpc>
              <a:buFontTx/>
              <a:buNone/>
            </a:pPr>
            <a:endParaRPr lang="en-US" altLang="zh-CN" sz="500" dirty="0">
              <a:latin typeface="Courier New" panose="02070309020205020404" pitchFamily="49" charset="0"/>
              <a:ea typeface="宋体" panose="02010600030101010101" pitchFamily="2" charset="-122"/>
            </a:endParaRPr>
          </a:p>
          <a:p>
            <a:pPr>
              <a:lnSpc>
                <a:spcPct val="90000"/>
              </a:lnSpc>
              <a:buFontTx/>
              <a:buNone/>
            </a:pPr>
            <a:r>
              <a:rPr lang="en-US" altLang="zh-CN" sz="1600" dirty="0">
                <a:latin typeface="Courier New" panose="02070309020205020404" pitchFamily="49" charset="0"/>
                <a:ea typeface="宋体" panose="02010600030101010101" pitchFamily="2" charset="-122"/>
              </a:rPr>
              <a:t>    P(&amp;</a:t>
            </a:r>
            <a:r>
              <a:rPr lang="en-US" altLang="zh-CN" sz="1600" dirty="0">
                <a:solidFill>
                  <a:srgbClr val="FF0000"/>
                </a:solidFill>
                <a:latin typeface="Courier New" panose="02070309020205020404" pitchFamily="49" charset="0"/>
                <a:ea typeface="宋体" panose="02010600030101010101" pitchFamily="2" charset="-122"/>
              </a:rPr>
              <a:t>mutex</a:t>
            </a:r>
            <a:r>
              <a:rPr lang="en-US" altLang="zh-CN" sz="1600" dirty="0">
                <a:latin typeface="Courier New" panose="02070309020205020404" pitchFamily="49" charset="0"/>
                <a:ea typeface="宋体" panose="02010600030101010101" pitchFamily="2" charset="-122"/>
              </a:rPr>
              <a:t>);</a:t>
            </a:r>
          </a:p>
          <a:p>
            <a:pPr>
              <a:lnSpc>
                <a:spcPct val="90000"/>
              </a:lnSpc>
              <a:buFontTx/>
              <a:buNone/>
            </a:pP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readcnt</a:t>
            </a:r>
            <a:r>
              <a:rPr lang="en-US" altLang="zh-CN" sz="1600" dirty="0">
                <a:latin typeface="Courier New" panose="02070309020205020404" pitchFamily="49" charset="0"/>
                <a:ea typeface="宋体" panose="02010600030101010101" pitchFamily="2" charset="-122"/>
              </a:rPr>
              <a:t>--;</a:t>
            </a:r>
          </a:p>
          <a:p>
            <a:pPr>
              <a:lnSpc>
                <a:spcPct val="90000"/>
              </a:lnSpc>
              <a:buFontTx/>
              <a:buNone/>
            </a:pPr>
            <a:r>
              <a:rPr lang="en-US" altLang="zh-CN" sz="1600" dirty="0">
                <a:latin typeface="Courier New" panose="02070309020205020404" pitchFamily="49" charset="0"/>
                <a:ea typeface="宋体" panose="02010600030101010101" pitchFamily="2" charset="-122"/>
              </a:rPr>
              <a:t>    if (</a:t>
            </a:r>
            <a:r>
              <a:rPr lang="en-US" altLang="zh-CN" sz="1600" dirty="0" err="1">
                <a:latin typeface="Courier New" panose="02070309020205020404" pitchFamily="49" charset="0"/>
                <a:ea typeface="宋体" panose="02010600030101010101" pitchFamily="2" charset="-122"/>
              </a:rPr>
              <a:t>readcnt</a:t>
            </a:r>
            <a:r>
              <a:rPr lang="en-US" altLang="zh-CN" sz="1600" dirty="0">
                <a:latin typeface="Courier New" panose="02070309020205020404" pitchFamily="49" charset="0"/>
                <a:ea typeface="宋体" panose="02010600030101010101" pitchFamily="2" charset="-122"/>
              </a:rPr>
              <a:t> == 0) </a:t>
            </a:r>
            <a:r>
              <a:rPr lang="en-US" altLang="zh-CN" sz="1600" dirty="0">
                <a:solidFill>
                  <a:srgbClr val="00B050"/>
                </a:solidFill>
                <a:latin typeface="Courier New" panose="02070309020205020404" pitchFamily="49" charset="0"/>
                <a:ea typeface="宋体" panose="02010600030101010101" pitchFamily="2" charset="-122"/>
              </a:rPr>
              <a:t>/* Last out */</a:t>
            </a:r>
          </a:p>
          <a:p>
            <a:pPr>
              <a:lnSpc>
                <a:spcPct val="90000"/>
              </a:lnSpc>
              <a:buFontTx/>
              <a:buNone/>
            </a:pPr>
            <a:r>
              <a:rPr lang="en-US" altLang="zh-CN" sz="1600" dirty="0">
                <a:latin typeface="Courier New" panose="02070309020205020404" pitchFamily="49" charset="0"/>
                <a:ea typeface="宋体" panose="02010600030101010101" pitchFamily="2" charset="-122"/>
              </a:rPr>
              <a:t>      V(&amp;</a:t>
            </a:r>
            <a:r>
              <a:rPr lang="en-US" altLang="zh-CN" sz="1600" dirty="0">
                <a:solidFill>
                  <a:srgbClr val="0070C0"/>
                </a:solidFill>
                <a:latin typeface="Courier New" panose="02070309020205020404" pitchFamily="49" charset="0"/>
                <a:ea typeface="宋体" panose="02010600030101010101" pitchFamily="2" charset="-122"/>
              </a:rPr>
              <a:t>w</a:t>
            </a:r>
            <a:r>
              <a:rPr lang="en-US" altLang="zh-CN" sz="1600" dirty="0">
                <a:latin typeface="Courier New" panose="02070309020205020404" pitchFamily="49" charset="0"/>
                <a:ea typeface="宋体" panose="02010600030101010101" pitchFamily="2" charset="-122"/>
              </a:rPr>
              <a:t>);</a:t>
            </a:r>
          </a:p>
          <a:p>
            <a:pPr>
              <a:lnSpc>
                <a:spcPct val="90000"/>
              </a:lnSpc>
              <a:buFontTx/>
              <a:buNone/>
            </a:pPr>
            <a:r>
              <a:rPr lang="en-US" altLang="zh-CN" sz="1600" dirty="0">
                <a:latin typeface="Courier New" panose="02070309020205020404" pitchFamily="49" charset="0"/>
                <a:ea typeface="宋体" panose="02010600030101010101" pitchFamily="2" charset="-122"/>
              </a:rPr>
              <a:t>    V(&amp;</a:t>
            </a:r>
            <a:r>
              <a:rPr lang="en-US" altLang="zh-CN" sz="1600" dirty="0">
                <a:solidFill>
                  <a:srgbClr val="FF0000"/>
                </a:solidFill>
                <a:latin typeface="Courier New" panose="02070309020205020404" pitchFamily="49" charset="0"/>
                <a:ea typeface="宋体" panose="02010600030101010101" pitchFamily="2" charset="-122"/>
              </a:rPr>
              <a:t>mutex</a:t>
            </a:r>
            <a:r>
              <a:rPr lang="en-US" altLang="zh-CN" sz="1600" dirty="0">
                <a:latin typeface="Courier New" panose="02070309020205020404" pitchFamily="49" charset="0"/>
                <a:ea typeface="宋体" panose="02010600030101010101" pitchFamily="2" charset="-122"/>
              </a:rPr>
              <a:t>);</a:t>
            </a:r>
          </a:p>
          <a:p>
            <a:pPr>
              <a:lnSpc>
                <a:spcPct val="90000"/>
              </a:lnSpc>
              <a:buFontTx/>
              <a:buNone/>
            </a:pPr>
            <a:r>
              <a:rPr lang="en-US" altLang="zh-CN" sz="1600" dirty="0">
                <a:latin typeface="Courier New" panose="02070309020205020404" pitchFamily="49" charset="0"/>
                <a:ea typeface="宋体" panose="02010600030101010101" pitchFamily="2" charset="-122"/>
              </a:rPr>
              <a:t>  }</a:t>
            </a:r>
          </a:p>
          <a:p>
            <a:pPr>
              <a:lnSpc>
                <a:spcPct val="90000"/>
              </a:lnSpc>
              <a:buFontTx/>
              <a:buNone/>
            </a:pPr>
            <a:r>
              <a:rPr lang="en-US" altLang="zh-CN" sz="1600" dirty="0">
                <a:latin typeface="Courier New" panose="02070309020205020404" pitchFamily="49" charset="0"/>
                <a:ea typeface="宋体" panose="02010600030101010101" pitchFamily="2" charset="-122"/>
              </a:rPr>
              <a:t>}</a:t>
            </a:r>
          </a:p>
        </p:txBody>
      </p:sp>
      <p:sp>
        <p:nvSpPr>
          <p:cNvPr id="38915" name="Text Box 3">
            <a:extLst>
              <a:ext uri="{FF2B5EF4-FFF2-40B4-BE49-F238E27FC236}">
                <a16:creationId xmlns:a16="http://schemas.microsoft.com/office/drawing/2014/main" id="{4EE5BD58-C9F3-7D48-B0F5-D7A009DD9156}"/>
              </a:ext>
            </a:extLst>
          </p:cNvPr>
          <p:cNvSpPr txBox="1">
            <a:spLocks noChangeArrowheads="1"/>
          </p:cNvSpPr>
          <p:nvPr/>
        </p:nvSpPr>
        <p:spPr bwMode="auto">
          <a:xfrm>
            <a:off x="5462588" y="2038350"/>
            <a:ext cx="3300412" cy="3295650"/>
          </a:xfrm>
          <a:prstGeom prst="rect">
            <a:avLst/>
          </a:prstGeom>
          <a:solidFill>
            <a:srgbClr val="F6F5BD"/>
          </a:solidFill>
          <a:ln w="12700">
            <a:solidFill>
              <a:schemeClr val="tx1"/>
            </a:solidFill>
            <a:miter lim="800000"/>
            <a:headEnd/>
            <a:tailEnd/>
          </a:ln>
        </p:spPr>
        <p:txBody>
          <a:bodyPr tIns="0" bIns="0"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en-US" altLang="zh-CN" sz="1800" dirty="0">
                <a:latin typeface="Courier New" panose="02070309020205020404" pitchFamily="49" charset="0"/>
                <a:ea typeface="宋体" panose="02010600030101010101" pitchFamily="2" charset="-122"/>
              </a:rPr>
              <a:t>void writer(void) </a:t>
            </a:r>
          </a:p>
          <a:p>
            <a:pPr>
              <a:lnSpc>
                <a:spcPct val="90000"/>
              </a:lnSpc>
              <a:buFontTx/>
              <a:buNone/>
            </a:pPr>
            <a:r>
              <a:rPr lang="en-US" altLang="zh-CN" sz="1800" dirty="0">
                <a:latin typeface="Courier New" panose="02070309020205020404" pitchFamily="49" charset="0"/>
                <a:ea typeface="宋体" panose="02010600030101010101" pitchFamily="2" charset="-122"/>
              </a:rPr>
              <a:t>{</a:t>
            </a:r>
          </a:p>
          <a:p>
            <a:pPr>
              <a:lnSpc>
                <a:spcPct val="90000"/>
              </a:lnSpc>
              <a:buFontTx/>
              <a:buNone/>
            </a:pPr>
            <a:r>
              <a:rPr lang="en-US" altLang="zh-CN" sz="1800" dirty="0">
                <a:latin typeface="Courier New" panose="02070309020205020404" pitchFamily="49" charset="0"/>
                <a:ea typeface="宋体" panose="02010600030101010101" pitchFamily="2" charset="-122"/>
              </a:rPr>
              <a:t>  while (1) {</a:t>
            </a:r>
          </a:p>
          <a:p>
            <a:pPr>
              <a:lnSpc>
                <a:spcPct val="90000"/>
              </a:lnSpc>
              <a:buFontTx/>
              <a:buNone/>
            </a:pPr>
            <a:r>
              <a:rPr lang="en-US" altLang="zh-CN" sz="1800" dirty="0">
                <a:latin typeface="Courier New" panose="02070309020205020404" pitchFamily="49" charset="0"/>
                <a:ea typeface="宋体" panose="02010600030101010101" pitchFamily="2" charset="-122"/>
              </a:rPr>
              <a:t>    P(&amp;</a:t>
            </a:r>
            <a:r>
              <a:rPr lang="en-US" altLang="zh-CN" sz="1800" dirty="0">
                <a:solidFill>
                  <a:srgbClr val="00B0F0"/>
                </a:solidFill>
                <a:latin typeface="Courier New" panose="02070309020205020404" pitchFamily="49" charset="0"/>
                <a:ea typeface="宋体" panose="02010600030101010101" pitchFamily="2" charset="-122"/>
              </a:rPr>
              <a:t>w</a:t>
            </a:r>
            <a:r>
              <a:rPr lang="en-US" altLang="zh-CN" sz="1800" dirty="0">
                <a:latin typeface="Courier New" panose="02070309020205020404" pitchFamily="49" charset="0"/>
                <a:ea typeface="宋体" panose="02010600030101010101" pitchFamily="2" charset="-122"/>
              </a:rPr>
              <a:t>);</a:t>
            </a:r>
          </a:p>
          <a:p>
            <a:pPr>
              <a:lnSpc>
                <a:spcPct val="90000"/>
              </a:lnSpc>
              <a:buFontTx/>
              <a:buNone/>
            </a:pPr>
            <a:endParaRPr lang="en-US" altLang="zh-CN" sz="1800" dirty="0">
              <a:latin typeface="Courier New" panose="02070309020205020404" pitchFamily="49" charset="0"/>
              <a:ea typeface="宋体" panose="02010600030101010101" pitchFamily="2" charset="-122"/>
            </a:endParaRPr>
          </a:p>
          <a:p>
            <a:pPr>
              <a:lnSpc>
                <a:spcPct val="90000"/>
              </a:lnSpc>
              <a:buFontTx/>
              <a:buNone/>
            </a:pPr>
            <a:r>
              <a:rPr lang="en-US" altLang="zh-CN" sz="1800" dirty="0">
                <a:latin typeface="Courier New" panose="02070309020205020404" pitchFamily="49" charset="0"/>
                <a:ea typeface="宋体" panose="02010600030101010101" pitchFamily="2" charset="-122"/>
              </a:rPr>
              <a:t>    </a:t>
            </a:r>
            <a:r>
              <a:rPr lang="en-US" altLang="zh-CN" sz="1800" dirty="0">
                <a:solidFill>
                  <a:srgbClr val="00B050"/>
                </a:solidFill>
                <a:latin typeface="Courier New" panose="02070309020205020404" pitchFamily="49" charset="0"/>
                <a:ea typeface="宋体" panose="02010600030101010101" pitchFamily="2" charset="-122"/>
              </a:rPr>
              <a:t>/* Writing here */ </a:t>
            </a:r>
          </a:p>
          <a:p>
            <a:pPr>
              <a:lnSpc>
                <a:spcPct val="90000"/>
              </a:lnSpc>
              <a:buFontTx/>
              <a:buNone/>
            </a:pPr>
            <a:endParaRPr lang="en-US" altLang="zh-CN" sz="1800" dirty="0">
              <a:latin typeface="Courier New" panose="02070309020205020404" pitchFamily="49" charset="0"/>
              <a:ea typeface="宋体" panose="02010600030101010101" pitchFamily="2" charset="-122"/>
            </a:endParaRPr>
          </a:p>
          <a:p>
            <a:pPr>
              <a:lnSpc>
                <a:spcPct val="90000"/>
              </a:lnSpc>
              <a:buFontTx/>
              <a:buNone/>
            </a:pPr>
            <a:r>
              <a:rPr lang="en-US" altLang="zh-CN" sz="1800" dirty="0">
                <a:latin typeface="Courier New" panose="02070309020205020404" pitchFamily="49" charset="0"/>
                <a:ea typeface="宋体" panose="02010600030101010101" pitchFamily="2" charset="-122"/>
              </a:rPr>
              <a:t>    V(&amp;</a:t>
            </a:r>
            <a:r>
              <a:rPr lang="en-US" altLang="zh-CN" sz="1800" dirty="0">
                <a:solidFill>
                  <a:srgbClr val="00B0F0"/>
                </a:solidFill>
                <a:latin typeface="Courier New" panose="02070309020205020404" pitchFamily="49" charset="0"/>
                <a:ea typeface="宋体" panose="02010600030101010101" pitchFamily="2" charset="-122"/>
              </a:rPr>
              <a:t>w</a:t>
            </a:r>
            <a:r>
              <a:rPr lang="en-US" altLang="zh-CN" sz="1800" dirty="0">
                <a:latin typeface="Courier New" panose="02070309020205020404" pitchFamily="49" charset="0"/>
                <a:ea typeface="宋体" panose="02010600030101010101" pitchFamily="2" charset="-122"/>
              </a:rPr>
              <a:t>);</a:t>
            </a:r>
          </a:p>
          <a:p>
            <a:pPr>
              <a:lnSpc>
                <a:spcPct val="90000"/>
              </a:lnSpc>
              <a:buFontTx/>
              <a:buNone/>
            </a:pPr>
            <a:r>
              <a:rPr lang="en-US" altLang="zh-CN" sz="1800" dirty="0">
                <a:latin typeface="Courier New" panose="02070309020205020404" pitchFamily="49" charset="0"/>
                <a:ea typeface="宋体" panose="02010600030101010101" pitchFamily="2" charset="-122"/>
              </a:rPr>
              <a:t>  }</a:t>
            </a:r>
          </a:p>
          <a:p>
            <a:pPr>
              <a:lnSpc>
                <a:spcPct val="90000"/>
              </a:lnSpc>
              <a:buFontTx/>
              <a:buNone/>
            </a:pPr>
            <a:r>
              <a:rPr lang="en-US" altLang="zh-CN" sz="1800" dirty="0">
                <a:latin typeface="Courier New" panose="02070309020205020404" pitchFamily="49" charset="0"/>
                <a:ea typeface="宋体" panose="02010600030101010101" pitchFamily="2" charset="-122"/>
              </a:rPr>
              <a:t>}</a:t>
            </a:r>
          </a:p>
          <a:p>
            <a:pPr>
              <a:lnSpc>
                <a:spcPct val="90000"/>
              </a:lnSpc>
              <a:buFontTx/>
              <a:buNone/>
            </a:pPr>
            <a:endParaRPr lang="en-US" altLang="zh-CN" sz="1800" dirty="0">
              <a:latin typeface="Courier New" panose="02070309020205020404" pitchFamily="49" charset="0"/>
              <a:ea typeface="宋体" panose="02010600030101010101" pitchFamily="2" charset="-122"/>
            </a:endParaRPr>
          </a:p>
        </p:txBody>
      </p:sp>
      <p:sp>
        <p:nvSpPr>
          <p:cNvPr id="38916" name="TextBox 5">
            <a:extLst>
              <a:ext uri="{FF2B5EF4-FFF2-40B4-BE49-F238E27FC236}">
                <a16:creationId xmlns:a16="http://schemas.microsoft.com/office/drawing/2014/main" id="{38C853E0-CBE6-9341-A9E0-374588BDD330}"/>
              </a:ext>
            </a:extLst>
          </p:cNvPr>
          <p:cNvSpPr txBox="1">
            <a:spLocks noChangeArrowheads="1"/>
          </p:cNvSpPr>
          <p:nvPr/>
        </p:nvSpPr>
        <p:spPr bwMode="auto">
          <a:xfrm>
            <a:off x="457200" y="1371600"/>
            <a:ext cx="1111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en-US" altLang="zh-CN" sz="2000">
                <a:latin typeface="Calibri" panose="020F0502020204030204" pitchFamily="34" charset="0"/>
                <a:ea typeface="宋体" panose="02010600030101010101" pitchFamily="2" charset="-122"/>
              </a:rPr>
              <a:t>Readers:</a:t>
            </a:r>
          </a:p>
        </p:txBody>
      </p:sp>
      <p:sp>
        <p:nvSpPr>
          <p:cNvPr id="38917" name="TextBox 6">
            <a:extLst>
              <a:ext uri="{FF2B5EF4-FFF2-40B4-BE49-F238E27FC236}">
                <a16:creationId xmlns:a16="http://schemas.microsoft.com/office/drawing/2014/main" id="{6F8A24A4-1770-6E44-9809-7DDD930ED169}"/>
              </a:ext>
            </a:extLst>
          </p:cNvPr>
          <p:cNvSpPr txBox="1">
            <a:spLocks noChangeArrowheads="1"/>
          </p:cNvSpPr>
          <p:nvPr/>
        </p:nvSpPr>
        <p:spPr bwMode="auto">
          <a:xfrm>
            <a:off x="5487988" y="1611313"/>
            <a:ext cx="1039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en-US" altLang="zh-CN" sz="2000">
                <a:latin typeface="Calibri" panose="020F0502020204030204" pitchFamily="34" charset="0"/>
                <a:ea typeface="宋体" panose="02010600030101010101" pitchFamily="2" charset="-122"/>
              </a:rPr>
              <a:t>Writers: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E07941F0-3ECA-1D42-B5D4-2583B728F0A3}"/>
              </a:ext>
            </a:extLst>
          </p:cNvPr>
          <p:cNvSpPr>
            <a:spLocks noGrp="1"/>
          </p:cNvSpPr>
          <p:nvPr>
            <p:ph type="title"/>
          </p:nvPr>
        </p:nvSpPr>
        <p:spPr>
          <a:xfrm>
            <a:off x="368300" y="457200"/>
            <a:ext cx="8559800" cy="914400"/>
          </a:xfrm>
        </p:spPr>
        <p:txBody>
          <a:bodyPr/>
          <a:lstStyle/>
          <a:p>
            <a:r>
              <a:rPr lang="en-US" altLang="zh-CN">
                <a:ea typeface="宋体" panose="02010600030101010101" pitchFamily="2" charset="-122"/>
              </a:rPr>
              <a:t>Case Study: Prethreaded Concurrent Server</a:t>
            </a:r>
          </a:p>
        </p:txBody>
      </p:sp>
      <p:sp>
        <p:nvSpPr>
          <p:cNvPr id="39938" name="Oval 380">
            <a:extLst>
              <a:ext uri="{FF2B5EF4-FFF2-40B4-BE49-F238E27FC236}">
                <a16:creationId xmlns:a16="http://schemas.microsoft.com/office/drawing/2014/main" id="{1308A3F7-5A57-3048-BA29-F370AAE1D500}"/>
              </a:ext>
            </a:extLst>
          </p:cNvPr>
          <p:cNvSpPr>
            <a:spLocks noChangeArrowheads="1"/>
          </p:cNvSpPr>
          <p:nvPr/>
        </p:nvSpPr>
        <p:spPr bwMode="auto">
          <a:xfrm>
            <a:off x="3048000" y="3473450"/>
            <a:ext cx="1066800" cy="720725"/>
          </a:xfrm>
          <a:prstGeom prst="ellipse">
            <a:avLst/>
          </a:prstGeom>
          <a:solidFill>
            <a:srgbClr val="D2D2F4"/>
          </a:solidFill>
          <a:ln w="12700">
            <a:solidFill>
              <a:schemeClr val="tx1"/>
            </a:solidFill>
            <a:round/>
            <a:headEnd/>
            <a:tailEnd/>
          </a:ln>
        </p:spPr>
        <p:txBody>
          <a:bodyPr wrap="none" tIns="0" bIns="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70000"/>
              </a:lnSpc>
              <a:buFontTx/>
              <a:buNone/>
            </a:pPr>
            <a:r>
              <a:rPr lang="en-US" altLang="zh-CN" sz="2000">
                <a:latin typeface="Calibri" panose="020F0502020204030204" pitchFamily="34" charset="0"/>
                <a:ea typeface="宋体" panose="02010600030101010101" pitchFamily="2" charset="-122"/>
                <a:cs typeface="Calibri" panose="020F0502020204030204" pitchFamily="34" charset="0"/>
              </a:rPr>
              <a:t>Master</a:t>
            </a:r>
          </a:p>
          <a:p>
            <a:pPr algn="ctr">
              <a:lnSpc>
                <a:spcPct val="70000"/>
              </a:lnSpc>
              <a:buFontTx/>
              <a:buNone/>
            </a:pPr>
            <a:r>
              <a:rPr lang="en-US" altLang="zh-CN" sz="2000">
                <a:latin typeface="Calibri" panose="020F0502020204030204" pitchFamily="34" charset="0"/>
                <a:ea typeface="宋体" panose="02010600030101010101" pitchFamily="2" charset="-122"/>
                <a:cs typeface="Calibri" panose="020F0502020204030204" pitchFamily="34" charset="0"/>
              </a:rPr>
              <a:t>thread</a:t>
            </a:r>
          </a:p>
        </p:txBody>
      </p:sp>
      <p:sp>
        <p:nvSpPr>
          <p:cNvPr id="39939" name="Text Box 381">
            <a:extLst>
              <a:ext uri="{FF2B5EF4-FFF2-40B4-BE49-F238E27FC236}">
                <a16:creationId xmlns:a16="http://schemas.microsoft.com/office/drawing/2014/main" id="{624347A8-225F-EB48-9195-98CFF489CFB9}"/>
              </a:ext>
            </a:extLst>
          </p:cNvPr>
          <p:cNvSpPr txBox="1">
            <a:spLocks noChangeArrowheads="1"/>
          </p:cNvSpPr>
          <p:nvPr/>
        </p:nvSpPr>
        <p:spPr bwMode="auto">
          <a:xfrm>
            <a:off x="5149850" y="3702050"/>
            <a:ext cx="930275" cy="304800"/>
          </a:xfrm>
          <a:prstGeom prst="rect">
            <a:avLst/>
          </a:prstGeom>
          <a:solidFill>
            <a:srgbClr val="F6F5BD"/>
          </a:solidFill>
          <a:ln w="12700">
            <a:solidFill>
              <a:schemeClr val="tx1"/>
            </a:solidFill>
            <a:miter lim="800000"/>
            <a:headEnd/>
            <a:tailEnd/>
          </a:ln>
        </p:spPr>
        <p:txBody>
          <a:bodyPr wrap="none" tIns="0" bIns="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70000"/>
              </a:lnSpc>
              <a:buFontTx/>
              <a:buNone/>
            </a:pPr>
            <a:r>
              <a:rPr lang="en-US" altLang="zh-CN" sz="2000">
                <a:latin typeface="Calibri" panose="020F0502020204030204" pitchFamily="34" charset="0"/>
                <a:ea typeface="宋体" panose="02010600030101010101" pitchFamily="2" charset="-122"/>
                <a:cs typeface="Calibri" panose="020F0502020204030204" pitchFamily="34" charset="0"/>
              </a:rPr>
              <a:t> Buffer</a:t>
            </a:r>
          </a:p>
        </p:txBody>
      </p:sp>
      <p:sp>
        <p:nvSpPr>
          <p:cNvPr id="39940" name="Line 382">
            <a:extLst>
              <a:ext uri="{FF2B5EF4-FFF2-40B4-BE49-F238E27FC236}">
                <a16:creationId xmlns:a16="http://schemas.microsoft.com/office/drawing/2014/main" id="{EBBC0524-E244-5A45-95CE-6CBBA821CDF8}"/>
              </a:ext>
            </a:extLst>
          </p:cNvPr>
          <p:cNvSpPr>
            <a:spLocks noChangeShapeType="1"/>
          </p:cNvSpPr>
          <p:nvPr/>
        </p:nvSpPr>
        <p:spPr bwMode="auto">
          <a:xfrm flipV="1">
            <a:off x="4114800" y="3854450"/>
            <a:ext cx="106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tIns="0" bIns="0" anchor="ctr"/>
          <a:lstStyle/>
          <a:p>
            <a:endParaRPr lang="zh-TW" altLang="en-US" b="0" dirty="0">
              <a:latin typeface="Montserrat" pitchFamily="2" charset="0"/>
            </a:endParaRPr>
          </a:p>
        </p:txBody>
      </p:sp>
      <p:sp>
        <p:nvSpPr>
          <p:cNvPr id="39941" name="Line 383">
            <a:extLst>
              <a:ext uri="{FF2B5EF4-FFF2-40B4-BE49-F238E27FC236}">
                <a16:creationId xmlns:a16="http://schemas.microsoft.com/office/drawing/2014/main" id="{B97C738F-B34C-734C-A4CA-2CFF186DE679}"/>
              </a:ext>
            </a:extLst>
          </p:cNvPr>
          <p:cNvSpPr>
            <a:spLocks noChangeShapeType="1"/>
          </p:cNvSpPr>
          <p:nvPr/>
        </p:nvSpPr>
        <p:spPr bwMode="auto">
          <a:xfrm flipV="1">
            <a:off x="6080125" y="3321050"/>
            <a:ext cx="1006475"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tIns="0" bIns="0" anchor="ctr"/>
          <a:lstStyle/>
          <a:p>
            <a:endParaRPr lang="zh-TW" altLang="en-US" b="0" dirty="0">
              <a:latin typeface="Montserrat" pitchFamily="2" charset="0"/>
            </a:endParaRPr>
          </a:p>
        </p:txBody>
      </p:sp>
      <p:sp>
        <p:nvSpPr>
          <p:cNvPr id="39942" name="Text Box 386">
            <a:extLst>
              <a:ext uri="{FF2B5EF4-FFF2-40B4-BE49-F238E27FC236}">
                <a16:creationId xmlns:a16="http://schemas.microsoft.com/office/drawing/2014/main" id="{DC378C34-3E44-6745-B1A8-B82C7A4B5617}"/>
              </a:ext>
            </a:extLst>
          </p:cNvPr>
          <p:cNvSpPr txBox="1">
            <a:spLocks noChangeArrowheads="1"/>
          </p:cNvSpPr>
          <p:nvPr/>
        </p:nvSpPr>
        <p:spPr bwMode="auto">
          <a:xfrm>
            <a:off x="7504113" y="3738563"/>
            <a:ext cx="444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70000"/>
              </a:lnSpc>
              <a:buFontTx/>
              <a:buNone/>
            </a:pPr>
            <a:r>
              <a:rPr lang="en-US" altLang="zh-CN" sz="2400">
                <a:latin typeface="Calibri" panose="020F0502020204030204" pitchFamily="34" charset="0"/>
                <a:ea typeface="宋体" panose="02010600030101010101" pitchFamily="2" charset="-122"/>
                <a:cs typeface="Calibri" panose="020F0502020204030204" pitchFamily="34" charset="0"/>
              </a:rPr>
              <a:t>...</a:t>
            </a:r>
          </a:p>
        </p:txBody>
      </p:sp>
      <p:sp>
        <p:nvSpPr>
          <p:cNvPr id="39943" name="Line 387">
            <a:extLst>
              <a:ext uri="{FF2B5EF4-FFF2-40B4-BE49-F238E27FC236}">
                <a16:creationId xmlns:a16="http://schemas.microsoft.com/office/drawing/2014/main" id="{6ACBDDD5-91F5-6C4F-9300-C64DA2375318}"/>
              </a:ext>
            </a:extLst>
          </p:cNvPr>
          <p:cNvSpPr>
            <a:spLocks noChangeShapeType="1"/>
          </p:cNvSpPr>
          <p:nvPr/>
        </p:nvSpPr>
        <p:spPr bwMode="auto">
          <a:xfrm rot="5400000" flipV="1">
            <a:off x="6278563" y="3656012"/>
            <a:ext cx="609600" cy="10064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tIns="0" bIns="0" anchor="ctr"/>
          <a:lstStyle/>
          <a:p>
            <a:endParaRPr lang="zh-TW" altLang="en-US" b="0" dirty="0">
              <a:latin typeface="Montserrat" pitchFamily="2" charset="0"/>
            </a:endParaRPr>
          </a:p>
        </p:txBody>
      </p:sp>
      <p:sp>
        <p:nvSpPr>
          <p:cNvPr id="39944" name="Line 392">
            <a:extLst>
              <a:ext uri="{FF2B5EF4-FFF2-40B4-BE49-F238E27FC236}">
                <a16:creationId xmlns:a16="http://schemas.microsoft.com/office/drawing/2014/main" id="{7D20AB21-04BC-9A43-801C-A44782484150}"/>
              </a:ext>
            </a:extLst>
          </p:cNvPr>
          <p:cNvSpPr>
            <a:spLocks noChangeShapeType="1"/>
          </p:cNvSpPr>
          <p:nvPr/>
        </p:nvSpPr>
        <p:spPr bwMode="auto">
          <a:xfrm>
            <a:off x="1676400" y="3321050"/>
            <a:ext cx="1447800" cy="3048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Montserrat" pitchFamily="2" charset="0"/>
            </a:endParaRPr>
          </a:p>
        </p:txBody>
      </p:sp>
      <p:sp>
        <p:nvSpPr>
          <p:cNvPr id="39945" name="Text Box 393">
            <a:extLst>
              <a:ext uri="{FF2B5EF4-FFF2-40B4-BE49-F238E27FC236}">
                <a16:creationId xmlns:a16="http://schemas.microsoft.com/office/drawing/2014/main" id="{B23B820E-2234-A945-AF6E-D472299FD5D8}"/>
              </a:ext>
            </a:extLst>
          </p:cNvPr>
          <p:cNvSpPr txBox="1">
            <a:spLocks noChangeArrowheads="1"/>
          </p:cNvSpPr>
          <p:nvPr/>
        </p:nvSpPr>
        <p:spPr bwMode="auto">
          <a:xfrm>
            <a:off x="1765300" y="3565525"/>
            <a:ext cx="121443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70000"/>
              </a:lnSpc>
              <a:buFontTx/>
              <a:buNone/>
            </a:pPr>
            <a:r>
              <a:rPr lang="en-US" altLang="zh-CN" sz="1600">
                <a:latin typeface="Calibri" panose="020F0502020204030204" pitchFamily="34" charset="0"/>
                <a:ea typeface="宋体" panose="02010600030101010101" pitchFamily="2" charset="-122"/>
                <a:cs typeface="Calibri" panose="020F0502020204030204" pitchFamily="34" charset="0"/>
              </a:rPr>
              <a:t>Accept</a:t>
            </a:r>
          </a:p>
          <a:p>
            <a:pPr algn="ctr">
              <a:lnSpc>
                <a:spcPct val="70000"/>
              </a:lnSpc>
              <a:buFontTx/>
              <a:buNone/>
            </a:pPr>
            <a:r>
              <a:rPr lang="en-US" altLang="zh-CN" sz="1600">
                <a:latin typeface="Calibri" panose="020F0502020204030204" pitchFamily="34" charset="0"/>
                <a:ea typeface="宋体" panose="02010600030101010101" pitchFamily="2" charset="-122"/>
                <a:cs typeface="Calibri" panose="020F0502020204030204" pitchFamily="34" charset="0"/>
              </a:rPr>
              <a:t>connections</a:t>
            </a:r>
          </a:p>
        </p:txBody>
      </p:sp>
      <p:sp>
        <p:nvSpPr>
          <p:cNvPr id="39946" name="Text Box 395">
            <a:extLst>
              <a:ext uri="{FF2B5EF4-FFF2-40B4-BE49-F238E27FC236}">
                <a16:creationId xmlns:a16="http://schemas.microsoft.com/office/drawing/2014/main" id="{9253D147-E4C2-F743-A453-8826E478624D}"/>
              </a:ext>
            </a:extLst>
          </p:cNvPr>
          <p:cNvSpPr txBox="1">
            <a:spLocks noChangeArrowheads="1"/>
          </p:cNvSpPr>
          <p:nvPr/>
        </p:nvSpPr>
        <p:spPr bwMode="auto">
          <a:xfrm>
            <a:off x="4075113" y="3325813"/>
            <a:ext cx="113188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70000"/>
              </a:lnSpc>
              <a:buFontTx/>
              <a:buNone/>
            </a:pPr>
            <a:r>
              <a:rPr lang="en-US" altLang="zh-CN" sz="1600">
                <a:latin typeface="Calibri" panose="020F0502020204030204" pitchFamily="34" charset="0"/>
                <a:ea typeface="宋体" panose="02010600030101010101" pitchFamily="2" charset="-122"/>
                <a:cs typeface="Calibri" panose="020F0502020204030204" pitchFamily="34" charset="0"/>
              </a:rPr>
              <a:t>Insert</a:t>
            </a:r>
          </a:p>
          <a:p>
            <a:pPr algn="ctr">
              <a:lnSpc>
                <a:spcPct val="70000"/>
              </a:lnSpc>
              <a:buFontTx/>
              <a:buNone/>
            </a:pPr>
            <a:r>
              <a:rPr lang="en-US" altLang="zh-CN" sz="1600">
                <a:latin typeface="Calibri" panose="020F0502020204030204" pitchFamily="34" charset="0"/>
                <a:ea typeface="宋体" panose="02010600030101010101" pitchFamily="2" charset="-122"/>
                <a:cs typeface="Calibri" panose="020F0502020204030204" pitchFamily="34" charset="0"/>
              </a:rPr>
              <a:t>descriptors</a:t>
            </a:r>
          </a:p>
        </p:txBody>
      </p:sp>
      <p:sp>
        <p:nvSpPr>
          <p:cNvPr id="39947" name="Text Box 396">
            <a:extLst>
              <a:ext uri="{FF2B5EF4-FFF2-40B4-BE49-F238E27FC236}">
                <a16:creationId xmlns:a16="http://schemas.microsoft.com/office/drawing/2014/main" id="{27DC89B1-C800-4C4F-BE9D-2F98BDAD3495}"/>
              </a:ext>
            </a:extLst>
          </p:cNvPr>
          <p:cNvSpPr txBox="1">
            <a:spLocks noChangeArrowheads="1"/>
          </p:cNvSpPr>
          <p:nvPr/>
        </p:nvSpPr>
        <p:spPr bwMode="auto">
          <a:xfrm>
            <a:off x="6318250" y="3581400"/>
            <a:ext cx="11303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70000"/>
              </a:lnSpc>
              <a:buFontTx/>
              <a:buNone/>
            </a:pPr>
            <a:r>
              <a:rPr lang="en-US" altLang="zh-CN" sz="1600">
                <a:latin typeface="Calibri" panose="020F0502020204030204" pitchFamily="34" charset="0"/>
                <a:ea typeface="宋体" panose="02010600030101010101" pitchFamily="2" charset="-122"/>
                <a:cs typeface="Calibri" panose="020F0502020204030204" pitchFamily="34" charset="0"/>
              </a:rPr>
              <a:t>Remove</a:t>
            </a:r>
          </a:p>
          <a:p>
            <a:pPr algn="ctr">
              <a:lnSpc>
                <a:spcPct val="70000"/>
              </a:lnSpc>
              <a:buFontTx/>
              <a:buNone/>
            </a:pPr>
            <a:r>
              <a:rPr lang="en-US" altLang="zh-CN" sz="1600">
                <a:latin typeface="Calibri" panose="020F0502020204030204" pitchFamily="34" charset="0"/>
                <a:ea typeface="宋体" panose="02010600030101010101" pitchFamily="2" charset="-122"/>
                <a:cs typeface="Calibri" panose="020F0502020204030204" pitchFamily="34" charset="0"/>
              </a:rPr>
              <a:t>descriptors</a:t>
            </a:r>
          </a:p>
        </p:txBody>
      </p:sp>
      <p:sp>
        <p:nvSpPr>
          <p:cNvPr id="14" name="Oval 397">
            <a:extLst>
              <a:ext uri="{FF2B5EF4-FFF2-40B4-BE49-F238E27FC236}">
                <a16:creationId xmlns:a16="http://schemas.microsoft.com/office/drawing/2014/main" id="{A0AD4809-555E-F54E-B77B-C557BE50591D}"/>
              </a:ext>
            </a:extLst>
          </p:cNvPr>
          <p:cNvSpPr>
            <a:spLocks noChangeArrowheads="1"/>
          </p:cNvSpPr>
          <p:nvPr/>
        </p:nvSpPr>
        <p:spPr bwMode="auto">
          <a:xfrm>
            <a:off x="7086600" y="2981325"/>
            <a:ext cx="1066800" cy="720725"/>
          </a:xfrm>
          <a:prstGeom prst="ellipse">
            <a:avLst/>
          </a:prstGeom>
          <a:solidFill>
            <a:schemeClr val="accent6">
              <a:lumMod val="20000"/>
              <a:lumOff val="80000"/>
            </a:schemeClr>
          </a:solidFill>
          <a:ln w="12700">
            <a:solidFill>
              <a:schemeClr val="tx1"/>
            </a:solidFill>
            <a:round/>
            <a:headEnd/>
            <a:tailEnd/>
          </a:ln>
          <a:effectLst/>
        </p:spPr>
        <p:txBody>
          <a:bodyPr wrap="none" tIns="0" bIns="0" anchor="ctr"/>
          <a:lstStyle/>
          <a:p>
            <a:pPr algn="ctr">
              <a:lnSpc>
                <a:spcPct val="70000"/>
              </a:lnSpc>
              <a:spcBef>
                <a:spcPct val="20000"/>
              </a:spcBef>
              <a:defRPr/>
            </a:pPr>
            <a:r>
              <a:rPr lang="en-US" sz="2000" dirty="0">
                <a:latin typeface="Calibri" pitchFamily="34" charset="0"/>
                <a:cs typeface="Calibri" pitchFamily="34" charset="0"/>
              </a:rPr>
              <a:t>Worker</a:t>
            </a:r>
          </a:p>
          <a:p>
            <a:pPr algn="ctr">
              <a:lnSpc>
                <a:spcPct val="70000"/>
              </a:lnSpc>
              <a:spcBef>
                <a:spcPct val="20000"/>
              </a:spcBef>
              <a:defRPr/>
            </a:pPr>
            <a:r>
              <a:rPr lang="en-US" sz="2000" dirty="0">
                <a:latin typeface="Calibri" pitchFamily="34" charset="0"/>
                <a:cs typeface="Calibri" pitchFamily="34" charset="0"/>
              </a:rPr>
              <a:t>thread</a:t>
            </a:r>
          </a:p>
        </p:txBody>
      </p:sp>
      <p:sp>
        <p:nvSpPr>
          <p:cNvPr id="15" name="Oval 398">
            <a:extLst>
              <a:ext uri="{FF2B5EF4-FFF2-40B4-BE49-F238E27FC236}">
                <a16:creationId xmlns:a16="http://schemas.microsoft.com/office/drawing/2014/main" id="{017BA90E-6BB7-EA40-8079-9CFBF036A493}"/>
              </a:ext>
            </a:extLst>
          </p:cNvPr>
          <p:cNvSpPr>
            <a:spLocks noChangeArrowheads="1"/>
          </p:cNvSpPr>
          <p:nvPr/>
        </p:nvSpPr>
        <p:spPr bwMode="auto">
          <a:xfrm>
            <a:off x="7086600" y="4083050"/>
            <a:ext cx="1066800" cy="720725"/>
          </a:xfrm>
          <a:prstGeom prst="ellipse">
            <a:avLst/>
          </a:prstGeom>
          <a:solidFill>
            <a:schemeClr val="accent6">
              <a:lumMod val="20000"/>
              <a:lumOff val="80000"/>
            </a:schemeClr>
          </a:solidFill>
          <a:ln w="12700">
            <a:solidFill>
              <a:schemeClr val="tx1"/>
            </a:solidFill>
            <a:round/>
            <a:headEnd/>
            <a:tailEnd/>
          </a:ln>
          <a:effectLst/>
        </p:spPr>
        <p:txBody>
          <a:bodyPr wrap="none" tIns="0" bIns="0" anchor="ctr"/>
          <a:lstStyle/>
          <a:p>
            <a:pPr algn="ctr">
              <a:lnSpc>
                <a:spcPct val="70000"/>
              </a:lnSpc>
              <a:spcBef>
                <a:spcPct val="20000"/>
              </a:spcBef>
              <a:defRPr/>
            </a:pPr>
            <a:r>
              <a:rPr lang="en-US" sz="2000" dirty="0">
                <a:latin typeface="Calibri" pitchFamily="34" charset="0"/>
                <a:cs typeface="Calibri" pitchFamily="34" charset="0"/>
              </a:rPr>
              <a:t>Worker</a:t>
            </a:r>
          </a:p>
          <a:p>
            <a:pPr algn="ctr">
              <a:lnSpc>
                <a:spcPct val="70000"/>
              </a:lnSpc>
              <a:spcBef>
                <a:spcPct val="20000"/>
              </a:spcBef>
              <a:defRPr/>
            </a:pPr>
            <a:r>
              <a:rPr lang="en-US" sz="2000" dirty="0">
                <a:latin typeface="Calibri" pitchFamily="34" charset="0"/>
                <a:cs typeface="Calibri" pitchFamily="34" charset="0"/>
              </a:rPr>
              <a:t>thread</a:t>
            </a:r>
          </a:p>
        </p:txBody>
      </p:sp>
      <p:sp>
        <p:nvSpPr>
          <p:cNvPr id="39950" name="Oval 403">
            <a:extLst>
              <a:ext uri="{FF2B5EF4-FFF2-40B4-BE49-F238E27FC236}">
                <a16:creationId xmlns:a16="http://schemas.microsoft.com/office/drawing/2014/main" id="{CC29CD1B-F4C2-B149-A473-D94117E45960}"/>
              </a:ext>
            </a:extLst>
          </p:cNvPr>
          <p:cNvSpPr>
            <a:spLocks noChangeArrowheads="1"/>
          </p:cNvSpPr>
          <p:nvPr/>
        </p:nvSpPr>
        <p:spPr bwMode="auto">
          <a:xfrm>
            <a:off x="609600" y="2940050"/>
            <a:ext cx="1066800" cy="720725"/>
          </a:xfrm>
          <a:prstGeom prst="ellipse">
            <a:avLst/>
          </a:prstGeom>
          <a:solidFill>
            <a:srgbClr val="F1C7C7"/>
          </a:solidFill>
          <a:ln w="12700">
            <a:solidFill>
              <a:schemeClr val="tx1"/>
            </a:solidFill>
            <a:round/>
            <a:headEnd/>
            <a:tailEnd/>
          </a:ln>
        </p:spPr>
        <p:txBody>
          <a:bodyPr wrap="none" tIns="0" bIns="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70000"/>
              </a:lnSpc>
              <a:buFontTx/>
              <a:buNone/>
            </a:pPr>
            <a:r>
              <a:rPr lang="en-US" altLang="zh-CN" sz="2000">
                <a:latin typeface="Calibri" panose="020F0502020204030204" pitchFamily="34" charset="0"/>
                <a:ea typeface="宋体" panose="02010600030101010101" pitchFamily="2" charset="-122"/>
                <a:cs typeface="Calibri" panose="020F0502020204030204" pitchFamily="34" charset="0"/>
              </a:rPr>
              <a:t> Client</a:t>
            </a:r>
          </a:p>
        </p:txBody>
      </p:sp>
      <p:sp>
        <p:nvSpPr>
          <p:cNvPr id="39951" name="Oval 405">
            <a:extLst>
              <a:ext uri="{FF2B5EF4-FFF2-40B4-BE49-F238E27FC236}">
                <a16:creationId xmlns:a16="http://schemas.microsoft.com/office/drawing/2014/main" id="{00C09A7B-A27B-6E4F-A529-6F41F96BEDC8}"/>
              </a:ext>
            </a:extLst>
          </p:cNvPr>
          <p:cNvSpPr>
            <a:spLocks noChangeArrowheads="1"/>
          </p:cNvSpPr>
          <p:nvPr/>
        </p:nvSpPr>
        <p:spPr bwMode="auto">
          <a:xfrm>
            <a:off x="609600" y="4083050"/>
            <a:ext cx="1066800" cy="720725"/>
          </a:xfrm>
          <a:prstGeom prst="ellipse">
            <a:avLst/>
          </a:prstGeom>
          <a:solidFill>
            <a:srgbClr val="F1C7C7"/>
          </a:solidFill>
          <a:ln w="12700">
            <a:solidFill>
              <a:schemeClr val="tx1"/>
            </a:solidFill>
            <a:round/>
            <a:headEnd/>
            <a:tailEnd/>
          </a:ln>
        </p:spPr>
        <p:txBody>
          <a:bodyPr wrap="none" tIns="0" bIns="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70000"/>
              </a:lnSpc>
              <a:buFontTx/>
              <a:buNone/>
            </a:pPr>
            <a:r>
              <a:rPr lang="en-US" altLang="zh-CN" sz="2000">
                <a:latin typeface="Calibri" panose="020F0502020204030204" pitchFamily="34" charset="0"/>
                <a:ea typeface="宋体" panose="02010600030101010101" pitchFamily="2" charset="-122"/>
                <a:cs typeface="Calibri" panose="020F0502020204030204" pitchFamily="34" charset="0"/>
              </a:rPr>
              <a:t>Client</a:t>
            </a:r>
          </a:p>
        </p:txBody>
      </p:sp>
      <p:sp>
        <p:nvSpPr>
          <p:cNvPr id="39952" name="Text Box 406">
            <a:extLst>
              <a:ext uri="{FF2B5EF4-FFF2-40B4-BE49-F238E27FC236}">
                <a16:creationId xmlns:a16="http://schemas.microsoft.com/office/drawing/2014/main" id="{A1B67806-50A0-7944-A2AB-A433D713883C}"/>
              </a:ext>
            </a:extLst>
          </p:cNvPr>
          <p:cNvSpPr txBox="1">
            <a:spLocks noChangeArrowheads="1"/>
          </p:cNvSpPr>
          <p:nvPr/>
        </p:nvSpPr>
        <p:spPr bwMode="auto">
          <a:xfrm>
            <a:off x="1019175" y="3705225"/>
            <a:ext cx="460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70000"/>
              </a:lnSpc>
              <a:buFontTx/>
              <a:buNone/>
            </a:pPr>
            <a:r>
              <a:rPr lang="en-US" altLang="zh-CN" sz="2400">
                <a:latin typeface="Calibri" panose="020F0502020204030204" pitchFamily="34" charset="0"/>
                <a:ea typeface="宋体" panose="02010600030101010101" pitchFamily="2" charset="-122"/>
                <a:cs typeface="Calibri" panose="020F0502020204030204" pitchFamily="34" charset="0"/>
              </a:rPr>
              <a:t>...</a:t>
            </a:r>
          </a:p>
        </p:txBody>
      </p:sp>
      <p:sp>
        <p:nvSpPr>
          <p:cNvPr id="39953" name="Line 407">
            <a:extLst>
              <a:ext uri="{FF2B5EF4-FFF2-40B4-BE49-F238E27FC236}">
                <a16:creationId xmlns:a16="http://schemas.microsoft.com/office/drawing/2014/main" id="{BF162407-F0CD-8F44-9885-D67F4037CFBE}"/>
              </a:ext>
            </a:extLst>
          </p:cNvPr>
          <p:cNvSpPr>
            <a:spLocks noChangeShapeType="1"/>
          </p:cNvSpPr>
          <p:nvPr/>
        </p:nvSpPr>
        <p:spPr bwMode="auto">
          <a:xfrm flipV="1">
            <a:off x="1752600" y="4006850"/>
            <a:ext cx="1371600" cy="4572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b="0" dirty="0">
              <a:latin typeface="Montserrat" pitchFamily="2" charset="0"/>
            </a:endParaRPr>
          </a:p>
        </p:txBody>
      </p:sp>
      <p:sp>
        <p:nvSpPr>
          <p:cNvPr id="39954" name="Line 408">
            <a:extLst>
              <a:ext uri="{FF2B5EF4-FFF2-40B4-BE49-F238E27FC236}">
                <a16:creationId xmlns:a16="http://schemas.microsoft.com/office/drawing/2014/main" id="{5D72B9A9-3346-2145-9FD6-9346FF088401}"/>
              </a:ext>
            </a:extLst>
          </p:cNvPr>
          <p:cNvSpPr>
            <a:spLocks noChangeShapeType="1"/>
          </p:cNvSpPr>
          <p:nvPr/>
        </p:nvSpPr>
        <p:spPr bwMode="auto">
          <a:xfrm>
            <a:off x="1676400" y="3092450"/>
            <a:ext cx="5486400" cy="0"/>
          </a:xfrm>
          <a:prstGeom prst="line">
            <a:avLst/>
          </a:prstGeom>
          <a:noFill/>
          <a:ln w="12700">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b="0" dirty="0">
              <a:latin typeface="Montserrat" pitchFamily="2" charset="0"/>
            </a:endParaRPr>
          </a:p>
        </p:txBody>
      </p:sp>
      <p:sp>
        <p:nvSpPr>
          <p:cNvPr id="39955" name="Text Box 410">
            <a:extLst>
              <a:ext uri="{FF2B5EF4-FFF2-40B4-BE49-F238E27FC236}">
                <a16:creationId xmlns:a16="http://schemas.microsoft.com/office/drawing/2014/main" id="{E54C04E2-718F-8844-ABFA-366313E03207}"/>
              </a:ext>
            </a:extLst>
          </p:cNvPr>
          <p:cNvSpPr txBox="1">
            <a:spLocks noChangeArrowheads="1"/>
          </p:cNvSpPr>
          <p:nvPr/>
        </p:nvSpPr>
        <p:spPr bwMode="auto">
          <a:xfrm>
            <a:off x="5483225" y="2801938"/>
            <a:ext cx="1311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70000"/>
              </a:lnSpc>
              <a:buFontTx/>
              <a:buNone/>
            </a:pPr>
            <a:r>
              <a:rPr lang="en-US" altLang="zh-CN" sz="1600">
                <a:latin typeface="Calibri" panose="020F0502020204030204" pitchFamily="34" charset="0"/>
                <a:ea typeface="宋体" panose="02010600030101010101" pitchFamily="2" charset="-122"/>
                <a:cs typeface="Calibri" panose="020F0502020204030204" pitchFamily="34" charset="0"/>
              </a:rPr>
              <a:t>Service client</a:t>
            </a:r>
          </a:p>
        </p:txBody>
      </p:sp>
      <p:sp>
        <p:nvSpPr>
          <p:cNvPr id="39956" name="Text Box 411">
            <a:extLst>
              <a:ext uri="{FF2B5EF4-FFF2-40B4-BE49-F238E27FC236}">
                <a16:creationId xmlns:a16="http://schemas.microsoft.com/office/drawing/2014/main" id="{850F020A-7865-7B48-9B74-AD46525C7906}"/>
              </a:ext>
            </a:extLst>
          </p:cNvPr>
          <p:cNvSpPr txBox="1">
            <a:spLocks noChangeArrowheads="1"/>
          </p:cNvSpPr>
          <p:nvPr/>
        </p:nvSpPr>
        <p:spPr bwMode="auto">
          <a:xfrm>
            <a:off x="5635625" y="4614863"/>
            <a:ext cx="1311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70000"/>
              </a:lnSpc>
              <a:buFontTx/>
              <a:buNone/>
            </a:pPr>
            <a:r>
              <a:rPr lang="en-US" altLang="zh-CN" sz="1600">
                <a:latin typeface="Calibri" panose="020F0502020204030204" pitchFamily="34" charset="0"/>
                <a:ea typeface="宋体" panose="02010600030101010101" pitchFamily="2" charset="-122"/>
                <a:cs typeface="Calibri" panose="020F0502020204030204" pitchFamily="34" charset="0"/>
              </a:rPr>
              <a:t>Service client</a:t>
            </a:r>
          </a:p>
        </p:txBody>
      </p:sp>
      <p:sp>
        <p:nvSpPr>
          <p:cNvPr id="39957" name="Line 412">
            <a:extLst>
              <a:ext uri="{FF2B5EF4-FFF2-40B4-BE49-F238E27FC236}">
                <a16:creationId xmlns:a16="http://schemas.microsoft.com/office/drawing/2014/main" id="{B69D7829-ECC2-C644-9183-08B6EAA8D412}"/>
              </a:ext>
            </a:extLst>
          </p:cNvPr>
          <p:cNvSpPr>
            <a:spLocks noChangeShapeType="1"/>
          </p:cNvSpPr>
          <p:nvPr/>
        </p:nvSpPr>
        <p:spPr bwMode="auto">
          <a:xfrm>
            <a:off x="1676400" y="4616450"/>
            <a:ext cx="5486400" cy="0"/>
          </a:xfrm>
          <a:prstGeom prst="line">
            <a:avLst/>
          </a:prstGeom>
          <a:noFill/>
          <a:ln w="12700">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b="0" dirty="0">
              <a:latin typeface="Montserrat" pitchFamily="2" charset="0"/>
            </a:endParaRPr>
          </a:p>
        </p:txBody>
      </p:sp>
      <p:sp>
        <p:nvSpPr>
          <p:cNvPr id="39958" name="Text Box 413">
            <a:extLst>
              <a:ext uri="{FF2B5EF4-FFF2-40B4-BE49-F238E27FC236}">
                <a16:creationId xmlns:a16="http://schemas.microsoft.com/office/drawing/2014/main" id="{80426C1C-5519-3C48-9504-3084A409FB42}"/>
              </a:ext>
            </a:extLst>
          </p:cNvPr>
          <p:cNvSpPr txBox="1">
            <a:spLocks noChangeArrowheads="1"/>
          </p:cNvSpPr>
          <p:nvPr/>
        </p:nvSpPr>
        <p:spPr bwMode="auto">
          <a:xfrm>
            <a:off x="7059613" y="1898650"/>
            <a:ext cx="1052512"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lnSpc>
                <a:spcPct val="70000"/>
              </a:lnSpc>
              <a:buFontTx/>
              <a:buNone/>
            </a:pPr>
            <a:r>
              <a:rPr lang="en-US" altLang="zh-CN" sz="2000">
                <a:latin typeface="Calibri" panose="020F0502020204030204" pitchFamily="34" charset="0"/>
                <a:ea typeface="宋体" panose="02010600030101010101" pitchFamily="2" charset="-122"/>
                <a:cs typeface="Calibri" panose="020F0502020204030204" pitchFamily="34" charset="0"/>
              </a:rPr>
              <a:t>Pool of </a:t>
            </a:r>
          </a:p>
          <a:p>
            <a:pPr algn="ctr">
              <a:lnSpc>
                <a:spcPct val="70000"/>
              </a:lnSpc>
              <a:buFontTx/>
              <a:buNone/>
            </a:pPr>
            <a:r>
              <a:rPr lang="en-US" altLang="zh-CN" sz="2000">
                <a:latin typeface="Calibri" panose="020F0502020204030204" pitchFamily="34" charset="0"/>
                <a:ea typeface="宋体" panose="02010600030101010101" pitchFamily="2" charset="-122"/>
                <a:cs typeface="Calibri" panose="020F0502020204030204" pitchFamily="34" charset="0"/>
              </a:rPr>
              <a:t>worker</a:t>
            </a:r>
          </a:p>
          <a:p>
            <a:pPr algn="ctr">
              <a:lnSpc>
                <a:spcPct val="70000"/>
              </a:lnSpc>
              <a:buFontTx/>
              <a:buNone/>
            </a:pPr>
            <a:r>
              <a:rPr lang="en-US" altLang="zh-CN" sz="2000">
                <a:latin typeface="Calibri" panose="020F0502020204030204" pitchFamily="34" charset="0"/>
                <a:ea typeface="宋体" panose="02010600030101010101" pitchFamily="2" charset="-122"/>
                <a:cs typeface="Calibri" panose="020F0502020204030204" pitchFamily="34" charset="0"/>
              </a:rPr>
              <a:t> threads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5">
            <a:extLst>
              <a:ext uri="{FF2B5EF4-FFF2-40B4-BE49-F238E27FC236}">
                <a16:creationId xmlns:a16="http://schemas.microsoft.com/office/drawing/2014/main" id="{A7F5A29A-16F4-1548-8A25-D8FACA6DD7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B65B04F5-F474-0543-A515-37BCEAF9DBAC}" type="slidenum">
              <a:rPr lang="zh-CN" altLang="en-US" sz="1400">
                <a:latin typeface="Times New Roman" panose="02020603050405020304" pitchFamily="18" charset="0"/>
              </a:rPr>
              <a:pPr>
                <a:spcBef>
                  <a:spcPct val="0"/>
                </a:spcBef>
                <a:buFontTx/>
                <a:buNone/>
              </a:pPr>
              <a:t>18</a:t>
            </a:fld>
            <a:endParaRPr lang="en-US" altLang="zh-CN" sz="1400">
              <a:latin typeface="Times New Roman" panose="02020603050405020304" pitchFamily="18" charset="0"/>
            </a:endParaRPr>
          </a:p>
        </p:txBody>
      </p:sp>
      <p:sp>
        <p:nvSpPr>
          <p:cNvPr id="40962" name="Rectangle 3">
            <a:extLst>
              <a:ext uri="{FF2B5EF4-FFF2-40B4-BE49-F238E27FC236}">
                <a16:creationId xmlns:a16="http://schemas.microsoft.com/office/drawing/2014/main" id="{450E9C2C-9456-6B4E-A994-A57F39344CFC}"/>
              </a:ext>
            </a:extLst>
          </p:cNvPr>
          <p:cNvSpPr>
            <a:spLocks noGrp="1" noChangeArrowheads="1"/>
          </p:cNvSpPr>
          <p:nvPr>
            <p:ph type="title"/>
          </p:nvPr>
        </p:nvSpPr>
        <p:spPr/>
        <p:txBody>
          <a:bodyPr/>
          <a:lstStyle/>
          <a:p>
            <a:r>
              <a:rPr lang="en-US" altLang="zh-CN">
                <a:ea typeface="宋体" panose="02010600030101010101" pitchFamily="2" charset="-122"/>
              </a:rPr>
              <a:t>Prethreading</a:t>
            </a:r>
            <a:endParaRPr lang="zh-CN" altLang="en-US">
              <a:ea typeface="宋体" panose="02010600030101010101" pitchFamily="2" charset="-122"/>
            </a:endParaRPr>
          </a:p>
        </p:txBody>
      </p:sp>
      <p:sp>
        <p:nvSpPr>
          <p:cNvPr id="40963" name="Rectangle 2">
            <a:extLst>
              <a:ext uri="{FF2B5EF4-FFF2-40B4-BE49-F238E27FC236}">
                <a16:creationId xmlns:a16="http://schemas.microsoft.com/office/drawing/2014/main" id="{44A3A1F1-A31E-854A-BC80-DC605CCB8F88}"/>
              </a:ext>
            </a:extLst>
          </p:cNvPr>
          <p:cNvSpPr>
            <a:spLocks noGrp="1" noChangeArrowheads="1"/>
          </p:cNvSpPr>
          <p:nvPr>
            <p:ph type="body" idx="1"/>
          </p:nvPr>
        </p:nvSpPr>
        <p:spPr>
          <a:xfrm>
            <a:off x="457200" y="152400"/>
            <a:ext cx="8458200" cy="6096000"/>
          </a:xfrm>
          <a:solidFill>
            <a:srgbClr val="FFFFCC"/>
          </a:solidFill>
          <a:ln w="3175">
            <a:solidFill>
              <a:schemeClr val="tx1"/>
            </a:solidFill>
            <a:miter lim="800000"/>
            <a:headEnd/>
            <a:tailEnd/>
          </a:ln>
        </p:spPr>
        <p:txBody>
          <a:bodyPr/>
          <a:lstStyle/>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#include “csapp.h”</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#include “sbuf.h”</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#define NTHREADS  4</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#define SBUFSIZE  16</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sbuf_t sbuf ; 	</a:t>
            </a:r>
            <a:r>
              <a:rPr lang="en-US" altLang="zh-CN" sz="20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shared buffer of connected descriptors */</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p>
          <a:p>
            <a:pPr marL="0" indent="0">
              <a:spcBef>
                <a:spcPct val="0"/>
              </a:spcBef>
              <a:buFontTx/>
              <a:buNone/>
            </a:pP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int main(int argc, char **argv)</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int i, listenfd, connfd;</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sockelen_t clientlen ;  </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struct sockaddr_storage clientaddr;</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pthread_t tid;</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if (argc != 2) {</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fprintf(stderr, “usage: %s &lt;port&gt;\n”, argv[0]) ;</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exit(0);</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listenfd = open_listenfd(argv[1]);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5">
            <a:extLst>
              <a:ext uri="{FF2B5EF4-FFF2-40B4-BE49-F238E27FC236}">
                <a16:creationId xmlns:a16="http://schemas.microsoft.com/office/drawing/2014/main" id="{286D7E59-34F6-6842-A2C0-98572AEB6C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3B14EC19-271F-9147-9FD1-D15BAB3B96DA}" type="slidenum">
              <a:rPr lang="zh-CN" altLang="en-US" sz="1400">
                <a:latin typeface="Times New Roman" panose="02020603050405020304" pitchFamily="18" charset="0"/>
              </a:rPr>
              <a:pPr>
                <a:spcBef>
                  <a:spcPct val="0"/>
                </a:spcBef>
                <a:buFontTx/>
                <a:buNone/>
              </a:pPr>
              <a:t>19</a:t>
            </a:fld>
            <a:endParaRPr lang="en-US" altLang="zh-CN" sz="1400">
              <a:latin typeface="Times New Roman" panose="02020603050405020304" pitchFamily="18" charset="0"/>
            </a:endParaRPr>
          </a:p>
        </p:txBody>
      </p:sp>
      <p:sp>
        <p:nvSpPr>
          <p:cNvPr id="43010" name="Rectangle 3">
            <a:extLst>
              <a:ext uri="{FF2B5EF4-FFF2-40B4-BE49-F238E27FC236}">
                <a16:creationId xmlns:a16="http://schemas.microsoft.com/office/drawing/2014/main" id="{39A096AB-23C3-CC4A-BC97-D22085F050FF}"/>
              </a:ext>
            </a:extLst>
          </p:cNvPr>
          <p:cNvSpPr>
            <a:spLocks noGrp="1" noChangeArrowheads="1"/>
          </p:cNvSpPr>
          <p:nvPr>
            <p:ph type="title"/>
          </p:nvPr>
        </p:nvSpPr>
        <p:spPr/>
        <p:txBody>
          <a:bodyPr/>
          <a:lstStyle/>
          <a:p>
            <a:r>
              <a:rPr lang="en-US" altLang="zh-CN">
                <a:ea typeface="宋体" panose="02010600030101010101" pitchFamily="2" charset="-122"/>
              </a:rPr>
              <a:t>Prethreading</a:t>
            </a:r>
            <a:endParaRPr lang="zh-CN" altLang="en-US">
              <a:ea typeface="宋体" panose="02010600030101010101" pitchFamily="2" charset="-122"/>
            </a:endParaRPr>
          </a:p>
        </p:txBody>
      </p:sp>
      <p:sp>
        <p:nvSpPr>
          <p:cNvPr id="43011" name="Rectangle 2">
            <a:extLst>
              <a:ext uri="{FF2B5EF4-FFF2-40B4-BE49-F238E27FC236}">
                <a16:creationId xmlns:a16="http://schemas.microsoft.com/office/drawing/2014/main" id="{5C611ED7-A197-CE4E-A248-F130981C41F9}"/>
              </a:ext>
            </a:extLst>
          </p:cNvPr>
          <p:cNvSpPr>
            <a:spLocks noGrp="1" noChangeArrowheads="1"/>
          </p:cNvSpPr>
          <p:nvPr>
            <p:ph type="body" idx="1"/>
          </p:nvPr>
        </p:nvSpPr>
        <p:spPr>
          <a:xfrm>
            <a:off x="381000" y="228600"/>
            <a:ext cx="8305800" cy="6019800"/>
          </a:xfrm>
          <a:solidFill>
            <a:srgbClr val="FFFFCC"/>
          </a:solidFill>
          <a:ln w="3175">
            <a:solidFill>
              <a:schemeClr val="tx1"/>
            </a:solidFill>
            <a:miter lim="800000"/>
            <a:headEnd/>
            <a:tailEnd/>
          </a:ln>
        </p:spPr>
        <p:txBody>
          <a:bodyPr/>
          <a:lstStyle/>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sbuf_init(&amp;sbuf, SBUFSIZE);</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for (i = 0; i &lt; NTHREADS; i++)   </a:t>
            </a:r>
            <a:r>
              <a:rPr lang="en-US" altLang="zh-CN" sz="20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Create worker threads */</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Pthread_create(&amp;tid, NULL, thread, NULL);</a:t>
            </a:r>
          </a:p>
          <a:p>
            <a:pPr marL="0" indent="0">
              <a:spcBef>
                <a:spcPct val="0"/>
              </a:spcBef>
              <a:buFontTx/>
              <a:buNone/>
            </a:pP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while (1) {</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clientlen =  sizeof(struct sockaddr_storage);</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a:solidFill>
                  <a:srgbClr val="9900CC"/>
                </a:solidFill>
                <a:latin typeface="Times New Roman" panose="02020603050405020304" pitchFamily="18" charset="0"/>
                <a:ea typeface="宋体" panose="02010600030101010101" pitchFamily="2" charset="-122"/>
                <a:cs typeface="Times New Roman" panose="02020603050405020304" pitchFamily="18" charset="0"/>
              </a:rPr>
              <a:t>connfd </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Accept (listenfd, (SA *)&amp;clientaddr, &amp;clientlen);</a:t>
            </a:r>
            <a:endParaRPr lang="en-US" altLang="zh-CN" sz="20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sbuf_insert</a:t>
            </a:r>
            <a:r>
              <a:rPr lang="en-US" altLang="zh-CN" sz="2000">
                <a:latin typeface="Times New Roman" panose="02020603050405020304" pitchFamily="18" charset="0"/>
                <a:ea typeface="宋体" panose="02010600030101010101" pitchFamily="2" charset="-122"/>
                <a:cs typeface="Times New Roman" panose="02020603050405020304" pitchFamily="18" charset="0"/>
              </a:rPr>
              <a:t>(&amp;sbuf, </a:t>
            </a:r>
            <a:r>
              <a:rPr lang="en-US" altLang="zh-CN" sz="2000">
                <a:solidFill>
                  <a:srgbClr val="9900CC"/>
                </a:solidFill>
                <a:latin typeface="Times New Roman" panose="02020603050405020304" pitchFamily="18" charset="0"/>
                <a:ea typeface="宋体" panose="02010600030101010101" pitchFamily="2" charset="-122"/>
                <a:cs typeface="Times New Roman" panose="02020603050405020304" pitchFamily="18" charset="0"/>
              </a:rPr>
              <a:t>connfd</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Insert connfd in buffer */</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void *thread(void *vargp)</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Pthread_detach(pthread_self());</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while (1) {</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int </a:t>
            </a:r>
            <a:r>
              <a:rPr lang="en-US" altLang="zh-CN" sz="2000">
                <a:solidFill>
                  <a:srgbClr val="9900CC"/>
                </a:solidFill>
                <a:latin typeface="Times New Roman" panose="02020603050405020304" pitchFamily="18" charset="0"/>
                <a:ea typeface="宋体" panose="02010600030101010101" pitchFamily="2" charset="-122"/>
                <a:cs typeface="Times New Roman" panose="02020603050405020304" pitchFamily="18" charset="0"/>
              </a:rPr>
              <a:t>connfd </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sbuf_remove</a:t>
            </a:r>
            <a:r>
              <a:rPr lang="en-US" altLang="zh-CN" sz="2000">
                <a:latin typeface="Times New Roman" panose="02020603050405020304" pitchFamily="18" charset="0"/>
                <a:ea typeface="宋体" panose="02010600030101010101" pitchFamily="2" charset="-122"/>
                <a:cs typeface="Times New Roman" panose="02020603050405020304" pitchFamily="18" charset="0"/>
              </a:rPr>
              <a:t>(&amp;sbuf);  </a:t>
            </a:r>
            <a:r>
              <a:rPr lang="en-US" altLang="zh-CN" sz="20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Remove connfd from buffer */</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echo_cnt</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solidFill>
                  <a:srgbClr val="9900CC"/>
                </a:solidFill>
                <a:latin typeface="Times New Roman" panose="02020603050405020304" pitchFamily="18" charset="0"/>
                <a:ea typeface="宋体" panose="02010600030101010101" pitchFamily="2" charset="-122"/>
                <a:cs typeface="Times New Roman" panose="02020603050405020304" pitchFamily="18" charset="0"/>
              </a:rPr>
              <a:t>connfd</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Service client */</a:t>
            </a:r>
          </a:p>
          <a:p>
            <a:pPr marL="0" indent="0">
              <a:spcBef>
                <a:spcPct val="0"/>
              </a:spcBef>
              <a:buFontTx/>
              <a:buNone/>
            </a:pPr>
            <a:r>
              <a:rPr lang="en-US" altLang="zh-CN" sz="20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a:latin typeface="Times New Roman" panose="02020603050405020304" pitchFamily="18" charset="0"/>
                <a:ea typeface="宋体" panose="02010600030101010101" pitchFamily="2" charset="-122"/>
                <a:cs typeface="Times New Roman" panose="02020603050405020304" pitchFamily="18" charset="0"/>
              </a:rPr>
              <a:t>Close(connfd);</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5">
            <a:extLst>
              <a:ext uri="{FF2B5EF4-FFF2-40B4-BE49-F238E27FC236}">
                <a16:creationId xmlns:a16="http://schemas.microsoft.com/office/drawing/2014/main" id="{66C4229F-1C0D-2343-A9A2-8B5C7BB5D6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3360C96C-94BF-C241-9222-994EE75C7909}" type="slidenum">
              <a:rPr lang="zh-CN" altLang="en-US" sz="1400">
                <a:latin typeface="Times New Roman" panose="02020603050405020304" pitchFamily="18" charset="0"/>
              </a:rPr>
              <a:pPr>
                <a:spcBef>
                  <a:spcPct val="0"/>
                </a:spcBef>
                <a:buFontTx/>
                <a:buNone/>
              </a:pPr>
              <a:t>2</a:t>
            </a:fld>
            <a:endParaRPr lang="en-US" altLang="zh-CN" sz="1400">
              <a:latin typeface="Times New Roman" panose="02020603050405020304" pitchFamily="18" charset="0"/>
            </a:endParaRPr>
          </a:p>
        </p:txBody>
      </p:sp>
      <p:sp>
        <p:nvSpPr>
          <p:cNvPr id="16386" name="Rectangle 2">
            <a:extLst>
              <a:ext uri="{FF2B5EF4-FFF2-40B4-BE49-F238E27FC236}">
                <a16:creationId xmlns:a16="http://schemas.microsoft.com/office/drawing/2014/main" id="{D070BAA2-2D9E-3F42-A796-AA59CA074455}"/>
              </a:ext>
            </a:extLst>
          </p:cNvPr>
          <p:cNvSpPr>
            <a:spLocks noGrp="1" noChangeArrowheads="1"/>
          </p:cNvSpPr>
          <p:nvPr>
            <p:ph type="title"/>
          </p:nvPr>
        </p:nvSpPr>
        <p:spPr/>
        <p:txBody>
          <a:bodyPr/>
          <a:lstStyle/>
          <a:p>
            <a:r>
              <a:rPr lang="en-US" altLang="zh-CN">
                <a:ea typeface="宋体" panose="02010600030101010101" pitchFamily="2" charset="-122"/>
              </a:rPr>
              <a:t>Outline</a:t>
            </a:r>
          </a:p>
        </p:txBody>
      </p:sp>
      <p:sp>
        <p:nvSpPr>
          <p:cNvPr id="16387" name="Rectangle 3">
            <a:extLst>
              <a:ext uri="{FF2B5EF4-FFF2-40B4-BE49-F238E27FC236}">
                <a16:creationId xmlns:a16="http://schemas.microsoft.com/office/drawing/2014/main" id="{17FAD367-F2AD-5C42-B0F3-902A931A5DCF}"/>
              </a:ext>
            </a:extLst>
          </p:cNvPr>
          <p:cNvSpPr>
            <a:spLocks noGrp="1" noChangeArrowheads="1"/>
          </p:cNvSpPr>
          <p:nvPr>
            <p:ph type="body" idx="1"/>
          </p:nvPr>
        </p:nvSpPr>
        <p:spPr>
          <a:xfrm>
            <a:off x="457200" y="1600200"/>
            <a:ext cx="8305800" cy="4648200"/>
          </a:xfrm>
        </p:spPr>
        <p:txBody>
          <a:bodyPr/>
          <a:lstStyle/>
          <a:p>
            <a:pPr>
              <a:lnSpc>
                <a:spcPct val="110000"/>
              </a:lnSpc>
            </a:pPr>
            <a:r>
              <a:rPr lang="en-US" altLang="zh-CN">
                <a:ea typeface="宋体" panose="02010600030101010101" pitchFamily="2" charset="-122"/>
              </a:rPr>
              <a:t>Topics:</a:t>
            </a:r>
          </a:p>
          <a:p>
            <a:pPr lvl="1">
              <a:lnSpc>
                <a:spcPct val="110000"/>
              </a:lnSpc>
            </a:pPr>
            <a:r>
              <a:rPr lang="en-US" altLang="zh-CN">
                <a:ea typeface="宋体" panose="02010600030101010101" pitchFamily="2" charset="-122"/>
              </a:rPr>
              <a:t>Producer-consumer problem</a:t>
            </a:r>
          </a:p>
          <a:p>
            <a:pPr lvl="1">
              <a:lnSpc>
                <a:spcPct val="110000"/>
              </a:lnSpc>
            </a:pPr>
            <a:r>
              <a:rPr lang="en-US" altLang="zh-CN">
                <a:ea typeface="宋体" panose="02010600030101010101" pitchFamily="2" charset="-122"/>
              </a:rPr>
              <a:t>Readers-writers problem</a:t>
            </a:r>
          </a:p>
          <a:p>
            <a:pPr lvl="1">
              <a:lnSpc>
                <a:spcPct val="110000"/>
              </a:lnSpc>
            </a:pPr>
            <a:r>
              <a:rPr lang="en-US" altLang="zh-CN">
                <a:ea typeface="宋体" panose="02010600030101010101" pitchFamily="2" charset="-122"/>
              </a:rPr>
              <a:t>Concurrent Server Based on Pthreading</a:t>
            </a:r>
          </a:p>
          <a:p>
            <a:pPr lvl="1">
              <a:lnSpc>
                <a:spcPct val="110000"/>
              </a:lnSpc>
            </a:pPr>
            <a:r>
              <a:rPr lang="en-US" altLang="zh-CN">
                <a:ea typeface="宋体" panose="02010600030101010101" pitchFamily="2" charset="-122"/>
              </a:rPr>
              <a:t>Concurrent Issues</a:t>
            </a:r>
          </a:p>
          <a:p>
            <a:pPr>
              <a:lnSpc>
                <a:spcPct val="110000"/>
              </a:lnSpc>
            </a:pPr>
            <a:r>
              <a:rPr lang="en-US" altLang="zh-CN">
                <a:ea typeface="宋体" panose="02010600030101010101" pitchFamily="2" charset="-122"/>
              </a:rPr>
              <a:t>Suggested reading:</a:t>
            </a:r>
          </a:p>
          <a:p>
            <a:pPr lvl="1">
              <a:lnSpc>
                <a:spcPct val="110000"/>
              </a:lnSpc>
            </a:pPr>
            <a:r>
              <a:rPr lang="en-US" altLang="zh-CN">
                <a:ea typeface="宋体" panose="02010600030101010101" pitchFamily="2" charset="-122"/>
              </a:rPr>
              <a:t>12.5~12.7</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5">
            <a:extLst>
              <a:ext uri="{FF2B5EF4-FFF2-40B4-BE49-F238E27FC236}">
                <a16:creationId xmlns:a16="http://schemas.microsoft.com/office/drawing/2014/main" id="{DE41DDA4-6A00-B14F-88A0-1352FF89618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62EBAE36-8475-9F47-93E9-223DBF11DC8D}" type="slidenum">
              <a:rPr lang="zh-CN" altLang="en-US" sz="1400">
                <a:latin typeface="Times New Roman" panose="02020603050405020304" pitchFamily="18" charset="0"/>
              </a:rPr>
              <a:pPr>
                <a:spcBef>
                  <a:spcPct val="0"/>
                </a:spcBef>
                <a:buFontTx/>
                <a:buNone/>
              </a:pPr>
              <a:t>20</a:t>
            </a:fld>
            <a:endParaRPr lang="en-US" altLang="zh-CN" sz="1400">
              <a:latin typeface="Times New Roman" panose="02020603050405020304" pitchFamily="18" charset="0"/>
            </a:endParaRPr>
          </a:p>
        </p:txBody>
      </p:sp>
      <p:sp>
        <p:nvSpPr>
          <p:cNvPr id="45058" name="Rectangle 3">
            <a:extLst>
              <a:ext uri="{FF2B5EF4-FFF2-40B4-BE49-F238E27FC236}">
                <a16:creationId xmlns:a16="http://schemas.microsoft.com/office/drawing/2014/main" id="{C53DF0B4-DDD0-C04D-A5D8-BFC7E22E258F}"/>
              </a:ext>
            </a:extLst>
          </p:cNvPr>
          <p:cNvSpPr>
            <a:spLocks noGrp="1" noChangeArrowheads="1"/>
          </p:cNvSpPr>
          <p:nvPr>
            <p:ph type="title"/>
          </p:nvPr>
        </p:nvSpPr>
        <p:spPr/>
        <p:txBody>
          <a:bodyPr/>
          <a:lstStyle/>
          <a:p>
            <a:r>
              <a:rPr lang="en-US" altLang="zh-CN">
                <a:ea typeface="宋体" panose="02010600030101010101" pitchFamily="2" charset="-122"/>
              </a:rPr>
              <a:t>Prethreading</a:t>
            </a:r>
            <a:endParaRPr lang="zh-CN" altLang="en-US">
              <a:ea typeface="宋体" panose="02010600030101010101" pitchFamily="2" charset="-122"/>
            </a:endParaRPr>
          </a:p>
        </p:txBody>
      </p:sp>
      <p:sp>
        <p:nvSpPr>
          <p:cNvPr id="45059" name="Rectangle 2">
            <a:extLst>
              <a:ext uri="{FF2B5EF4-FFF2-40B4-BE49-F238E27FC236}">
                <a16:creationId xmlns:a16="http://schemas.microsoft.com/office/drawing/2014/main" id="{23934E7F-CE49-4C4E-BE38-DF90195DF06C}"/>
              </a:ext>
            </a:extLst>
          </p:cNvPr>
          <p:cNvSpPr>
            <a:spLocks noGrp="1" noChangeArrowheads="1"/>
          </p:cNvSpPr>
          <p:nvPr>
            <p:ph type="body" idx="1"/>
          </p:nvPr>
        </p:nvSpPr>
        <p:spPr>
          <a:xfrm>
            <a:off x="433388" y="228600"/>
            <a:ext cx="8177212" cy="5943600"/>
          </a:xfrm>
          <a:solidFill>
            <a:srgbClr val="FFFFCC"/>
          </a:solidFill>
          <a:ln>
            <a:solidFill>
              <a:schemeClr val="tx1"/>
            </a:solidFill>
            <a:miter lim="800000"/>
            <a:headEnd/>
            <a:tailEnd/>
          </a:ln>
        </p:spPr>
        <p:txBody>
          <a:bodyPr/>
          <a:lstStyle/>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#include “csapp.h”</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static int byte_cnt;	/* byte counter */</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static sem_t mutex;	/* and the mutex that protects it */</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static void init_echo_cnt(void)</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Sem_init(&amp;mutex, 0, 1);</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byte_cnt = 0;</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void echo_cnt(int connfd)</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int n; </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char buf[MAXLINE]; </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rio_t rio;</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static pthread_once_t </a:t>
            </a:r>
            <a:r>
              <a:rPr lang="en-US" altLang="zh-CN" sz="2000">
                <a:solidFill>
                  <a:srgbClr val="9900CC"/>
                </a:solidFill>
                <a:latin typeface="Times New Roman" panose="02020603050405020304" pitchFamily="18" charset="0"/>
                <a:ea typeface="宋体" panose="02010600030101010101" pitchFamily="2" charset="-122"/>
                <a:cs typeface="Times New Roman" panose="02020603050405020304" pitchFamily="18" charset="0"/>
              </a:rPr>
              <a:t>once</a:t>
            </a:r>
            <a:r>
              <a:rPr lang="en-US" altLang="zh-CN" sz="2000">
                <a:latin typeface="Times New Roman" panose="02020603050405020304" pitchFamily="18" charset="0"/>
                <a:ea typeface="宋体" panose="02010600030101010101" pitchFamily="2" charset="-122"/>
                <a:cs typeface="Times New Roman" panose="02020603050405020304" pitchFamily="18" charset="0"/>
              </a:rPr>
              <a:t> = PTHREAD_ONCE_INIT;</a:t>
            </a:r>
          </a:p>
          <a:p>
            <a:pPr marL="0" indent="0">
              <a:spcBef>
                <a:spcPct val="0"/>
              </a:spcBef>
              <a:buFontTx/>
              <a:buNone/>
            </a:pPr>
            <a:endParaRPr lang="en-US" altLang="zh-CN" sz="900">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Pthread_once</a:t>
            </a:r>
            <a:r>
              <a:rPr lang="en-US" altLang="zh-CN" sz="2000">
                <a:latin typeface="Times New Roman" panose="02020603050405020304" pitchFamily="18" charset="0"/>
                <a:ea typeface="宋体" panose="02010600030101010101" pitchFamily="2" charset="-122"/>
                <a:cs typeface="Times New Roman" panose="02020603050405020304" pitchFamily="18" charset="0"/>
              </a:rPr>
              <a:t>(&amp;</a:t>
            </a:r>
            <a:r>
              <a:rPr lang="en-US" altLang="zh-CN" sz="2000">
                <a:solidFill>
                  <a:srgbClr val="9900CC"/>
                </a:solidFill>
                <a:latin typeface="Times New Roman" panose="02020603050405020304" pitchFamily="18" charset="0"/>
                <a:ea typeface="宋体" panose="02010600030101010101" pitchFamily="2" charset="-122"/>
                <a:cs typeface="Times New Roman" panose="02020603050405020304" pitchFamily="18" charset="0"/>
              </a:rPr>
              <a:t>once</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init_echo_cnt</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p>
          <a:p>
            <a:pPr marL="0" indent="0">
              <a:spcBef>
                <a:spcPct val="0"/>
              </a:spcBef>
              <a:buFontTx/>
              <a:buNone/>
            </a:pP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5">
            <a:extLst>
              <a:ext uri="{FF2B5EF4-FFF2-40B4-BE49-F238E27FC236}">
                <a16:creationId xmlns:a16="http://schemas.microsoft.com/office/drawing/2014/main" id="{20C49833-FF0F-CD4E-9B09-147383BF63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A0DB108E-A31E-3246-9B7C-1529C970D0B5}" type="slidenum">
              <a:rPr lang="zh-CN" altLang="en-US" sz="1400">
                <a:latin typeface="Times New Roman" panose="02020603050405020304" pitchFamily="18" charset="0"/>
              </a:rPr>
              <a:pPr>
                <a:spcBef>
                  <a:spcPct val="0"/>
                </a:spcBef>
                <a:buFontTx/>
                <a:buNone/>
              </a:pPr>
              <a:t>21</a:t>
            </a:fld>
            <a:endParaRPr lang="en-US" altLang="zh-CN" sz="1400">
              <a:latin typeface="Times New Roman" panose="02020603050405020304" pitchFamily="18" charset="0"/>
            </a:endParaRPr>
          </a:p>
        </p:txBody>
      </p:sp>
      <p:sp>
        <p:nvSpPr>
          <p:cNvPr id="47106" name="Rectangle 2">
            <a:extLst>
              <a:ext uri="{FF2B5EF4-FFF2-40B4-BE49-F238E27FC236}">
                <a16:creationId xmlns:a16="http://schemas.microsoft.com/office/drawing/2014/main" id="{0B47C350-ED27-1C4A-A6EF-F3D6FE224D61}"/>
              </a:ext>
            </a:extLst>
          </p:cNvPr>
          <p:cNvSpPr>
            <a:spLocks noGrp="1" noChangeArrowheads="1"/>
          </p:cNvSpPr>
          <p:nvPr>
            <p:ph type="body" idx="1"/>
          </p:nvPr>
        </p:nvSpPr>
        <p:spPr>
          <a:xfrm>
            <a:off x="533400" y="1524000"/>
            <a:ext cx="8077200" cy="4495800"/>
          </a:xfrm>
          <a:solidFill>
            <a:srgbClr val="FFFFCC"/>
          </a:solidFill>
          <a:ln w="3175">
            <a:solidFill>
              <a:schemeClr val="tx1"/>
            </a:solidFill>
            <a:miter lim="800000"/>
            <a:headEnd/>
            <a:tailEnd/>
          </a:ln>
        </p:spPr>
        <p:txBody>
          <a:bodyPr/>
          <a:lstStyle/>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    Rio_readinitb(&amp;rio, connfd);</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    while((n = Rio_readlineb(&amp;rio, buf, MAXLINE)) != 0) {</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a:t>
            </a:r>
            <a:r>
              <a:rPr lang="en-US" altLang="zh-CN" sz="1800">
                <a:latin typeface="Times New Roman" panose="02020603050405020304" pitchFamily="18" charset="0"/>
                <a:ea typeface="宋体" panose="02010600030101010101" pitchFamily="2" charset="-122"/>
                <a:cs typeface="Times New Roman" panose="02020603050405020304" pitchFamily="18" charset="0"/>
              </a:rPr>
              <a:t>(&amp;mutex);</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a:solidFill>
                  <a:srgbClr val="9900CC"/>
                </a:solidFill>
                <a:latin typeface="Times New Roman" panose="02020603050405020304" pitchFamily="18" charset="0"/>
                <a:ea typeface="宋体" panose="02010600030101010101" pitchFamily="2" charset="-122"/>
                <a:cs typeface="Times New Roman" panose="02020603050405020304" pitchFamily="18" charset="0"/>
              </a:rPr>
              <a:t>byte_cnt</a:t>
            </a:r>
            <a:r>
              <a:rPr lang="en-US" altLang="zh-CN" sz="1800">
                <a:latin typeface="Times New Roman" panose="02020603050405020304" pitchFamily="18" charset="0"/>
                <a:ea typeface="宋体" panose="02010600030101010101" pitchFamily="2" charset="-122"/>
                <a:cs typeface="Times New Roman" panose="02020603050405020304" pitchFamily="18" charset="0"/>
              </a:rPr>
              <a:t> += n;</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        printf(“server received %d(%d) byte on fd %d\n”, n,byte_cnt, connfd);</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1800">
                <a:latin typeface="Times New Roman" panose="02020603050405020304" pitchFamily="18" charset="0"/>
                <a:ea typeface="宋体" panose="02010600030101010101" pitchFamily="2" charset="-122"/>
                <a:cs typeface="Times New Roman" panose="02020603050405020304" pitchFamily="18" charset="0"/>
              </a:rPr>
              <a:t>(&amp;mutex);</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        Rio_writen(confd, buf, n);</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    }</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47107" name="Rectangle 3">
            <a:extLst>
              <a:ext uri="{FF2B5EF4-FFF2-40B4-BE49-F238E27FC236}">
                <a16:creationId xmlns:a16="http://schemas.microsoft.com/office/drawing/2014/main" id="{E87D2AD6-69FE-7F40-A331-5BCCA5FB511B}"/>
              </a:ext>
            </a:extLst>
          </p:cNvPr>
          <p:cNvSpPr>
            <a:spLocks noGrp="1" noChangeArrowheads="1"/>
          </p:cNvSpPr>
          <p:nvPr>
            <p:ph type="title"/>
          </p:nvPr>
        </p:nvSpPr>
        <p:spPr/>
        <p:txBody>
          <a:bodyPr/>
          <a:lstStyle/>
          <a:p>
            <a:r>
              <a:rPr lang="en-US" altLang="zh-CN">
                <a:ea typeface="宋体" panose="02010600030101010101" pitchFamily="2" charset="-122"/>
              </a:rPr>
              <a:t>Prethreading</a:t>
            </a:r>
            <a:endParaRPr lang="zh-CN" altLang="en-US">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灯片编号占位符 5">
            <a:extLst>
              <a:ext uri="{FF2B5EF4-FFF2-40B4-BE49-F238E27FC236}">
                <a16:creationId xmlns:a16="http://schemas.microsoft.com/office/drawing/2014/main" id="{55DA9678-6DED-7047-9B65-D01EE45FC0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A13780D3-C4D9-1947-8543-56363D8D7DAE}" type="slidenum">
              <a:rPr lang="zh-CN" altLang="en-US" sz="1400">
                <a:latin typeface="Times New Roman" panose="02020603050405020304" pitchFamily="18" charset="0"/>
              </a:rPr>
              <a:pPr>
                <a:spcBef>
                  <a:spcPct val="0"/>
                </a:spcBef>
                <a:buFontTx/>
                <a:buNone/>
              </a:pPr>
              <a:t>22</a:t>
            </a:fld>
            <a:endParaRPr lang="en-US" altLang="zh-CN" sz="1400">
              <a:latin typeface="Times New Roman" panose="02020603050405020304" pitchFamily="18" charset="0"/>
            </a:endParaRPr>
          </a:p>
        </p:txBody>
      </p:sp>
      <p:sp>
        <p:nvSpPr>
          <p:cNvPr id="49154" name="Rectangle 2">
            <a:extLst>
              <a:ext uri="{FF2B5EF4-FFF2-40B4-BE49-F238E27FC236}">
                <a16:creationId xmlns:a16="http://schemas.microsoft.com/office/drawing/2014/main" id="{48857559-E6D8-5D49-82E5-94D56588387C}"/>
              </a:ext>
            </a:extLst>
          </p:cNvPr>
          <p:cNvSpPr>
            <a:spLocks noGrp="1" noChangeArrowheads="1"/>
          </p:cNvSpPr>
          <p:nvPr>
            <p:ph type="title"/>
          </p:nvPr>
        </p:nvSpPr>
        <p:spPr/>
        <p:txBody>
          <a:bodyPr/>
          <a:lstStyle/>
          <a:p>
            <a:r>
              <a:rPr lang="en-US" altLang="zh-CN">
                <a:ea typeface="宋体" panose="02010600030101010101" pitchFamily="2" charset="-122"/>
              </a:rPr>
              <a:t>Using Threads for Parallelism</a:t>
            </a:r>
            <a:endParaRPr lang="zh-CN" altLang="en-US">
              <a:ea typeface="宋体" panose="02010600030101010101" pitchFamily="2" charset="-122"/>
            </a:endParaRPr>
          </a:p>
        </p:txBody>
      </p:sp>
      <p:grpSp>
        <p:nvGrpSpPr>
          <p:cNvPr id="49155" name="Group 3">
            <a:extLst>
              <a:ext uri="{FF2B5EF4-FFF2-40B4-BE49-F238E27FC236}">
                <a16:creationId xmlns:a16="http://schemas.microsoft.com/office/drawing/2014/main" id="{48BC3243-7A74-CE4B-8C07-75D9E1DC9359}"/>
              </a:ext>
            </a:extLst>
          </p:cNvPr>
          <p:cNvGrpSpPr>
            <a:grpSpLocks/>
          </p:cNvGrpSpPr>
          <p:nvPr/>
        </p:nvGrpSpPr>
        <p:grpSpPr bwMode="auto">
          <a:xfrm>
            <a:off x="773113" y="1601788"/>
            <a:ext cx="6923087" cy="4037012"/>
            <a:chOff x="977" y="1486"/>
            <a:chExt cx="3526" cy="1498"/>
          </a:xfrm>
        </p:grpSpPr>
        <p:sp>
          <p:nvSpPr>
            <p:cNvPr id="49156" name="Text Box 5">
              <a:extLst>
                <a:ext uri="{FF2B5EF4-FFF2-40B4-BE49-F238E27FC236}">
                  <a16:creationId xmlns:a16="http://schemas.microsoft.com/office/drawing/2014/main" id="{5BB3D19C-832A-6448-8DCC-E523FC604D69}"/>
                </a:ext>
              </a:extLst>
            </p:cNvPr>
            <p:cNvSpPr txBox="1">
              <a:spLocks noChangeArrowheads="1"/>
            </p:cNvSpPr>
            <p:nvPr/>
          </p:nvSpPr>
          <p:spPr bwMode="auto">
            <a:xfrm>
              <a:off x="1076" y="1486"/>
              <a:ext cx="12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All programs</a:t>
              </a:r>
            </a:p>
          </p:txBody>
        </p:sp>
        <p:sp>
          <p:nvSpPr>
            <p:cNvPr id="26632" name="Rectangle 6">
              <a:extLst>
                <a:ext uri="{FF2B5EF4-FFF2-40B4-BE49-F238E27FC236}">
                  <a16:creationId xmlns:a16="http://schemas.microsoft.com/office/drawing/2014/main" id="{73072232-DEFF-344D-9FBA-EA5B520E2D65}"/>
                </a:ext>
              </a:extLst>
            </p:cNvPr>
            <p:cNvSpPr>
              <a:spLocks noChangeArrowheads="1"/>
            </p:cNvSpPr>
            <p:nvPr/>
          </p:nvSpPr>
          <p:spPr bwMode="auto">
            <a:xfrm>
              <a:off x="1183" y="1784"/>
              <a:ext cx="1584" cy="1200"/>
            </a:xfrm>
            <a:prstGeom prst="rect">
              <a:avLst/>
            </a:prstGeom>
            <a:solidFill>
              <a:schemeClr val="accent1">
                <a:lumMod val="20000"/>
                <a:lumOff val="80000"/>
              </a:schemeClr>
            </a:solidFill>
            <a:ln w="12700">
              <a:solidFill>
                <a:schemeClr val="tx1"/>
              </a:solidFill>
              <a:miter lim="800000"/>
              <a:headEnd/>
              <a:tailEnd/>
            </a:ln>
          </p:spPr>
          <p:txBody>
            <a:bodyPr wrap="none" anchor="ctr"/>
            <a:lstStyle/>
            <a:p>
              <a:pPr>
                <a:lnSpc>
                  <a:spcPct val="90000"/>
                </a:lnSpc>
                <a:spcBef>
                  <a:spcPct val="20000"/>
                </a:spcBef>
                <a:defRPr/>
              </a:pPr>
              <a:endParaRPr lang="zh-CN" altLang="en-US" sz="2000">
                <a:latin typeface="Times New Roman" panose="02020603050405020304" pitchFamily="18" charset="0"/>
                <a:ea typeface="宋体" charset="-122"/>
                <a:cs typeface="Times New Roman" panose="02020603050405020304" pitchFamily="18" charset="0"/>
              </a:endParaRPr>
            </a:p>
          </p:txBody>
        </p:sp>
        <p:sp>
          <p:nvSpPr>
            <p:cNvPr id="49158" name="Rectangle 7">
              <a:extLst>
                <a:ext uri="{FF2B5EF4-FFF2-40B4-BE49-F238E27FC236}">
                  <a16:creationId xmlns:a16="http://schemas.microsoft.com/office/drawing/2014/main" id="{554D3263-A702-314A-9B54-DB1DB4795B82}"/>
                </a:ext>
              </a:extLst>
            </p:cNvPr>
            <p:cNvSpPr>
              <a:spLocks noChangeArrowheads="1"/>
            </p:cNvSpPr>
            <p:nvPr/>
          </p:nvSpPr>
          <p:spPr bwMode="auto">
            <a:xfrm>
              <a:off x="2767" y="1784"/>
              <a:ext cx="1584" cy="1200"/>
            </a:xfrm>
            <a:prstGeom prst="rect">
              <a:avLst/>
            </a:prstGeom>
            <a:solidFill>
              <a:srgbClr val="FFFFCC"/>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159" name="Text Box 8">
              <a:extLst>
                <a:ext uri="{FF2B5EF4-FFF2-40B4-BE49-F238E27FC236}">
                  <a16:creationId xmlns:a16="http://schemas.microsoft.com/office/drawing/2014/main" id="{A213DB29-0F1D-6A47-B33F-C1998ACC14CB}"/>
                </a:ext>
              </a:extLst>
            </p:cNvPr>
            <p:cNvSpPr txBox="1">
              <a:spLocks noChangeArrowheads="1"/>
            </p:cNvSpPr>
            <p:nvPr/>
          </p:nvSpPr>
          <p:spPr bwMode="auto">
            <a:xfrm>
              <a:off x="2651" y="2205"/>
              <a:ext cx="185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Sequential Programs</a:t>
              </a:r>
            </a:p>
          </p:txBody>
        </p:sp>
        <p:sp>
          <p:nvSpPr>
            <p:cNvPr id="49160" name="Text Box 9">
              <a:extLst>
                <a:ext uri="{FF2B5EF4-FFF2-40B4-BE49-F238E27FC236}">
                  <a16:creationId xmlns:a16="http://schemas.microsoft.com/office/drawing/2014/main" id="{138D828E-11CE-3B43-84F7-593715BA861E}"/>
                </a:ext>
              </a:extLst>
            </p:cNvPr>
            <p:cNvSpPr txBox="1">
              <a:spLocks noChangeArrowheads="1"/>
            </p:cNvSpPr>
            <p:nvPr/>
          </p:nvSpPr>
          <p:spPr bwMode="auto">
            <a:xfrm>
              <a:off x="977" y="1821"/>
              <a:ext cx="19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Concurrent programs</a:t>
              </a:r>
            </a:p>
          </p:txBody>
        </p:sp>
        <p:sp>
          <p:nvSpPr>
            <p:cNvPr id="49161" name="Oval 4">
              <a:extLst>
                <a:ext uri="{FF2B5EF4-FFF2-40B4-BE49-F238E27FC236}">
                  <a16:creationId xmlns:a16="http://schemas.microsoft.com/office/drawing/2014/main" id="{DD6D3074-72FA-F74D-9AAC-8F64DE88BE5E}"/>
                </a:ext>
              </a:extLst>
            </p:cNvPr>
            <p:cNvSpPr>
              <a:spLocks noChangeArrowheads="1"/>
            </p:cNvSpPr>
            <p:nvPr/>
          </p:nvSpPr>
          <p:spPr bwMode="auto">
            <a:xfrm>
              <a:off x="1471" y="2168"/>
              <a:ext cx="960" cy="720"/>
            </a:xfrm>
            <a:prstGeom prst="ellipse">
              <a:avLst/>
            </a:prstGeom>
            <a:solidFill>
              <a:srgbClr val="FF99CC"/>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Parallel</a:t>
              </a:r>
            </a:p>
            <a:p>
              <a:pPr algn="ctr">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Programs</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灯片编号占位符 5">
            <a:extLst>
              <a:ext uri="{FF2B5EF4-FFF2-40B4-BE49-F238E27FC236}">
                <a16:creationId xmlns:a16="http://schemas.microsoft.com/office/drawing/2014/main" id="{2C9FD0E4-E6D5-6A41-8722-D7BA8B07FFF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072CF128-DA6D-1847-94F1-EDCEC2812461}" type="slidenum">
              <a:rPr lang="zh-CN" altLang="en-US" sz="1400">
                <a:latin typeface="Times New Roman" panose="02020603050405020304" pitchFamily="18" charset="0"/>
              </a:rPr>
              <a:pPr>
                <a:spcBef>
                  <a:spcPct val="0"/>
                </a:spcBef>
                <a:buFontTx/>
                <a:buNone/>
              </a:pPr>
              <a:t>23</a:t>
            </a:fld>
            <a:endParaRPr lang="en-US" altLang="zh-CN" sz="1400">
              <a:latin typeface="Times New Roman" panose="02020603050405020304" pitchFamily="18" charset="0"/>
            </a:endParaRPr>
          </a:p>
        </p:txBody>
      </p:sp>
      <p:sp>
        <p:nvSpPr>
          <p:cNvPr id="50178" name="Rectangle 3">
            <a:extLst>
              <a:ext uri="{FF2B5EF4-FFF2-40B4-BE49-F238E27FC236}">
                <a16:creationId xmlns:a16="http://schemas.microsoft.com/office/drawing/2014/main" id="{7136FE99-E583-C44D-AFDE-F8CD3D47BF61}"/>
              </a:ext>
            </a:extLst>
          </p:cNvPr>
          <p:cNvSpPr>
            <a:spLocks noGrp="1" noChangeArrowheads="1"/>
          </p:cNvSpPr>
          <p:nvPr>
            <p:ph type="title"/>
          </p:nvPr>
        </p:nvSpPr>
        <p:spPr/>
        <p:txBody>
          <a:bodyPr/>
          <a:lstStyle/>
          <a:p>
            <a:r>
              <a:rPr lang="en-US" altLang="zh-CN">
                <a:ea typeface="宋体" panose="02010600030101010101" pitchFamily="2" charset="-122"/>
              </a:rPr>
              <a:t>Using Threads for Parallelism</a:t>
            </a:r>
            <a:endParaRPr lang="zh-CN" altLang="en-US">
              <a:ea typeface="宋体" panose="02010600030101010101" pitchFamily="2" charset="-122"/>
            </a:endParaRPr>
          </a:p>
        </p:txBody>
      </p:sp>
      <p:sp>
        <p:nvSpPr>
          <p:cNvPr id="41987" name="Rectangle 2">
            <a:extLst>
              <a:ext uri="{FF2B5EF4-FFF2-40B4-BE49-F238E27FC236}">
                <a16:creationId xmlns:a16="http://schemas.microsoft.com/office/drawing/2014/main" id="{59F6C400-37F8-154C-B664-A77C477B21A0}"/>
              </a:ext>
            </a:extLst>
          </p:cNvPr>
          <p:cNvSpPr>
            <a:spLocks noGrp="1" noChangeArrowheads="1"/>
          </p:cNvSpPr>
          <p:nvPr>
            <p:ph type="body" idx="1"/>
          </p:nvPr>
        </p:nvSpPr>
        <p:spPr>
          <a:xfrm>
            <a:off x="457200" y="152400"/>
            <a:ext cx="8077200" cy="6096000"/>
          </a:xfrm>
          <a:solidFill>
            <a:srgbClr val="FFFFCC"/>
          </a:solidFill>
          <a:ln w="3175">
            <a:solidFill>
              <a:schemeClr val="tx1"/>
            </a:solidFill>
            <a:miter lim="800000"/>
            <a:headEnd/>
            <a:tailEnd/>
          </a:ln>
        </p:spPr>
        <p:txBody>
          <a:bodyPr/>
          <a:lstStyle/>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   #include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csapp.h</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2   #define MAXTHREADS 32</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3</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4   void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sum_mutex</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(void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vargp</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 Thread routine */</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5</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6   /* Global shared variables */</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7   long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gsum</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 Global sum */</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8   long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nelems_per_thread</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 Number of elements summed by each thread */</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9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sem_t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mutex</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		/*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Mutex</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to protect global sum */</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10 </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11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main(</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argc</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char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argv</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12 {</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13 	long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nelems</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log_nelems</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nthreads</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myid</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[MAXTHREADS];</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14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pthread_t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tid</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[MAXTHREADS];</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15 	</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16 	/* Get input arguments */</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17 	if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argc</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 3) {</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18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("Usage: %s &lt;</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nthreads</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&gt; &lt;</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log_nelems</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&gt;\n",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argv</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[0]);</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19 	        exit(0);</a:t>
            </a:r>
          </a:p>
          <a:p>
            <a:pPr>
              <a:spcBef>
                <a:spcPts val="0"/>
              </a:spcBef>
              <a:buFontTx/>
              <a:buAutoNum type="arabicPlain" startAt="20"/>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灯片编号占位符 5">
            <a:extLst>
              <a:ext uri="{FF2B5EF4-FFF2-40B4-BE49-F238E27FC236}">
                <a16:creationId xmlns:a16="http://schemas.microsoft.com/office/drawing/2014/main" id="{1B2051C9-02C5-E445-BA0F-CAA75A6770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1CA9A37A-B94F-A24D-8FF5-0B4EEB6BEBFB}" type="slidenum">
              <a:rPr lang="zh-CN" altLang="en-US" sz="1400">
                <a:latin typeface="Times New Roman" panose="02020603050405020304" pitchFamily="18" charset="0"/>
              </a:rPr>
              <a:pPr>
                <a:spcBef>
                  <a:spcPct val="0"/>
                </a:spcBef>
                <a:buFontTx/>
                <a:buNone/>
              </a:pPr>
              <a:t>24</a:t>
            </a:fld>
            <a:endParaRPr lang="en-US" altLang="zh-CN" sz="1400">
              <a:latin typeface="Times New Roman" panose="02020603050405020304" pitchFamily="18" charset="0"/>
            </a:endParaRPr>
          </a:p>
        </p:txBody>
      </p:sp>
      <p:sp>
        <p:nvSpPr>
          <p:cNvPr id="52226" name="Rectangle 3">
            <a:extLst>
              <a:ext uri="{FF2B5EF4-FFF2-40B4-BE49-F238E27FC236}">
                <a16:creationId xmlns:a16="http://schemas.microsoft.com/office/drawing/2014/main" id="{EE8C989D-308A-3A4F-AD14-CA1882DE4861}"/>
              </a:ext>
            </a:extLst>
          </p:cNvPr>
          <p:cNvSpPr>
            <a:spLocks noGrp="1" noChangeArrowheads="1"/>
          </p:cNvSpPr>
          <p:nvPr>
            <p:ph type="title"/>
          </p:nvPr>
        </p:nvSpPr>
        <p:spPr/>
        <p:txBody>
          <a:bodyPr/>
          <a:lstStyle/>
          <a:p>
            <a:r>
              <a:rPr lang="en-US" altLang="zh-CN">
                <a:ea typeface="宋体" panose="02010600030101010101" pitchFamily="2" charset="-122"/>
              </a:rPr>
              <a:t>Using Threads for Parallelism</a:t>
            </a:r>
            <a:endParaRPr lang="zh-CN" altLang="en-US">
              <a:ea typeface="宋体" panose="02010600030101010101" pitchFamily="2" charset="-122"/>
            </a:endParaRPr>
          </a:p>
        </p:txBody>
      </p:sp>
      <p:sp>
        <p:nvSpPr>
          <p:cNvPr id="52227" name="Rectangle 2">
            <a:extLst>
              <a:ext uri="{FF2B5EF4-FFF2-40B4-BE49-F238E27FC236}">
                <a16:creationId xmlns:a16="http://schemas.microsoft.com/office/drawing/2014/main" id="{CF9DFA10-F909-5C41-8525-FC2B37F4752D}"/>
              </a:ext>
            </a:extLst>
          </p:cNvPr>
          <p:cNvSpPr>
            <a:spLocks noGrp="1" noChangeArrowheads="1"/>
          </p:cNvSpPr>
          <p:nvPr>
            <p:ph type="body" idx="1"/>
          </p:nvPr>
        </p:nvSpPr>
        <p:spPr>
          <a:xfrm>
            <a:off x="457200" y="76200"/>
            <a:ext cx="8077200" cy="6172200"/>
          </a:xfrm>
          <a:solidFill>
            <a:srgbClr val="FFFFCC"/>
          </a:solidFill>
          <a:ln w="3175">
            <a:solidFill>
              <a:schemeClr val="tx1"/>
            </a:solidFill>
            <a:miter lim="800000"/>
            <a:headEnd/>
            <a:tailEnd/>
          </a:ln>
        </p:spPr>
        <p:txBody>
          <a:bodyPr/>
          <a:lstStyle/>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21 	nthreads = atoi(argv[1]);</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22	log_nelems = atoi(argv[2]);</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23 	nelems = (1L &lt;&lt; log_nelems);</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24 	nelems_per_thread = nelems / nthreads;</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25	sem_init(&amp;mutex, 0, 1);</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26</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27 	/* Create peer threads and wait for them to finish */</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28 	for (i = 0; i &lt; nthreads; i++) {</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29 	        myid[i] = i;</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30 	        Pthread_create(&amp;tid[i], NULL, sum_mutex, &amp;myid[i]);</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31	}</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32 	for (i = 0; i &lt; nthreads; i++)</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33 	        Pthread_join(tid[i], NULL);</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34</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35 	/* Check final answer */</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36 	if (gsum != (nelems * (nelems-1))/2)</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37	        printf("Error: result=%ld\n", gsum);</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38</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39 	exit(0);</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40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灯片编号占位符 5">
            <a:extLst>
              <a:ext uri="{FF2B5EF4-FFF2-40B4-BE49-F238E27FC236}">
                <a16:creationId xmlns:a16="http://schemas.microsoft.com/office/drawing/2014/main" id="{910909DD-C343-8544-A7B2-574D5924BE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9E954001-FCBD-1D40-9535-EED3D5ECD895}" type="slidenum">
              <a:rPr lang="zh-CN" altLang="en-US" sz="1400">
                <a:latin typeface="Times New Roman" panose="02020603050405020304" pitchFamily="18" charset="0"/>
              </a:rPr>
              <a:pPr>
                <a:spcBef>
                  <a:spcPct val="0"/>
                </a:spcBef>
                <a:buFontTx/>
                <a:buNone/>
              </a:pPr>
              <a:t>25</a:t>
            </a:fld>
            <a:endParaRPr lang="en-US" altLang="zh-CN" sz="1400">
              <a:latin typeface="Times New Roman" panose="02020603050405020304" pitchFamily="18" charset="0"/>
            </a:endParaRPr>
          </a:p>
        </p:txBody>
      </p:sp>
      <p:sp>
        <p:nvSpPr>
          <p:cNvPr id="54274" name="Rectangle 3">
            <a:extLst>
              <a:ext uri="{FF2B5EF4-FFF2-40B4-BE49-F238E27FC236}">
                <a16:creationId xmlns:a16="http://schemas.microsoft.com/office/drawing/2014/main" id="{3C3FE715-62E4-E84C-82C1-C813BAEC6AAD}"/>
              </a:ext>
            </a:extLst>
          </p:cNvPr>
          <p:cNvSpPr>
            <a:spLocks noGrp="1" noChangeArrowheads="1"/>
          </p:cNvSpPr>
          <p:nvPr>
            <p:ph type="title"/>
          </p:nvPr>
        </p:nvSpPr>
        <p:spPr/>
        <p:txBody>
          <a:bodyPr/>
          <a:lstStyle/>
          <a:p>
            <a:r>
              <a:rPr lang="en-US" altLang="zh-CN">
                <a:ea typeface="宋体" panose="02010600030101010101" pitchFamily="2" charset="-122"/>
              </a:rPr>
              <a:t>Using Threads for Parallelism</a:t>
            </a:r>
            <a:endParaRPr lang="zh-CN" altLang="en-US">
              <a:ea typeface="宋体" panose="02010600030101010101" pitchFamily="2" charset="-122"/>
            </a:endParaRPr>
          </a:p>
        </p:txBody>
      </p:sp>
      <p:sp>
        <p:nvSpPr>
          <p:cNvPr id="54275" name="Rectangle 2">
            <a:extLst>
              <a:ext uri="{FF2B5EF4-FFF2-40B4-BE49-F238E27FC236}">
                <a16:creationId xmlns:a16="http://schemas.microsoft.com/office/drawing/2014/main" id="{04D14F7E-CA6E-A442-9E02-0E13914BA954}"/>
              </a:ext>
            </a:extLst>
          </p:cNvPr>
          <p:cNvSpPr>
            <a:spLocks noGrp="1" noChangeArrowheads="1"/>
          </p:cNvSpPr>
          <p:nvPr>
            <p:ph type="body" idx="1"/>
          </p:nvPr>
        </p:nvSpPr>
        <p:spPr>
          <a:xfrm>
            <a:off x="381000" y="76200"/>
            <a:ext cx="8077200" cy="4191000"/>
          </a:xfrm>
          <a:solidFill>
            <a:srgbClr val="FFFFCC"/>
          </a:solidFill>
          <a:ln w="3175">
            <a:solidFill>
              <a:schemeClr val="tx1"/>
            </a:solidFill>
            <a:miter lim="800000"/>
            <a:headEnd/>
            <a:tailEnd/>
          </a:ln>
        </p:spPr>
        <p:txBody>
          <a:bodyPr/>
          <a:lstStyle/>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1 /* Thread routine for psum-mutex.c */</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2 void *sum_mutex(void *vargp)</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3  {</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4 	int myid = *((int *)vargp); 		        /* Extract the thread ID */</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5 	long start = myid * nelems_per_thread;    /* Start element index */</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6 	long end = start + nelems_per_thread;     /* End element index */</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7 	long i;</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8</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9 	for (i = start; i &lt; end; i++) {</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10 	        p(&amp;mutex) ;</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11 	        sum += i;</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12 	        V(&amp;mutex);</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13 	}</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14 	return NULL;</a:t>
            </a:r>
          </a:p>
          <a:p>
            <a:pPr marL="0" indent="0">
              <a:spcBef>
                <a:spcPct val="0"/>
              </a:spcBef>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15 }</a:t>
            </a:r>
          </a:p>
        </p:txBody>
      </p:sp>
      <p:sp>
        <p:nvSpPr>
          <p:cNvPr id="54276" name="文本框 1">
            <a:extLst>
              <a:ext uri="{FF2B5EF4-FFF2-40B4-BE49-F238E27FC236}">
                <a16:creationId xmlns:a16="http://schemas.microsoft.com/office/drawing/2014/main" id="{811AAA18-88A5-5F46-894B-72C6CFC7F432}"/>
              </a:ext>
            </a:extLst>
          </p:cNvPr>
          <p:cNvSpPr txBox="1">
            <a:spLocks noChangeArrowheads="1"/>
          </p:cNvSpPr>
          <p:nvPr/>
        </p:nvSpPr>
        <p:spPr bwMode="auto">
          <a:xfrm>
            <a:off x="609600" y="4503738"/>
            <a:ext cx="7848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b="0" dirty="0">
                <a:latin typeface="Montserrat" pitchFamily="2" charset="0"/>
                <a:ea typeface="宋体" panose="02010600030101010101" pitchFamily="2" charset="-122"/>
              </a:rPr>
              <a:t>Run the code on four cores</a:t>
            </a:r>
          </a:p>
          <a:p>
            <a:pPr>
              <a:spcBef>
                <a:spcPct val="0"/>
              </a:spcBef>
              <a:buFontTx/>
              <a:buNone/>
            </a:pPr>
            <a:r>
              <a:rPr lang="en-US" altLang="zh-CN" sz="2400" b="0" dirty="0">
                <a:latin typeface="Montserrat" pitchFamily="2" charset="0"/>
                <a:ea typeface="宋体" panose="02010600030101010101" pitchFamily="2" charset="-122"/>
              </a:rPr>
              <a:t>Synchronization overhead is expensive and should be avoided if possible.</a:t>
            </a:r>
          </a:p>
          <a:p>
            <a:pPr>
              <a:spcBef>
                <a:spcPct val="0"/>
              </a:spcBef>
              <a:buFontTx/>
              <a:buNone/>
            </a:pPr>
            <a:r>
              <a:rPr lang="en-US" altLang="zh-CN" sz="2400" b="0" dirty="0">
                <a:latin typeface="Montserrat" pitchFamily="2" charset="0"/>
                <a:ea typeface="宋体" panose="02010600030101010101" pitchFamily="2" charset="-122"/>
              </a:rPr>
              <a:t>If it cannot be avoided, the overhead should be amortized by as much useful computation as possible.</a:t>
            </a:r>
            <a:endParaRPr lang="zh-CN" altLang="en-US" sz="2400" b="0" dirty="0">
              <a:latin typeface="Montserrat" pitchFamily="2" charset="0"/>
              <a:ea typeface="宋体" panose="02010600030101010101" pitchFamily="2" charset="-122"/>
            </a:endParaRPr>
          </a:p>
        </p:txBody>
      </p:sp>
      <p:pic>
        <p:nvPicPr>
          <p:cNvPr id="54277" name="图片 2">
            <a:extLst>
              <a:ext uri="{FF2B5EF4-FFF2-40B4-BE49-F238E27FC236}">
                <a16:creationId xmlns:a16="http://schemas.microsoft.com/office/drawing/2014/main" id="{7248170E-747C-8F4D-A8AB-DB1EC9D4FC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43263" y="3100388"/>
            <a:ext cx="5181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5">
            <a:extLst>
              <a:ext uri="{FF2B5EF4-FFF2-40B4-BE49-F238E27FC236}">
                <a16:creationId xmlns:a16="http://schemas.microsoft.com/office/drawing/2014/main" id="{2B048A2C-F672-7F44-A100-0CA5C60088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03C1F3E0-86D2-C64E-B2B9-53DAC64FA43B}" type="slidenum">
              <a:rPr lang="zh-CN" altLang="en-US" sz="1400">
                <a:latin typeface="Times New Roman" panose="02020603050405020304" pitchFamily="18" charset="0"/>
              </a:rPr>
              <a:pPr>
                <a:spcBef>
                  <a:spcPct val="0"/>
                </a:spcBef>
                <a:buFontTx/>
                <a:buNone/>
              </a:pPr>
              <a:t>26</a:t>
            </a:fld>
            <a:endParaRPr lang="en-US" altLang="zh-CN" sz="1400">
              <a:latin typeface="Times New Roman" panose="02020603050405020304" pitchFamily="18" charset="0"/>
            </a:endParaRPr>
          </a:p>
        </p:txBody>
      </p:sp>
      <p:sp>
        <p:nvSpPr>
          <p:cNvPr id="56322" name="Rectangle 3">
            <a:extLst>
              <a:ext uri="{FF2B5EF4-FFF2-40B4-BE49-F238E27FC236}">
                <a16:creationId xmlns:a16="http://schemas.microsoft.com/office/drawing/2014/main" id="{BF9A9F51-DC3E-ED4B-B6CD-F9D6479AFCB9}"/>
              </a:ext>
            </a:extLst>
          </p:cNvPr>
          <p:cNvSpPr>
            <a:spLocks noGrp="1" noChangeArrowheads="1"/>
          </p:cNvSpPr>
          <p:nvPr>
            <p:ph type="title"/>
          </p:nvPr>
        </p:nvSpPr>
        <p:spPr/>
        <p:txBody>
          <a:bodyPr/>
          <a:lstStyle/>
          <a:p>
            <a:r>
              <a:rPr lang="en-US" altLang="zh-CN">
                <a:ea typeface="宋体" panose="02010600030101010101" pitchFamily="2" charset="-122"/>
              </a:rPr>
              <a:t>Using Threads for Parallelism</a:t>
            </a:r>
            <a:endParaRPr lang="zh-CN" altLang="en-US">
              <a:ea typeface="宋体" panose="02010600030101010101" pitchFamily="2" charset="-122"/>
            </a:endParaRPr>
          </a:p>
        </p:txBody>
      </p:sp>
      <p:sp>
        <p:nvSpPr>
          <p:cNvPr id="48131" name="Rectangle 2">
            <a:extLst>
              <a:ext uri="{FF2B5EF4-FFF2-40B4-BE49-F238E27FC236}">
                <a16:creationId xmlns:a16="http://schemas.microsoft.com/office/drawing/2014/main" id="{AE99BBF0-3CF4-6340-8077-E903D926A039}"/>
              </a:ext>
            </a:extLst>
          </p:cNvPr>
          <p:cNvSpPr>
            <a:spLocks noGrp="1" noChangeArrowheads="1"/>
          </p:cNvSpPr>
          <p:nvPr>
            <p:ph type="body" idx="1"/>
          </p:nvPr>
        </p:nvSpPr>
        <p:spPr>
          <a:xfrm>
            <a:off x="471488" y="152400"/>
            <a:ext cx="8077200" cy="3657600"/>
          </a:xfrm>
          <a:solidFill>
            <a:srgbClr val="FFFFCC"/>
          </a:solidFill>
          <a:ln w="3175">
            <a:solidFill>
              <a:schemeClr val="tx1"/>
            </a:solidFill>
            <a:miter lim="800000"/>
            <a:headEnd/>
            <a:tailEnd/>
          </a:ln>
        </p:spPr>
        <p:txBody>
          <a:bodyPr/>
          <a:lstStyle/>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 /* Thread routine for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psum-array.c</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2 void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sum_array</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(void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vargp</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3  {</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4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myid</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vargp</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 Extract the thread ID */</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5 	long start =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myid</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nelems_per_thread</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 Start element index */</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6 	long end = start +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nelems_per_thread</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 End element index */</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7 	long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8</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9 	for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 start;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&lt; end;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p>
          <a:p>
            <a:pPr>
              <a:spcBef>
                <a:spcPts val="0"/>
              </a:spcBef>
              <a:buFontTx/>
              <a:buAutoNum type="arabicPlain" startAt="10"/>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psum</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myid</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 =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		</a:t>
            </a:r>
          </a:p>
          <a:p>
            <a:pPr>
              <a:spcBef>
                <a:spcPts val="0"/>
              </a:spcBef>
              <a:buFontTx/>
              <a:buAutoNum type="arabicPlain" startAt="10"/>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12 	return NULL;</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13 }</a:t>
            </a:r>
          </a:p>
        </p:txBody>
      </p:sp>
      <p:sp>
        <p:nvSpPr>
          <p:cNvPr id="56324" name="文本框 5">
            <a:extLst>
              <a:ext uri="{FF2B5EF4-FFF2-40B4-BE49-F238E27FC236}">
                <a16:creationId xmlns:a16="http://schemas.microsoft.com/office/drawing/2014/main" id="{2DC69463-4B10-B547-A1E8-39BD86EB4D05}"/>
              </a:ext>
            </a:extLst>
          </p:cNvPr>
          <p:cNvSpPr txBox="1">
            <a:spLocks noChangeArrowheads="1"/>
          </p:cNvSpPr>
          <p:nvPr/>
        </p:nvSpPr>
        <p:spPr bwMode="auto">
          <a:xfrm>
            <a:off x="457200" y="3962400"/>
            <a:ext cx="7848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b="0" dirty="0">
                <a:latin typeface="Montserrat" pitchFamily="2" charset="0"/>
                <a:ea typeface="宋体" panose="02010600030101010101" pitchFamily="2" charset="-122"/>
              </a:rPr>
              <a:t>The main thread (not shown)defines a global array called </a:t>
            </a:r>
            <a:r>
              <a:rPr lang="en-US" altLang="zh-CN" sz="2400" b="0" dirty="0" err="1">
                <a:latin typeface="Montserrat" pitchFamily="2" charset="0"/>
                <a:ea typeface="宋体" panose="02010600030101010101" pitchFamily="2" charset="-122"/>
              </a:rPr>
              <a:t>psum</a:t>
            </a:r>
            <a:r>
              <a:rPr lang="en-US" altLang="zh-CN" sz="2400" b="0" dirty="0">
                <a:latin typeface="Montserrat" pitchFamily="2" charset="0"/>
                <a:ea typeface="宋体" panose="02010600030101010101" pitchFamily="2" charset="-122"/>
              </a:rPr>
              <a:t>.</a:t>
            </a:r>
          </a:p>
          <a:p>
            <a:pPr>
              <a:spcBef>
                <a:spcPct val="0"/>
              </a:spcBef>
              <a:buFontTx/>
              <a:buNone/>
            </a:pPr>
            <a:r>
              <a:rPr lang="en-US" altLang="zh-CN" sz="2400" b="0" dirty="0">
                <a:latin typeface="Montserrat" pitchFamily="2" charset="0"/>
                <a:ea typeface="宋体" panose="02010600030101010101" pitchFamily="2" charset="-122"/>
              </a:rPr>
              <a:t>Each peer thread accumulates its partial sum in </a:t>
            </a:r>
            <a:r>
              <a:rPr lang="en-US" altLang="zh-CN" sz="2400" b="0" dirty="0" err="1">
                <a:latin typeface="Montserrat" pitchFamily="2" charset="0"/>
                <a:ea typeface="宋体" panose="02010600030101010101" pitchFamily="2" charset="-122"/>
              </a:rPr>
              <a:t>psum</a:t>
            </a:r>
            <a:r>
              <a:rPr lang="en-US" altLang="zh-CN" sz="2400" b="0" dirty="0">
                <a:latin typeface="Montserrat" pitchFamily="2" charset="0"/>
                <a:ea typeface="宋体" panose="02010600030101010101" pitchFamily="2" charset="-122"/>
              </a:rPr>
              <a:t>[</a:t>
            </a:r>
            <a:r>
              <a:rPr lang="en-US" altLang="zh-CN" sz="2400" b="0" dirty="0" err="1">
                <a:latin typeface="Montserrat" pitchFamily="2" charset="0"/>
                <a:ea typeface="宋体" panose="02010600030101010101" pitchFamily="2" charset="-122"/>
              </a:rPr>
              <a:t>i</a:t>
            </a:r>
            <a:r>
              <a:rPr lang="en-US" altLang="zh-CN" sz="2400" b="0" dirty="0">
                <a:latin typeface="Montserrat" pitchFamily="2" charset="0"/>
                <a:ea typeface="宋体" panose="02010600030101010101" pitchFamily="2" charset="-122"/>
              </a:rPr>
              <a:t>].</a:t>
            </a:r>
          </a:p>
          <a:p>
            <a:pPr>
              <a:spcBef>
                <a:spcPct val="0"/>
              </a:spcBef>
              <a:buFontTx/>
              <a:buNone/>
            </a:pPr>
            <a:r>
              <a:rPr lang="en-US" altLang="zh-CN" sz="2400" b="0" dirty="0">
                <a:latin typeface="Montserrat" pitchFamily="2" charset="0"/>
                <a:ea typeface="宋体" panose="02010600030101010101" pitchFamily="2" charset="-122"/>
              </a:rPr>
              <a:t>After the peer threads have terminated, the main thread sums up the elements of the </a:t>
            </a:r>
            <a:r>
              <a:rPr lang="en-US" altLang="zh-CN" sz="2400" b="0" dirty="0" err="1">
                <a:latin typeface="Montserrat" pitchFamily="2" charset="0"/>
                <a:ea typeface="宋体" panose="02010600030101010101" pitchFamily="2" charset="-122"/>
              </a:rPr>
              <a:t>psum</a:t>
            </a:r>
            <a:r>
              <a:rPr lang="en-US" altLang="zh-CN" sz="2400" b="0" dirty="0">
                <a:latin typeface="Montserrat" pitchFamily="2" charset="0"/>
                <a:ea typeface="宋体" panose="02010600030101010101" pitchFamily="2" charset="-122"/>
              </a:rPr>
              <a:t> vector.  </a:t>
            </a:r>
            <a:endParaRPr lang="zh-CN" altLang="en-US" sz="2400" b="0" dirty="0">
              <a:latin typeface="Montserrat" pitchFamily="2" charset="0"/>
              <a:ea typeface="宋体" panose="02010600030101010101" pitchFamily="2" charset="-122"/>
            </a:endParaRPr>
          </a:p>
        </p:txBody>
      </p:sp>
      <p:pic>
        <p:nvPicPr>
          <p:cNvPr id="56325" name="图片 1">
            <a:extLst>
              <a:ext uri="{FF2B5EF4-FFF2-40B4-BE49-F238E27FC236}">
                <a16:creationId xmlns:a16="http://schemas.microsoft.com/office/drawing/2014/main" id="{D7793229-91EA-964E-989B-079F35CC209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22700" y="2743200"/>
            <a:ext cx="5078413"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灯片编号占位符 5">
            <a:extLst>
              <a:ext uri="{FF2B5EF4-FFF2-40B4-BE49-F238E27FC236}">
                <a16:creationId xmlns:a16="http://schemas.microsoft.com/office/drawing/2014/main" id="{DC9BEBDD-B70C-4849-9DA6-7C8D8D14B4D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9BE7B5A0-E798-4A41-83AE-37C1B5F9DF96}" type="slidenum">
              <a:rPr lang="zh-CN" altLang="en-US" sz="1400">
                <a:latin typeface="Times New Roman" panose="02020603050405020304" pitchFamily="18" charset="0"/>
              </a:rPr>
              <a:pPr>
                <a:spcBef>
                  <a:spcPct val="0"/>
                </a:spcBef>
                <a:buFontTx/>
                <a:buNone/>
              </a:pPr>
              <a:t>27</a:t>
            </a:fld>
            <a:endParaRPr lang="en-US" altLang="zh-CN" sz="1400">
              <a:latin typeface="Times New Roman" panose="02020603050405020304" pitchFamily="18" charset="0"/>
            </a:endParaRPr>
          </a:p>
        </p:txBody>
      </p:sp>
      <p:sp>
        <p:nvSpPr>
          <p:cNvPr id="58370" name="Rectangle 3">
            <a:extLst>
              <a:ext uri="{FF2B5EF4-FFF2-40B4-BE49-F238E27FC236}">
                <a16:creationId xmlns:a16="http://schemas.microsoft.com/office/drawing/2014/main" id="{9DDDD174-5674-BE4A-8475-F2BD3856A58E}"/>
              </a:ext>
            </a:extLst>
          </p:cNvPr>
          <p:cNvSpPr>
            <a:spLocks noGrp="1" noChangeArrowheads="1"/>
          </p:cNvSpPr>
          <p:nvPr>
            <p:ph type="title"/>
          </p:nvPr>
        </p:nvSpPr>
        <p:spPr/>
        <p:txBody>
          <a:bodyPr/>
          <a:lstStyle/>
          <a:p>
            <a:r>
              <a:rPr lang="en-US" altLang="zh-CN">
                <a:ea typeface="宋体" panose="02010600030101010101" pitchFamily="2" charset="-122"/>
              </a:rPr>
              <a:t>Using Threads for Parallelism</a:t>
            </a:r>
            <a:endParaRPr lang="zh-CN" altLang="en-US">
              <a:ea typeface="宋体" panose="02010600030101010101" pitchFamily="2" charset="-122"/>
            </a:endParaRPr>
          </a:p>
        </p:txBody>
      </p:sp>
      <p:sp>
        <p:nvSpPr>
          <p:cNvPr id="2" name="Rectangle 2">
            <a:extLst>
              <a:ext uri="{FF2B5EF4-FFF2-40B4-BE49-F238E27FC236}">
                <a16:creationId xmlns:a16="http://schemas.microsoft.com/office/drawing/2014/main" id="{35815442-7560-2641-8340-D996B4D6D62B}"/>
              </a:ext>
            </a:extLst>
          </p:cNvPr>
          <p:cNvSpPr>
            <a:spLocks noGrp="1" noChangeArrowheads="1"/>
          </p:cNvSpPr>
          <p:nvPr>
            <p:ph type="body" idx="1"/>
          </p:nvPr>
        </p:nvSpPr>
        <p:spPr>
          <a:xfrm>
            <a:off x="457200" y="152400"/>
            <a:ext cx="8077200" cy="4114800"/>
          </a:xfrm>
          <a:solidFill>
            <a:srgbClr val="FFFFCC"/>
          </a:solidFill>
          <a:ln w="3175">
            <a:solidFill>
              <a:schemeClr val="tx1"/>
            </a:solidFill>
            <a:miter lim="800000"/>
            <a:headEnd/>
            <a:tailEnd/>
          </a:ln>
        </p:spPr>
        <p:txBody>
          <a:bodyPr/>
          <a:lstStyle/>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 /* Thread routine for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psum-local.c</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2 void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sum_array</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(void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vargp</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3  {</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4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myid</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vargp</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 Extract the thread ID */</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5 	long start =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myid</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nelems_per_thread</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 Start element index */</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6 	long end = start +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nelems_per_thread</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 End element index */</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7 	long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sum = 0;</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8</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9 	for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 start;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&lt; end;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p>
          <a:p>
            <a:pPr>
              <a:spcBef>
                <a:spcPts val="0"/>
              </a:spcBef>
              <a:buFontTx/>
              <a:buAutoNum type="arabicPlain" startAt="10"/>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sum +=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p>
          <a:p>
            <a:pPr>
              <a:spcBef>
                <a:spcPts val="0"/>
              </a:spcBef>
              <a:buFontTx/>
              <a:buAutoNum type="arabicPlain" startAt="10"/>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p>
          <a:p>
            <a:pPr>
              <a:spcBef>
                <a:spcPts val="0"/>
              </a:spcBef>
              <a:buFontTx/>
              <a:buAutoNum type="arabicPlain" startAt="10"/>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psum</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myid</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 sum ;</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13 	return NULL;</a:t>
            </a:r>
          </a:p>
          <a:p>
            <a:pPr marL="0" indent="0">
              <a:spcBef>
                <a:spcPts val="0"/>
              </a:spcBef>
              <a:buFontTx/>
              <a:buNone/>
              <a:defRPr/>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14 }/</a:t>
            </a:r>
          </a:p>
        </p:txBody>
      </p:sp>
      <p:pic>
        <p:nvPicPr>
          <p:cNvPr id="58372" name="图片 2">
            <a:extLst>
              <a:ext uri="{FF2B5EF4-FFF2-40B4-BE49-F238E27FC236}">
                <a16:creationId xmlns:a16="http://schemas.microsoft.com/office/drawing/2014/main" id="{F8652E43-A81C-B84B-99B6-EED1D6D04B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419600"/>
            <a:ext cx="609441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7" name="图片 1">
            <a:extLst>
              <a:ext uri="{FF2B5EF4-FFF2-40B4-BE49-F238E27FC236}">
                <a16:creationId xmlns:a16="http://schemas.microsoft.com/office/drawing/2014/main" id="{12799CFD-490C-F943-AB10-298E701D0E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93825"/>
            <a:ext cx="7597775"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8" name="灯片编号占位符 5">
            <a:extLst>
              <a:ext uri="{FF2B5EF4-FFF2-40B4-BE49-F238E27FC236}">
                <a16:creationId xmlns:a16="http://schemas.microsoft.com/office/drawing/2014/main" id="{F6D3E591-EA0B-1E43-87DC-56094CF349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B39AA036-2F01-FD43-86B2-B97ED3ED47FB}" type="slidenum">
              <a:rPr lang="zh-CN" altLang="en-US" sz="1400">
                <a:latin typeface="Times New Roman" panose="02020603050405020304" pitchFamily="18" charset="0"/>
              </a:rPr>
              <a:pPr>
                <a:spcBef>
                  <a:spcPct val="0"/>
                </a:spcBef>
                <a:buFontTx/>
                <a:buNone/>
              </a:pPr>
              <a:t>28</a:t>
            </a:fld>
            <a:endParaRPr lang="en-US" altLang="zh-CN" sz="1400">
              <a:latin typeface="Times New Roman" panose="02020603050405020304" pitchFamily="18" charset="0"/>
            </a:endParaRPr>
          </a:p>
        </p:txBody>
      </p:sp>
      <p:sp>
        <p:nvSpPr>
          <p:cNvPr id="60419" name="Rectangle 3">
            <a:extLst>
              <a:ext uri="{FF2B5EF4-FFF2-40B4-BE49-F238E27FC236}">
                <a16:creationId xmlns:a16="http://schemas.microsoft.com/office/drawing/2014/main" id="{D41EFA5C-620A-3244-8D43-49D71892C22D}"/>
              </a:ext>
            </a:extLst>
          </p:cNvPr>
          <p:cNvSpPr>
            <a:spLocks noGrp="1" noChangeArrowheads="1"/>
          </p:cNvSpPr>
          <p:nvPr>
            <p:ph type="title"/>
          </p:nvPr>
        </p:nvSpPr>
        <p:spPr/>
        <p:txBody>
          <a:bodyPr/>
          <a:lstStyle/>
          <a:p>
            <a:r>
              <a:rPr lang="en-US" altLang="zh-CN">
                <a:ea typeface="宋体" panose="02010600030101010101" pitchFamily="2" charset="-122"/>
              </a:rPr>
              <a:t>Using Threads for Parallelism</a:t>
            </a:r>
            <a:endParaRPr lang="zh-CN" altLang="en-US">
              <a:ea typeface="宋体" panose="02010600030101010101" pitchFamily="2" charset="-122"/>
            </a:endParaRPr>
          </a:p>
        </p:txBody>
      </p:sp>
      <p:sp>
        <p:nvSpPr>
          <p:cNvPr id="60420" name="文本框 1">
            <a:extLst>
              <a:ext uri="{FF2B5EF4-FFF2-40B4-BE49-F238E27FC236}">
                <a16:creationId xmlns:a16="http://schemas.microsoft.com/office/drawing/2014/main" id="{328A9E06-A6BC-1741-A6E9-1B2A055B0CC8}"/>
              </a:ext>
            </a:extLst>
          </p:cNvPr>
          <p:cNvSpPr txBox="1">
            <a:spLocks noChangeArrowheads="1"/>
          </p:cNvSpPr>
          <p:nvPr/>
        </p:nvSpPr>
        <p:spPr bwMode="auto">
          <a:xfrm>
            <a:off x="304800" y="6000750"/>
            <a:ext cx="2119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log_nelems=31</a:t>
            </a: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灯片编号占位符 5">
            <a:extLst>
              <a:ext uri="{FF2B5EF4-FFF2-40B4-BE49-F238E27FC236}">
                <a16:creationId xmlns:a16="http://schemas.microsoft.com/office/drawing/2014/main" id="{55575156-FDDA-814B-BA48-A53D0CCD69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59BE9D64-6D68-DA49-A91D-8DFE946B2164}" type="slidenum">
              <a:rPr lang="zh-CN" altLang="en-US" sz="1400">
                <a:latin typeface="Times New Roman" panose="02020603050405020304" pitchFamily="18" charset="0"/>
              </a:rPr>
              <a:pPr>
                <a:spcBef>
                  <a:spcPct val="0"/>
                </a:spcBef>
                <a:buFontTx/>
                <a:buNone/>
              </a:pPr>
              <a:t>29</a:t>
            </a:fld>
            <a:endParaRPr lang="en-US" altLang="zh-CN" sz="1400">
              <a:latin typeface="Times New Roman" panose="02020603050405020304" pitchFamily="18" charset="0"/>
            </a:endParaRPr>
          </a:p>
        </p:txBody>
      </p:sp>
      <p:sp>
        <p:nvSpPr>
          <p:cNvPr id="61442" name="Rectangle 3">
            <a:extLst>
              <a:ext uri="{FF2B5EF4-FFF2-40B4-BE49-F238E27FC236}">
                <a16:creationId xmlns:a16="http://schemas.microsoft.com/office/drawing/2014/main" id="{857A3BD8-33B6-894D-B126-34A883384C06}"/>
              </a:ext>
            </a:extLst>
          </p:cNvPr>
          <p:cNvSpPr>
            <a:spLocks noGrp="1" noChangeArrowheads="1"/>
          </p:cNvSpPr>
          <p:nvPr>
            <p:ph type="title"/>
          </p:nvPr>
        </p:nvSpPr>
        <p:spPr/>
        <p:txBody>
          <a:bodyPr/>
          <a:lstStyle/>
          <a:p>
            <a:r>
              <a:rPr lang="en-US" altLang="zh-CN">
                <a:ea typeface="宋体" panose="02010600030101010101" pitchFamily="2" charset="-122"/>
              </a:rPr>
              <a:t>Using Threads for Parallelism</a:t>
            </a:r>
            <a:endParaRPr lang="zh-CN" altLang="en-US">
              <a:ea typeface="宋体" panose="02010600030101010101" pitchFamily="2" charset="-122"/>
            </a:endParaRPr>
          </a:p>
        </p:txBody>
      </p:sp>
      <p:sp>
        <p:nvSpPr>
          <p:cNvPr id="2" name="内容占位符 1">
            <a:extLst>
              <a:ext uri="{FF2B5EF4-FFF2-40B4-BE49-F238E27FC236}">
                <a16:creationId xmlns:a16="http://schemas.microsoft.com/office/drawing/2014/main" id="{43B3D6FC-7407-014A-A2BA-88893A17C673}"/>
              </a:ext>
            </a:extLst>
          </p:cNvPr>
          <p:cNvSpPr>
            <a:spLocks noGrp="1" noRot="1" noChangeAspect="1" noMove="1" noResize="1" noEditPoints="1" noAdjustHandles="1" noChangeArrowheads="1" noChangeShapeType="1" noTextEdit="1"/>
          </p:cNvSpPr>
          <p:nvPr>
            <p:ph idx="1"/>
          </p:nvPr>
        </p:nvSpPr>
        <p:spPr>
          <a:xfrm>
            <a:off x="457200" y="152400"/>
            <a:ext cx="8305800" cy="3581400"/>
          </a:xfrm>
          <a:blipFill>
            <a:blip r:embed="rId2"/>
            <a:stretch>
              <a:fillRect l="-1908" t="-1190" b="-7143"/>
            </a:stretch>
          </a:blipFill>
          <a:extLst>
            <a:ext uri="{FAA26D3D-D897-4be2-8F04-BA451C77F1D7}">
              <ma14:placeholderFlag xmlns:ma14="http://schemas.microsoft.com/office/mac/drawingml/2011/main" xmlns="" val="1"/>
            </a:ext>
          </a:extLst>
        </p:spPr>
        <p:txBody>
          <a:bodyPr/>
          <a:lstStyle/>
          <a:p>
            <a:pPr>
              <a:defRPr/>
            </a:pPr>
            <a:r>
              <a:rPr lang="zh-CN" altLang="en-US">
                <a:noFill/>
              </a:rPr>
              <a:t> </a:t>
            </a:r>
          </a:p>
        </p:txBody>
      </p:sp>
      <p:pic>
        <p:nvPicPr>
          <p:cNvPr id="61444" name="图片 5">
            <a:extLst>
              <a:ext uri="{FF2B5EF4-FFF2-40B4-BE49-F238E27FC236}">
                <a16:creationId xmlns:a16="http://schemas.microsoft.com/office/drawing/2014/main" id="{CA908B32-131E-A243-A6BC-9B6792CBBF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3933825"/>
            <a:ext cx="77152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33C22CAE-85C0-EF47-B258-471D663A12E2}"/>
              </a:ext>
            </a:extLst>
          </p:cNvPr>
          <p:cNvSpPr>
            <a:spLocks noGrp="1"/>
          </p:cNvSpPr>
          <p:nvPr>
            <p:ph type="title"/>
          </p:nvPr>
        </p:nvSpPr>
        <p:spPr/>
        <p:txBody>
          <a:bodyPr/>
          <a:lstStyle/>
          <a:p>
            <a:r>
              <a:rPr lang="en-US" altLang="zh-CN">
                <a:ea typeface="宋体" panose="02010600030101010101" pitchFamily="2" charset="-122"/>
              </a:rPr>
              <a:t>Using Semaphores to Schedule Access to Shared Resources</a:t>
            </a:r>
          </a:p>
        </p:txBody>
      </p:sp>
      <p:sp>
        <p:nvSpPr>
          <p:cNvPr id="18434" name="Content Placeholder 2">
            <a:extLst>
              <a:ext uri="{FF2B5EF4-FFF2-40B4-BE49-F238E27FC236}">
                <a16:creationId xmlns:a16="http://schemas.microsoft.com/office/drawing/2014/main" id="{FDA834CB-8E79-8F42-9608-A0514392B6EF}"/>
              </a:ext>
            </a:extLst>
          </p:cNvPr>
          <p:cNvSpPr>
            <a:spLocks noGrp="1"/>
          </p:cNvSpPr>
          <p:nvPr>
            <p:ph idx="1"/>
          </p:nvPr>
        </p:nvSpPr>
        <p:spPr>
          <a:xfrm>
            <a:off x="396875" y="1676400"/>
            <a:ext cx="7896225" cy="4657725"/>
          </a:xfrm>
        </p:spPr>
        <p:txBody>
          <a:bodyPr/>
          <a:lstStyle/>
          <a:p>
            <a:r>
              <a:rPr lang="en-US" altLang="zh-CN" u="sng">
                <a:ea typeface="宋体" panose="02010600030101010101" pitchFamily="2" charset="-122"/>
              </a:rPr>
              <a:t>Basic idea</a:t>
            </a:r>
            <a:r>
              <a:rPr lang="en-US" altLang="zh-CN">
                <a:ea typeface="宋体" panose="02010600030101010101" pitchFamily="2" charset="-122"/>
              </a:rPr>
              <a:t>: Thread uses a semaphore operation to notify another thread that some condition has become true</a:t>
            </a:r>
          </a:p>
          <a:p>
            <a:pPr lvl="1"/>
            <a:r>
              <a:rPr lang="en-US" altLang="zh-CN">
                <a:ea typeface="宋体" panose="02010600030101010101" pitchFamily="2" charset="-122"/>
              </a:rPr>
              <a:t>Use </a:t>
            </a:r>
            <a:r>
              <a:rPr lang="en-US" altLang="zh-CN">
                <a:solidFill>
                  <a:srgbClr val="FF0000"/>
                </a:solidFill>
                <a:ea typeface="宋体" panose="02010600030101010101" pitchFamily="2" charset="-122"/>
              </a:rPr>
              <a:t>counting semaphores </a:t>
            </a:r>
            <a:r>
              <a:rPr lang="en-US" altLang="zh-CN">
                <a:ea typeface="宋体" panose="02010600030101010101" pitchFamily="2" charset="-122"/>
              </a:rPr>
              <a:t>to keep track of resource state.</a:t>
            </a:r>
          </a:p>
          <a:p>
            <a:pPr lvl="1"/>
            <a:r>
              <a:rPr lang="en-US" altLang="zh-CN">
                <a:ea typeface="宋体" panose="02010600030101010101" pitchFamily="2" charset="-122"/>
              </a:rPr>
              <a:t>Use </a:t>
            </a:r>
            <a:r>
              <a:rPr lang="en-US" altLang="zh-CN">
                <a:solidFill>
                  <a:srgbClr val="FF0000"/>
                </a:solidFill>
                <a:ea typeface="宋体" panose="02010600030101010101" pitchFamily="2" charset="-122"/>
              </a:rPr>
              <a:t>binary semaphores </a:t>
            </a:r>
            <a:r>
              <a:rPr lang="en-US" altLang="zh-CN">
                <a:ea typeface="宋体" panose="02010600030101010101" pitchFamily="2" charset="-122"/>
              </a:rPr>
              <a:t>to notify other threads. </a:t>
            </a:r>
          </a:p>
          <a:p>
            <a:pPr>
              <a:buFontTx/>
              <a:buNone/>
            </a:pPr>
            <a:endParaRPr lang="en-US" altLang="zh-CN" sz="1600">
              <a:ea typeface="宋体" panose="02010600030101010101" pitchFamily="2" charset="-122"/>
            </a:endParaRPr>
          </a:p>
          <a:p>
            <a:r>
              <a:rPr lang="en-US" altLang="zh-CN">
                <a:ea typeface="宋体" panose="02010600030101010101" pitchFamily="2" charset="-122"/>
              </a:rPr>
              <a:t>Two classic examples:</a:t>
            </a:r>
          </a:p>
          <a:p>
            <a:pPr lvl="1"/>
            <a:r>
              <a:rPr lang="en-US" altLang="zh-CN">
                <a:ea typeface="宋体" panose="02010600030101010101" pitchFamily="2" charset="-122"/>
              </a:rPr>
              <a:t>The Producer-Consumer Problem</a:t>
            </a:r>
          </a:p>
          <a:p>
            <a:pPr lvl="1"/>
            <a:r>
              <a:rPr lang="en-US" altLang="zh-CN">
                <a:ea typeface="宋体" panose="02010600030101010101" pitchFamily="2" charset="-122"/>
              </a:rPr>
              <a:t>The Readers-Writers Problem</a:t>
            </a:r>
          </a:p>
          <a:p>
            <a:pPr lvl="1"/>
            <a:endParaRPr lang="en-US" altLang="zh-CN">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灯片编号占位符 5">
            <a:extLst>
              <a:ext uri="{FF2B5EF4-FFF2-40B4-BE49-F238E27FC236}">
                <a16:creationId xmlns:a16="http://schemas.microsoft.com/office/drawing/2014/main" id="{E2FDD24D-6E33-F346-9131-257C4F0224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E3019801-1F21-A241-9D6E-66EC798651CB}" type="slidenum">
              <a:rPr lang="zh-CN" altLang="en-US" sz="1400">
                <a:latin typeface="Times New Roman" panose="02020603050405020304" pitchFamily="18" charset="0"/>
              </a:rPr>
              <a:pPr>
                <a:spcBef>
                  <a:spcPct val="0"/>
                </a:spcBef>
                <a:buFontTx/>
                <a:buNone/>
              </a:pPr>
              <a:t>30</a:t>
            </a:fld>
            <a:endParaRPr lang="en-US" altLang="zh-CN" sz="1400">
              <a:latin typeface="Times New Roman" panose="02020603050405020304" pitchFamily="18" charset="0"/>
            </a:endParaRPr>
          </a:p>
        </p:txBody>
      </p:sp>
      <p:sp>
        <p:nvSpPr>
          <p:cNvPr id="62466" name="Rectangle 2">
            <a:extLst>
              <a:ext uri="{FF2B5EF4-FFF2-40B4-BE49-F238E27FC236}">
                <a16:creationId xmlns:a16="http://schemas.microsoft.com/office/drawing/2014/main" id="{E1C1029A-0CEF-DB4C-AEAB-516961447789}"/>
              </a:ext>
            </a:extLst>
          </p:cNvPr>
          <p:cNvSpPr>
            <a:spLocks noGrp="1" noChangeArrowheads="1"/>
          </p:cNvSpPr>
          <p:nvPr>
            <p:ph type="body" idx="1"/>
          </p:nvPr>
        </p:nvSpPr>
        <p:spPr>
          <a:xfrm>
            <a:off x="520700" y="1524000"/>
            <a:ext cx="8166100" cy="4648200"/>
          </a:xfrm>
          <a:noFill/>
        </p:spPr>
        <p:txBody>
          <a:bodyPr lIns="90487" tIns="44450" rIns="90487" bIns="44450"/>
          <a:lstStyle/>
          <a:p>
            <a:r>
              <a:rPr lang="en-US" altLang="zh-CN">
                <a:ea typeface="宋体" panose="02010600030101010101" pitchFamily="2" charset="-122"/>
              </a:rPr>
              <a:t>Functions called from a thread must be </a:t>
            </a:r>
            <a:r>
              <a:rPr lang="en-US" altLang="zh-CN">
                <a:solidFill>
                  <a:srgbClr val="FF0000"/>
                </a:solidFill>
                <a:ea typeface="宋体" panose="02010600030101010101" pitchFamily="2" charset="-122"/>
              </a:rPr>
              <a:t>thread-safe</a:t>
            </a:r>
            <a:endParaRPr lang="en-US" altLang="zh-CN">
              <a:ea typeface="宋体" panose="02010600030101010101" pitchFamily="2" charset="-122"/>
            </a:endParaRPr>
          </a:p>
          <a:p>
            <a:endParaRPr lang="en-US" altLang="zh-CN">
              <a:ea typeface="宋体" panose="02010600030101010101" pitchFamily="2" charset="-122"/>
            </a:endParaRPr>
          </a:p>
          <a:p>
            <a:r>
              <a:rPr lang="en-US" altLang="zh-CN" u="sng">
                <a:ea typeface="宋体" panose="02010600030101010101" pitchFamily="2" charset="-122"/>
              </a:rPr>
              <a:t>Definition</a:t>
            </a:r>
            <a:r>
              <a:rPr lang="en-US" altLang="zh-CN">
                <a:ea typeface="宋体" panose="02010600030101010101" pitchFamily="2" charset="-122"/>
              </a:rPr>
              <a:t>:</a:t>
            </a:r>
            <a:r>
              <a:rPr lang="en-US" altLang="zh-CN" i="1">
                <a:ea typeface="宋体" panose="02010600030101010101" pitchFamily="2" charset="-122"/>
              </a:rPr>
              <a:t> </a:t>
            </a:r>
            <a:r>
              <a:rPr lang="en-US" altLang="zh-CN">
                <a:ea typeface="宋体" panose="02010600030101010101" pitchFamily="2" charset="-122"/>
              </a:rPr>
              <a:t>A function is thread-safe iff it will always produce correct results when called </a:t>
            </a:r>
            <a:r>
              <a:rPr lang="en-US" altLang="zh-CN">
                <a:solidFill>
                  <a:srgbClr val="FF0000"/>
                </a:solidFill>
                <a:ea typeface="宋体" panose="02010600030101010101" pitchFamily="2" charset="-122"/>
              </a:rPr>
              <a:t>repeatedly</a:t>
            </a:r>
            <a:r>
              <a:rPr lang="en-US" altLang="zh-CN">
                <a:ea typeface="宋体" panose="02010600030101010101" pitchFamily="2" charset="-122"/>
              </a:rPr>
              <a:t> from multiple concurrent threads. </a:t>
            </a:r>
          </a:p>
        </p:txBody>
      </p:sp>
      <p:sp>
        <p:nvSpPr>
          <p:cNvPr id="62467" name="Rectangle 3">
            <a:extLst>
              <a:ext uri="{FF2B5EF4-FFF2-40B4-BE49-F238E27FC236}">
                <a16:creationId xmlns:a16="http://schemas.microsoft.com/office/drawing/2014/main" id="{85517E54-3D57-AE48-BF54-F950C655FE05}"/>
              </a:ext>
            </a:extLst>
          </p:cNvPr>
          <p:cNvSpPr>
            <a:spLocks noGrp="1" noChangeArrowheads="1"/>
          </p:cNvSpPr>
          <p:nvPr>
            <p:ph type="title"/>
          </p:nvPr>
        </p:nvSpPr>
        <p:spPr/>
        <p:txBody>
          <a:bodyPr/>
          <a:lstStyle/>
          <a:p>
            <a:r>
              <a:rPr lang="en-US" altLang="zh-CN">
                <a:ea typeface="宋体" panose="02010600030101010101" pitchFamily="2" charset="-122"/>
              </a:rPr>
              <a:t>Thread-safe functions</a:t>
            </a:r>
            <a:endParaRPr lang="zh-CN" altLang="en-US">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灯片编号占位符 5">
            <a:extLst>
              <a:ext uri="{FF2B5EF4-FFF2-40B4-BE49-F238E27FC236}">
                <a16:creationId xmlns:a16="http://schemas.microsoft.com/office/drawing/2014/main" id="{A002FEEB-3C68-AA41-B9F4-F2AF775F20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5C9668B0-6B0D-4D43-A9A0-56600F664FD7}" type="slidenum">
              <a:rPr lang="zh-CN" altLang="en-US" sz="1400">
                <a:latin typeface="Times New Roman" panose="02020603050405020304" pitchFamily="18" charset="0"/>
              </a:rPr>
              <a:pPr>
                <a:spcBef>
                  <a:spcPct val="0"/>
                </a:spcBef>
                <a:buFontTx/>
                <a:buNone/>
              </a:pPr>
              <a:t>31</a:t>
            </a:fld>
            <a:endParaRPr lang="en-US" altLang="zh-CN" sz="1400">
              <a:latin typeface="Times New Roman" panose="02020603050405020304" pitchFamily="18" charset="0"/>
            </a:endParaRPr>
          </a:p>
        </p:txBody>
      </p:sp>
      <p:sp>
        <p:nvSpPr>
          <p:cNvPr id="63490" name="Rectangle 2">
            <a:extLst>
              <a:ext uri="{FF2B5EF4-FFF2-40B4-BE49-F238E27FC236}">
                <a16:creationId xmlns:a16="http://schemas.microsoft.com/office/drawing/2014/main" id="{C18D193F-7194-E842-8F70-DFCB412634AB}"/>
              </a:ext>
            </a:extLst>
          </p:cNvPr>
          <p:cNvSpPr>
            <a:spLocks noGrp="1" noChangeArrowheads="1"/>
          </p:cNvSpPr>
          <p:nvPr>
            <p:ph type="body" idx="1"/>
          </p:nvPr>
        </p:nvSpPr>
        <p:spPr>
          <a:xfrm>
            <a:off x="520700" y="1524000"/>
            <a:ext cx="8166100" cy="4648200"/>
          </a:xfrm>
          <a:noFill/>
        </p:spPr>
        <p:txBody>
          <a:bodyPr lIns="90487" tIns="44450" rIns="90487" bIns="44450"/>
          <a:lstStyle/>
          <a:p>
            <a:r>
              <a:rPr lang="en-US" altLang="zh-CN">
                <a:ea typeface="宋体" panose="02010600030101010101" pitchFamily="2" charset="-122"/>
              </a:rPr>
              <a:t>We identify four (non-disjoint) classes of thread-unsafe functions:</a:t>
            </a:r>
          </a:p>
          <a:p>
            <a:pPr lvl="1"/>
            <a:r>
              <a:rPr lang="en-US" altLang="zh-CN">
                <a:ea typeface="宋体" panose="02010600030101010101" pitchFamily="2" charset="-122"/>
              </a:rPr>
              <a:t>Class 1: Failing to protect shared variables.</a:t>
            </a:r>
          </a:p>
          <a:p>
            <a:pPr lvl="1"/>
            <a:r>
              <a:rPr lang="en-US" altLang="zh-CN">
                <a:ea typeface="宋体" panose="02010600030101010101" pitchFamily="2" charset="-122"/>
              </a:rPr>
              <a:t>Class 2: Relying on persistent state across invocations.</a:t>
            </a:r>
          </a:p>
          <a:p>
            <a:pPr lvl="1"/>
            <a:r>
              <a:rPr lang="en-US" altLang="zh-CN">
                <a:ea typeface="宋体" panose="02010600030101010101" pitchFamily="2" charset="-122"/>
              </a:rPr>
              <a:t>Class 3: Returning a pointer to a static variable.</a:t>
            </a:r>
          </a:p>
          <a:p>
            <a:pPr lvl="1"/>
            <a:r>
              <a:rPr lang="en-US" altLang="zh-CN">
                <a:ea typeface="宋体" panose="02010600030101010101" pitchFamily="2" charset="-122"/>
              </a:rPr>
              <a:t>Class 4: Calling thread-unsafe functions.</a:t>
            </a:r>
          </a:p>
        </p:txBody>
      </p:sp>
      <p:sp>
        <p:nvSpPr>
          <p:cNvPr id="63491" name="Rectangle 3">
            <a:extLst>
              <a:ext uri="{FF2B5EF4-FFF2-40B4-BE49-F238E27FC236}">
                <a16:creationId xmlns:a16="http://schemas.microsoft.com/office/drawing/2014/main" id="{11CB2712-A40B-624C-A8E5-268A1F0F70AD}"/>
              </a:ext>
            </a:extLst>
          </p:cNvPr>
          <p:cNvSpPr>
            <a:spLocks noGrp="1" noChangeArrowheads="1"/>
          </p:cNvSpPr>
          <p:nvPr>
            <p:ph type="title"/>
          </p:nvPr>
        </p:nvSpPr>
        <p:spPr/>
        <p:txBody>
          <a:bodyPr/>
          <a:lstStyle/>
          <a:p>
            <a:r>
              <a:rPr lang="en-US" altLang="zh-CN">
                <a:ea typeface="宋体" panose="02010600030101010101" pitchFamily="2" charset="-122"/>
              </a:rPr>
              <a:t>Thread-safe functions</a:t>
            </a:r>
            <a:endParaRPr lang="zh-CN" altLang="en-US">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灯片编号占位符 5">
            <a:extLst>
              <a:ext uri="{FF2B5EF4-FFF2-40B4-BE49-F238E27FC236}">
                <a16:creationId xmlns:a16="http://schemas.microsoft.com/office/drawing/2014/main" id="{48E98519-8190-6846-9E22-98AB1118CD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3125256D-BF9D-7341-84CB-68914DE9A095}" type="slidenum">
              <a:rPr lang="zh-CN" altLang="en-US" sz="1400">
                <a:latin typeface="Times New Roman" panose="02020603050405020304" pitchFamily="18" charset="0"/>
              </a:rPr>
              <a:pPr>
                <a:spcBef>
                  <a:spcPct val="0"/>
                </a:spcBef>
                <a:buFontTx/>
                <a:buNone/>
              </a:pPr>
              <a:t>32</a:t>
            </a:fld>
            <a:endParaRPr lang="en-US" altLang="zh-CN" sz="1400">
              <a:latin typeface="Times New Roman" panose="02020603050405020304" pitchFamily="18" charset="0"/>
            </a:endParaRPr>
          </a:p>
        </p:txBody>
      </p:sp>
      <p:sp>
        <p:nvSpPr>
          <p:cNvPr id="64514" name="Rectangle 2">
            <a:extLst>
              <a:ext uri="{FF2B5EF4-FFF2-40B4-BE49-F238E27FC236}">
                <a16:creationId xmlns:a16="http://schemas.microsoft.com/office/drawing/2014/main" id="{DBF98348-50A7-BA41-BE75-F59799676A0C}"/>
              </a:ext>
            </a:extLst>
          </p:cNvPr>
          <p:cNvSpPr>
            <a:spLocks noGrp="1" noChangeArrowheads="1"/>
          </p:cNvSpPr>
          <p:nvPr>
            <p:ph type="body" idx="1"/>
          </p:nvPr>
        </p:nvSpPr>
        <p:spPr>
          <a:xfrm>
            <a:off x="520700" y="1524000"/>
            <a:ext cx="8166100" cy="4648200"/>
          </a:xfrm>
          <a:noFill/>
        </p:spPr>
        <p:txBody>
          <a:bodyPr lIns="90487" tIns="44450" rIns="90487" bIns="44450"/>
          <a:lstStyle/>
          <a:p>
            <a:pPr>
              <a:lnSpc>
                <a:spcPct val="140000"/>
              </a:lnSpc>
            </a:pPr>
            <a:r>
              <a:rPr lang="en-US" altLang="zh-CN">
                <a:ea typeface="宋体" panose="02010600030101010101" pitchFamily="2" charset="-122"/>
              </a:rPr>
              <a:t>Class 1: Failing to protect shared variables.</a:t>
            </a:r>
          </a:p>
          <a:p>
            <a:pPr lvl="1">
              <a:lnSpc>
                <a:spcPct val="140000"/>
              </a:lnSpc>
            </a:pPr>
            <a:r>
              <a:rPr lang="en-US" altLang="zh-CN">
                <a:ea typeface="宋体" panose="02010600030101010101" pitchFamily="2" charset="-122"/>
              </a:rPr>
              <a:t>Fix: use Pthreads P/V operations.</a:t>
            </a:r>
          </a:p>
          <a:p>
            <a:pPr lvl="1">
              <a:lnSpc>
                <a:spcPct val="140000"/>
              </a:lnSpc>
            </a:pPr>
            <a:r>
              <a:rPr lang="en-US" altLang="zh-CN">
                <a:ea typeface="宋体" panose="02010600030101010101" pitchFamily="2" charset="-122"/>
              </a:rPr>
              <a:t>Do not need to modify the calling code</a:t>
            </a:r>
          </a:p>
          <a:p>
            <a:pPr lvl="1">
              <a:lnSpc>
                <a:spcPct val="140000"/>
              </a:lnSpc>
            </a:pPr>
            <a:r>
              <a:rPr lang="en-US" altLang="zh-CN">
                <a:ea typeface="宋体" panose="02010600030101010101" pitchFamily="2" charset="-122"/>
              </a:rPr>
              <a:t>Issue: synchronization operations will slow down code.</a:t>
            </a:r>
            <a:endParaRPr lang="zh-CN" altLang="en-US" sz="2000">
              <a:ea typeface="宋体" panose="02010600030101010101" pitchFamily="2" charset="-122"/>
            </a:endParaRPr>
          </a:p>
        </p:txBody>
      </p:sp>
      <p:sp>
        <p:nvSpPr>
          <p:cNvPr id="64515" name="Rectangle 3">
            <a:extLst>
              <a:ext uri="{FF2B5EF4-FFF2-40B4-BE49-F238E27FC236}">
                <a16:creationId xmlns:a16="http://schemas.microsoft.com/office/drawing/2014/main" id="{991E3B3D-2FF9-1141-8C0F-0131988C730E}"/>
              </a:ext>
            </a:extLst>
          </p:cNvPr>
          <p:cNvSpPr>
            <a:spLocks noGrp="1" noChangeArrowheads="1"/>
          </p:cNvSpPr>
          <p:nvPr>
            <p:ph type="title"/>
          </p:nvPr>
        </p:nvSpPr>
        <p:spPr/>
        <p:txBody>
          <a:bodyPr/>
          <a:lstStyle/>
          <a:p>
            <a:r>
              <a:rPr lang="en-US" altLang="zh-CN">
                <a:ea typeface="宋体" panose="02010600030101010101" pitchFamily="2" charset="-122"/>
              </a:rPr>
              <a:t>Thread-unsafe functions</a:t>
            </a:r>
            <a:endParaRPr lang="zh-CN" altLang="en-US">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灯片编号占位符 5">
            <a:extLst>
              <a:ext uri="{FF2B5EF4-FFF2-40B4-BE49-F238E27FC236}">
                <a16:creationId xmlns:a16="http://schemas.microsoft.com/office/drawing/2014/main" id="{89F41A18-675A-D94B-A126-4C53A95266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888E3BE3-2981-2844-A740-2969A83C6369}" type="slidenum">
              <a:rPr lang="zh-CN" altLang="en-US" sz="1400">
                <a:latin typeface="Times New Roman" panose="02020603050405020304" pitchFamily="18" charset="0"/>
              </a:rPr>
              <a:pPr>
                <a:spcBef>
                  <a:spcPct val="0"/>
                </a:spcBef>
                <a:buFontTx/>
                <a:buNone/>
              </a:pPr>
              <a:t>33</a:t>
            </a:fld>
            <a:endParaRPr lang="en-US" altLang="zh-CN" sz="1400">
              <a:latin typeface="Times New Roman" panose="02020603050405020304" pitchFamily="18" charset="0"/>
            </a:endParaRPr>
          </a:p>
        </p:txBody>
      </p:sp>
      <p:sp>
        <p:nvSpPr>
          <p:cNvPr id="65538" name="Rectangle 2">
            <a:extLst>
              <a:ext uri="{FF2B5EF4-FFF2-40B4-BE49-F238E27FC236}">
                <a16:creationId xmlns:a16="http://schemas.microsoft.com/office/drawing/2014/main" id="{073307A5-2805-A546-808B-9F8B78B07236}"/>
              </a:ext>
            </a:extLst>
          </p:cNvPr>
          <p:cNvSpPr>
            <a:spLocks noGrp="1" noChangeArrowheads="1"/>
          </p:cNvSpPr>
          <p:nvPr>
            <p:ph type="body" idx="1"/>
          </p:nvPr>
        </p:nvSpPr>
        <p:spPr>
          <a:xfrm>
            <a:off x="762000" y="2362200"/>
            <a:ext cx="7848600" cy="3810000"/>
          </a:xfrm>
          <a:solidFill>
            <a:srgbClr val="FFFFCC"/>
          </a:solidFill>
          <a:ln w="3175">
            <a:solidFill>
              <a:schemeClr val="tx1"/>
            </a:solidFill>
            <a:miter lim="800000"/>
            <a:headEnd/>
            <a:tailEnd/>
          </a:ln>
        </p:spPr>
        <p:txBody>
          <a:bodyPr lIns="90487" tIns="44450" rIns="90487" bIns="44450"/>
          <a:lstStyle/>
          <a:p>
            <a:pPr marL="0" indent="0">
              <a:lnSpc>
                <a:spcPct val="80000"/>
              </a:lnSpc>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unsigned int </a:t>
            </a:r>
            <a:r>
              <a:rPr lang="en-US" altLang="zh-CN" sz="2000" b="1">
                <a:solidFill>
                  <a:srgbClr val="9900CC"/>
                </a:solidFill>
                <a:latin typeface="Courier New" panose="02070309020205020404" pitchFamily="49" charset="0"/>
                <a:ea typeface="宋体" panose="02010600030101010101" pitchFamily="2" charset="-122"/>
                <a:cs typeface="Courier New" panose="02070309020205020404" pitchFamily="49" charset="0"/>
              </a:rPr>
              <a:t>next</a:t>
            </a:r>
            <a:r>
              <a:rPr lang="en-US" altLang="zh-CN" sz="2000" b="1">
                <a:latin typeface="Courier New" panose="02070309020205020404" pitchFamily="49" charset="0"/>
                <a:ea typeface="宋体" panose="02010600030101010101" pitchFamily="2" charset="-122"/>
                <a:cs typeface="Courier New" panose="02070309020205020404" pitchFamily="49" charset="0"/>
              </a:rPr>
              <a:t> = 1;</a:t>
            </a:r>
          </a:p>
          <a:p>
            <a:pPr marL="0" indent="0">
              <a:lnSpc>
                <a:spcPct val="80000"/>
              </a:lnSpc>
              <a:buFontTx/>
              <a:buNone/>
            </a:pPr>
            <a:r>
              <a:rPr lang="en-US" altLang="zh-CN" sz="2000" b="1">
                <a:solidFill>
                  <a:srgbClr val="00B050"/>
                </a:solidFill>
                <a:latin typeface="Courier New" panose="02070309020205020404" pitchFamily="49" charset="0"/>
                <a:ea typeface="宋体" panose="02010600030101010101" pitchFamily="2" charset="-122"/>
                <a:cs typeface="Courier New" panose="02070309020205020404" pitchFamily="49" charset="0"/>
              </a:rPr>
              <a:t>/* rand – return pseudo-random int on 0..32767 */</a:t>
            </a:r>
          </a:p>
          <a:p>
            <a:pPr marL="0" indent="0">
              <a:lnSpc>
                <a:spcPct val="80000"/>
              </a:lnSpc>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int rand(void) </a:t>
            </a:r>
          </a:p>
          <a:p>
            <a:pPr marL="0" indent="0">
              <a:lnSpc>
                <a:spcPct val="80000"/>
              </a:lnSpc>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a:t>
            </a:r>
          </a:p>
          <a:p>
            <a:pPr marL="0" indent="0">
              <a:lnSpc>
                <a:spcPct val="80000"/>
              </a:lnSpc>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    next = next * 110351524 + 12345 ;</a:t>
            </a:r>
          </a:p>
          <a:p>
            <a:pPr marL="0" indent="0">
              <a:lnSpc>
                <a:spcPct val="80000"/>
              </a:lnSpc>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    return (unsigned int)((next/65536) % 32768);</a:t>
            </a:r>
          </a:p>
          <a:p>
            <a:pPr marL="0" indent="0">
              <a:lnSpc>
                <a:spcPct val="80000"/>
              </a:lnSpc>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a:t>
            </a:r>
          </a:p>
          <a:p>
            <a:pPr marL="0" indent="0">
              <a:lnSpc>
                <a:spcPct val="80000"/>
              </a:lnSpc>
              <a:buFontTx/>
              <a:buNone/>
            </a:pPr>
            <a:r>
              <a:rPr lang="en-US" altLang="zh-CN" sz="2000" b="1">
                <a:solidFill>
                  <a:srgbClr val="00B050"/>
                </a:solidFill>
                <a:latin typeface="Courier New" panose="02070309020205020404" pitchFamily="49" charset="0"/>
                <a:ea typeface="宋体" panose="02010600030101010101" pitchFamily="2" charset="-122"/>
                <a:cs typeface="Courier New" panose="02070309020205020404" pitchFamily="49" charset="0"/>
              </a:rPr>
              <a:t>/* srand – set seed for rand() */</a:t>
            </a:r>
          </a:p>
          <a:p>
            <a:pPr marL="0" indent="0">
              <a:lnSpc>
                <a:spcPct val="80000"/>
              </a:lnSpc>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void srand(unsigned int seed)</a:t>
            </a:r>
          </a:p>
          <a:p>
            <a:pPr marL="0" indent="0">
              <a:lnSpc>
                <a:spcPct val="80000"/>
              </a:lnSpc>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a:t>
            </a:r>
          </a:p>
          <a:p>
            <a:pPr marL="0" indent="0">
              <a:lnSpc>
                <a:spcPct val="80000"/>
              </a:lnSpc>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    next = seed;</a:t>
            </a:r>
          </a:p>
          <a:p>
            <a:pPr marL="0" indent="0">
              <a:lnSpc>
                <a:spcPct val="80000"/>
              </a:lnSpc>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a:t>
            </a:r>
          </a:p>
        </p:txBody>
      </p:sp>
      <p:sp>
        <p:nvSpPr>
          <p:cNvPr id="65539" name="Rectangle 3">
            <a:extLst>
              <a:ext uri="{FF2B5EF4-FFF2-40B4-BE49-F238E27FC236}">
                <a16:creationId xmlns:a16="http://schemas.microsoft.com/office/drawing/2014/main" id="{28AEE256-B2BE-2E45-9A8E-4BD04D36AED2}"/>
              </a:ext>
            </a:extLst>
          </p:cNvPr>
          <p:cNvSpPr>
            <a:spLocks noGrp="1" noChangeArrowheads="1"/>
          </p:cNvSpPr>
          <p:nvPr>
            <p:ph type="title"/>
          </p:nvPr>
        </p:nvSpPr>
        <p:spPr/>
        <p:txBody>
          <a:bodyPr/>
          <a:lstStyle/>
          <a:p>
            <a:r>
              <a:rPr lang="en-US" altLang="zh-CN">
                <a:ea typeface="宋体" panose="02010600030101010101" pitchFamily="2" charset="-122"/>
              </a:rPr>
              <a:t>Thread-unsafe functions (case 2)</a:t>
            </a:r>
            <a:endParaRPr lang="zh-CN" altLang="en-US">
              <a:ea typeface="宋体" panose="02010600030101010101" pitchFamily="2" charset="-122"/>
            </a:endParaRPr>
          </a:p>
        </p:txBody>
      </p:sp>
      <p:sp>
        <p:nvSpPr>
          <p:cNvPr id="65540" name="Rectangle 2">
            <a:extLst>
              <a:ext uri="{FF2B5EF4-FFF2-40B4-BE49-F238E27FC236}">
                <a16:creationId xmlns:a16="http://schemas.microsoft.com/office/drawing/2014/main" id="{2F4E8FEB-8330-EF4F-894E-EE89B6517EA8}"/>
              </a:ext>
            </a:extLst>
          </p:cNvPr>
          <p:cNvSpPr txBox="1">
            <a:spLocks noChangeArrowheads="1"/>
          </p:cNvSpPr>
          <p:nvPr/>
        </p:nvSpPr>
        <p:spPr bwMode="auto">
          <a:xfrm>
            <a:off x="520700" y="1536700"/>
            <a:ext cx="84709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140000"/>
              </a:lnSpc>
            </a:pPr>
            <a:r>
              <a:rPr lang="en-US" altLang="zh-CN" sz="2400" b="0" dirty="0">
                <a:latin typeface="Montserrat" pitchFamily="2" charset="0"/>
                <a:ea typeface="宋体" panose="02010600030101010101" pitchFamily="2" charset="-122"/>
              </a:rPr>
              <a:t>Class 2: Relying on persistent state across invocations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灯片编号占位符 5">
            <a:extLst>
              <a:ext uri="{FF2B5EF4-FFF2-40B4-BE49-F238E27FC236}">
                <a16:creationId xmlns:a16="http://schemas.microsoft.com/office/drawing/2014/main" id="{B38FADA6-185C-A441-9C25-46FECC3B3B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961EB9E0-CD9C-234C-80C0-30B54E883EC0}" type="slidenum">
              <a:rPr lang="zh-CN" altLang="en-US" sz="1400">
                <a:latin typeface="Times New Roman" panose="02020603050405020304" pitchFamily="18" charset="0"/>
              </a:rPr>
              <a:pPr>
                <a:spcBef>
                  <a:spcPct val="0"/>
                </a:spcBef>
                <a:buFontTx/>
                <a:buNone/>
              </a:pPr>
              <a:t>34</a:t>
            </a:fld>
            <a:endParaRPr lang="en-US" altLang="zh-CN" sz="1400">
              <a:latin typeface="Times New Roman" panose="02020603050405020304" pitchFamily="18" charset="0"/>
            </a:endParaRPr>
          </a:p>
        </p:txBody>
      </p:sp>
      <p:sp>
        <p:nvSpPr>
          <p:cNvPr id="66562" name="Rectangle 2">
            <a:extLst>
              <a:ext uri="{FF2B5EF4-FFF2-40B4-BE49-F238E27FC236}">
                <a16:creationId xmlns:a16="http://schemas.microsoft.com/office/drawing/2014/main" id="{B789677B-0E67-6A48-B379-36266E7F1D83}"/>
              </a:ext>
            </a:extLst>
          </p:cNvPr>
          <p:cNvSpPr>
            <a:spLocks noGrp="1" noChangeArrowheads="1"/>
          </p:cNvSpPr>
          <p:nvPr>
            <p:ph type="body" idx="1"/>
          </p:nvPr>
        </p:nvSpPr>
        <p:spPr>
          <a:xfrm>
            <a:off x="762000" y="3048000"/>
            <a:ext cx="8001000" cy="3124200"/>
          </a:xfrm>
          <a:solidFill>
            <a:srgbClr val="FFFFCC"/>
          </a:solidFill>
          <a:ln w="3175">
            <a:solidFill>
              <a:schemeClr val="tx1"/>
            </a:solidFill>
            <a:miter lim="800000"/>
            <a:headEnd/>
            <a:tailEnd/>
          </a:ln>
        </p:spPr>
        <p:txBody>
          <a:bodyPr lIns="90487" tIns="44450" rIns="90487" bIns="44450"/>
          <a:lstStyle/>
          <a:p>
            <a:pPr marL="0" indent="0">
              <a:lnSpc>
                <a:spcPct val="80000"/>
              </a:lnSpc>
              <a:buFontTx/>
              <a:buNone/>
            </a:pPr>
            <a:r>
              <a:rPr lang="en-US" altLang="zh-CN" sz="2000" b="1">
                <a:solidFill>
                  <a:srgbClr val="00B050"/>
                </a:solidFill>
                <a:latin typeface="Courier New" panose="02070309020205020404" pitchFamily="49" charset="0"/>
                <a:ea typeface="宋体" panose="02010600030101010101" pitchFamily="2" charset="-122"/>
                <a:cs typeface="Courier New" panose="02070309020205020404" pitchFamily="49" charset="0"/>
              </a:rPr>
              <a:t>/* rand_r – return pseudo-random int on 0..32767 */</a:t>
            </a:r>
          </a:p>
          <a:p>
            <a:pPr marL="0" indent="0">
              <a:lnSpc>
                <a:spcPct val="80000"/>
              </a:lnSpc>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int rand_r(int *</a:t>
            </a:r>
            <a:r>
              <a:rPr lang="en-US" altLang="zh-CN" sz="2000" b="1">
                <a:solidFill>
                  <a:srgbClr val="9900CC"/>
                </a:solidFill>
                <a:latin typeface="Courier New" panose="02070309020205020404" pitchFamily="49" charset="0"/>
                <a:ea typeface="宋体" panose="02010600030101010101" pitchFamily="2" charset="-122"/>
                <a:cs typeface="Courier New" panose="02070309020205020404" pitchFamily="49" charset="0"/>
              </a:rPr>
              <a:t>nextp</a:t>
            </a:r>
            <a:r>
              <a:rPr lang="en-US" altLang="zh-CN" sz="2000" b="1">
                <a:latin typeface="Courier New" panose="02070309020205020404" pitchFamily="49" charset="0"/>
                <a:ea typeface="宋体" panose="02010600030101010101" pitchFamily="2" charset="-122"/>
                <a:cs typeface="Courier New" panose="02070309020205020404" pitchFamily="49" charset="0"/>
              </a:rPr>
              <a:t>) </a:t>
            </a:r>
          </a:p>
          <a:p>
            <a:pPr marL="0" indent="0">
              <a:lnSpc>
                <a:spcPct val="80000"/>
              </a:lnSpc>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a:t>
            </a:r>
          </a:p>
          <a:p>
            <a:pPr marL="0" indent="0">
              <a:lnSpc>
                <a:spcPct val="80000"/>
              </a:lnSpc>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    *</a:t>
            </a:r>
            <a:r>
              <a:rPr lang="en-US" altLang="zh-CN" sz="2000" b="1">
                <a:solidFill>
                  <a:srgbClr val="9900CC"/>
                </a:solidFill>
                <a:latin typeface="Courier New" panose="02070309020205020404" pitchFamily="49" charset="0"/>
                <a:ea typeface="宋体" panose="02010600030101010101" pitchFamily="2" charset="-122"/>
                <a:cs typeface="Courier New" panose="02070309020205020404" pitchFamily="49" charset="0"/>
              </a:rPr>
              <a:t>nextp</a:t>
            </a:r>
            <a:r>
              <a:rPr lang="en-US" altLang="zh-CN" sz="2000" b="1">
                <a:latin typeface="Courier New" panose="02070309020205020404" pitchFamily="49" charset="0"/>
                <a:ea typeface="宋体" panose="02010600030101010101" pitchFamily="2" charset="-122"/>
                <a:cs typeface="Courier New" panose="02070309020205020404" pitchFamily="49" charset="0"/>
              </a:rPr>
              <a:t> = *</a:t>
            </a:r>
            <a:r>
              <a:rPr lang="en-US" altLang="zh-CN" sz="2000" b="1">
                <a:solidFill>
                  <a:srgbClr val="9900CC"/>
                </a:solidFill>
                <a:latin typeface="Courier New" panose="02070309020205020404" pitchFamily="49" charset="0"/>
                <a:ea typeface="宋体" panose="02010600030101010101" pitchFamily="2" charset="-122"/>
                <a:cs typeface="Courier New" panose="02070309020205020404" pitchFamily="49" charset="0"/>
              </a:rPr>
              <a:t>nextp </a:t>
            </a:r>
            <a:r>
              <a:rPr lang="en-US" altLang="zh-CN" sz="2000" b="1">
                <a:latin typeface="Courier New" panose="02070309020205020404" pitchFamily="49" charset="0"/>
                <a:ea typeface="宋体" panose="02010600030101010101" pitchFamily="2" charset="-122"/>
                <a:cs typeface="Courier New" panose="02070309020205020404" pitchFamily="49" charset="0"/>
              </a:rPr>
              <a:t>* 110351524 + 12345 ;</a:t>
            </a:r>
          </a:p>
          <a:p>
            <a:pPr marL="0" indent="0">
              <a:lnSpc>
                <a:spcPct val="80000"/>
              </a:lnSpc>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    return (unsigned int)((*</a:t>
            </a:r>
            <a:r>
              <a:rPr lang="en-US" altLang="zh-CN" sz="2000" b="1">
                <a:solidFill>
                  <a:srgbClr val="9900CC"/>
                </a:solidFill>
                <a:latin typeface="Courier New" panose="02070309020205020404" pitchFamily="49" charset="0"/>
                <a:ea typeface="宋体" panose="02010600030101010101" pitchFamily="2" charset="-122"/>
                <a:cs typeface="Courier New" panose="02070309020205020404" pitchFamily="49" charset="0"/>
              </a:rPr>
              <a:t>nextp</a:t>
            </a:r>
            <a:r>
              <a:rPr lang="en-US" altLang="zh-CN" sz="2000" b="1">
                <a:latin typeface="Courier New" panose="02070309020205020404" pitchFamily="49" charset="0"/>
                <a:ea typeface="宋体" panose="02010600030101010101" pitchFamily="2" charset="-122"/>
                <a:cs typeface="Courier New" panose="02070309020205020404" pitchFamily="49" charset="0"/>
              </a:rPr>
              <a:t>/65536) % 32768);</a:t>
            </a:r>
          </a:p>
          <a:p>
            <a:pPr marL="0" indent="0">
              <a:lnSpc>
                <a:spcPct val="80000"/>
              </a:lnSpc>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a:t>
            </a:r>
          </a:p>
        </p:txBody>
      </p:sp>
      <p:sp>
        <p:nvSpPr>
          <p:cNvPr id="66563" name="Rectangle 3">
            <a:extLst>
              <a:ext uri="{FF2B5EF4-FFF2-40B4-BE49-F238E27FC236}">
                <a16:creationId xmlns:a16="http://schemas.microsoft.com/office/drawing/2014/main" id="{FA9BAF4C-1377-C544-B731-AE5C473F66FE}"/>
              </a:ext>
            </a:extLst>
          </p:cNvPr>
          <p:cNvSpPr>
            <a:spLocks noGrp="1" noChangeArrowheads="1"/>
          </p:cNvSpPr>
          <p:nvPr>
            <p:ph type="title"/>
          </p:nvPr>
        </p:nvSpPr>
        <p:spPr/>
        <p:txBody>
          <a:bodyPr/>
          <a:lstStyle/>
          <a:p>
            <a:r>
              <a:rPr lang="en-US" altLang="zh-CN">
                <a:ea typeface="宋体" panose="02010600030101010101" pitchFamily="2" charset="-122"/>
              </a:rPr>
              <a:t>Thread-unsafe functions (case 2)</a:t>
            </a:r>
            <a:endParaRPr lang="zh-CN" altLang="en-US">
              <a:ea typeface="宋体" panose="02010600030101010101" pitchFamily="2" charset="-122"/>
            </a:endParaRPr>
          </a:p>
        </p:txBody>
      </p:sp>
      <p:sp>
        <p:nvSpPr>
          <p:cNvPr id="66564" name="Rectangle 2">
            <a:extLst>
              <a:ext uri="{FF2B5EF4-FFF2-40B4-BE49-F238E27FC236}">
                <a16:creationId xmlns:a16="http://schemas.microsoft.com/office/drawing/2014/main" id="{44E56C01-2450-6B45-96E6-1F7C4ABA802F}"/>
              </a:ext>
            </a:extLst>
          </p:cNvPr>
          <p:cNvSpPr txBox="1">
            <a:spLocks noChangeArrowheads="1"/>
          </p:cNvSpPr>
          <p:nvPr/>
        </p:nvSpPr>
        <p:spPr bwMode="auto">
          <a:xfrm>
            <a:off x="520700" y="1536700"/>
            <a:ext cx="84709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342900" indent="-342900">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140000"/>
              </a:lnSpc>
            </a:pPr>
            <a:r>
              <a:rPr lang="en-US" altLang="zh-CN" b="0" dirty="0">
                <a:latin typeface="Montserrat" pitchFamily="2" charset="0"/>
                <a:ea typeface="宋体" panose="02010600030101010101" pitchFamily="2" charset="-122"/>
              </a:rPr>
              <a:t>Pass state as part of argument</a:t>
            </a:r>
          </a:p>
          <a:p>
            <a:pPr lvl="1">
              <a:lnSpc>
                <a:spcPct val="140000"/>
              </a:lnSpc>
            </a:pPr>
            <a:r>
              <a:rPr lang="en-US" altLang="zh-CN" b="0" dirty="0">
                <a:latin typeface="Montserrat" pitchFamily="2" charset="0"/>
                <a:ea typeface="宋体" panose="02010600030101010101" pitchFamily="2" charset="-122"/>
              </a:rPr>
              <a:t>and, thereby, eliminate static state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灯片编号占位符 5">
            <a:extLst>
              <a:ext uri="{FF2B5EF4-FFF2-40B4-BE49-F238E27FC236}">
                <a16:creationId xmlns:a16="http://schemas.microsoft.com/office/drawing/2014/main" id="{7A18623D-3C39-3C4A-A56C-991A3B5084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BDAC43FE-6FD5-D140-A15F-B83558CAAB2F}" type="slidenum">
              <a:rPr lang="zh-CN" altLang="en-US" sz="1400">
                <a:latin typeface="Times New Roman" panose="02020603050405020304" pitchFamily="18" charset="0"/>
              </a:rPr>
              <a:pPr>
                <a:spcBef>
                  <a:spcPct val="0"/>
                </a:spcBef>
                <a:buFontTx/>
                <a:buNone/>
              </a:pPr>
              <a:t>35</a:t>
            </a:fld>
            <a:endParaRPr lang="en-US" altLang="zh-CN" sz="1400">
              <a:latin typeface="Times New Roman" panose="02020603050405020304" pitchFamily="18" charset="0"/>
            </a:endParaRPr>
          </a:p>
        </p:txBody>
      </p:sp>
      <p:sp>
        <p:nvSpPr>
          <p:cNvPr id="67586" name="Rectangle 2">
            <a:extLst>
              <a:ext uri="{FF2B5EF4-FFF2-40B4-BE49-F238E27FC236}">
                <a16:creationId xmlns:a16="http://schemas.microsoft.com/office/drawing/2014/main" id="{3D8576DF-6A3B-1847-B77B-3246D2493BCC}"/>
              </a:ext>
            </a:extLst>
          </p:cNvPr>
          <p:cNvSpPr>
            <a:spLocks noGrp="1" noChangeArrowheads="1"/>
          </p:cNvSpPr>
          <p:nvPr>
            <p:ph type="body" idx="1"/>
          </p:nvPr>
        </p:nvSpPr>
        <p:spPr>
          <a:xfrm>
            <a:off x="533400" y="1600200"/>
            <a:ext cx="8382000" cy="685800"/>
          </a:xfrm>
          <a:noFill/>
        </p:spPr>
        <p:txBody>
          <a:bodyPr lIns="90487" tIns="44450" rIns="90487" bIns="44450"/>
          <a:lstStyle/>
          <a:p>
            <a:pPr>
              <a:lnSpc>
                <a:spcPct val="90000"/>
              </a:lnSpc>
            </a:pPr>
            <a:r>
              <a:rPr lang="en-US" altLang="zh-CN">
                <a:ea typeface="宋体" panose="02010600030101010101" pitchFamily="2" charset="-122"/>
              </a:rPr>
              <a:t>Class 3: Returning a pointer to a static variable</a:t>
            </a:r>
          </a:p>
        </p:txBody>
      </p:sp>
      <p:sp>
        <p:nvSpPr>
          <p:cNvPr id="67587" name="Text Box 3">
            <a:extLst>
              <a:ext uri="{FF2B5EF4-FFF2-40B4-BE49-F238E27FC236}">
                <a16:creationId xmlns:a16="http://schemas.microsoft.com/office/drawing/2014/main" id="{B7F0969A-7A7F-144B-8103-C6F13D6545B6}"/>
              </a:ext>
            </a:extLst>
          </p:cNvPr>
          <p:cNvSpPr txBox="1">
            <a:spLocks noChangeArrowheads="1"/>
          </p:cNvSpPr>
          <p:nvPr/>
        </p:nvSpPr>
        <p:spPr bwMode="auto">
          <a:xfrm>
            <a:off x="990600" y="2363788"/>
            <a:ext cx="7391400" cy="1846262"/>
          </a:xfrm>
          <a:prstGeom prst="rect">
            <a:avLst/>
          </a:prstGeom>
          <a:solidFill>
            <a:srgbClr val="FFFFCC"/>
          </a:solidFill>
          <a:ln w="3175">
            <a:solidFill>
              <a:schemeClr val="tx1"/>
            </a:solidFill>
            <a:miter lim="800000"/>
            <a:headEnd/>
            <a:tailEnd/>
          </a:ln>
        </p:spPr>
        <p:txBody>
          <a:bodyPr tIns="0" bIns="0"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ea typeface="宋体" panose="02010600030101010101" pitchFamily="2" charset="-122"/>
              </a:rPr>
              <a:t>char *ctime(const time_t *timep)</a:t>
            </a:r>
          </a:p>
          <a:p>
            <a:pPr>
              <a:spcBef>
                <a:spcPct val="0"/>
              </a:spcBef>
              <a:buFontTx/>
              <a:buNone/>
            </a:pPr>
            <a:r>
              <a:rPr lang="en-US" altLang="zh-CN" sz="2000">
                <a:latin typeface="Courier New" panose="02070309020205020404" pitchFamily="49" charset="0"/>
                <a:ea typeface="宋体" panose="02010600030101010101" pitchFamily="2" charset="-122"/>
              </a:rPr>
              <a:t>{</a:t>
            </a:r>
          </a:p>
          <a:p>
            <a:pPr>
              <a:spcBef>
                <a:spcPct val="0"/>
              </a:spcBef>
              <a:buFontTx/>
              <a:buNone/>
            </a:pPr>
            <a:r>
              <a:rPr lang="en-US" altLang="zh-CN" sz="2000">
                <a:latin typeface="Courier New" panose="02070309020205020404" pitchFamily="49" charset="0"/>
                <a:ea typeface="宋体" panose="02010600030101010101" pitchFamily="2" charset="-122"/>
              </a:rPr>
              <a:t>    </a:t>
            </a:r>
            <a:r>
              <a:rPr lang="en-US" altLang="zh-CN" sz="2000">
                <a:solidFill>
                  <a:srgbClr val="FF0000"/>
                </a:solidFill>
                <a:latin typeface="Courier New" panose="02070309020205020404" pitchFamily="49" charset="0"/>
                <a:ea typeface="宋体" panose="02010600030101010101" pitchFamily="2" charset="-122"/>
              </a:rPr>
              <a:t>static</a:t>
            </a:r>
            <a:r>
              <a:rPr lang="en-US" altLang="zh-CN" sz="2000">
                <a:latin typeface="Courier New" panose="02070309020205020404" pitchFamily="49" charset="0"/>
                <a:ea typeface="宋体" panose="02010600030101010101" pitchFamily="2" charset="-122"/>
              </a:rPr>
              <a:t> char *</a:t>
            </a:r>
            <a:r>
              <a:rPr lang="en-US" altLang="zh-CN" sz="2000">
                <a:solidFill>
                  <a:srgbClr val="9900CC"/>
                </a:solidFill>
                <a:latin typeface="Courier New" panose="02070309020205020404" pitchFamily="49" charset="0"/>
                <a:ea typeface="宋体" panose="02010600030101010101" pitchFamily="2" charset="-122"/>
              </a:rPr>
              <a:t>p</a:t>
            </a:r>
            <a:r>
              <a:rPr lang="en-US" altLang="zh-CN" sz="2000">
                <a:latin typeface="Courier New" panose="02070309020205020404" pitchFamily="49" charset="0"/>
                <a:ea typeface="宋体" panose="02010600030101010101" pitchFamily="2" charset="-122"/>
              </a:rPr>
              <a:t>;</a:t>
            </a:r>
          </a:p>
          <a:p>
            <a:pPr>
              <a:spcBef>
                <a:spcPct val="0"/>
              </a:spcBef>
              <a:buFontTx/>
              <a:buNone/>
            </a:pPr>
            <a:r>
              <a:rPr lang="en-US" altLang="zh-CN" sz="2000">
                <a:latin typeface="Courier New" panose="02070309020205020404" pitchFamily="49" charset="0"/>
                <a:ea typeface="宋体" panose="02010600030101010101" pitchFamily="2" charset="-122"/>
              </a:rPr>
              <a:t>    </a:t>
            </a:r>
            <a:r>
              <a:rPr lang="en-US" altLang="zh-CN" sz="2000">
                <a:solidFill>
                  <a:srgbClr val="00B050"/>
                </a:solidFill>
                <a:latin typeface="Courier New" panose="02070309020205020404" pitchFamily="49" charset="0"/>
                <a:ea typeface="宋体" panose="02010600030101010101" pitchFamily="2" charset="-122"/>
              </a:rPr>
              <a:t>&lt;get current time and converted to string&gt;</a:t>
            </a:r>
          </a:p>
          <a:p>
            <a:pPr>
              <a:spcBef>
                <a:spcPct val="0"/>
              </a:spcBef>
              <a:buFontTx/>
              <a:buNone/>
            </a:pPr>
            <a:r>
              <a:rPr lang="en-US" altLang="zh-CN" sz="2000">
                <a:latin typeface="Courier New" panose="02070309020205020404" pitchFamily="49" charset="0"/>
                <a:ea typeface="宋体" panose="02010600030101010101" pitchFamily="2" charset="-122"/>
              </a:rPr>
              <a:t>    return &amp;</a:t>
            </a:r>
            <a:r>
              <a:rPr lang="en-US" altLang="zh-CN" sz="2000">
                <a:solidFill>
                  <a:srgbClr val="9900CC"/>
                </a:solidFill>
                <a:latin typeface="Courier New" panose="02070309020205020404" pitchFamily="49" charset="0"/>
                <a:ea typeface="宋体" panose="02010600030101010101" pitchFamily="2" charset="-122"/>
              </a:rPr>
              <a:t>p</a:t>
            </a:r>
            <a:r>
              <a:rPr lang="en-US" altLang="zh-CN" sz="2000">
                <a:latin typeface="Courier New" panose="02070309020205020404" pitchFamily="49" charset="0"/>
                <a:ea typeface="宋体" panose="02010600030101010101" pitchFamily="2" charset="-122"/>
              </a:rPr>
              <a:t>;</a:t>
            </a:r>
          </a:p>
          <a:p>
            <a:pPr>
              <a:spcBef>
                <a:spcPct val="0"/>
              </a:spcBef>
              <a:buFontTx/>
              <a:buNone/>
            </a:pPr>
            <a:r>
              <a:rPr lang="en-US" altLang="zh-CN" sz="2000">
                <a:latin typeface="Courier New" panose="02070309020205020404" pitchFamily="49" charset="0"/>
                <a:ea typeface="宋体" panose="02010600030101010101" pitchFamily="2" charset="-122"/>
              </a:rPr>
              <a:t>}</a:t>
            </a:r>
          </a:p>
        </p:txBody>
      </p:sp>
      <p:sp>
        <p:nvSpPr>
          <p:cNvPr id="67588" name="Rectangle 4">
            <a:extLst>
              <a:ext uri="{FF2B5EF4-FFF2-40B4-BE49-F238E27FC236}">
                <a16:creationId xmlns:a16="http://schemas.microsoft.com/office/drawing/2014/main" id="{368837DA-8CEF-954B-9125-EFB1114748C5}"/>
              </a:ext>
            </a:extLst>
          </p:cNvPr>
          <p:cNvSpPr>
            <a:spLocks noGrp="1" noChangeArrowheads="1"/>
          </p:cNvSpPr>
          <p:nvPr>
            <p:ph type="title"/>
          </p:nvPr>
        </p:nvSpPr>
        <p:spPr/>
        <p:txBody>
          <a:bodyPr/>
          <a:lstStyle/>
          <a:p>
            <a:r>
              <a:rPr lang="en-US" altLang="zh-CN">
                <a:ea typeface="宋体" panose="02010600030101010101" pitchFamily="2" charset="-122"/>
              </a:rPr>
              <a:t>Thread-safe functions</a:t>
            </a:r>
            <a:endParaRPr lang="zh-CN" altLang="en-US">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灯片编号占位符 5">
            <a:extLst>
              <a:ext uri="{FF2B5EF4-FFF2-40B4-BE49-F238E27FC236}">
                <a16:creationId xmlns:a16="http://schemas.microsoft.com/office/drawing/2014/main" id="{9D164D43-D4AC-5745-89D0-C44A105C6A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A5F30611-E616-8B4A-8830-A068A07F926E}" type="slidenum">
              <a:rPr lang="zh-CN" altLang="en-US" sz="1400">
                <a:latin typeface="Times New Roman" panose="02020603050405020304" pitchFamily="18" charset="0"/>
              </a:rPr>
              <a:pPr>
                <a:spcBef>
                  <a:spcPct val="0"/>
                </a:spcBef>
                <a:buFontTx/>
                <a:buNone/>
              </a:pPr>
              <a:t>36</a:t>
            </a:fld>
            <a:endParaRPr lang="en-US" altLang="zh-CN" sz="1400">
              <a:latin typeface="Times New Roman" panose="02020603050405020304" pitchFamily="18" charset="0"/>
            </a:endParaRPr>
          </a:p>
        </p:txBody>
      </p:sp>
      <p:sp>
        <p:nvSpPr>
          <p:cNvPr id="68610" name="Rectangle 2">
            <a:extLst>
              <a:ext uri="{FF2B5EF4-FFF2-40B4-BE49-F238E27FC236}">
                <a16:creationId xmlns:a16="http://schemas.microsoft.com/office/drawing/2014/main" id="{C883DCFC-B40D-EB43-A174-B2893DC669B6}"/>
              </a:ext>
            </a:extLst>
          </p:cNvPr>
          <p:cNvSpPr>
            <a:spLocks noGrp="1" noChangeArrowheads="1"/>
          </p:cNvSpPr>
          <p:nvPr>
            <p:ph type="body" idx="1"/>
          </p:nvPr>
        </p:nvSpPr>
        <p:spPr>
          <a:xfrm>
            <a:off x="533400" y="1676400"/>
            <a:ext cx="8153400" cy="2057400"/>
          </a:xfrm>
          <a:noFill/>
        </p:spPr>
        <p:txBody>
          <a:bodyPr lIns="90487" tIns="44450" rIns="90487" bIns="44450"/>
          <a:lstStyle/>
          <a:p>
            <a:pPr>
              <a:lnSpc>
                <a:spcPct val="90000"/>
              </a:lnSpc>
            </a:pPr>
            <a:r>
              <a:rPr lang="en-US" altLang="zh-CN">
                <a:ea typeface="宋体" panose="02010600030101010101" pitchFamily="2" charset="-122"/>
              </a:rPr>
              <a:t>Class 3: (Fixes)</a:t>
            </a:r>
          </a:p>
          <a:p>
            <a:pPr lvl="1"/>
            <a:r>
              <a:rPr lang="en-US" altLang="zh-CN">
                <a:ea typeface="宋体" panose="02010600030101010101" pitchFamily="2" charset="-122"/>
              </a:rPr>
              <a:t>Rewrite so caller passes pointer to struct</a:t>
            </a:r>
          </a:p>
          <a:p>
            <a:pPr lvl="2"/>
            <a:r>
              <a:rPr lang="en-US" altLang="zh-CN">
                <a:ea typeface="宋体" panose="02010600030101010101" pitchFamily="2" charset="-122"/>
              </a:rPr>
              <a:t>Issue: Requires changes in callee</a:t>
            </a:r>
          </a:p>
          <a:p>
            <a:pPr lvl="1"/>
            <a:r>
              <a:rPr lang="en-US" altLang="zh-CN">
                <a:ea typeface="宋体" panose="02010600030101010101" pitchFamily="2" charset="-122"/>
              </a:rPr>
              <a:t> “Lock-and-copy”</a:t>
            </a:r>
          </a:p>
        </p:txBody>
      </p:sp>
      <p:sp>
        <p:nvSpPr>
          <p:cNvPr id="68611" name="Text Box 4">
            <a:extLst>
              <a:ext uri="{FF2B5EF4-FFF2-40B4-BE49-F238E27FC236}">
                <a16:creationId xmlns:a16="http://schemas.microsoft.com/office/drawing/2014/main" id="{2F1BE173-8BD1-5B45-AEE9-FDEE231C4D6D}"/>
              </a:ext>
            </a:extLst>
          </p:cNvPr>
          <p:cNvSpPr txBox="1">
            <a:spLocks noChangeArrowheads="1"/>
          </p:cNvSpPr>
          <p:nvPr/>
        </p:nvSpPr>
        <p:spPr bwMode="auto">
          <a:xfrm>
            <a:off x="914400" y="3509963"/>
            <a:ext cx="6934200" cy="3078162"/>
          </a:xfrm>
          <a:prstGeom prst="rect">
            <a:avLst/>
          </a:prstGeom>
          <a:solidFill>
            <a:srgbClr val="FFFFCC"/>
          </a:solidFill>
          <a:ln w="3175">
            <a:solidFill>
              <a:schemeClr val="tx1"/>
            </a:solidFill>
            <a:miter lim="800000"/>
            <a:headEnd/>
            <a:tailEnd/>
          </a:ln>
        </p:spPr>
        <p:txBody>
          <a:bodyPr tIns="0" bIns="0"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b="0">
                <a:latin typeface="Times New Roman" panose="02020603050405020304" pitchFamily="18" charset="0"/>
                <a:ea typeface="宋体" panose="02010600030101010101" pitchFamily="2" charset="-122"/>
                <a:cs typeface="Times New Roman" panose="02020603050405020304" pitchFamily="18" charset="0"/>
              </a:rPr>
              <a:t>char *ctime_ts( const time_t timep, char *privatep) </a:t>
            </a:r>
          </a:p>
          <a:p>
            <a:pPr>
              <a:spcBef>
                <a:spcPct val="0"/>
              </a:spcBef>
              <a:buFontTx/>
              <a:buNone/>
            </a:pPr>
            <a:r>
              <a:rPr lang="en-US" altLang="zh-CN" sz="2000" b="0">
                <a:latin typeface="Times New Roman" panose="02020603050405020304" pitchFamily="18" charset="0"/>
                <a:ea typeface="宋体" panose="02010600030101010101" pitchFamily="2" charset="-122"/>
                <a:cs typeface="Times New Roman" panose="02020603050405020304" pitchFamily="18" charset="0"/>
              </a:rPr>
              <a:t>{</a:t>
            </a:r>
          </a:p>
          <a:p>
            <a:pPr>
              <a:spcBef>
                <a:spcPct val="0"/>
              </a:spcBef>
              <a:buFontTx/>
              <a:buNone/>
            </a:pPr>
            <a:r>
              <a:rPr lang="en-US" altLang="zh-CN" sz="2000" b="0">
                <a:latin typeface="Times New Roman" panose="02020603050405020304" pitchFamily="18" charset="0"/>
                <a:ea typeface="宋体" panose="02010600030101010101" pitchFamily="2" charset="-122"/>
                <a:cs typeface="Times New Roman" panose="02020603050405020304" pitchFamily="18" charset="0"/>
              </a:rPr>
              <a:t>    char *sharedp;</a:t>
            </a:r>
          </a:p>
          <a:p>
            <a:pPr>
              <a:spcBef>
                <a:spcPct val="0"/>
              </a:spcBef>
              <a:buFontTx/>
              <a:buNone/>
            </a:pPr>
            <a:endParaRPr lang="en-US" altLang="zh-CN" sz="2000" b="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en-US" altLang="zh-CN" sz="2000" b="0">
                <a:latin typeface="Times New Roman" panose="02020603050405020304" pitchFamily="18" charset="0"/>
                <a:ea typeface="宋体" panose="02010600030101010101" pitchFamily="2" charset="-122"/>
                <a:cs typeface="Times New Roman" panose="02020603050405020304" pitchFamily="18" charset="0"/>
              </a:rPr>
              <a:t>    P(&amp;mutex);</a:t>
            </a:r>
          </a:p>
          <a:p>
            <a:pPr>
              <a:spcBef>
                <a:spcPct val="0"/>
              </a:spcBef>
              <a:buFontTx/>
              <a:buNone/>
            </a:pPr>
            <a:r>
              <a:rPr lang="en-US" altLang="zh-CN" sz="2000" b="0">
                <a:latin typeface="Times New Roman" panose="02020603050405020304" pitchFamily="18" charset="0"/>
                <a:ea typeface="宋体" panose="02010600030101010101" pitchFamily="2" charset="-122"/>
                <a:cs typeface="Times New Roman" panose="02020603050405020304" pitchFamily="18" charset="0"/>
              </a:rPr>
              <a:t>    sharedp = ctime(timep);</a:t>
            </a:r>
          </a:p>
          <a:p>
            <a:pPr>
              <a:spcBef>
                <a:spcPct val="0"/>
              </a:spcBef>
              <a:buFontTx/>
              <a:buNone/>
            </a:pPr>
            <a:r>
              <a:rPr lang="en-US" altLang="zh-CN" sz="2000" b="0">
                <a:latin typeface="Times New Roman" panose="02020603050405020304" pitchFamily="18" charset="0"/>
                <a:ea typeface="宋体" panose="02010600030101010101" pitchFamily="2" charset="-122"/>
                <a:cs typeface="Times New Roman" panose="02020603050405020304" pitchFamily="18" charset="0"/>
              </a:rPr>
              <a:t>    strcpy(private, sharedp) ;</a:t>
            </a:r>
          </a:p>
          <a:p>
            <a:pPr>
              <a:spcBef>
                <a:spcPct val="0"/>
              </a:spcBef>
              <a:buFontTx/>
              <a:buNone/>
            </a:pPr>
            <a:r>
              <a:rPr lang="en-US" altLang="zh-CN" sz="2000" b="0">
                <a:latin typeface="Times New Roman" panose="02020603050405020304" pitchFamily="18" charset="0"/>
                <a:ea typeface="宋体" panose="02010600030101010101" pitchFamily="2" charset="-122"/>
                <a:cs typeface="Times New Roman" panose="02020603050405020304" pitchFamily="18" charset="0"/>
              </a:rPr>
              <a:t>    V(&amp;mutex);</a:t>
            </a:r>
          </a:p>
          <a:p>
            <a:pPr>
              <a:spcBef>
                <a:spcPct val="0"/>
              </a:spcBef>
              <a:buFontTx/>
              <a:buNone/>
            </a:pPr>
            <a:r>
              <a:rPr lang="en-US" altLang="zh-CN" sz="2000" b="0">
                <a:latin typeface="Times New Roman" panose="02020603050405020304" pitchFamily="18" charset="0"/>
                <a:ea typeface="宋体" panose="02010600030101010101" pitchFamily="2" charset="-122"/>
                <a:cs typeface="Times New Roman" panose="02020603050405020304" pitchFamily="18" charset="0"/>
              </a:rPr>
              <a:t>    return privatep;</a:t>
            </a:r>
          </a:p>
          <a:p>
            <a:pPr>
              <a:spcBef>
                <a:spcPct val="0"/>
              </a:spcBef>
              <a:buFontTx/>
              <a:buNone/>
            </a:pPr>
            <a:r>
              <a:rPr lang="en-US" altLang="zh-CN" sz="2000" b="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8612" name="Rectangle 7">
            <a:extLst>
              <a:ext uri="{FF2B5EF4-FFF2-40B4-BE49-F238E27FC236}">
                <a16:creationId xmlns:a16="http://schemas.microsoft.com/office/drawing/2014/main" id="{0083E7A8-6F04-824F-B178-E1E85DA20E3F}"/>
              </a:ext>
            </a:extLst>
          </p:cNvPr>
          <p:cNvSpPr>
            <a:spLocks noGrp="1" noChangeArrowheads="1"/>
          </p:cNvSpPr>
          <p:nvPr>
            <p:ph type="title"/>
          </p:nvPr>
        </p:nvSpPr>
        <p:spPr/>
        <p:txBody>
          <a:bodyPr/>
          <a:lstStyle/>
          <a:p>
            <a:r>
              <a:rPr lang="en-US" altLang="zh-CN">
                <a:ea typeface="宋体" panose="02010600030101010101" pitchFamily="2" charset="-122"/>
              </a:rPr>
              <a:t>Thread-safe functions</a:t>
            </a:r>
            <a:endParaRPr lang="zh-CN" altLang="en-US">
              <a:ea typeface="宋体" panose="02010600030101010101" pitchFamily="2" charset="-122"/>
            </a:endParaRPr>
          </a:p>
        </p:txBody>
      </p:sp>
      <p:sp>
        <p:nvSpPr>
          <p:cNvPr id="68613" name="Text Box 3">
            <a:extLst>
              <a:ext uri="{FF2B5EF4-FFF2-40B4-BE49-F238E27FC236}">
                <a16:creationId xmlns:a16="http://schemas.microsoft.com/office/drawing/2014/main" id="{F7D0752F-C381-064B-9CF6-BBC44713BE35}"/>
              </a:ext>
            </a:extLst>
          </p:cNvPr>
          <p:cNvSpPr txBox="1">
            <a:spLocks noChangeArrowheads="1"/>
          </p:cNvSpPr>
          <p:nvPr/>
        </p:nvSpPr>
        <p:spPr bwMode="auto">
          <a:xfrm>
            <a:off x="5105400" y="2884488"/>
            <a:ext cx="3505200" cy="615950"/>
          </a:xfrm>
          <a:prstGeom prst="rect">
            <a:avLst/>
          </a:prstGeom>
          <a:solidFill>
            <a:srgbClr val="FFFFCC"/>
          </a:solidFill>
          <a:ln w="3175">
            <a:solidFill>
              <a:schemeClr val="tx1"/>
            </a:solidFill>
            <a:miter lim="800000"/>
            <a:headEnd/>
            <a:tailEnd/>
          </a:ln>
        </p:spPr>
        <p:txBody>
          <a:bodyPr tIns="0" bIns="0"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b="0">
                <a:solidFill>
                  <a:srgbClr val="9900CC"/>
                </a:solidFill>
                <a:latin typeface="Times New Roman" panose="02020603050405020304" pitchFamily="18" charset="0"/>
                <a:ea typeface="宋体" panose="02010600030101010101" pitchFamily="2" charset="-122"/>
                <a:cs typeface="Times New Roman" panose="02020603050405020304" pitchFamily="18" charset="0"/>
              </a:rPr>
              <a:t>privatep </a:t>
            </a:r>
            <a:r>
              <a:rPr lang="en-US" altLang="zh-CN" sz="2000" b="0">
                <a:latin typeface="Times New Roman" panose="02020603050405020304" pitchFamily="18" charset="0"/>
                <a:ea typeface="宋体" panose="02010600030101010101" pitchFamily="2" charset="-122"/>
                <a:cs typeface="Times New Roman" panose="02020603050405020304" pitchFamily="18" charset="0"/>
              </a:rPr>
              <a:t>= Malloc(...));</a:t>
            </a:r>
          </a:p>
          <a:p>
            <a:pPr>
              <a:spcBef>
                <a:spcPct val="0"/>
              </a:spcBef>
              <a:buFontTx/>
              <a:buNone/>
            </a:pPr>
            <a:r>
              <a:rPr lang="en-US" altLang="zh-CN" sz="2000" b="0">
                <a:latin typeface="Times New Roman" panose="02020603050405020304" pitchFamily="18" charset="0"/>
                <a:ea typeface="宋体" panose="02010600030101010101" pitchFamily="2" charset="-122"/>
                <a:cs typeface="Times New Roman" panose="02020603050405020304" pitchFamily="18" charset="0"/>
              </a:rPr>
              <a:t>ctime_ts(&amp;t, </a:t>
            </a:r>
            <a:r>
              <a:rPr lang="en-US" altLang="zh-CN" sz="2000" b="0">
                <a:solidFill>
                  <a:srgbClr val="9900CC"/>
                </a:solidFill>
                <a:latin typeface="Times New Roman" panose="02020603050405020304" pitchFamily="18" charset="0"/>
                <a:ea typeface="宋体" panose="02010600030101010101" pitchFamily="2" charset="-122"/>
                <a:cs typeface="Times New Roman" panose="02020603050405020304" pitchFamily="18" charset="0"/>
              </a:rPr>
              <a:t>privatep</a:t>
            </a:r>
            <a:r>
              <a:rPr lang="en-US" altLang="zh-CN" sz="2000" b="0">
                <a:latin typeface="Times New Roman" panose="02020603050405020304" pitchFamily="18" charset="0"/>
                <a:ea typeface="宋体" panose="02010600030101010101" pitchFamily="2" charset="-122"/>
                <a:cs typeface="Times New Roman" panose="02020603050405020304" pitchFamily="18"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灯片编号占位符 5">
            <a:extLst>
              <a:ext uri="{FF2B5EF4-FFF2-40B4-BE49-F238E27FC236}">
                <a16:creationId xmlns:a16="http://schemas.microsoft.com/office/drawing/2014/main" id="{9309AAA1-2178-844F-A65D-6E76E36A00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C1988FBB-C3AC-7B4F-8737-86677686C545}" type="slidenum">
              <a:rPr lang="zh-CN" altLang="en-US" sz="1400">
                <a:latin typeface="Times New Roman" panose="02020603050405020304" pitchFamily="18" charset="0"/>
              </a:rPr>
              <a:pPr>
                <a:spcBef>
                  <a:spcPct val="0"/>
                </a:spcBef>
                <a:buFontTx/>
                <a:buNone/>
              </a:pPr>
              <a:t>37</a:t>
            </a:fld>
            <a:endParaRPr lang="en-US" altLang="zh-CN" sz="1400">
              <a:latin typeface="Times New Roman" panose="02020603050405020304" pitchFamily="18" charset="0"/>
            </a:endParaRPr>
          </a:p>
        </p:txBody>
      </p:sp>
      <p:sp>
        <p:nvSpPr>
          <p:cNvPr id="69634" name="Rectangle 2">
            <a:extLst>
              <a:ext uri="{FF2B5EF4-FFF2-40B4-BE49-F238E27FC236}">
                <a16:creationId xmlns:a16="http://schemas.microsoft.com/office/drawing/2014/main" id="{42C41B38-E222-154B-8AE1-9B6806F4F9C1}"/>
              </a:ext>
            </a:extLst>
          </p:cNvPr>
          <p:cNvSpPr>
            <a:spLocks noGrp="1" noChangeArrowheads="1"/>
          </p:cNvSpPr>
          <p:nvPr>
            <p:ph type="body" idx="1"/>
          </p:nvPr>
        </p:nvSpPr>
        <p:spPr>
          <a:xfrm>
            <a:off x="520700" y="1676400"/>
            <a:ext cx="8013700" cy="4267200"/>
          </a:xfrm>
          <a:noFill/>
        </p:spPr>
        <p:txBody>
          <a:bodyPr lIns="90487" tIns="44450" rIns="90487" bIns="44450"/>
          <a:lstStyle/>
          <a:p>
            <a:pPr>
              <a:lnSpc>
                <a:spcPct val="90000"/>
              </a:lnSpc>
            </a:pPr>
            <a:r>
              <a:rPr lang="en-US" altLang="zh-CN">
                <a:ea typeface="宋体" panose="02010600030101010101" pitchFamily="2" charset="-122"/>
              </a:rPr>
              <a:t>Class 4: Calling thread-unsafe functions.</a:t>
            </a:r>
          </a:p>
          <a:p>
            <a:pPr lvl="1"/>
            <a:r>
              <a:rPr lang="en-US" altLang="zh-CN">
                <a:ea typeface="宋体" panose="02010600030101010101" pitchFamily="2" charset="-122"/>
              </a:rPr>
              <a:t>Calling one thread-unsafe function makes the entire function that calls it thread-unsafe</a:t>
            </a:r>
          </a:p>
          <a:p>
            <a:pPr lvl="1"/>
            <a:r>
              <a:rPr lang="en-US" altLang="zh-CN">
                <a:ea typeface="宋体" panose="02010600030101010101" pitchFamily="2" charset="-122"/>
              </a:rPr>
              <a:t>Fix: Modify the function so it calls only thread-safe functions </a:t>
            </a:r>
            <a:r>
              <a:rPr lang="en-US" altLang="zh-CN">
                <a:ea typeface="宋体" panose="02010600030101010101" pitchFamily="2" charset="-122"/>
                <a:sym typeface="Wingdings" pitchFamily="2" charset="2"/>
              </a:rPr>
              <a:t></a:t>
            </a:r>
            <a:endParaRPr lang="en-US" altLang="zh-CN">
              <a:ea typeface="宋体" panose="02010600030101010101" pitchFamily="2" charset="-122"/>
            </a:endParaRPr>
          </a:p>
          <a:p>
            <a:pPr lvl="2"/>
            <a:endParaRPr lang="en-US" altLang="zh-CN">
              <a:ea typeface="宋体" panose="02010600030101010101" pitchFamily="2" charset="-122"/>
            </a:endParaRPr>
          </a:p>
        </p:txBody>
      </p:sp>
      <p:sp>
        <p:nvSpPr>
          <p:cNvPr id="69635" name="Rectangle 3">
            <a:extLst>
              <a:ext uri="{FF2B5EF4-FFF2-40B4-BE49-F238E27FC236}">
                <a16:creationId xmlns:a16="http://schemas.microsoft.com/office/drawing/2014/main" id="{F6FF3A75-7C1E-9A4E-AEFA-5A194A0384D8}"/>
              </a:ext>
            </a:extLst>
          </p:cNvPr>
          <p:cNvSpPr>
            <a:spLocks noGrp="1" noChangeArrowheads="1"/>
          </p:cNvSpPr>
          <p:nvPr>
            <p:ph type="title"/>
          </p:nvPr>
        </p:nvSpPr>
        <p:spPr/>
        <p:txBody>
          <a:bodyPr/>
          <a:lstStyle/>
          <a:p>
            <a:r>
              <a:rPr lang="en-US" altLang="zh-CN">
                <a:ea typeface="宋体" panose="02010600030101010101" pitchFamily="2" charset="-122"/>
              </a:rPr>
              <a:t>Thread-safe functions</a:t>
            </a:r>
            <a:endParaRPr lang="zh-CN" altLang="en-US">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灯片编号占位符 5">
            <a:extLst>
              <a:ext uri="{FF2B5EF4-FFF2-40B4-BE49-F238E27FC236}">
                <a16:creationId xmlns:a16="http://schemas.microsoft.com/office/drawing/2014/main" id="{5F632BF4-D88A-B34D-8618-3F03BE4F33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FB5E015A-70FC-5244-859C-0191703076C5}" type="slidenum">
              <a:rPr lang="zh-CN" altLang="en-US" sz="1400">
                <a:latin typeface="Times New Roman" panose="02020603050405020304" pitchFamily="18" charset="0"/>
              </a:rPr>
              <a:pPr>
                <a:spcBef>
                  <a:spcPct val="0"/>
                </a:spcBef>
                <a:buFontTx/>
                <a:buNone/>
              </a:pPr>
              <a:t>38</a:t>
            </a:fld>
            <a:endParaRPr lang="en-US" altLang="zh-CN" sz="1400">
              <a:latin typeface="Times New Roman" panose="02020603050405020304" pitchFamily="18" charset="0"/>
            </a:endParaRPr>
          </a:p>
        </p:txBody>
      </p:sp>
      <p:sp>
        <p:nvSpPr>
          <p:cNvPr id="70658" name="Rectangle 2">
            <a:extLst>
              <a:ext uri="{FF2B5EF4-FFF2-40B4-BE49-F238E27FC236}">
                <a16:creationId xmlns:a16="http://schemas.microsoft.com/office/drawing/2014/main" id="{DA8B83F4-5285-4A48-8ACA-120E96BAB5C0}"/>
              </a:ext>
            </a:extLst>
          </p:cNvPr>
          <p:cNvSpPr>
            <a:spLocks noGrp="1" noChangeArrowheads="1"/>
          </p:cNvSpPr>
          <p:nvPr>
            <p:ph type="body" idx="1"/>
          </p:nvPr>
        </p:nvSpPr>
        <p:spPr>
          <a:xfrm>
            <a:off x="520700" y="1524000"/>
            <a:ext cx="8166100" cy="4648200"/>
          </a:xfrm>
          <a:noFill/>
        </p:spPr>
        <p:txBody>
          <a:bodyPr lIns="90487" tIns="44450" rIns="90487" bIns="44450"/>
          <a:lstStyle/>
          <a:p>
            <a:pPr marL="355600" indent="-355600"/>
            <a:r>
              <a:rPr lang="en-US" altLang="zh-CN">
                <a:ea typeface="宋体" panose="02010600030101010101" pitchFamily="2" charset="-122"/>
              </a:rPr>
              <a:t>A function is </a:t>
            </a:r>
            <a:r>
              <a:rPr lang="en-US" altLang="zh-CN">
                <a:solidFill>
                  <a:srgbClr val="FF0000"/>
                </a:solidFill>
                <a:ea typeface="宋体" panose="02010600030101010101" pitchFamily="2" charset="-122"/>
              </a:rPr>
              <a:t>reentrant</a:t>
            </a:r>
            <a:r>
              <a:rPr lang="en-US" altLang="zh-CN">
                <a:ea typeface="宋体" panose="02010600030101010101" pitchFamily="2" charset="-122"/>
              </a:rPr>
              <a:t> iff it accesses NO shared variables when called from multiple threads.</a:t>
            </a:r>
          </a:p>
          <a:p>
            <a:pPr marL="914400" lvl="1" indent="-457200"/>
            <a:r>
              <a:rPr lang="en-US" altLang="zh-CN">
                <a:ea typeface="宋体" panose="02010600030101010101" pitchFamily="2" charset="-122"/>
              </a:rPr>
              <a:t>Reentrant functions are an important subset of thread-safe functions.</a:t>
            </a:r>
          </a:p>
          <a:p>
            <a:pPr marL="914400" lvl="1" indent="-457200"/>
            <a:r>
              <a:rPr lang="en-US" altLang="zh-CN">
                <a:ea typeface="宋体" panose="02010600030101010101" pitchFamily="2" charset="-122"/>
              </a:rPr>
              <a:t>Require no synchronization operations.</a:t>
            </a:r>
          </a:p>
        </p:txBody>
      </p:sp>
      <p:sp>
        <p:nvSpPr>
          <p:cNvPr id="70659" name="Rectangle 3">
            <a:extLst>
              <a:ext uri="{FF2B5EF4-FFF2-40B4-BE49-F238E27FC236}">
                <a16:creationId xmlns:a16="http://schemas.microsoft.com/office/drawing/2014/main" id="{8C31F0F9-5144-AE42-BF6D-D80872709C66}"/>
              </a:ext>
            </a:extLst>
          </p:cNvPr>
          <p:cNvSpPr>
            <a:spLocks noGrp="1" noChangeArrowheads="1"/>
          </p:cNvSpPr>
          <p:nvPr>
            <p:ph type="title"/>
          </p:nvPr>
        </p:nvSpPr>
        <p:spPr/>
        <p:txBody>
          <a:bodyPr/>
          <a:lstStyle/>
          <a:p>
            <a:r>
              <a:rPr lang="en-US" altLang="zh-CN">
                <a:ea typeface="宋体" panose="02010600030101010101" pitchFamily="2" charset="-122"/>
              </a:rPr>
              <a:t>Reentrant functions</a:t>
            </a:r>
            <a:endParaRPr lang="zh-CN" altLang="en-US">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灯片编号占位符 5">
            <a:extLst>
              <a:ext uri="{FF2B5EF4-FFF2-40B4-BE49-F238E27FC236}">
                <a16:creationId xmlns:a16="http://schemas.microsoft.com/office/drawing/2014/main" id="{E201BCEF-7198-024F-A799-E7A6E17F72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7A313509-62E0-7A4C-AC16-51D6D717EA7A}" type="slidenum">
              <a:rPr lang="zh-CN" altLang="en-US" sz="1400">
                <a:latin typeface="Times New Roman" panose="02020603050405020304" pitchFamily="18" charset="0"/>
              </a:rPr>
              <a:pPr>
                <a:spcBef>
                  <a:spcPct val="0"/>
                </a:spcBef>
                <a:buFontTx/>
                <a:buNone/>
              </a:pPr>
              <a:t>39</a:t>
            </a:fld>
            <a:endParaRPr lang="en-US" altLang="zh-CN" sz="1400">
              <a:latin typeface="Times New Roman" panose="02020603050405020304" pitchFamily="18" charset="0"/>
            </a:endParaRPr>
          </a:p>
        </p:txBody>
      </p:sp>
      <p:sp>
        <p:nvSpPr>
          <p:cNvPr id="71682" name="Rectangle 2">
            <a:extLst>
              <a:ext uri="{FF2B5EF4-FFF2-40B4-BE49-F238E27FC236}">
                <a16:creationId xmlns:a16="http://schemas.microsoft.com/office/drawing/2014/main" id="{7DC0BE55-8C96-7542-B5E6-77DB3B30EB78}"/>
              </a:ext>
            </a:extLst>
          </p:cNvPr>
          <p:cNvSpPr>
            <a:spLocks noGrp="1" noChangeArrowheads="1"/>
          </p:cNvSpPr>
          <p:nvPr>
            <p:ph type="title"/>
          </p:nvPr>
        </p:nvSpPr>
        <p:spPr/>
        <p:txBody>
          <a:bodyPr/>
          <a:lstStyle/>
          <a:p>
            <a:r>
              <a:rPr lang="en-US" altLang="zh-CN">
                <a:ea typeface="宋体" panose="02010600030101010101" pitchFamily="2" charset="-122"/>
              </a:rPr>
              <a:t>Reentrant functions</a:t>
            </a:r>
            <a:endParaRPr lang="zh-CN" altLang="en-US">
              <a:ea typeface="宋体" panose="02010600030101010101" pitchFamily="2" charset="-122"/>
            </a:endParaRPr>
          </a:p>
        </p:txBody>
      </p:sp>
      <p:grpSp>
        <p:nvGrpSpPr>
          <p:cNvPr id="71683" name="Group 3">
            <a:extLst>
              <a:ext uri="{FF2B5EF4-FFF2-40B4-BE49-F238E27FC236}">
                <a16:creationId xmlns:a16="http://schemas.microsoft.com/office/drawing/2014/main" id="{33EF788C-A553-A64D-A891-51CF437276C0}"/>
              </a:ext>
            </a:extLst>
          </p:cNvPr>
          <p:cNvGrpSpPr>
            <a:grpSpLocks/>
          </p:cNvGrpSpPr>
          <p:nvPr/>
        </p:nvGrpSpPr>
        <p:grpSpPr bwMode="auto">
          <a:xfrm>
            <a:off x="1935163" y="1600200"/>
            <a:ext cx="5127625" cy="2379663"/>
            <a:chOff x="1121" y="1485"/>
            <a:chExt cx="3230" cy="1499"/>
          </a:xfrm>
        </p:grpSpPr>
        <p:sp>
          <p:nvSpPr>
            <p:cNvPr id="71685" name="Text Box 5">
              <a:extLst>
                <a:ext uri="{FF2B5EF4-FFF2-40B4-BE49-F238E27FC236}">
                  <a16:creationId xmlns:a16="http://schemas.microsoft.com/office/drawing/2014/main" id="{F5B8E35C-1401-344E-9732-0CE3D932C554}"/>
                </a:ext>
              </a:extLst>
            </p:cNvPr>
            <p:cNvSpPr txBox="1">
              <a:spLocks noChangeArrowheads="1"/>
            </p:cNvSpPr>
            <p:nvPr/>
          </p:nvSpPr>
          <p:spPr bwMode="auto">
            <a:xfrm>
              <a:off x="1121" y="1485"/>
              <a:ext cx="112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2400">
                  <a:latin typeface="Calibri" panose="020F0502020204030204" pitchFamily="34" charset="0"/>
                  <a:ea typeface="宋体" panose="02010600030101010101" pitchFamily="2" charset="-122"/>
                  <a:cs typeface="Calibri" panose="020F0502020204030204" pitchFamily="34" charset="0"/>
                </a:rPr>
                <a:t>All functions</a:t>
              </a:r>
            </a:p>
          </p:txBody>
        </p:sp>
        <p:sp>
          <p:nvSpPr>
            <p:cNvPr id="26632" name="Rectangle 6">
              <a:extLst>
                <a:ext uri="{FF2B5EF4-FFF2-40B4-BE49-F238E27FC236}">
                  <a16:creationId xmlns:a16="http://schemas.microsoft.com/office/drawing/2014/main" id="{95684FFB-00AC-F34C-8B73-D49030FAC790}"/>
                </a:ext>
              </a:extLst>
            </p:cNvPr>
            <p:cNvSpPr>
              <a:spLocks noChangeArrowheads="1"/>
            </p:cNvSpPr>
            <p:nvPr/>
          </p:nvSpPr>
          <p:spPr bwMode="auto">
            <a:xfrm>
              <a:off x="1183" y="1784"/>
              <a:ext cx="1584" cy="1200"/>
            </a:xfrm>
            <a:prstGeom prst="rect">
              <a:avLst/>
            </a:prstGeom>
            <a:solidFill>
              <a:schemeClr val="accent1">
                <a:lumMod val="20000"/>
                <a:lumOff val="80000"/>
              </a:schemeClr>
            </a:solidFill>
            <a:ln w="12700">
              <a:solidFill>
                <a:schemeClr val="tx1"/>
              </a:solidFill>
              <a:miter lim="800000"/>
              <a:headEnd/>
              <a:tailEnd/>
            </a:ln>
          </p:spPr>
          <p:txBody>
            <a:bodyPr wrap="none" anchor="ctr"/>
            <a:lstStyle/>
            <a:p>
              <a:pPr>
                <a:lnSpc>
                  <a:spcPct val="90000"/>
                </a:lnSpc>
                <a:spcBef>
                  <a:spcPct val="20000"/>
                </a:spcBef>
                <a:defRPr/>
              </a:pPr>
              <a:endParaRPr lang="zh-CN" altLang="en-US" b="0" dirty="0">
                <a:latin typeface="Montserrat" pitchFamily="2" charset="0"/>
                <a:ea typeface="宋体" charset="-122"/>
              </a:endParaRPr>
            </a:p>
          </p:txBody>
        </p:sp>
        <p:sp>
          <p:nvSpPr>
            <p:cNvPr id="71687" name="Rectangle 7">
              <a:extLst>
                <a:ext uri="{FF2B5EF4-FFF2-40B4-BE49-F238E27FC236}">
                  <a16:creationId xmlns:a16="http://schemas.microsoft.com/office/drawing/2014/main" id="{BC65F415-13B9-2348-8DE2-921AFC2EBE8D}"/>
                </a:ext>
              </a:extLst>
            </p:cNvPr>
            <p:cNvSpPr>
              <a:spLocks noChangeArrowheads="1"/>
            </p:cNvSpPr>
            <p:nvPr/>
          </p:nvSpPr>
          <p:spPr bwMode="auto">
            <a:xfrm>
              <a:off x="2767" y="1784"/>
              <a:ext cx="1584" cy="1200"/>
            </a:xfrm>
            <a:prstGeom prst="rect">
              <a:avLst/>
            </a:prstGeom>
            <a:solidFill>
              <a:srgbClr val="FFFFCC"/>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Montserrat" pitchFamily="2" charset="0"/>
                <a:ea typeface="宋体" panose="02010600030101010101" pitchFamily="2" charset="-122"/>
              </a:endParaRPr>
            </a:p>
          </p:txBody>
        </p:sp>
        <p:sp>
          <p:nvSpPr>
            <p:cNvPr id="71688" name="Text Box 8">
              <a:extLst>
                <a:ext uri="{FF2B5EF4-FFF2-40B4-BE49-F238E27FC236}">
                  <a16:creationId xmlns:a16="http://schemas.microsoft.com/office/drawing/2014/main" id="{6BC711FA-00B4-8048-A2A4-3C247ADB94EB}"/>
                </a:ext>
              </a:extLst>
            </p:cNvPr>
            <p:cNvSpPr txBox="1">
              <a:spLocks noChangeArrowheads="1"/>
            </p:cNvSpPr>
            <p:nvPr/>
          </p:nvSpPr>
          <p:spPr bwMode="auto">
            <a:xfrm>
              <a:off x="3079" y="2168"/>
              <a:ext cx="99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ea typeface="宋体" panose="02010600030101010101" pitchFamily="2" charset="-122"/>
                </a:rPr>
                <a:t>Thread-unsafe</a:t>
              </a:r>
            </a:p>
            <a:p>
              <a:pPr algn="ctr">
                <a:spcBef>
                  <a:spcPct val="0"/>
                </a:spcBef>
                <a:buFontTx/>
                <a:buNone/>
              </a:pPr>
              <a:r>
                <a:rPr lang="en-US" altLang="zh-CN" sz="1600">
                  <a:latin typeface="Helvetica" pitchFamily="2" charset="0"/>
                  <a:ea typeface="宋体" panose="02010600030101010101" pitchFamily="2" charset="-122"/>
                </a:rPr>
                <a:t>functions</a:t>
              </a:r>
            </a:p>
          </p:txBody>
        </p:sp>
        <p:sp>
          <p:nvSpPr>
            <p:cNvPr id="71689" name="Text Box 9">
              <a:extLst>
                <a:ext uri="{FF2B5EF4-FFF2-40B4-BE49-F238E27FC236}">
                  <a16:creationId xmlns:a16="http://schemas.microsoft.com/office/drawing/2014/main" id="{A0031FFA-159E-1641-92AA-DC249DBF061D}"/>
                </a:ext>
              </a:extLst>
            </p:cNvPr>
            <p:cNvSpPr txBox="1">
              <a:spLocks noChangeArrowheads="1"/>
            </p:cNvSpPr>
            <p:nvPr/>
          </p:nvSpPr>
          <p:spPr bwMode="auto">
            <a:xfrm>
              <a:off x="1526" y="1784"/>
              <a:ext cx="84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ea typeface="宋体" panose="02010600030101010101" pitchFamily="2" charset="-122"/>
                </a:rPr>
                <a:t>Thread-safe</a:t>
              </a:r>
            </a:p>
            <a:p>
              <a:pPr algn="ctr">
                <a:spcBef>
                  <a:spcPct val="0"/>
                </a:spcBef>
                <a:buFontTx/>
                <a:buNone/>
              </a:pPr>
              <a:r>
                <a:rPr lang="en-US" altLang="zh-CN" sz="1600">
                  <a:latin typeface="Helvetica" pitchFamily="2" charset="0"/>
                  <a:ea typeface="宋体" panose="02010600030101010101" pitchFamily="2" charset="-122"/>
                </a:rPr>
                <a:t>functions</a:t>
              </a:r>
            </a:p>
          </p:txBody>
        </p:sp>
        <p:sp>
          <p:nvSpPr>
            <p:cNvPr id="71690" name="Oval 4">
              <a:extLst>
                <a:ext uri="{FF2B5EF4-FFF2-40B4-BE49-F238E27FC236}">
                  <a16:creationId xmlns:a16="http://schemas.microsoft.com/office/drawing/2014/main" id="{7C0CD59C-CF9A-0D4A-A42C-B8AE70865B4F}"/>
                </a:ext>
              </a:extLst>
            </p:cNvPr>
            <p:cNvSpPr>
              <a:spLocks noChangeArrowheads="1"/>
            </p:cNvSpPr>
            <p:nvPr/>
          </p:nvSpPr>
          <p:spPr bwMode="auto">
            <a:xfrm>
              <a:off x="1471" y="2168"/>
              <a:ext cx="960" cy="720"/>
            </a:xfrm>
            <a:prstGeom prst="ellipse">
              <a:avLst/>
            </a:prstGeom>
            <a:solidFill>
              <a:srgbClr val="FF99CC"/>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ea typeface="宋体" panose="02010600030101010101" pitchFamily="2" charset="-122"/>
                </a:rPr>
                <a:t>Reentrant</a:t>
              </a:r>
            </a:p>
            <a:p>
              <a:pPr algn="ctr">
                <a:spcBef>
                  <a:spcPct val="0"/>
                </a:spcBef>
                <a:buFontTx/>
                <a:buNone/>
              </a:pPr>
              <a:r>
                <a:rPr lang="en-US" altLang="zh-CN" sz="1600">
                  <a:latin typeface="Helvetica" pitchFamily="2" charset="0"/>
                  <a:ea typeface="宋体" panose="02010600030101010101" pitchFamily="2" charset="-122"/>
                </a:rPr>
                <a:t>functions</a:t>
              </a:r>
            </a:p>
          </p:txBody>
        </p:sp>
      </p:grpSp>
      <p:sp>
        <p:nvSpPr>
          <p:cNvPr id="71684" name="Rectangle 10">
            <a:extLst>
              <a:ext uri="{FF2B5EF4-FFF2-40B4-BE49-F238E27FC236}">
                <a16:creationId xmlns:a16="http://schemas.microsoft.com/office/drawing/2014/main" id="{C5DC639D-5386-7F44-83AC-F435D514DD63}"/>
              </a:ext>
            </a:extLst>
          </p:cNvPr>
          <p:cNvSpPr>
            <a:spLocks noChangeArrowheads="1"/>
          </p:cNvSpPr>
          <p:nvPr/>
        </p:nvSpPr>
        <p:spPr bwMode="auto">
          <a:xfrm>
            <a:off x="747713" y="4500563"/>
            <a:ext cx="7643812" cy="144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Comic Sans MS" panose="030F0902030302020204" pitchFamily="66" charset="0"/>
              </a:defRPr>
            </a:lvl1pPr>
            <a:lvl2pPr>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lvl="1">
              <a:lnSpc>
                <a:spcPct val="110000"/>
              </a:lnSpc>
              <a:buFontTx/>
              <a:buNone/>
            </a:pPr>
            <a:r>
              <a:rPr lang="en-US" altLang="zh-CN" b="0" dirty="0">
                <a:latin typeface="Montserrat" pitchFamily="2" charset="0"/>
                <a:ea typeface="宋体" panose="02010600030101010101" pitchFamily="2" charset="-122"/>
              </a:rPr>
              <a:t>NOTE: The fixes to Class 2 thread-unsafe </a:t>
            </a:r>
          </a:p>
          <a:p>
            <a:pPr lvl="1">
              <a:lnSpc>
                <a:spcPct val="110000"/>
              </a:lnSpc>
              <a:buFontTx/>
              <a:buNone/>
            </a:pPr>
            <a:r>
              <a:rPr lang="en-US" altLang="zh-CN" b="0" dirty="0">
                <a:latin typeface="Montserrat" pitchFamily="2" charset="0"/>
                <a:ea typeface="宋体" panose="02010600030101010101" pitchFamily="2" charset="-122"/>
              </a:rPr>
              <a:t>functions require modifying the function to </a:t>
            </a:r>
          </a:p>
          <a:p>
            <a:pPr lvl="1">
              <a:lnSpc>
                <a:spcPct val="110000"/>
              </a:lnSpc>
              <a:buFontTx/>
              <a:buNone/>
            </a:pPr>
            <a:r>
              <a:rPr lang="en-US" altLang="zh-CN" b="0" dirty="0">
                <a:latin typeface="Montserrat" pitchFamily="2" charset="0"/>
                <a:ea typeface="宋体" panose="02010600030101010101" pitchFamily="2" charset="-122"/>
              </a:rPr>
              <a:t>make it reentrant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灯片编号占位符 5">
            <a:extLst>
              <a:ext uri="{FF2B5EF4-FFF2-40B4-BE49-F238E27FC236}">
                <a16:creationId xmlns:a16="http://schemas.microsoft.com/office/drawing/2014/main" id="{1C940695-8DD4-624B-80C4-9D26911397F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D8152F60-9D46-764F-BEEA-83608B5A538B}" type="slidenum">
              <a:rPr lang="zh-CN" altLang="en-US" sz="1400">
                <a:latin typeface="Times New Roman" panose="02020603050405020304" pitchFamily="18" charset="0"/>
              </a:rPr>
              <a:pPr>
                <a:spcBef>
                  <a:spcPct val="0"/>
                </a:spcBef>
                <a:buFontTx/>
                <a:buNone/>
              </a:pPr>
              <a:t>4</a:t>
            </a:fld>
            <a:endParaRPr lang="en-US" altLang="zh-CN" sz="1400">
              <a:latin typeface="Times New Roman" panose="02020603050405020304" pitchFamily="18" charset="0"/>
            </a:endParaRPr>
          </a:p>
        </p:txBody>
      </p:sp>
      <p:sp>
        <p:nvSpPr>
          <p:cNvPr id="19458" name="Rectangle 2">
            <a:extLst>
              <a:ext uri="{FF2B5EF4-FFF2-40B4-BE49-F238E27FC236}">
                <a16:creationId xmlns:a16="http://schemas.microsoft.com/office/drawing/2014/main" id="{D9049718-1D52-A24B-94C9-DC324B1CFEF8}"/>
              </a:ext>
            </a:extLst>
          </p:cNvPr>
          <p:cNvSpPr>
            <a:spLocks noGrp="1" noChangeArrowheads="1"/>
          </p:cNvSpPr>
          <p:nvPr>
            <p:ph type="body" idx="1"/>
          </p:nvPr>
        </p:nvSpPr>
        <p:spPr>
          <a:xfrm>
            <a:off x="254000" y="3048000"/>
            <a:ext cx="8712200" cy="3276600"/>
          </a:xfrm>
          <a:noFill/>
        </p:spPr>
        <p:txBody>
          <a:bodyPr lIns="90487" tIns="44450" rIns="90487" bIns="44450"/>
          <a:lstStyle/>
          <a:p>
            <a:pPr>
              <a:lnSpc>
                <a:spcPct val="130000"/>
              </a:lnSpc>
            </a:pPr>
            <a:r>
              <a:rPr lang="en-US" altLang="zh-CN">
                <a:ea typeface="宋体" panose="02010600030101010101" pitchFamily="2" charset="-122"/>
              </a:rPr>
              <a:t>Common synchronization pattern:</a:t>
            </a:r>
          </a:p>
          <a:p>
            <a:pPr lvl="1">
              <a:lnSpc>
                <a:spcPct val="130000"/>
              </a:lnSpc>
            </a:pPr>
            <a:r>
              <a:rPr lang="en-US" altLang="zh-CN">
                <a:ea typeface="宋体" panose="02010600030101010101" pitchFamily="2" charset="-122"/>
              </a:rPr>
              <a:t>Producer waits for empty slot, inserts item in buffer, and notifies consumer</a:t>
            </a:r>
          </a:p>
          <a:p>
            <a:pPr lvl="1">
              <a:lnSpc>
                <a:spcPct val="130000"/>
              </a:lnSpc>
            </a:pPr>
            <a:r>
              <a:rPr lang="en-US" altLang="zh-CN">
                <a:ea typeface="宋体" panose="02010600030101010101" pitchFamily="2" charset="-122"/>
              </a:rPr>
              <a:t>Consumer waits for item, removes it from buffer, and notifies producer</a:t>
            </a:r>
          </a:p>
        </p:txBody>
      </p:sp>
      <p:grpSp>
        <p:nvGrpSpPr>
          <p:cNvPr id="19459" name="Group 3">
            <a:extLst>
              <a:ext uri="{FF2B5EF4-FFF2-40B4-BE49-F238E27FC236}">
                <a16:creationId xmlns:a16="http://schemas.microsoft.com/office/drawing/2014/main" id="{C716D3C6-3C1C-2B41-AAE0-15590A6543CF}"/>
              </a:ext>
            </a:extLst>
          </p:cNvPr>
          <p:cNvGrpSpPr>
            <a:grpSpLocks/>
          </p:cNvGrpSpPr>
          <p:nvPr/>
        </p:nvGrpSpPr>
        <p:grpSpPr bwMode="auto">
          <a:xfrm>
            <a:off x="1828800" y="1708150"/>
            <a:ext cx="5486400" cy="1111250"/>
            <a:chOff x="768" y="2996"/>
            <a:chExt cx="3456" cy="700"/>
          </a:xfrm>
        </p:grpSpPr>
        <p:sp>
          <p:nvSpPr>
            <p:cNvPr id="19461" name="Oval 4">
              <a:extLst>
                <a:ext uri="{FF2B5EF4-FFF2-40B4-BE49-F238E27FC236}">
                  <a16:creationId xmlns:a16="http://schemas.microsoft.com/office/drawing/2014/main" id="{8760B9F1-EECD-B342-A52A-81CC9BE09FF0}"/>
                </a:ext>
              </a:extLst>
            </p:cNvPr>
            <p:cNvSpPr>
              <a:spLocks noChangeArrowheads="1"/>
            </p:cNvSpPr>
            <p:nvPr/>
          </p:nvSpPr>
          <p:spPr bwMode="auto">
            <a:xfrm>
              <a:off x="768" y="2996"/>
              <a:ext cx="768" cy="698"/>
            </a:xfrm>
            <a:prstGeom prst="ellipse">
              <a:avLst/>
            </a:prstGeom>
            <a:solidFill>
              <a:srgbClr val="FFFFCC"/>
            </a:solidFill>
            <a:ln w="25400">
              <a:solidFill>
                <a:schemeClr val="tx1"/>
              </a:solidFill>
              <a:round/>
              <a:headEnd/>
              <a:tailEnd/>
            </a:ln>
          </p:spPr>
          <p:txBody>
            <a:bodyPr wrap="none" tIns="0" bIns="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Helvetica" pitchFamily="2" charset="0"/>
                  <a:ea typeface="宋体" panose="02010600030101010101" pitchFamily="2" charset="-122"/>
                </a:rPr>
                <a:t>producer</a:t>
              </a:r>
            </a:p>
            <a:p>
              <a:pPr algn="ctr">
                <a:spcBef>
                  <a:spcPct val="0"/>
                </a:spcBef>
                <a:buFontTx/>
                <a:buNone/>
              </a:pPr>
              <a:r>
                <a:rPr lang="en-US" altLang="zh-CN" sz="1800">
                  <a:latin typeface="Helvetica" pitchFamily="2" charset="0"/>
                  <a:ea typeface="宋体" panose="02010600030101010101" pitchFamily="2" charset="-122"/>
                </a:rPr>
                <a:t>thread</a:t>
              </a:r>
            </a:p>
          </p:txBody>
        </p:sp>
        <p:sp>
          <p:nvSpPr>
            <p:cNvPr id="6151" name="Text Box 5">
              <a:extLst>
                <a:ext uri="{FF2B5EF4-FFF2-40B4-BE49-F238E27FC236}">
                  <a16:creationId xmlns:a16="http://schemas.microsoft.com/office/drawing/2014/main" id="{C4ACB6C2-97A8-6646-8E1B-0D5FBF0D854D}"/>
                </a:ext>
              </a:extLst>
            </p:cNvPr>
            <p:cNvSpPr txBox="1">
              <a:spLocks noChangeArrowheads="1"/>
            </p:cNvSpPr>
            <p:nvPr/>
          </p:nvSpPr>
          <p:spPr bwMode="auto">
            <a:xfrm>
              <a:off x="2112" y="3168"/>
              <a:ext cx="768" cy="336"/>
            </a:xfrm>
            <a:prstGeom prst="rect">
              <a:avLst/>
            </a:prstGeom>
            <a:solidFill>
              <a:schemeClr val="accent1">
                <a:lumMod val="20000"/>
                <a:lumOff val="80000"/>
              </a:schemeClr>
            </a:solidFill>
            <a:ln w="25400">
              <a:solidFill>
                <a:schemeClr val="tx1"/>
              </a:solidFill>
              <a:miter lim="800000"/>
              <a:headEnd/>
              <a:tailEnd/>
            </a:ln>
          </p:spPr>
          <p:txBody>
            <a:bodyPr wrap="none" tIns="0" bIns="0" anchor="ctr"/>
            <a:lstStyle>
              <a:lvl1pPr>
                <a:defRPr sz="1600" b="1">
                  <a:solidFill>
                    <a:schemeClr val="tx1"/>
                  </a:solidFill>
                  <a:latin typeface="Comic Sans MS" pitchFamily="66" charset="0"/>
                </a:defRPr>
              </a:lvl1pPr>
              <a:lvl2pPr marL="742950" indent="-285750">
                <a:defRPr sz="1600" b="1">
                  <a:solidFill>
                    <a:schemeClr val="tx1"/>
                  </a:solidFill>
                  <a:latin typeface="Comic Sans MS" pitchFamily="66" charset="0"/>
                </a:defRPr>
              </a:lvl2pPr>
              <a:lvl3pPr marL="1143000" indent="-228600">
                <a:defRPr sz="1600" b="1">
                  <a:solidFill>
                    <a:schemeClr val="tx1"/>
                  </a:solidFill>
                  <a:latin typeface="Comic Sans MS" pitchFamily="66" charset="0"/>
                </a:defRPr>
              </a:lvl3pPr>
              <a:lvl4pPr marL="1600200" indent="-228600">
                <a:defRPr sz="1600" b="1">
                  <a:solidFill>
                    <a:schemeClr val="tx1"/>
                  </a:solidFill>
                  <a:latin typeface="Comic Sans MS" pitchFamily="66" charset="0"/>
                </a:defRPr>
              </a:lvl4pPr>
              <a:lvl5pPr marL="2057400" indent="-228600">
                <a:defRPr sz="1600" b="1">
                  <a:solidFill>
                    <a:schemeClr val="tx1"/>
                  </a:solidFill>
                  <a:latin typeface="Comic Sans MS" pitchFamily="66" charset="0"/>
                </a:defRPr>
              </a:lvl5pPr>
              <a:lvl6pPr marL="2514600" indent="-228600" eaLnBrk="0" fontAlgn="base" hangingPunct="0">
                <a:lnSpc>
                  <a:spcPct val="90000"/>
                </a:lnSpc>
                <a:spcBef>
                  <a:spcPct val="20000"/>
                </a:spcBef>
                <a:spcAft>
                  <a:spcPct val="0"/>
                </a:spcAft>
                <a:defRPr sz="1600" b="1">
                  <a:solidFill>
                    <a:schemeClr val="tx1"/>
                  </a:solidFill>
                  <a:latin typeface="Comic Sans MS" pitchFamily="66" charset="0"/>
                </a:defRPr>
              </a:lvl6pPr>
              <a:lvl7pPr marL="2971800" indent="-228600" eaLnBrk="0" fontAlgn="base" hangingPunct="0">
                <a:lnSpc>
                  <a:spcPct val="90000"/>
                </a:lnSpc>
                <a:spcBef>
                  <a:spcPct val="20000"/>
                </a:spcBef>
                <a:spcAft>
                  <a:spcPct val="0"/>
                </a:spcAft>
                <a:defRPr sz="1600" b="1">
                  <a:solidFill>
                    <a:schemeClr val="tx1"/>
                  </a:solidFill>
                  <a:latin typeface="Comic Sans MS" pitchFamily="66" charset="0"/>
                </a:defRPr>
              </a:lvl7pPr>
              <a:lvl8pPr marL="3429000" indent="-228600" eaLnBrk="0" fontAlgn="base" hangingPunct="0">
                <a:lnSpc>
                  <a:spcPct val="90000"/>
                </a:lnSpc>
                <a:spcBef>
                  <a:spcPct val="20000"/>
                </a:spcBef>
                <a:spcAft>
                  <a:spcPct val="0"/>
                </a:spcAft>
                <a:defRPr sz="1600" b="1">
                  <a:solidFill>
                    <a:schemeClr val="tx1"/>
                  </a:solidFill>
                  <a:latin typeface="Comic Sans MS" pitchFamily="66" charset="0"/>
                </a:defRPr>
              </a:lvl8pPr>
              <a:lvl9pPr marL="3886200" indent="-228600" eaLnBrk="0" fontAlgn="base" hangingPunct="0">
                <a:lnSpc>
                  <a:spcPct val="90000"/>
                </a:lnSpc>
                <a:spcBef>
                  <a:spcPct val="20000"/>
                </a:spcBef>
                <a:spcAft>
                  <a:spcPct val="0"/>
                </a:spcAft>
                <a:defRPr sz="1600" b="1">
                  <a:solidFill>
                    <a:schemeClr val="tx1"/>
                  </a:solidFill>
                  <a:latin typeface="Comic Sans MS" pitchFamily="66" charset="0"/>
                </a:defRPr>
              </a:lvl9pPr>
            </a:lstStyle>
            <a:p>
              <a:pPr algn="ctr">
                <a:defRPr/>
              </a:pPr>
              <a:r>
                <a:rPr lang="en-US" altLang="zh-CN" sz="1800" dirty="0">
                  <a:latin typeface="Helvetica" pitchFamily="34" charset="0"/>
                  <a:ea typeface="宋体" charset="-122"/>
                </a:rPr>
                <a:t>shared</a:t>
              </a:r>
            </a:p>
            <a:p>
              <a:pPr algn="ctr">
                <a:defRPr/>
              </a:pPr>
              <a:r>
                <a:rPr lang="en-US" altLang="zh-CN" sz="1800" dirty="0">
                  <a:latin typeface="Helvetica" pitchFamily="34" charset="0"/>
                  <a:ea typeface="宋体" charset="-122"/>
                </a:rPr>
                <a:t>buffer</a:t>
              </a:r>
            </a:p>
          </p:txBody>
        </p:sp>
        <p:sp>
          <p:nvSpPr>
            <p:cNvPr id="19463" name="Line 6">
              <a:extLst>
                <a:ext uri="{FF2B5EF4-FFF2-40B4-BE49-F238E27FC236}">
                  <a16:creationId xmlns:a16="http://schemas.microsoft.com/office/drawing/2014/main" id="{4DBCE8FF-3E75-6C4C-AE25-E1D5BE659B1A}"/>
                </a:ext>
              </a:extLst>
            </p:cNvPr>
            <p:cNvSpPr>
              <a:spLocks noChangeShapeType="1"/>
            </p:cNvSpPr>
            <p:nvPr/>
          </p:nvSpPr>
          <p:spPr bwMode="auto">
            <a:xfrm flipV="1">
              <a:off x="1536" y="3320"/>
              <a:ext cx="57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tIns="0" bIns="0" anchor="ctr"/>
            <a:lstStyle/>
            <a:p>
              <a:endParaRPr lang="zh-TW" altLang="en-US" b="0" dirty="0">
                <a:latin typeface="Montserrat" pitchFamily="2" charset="0"/>
              </a:endParaRPr>
            </a:p>
          </p:txBody>
        </p:sp>
        <p:sp>
          <p:nvSpPr>
            <p:cNvPr id="19464" name="Line 7">
              <a:extLst>
                <a:ext uri="{FF2B5EF4-FFF2-40B4-BE49-F238E27FC236}">
                  <a16:creationId xmlns:a16="http://schemas.microsoft.com/office/drawing/2014/main" id="{CFCD1CC8-F832-4C49-9C49-E68CB4A432F9}"/>
                </a:ext>
              </a:extLst>
            </p:cNvPr>
            <p:cNvSpPr>
              <a:spLocks noChangeShapeType="1"/>
            </p:cNvSpPr>
            <p:nvPr/>
          </p:nvSpPr>
          <p:spPr bwMode="auto">
            <a:xfrm flipV="1">
              <a:off x="2880" y="3320"/>
              <a:ext cx="57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tIns="0" bIns="0" anchor="ctr"/>
            <a:lstStyle/>
            <a:p>
              <a:endParaRPr lang="zh-TW" altLang="en-US" b="0" dirty="0">
                <a:latin typeface="Montserrat" pitchFamily="2" charset="0"/>
              </a:endParaRPr>
            </a:p>
          </p:txBody>
        </p:sp>
        <p:sp>
          <p:nvSpPr>
            <p:cNvPr id="19465" name="Oval 8">
              <a:extLst>
                <a:ext uri="{FF2B5EF4-FFF2-40B4-BE49-F238E27FC236}">
                  <a16:creationId xmlns:a16="http://schemas.microsoft.com/office/drawing/2014/main" id="{B509EE02-35EA-0E46-B081-93F4CD252538}"/>
                </a:ext>
              </a:extLst>
            </p:cNvPr>
            <p:cNvSpPr>
              <a:spLocks noChangeArrowheads="1"/>
            </p:cNvSpPr>
            <p:nvPr/>
          </p:nvSpPr>
          <p:spPr bwMode="auto">
            <a:xfrm>
              <a:off x="3456" y="2998"/>
              <a:ext cx="768" cy="698"/>
            </a:xfrm>
            <a:prstGeom prst="ellipse">
              <a:avLst/>
            </a:prstGeom>
            <a:solidFill>
              <a:srgbClr val="FFFFCC"/>
            </a:solidFill>
            <a:ln w="25400">
              <a:solidFill>
                <a:schemeClr val="tx1"/>
              </a:solidFill>
              <a:round/>
              <a:headEnd/>
              <a:tailEnd/>
            </a:ln>
          </p:spPr>
          <p:txBody>
            <a:bodyPr wrap="none" tIns="0" bIns="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Helvetica" pitchFamily="2" charset="0"/>
                  <a:ea typeface="宋体" panose="02010600030101010101" pitchFamily="2" charset="-122"/>
                </a:rPr>
                <a:t>consumer</a:t>
              </a:r>
            </a:p>
            <a:p>
              <a:pPr algn="ctr">
                <a:spcBef>
                  <a:spcPct val="0"/>
                </a:spcBef>
                <a:buFontTx/>
                <a:buNone/>
              </a:pPr>
              <a:r>
                <a:rPr lang="en-US" altLang="zh-CN" sz="1800">
                  <a:latin typeface="Helvetica" pitchFamily="2" charset="0"/>
                  <a:ea typeface="宋体" panose="02010600030101010101" pitchFamily="2" charset="-122"/>
                </a:rPr>
                <a:t>thread</a:t>
              </a:r>
            </a:p>
          </p:txBody>
        </p:sp>
      </p:grpSp>
      <p:sp>
        <p:nvSpPr>
          <p:cNvPr id="19460" name="Rectangle 9">
            <a:extLst>
              <a:ext uri="{FF2B5EF4-FFF2-40B4-BE49-F238E27FC236}">
                <a16:creationId xmlns:a16="http://schemas.microsoft.com/office/drawing/2014/main" id="{948C9180-593B-7E40-8341-F719F6895B49}"/>
              </a:ext>
            </a:extLst>
          </p:cNvPr>
          <p:cNvSpPr>
            <a:spLocks noGrp="1" noChangeArrowheads="1"/>
          </p:cNvSpPr>
          <p:nvPr>
            <p:ph type="title"/>
          </p:nvPr>
        </p:nvSpPr>
        <p:spPr/>
        <p:txBody>
          <a:bodyPr/>
          <a:lstStyle/>
          <a:p>
            <a:r>
              <a:rPr lang="en-US" altLang="zh-CN">
                <a:ea typeface="宋体" panose="02010600030101010101" pitchFamily="2" charset="-122"/>
              </a:rPr>
              <a:t>Signaling with semaphores</a:t>
            </a:r>
            <a:endParaRPr lang="zh-CN" altLang="en-US">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灯片编号占位符 5">
            <a:extLst>
              <a:ext uri="{FF2B5EF4-FFF2-40B4-BE49-F238E27FC236}">
                <a16:creationId xmlns:a16="http://schemas.microsoft.com/office/drawing/2014/main" id="{30042FD1-8BAF-F44F-89FE-C98D38B1F62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5D5CDF0A-12D8-7A40-8904-07E54320677B}" type="slidenum">
              <a:rPr lang="zh-CN" altLang="en-US" sz="1400">
                <a:latin typeface="Times New Roman" panose="02020603050405020304" pitchFamily="18" charset="0"/>
              </a:rPr>
              <a:pPr>
                <a:spcBef>
                  <a:spcPct val="0"/>
                </a:spcBef>
                <a:buFontTx/>
                <a:buNone/>
              </a:pPr>
              <a:t>40</a:t>
            </a:fld>
            <a:endParaRPr lang="en-US" altLang="zh-CN" sz="1400">
              <a:latin typeface="Times New Roman" panose="02020603050405020304" pitchFamily="18" charset="0"/>
            </a:endParaRPr>
          </a:p>
        </p:txBody>
      </p:sp>
      <p:sp>
        <p:nvSpPr>
          <p:cNvPr id="72706" name="Rectangle 2">
            <a:extLst>
              <a:ext uri="{FF2B5EF4-FFF2-40B4-BE49-F238E27FC236}">
                <a16:creationId xmlns:a16="http://schemas.microsoft.com/office/drawing/2014/main" id="{EC7BB9F8-022E-F846-881C-CAC5792C5985}"/>
              </a:ext>
            </a:extLst>
          </p:cNvPr>
          <p:cNvSpPr>
            <a:spLocks noGrp="1" noChangeArrowheads="1"/>
          </p:cNvSpPr>
          <p:nvPr>
            <p:ph type="body" idx="1"/>
          </p:nvPr>
        </p:nvSpPr>
        <p:spPr>
          <a:xfrm>
            <a:off x="381000" y="1524000"/>
            <a:ext cx="8699500" cy="1905000"/>
          </a:xfrm>
          <a:noFill/>
        </p:spPr>
        <p:txBody>
          <a:bodyPr lIns="90487" tIns="44450" rIns="90487" bIns="44450"/>
          <a:lstStyle/>
          <a:p>
            <a:pPr>
              <a:lnSpc>
                <a:spcPct val="90000"/>
              </a:lnSpc>
            </a:pPr>
            <a:r>
              <a:rPr lang="en-US" altLang="zh-CN">
                <a:ea typeface="宋体" panose="02010600030101010101" pitchFamily="2" charset="-122"/>
              </a:rPr>
              <a:t>All functions in the Standard C Library </a:t>
            </a:r>
            <a:br>
              <a:rPr lang="en-US" altLang="zh-CN">
                <a:ea typeface="宋体" panose="02010600030101010101" pitchFamily="2" charset="-122"/>
              </a:rPr>
            </a:br>
            <a:r>
              <a:rPr lang="en-US" altLang="zh-CN">
                <a:ea typeface="宋体" panose="02010600030101010101" pitchFamily="2" charset="-122"/>
              </a:rPr>
              <a:t>(at the back of your K&amp;R text) are thread-safe.</a:t>
            </a:r>
          </a:p>
          <a:p>
            <a:pPr>
              <a:lnSpc>
                <a:spcPct val="90000"/>
              </a:lnSpc>
            </a:pPr>
            <a:r>
              <a:rPr lang="en-US" altLang="zh-CN">
                <a:ea typeface="宋体" panose="02010600030101010101" pitchFamily="2" charset="-122"/>
              </a:rPr>
              <a:t>Most Unix system calls are thread-safe, </a:t>
            </a:r>
            <a:br>
              <a:rPr lang="en-US" altLang="zh-CN">
                <a:ea typeface="宋体" panose="02010600030101010101" pitchFamily="2" charset="-122"/>
              </a:rPr>
            </a:br>
            <a:r>
              <a:rPr lang="en-US" altLang="zh-CN">
                <a:ea typeface="宋体" panose="02010600030101010101" pitchFamily="2" charset="-122"/>
              </a:rPr>
              <a:t>with a few exceptions:</a:t>
            </a:r>
          </a:p>
        </p:txBody>
      </p:sp>
      <p:sp>
        <p:nvSpPr>
          <p:cNvPr id="72707" name="Text Box 3">
            <a:extLst>
              <a:ext uri="{FF2B5EF4-FFF2-40B4-BE49-F238E27FC236}">
                <a16:creationId xmlns:a16="http://schemas.microsoft.com/office/drawing/2014/main" id="{DFECBC8D-7BDA-C143-9247-9F96013C15BC}"/>
              </a:ext>
            </a:extLst>
          </p:cNvPr>
          <p:cNvSpPr txBox="1">
            <a:spLocks noChangeArrowheads="1"/>
          </p:cNvSpPr>
          <p:nvPr/>
        </p:nvSpPr>
        <p:spPr bwMode="auto">
          <a:xfrm>
            <a:off x="736600" y="3505200"/>
            <a:ext cx="7416800" cy="2770188"/>
          </a:xfrm>
          <a:prstGeom prst="rect">
            <a:avLst/>
          </a:prstGeom>
          <a:solidFill>
            <a:srgbClr val="FFFFCC"/>
          </a:solidFill>
          <a:ln w="3175">
            <a:solidFill>
              <a:schemeClr val="tx1"/>
            </a:solidFill>
            <a:miter lim="800000"/>
            <a:headEnd/>
            <a:tailEnd/>
          </a:ln>
        </p:spPr>
        <p:txBody>
          <a:bodyPr tIns="0" bIns="0"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u="sng" dirty="0">
                <a:latin typeface="Courier New" panose="02070309020205020404" pitchFamily="49" charset="0"/>
                <a:ea typeface="宋体" panose="02010600030101010101" pitchFamily="2" charset="-122"/>
                <a:cs typeface="Courier New" panose="02070309020205020404" pitchFamily="49" charset="0"/>
              </a:rPr>
              <a:t>Thread-unsafe function</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u="sng" dirty="0">
                <a:latin typeface="Courier New" panose="02070309020205020404" pitchFamily="49" charset="0"/>
                <a:ea typeface="宋体" panose="02010600030101010101" pitchFamily="2" charset="-122"/>
                <a:cs typeface="Courier New" panose="02070309020205020404" pitchFamily="49" charset="0"/>
              </a:rPr>
              <a:t>Class</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u="sng" dirty="0">
                <a:latin typeface="Courier New" panose="02070309020205020404" pitchFamily="49" charset="0"/>
                <a:ea typeface="宋体" panose="02010600030101010101" pitchFamily="2" charset="-122"/>
                <a:cs typeface="Courier New" panose="02070309020205020404" pitchFamily="49" charset="0"/>
              </a:rPr>
              <a:t>Reentrant version</a:t>
            </a:r>
          </a:p>
          <a:p>
            <a:pPr>
              <a:spcBef>
                <a:spcPct val="0"/>
              </a:spcBef>
              <a:buFontTx/>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rand			 	 2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rand_r</a:t>
            </a:r>
            <a:endParaRPr lang="en-US" altLang="zh-CN" sz="2000" dirty="0">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2000" dirty="0" err="1">
                <a:latin typeface="Courier New" panose="02070309020205020404" pitchFamily="49" charset="0"/>
                <a:ea typeface="宋体" panose="02010600030101010101" pitchFamily="2" charset="-122"/>
                <a:cs typeface="Courier New" panose="02070309020205020404" pitchFamily="49" charset="0"/>
              </a:rPr>
              <a:t>Strtok</a:t>
            </a:r>
            <a:r>
              <a:rPr lang="en-US" altLang="zh-CN" sz="2000" dirty="0">
                <a:latin typeface="Courier New" panose="02070309020205020404" pitchFamily="49" charset="0"/>
                <a:ea typeface="宋体" panose="02010600030101010101" pitchFamily="2" charset="-122"/>
                <a:cs typeface="Courier New" panose="02070309020205020404" pitchFamily="49" charset="0"/>
              </a:rPr>
              <a:t>			 2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strtok_r</a:t>
            </a:r>
            <a:endParaRPr lang="en-US" altLang="zh-CN" sz="2000" dirty="0">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2000" dirty="0" err="1">
                <a:latin typeface="Courier New" panose="02070309020205020404" pitchFamily="49" charset="0"/>
                <a:ea typeface="宋体" panose="02010600030101010101" pitchFamily="2" charset="-122"/>
                <a:cs typeface="Courier New" panose="02070309020205020404" pitchFamily="49" charset="0"/>
              </a:rPr>
              <a:t>asctime</a:t>
            </a:r>
            <a:r>
              <a:rPr lang="en-US" altLang="zh-CN" sz="2000" dirty="0">
                <a:latin typeface="Courier New" panose="02070309020205020404" pitchFamily="49" charset="0"/>
                <a:ea typeface="宋体" panose="02010600030101010101" pitchFamily="2" charset="-122"/>
                <a:cs typeface="Courier New" panose="02070309020205020404" pitchFamily="49" charset="0"/>
              </a:rPr>
              <a:t>		 	 3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asctime_r</a:t>
            </a:r>
            <a:endParaRPr lang="en-US" altLang="zh-CN" sz="2000" dirty="0">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2000" dirty="0" err="1">
                <a:latin typeface="Courier New" panose="02070309020205020404" pitchFamily="49" charset="0"/>
                <a:ea typeface="宋体" panose="02010600030101010101" pitchFamily="2" charset="-122"/>
                <a:cs typeface="Courier New" panose="02070309020205020404" pitchFamily="49" charset="0"/>
              </a:rPr>
              <a:t>ctime</a:t>
            </a:r>
            <a:r>
              <a:rPr lang="en-US" altLang="zh-CN" sz="2000" dirty="0">
                <a:latin typeface="Courier New" panose="02070309020205020404" pitchFamily="49" charset="0"/>
                <a:ea typeface="宋体" panose="02010600030101010101" pitchFamily="2" charset="-122"/>
                <a:cs typeface="Courier New" panose="02070309020205020404" pitchFamily="49" charset="0"/>
              </a:rPr>
              <a:t>			 	 3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ctime_r</a:t>
            </a:r>
            <a:endParaRPr lang="en-US" altLang="zh-CN" sz="2000" dirty="0">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2000" dirty="0" err="1">
                <a:latin typeface="Courier New" panose="02070309020205020404" pitchFamily="49" charset="0"/>
                <a:ea typeface="宋体" panose="02010600030101010101" pitchFamily="2" charset="-122"/>
                <a:cs typeface="Courier New" panose="02070309020205020404" pitchFamily="49" charset="0"/>
              </a:rPr>
              <a:t>gethostbyaddr</a:t>
            </a:r>
            <a:r>
              <a:rPr lang="en-US" altLang="zh-CN" sz="2000" dirty="0">
                <a:latin typeface="Courier New" panose="02070309020205020404" pitchFamily="49" charset="0"/>
                <a:ea typeface="宋体" panose="02010600030101010101" pitchFamily="2" charset="-122"/>
                <a:cs typeface="Courier New" panose="02070309020205020404" pitchFamily="49" charset="0"/>
              </a:rPr>
              <a:t>		 3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gethostbyaddr_r</a:t>
            </a:r>
            <a:endParaRPr lang="en-US" altLang="zh-CN" sz="2000" dirty="0">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2000" dirty="0" err="1">
                <a:latin typeface="Courier New" panose="02070309020205020404" pitchFamily="49" charset="0"/>
                <a:ea typeface="宋体" panose="02010600030101010101" pitchFamily="2" charset="-122"/>
                <a:cs typeface="Courier New" panose="02070309020205020404" pitchFamily="49" charset="0"/>
              </a:rPr>
              <a:t>gethostbyname</a:t>
            </a:r>
            <a:r>
              <a:rPr lang="en-US" altLang="zh-CN" sz="2000" dirty="0">
                <a:latin typeface="Courier New" panose="02070309020205020404" pitchFamily="49" charset="0"/>
                <a:ea typeface="宋体" panose="02010600030101010101" pitchFamily="2" charset="-122"/>
                <a:cs typeface="Courier New" panose="02070309020205020404" pitchFamily="49" charset="0"/>
              </a:rPr>
              <a:t>		 3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gethostbyname_r</a:t>
            </a:r>
            <a:endParaRPr lang="en-US" altLang="zh-CN" sz="2000" dirty="0">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2000" dirty="0" err="1">
                <a:latin typeface="Courier New" panose="02070309020205020404" pitchFamily="49" charset="0"/>
                <a:ea typeface="宋体" panose="02010600030101010101" pitchFamily="2" charset="-122"/>
                <a:cs typeface="Courier New" panose="02070309020205020404" pitchFamily="49" charset="0"/>
              </a:rPr>
              <a:t>inet_ntoa</a:t>
            </a:r>
            <a:r>
              <a:rPr lang="en-US" altLang="zh-CN" sz="2000" dirty="0">
                <a:latin typeface="Courier New" panose="02070309020205020404" pitchFamily="49" charset="0"/>
                <a:ea typeface="宋体" panose="02010600030101010101" pitchFamily="2" charset="-122"/>
                <a:cs typeface="Courier New" panose="02070309020205020404" pitchFamily="49" charset="0"/>
              </a:rPr>
              <a:t>		 	 3	(none)</a:t>
            </a:r>
          </a:p>
          <a:p>
            <a:pPr>
              <a:spcBef>
                <a:spcPct val="0"/>
              </a:spcBef>
              <a:buFontTx/>
              <a:buNone/>
            </a:pPr>
            <a:r>
              <a:rPr lang="en-US" altLang="zh-CN" sz="2000" dirty="0" err="1">
                <a:latin typeface="Courier New" panose="02070309020205020404" pitchFamily="49" charset="0"/>
                <a:ea typeface="宋体" panose="02010600030101010101" pitchFamily="2" charset="-122"/>
                <a:cs typeface="Courier New" panose="02070309020205020404" pitchFamily="49" charset="0"/>
              </a:rPr>
              <a:t>localtime</a:t>
            </a:r>
            <a:r>
              <a:rPr lang="en-US" altLang="zh-CN" sz="2000" dirty="0">
                <a:latin typeface="Courier New" panose="02070309020205020404" pitchFamily="49" charset="0"/>
                <a:ea typeface="宋体" panose="02010600030101010101" pitchFamily="2" charset="-122"/>
                <a:cs typeface="Courier New" panose="02070309020205020404" pitchFamily="49" charset="0"/>
              </a:rPr>
              <a:t>		 	 3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localtime_r</a:t>
            </a:r>
            <a:endParaRPr lang="en-US" altLang="zh-CN" sz="2000" dirty="0">
              <a:latin typeface="Courier New" panose="02070309020205020404" pitchFamily="49" charset="0"/>
              <a:ea typeface="宋体" panose="02010600030101010101" pitchFamily="2" charset="-122"/>
              <a:cs typeface="Courier New" panose="02070309020205020404" pitchFamily="49" charset="0"/>
            </a:endParaRPr>
          </a:p>
        </p:txBody>
      </p:sp>
      <p:sp>
        <p:nvSpPr>
          <p:cNvPr id="72708" name="Rectangle 4">
            <a:extLst>
              <a:ext uri="{FF2B5EF4-FFF2-40B4-BE49-F238E27FC236}">
                <a16:creationId xmlns:a16="http://schemas.microsoft.com/office/drawing/2014/main" id="{479BDC13-C159-B04C-9F72-3AB0DFF56D96}"/>
              </a:ext>
            </a:extLst>
          </p:cNvPr>
          <p:cNvSpPr>
            <a:spLocks noGrp="1" noChangeArrowheads="1"/>
          </p:cNvSpPr>
          <p:nvPr>
            <p:ph type="title"/>
          </p:nvPr>
        </p:nvSpPr>
        <p:spPr/>
        <p:txBody>
          <a:bodyPr/>
          <a:lstStyle/>
          <a:p>
            <a:r>
              <a:rPr lang="en-US" altLang="zh-CN">
                <a:ea typeface="宋体" panose="02010600030101010101" pitchFamily="2" charset="-122"/>
              </a:rPr>
              <a:t>Thread-safe library functions</a:t>
            </a:r>
            <a:endParaRPr lang="zh-CN" altLang="en-US">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a:extLst>
              <a:ext uri="{FF2B5EF4-FFF2-40B4-BE49-F238E27FC236}">
                <a16:creationId xmlns:a16="http://schemas.microsoft.com/office/drawing/2014/main" id="{77E67508-0FB9-C742-896A-52D772F00AC1}"/>
              </a:ext>
            </a:extLst>
          </p:cNvPr>
          <p:cNvSpPr>
            <a:spLocks noGrp="1"/>
          </p:cNvSpPr>
          <p:nvPr>
            <p:ph type="title"/>
          </p:nvPr>
        </p:nvSpPr>
        <p:spPr/>
        <p:txBody>
          <a:bodyPr/>
          <a:lstStyle/>
          <a:p>
            <a:r>
              <a:rPr kumimoji="1" lang="en-US" altLang="zh-CN">
                <a:ea typeface="宋体" panose="02010600030101010101" pitchFamily="2" charset="-122"/>
              </a:rPr>
              <a:t>Thread local storage</a:t>
            </a:r>
            <a:r>
              <a:rPr kumimoji="1" lang="zh-CN" altLang="en-US">
                <a:ea typeface="宋体" panose="02010600030101010101" pitchFamily="2" charset="-122"/>
              </a:rPr>
              <a:t>：</a:t>
            </a:r>
            <a:r>
              <a:rPr kumimoji="1" lang="en-US" altLang="zh-CN">
                <a:ea typeface="宋体" panose="02010600030101010101" pitchFamily="2" charset="-122"/>
              </a:rPr>
              <a:t>an</a:t>
            </a:r>
            <a:r>
              <a:rPr kumimoji="1" lang="zh-CN" altLang="en-US">
                <a:ea typeface="宋体" panose="02010600030101010101" pitchFamily="2" charset="-122"/>
              </a:rPr>
              <a:t> </a:t>
            </a:r>
            <a:r>
              <a:rPr kumimoji="1" lang="en-US" altLang="zh-CN">
                <a:ea typeface="宋体" panose="02010600030101010101" pitchFamily="2" charset="-122"/>
              </a:rPr>
              <a:t>example</a:t>
            </a:r>
            <a:endParaRPr kumimoji="1" lang="zh-CN" altLang="en-US">
              <a:ea typeface="宋体" panose="02010600030101010101" pitchFamily="2" charset="-122"/>
            </a:endParaRPr>
          </a:p>
        </p:txBody>
      </p:sp>
      <p:sp>
        <p:nvSpPr>
          <p:cNvPr id="73730" name="内容占位符 2">
            <a:extLst>
              <a:ext uri="{FF2B5EF4-FFF2-40B4-BE49-F238E27FC236}">
                <a16:creationId xmlns:a16="http://schemas.microsoft.com/office/drawing/2014/main" id="{4C4BFD6A-D458-464F-A481-E99F8C6DE811}"/>
              </a:ext>
            </a:extLst>
          </p:cNvPr>
          <p:cNvSpPr>
            <a:spLocks noGrp="1"/>
          </p:cNvSpPr>
          <p:nvPr>
            <p:ph idx="1"/>
          </p:nvPr>
        </p:nvSpPr>
        <p:spPr/>
        <p:txBody>
          <a:bodyPr/>
          <a:lstStyle/>
          <a:p>
            <a:pPr marL="0" indent="0">
              <a:buFontTx/>
              <a:buNone/>
            </a:pPr>
            <a:r>
              <a:rPr lang="en-US" altLang="zh-CN" sz="1800" b="1">
                <a:solidFill>
                  <a:srgbClr val="FF0000"/>
                </a:solidFill>
                <a:ea typeface="宋体" panose="02010600030101010101" pitchFamily="2" charset="-122"/>
              </a:rPr>
              <a:t>thread_local int i=0;</a:t>
            </a:r>
          </a:p>
          <a:p>
            <a:pPr marL="0" indent="0">
              <a:buFontTx/>
              <a:buNone/>
            </a:pPr>
            <a:endParaRPr lang="en-US" altLang="zh-CN" sz="1800" b="1">
              <a:ea typeface="宋体" panose="02010600030101010101" pitchFamily="2" charset="-122"/>
            </a:endParaRPr>
          </a:p>
          <a:p>
            <a:pPr marL="0" indent="0">
              <a:buFontTx/>
              <a:buNone/>
            </a:pPr>
            <a:r>
              <a:rPr lang="en-US" altLang="zh-CN" sz="1800" b="1">
                <a:ea typeface="宋体" panose="02010600030101010101" pitchFamily="2" charset="-122"/>
              </a:rPr>
              <a:t>void f(int newval) {</a:t>
            </a:r>
          </a:p>
          <a:p>
            <a:pPr marL="0" indent="0">
              <a:buFontTx/>
              <a:buNone/>
            </a:pPr>
            <a:r>
              <a:rPr lang="en-US" altLang="zh-CN" sz="1800" b="1">
                <a:ea typeface="宋体" panose="02010600030101010101" pitchFamily="2" charset="-122"/>
              </a:rPr>
              <a:t>    i=newval;</a:t>
            </a:r>
          </a:p>
          <a:p>
            <a:pPr marL="0" indent="0">
              <a:buFontTx/>
              <a:buNone/>
            </a:pPr>
            <a:r>
              <a:rPr lang="en-US" altLang="zh-CN" sz="1800" b="1">
                <a:ea typeface="宋体" panose="02010600030101010101" pitchFamily="2" charset="-122"/>
              </a:rPr>
              <a:t>}</a:t>
            </a:r>
          </a:p>
          <a:p>
            <a:pPr marL="0" indent="0">
              <a:buFontTx/>
              <a:buNone/>
            </a:pPr>
            <a:r>
              <a:rPr lang="en-US" altLang="zh-CN" sz="1800" b="1">
                <a:ea typeface="宋体" panose="02010600030101010101" pitchFamily="2" charset="-122"/>
              </a:rPr>
              <a:t>void g() {</a:t>
            </a:r>
          </a:p>
          <a:p>
            <a:pPr marL="0" indent="0">
              <a:buFontTx/>
              <a:buNone/>
            </a:pPr>
            <a:r>
              <a:rPr lang="en-US" altLang="zh-CN" sz="1800" b="1">
                <a:ea typeface="宋体" panose="02010600030101010101" pitchFamily="2" charset="-122"/>
              </a:rPr>
              <a:t>    std::cout&lt;&lt;i;</a:t>
            </a:r>
          </a:p>
          <a:p>
            <a:pPr marL="0" indent="0">
              <a:buFontTx/>
              <a:buNone/>
            </a:pPr>
            <a:r>
              <a:rPr lang="en-US" altLang="zh-CN" sz="1800" b="1">
                <a:ea typeface="宋体" panose="02010600030101010101" pitchFamily="2" charset="-122"/>
              </a:rPr>
              <a:t>}</a:t>
            </a:r>
          </a:p>
          <a:p>
            <a:pPr marL="0" indent="0">
              <a:buFontTx/>
              <a:buNone/>
            </a:pPr>
            <a:r>
              <a:rPr lang="en-US" altLang="zh-CN" sz="1800" b="1">
                <a:ea typeface="宋体" panose="02010600030101010101" pitchFamily="2" charset="-122"/>
              </a:rPr>
              <a:t>void threadfunc(int id) {</a:t>
            </a:r>
          </a:p>
          <a:p>
            <a:pPr marL="0" indent="0">
              <a:buFontTx/>
              <a:buNone/>
            </a:pPr>
            <a:r>
              <a:rPr lang="en-US" altLang="zh-CN" sz="1800" b="1">
                <a:ea typeface="宋体" panose="02010600030101010101" pitchFamily="2" charset="-122"/>
              </a:rPr>
              <a:t>    f(id);</a:t>
            </a:r>
          </a:p>
          <a:p>
            <a:pPr marL="0" indent="0">
              <a:buFontTx/>
              <a:buNone/>
            </a:pPr>
            <a:r>
              <a:rPr lang="en-US" altLang="zh-CN" sz="1800" b="1">
                <a:ea typeface="宋体" panose="02010600030101010101" pitchFamily="2" charset="-122"/>
              </a:rPr>
              <a:t>    ++i;</a:t>
            </a:r>
          </a:p>
          <a:p>
            <a:pPr marL="0" indent="0">
              <a:buFontTx/>
              <a:buNone/>
            </a:pPr>
            <a:r>
              <a:rPr lang="en-US" altLang="zh-CN" sz="1800" b="1">
                <a:ea typeface="宋体" panose="02010600030101010101" pitchFamily="2" charset="-122"/>
              </a:rPr>
              <a:t>    g();</a:t>
            </a:r>
          </a:p>
          <a:p>
            <a:pPr marL="0" indent="0">
              <a:buFontTx/>
              <a:buNone/>
            </a:pPr>
            <a:r>
              <a:rPr lang="en-US" altLang="zh-CN" sz="1800" b="1">
                <a:ea typeface="宋体" panose="02010600030101010101" pitchFamily="2" charset="-122"/>
              </a:rPr>
              <a:t>}</a:t>
            </a:r>
          </a:p>
        </p:txBody>
      </p:sp>
      <p:sp>
        <p:nvSpPr>
          <p:cNvPr id="73731" name="幻灯片编号占位符 3">
            <a:extLst>
              <a:ext uri="{FF2B5EF4-FFF2-40B4-BE49-F238E27FC236}">
                <a16:creationId xmlns:a16="http://schemas.microsoft.com/office/drawing/2014/main" id="{6AC66E51-CC13-F642-8386-AD47A665FC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EC83A9EA-8887-584D-93EA-08520D3D887A}" type="slidenum">
              <a:rPr lang="zh-CN" altLang="en-US" sz="1400">
                <a:latin typeface="Times New Roman" panose="02020603050405020304" pitchFamily="18" charset="0"/>
              </a:rPr>
              <a:pPr>
                <a:spcBef>
                  <a:spcPct val="0"/>
                </a:spcBef>
                <a:buFontTx/>
                <a:buNone/>
              </a:pPr>
              <a:t>41</a:t>
            </a:fld>
            <a:endParaRPr lang="en-US" altLang="zh-CN" sz="1400">
              <a:latin typeface="Times New Roman" panose="02020603050405020304" pitchFamily="18" charset="0"/>
            </a:endParaRPr>
          </a:p>
        </p:txBody>
      </p:sp>
      <p:sp>
        <p:nvSpPr>
          <p:cNvPr id="73732" name="矩形 4">
            <a:extLst>
              <a:ext uri="{FF2B5EF4-FFF2-40B4-BE49-F238E27FC236}">
                <a16:creationId xmlns:a16="http://schemas.microsoft.com/office/drawing/2014/main" id="{92D0BA6A-9F9B-5346-9400-F2A239A8680B}"/>
              </a:ext>
            </a:extLst>
          </p:cNvPr>
          <p:cNvSpPr>
            <a:spLocks noChangeArrowheads="1"/>
          </p:cNvSpPr>
          <p:nvPr/>
        </p:nvSpPr>
        <p:spPr bwMode="auto">
          <a:xfrm>
            <a:off x="4267200" y="1295400"/>
            <a:ext cx="4572000" cy="369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kumimoji="1" lang="en-US" altLang="zh-CN" sz="1800" b="0" dirty="0">
              <a:latin typeface="Montserrat" pitchFamily="2" charset="0"/>
              <a:ea typeface="宋体" panose="02010600030101010101" pitchFamily="2" charset="-122"/>
            </a:endParaRPr>
          </a:p>
          <a:p>
            <a:pPr>
              <a:lnSpc>
                <a:spcPct val="90000"/>
              </a:lnSpc>
              <a:buFontTx/>
              <a:buNone/>
            </a:pPr>
            <a:r>
              <a:rPr kumimoji="1" lang="en-US" altLang="zh-CN" sz="1800" b="0" dirty="0">
                <a:latin typeface="Montserrat" pitchFamily="2" charset="0"/>
                <a:ea typeface="宋体" panose="02010600030101010101" pitchFamily="2" charset="-122"/>
              </a:rPr>
              <a:t>int main() {</a:t>
            </a:r>
          </a:p>
          <a:p>
            <a:pPr>
              <a:lnSpc>
                <a:spcPct val="90000"/>
              </a:lnSpc>
              <a:buFontTx/>
              <a:buNone/>
            </a:pPr>
            <a:r>
              <a:rPr kumimoji="1" lang="en-US" altLang="zh-CN" sz="1800" b="0" dirty="0">
                <a:latin typeface="Montserrat" pitchFamily="2" charset="0"/>
                <a:ea typeface="宋体" panose="02010600030101010101" pitchFamily="2" charset="-122"/>
              </a:rPr>
              <a:t>    </a:t>
            </a:r>
            <a:r>
              <a:rPr kumimoji="1" lang="en-US" altLang="zh-CN" sz="1800" b="0" dirty="0" err="1">
                <a:latin typeface="Montserrat" pitchFamily="2" charset="0"/>
                <a:ea typeface="宋体" panose="02010600030101010101" pitchFamily="2" charset="-122"/>
              </a:rPr>
              <a:t>i</a:t>
            </a:r>
            <a:r>
              <a:rPr kumimoji="1" lang="en-US" altLang="zh-CN" sz="1800" b="0" dirty="0">
                <a:latin typeface="Montserrat" pitchFamily="2" charset="0"/>
                <a:ea typeface="宋体" panose="02010600030101010101" pitchFamily="2" charset="-122"/>
              </a:rPr>
              <a:t>=0;</a:t>
            </a:r>
          </a:p>
          <a:p>
            <a:pPr>
              <a:lnSpc>
                <a:spcPct val="90000"/>
              </a:lnSpc>
              <a:buFontTx/>
              <a:buNone/>
            </a:pPr>
            <a:r>
              <a:rPr kumimoji="1" lang="en-US" altLang="zh-CN" sz="1800" b="0" dirty="0">
                <a:latin typeface="Montserrat" pitchFamily="2" charset="0"/>
                <a:ea typeface="宋体" panose="02010600030101010101" pitchFamily="2" charset="-122"/>
              </a:rPr>
              <a:t>    std::thread t1(threadfunc,1);</a:t>
            </a:r>
          </a:p>
          <a:p>
            <a:pPr>
              <a:lnSpc>
                <a:spcPct val="90000"/>
              </a:lnSpc>
              <a:buFontTx/>
              <a:buNone/>
            </a:pPr>
            <a:r>
              <a:rPr kumimoji="1" lang="en-US" altLang="zh-CN" sz="1800" b="0" dirty="0">
                <a:latin typeface="Montserrat" pitchFamily="2" charset="0"/>
                <a:ea typeface="宋体" panose="02010600030101010101" pitchFamily="2" charset="-122"/>
              </a:rPr>
              <a:t>    std::thread t2(threadfunc,2);</a:t>
            </a:r>
          </a:p>
          <a:p>
            <a:pPr>
              <a:lnSpc>
                <a:spcPct val="90000"/>
              </a:lnSpc>
              <a:buFontTx/>
              <a:buNone/>
            </a:pPr>
            <a:r>
              <a:rPr kumimoji="1" lang="en-US" altLang="zh-CN" sz="1800" b="0" dirty="0">
                <a:latin typeface="Montserrat" pitchFamily="2" charset="0"/>
                <a:ea typeface="宋体" panose="02010600030101010101" pitchFamily="2" charset="-122"/>
              </a:rPr>
              <a:t>    std::thread t3(threadfunc,3);</a:t>
            </a:r>
          </a:p>
          <a:p>
            <a:pPr>
              <a:lnSpc>
                <a:spcPct val="90000"/>
              </a:lnSpc>
              <a:buFontTx/>
              <a:buNone/>
            </a:pPr>
            <a:endParaRPr kumimoji="1" lang="en-US" altLang="zh-CN" sz="1800" b="0" dirty="0">
              <a:latin typeface="Montserrat" pitchFamily="2" charset="0"/>
              <a:ea typeface="宋体" panose="02010600030101010101" pitchFamily="2" charset="-122"/>
            </a:endParaRPr>
          </a:p>
          <a:p>
            <a:pPr>
              <a:lnSpc>
                <a:spcPct val="90000"/>
              </a:lnSpc>
              <a:buFontTx/>
              <a:buNone/>
            </a:pPr>
            <a:r>
              <a:rPr kumimoji="1" lang="en-US" altLang="zh-CN" sz="1800" b="0" dirty="0">
                <a:latin typeface="Montserrat" pitchFamily="2" charset="0"/>
                <a:ea typeface="宋体" panose="02010600030101010101" pitchFamily="2" charset="-122"/>
              </a:rPr>
              <a:t>    t1.join();</a:t>
            </a:r>
          </a:p>
          <a:p>
            <a:pPr>
              <a:lnSpc>
                <a:spcPct val="90000"/>
              </a:lnSpc>
              <a:buFontTx/>
              <a:buNone/>
            </a:pPr>
            <a:r>
              <a:rPr kumimoji="1" lang="en-US" altLang="zh-CN" sz="1800" b="0" dirty="0">
                <a:latin typeface="Montserrat" pitchFamily="2" charset="0"/>
                <a:ea typeface="宋体" panose="02010600030101010101" pitchFamily="2" charset="-122"/>
              </a:rPr>
              <a:t>    t2.join();</a:t>
            </a:r>
          </a:p>
          <a:p>
            <a:pPr>
              <a:lnSpc>
                <a:spcPct val="90000"/>
              </a:lnSpc>
              <a:buFontTx/>
              <a:buNone/>
            </a:pPr>
            <a:r>
              <a:rPr kumimoji="1" lang="en-US" altLang="zh-CN" sz="1800" b="0" dirty="0">
                <a:latin typeface="Montserrat" pitchFamily="2" charset="0"/>
                <a:ea typeface="宋体" panose="02010600030101010101" pitchFamily="2" charset="-122"/>
              </a:rPr>
              <a:t>    t3.join();</a:t>
            </a:r>
          </a:p>
          <a:p>
            <a:pPr>
              <a:lnSpc>
                <a:spcPct val="90000"/>
              </a:lnSpc>
              <a:buFontTx/>
              <a:buNone/>
            </a:pPr>
            <a:r>
              <a:rPr kumimoji="1" lang="en-US" altLang="zh-CN" sz="1800" b="0" dirty="0">
                <a:latin typeface="Montserrat" pitchFamily="2" charset="0"/>
                <a:ea typeface="宋体" panose="02010600030101010101" pitchFamily="2" charset="-122"/>
              </a:rPr>
              <a:t>    std::</a:t>
            </a:r>
            <a:r>
              <a:rPr kumimoji="1" lang="en-US" altLang="zh-CN" sz="1800" b="0" dirty="0" err="1">
                <a:latin typeface="Montserrat" pitchFamily="2" charset="0"/>
                <a:ea typeface="宋体" panose="02010600030101010101" pitchFamily="2" charset="-122"/>
              </a:rPr>
              <a:t>cout</a:t>
            </a:r>
            <a:r>
              <a:rPr kumimoji="1" lang="en-US" altLang="zh-CN" sz="1800" b="0" dirty="0">
                <a:latin typeface="Montserrat" pitchFamily="2" charset="0"/>
                <a:ea typeface="宋体" panose="02010600030101010101" pitchFamily="2" charset="-122"/>
              </a:rPr>
              <a:t>&lt;&lt;</a:t>
            </a:r>
            <a:r>
              <a:rPr kumimoji="1" lang="en-US" altLang="zh-CN" sz="1800" b="0" dirty="0" err="1">
                <a:latin typeface="Montserrat" pitchFamily="2" charset="0"/>
                <a:ea typeface="宋体" panose="02010600030101010101" pitchFamily="2" charset="-122"/>
              </a:rPr>
              <a:t>i</a:t>
            </a:r>
            <a:r>
              <a:rPr kumimoji="1" lang="en-US" altLang="zh-CN" sz="1800" b="0" dirty="0">
                <a:latin typeface="Montserrat" pitchFamily="2" charset="0"/>
                <a:ea typeface="宋体" panose="02010600030101010101" pitchFamily="2" charset="-122"/>
              </a:rPr>
              <a:t>&lt;&lt;std::</a:t>
            </a:r>
            <a:r>
              <a:rPr kumimoji="1" lang="en-US" altLang="zh-CN" sz="1800" b="0" dirty="0" err="1">
                <a:latin typeface="Montserrat" pitchFamily="2" charset="0"/>
                <a:ea typeface="宋体" panose="02010600030101010101" pitchFamily="2" charset="-122"/>
              </a:rPr>
              <a:t>endl</a:t>
            </a:r>
            <a:r>
              <a:rPr kumimoji="1" lang="en-US" altLang="zh-CN" sz="1800" b="0" dirty="0">
                <a:latin typeface="Montserrat" pitchFamily="2" charset="0"/>
                <a:ea typeface="宋体" panose="02010600030101010101" pitchFamily="2" charset="-122"/>
              </a:rPr>
              <a:t>;</a:t>
            </a:r>
          </a:p>
          <a:p>
            <a:pPr>
              <a:lnSpc>
                <a:spcPct val="90000"/>
              </a:lnSpc>
              <a:buFontTx/>
              <a:buNone/>
            </a:pPr>
            <a:r>
              <a:rPr kumimoji="1" lang="en-US" altLang="zh-CN" sz="1800" b="0" dirty="0">
                <a:latin typeface="Montserrat" pitchFamily="2" charset="0"/>
                <a:ea typeface="宋体" panose="02010600030101010101" pitchFamily="2" charset="-122"/>
              </a:rPr>
              <a:t>}</a:t>
            </a:r>
            <a:endParaRPr kumimoji="1" lang="zh-CN" altLang="en-US" sz="1800" b="0" dirty="0">
              <a:latin typeface="Montserrat" pitchFamily="2" charset="0"/>
              <a:ea typeface="宋体" panose="02010600030101010101" pitchFamily="2" charset="-122"/>
            </a:endParaRPr>
          </a:p>
        </p:txBody>
      </p:sp>
      <p:sp>
        <p:nvSpPr>
          <p:cNvPr id="6" name="矩形 5">
            <a:extLst>
              <a:ext uri="{FF2B5EF4-FFF2-40B4-BE49-F238E27FC236}">
                <a16:creationId xmlns:a16="http://schemas.microsoft.com/office/drawing/2014/main" id="{A5C4351D-D159-8342-939D-8E8D9612D430}"/>
              </a:ext>
            </a:extLst>
          </p:cNvPr>
          <p:cNvSpPr>
            <a:spLocks noChangeArrowheads="1"/>
          </p:cNvSpPr>
          <p:nvPr/>
        </p:nvSpPr>
        <p:spPr bwMode="auto">
          <a:xfrm>
            <a:off x="1447800" y="6324600"/>
            <a:ext cx="6324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en-US" altLang="zh-CN" sz="1600" b="0" dirty="0">
                <a:latin typeface="Montserrat" pitchFamily="2" charset="0"/>
                <a:ea typeface="宋体" panose="02010600030101010101" pitchFamily="2" charset="-122"/>
              </a:rPr>
              <a:t> "2340", "3240", "4230", "4320", "2430" or "3420"</a:t>
            </a:r>
            <a:endParaRPr lang="zh-CN" altLang="en-US" sz="1600" b="0" dirty="0">
              <a:latin typeface="Montserrat"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a:extLst>
              <a:ext uri="{FF2B5EF4-FFF2-40B4-BE49-F238E27FC236}">
                <a16:creationId xmlns:a16="http://schemas.microsoft.com/office/drawing/2014/main" id="{F7232617-C163-5E4C-BCDE-5CDEEF28F5E6}"/>
              </a:ext>
            </a:extLst>
          </p:cNvPr>
          <p:cNvSpPr>
            <a:spLocks noGrp="1"/>
          </p:cNvSpPr>
          <p:nvPr>
            <p:ph type="title"/>
          </p:nvPr>
        </p:nvSpPr>
        <p:spPr/>
        <p:txBody>
          <a:bodyPr/>
          <a:lstStyle/>
          <a:p>
            <a:r>
              <a:rPr kumimoji="1" lang="en-US" altLang="zh-CN">
                <a:ea typeface="宋体" panose="02010600030101010101" pitchFamily="2" charset="-122"/>
              </a:rPr>
              <a:t>TLS: Thread local storage</a:t>
            </a:r>
            <a:endParaRPr kumimoji="1" lang="zh-CN" altLang="en-US">
              <a:ea typeface="宋体" panose="02010600030101010101" pitchFamily="2" charset="-122"/>
            </a:endParaRPr>
          </a:p>
        </p:txBody>
      </p:sp>
      <p:sp>
        <p:nvSpPr>
          <p:cNvPr id="75778" name="内容占位符 2">
            <a:extLst>
              <a:ext uri="{FF2B5EF4-FFF2-40B4-BE49-F238E27FC236}">
                <a16:creationId xmlns:a16="http://schemas.microsoft.com/office/drawing/2014/main" id="{6F6D3F45-6419-734F-9C8D-5071718843C5}"/>
              </a:ext>
            </a:extLst>
          </p:cNvPr>
          <p:cNvSpPr>
            <a:spLocks noGrp="1"/>
          </p:cNvSpPr>
          <p:nvPr>
            <p:ph idx="1"/>
          </p:nvPr>
        </p:nvSpPr>
        <p:spPr/>
        <p:txBody>
          <a:bodyPr/>
          <a:lstStyle/>
          <a:p>
            <a:r>
              <a:rPr lang="en-US" altLang="zh-CN">
                <a:ea typeface="宋体" panose="02010600030101010101" pitchFamily="2" charset="-122"/>
              </a:rPr>
              <a:t>Aka., TSS (Thread Specific Storage)</a:t>
            </a:r>
          </a:p>
          <a:p>
            <a:pPr lvl="1"/>
            <a:r>
              <a:rPr lang="en-US" altLang="zh-CN">
                <a:ea typeface="宋体" panose="02010600030101010101" pitchFamily="2" charset="-122"/>
              </a:rPr>
              <a:t>A variable can be declared thread_local as of C++11</a:t>
            </a:r>
          </a:p>
          <a:p>
            <a:pPr lvl="1"/>
            <a:r>
              <a:rPr lang="en-US" altLang="zh-CN">
                <a:ea typeface="宋体" panose="02010600030101010101" pitchFamily="2" charset="-122"/>
              </a:rPr>
              <a:t>Lifetime is the lifetime of the thread</a:t>
            </a:r>
          </a:p>
          <a:p>
            <a:endParaRPr lang="en-US" altLang="zh-CN">
              <a:ea typeface="宋体" panose="02010600030101010101" pitchFamily="2" charset="-122"/>
            </a:endParaRPr>
          </a:p>
          <a:p>
            <a:r>
              <a:rPr lang="en-US" altLang="zh-CN">
                <a:ea typeface="宋体" panose="02010600030101010101" pitchFamily="2" charset="-122"/>
              </a:rPr>
              <a:t>Useful for data that are logically global to the thread</a:t>
            </a:r>
          </a:p>
          <a:p>
            <a:pPr lvl="1"/>
            <a:r>
              <a:rPr lang="en-US" altLang="zh-CN">
                <a:ea typeface="宋体" panose="02010600030101010101" pitchFamily="2" charset="-122"/>
              </a:rPr>
              <a:t>Good for avoiding passing references to it up and down call stack</a:t>
            </a:r>
          </a:p>
          <a:p>
            <a:pPr lvl="1"/>
            <a:r>
              <a:rPr lang="en-US" altLang="zh-CN">
                <a:ea typeface="宋体" panose="02010600030101010101" pitchFamily="2" charset="-122"/>
              </a:rPr>
              <a:t>E.g., if data are made extern, or static, or put in a namespace, etc.</a:t>
            </a:r>
          </a:p>
          <a:p>
            <a:endParaRPr lang="en-US" altLang="zh-CN">
              <a:ea typeface="宋体" panose="02010600030101010101" pitchFamily="2" charset="-122"/>
            </a:endParaRPr>
          </a:p>
          <a:p>
            <a:endParaRPr lang="zh-CN" altLang="en-US">
              <a:ea typeface="宋体" panose="02010600030101010101" pitchFamily="2" charset="-122"/>
            </a:endParaRPr>
          </a:p>
        </p:txBody>
      </p:sp>
      <p:sp>
        <p:nvSpPr>
          <p:cNvPr id="75779" name="幻灯片编号占位符 3">
            <a:extLst>
              <a:ext uri="{FF2B5EF4-FFF2-40B4-BE49-F238E27FC236}">
                <a16:creationId xmlns:a16="http://schemas.microsoft.com/office/drawing/2014/main" id="{201B0632-30A9-154F-A56A-2CAA2861C82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6838E0CC-ED8C-2648-878C-7A9F56BF030E}" type="slidenum">
              <a:rPr lang="zh-CN" altLang="en-US" sz="1400">
                <a:latin typeface="Times New Roman" panose="02020603050405020304" pitchFamily="18" charset="0"/>
              </a:rPr>
              <a:pPr>
                <a:spcBef>
                  <a:spcPct val="0"/>
                </a:spcBef>
                <a:buFontTx/>
                <a:buNone/>
              </a:pPr>
              <a:t>42</a:t>
            </a:fld>
            <a:endParaRPr lang="en-US" altLang="zh-CN" sz="1400">
              <a:latin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a:extLst>
              <a:ext uri="{FF2B5EF4-FFF2-40B4-BE49-F238E27FC236}">
                <a16:creationId xmlns:a16="http://schemas.microsoft.com/office/drawing/2014/main" id="{87DBBAA0-0D1A-F345-988C-68465B42D9CF}"/>
              </a:ext>
            </a:extLst>
          </p:cNvPr>
          <p:cNvSpPr>
            <a:spLocks noGrp="1"/>
          </p:cNvSpPr>
          <p:nvPr>
            <p:ph type="title"/>
          </p:nvPr>
        </p:nvSpPr>
        <p:spPr/>
        <p:txBody>
          <a:bodyPr/>
          <a:lstStyle/>
          <a:p>
            <a:r>
              <a:rPr kumimoji="1" lang="en-US" altLang="zh-CN">
                <a:ea typeface="宋体" panose="02010600030101010101" pitchFamily="2" charset="-122"/>
              </a:rPr>
              <a:t>TLS: Thread local storage</a:t>
            </a:r>
            <a:endParaRPr kumimoji="1" lang="zh-CN" altLang="en-US">
              <a:ea typeface="宋体" panose="02010600030101010101" pitchFamily="2" charset="-122"/>
            </a:endParaRPr>
          </a:p>
        </p:txBody>
      </p:sp>
      <p:sp>
        <p:nvSpPr>
          <p:cNvPr id="76802" name="内容占位符 2">
            <a:extLst>
              <a:ext uri="{FF2B5EF4-FFF2-40B4-BE49-F238E27FC236}">
                <a16:creationId xmlns:a16="http://schemas.microsoft.com/office/drawing/2014/main" id="{5F829285-0DB0-B549-945C-84E8D0979B24}"/>
              </a:ext>
            </a:extLst>
          </p:cNvPr>
          <p:cNvSpPr>
            <a:spLocks noGrp="1"/>
          </p:cNvSpPr>
          <p:nvPr>
            <p:ph idx="1"/>
          </p:nvPr>
        </p:nvSpPr>
        <p:spPr/>
        <p:txBody>
          <a:bodyPr/>
          <a:lstStyle/>
          <a:p>
            <a:r>
              <a:rPr lang="en-US" altLang="zh-CN">
                <a:ea typeface="宋体" panose="02010600030101010101" pitchFamily="2" charset="-122"/>
              </a:rPr>
              <a:t>Good fences make good neighbors</a:t>
            </a:r>
          </a:p>
          <a:p>
            <a:pPr lvl="1"/>
            <a:r>
              <a:rPr lang="en-US" altLang="zh-CN">
                <a:ea typeface="宋体" panose="02010600030101010101" pitchFamily="2" charset="-122"/>
              </a:rPr>
              <a:t>Not visible to other threads (unless a pointer/reference is given away)</a:t>
            </a:r>
          </a:p>
          <a:p>
            <a:endParaRPr lang="en-US" altLang="zh-CN">
              <a:ea typeface="宋体" panose="02010600030101010101" pitchFamily="2" charset="-122"/>
            </a:endParaRPr>
          </a:p>
          <a:p>
            <a:r>
              <a:rPr lang="en-US" altLang="zh-CN">
                <a:ea typeface="宋体" panose="02010600030101010101" pitchFamily="2" charset="-122"/>
              </a:rPr>
              <a:t>What if there are many different thread-specific data?</a:t>
            </a:r>
          </a:p>
          <a:p>
            <a:pPr lvl="1"/>
            <a:r>
              <a:rPr lang="en-US" altLang="zh-CN">
                <a:ea typeface="宋体" panose="02010600030101010101" pitchFamily="2" charset="-122"/>
              </a:rPr>
              <a:t>If all threads use instances of all the same types all the time, can put them in a struct and make instances of the struct thread local</a:t>
            </a:r>
          </a:p>
        </p:txBody>
      </p:sp>
      <p:sp>
        <p:nvSpPr>
          <p:cNvPr id="76803" name="幻灯片编号占位符 3">
            <a:extLst>
              <a:ext uri="{FF2B5EF4-FFF2-40B4-BE49-F238E27FC236}">
                <a16:creationId xmlns:a16="http://schemas.microsoft.com/office/drawing/2014/main" id="{D7373818-73D4-F849-A946-6FAA15715B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DC053F6B-07CE-8342-8841-BA7D2A85E256}" type="slidenum">
              <a:rPr lang="zh-CN" altLang="en-US" sz="1400">
                <a:latin typeface="Times New Roman" panose="02020603050405020304" pitchFamily="18" charset="0"/>
              </a:rPr>
              <a:pPr>
                <a:spcBef>
                  <a:spcPct val="0"/>
                </a:spcBef>
                <a:buFontTx/>
                <a:buNone/>
              </a:pPr>
              <a:t>43</a:t>
            </a:fld>
            <a:endParaRPr lang="en-US" altLang="zh-CN" sz="1400">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
            <a:extLst>
              <a:ext uri="{FF2B5EF4-FFF2-40B4-BE49-F238E27FC236}">
                <a16:creationId xmlns:a16="http://schemas.microsoft.com/office/drawing/2014/main" id="{B884D9E3-7DB1-2E40-9B0D-C86350B209C8}"/>
              </a:ext>
            </a:extLst>
          </p:cNvPr>
          <p:cNvSpPr>
            <a:spLocks noGrp="1"/>
          </p:cNvSpPr>
          <p:nvPr>
            <p:ph type="title"/>
          </p:nvPr>
        </p:nvSpPr>
        <p:spPr/>
        <p:txBody>
          <a:bodyPr/>
          <a:lstStyle/>
          <a:p>
            <a:r>
              <a:rPr kumimoji="1" lang="en-US" altLang="zh-CN" sz="2600">
                <a:ea typeface="宋体" panose="02010600030101010101" pitchFamily="2" charset="-122"/>
              </a:rPr>
              <a:t>Example-1</a:t>
            </a:r>
            <a:r>
              <a:rPr kumimoji="1" lang="zh-CN" altLang="en-US" sz="2600">
                <a:ea typeface="宋体" panose="02010600030101010101" pitchFamily="2" charset="-122"/>
              </a:rPr>
              <a:t> </a:t>
            </a:r>
            <a:r>
              <a:rPr kumimoji="1" lang="en-US" altLang="zh-CN" sz="2600">
                <a:ea typeface="宋体" panose="02010600030101010101" pitchFamily="2" charset="-122"/>
              </a:rPr>
              <a:t>of</a:t>
            </a:r>
            <a:r>
              <a:rPr kumimoji="1" lang="zh-CN" altLang="en-US" sz="2600">
                <a:ea typeface="宋体" panose="02010600030101010101" pitchFamily="2" charset="-122"/>
              </a:rPr>
              <a:t> </a:t>
            </a:r>
            <a:r>
              <a:rPr kumimoji="1" lang="en-US" altLang="zh-CN" sz="2600">
                <a:ea typeface="宋体" panose="02010600030101010101" pitchFamily="2" charset="-122"/>
              </a:rPr>
              <a:t>TLS:</a:t>
            </a:r>
            <a:r>
              <a:rPr kumimoji="1" lang="zh-CN" altLang="en-US" sz="2600">
                <a:ea typeface="宋体" panose="02010600030101010101" pitchFamily="2" charset="-122"/>
              </a:rPr>
              <a:t> </a:t>
            </a:r>
            <a:r>
              <a:rPr kumimoji="1" lang="en-US" altLang="zh-CN" sz="2600">
                <a:ea typeface="宋体" panose="02010600030101010101" pitchFamily="2" charset="-122"/>
              </a:rPr>
              <a:t>Random</a:t>
            </a:r>
            <a:r>
              <a:rPr kumimoji="1" lang="zh-CN" altLang="en-US" sz="2600">
                <a:ea typeface="宋体" panose="02010600030101010101" pitchFamily="2" charset="-122"/>
              </a:rPr>
              <a:t> </a:t>
            </a:r>
            <a:r>
              <a:rPr kumimoji="1" lang="en-US" altLang="zh-CN" sz="2600">
                <a:ea typeface="宋体" panose="02010600030101010101" pitchFamily="2" charset="-122"/>
              </a:rPr>
              <a:t>number</a:t>
            </a:r>
            <a:r>
              <a:rPr kumimoji="1" lang="zh-CN" altLang="en-US" sz="2600">
                <a:ea typeface="宋体" panose="02010600030101010101" pitchFamily="2" charset="-122"/>
              </a:rPr>
              <a:t> </a:t>
            </a:r>
            <a:r>
              <a:rPr kumimoji="1" lang="en-US" altLang="zh-CN" sz="2600">
                <a:ea typeface="宋体" panose="02010600030101010101" pitchFamily="2" charset="-122"/>
              </a:rPr>
              <a:t>generator</a:t>
            </a:r>
            <a:endParaRPr kumimoji="1" lang="zh-CN" altLang="en-US" sz="2600">
              <a:ea typeface="宋体" panose="02010600030101010101" pitchFamily="2" charset="-122"/>
            </a:endParaRPr>
          </a:p>
        </p:txBody>
      </p:sp>
      <p:sp>
        <p:nvSpPr>
          <p:cNvPr id="77826" name="内容占位符 2">
            <a:extLst>
              <a:ext uri="{FF2B5EF4-FFF2-40B4-BE49-F238E27FC236}">
                <a16:creationId xmlns:a16="http://schemas.microsoft.com/office/drawing/2014/main" id="{1AFE5256-CE6B-8443-B83D-6CC605B76F0A}"/>
              </a:ext>
            </a:extLst>
          </p:cNvPr>
          <p:cNvSpPr>
            <a:spLocks noGrp="1"/>
          </p:cNvSpPr>
          <p:nvPr>
            <p:ph idx="1"/>
          </p:nvPr>
        </p:nvSpPr>
        <p:spPr/>
        <p:txBody>
          <a:bodyPr/>
          <a:lstStyle/>
          <a:p>
            <a:r>
              <a:rPr lang="en-US" altLang="zh-CN">
                <a:ea typeface="宋体" panose="02010600030101010101" pitchFamily="2" charset="-122"/>
              </a:rPr>
              <a:t>If your seed was a local variable within the random function</a:t>
            </a:r>
          </a:p>
          <a:p>
            <a:pPr lvl="1"/>
            <a:r>
              <a:rPr lang="en-US" altLang="zh-CN">
                <a:ea typeface="宋体" panose="02010600030101010101" pitchFamily="2" charset="-122"/>
              </a:rPr>
              <a:t>it would be initialized every time you called it, giving you the same number each time</a:t>
            </a:r>
          </a:p>
          <a:p>
            <a:pPr lvl="1"/>
            <a:r>
              <a:rPr lang="en-US" altLang="zh-CN">
                <a:ea typeface="宋体" panose="02010600030101010101" pitchFamily="2" charset="-122"/>
              </a:rPr>
              <a:t>If it was a global, threads would interfere with each other's sequences</a:t>
            </a:r>
          </a:p>
          <a:p>
            <a:pPr lvl="1"/>
            <a:endParaRPr lang="zh-CN" altLang="en-US">
              <a:ea typeface="宋体" panose="02010600030101010101" pitchFamily="2" charset="-122"/>
            </a:endParaRPr>
          </a:p>
          <a:p>
            <a:r>
              <a:rPr lang="en-US" altLang="zh-CN">
                <a:ea typeface="宋体" panose="02010600030101010101" pitchFamily="2" charset="-122"/>
              </a:rPr>
              <a:t>Using</a:t>
            </a:r>
            <a:r>
              <a:rPr lang="zh-CN" altLang="en-US">
                <a:ea typeface="宋体" panose="02010600030101010101" pitchFamily="2" charset="-122"/>
              </a:rPr>
              <a:t> </a:t>
            </a:r>
            <a:r>
              <a:rPr lang="en-US" altLang="zh-CN">
                <a:ea typeface="宋体" panose="02010600030101010101" pitchFamily="2" charset="-122"/>
              </a:rPr>
              <a:t>TLS</a:t>
            </a:r>
          </a:p>
          <a:p>
            <a:pPr lvl="1"/>
            <a:r>
              <a:rPr lang="en-US" altLang="zh-CN">
                <a:ea typeface="宋体" panose="02010600030101010101" pitchFamily="2" charset="-122"/>
              </a:rPr>
              <a:t>Each thread gets its own random number sequence, independent of other threads.</a:t>
            </a:r>
          </a:p>
          <a:p>
            <a:endParaRPr lang="en-US" altLang="zh-CN">
              <a:ea typeface="宋体" panose="02010600030101010101" pitchFamily="2" charset="-122"/>
            </a:endParaRPr>
          </a:p>
        </p:txBody>
      </p:sp>
      <p:sp>
        <p:nvSpPr>
          <p:cNvPr id="77827" name="幻灯片编号占位符 3">
            <a:extLst>
              <a:ext uri="{FF2B5EF4-FFF2-40B4-BE49-F238E27FC236}">
                <a16:creationId xmlns:a16="http://schemas.microsoft.com/office/drawing/2014/main" id="{428D4BBC-262B-B548-8B7F-29B5BF9002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C2BFD962-DF88-D549-93E9-EED5F7F78EA5}" type="slidenum">
              <a:rPr lang="zh-CN" altLang="en-US" sz="1400">
                <a:latin typeface="Times New Roman" panose="02020603050405020304" pitchFamily="18" charset="0"/>
              </a:rPr>
              <a:pPr>
                <a:spcBef>
                  <a:spcPct val="0"/>
                </a:spcBef>
                <a:buFontTx/>
                <a:buNone/>
              </a:pPr>
              <a:t>44</a:t>
            </a:fld>
            <a:endParaRPr lang="en-US" altLang="zh-CN" sz="1400">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a:extLst>
              <a:ext uri="{FF2B5EF4-FFF2-40B4-BE49-F238E27FC236}">
                <a16:creationId xmlns:a16="http://schemas.microsoft.com/office/drawing/2014/main" id="{621ED75C-4EFD-6342-914C-EC6B475D2AE1}"/>
              </a:ext>
            </a:extLst>
          </p:cNvPr>
          <p:cNvSpPr>
            <a:spLocks noGrp="1"/>
          </p:cNvSpPr>
          <p:nvPr>
            <p:ph type="title"/>
          </p:nvPr>
        </p:nvSpPr>
        <p:spPr/>
        <p:txBody>
          <a:bodyPr/>
          <a:lstStyle/>
          <a:p>
            <a:r>
              <a:rPr kumimoji="1" lang="en-US" altLang="zh-CN">
                <a:ea typeface="宋体" panose="02010600030101010101" pitchFamily="2" charset="-122"/>
              </a:rPr>
              <a:t>Example-2: Errno</a:t>
            </a:r>
            <a:endParaRPr kumimoji="1" lang="zh-CN" altLang="en-US">
              <a:ea typeface="宋体" panose="02010600030101010101" pitchFamily="2" charset="-122"/>
            </a:endParaRPr>
          </a:p>
        </p:txBody>
      </p:sp>
      <p:sp>
        <p:nvSpPr>
          <p:cNvPr id="78850" name="内容占位符 2">
            <a:extLst>
              <a:ext uri="{FF2B5EF4-FFF2-40B4-BE49-F238E27FC236}">
                <a16:creationId xmlns:a16="http://schemas.microsoft.com/office/drawing/2014/main" id="{23019A3A-1B75-3F4F-90A9-AE76710B48A0}"/>
              </a:ext>
            </a:extLst>
          </p:cNvPr>
          <p:cNvSpPr>
            <a:spLocks noGrp="1"/>
          </p:cNvSpPr>
          <p:nvPr>
            <p:ph idx="1"/>
          </p:nvPr>
        </p:nvSpPr>
        <p:spPr/>
        <p:txBody>
          <a:bodyPr/>
          <a:lstStyle/>
          <a:p>
            <a:r>
              <a:rPr lang="en-US" altLang="zh-CN">
                <a:ea typeface="宋体" panose="02010600030101010101" pitchFamily="2" charset="-122"/>
              </a:rPr>
              <a:t>How</a:t>
            </a:r>
            <a:r>
              <a:rPr lang="zh-CN" altLang="en-US">
                <a:ea typeface="宋体" panose="02010600030101010101" pitchFamily="2" charset="-122"/>
              </a:rPr>
              <a:t> </a:t>
            </a:r>
            <a:r>
              <a:rPr lang="en-US" altLang="zh-CN">
                <a:ea typeface="宋体" panose="02010600030101010101" pitchFamily="2" charset="-122"/>
              </a:rPr>
              <a:t>is</a:t>
            </a:r>
            <a:r>
              <a:rPr lang="zh-CN" altLang="en-US">
                <a:ea typeface="宋体" panose="02010600030101010101" pitchFamily="2" charset="-122"/>
              </a:rPr>
              <a:t> </a:t>
            </a:r>
            <a:r>
              <a:rPr lang="en-US" altLang="zh-CN">
                <a:ea typeface="宋体" panose="02010600030101010101" pitchFamily="2" charset="-122"/>
              </a:rPr>
              <a:t>errno</a:t>
            </a:r>
            <a:r>
              <a:rPr lang="zh-CN" altLang="en-US">
                <a:ea typeface="宋体" panose="02010600030101010101" pitchFamily="2" charset="-122"/>
              </a:rPr>
              <a:t> </a:t>
            </a:r>
            <a:r>
              <a:rPr lang="en-US" altLang="zh-CN">
                <a:ea typeface="宋体" panose="02010600030101010101" pitchFamily="2" charset="-122"/>
              </a:rPr>
              <a:t>maintained?</a:t>
            </a:r>
          </a:p>
          <a:p>
            <a:pPr lvl="1"/>
            <a:r>
              <a:rPr lang="en-US" altLang="zh-CN">
                <a:ea typeface="宋体" panose="02010600030101010101" pitchFamily="2" charset="-122"/>
              </a:rPr>
              <a:t>A</a:t>
            </a:r>
            <a:r>
              <a:rPr lang="zh-CN" altLang="en-US">
                <a:ea typeface="宋体" panose="02010600030101010101" pitchFamily="2" charset="-122"/>
              </a:rPr>
              <a:t> </a:t>
            </a:r>
            <a:r>
              <a:rPr lang="en-US" altLang="zh-CN">
                <a:ea typeface="宋体" panose="02010600030101010101" pitchFamily="2" charset="-122"/>
              </a:rPr>
              <a:t>global</a:t>
            </a:r>
            <a:r>
              <a:rPr lang="zh-CN" altLang="en-US">
                <a:ea typeface="宋体" panose="02010600030101010101" pitchFamily="2" charset="-122"/>
              </a:rPr>
              <a:t> </a:t>
            </a:r>
            <a:r>
              <a:rPr lang="en-US" altLang="zh-CN">
                <a:ea typeface="宋体" panose="02010600030101010101" pitchFamily="2" charset="-122"/>
              </a:rPr>
              <a:t>variable</a:t>
            </a:r>
          </a:p>
          <a:p>
            <a:pPr lvl="1"/>
            <a:r>
              <a:rPr lang="en-US" altLang="zh-CN">
                <a:ea typeface="宋体" panose="02010600030101010101" pitchFamily="2" charset="-122"/>
              </a:rPr>
              <a:t>Modified</a:t>
            </a:r>
            <a:r>
              <a:rPr lang="zh-CN" altLang="en-US">
                <a:ea typeface="宋体" panose="02010600030101010101" pitchFamily="2" charset="-122"/>
              </a:rPr>
              <a:t> </a:t>
            </a:r>
            <a:r>
              <a:rPr lang="en-US" altLang="zh-CN">
                <a:ea typeface="宋体" panose="02010600030101010101" pitchFamily="2" charset="-122"/>
              </a:rPr>
              <a:t>by</a:t>
            </a:r>
            <a:r>
              <a:rPr lang="zh-CN" altLang="en-US">
                <a:ea typeface="宋体" panose="02010600030101010101" pitchFamily="2" charset="-122"/>
              </a:rPr>
              <a:t> </a:t>
            </a:r>
            <a:r>
              <a:rPr lang="en-US" altLang="zh-CN">
                <a:ea typeface="宋体" panose="02010600030101010101" pitchFamily="2" charset="-122"/>
              </a:rPr>
              <a:t>the</a:t>
            </a:r>
            <a:r>
              <a:rPr lang="zh-CN" altLang="en-US">
                <a:ea typeface="宋体" panose="02010600030101010101" pitchFamily="2" charset="-122"/>
              </a:rPr>
              <a:t> </a:t>
            </a:r>
            <a:r>
              <a:rPr lang="en-US" altLang="zh-CN">
                <a:ea typeface="宋体" panose="02010600030101010101" pitchFamily="2" charset="-122"/>
              </a:rPr>
              <a:t>library</a:t>
            </a:r>
            <a:r>
              <a:rPr lang="zh-CN" altLang="en-US">
                <a:ea typeface="宋体" panose="02010600030101010101" pitchFamily="2" charset="-122"/>
              </a:rPr>
              <a:t> </a:t>
            </a:r>
            <a:r>
              <a:rPr lang="en-US" altLang="zh-CN">
                <a:ea typeface="宋体" panose="02010600030101010101" pitchFamily="2" charset="-122"/>
              </a:rPr>
              <a:t>after</a:t>
            </a:r>
            <a:r>
              <a:rPr lang="zh-CN" altLang="en-US">
                <a:ea typeface="宋体" panose="02010600030101010101" pitchFamily="2" charset="-122"/>
              </a:rPr>
              <a:t> </a:t>
            </a:r>
            <a:r>
              <a:rPr lang="en-US" altLang="zh-CN">
                <a:ea typeface="宋体" panose="02010600030101010101" pitchFamily="2" charset="-122"/>
              </a:rPr>
              <a:t>some</a:t>
            </a:r>
            <a:r>
              <a:rPr lang="zh-CN" altLang="en-US">
                <a:ea typeface="宋体" panose="02010600030101010101" pitchFamily="2" charset="-122"/>
              </a:rPr>
              <a:t> </a:t>
            </a:r>
            <a:r>
              <a:rPr lang="en-US" altLang="zh-CN">
                <a:ea typeface="宋体" panose="02010600030101010101" pitchFamily="2" charset="-122"/>
              </a:rPr>
              <a:t>error</a:t>
            </a:r>
            <a:r>
              <a:rPr lang="zh-CN" altLang="en-US">
                <a:ea typeface="宋体" panose="02010600030101010101" pitchFamily="2" charset="-122"/>
              </a:rPr>
              <a:t> </a:t>
            </a:r>
            <a:r>
              <a:rPr lang="en-US" altLang="zh-CN">
                <a:ea typeface="宋体" panose="02010600030101010101" pitchFamily="2" charset="-122"/>
              </a:rPr>
              <a:t>happens</a:t>
            </a:r>
          </a:p>
          <a:p>
            <a:pPr lvl="1"/>
            <a:endParaRPr lang="en-US" altLang="zh-CN">
              <a:ea typeface="宋体" panose="02010600030101010101" pitchFamily="2" charset="-122"/>
            </a:endParaRPr>
          </a:p>
          <a:p>
            <a:r>
              <a:rPr lang="en-US" altLang="zh-CN">
                <a:ea typeface="宋体" panose="02010600030101010101" pitchFamily="2" charset="-122"/>
              </a:rPr>
              <a:t>What</a:t>
            </a:r>
            <a:r>
              <a:rPr lang="zh-CN" altLang="en-US">
                <a:ea typeface="宋体" panose="02010600030101010101" pitchFamily="2" charset="-122"/>
              </a:rPr>
              <a:t> </a:t>
            </a:r>
            <a:r>
              <a:rPr lang="en-US" altLang="zh-CN">
                <a:ea typeface="宋体" panose="02010600030101010101" pitchFamily="2" charset="-122"/>
              </a:rPr>
              <a:t>if</a:t>
            </a:r>
            <a:r>
              <a:rPr lang="zh-CN" altLang="en-US">
                <a:ea typeface="宋体" panose="02010600030101010101" pitchFamily="2" charset="-122"/>
              </a:rPr>
              <a:t> </a:t>
            </a:r>
            <a:r>
              <a:rPr lang="en-US" altLang="zh-CN">
                <a:ea typeface="宋体" panose="02010600030101010101" pitchFamily="2" charset="-122"/>
              </a:rPr>
              <a:t>another</a:t>
            </a:r>
            <a:r>
              <a:rPr lang="zh-CN" altLang="en-US">
                <a:ea typeface="宋体" panose="02010600030101010101" pitchFamily="2" charset="-122"/>
              </a:rPr>
              <a:t> </a:t>
            </a:r>
            <a:r>
              <a:rPr lang="en-US" altLang="zh-CN">
                <a:ea typeface="宋体" panose="02010600030101010101" pitchFamily="2" charset="-122"/>
              </a:rPr>
              <a:t>thread</a:t>
            </a:r>
            <a:r>
              <a:rPr lang="zh-CN" altLang="en-US">
                <a:ea typeface="宋体" panose="02010600030101010101" pitchFamily="2" charset="-122"/>
              </a:rPr>
              <a:t> </a:t>
            </a:r>
            <a:r>
              <a:rPr lang="en-US" altLang="zh-CN">
                <a:ea typeface="宋体" panose="02010600030101010101" pitchFamily="2" charset="-122"/>
              </a:rPr>
              <a:t>has</a:t>
            </a:r>
            <a:r>
              <a:rPr lang="zh-CN" altLang="en-US">
                <a:ea typeface="宋体" panose="02010600030101010101" pitchFamily="2" charset="-122"/>
              </a:rPr>
              <a:t> </a:t>
            </a:r>
            <a:r>
              <a:rPr lang="en-US" altLang="zh-CN">
                <a:ea typeface="宋体" panose="02010600030101010101" pitchFamily="2" charset="-122"/>
              </a:rPr>
              <a:t>an</a:t>
            </a:r>
            <a:r>
              <a:rPr lang="zh-CN" altLang="en-US">
                <a:ea typeface="宋体" panose="02010600030101010101" pitchFamily="2" charset="-122"/>
              </a:rPr>
              <a:t> </a:t>
            </a:r>
            <a:r>
              <a:rPr lang="en-US" altLang="zh-CN">
                <a:ea typeface="宋体" panose="02010600030101010101" pitchFamily="2" charset="-122"/>
              </a:rPr>
              <a:t>error</a:t>
            </a:r>
            <a:r>
              <a:rPr lang="zh-CN" altLang="en-US">
                <a:ea typeface="宋体" panose="02010600030101010101" pitchFamily="2" charset="-122"/>
              </a:rPr>
              <a:t> </a:t>
            </a:r>
            <a:r>
              <a:rPr lang="en-US" altLang="zh-CN">
                <a:ea typeface="宋体" panose="02010600030101010101" pitchFamily="2" charset="-122"/>
              </a:rPr>
              <a:t>at</a:t>
            </a:r>
            <a:r>
              <a:rPr lang="zh-CN" altLang="en-US">
                <a:ea typeface="宋体" panose="02010600030101010101" pitchFamily="2" charset="-122"/>
              </a:rPr>
              <a:t> </a:t>
            </a:r>
            <a:r>
              <a:rPr lang="en-US" altLang="zh-CN">
                <a:ea typeface="宋体" panose="02010600030101010101" pitchFamily="2" charset="-122"/>
              </a:rPr>
              <a:t>the</a:t>
            </a:r>
            <a:r>
              <a:rPr lang="zh-CN" altLang="en-US">
                <a:ea typeface="宋体" panose="02010600030101010101" pitchFamily="2" charset="-122"/>
              </a:rPr>
              <a:t> </a:t>
            </a:r>
            <a:r>
              <a:rPr lang="en-US" altLang="zh-CN">
                <a:ea typeface="宋体" panose="02010600030101010101" pitchFamily="2" charset="-122"/>
              </a:rPr>
              <a:t>same</a:t>
            </a:r>
            <a:r>
              <a:rPr lang="zh-CN" altLang="en-US">
                <a:ea typeface="宋体" panose="02010600030101010101" pitchFamily="2" charset="-122"/>
              </a:rPr>
              <a:t> </a:t>
            </a:r>
            <a:r>
              <a:rPr lang="en-US" altLang="zh-CN">
                <a:ea typeface="宋体" panose="02010600030101010101" pitchFamily="2" charset="-122"/>
              </a:rPr>
              <a:t>time?</a:t>
            </a:r>
          </a:p>
          <a:p>
            <a:pPr lvl="1"/>
            <a:r>
              <a:rPr lang="en-US" altLang="zh-CN">
                <a:ea typeface="宋体" panose="02010600030101010101" pitchFamily="2" charset="-122"/>
              </a:rPr>
              <a:t>Must</a:t>
            </a:r>
            <a:r>
              <a:rPr lang="zh-CN" altLang="en-US">
                <a:ea typeface="宋体" panose="02010600030101010101" pitchFamily="2" charset="-122"/>
              </a:rPr>
              <a:t> </a:t>
            </a:r>
            <a:r>
              <a:rPr lang="en-US" altLang="zh-CN">
                <a:ea typeface="宋体" panose="02010600030101010101" pitchFamily="2" charset="-122"/>
              </a:rPr>
              <a:t>avoid</a:t>
            </a:r>
            <a:r>
              <a:rPr lang="zh-CN" altLang="en-US">
                <a:ea typeface="宋体" panose="02010600030101010101" pitchFamily="2" charset="-122"/>
              </a:rPr>
              <a:t> </a:t>
            </a:r>
            <a:r>
              <a:rPr lang="en-US" altLang="zh-CN">
                <a:ea typeface="宋体" panose="02010600030101010101" pitchFamily="2" charset="-122"/>
              </a:rPr>
              <a:t>change</a:t>
            </a:r>
            <a:r>
              <a:rPr lang="zh-CN" altLang="en-US">
                <a:ea typeface="宋体" panose="02010600030101010101" pitchFamily="2" charset="-122"/>
              </a:rPr>
              <a:t> </a:t>
            </a:r>
            <a:r>
              <a:rPr lang="en-US" altLang="zh-CN">
                <a:ea typeface="宋体" panose="02010600030101010101" pitchFamily="2" charset="-122"/>
              </a:rPr>
              <a:t>the</a:t>
            </a:r>
            <a:r>
              <a:rPr lang="zh-CN" altLang="en-US">
                <a:ea typeface="宋体" panose="02010600030101010101" pitchFamily="2" charset="-122"/>
              </a:rPr>
              <a:t> </a:t>
            </a:r>
            <a:r>
              <a:rPr lang="en-US" altLang="zh-CN">
                <a:ea typeface="宋体" panose="02010600030101010101" pitchFamily="2" charset="-122"/>
              </a:rPr>
              <a:t>global</a:t>
            </a:r>
            <a:r>
              <a:rPr lang="zh-CN" altLang="en-US">
                <a:ea typeface="宋体" panose="02010600030101010101" pitchFamily="2" charset="-122"/>
              </a:rPr>
              <a:t> </a:t>
            </a:r>
            <a:r>
              <a:rPr lang="en-US" altLang="zh-CN">
                <a:ea typeface="宋体" panose="02010600030101010101" pitchFamily="2" charset="-122"/>
              </a:rPr>
              <a:t>errno</a:t>
            </a:r>
          </a:p>
          <a:p>
            <a:pPr lvl="1"/>
            <a:r>
              <a:rPr lang="en-US" altLang="zh-CN">
                <a:ea typeface="宋体" panose="02010600030101010101" pitchFamily="2" charset="-122"/>
              </a:rPr>
              <a:t>Solution:</a:t>
            </a:r>
            <a:r>
              <a:rPr lang="zh-CN" altLang="en-US">
                <a:ea typeface="宋体" panose="02010600030101010101" pitchFamily="2" charset="-122"/>
              </a:rPr>
              <a:t> </a:t>
            </a:r>
            <a:r>
              <a:rPr lang="en-US" altLang="zh-CN">
                <a:ea typeface="宋体" panose="02010600030101010101" pitchFamily="2" charset="-122"/>
              </a:rPr>
              <a:t>use</a:t>
            </a:r>
            <a:r>
              <a:rPr lang="zh-CN" altLang="en-US">
                <a:ea typeface="宋体" panose="02010600030101010101" pitchFamily="2" charset="-122"/>
              </a:rPr>
              <a:t> </a:t>
            </a:r>
            <a:r>
              <a:rPr lang="en-US" altLang="zh-CN">
                <a:ea typeface="宋体" panose="02010600030101010101" pitchFamily="2" charset="-122"/>
              </a:rPr>
              <a:t>TLS</a:t>
            </a:r>
            <a:r>
              <a:rPr lang="zh-CN" altLang="en-US">
                <a:ea typeface="宋体" panose="02010600030101010101" pitchFamily="2" charset="-122"/>
              </a:rPr>
              <a:t> </a:t>
            </a:r>
            <a:r>
              <a:rPr lang="en-US" altLang="zh-CN">
                <a:ea typeface="宋体" panose="02010600030101010101" pitchFamily="2" charset="-122"/>
              </a:rPr>
              <a:t>to</a:t>
            </a:r>
            <a:r>
              <a:rPr lang="zh-CN" altLang="en-US">
                <a:ea typeface="宋体" panose="02010600030101010101" pitchFamily="2" charset="-122"/>
              </a:rPr>
              <a:t> </a:t>
            </a:r>
            <a:r>
              <a:rPr lang="en-US" altLang="zh-CN">
                <a:ea typeface="宋体" panose="02010600030101010101" pitchFamily="2" charset="-122"/>
              </a:rPr>
              <a:t>save</a:t>
            </a:r>
            <a:r>
              <a:rPr lang="zh-CN" altLang="en-US">
                <a:ea typeface="宋体" panose="02010600030101010101" pitchFamily="2" charset="-122"/>
              </a:rPr>
              <a:t> </a:t>
            </a:r>
            <a:r>
              <a:rPr lang="en-US" altLang="zh-CN">
                <a:ea typeface="宋体" panose="02010600030101010101" pitchFamily="2" charset="-122"/>
              </a:rPr>
              <a:t>errno</a:t>
            </a:r>
          </a:p>
        </p:txBody>
      </p:sp>
      <p:sp>
        <p:nvSpPr>
          <p:cNvPr id="78851" name="幻灯片编号占位符 3">
            <a:extLst>
              <a:ext uri="{FF2B5EF4-FFF2-40B4-BE49-F238E27FC236}">
                <a16:creationId xmlns:a16="http://schemas.microsoft.com/office/drawing/2014/main" id="{537EFBED-9619-CA49-B1EC-51FFE04D46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6631156C-A451-CB43-95D3-4AE933359724}" type="slidenum">
              <a:rPr lang="zh-CN" altLang="en-US" sz="1400">
                <a:latin typeface="Times New Roman" panose="02020603050405020304" pitchFamily="18" charset="0"/>
              </a:rPr>
              <a:pPr>
                <a:spcBef>
                  <a:spcPct val="0"/>
                </a:spcBef>
                <a:buFontTx/>
                <a:buNone/>
              </a:pPr>
              <a:t>45</a:t>
            </a:fld>
            <a:endParaRPr lang="en-US" altLang="zh-CN" sz="1400">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灯片编号占位符 5">
            <a:extLst>
              <a:ext uri="{FF2B5EF4-FFF2-40B4-BE49-F238E27FC236}">
                <a16:creationId xmlns:a16="http://schemas.microsoft.com/office/drawing/2014/main" id="{7FC4D9FD-4743-4D47-A466-E35AEE493B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089B4A0B-62F1-5848-BBFF-A996E8267D97}" type="slidenum">
              <a:rPr lang="zh-CN" altLang="en-US" sz="1400">
                <a:latin typeface="Times New Roman" panose="02020603050405020304" pitchFamily="18" charset="0"/>
              </a:rPr>
              <a:pPr>
                <a:spcBef>
                  <a:spcPct val="0"/>
                </a:spcBef>
                <a:buFontTx/>
                <a:buNone/>
              </a:pPr>
              <a:t>46</a:t>
            </a:fld>
            <a:endParaRPr lang="en-US" altLang="zh-CN" sz="1400">
              <a:latin typeface="Times New Roman" panose="02020603050405020304" pitchFamily="18" charset="0"/>
            </a:endParaRPr>
          </a:p>
        </p:txBody>
      </p:sp>
      <p:sp>
        <p:nvSpPr>
          <p:cNvPr id="79874" name="Rectangle 2">
            <a:extLst>
              <a:ext uri="{FF2B5EF4-FFF2-40B4-BE49-F238E27FC236}">
                <a16:creationId xmlns:a16="http://schemas.microsoft.com/office/drawing/2014/main" id="{480E8515-EF1C-4741-A78F-252455894396}"/>
              </a:ext>
            </a:extLst>
          </p:cNvPr>
          <p:cNvSpPr>
            <a:spLocks noGrp="1" noChangeArrowheads="1"/>
          </p:cNvSpPr>
          <p:nvPr>
            <p:ph type="body" idx="1"/>
          </p:nvPr>
        </p:nvSpPr>
        <p:spPr>
          <a:xfrm>
            <a:off x="520700" y="1524000"/>
            <a:ext cx="8166100" cy="4648200"/>
          </a:xfrm>
          <a:noFill/>
        </p:spPr>
        <p:txBody>
          <a:bodyPr lIns="90487" tIns="44450" rIns="90487" bIns="44450"/>
          <a:lstStyle/>
          <a:p>
            <a:pPr marL="355600" indent="-355600">
              <a:lnSpc>
                <a:spcPct val="140000"/>
              </a:lnSpc>
            </a:pPr>
            <a:r>
              <a:rPr lang="en-US" altLang="zh-CN">
                <a:ea typeface="宋体" panose="02010600030101010101" pitchFamily="2" charset="-122"/>
              </a:rPr>
              <a:t>Correctness of a program depends on </a:t>
            </a:r>
          </a:p>
          <a:p>
            <a:pPr marL="914400" lvl="1" indent="-457200">
              <a:lnSpc>
                <a:spcPct val="140000"/>
              </a:lnSpc>
            </a:pPr>
            <a:r>
              <a:rPr lang="en-US" altLang="zh-CN">
                <a:ea typeface="宋体" panose="02010600030101010101" pitchFamily="2" charset="-122"/>
              </a:rPr>
              <a:t>one thread reaching point x in its control before </a:t>
            </a:r>
          </a:p>
          <a:p>
            <a:pPr marL="914400" lvl="1" indent="-457200">
              <a:lnSpc>
                <a:spcPct val="140000"/>
              </a:lnSpc>
            </a:pPr>
            <a:r>
              <a:rPr lang="en-US" altLang="zh-CN">
                <a:ea typeface="宋体" panose="02010600030101010101" pitchFamily="2" charset="-122"/>
              </a:rPr>
              <a:t>another thread reaches point y </a:t>
            </a:r>
          </a:p>
        </p:txBody>
      </p:sp>
      <p:sp>
        <p:nvSpPr>
          <p:cNvPr id="79875" name="Rectangle 3">
            <a:extLst>
              <a:ext uri="{FF2B5EF4-FFF2-40B4-BE49-F238E27FC236}">
                <a16:creationId xmlns:a16="http://schemas.microsoft.com/office/drawing/2014/main" id="{A0D4E06B-7559-4F4E-A5FD-11B85ECB00CB}"/>
              </a:ext>
            </a:extLst>
          </p:cNvPr>
          <p:cNvSpPr>
            <a:spLocks noGrp="1" noChangeArrowheads="1"/>
          </p:cNvSpPr>
          <p:nvPr>
            <p:ph type="title"/>
          </p:nvPr>
        </p:nvSpPr>
        <p:spPr/>
        <p:txBody>
          <a:bodyPr/>
          <a:lstStyle/>
          <a:p>
            <a:r>
              <a:rPr lang="en-US" altLang="zh-CN">
                <a:ea typeface="宋体" panose="02010600030101010101" pitchFamily="2" charset="-122"/>
              </a:rPr>
              <a:t>Issues: Races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灯片编号占位符 5">
            <a:extLst>
              <a:ext uri="{FF2B5EF4-FFF2-40B4-BE49-F238E27FC236}">
                <a16:creationId xmlns:a16="http://schemas.microsoft.com/office/drawing/2014/main" id="{6C817AF0-6441-4448-95FB-03A4953686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DE52E326-648A-934C-BBD2-6C1438B6527B}" type="slidenum">
              <a:rPr lang="zh-CN" altLang="en-US" sz="1400">
                <a:latin typeface="Times New Roman" panose="02020603050405020304" pitchFamily="18" charset="0"/>
              </a:rPr>
              <a:pPr>
                <a:spcBef>
                  <a:spcPct val="0"/>
                </a:spcBef>
                <a:buFontTx/>
                <a:buNone/>
              </a:pPr>
              <a:t>47</a:t>
            </a:fld>
            <a:endParaRPr lang="en-US" altLang="zh-CN" sz="1400">
              <a:latin typeface="Times New Roman" panose="02020603050405020304" pitchFamily="18" charset="0"/>
            </a:endParaRPr>
          </a:p>
        </p:txBody>
      </p:sp>
      <p:sp>
        <p:nvSpPr>
          <p:cNvPr id="80898" name="Rectangle 2">
            <a:extLst>
              <a:ext uri="{FF2B5EF4-FFF2-40B4-BE49-F238E27FC236}">
                <a16:creationId xmlns:a16="http://schemas.microsoft.com/office/drawing/2014/main" id="{E5931E15-97CC-D442-97E2-31DC23976D46}"/>
              </a:ext>
            </a:extLst>
          </p:cNvPr>
          <p:cNvSpPr>
            <a:spLocks noGrp="1" noChangeArrowheads="1"/>
          </p:cNvSpPr>
          <p:nvPr>
            <p:ph type="body" idx="1"/>
          </p:nvPr>
        </p:nvSpPr>
        <p:spPr>
          <a:xfrm>
            <a:off x="596900" y="1905000"/>
            <a:ext cx="8013700" cy="4191000"/>
          </a:xfrm>
          <a:solidFill>
            <a:srgbClr val="FFFFCC"/>
          </a:solidFill>
          <a:ln w="3175">
            <a:solidFill>
              <a:schemeClr val="tx1"/>
            </a:solidFill>
            <a:miter lim="800000"/>
            <a:headEnd/>
            <a:tailEnd/>
          </a:ln>
        </p:spPr>
        <p:txBody>
          <a:bodyPr lIns="90487" tIns="44450" rIns="90487" bIns="44450"/>
          <a:lstStyle/>
          <a:p>
            <a:pPr marL="0" indent="0">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#define N 4</a:t>
            </a:r>
          </a:p>
          <a:p>
            <a:pPr marL="0" indent="0">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int main()</a:t>
            </a:r>
          </a:p>
          <a:p>
            <a:pPr marL="0" indent="0">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a:t>
            </a:r>
          </a:p>
          <a:p>
            <a:pPr marL="0" indent="0">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    pthread_t tid[N];</a:t>
            </a:r>
          </a:p>
          <a:p>
            <a:pPr marL="0" indent="0">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    int i ;</a:t>
            </a:r>
          </a:p>
          <a:p>
            <a:pPr marL="0" indent="0">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    for ( i=0 ; i&lt;N ; i++ )</a:t>
            </a:r>
          </a:p>
          <a:p>
            <a:pPr marL="0" indent="0">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       pthread_create(&amp;tid[i], NULL, thread, </a:t>
            </a:r>
            <a:r>
              <a:rPr lang="en-US" altLang="zh-CN" sz="2000" b="1">
                <a:solidFill>
                  <a:srgbClr val="9900CC"/>
                </a:solidFill>
                <a:latin typeface="Courier New" panose="02070309020205020404" pitchFamily="49" charset="0"/>
                <a:ea typeface="宋体" panose="02010600030101010101" pitchFamily="2" charset="-122"/>
                <a:cs typeface="Courier New" panose="02070309020205020404" pitchFamily="49" charset="0"/>
              </a:rPr>
              <a:t>&amp;i</a:t>
            </a:r>
            <a:r>
              <a:rPr lang="en-US" altLang="zh-CN" sz="2000" b="1">
                <a:latin typeface="Courier New" panose="02070309020205020404" pitchFamily="49" charset="0"/>
                <a:ea typeface="宋体" panose="02010600030101010101" pitchFamily="2" charset="-122"/>
                <a:cs typeface="Courier New" panose="02070309020205020404" pitchFamily="49" charset="0"/>
              </a:rPr>
              <a:t>);</a:t>
            </a:r>
          </a:p>
          <a:p>
            <a:pPr marL="0" indent="0">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    for ( i=0 ; i&lt;N ; i++ )</a:t>
            </a:r>
          </a:p>
          <a:p>
            <a:pPr marL="0" indent="0">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       pthread_joint(tid[i], NULL) ;</a:t>
            </a:r>
          </a:p>
          <a:p>
            <a:pPr marL="0" indent="0">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    exit(0) ;</a:t>
            </a:r>
          </a:p>
          <a:p>
            <a:pPr marL="0" indent="0">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 </a:t>
            </a:r>
          </a:p>
        </p:txBody>
      </p:sp>
      <p:sp>
        <p:nvSpPr>
          <p:cNvPr id="80899" name="Rectangle 3">
            <a:extLst>
              <a:ext uri="{FF2B5EF4-FFF2-40B4-BE49-F238E27FC236}">
                <a16:creationId xmlns:a16="http://schemas.microsoft.com/office/drawing/2014/main" id="{0937E76C-466C-A649-ABFB-6A27931239CC}"/>
              </a:ext>
            </a:extLst>
          </p:cNvPr>
          <p:cNvSpPr>
            <a:spLocks noGrp="1" noChangeArrowheads="1"/>
          </p:cNvSpPr>
          <p:nvPr>
            <p:ph type="title"/>
          </p:nvPr>
        </p:nvSpPr>
        <p:spPr/>
        <p:txBody>
          <a:bodyPr/>
          <a:lstStyle/>
          <a:p>
            <a:r>
              <a:rPr lang="en-US" altLang="zh-CN">
                <a:ea typeface="宋体" panose="02010600030101010101" pitchFamily="2" charset="-122"/>
              </a:rPr>
              <a:t>Issues: Races</a:t>
            </a:r>
            <a:endParaRPr lang="zh-CN" altLang="en-US">
              <a:ea typeface="宋体" panose="02010600030101010101" pitchFamily="2" charset="-122"/>
            </a:endParaRPr>
          </a:p>
        </p:txBody>
      </p:sp>
      <p:sp>
        <p:nvSpPr>
          <p:cNvPr id="3" name="Rectangle 2">
            <a:extLst>
              <a:ext uri="{FF2B5EF4-FFF2-40B4-BE49-F238E27FC236}">
                <a16:creationId xmlns:a16="http://schemas.microsoft.com/office/drawing/2014/main" id="{6A671701-84BB-6B48-B4AA-4DF9BEA291D8}"/>
              </a:ext>
            </a:extLst>
          </p:cNvPr>
          <p:cNvSpPr/>
          <p:nvPr/>
        </p:nvSpPr>
        <p:spPr>
          <a:xfrm>
            <a:off x="3124200" y="457200"/>
            <a:ext cx="5715000" cy="2363788"/>
          </a:xfrm>
          <a:prstGeom prst="rect">
            <a:avLst/>
          </a:prstGeom>
          <a:solidFill>
            <a:srgbClr val="FFFFCC"/>
          </a:solidFill>
          <a:ln>
            <a:solidFill>
              <a:schemeClr val="tx1"/>
            </a:solidFill>
          </a:ln>
        </p:spPr>
        <p:txBody>
          <a:bodyPr>
            <a:spAutoFit/>
          </a:bodyPr>
          <a:lstStyle/>
          <a:p>
            <a:pPr>
              <a:spcBef>
                <a:spcPct val="20000"/>
              </a:spcBef>
              <a:defRPr/>
            </a:pPr>
            <a:r>
              <a:rPr lang="en-US" altLang="zh-CN" sz="1800" kern="0" dirty="0">
                <a:solidFill>
                  <a:srgbClr val="00B050"/>
                </a:solidFill>
                <a:latin typeface="Courier New" pitchFamily="49" charset="0"/>
                <a:ea typeface="宋体" charset="-122"/>
                <a:cs typeface="Courier New" pitchFamily="49" charset="0"/>
              </a:rPr>
              <a:t>/*thread routine */</a:t>
            </a:r>
          </a:p>
          <a:p>
            <a:pPr>
              <a:spcBef>
                <a:spcPct val="20000"/>
              </a:spcBef>
              <a:defRPr/>
            </a:pPr>
            <a:r>
              <a:rPr lang="en-US" altLang="zh-CN" sz="1800" kern="0" dirty="0">
                <a:solidFill>
                  <a:srgbClr val="000000"/>
                </a:solidFill>
                <a:latin typeface="Courier New" pitchFamily="49" charset="0"/>
                <a:ea typeface="宋体" charset="-122"/>
                <a:cs typeface="Courier New" pitchFamily="49" charset="0"/>
              </a:rPr>
              <a:t>void *thread(void *</a:t>
            </a:r>
            <a:r>
              <a:rPr lang="en-US" altLang="zh-CN" sz="1800" kern="0" dirty="0" err="1">
                <a:solidFill>
                  <a:srgbClr val="9900CC"/>
                </a:solidFill>
                <a:latin typeface="Courier New" pitchFamily="49" charset="0"/>
                <a:ea typeface="宋体" charset="-122"/>
                <a:cs typeface="Courier New" pitchFamily="49" charset="0"/>
              </a:rPr>
              <a:t>vargp</a:t>
            </a:r>
            <a:r>
              <a:rPr lang="en-US" altLang="zh-CN" sz="1800" kern="0" dirty="0">
                <a:solidFill>
                  <a:srgbClr val="000000"/>
                </a:solidFill>
                <a:latin typeface="Courier New" pitchFamily="49" charset="0"/>
                <a:ea typeface="宋体" charset="-122"/>
                <a:cs typeface="Courier New" pitchFamily="49" charset="0"/>
              </a:rPr>
              <a:t>)</a:t>
            </a:r>
          </a:p>
          <a:p>
            <a:pPr>
              <a:spcBef>
                <a:spcPct val="20000"/>
              </a:spcBef>
              <a:defRPr/>
            </a:pPr>
            <a:r>
              <a:rPr lang="en-US" altLang="zh-CN" sz="1800" kern="0" dirty="0">
                <a:solidFill>
                  <a:srgbClr val="000000"/>
                </a:solidFill>
                <a:latin typeface="Courier New" pitchFamily="49" charset="0"/>
                <a:ea typeface="宋体" charset="-122"/>
                <a:cs typeface="Courier New" pitchFamily="49" charset="0"/>
              </a:rPr>
              <a:t>{</a:t>
            </a:r>
          </a:p>
          <a:p>
            <a:pPr>
              <a:spcBef>
                <a:spcPct val="20000"/>
              </a:spcBef>
              <a:defRPr/>
            </a:pPr>
            <a:r>
              <a:rPr lang="en-US" altLang="zh-CN" sz="1800" kern="0" dirty="0">
                <a:solidFill>
                  <a:srgbClr val="000000"/>
                </a:solidFill>
                <a:latin typeface="Courier New" pitchFamily="49" charset="0"/>
                <a:ea typeface="宋体" charset="-122"/>
                <a:cs typeface="Courier New" pitchFamily="49" charset="0"/>
              </a:rPr>
              <a:t>    </a:t>
            </a:r>
            <a:r>
              <a:rPr lang="en-US" altLang="zh-CN" sz="1800" kern="0" dirty="0" err="1">
                <a:solidFill>
                  <a:srgbClr val="000000"/>
                </a:solidFill>
                <a:latin typeface="Courier New" pitchFamily="49" charset="0"/>
                <a:ea typeface="宋体" charset="-122"/>
                <a:cs typeface="Courier New" pitchFamily="49" charset="0"/>
              </a:rPr>
              <a:t>int</a:t>
            </a:r>
            <a:r>
              <a:rPr lang="en-US" altLang="zh-CN" sz="1800" kern="0" dirty="0">
                <a:solidFill>
                  <a:srgbClr val="000000"/>
                </a:solidFill>
                <a:latin typeface="Courier New" pitchFamily="49" charset="0"/>
                <a:ea typeface="宋体" charset="-122"/>
                <a:cs typeface="Courier New" pitchFamily="49" charset="0"/>
              </a:rPr>
              <a:t> </a:t>
            </a:r>
            <a:r>
              <a:rPr lang="en-US" altLang="zh-CN" sz="1800" kern="0" dirty="0" err="1">
                <a:solidFill>
                  <a:srgbClr val="000000"/>
                </a:solidFill>
                <a:latin typeface="Courier New" pitchFamily="49" charset="0"/>
                <a:ea typeface="宋体" charset="-122"/>
                <a:cs typeface="Courier New" pitchFamily="49" charset="0"/>
              </a:rPr>
              <a:t>myid</a:t>
            </a:r>
            <a:r>
              <a:rPr lang="en-US" altLang="zh-CN" sz="1800" kern="0" dirty="0">
                <a:solidFill>
                  <a:srgbClr val="000000"/>
                </a:solidFill>
                <a:latin typeface="Courier New" pitchFamily="49" charset="0"/>
                <a:ea typeface="宋体" charset="-122"/>
                <a:cs typeface="Courier New" pitchFamily="49" charset="0"/>
              </a:rPr>
              <a:t> = *((</a:t>
            </a:r>
            <a:r>
              <a:rPr lang="en-US" altLang="zh-CN" sz="1800" kern="0" dirty="0" err="1">
                <a:solidFill>
                  <a:srgbClr val="000000"/>
                </a:solidFill>
                <a:latin typeface="Courier New" pitchFamily="49" charset="0"/>
                <a:ea typeface="宋体" charset="-122"/>
                <a:cs typeface="Courier New" pitchFamily="49" charset="0"/>
              </a:rPr>
              <a:t>int</a:t>
            </a:r>
            <a:r>
              <a:rPr lang="en-US" altLang="zh-CN" sz="1800" kern="0" dirty="0">
                <a:solidFill>
                  <a:srgbClr val="000000"/>
                </a:solidFill>
                <a:latin typeface="Courier New" pitchFamily="49" charset="0"/>
                <a:ea typeface="宋体" charset="-122"/>
                <a:cs typeface="Courier New" pitchFamily="49" charset="0"/>
              </a:rPr>
              <a:t> *)</a:t>
            </a:r>
            <a:r>
              <a:rPr lang="en-US" altLang="zh-CN" sz="1800" kern="0" dirty="0" err="1">
                <a:solidFill>
                  <a:srgbClr val="9900CC"/>
                </a:solidFill>
                <a:latin typeface="Courier New" pitchFamily="49" charset="0"/>
                <a:ea typeface="宋体" charset="-122"/>
                <a:cs typeface="Courier New" pitchFamily="49" charset="0"/>
              </a:rPr>
              <a:t>vargp</a:t>
            </a:r>
            <a:r>
              <a:rPr lang="en-US" altLang="zh-CN" sz="1800" kern="0" dirty="0">
                <a:solidFill>
                  <a:srgbClr val="000000"/>
                </a:solidFill>
                <a:latin typeface="Courier New" pitchFamily="49" charset="0"/>
                <a:ea typeface="宋体" charset="-122"/>
                <a:cs typeface="Courier New" pitchFamily="49" charset="0"/>
              </a:rPr>
              <a:t>) ;</a:t>
            </a:r>
          </a:p>
          <a:p>
            <a:pPr>
              <a:spcBef>
                <a:spcPct val="20000"/>
              </a:spcBef>
              <a:defRPr/>
            </a:pPr>
            <a:r>
              <a:rPr lang="en-US" altLang="zh-CN" sz="1800" kern="0" dirty="0">
                <a:solidFill>
                  <a:srgbClr val="000000"/>
                </a:solidFill>
                <a:latin typeface="Courier New" pitchFamily="49" charset="0"/>
                <a:ea typeface="宋体" charset="-122"/>
                <a:cs typeface="Courier New" pitchFamily="49" charset="0"/>
              </a:rPr>
              <a:t>    </a:t>
            </a:r>
            <a:r>
              <a:rPr lang="en-US" altLang="zh-CN" sz="1800" kern="0" dirty="0" err="1">
                <a:solidFill>
                  <a:srgbClr val="000000"/>
                </a:solidFill>
                <a:latin typeface="Courier New" pitchFamily="49" charset="0"/>
                <a:ea typeface="宋体" charset="-122"/>
                <a:cs typeface="Courier New" pitchFamily="49" charset="0"/>
              </a:rPr>
              <a:t>printf</a:t>
            </a:r>
            <a:r>
              <a:rPr lang="en-US" altLang="zh-CN" sz="1800" kern="0" dirty="0">
                <a:solidFill>
                  <a:srgbClr val="000000"/>
                </a:solidFill>
                <a:latin typeface="Courier New" pitchFamily="49" charset="0"/>
                <a:ea typeface="宋体" charset="-122"/>
                <a:cs typeface="Courier New" pitchFamily="49" charset="0"/>
              </a:rPr>
              <a:t>(“Hello from </a:t>
            </a:r>
            <a:r>
              <a:rPr lang="en-US" altLang="zh-CN" sz="1800" kern="0" dirty="0" err="1">
                <a:solidFill>
                  <a:srgbClr val="000000"/>
                </a:solidFill>
                <a:latin typeface="Courier New" pitchFamily="49" charset="0"/>
                <a:ea typeface="宋体" charset="-122"/>
                <a:cs typeface="Courier New" pitchFamily="49" charset="0"/>
              </a:rPr>
              <a:t>th.</a:t>
            </a:r>
            <a:r>
              <a:rPr lang="en-US" altLang="zh-CN" sz="1800" kern="0" dirty="0">
                <a:solidFill>
                  <a:srgbClr val="000000"/>
                </a:solidFill>
                <a:latin typeface="Courier New" pitchFamily="49" charset="0"/>
                <a:ea typeface="宋体" charset="-122"/>
                <a:cs typeface="Courier New" pitchFamily="49" charset="0"/>
              </a:rPr>
              <a:t> %d\n”, </a:t>
            </a:r>
            <a:r>
              <a:rPr lang="en-US" altLang="zh-CN" sz="1800" kern="0" dirty="0" err="1">
                <a:solidFill>
                  <a:srgbClr val="000000"/>
                </a:solidFill>
                <a:latin typeface="Courier New" pitchFamily="49" charset="0"/>
                <a:ea typeface="宋体" charset="-122"/>
                <a:cs typeface="Courier New" pitchFamily="49" charset="0"/>
              </a:rPr>
              <a:t>myid</a:t>
            </a:r>
            <a:r>
              <a:rPr lang="en-US" altLang="zh-CN" sz="1800" kern="0" dirty="0">
                <a:solidFill>
                  <a:srgbClr val="000000"/>
                </a:solidFill>
                <a:latin typeface="Courier New" pitchFamily="49" charset="0"/>
                <a:ea typeface="宋体" charset="-122"/>
                <a:cs typeface="Courier New" pitchFamily="49" charset="0"/>
              </a:rPr>
              <a:t>);</a:t>
            </a:r>
          </a:p>
          <a:p>
            <a:pPr>
              <a:spcBef>
                <a:spcPct val="20000"/>
              </a:spcBef>
              <a:defRPr/>
            </a:pPr>
            <a:r>
              <a:rPr lang="en-US" altLang="zh-CN" sz="1800" kern="0" dirty="0">
                <a:solidFill>
                  <a:srgbClr val="000000"/>
                </a:solidFill>
                <a:latin typeface="Courier New" pitchFamily="49" charset="0"/>
                <a:ea typeface="宋体" charset="-122"/>
                <a:cs typeface="Courier New" pitchFamily="49" charset="0"/>
              </a:rPr>
              <a:t>    return NULL ;</a:t>
            </a:r>
          </a:p>
          <a:p>
            <a:pPr>
              <a:spcBef>
                <a:spcPct val="20000"/>
              </a:spcBef>
              <a:defRPr/>
            </a:pPr>
            <a:r>
              <a:rPr lang="en-US" altLang="zh-CN" sz="1800" kern="0" dirty="0">
                <a:solidFill>
                  <a:srgbClr val="000000"/>
                </a:solidFill>
                <a:latin typeface="Courier New" pitchFamily="49" charset="0"/>
                <a:ea typeface="宋体" charset="-122"/>
                <a:cs typeface="Courier New" pitchFamily="49" charset="0"/>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灯片编号占位符 5">
            <a:extLst>
              <a:ext uri="{FF2B5EF4-FFF2-40B4-BE49-F238E27FC236}">
                <a16:creationId xmlns:a16="http://schemas.microsoft.com/office/drawing/2014/main" id="{69ED391A-7BDD-FB4D-9526-7A97E133C0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E4825BC1-30AF-A24B-A502-059E7E489ED3}" type="slidenum">
              <a:rPr lang="zh-CN" altLang="en-US" sz="1400">
                <a:latin typeface="Times New Roman" panose="02020603050405020304" pitchFamily="18" charset="0"/>
              </a:rPr>
              <a:pPr>
                <a:spcBef>
                  <a:spcPct val="0"/>
                </a:spcBef>
                <a:buFontTx/>
                <a:buNone/>
              </a:pPr>
              <a:t>48</a:t>
            </a:fld>
            <a:endParaRPr lang="en-US" altLang="zh-CN" sz="1400">
              <a:latin typeface="Times New Roman" panose="02020603050405020304" pitchFamily="18" charset="0"/>
            </a:endParaRPr>
          </a:p>
        </p:txBody>
      </p:sp>
      <p:sp>
        <p:nvSpPr>
          <p:cNvPr id="81922" name="Rectangle 2">
            <a:extLst>
              <a:ext uri="{FF2B5EF4-FFF2-40B4-BE49-F238E27FC236}">
                <a16:creationId xmlns:a16="http://schemas.microsoft.com/office/drawing/2014/main" id="{8FBC05C3-C51C-494C-AE6D-470B2E79F361}"/>
              </a:ext>
            </a:extLst>
          </p:cNvPr>
          <p:cNvSpPr>
            <a:spLocks noGrp="1" noChangeArrowheads="1"/>
          </p:cNvSpPr>
          <p:nvPr>
            <p:ph type="body" idx="1"/>
          </p:nvPr>
        </p:nvSpPr>
        <p:spPr>
          <a:xfrm>
            <a:off x="520700" y="1600200"/>
            <a:ext cx="8013700" cy="4876800"/>
          </a:xfrm>
          <a:solidFill>
            <a:srgbClr val="FFFFCC"/>
          </a:solidFill>
          <a:ln w="3175">
            <a:solidFill>
              <a:schemeClr val="tx1"/>
            </a:solidFill>
            <a:miter lim="800000"/>
            <a:headEnd/>
            <a:tailEnd/>
          </a:ln>
        </p:spPr>
        <p:txBody>
          <a:bodyPr lIns="90487" tIns="44450" rIns="90487" bIns="44450"/>
          <a:lstStyle/>
          <a:p>
            <a:pPr marL="0" indent="0">
              <a:lnSpc>
                <a:spcPct val="120000"/>
              </a:lnSpc>
              <a:spcBef>
                <a:spcPct val="0"/>
              </a:spcBef>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int main()</a:t>
            </a:r>
          </a:p>
          <a:p>
            <a:pPr marL="0" indent="0">
              <a:lnSpc>
                <a:spcPct val="120000"/>
              </a:lnSpc>
              <a:spcBef>
                <a:spcPct val="0"/>
              </a:spcBef>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a:t>
            </a:r>
          </a:p>
          <a:p>
            <a:pPr marL="0" indent="0">
              <a:lnSpc>
                <a:spcPct val="120000"/>
              </a:lnSpc>
              <a:spcBef>
                <a:spcPct val="0"/>
              </a:spcBef>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    pthread_t tid[N];</a:t>
            </a:r>
          </a:p>
          <a:p>
            <a:pPr marL="0" indent="0">
              <a:lnSpc>
                <a:spcPct val="120000"/>
              </a:lnSpc>
              <a:spcBef>
                <a:spcPct val="0"/>
              </a:spcBef>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    int i, *ptr ;</a:t>
            </a:r>
          </a:p>
          <a:p>
            <a:pPr marL="0" indent="0">
              <a:lnSpc>
                <a:spcPct val="120000"/>
              </a:lnSpc>
              <a:spcBef>
                <a:spcPct val="0"/>
              </a:spcBef>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    for ( i=0 ; i&lt;N ; i++ ) {</a:t>
            </a:r>
          </a:p>
          <a:p>
            <a:pPr marL="0" indent="0">
              <a:lnSpc>
                <a:spcPct val="120000"/>
              </a:lnSpc>
              <a:spcBef>
                <a:spcPct val="0"/>
              </a:spcBef>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       </a:t>
            </a:r>
            <a:r>
              <a:rPr lang="en-US" altLang="zh-CN" sz="2000" b="1">
                <a:solidFill>
                  <a:srgbClr val="9900CC"/>
                </a:solidFill>
                <a:latin typeface="Courier New" panose="02070309020205020404" pitchFamily="49" charset="0"/>
                <a:ea typeface="宋体" panose="02010600030101010101" pitchFamily="2" charset="-122"/>
                <a:cs typeface="Courier New" panose="02070309020205020404" pitchFamily="49" charset="0"/>
              </a:rPr>
              <a:t>ptr </a:t>
            </a:r>
            <a:r>
              <a:rPr lang="en-US" altLang="zh-CN" sz="2000" b="1">
                <a:latin typeface="Courier New" panose="02070309020205020404" pitchFamily="49" charset="0"/>
                <a:ea typeface="宋体" panose="02010600030101010101" pitchFamily="2" charset="-122"/>
                <a:cs typeface="Courier New" panose="02070309020205020404" pitchFamily="49" charset="0"/>
              </a:rPr>
              <a:t>= malloc(sizeof)int));</a:t>
            </a:r>
          </a:p>
          <a:p>
            <a:pPr marL="0" indent="0">
              <a:lnSpc>
                <a:spcPct val="120000"/>
              </a:lnSpc>
              <a:spcBef>
                <a:spcPct val="0"/>
              </a:spcBef>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       *ptr = i ;</a:t>
            </a:r>
          </a:p>
          <a:p>
            <a:pPr marL="0" indent="0">
              <a:lnSpc>
                <a:spcPct val="120000"/>
              </a:lnSpc>
              <a:spcBef>
                <a:spcPct val="0"/>
              </a:spcBef>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 	 pthread_create(&amp;tid[i], NULL, thread, </a:t>
            </a:r>
            <a:r>
              <a:rPr lang="en-US" altLang="zh-CN" sz="2000" b="1">
                <a:solidFill>
                  <a:srgbClr val="9900CC"/>
                </a:solidFill>
                <a:latin typeface="Courier New" panose="02070309020205020404" pitchFamily="49" charset="0"/>
                <a:ea typeface="宋体" panose="02010600030101010101" pitchFamily="2" charset="-122"/>
                <a:cs typeface="Courier New" panose="02070309020205020404" pitchFamily="49" charset="0"/>
              </a:rPr>
              <a:t>ptr</a:t>
            </a:r>
            <a:r>
              <a:rPr lang="en-US" altLang="zh-CN" sz="2000" b="1">
                <a:latin typeface="Courier New" panose="02070309020205020404" pitchFamily="49" charset="0"/>
                <a:ea typeface="宋体" panose="02010600030101010101" pitchFamily="2" charset="-122"/>
                <a:cs typeface="Courier New" panose="02070309020205020404" pitchFamily="49" charset="0"/>
              </a:rPr>
              <a:t>);</a:t>
            </a:r>
          </a:p>
          <a:p>
            <a:pPr marL="0" indent="0">
              <a:lnSpc>
                <a:spcPct val="120000"/>
              </a:lnSpc>
              <a:spcBef>
                <a:spcPct val="0"/>
              </a:spcBef>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    }</a:t>
            </a:r>
          </a:p>
          <a:p>
            <a:pPr marL="0" indent="0">
              <a:lnSpc>
                <a:spcPct val="120000"/>
              </a:lnSpc>
              <a:spcBef>
                <a:spcPct val="0"/>
              </a:spcBef>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    for ( i=0 ; i&lt;N ; i++ )</a:t>
            </a:r>
          </a:p>
          <a:p>
            <a:pPr marL="0" indent="0">
              <a:lnSpc>
                <a:spcPct val="120000"/>
              </a:lnSpc>
              <a:spcBef>
                <a:spcPct val="0"/>
              </a:spcBef>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       pthread_joint(tid[i], NULL) ;</a:t>
            </a:r>
          </a:p>
          <a:p>
            <a:pPr marL="0" indent="0">
              <a:lnSpc>
                <a:spcPct val="120000"/>
              </a:lnSpc>
              <a:spcBef>
                <a:spcPct val="0"/>
              </a:spcBef>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    exit(0) ;</a:t>
            </a:r>
          </a:p>
          <a:p>
            <a:pPr marL="0" indent="0">
              <a:lnSpc>
                <a:spcPct val="120000"/>
              </a:lnSpc>
              <a:spcBef>
                <a:spcPct val="0"/>
              </a:spcBef>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 </a:t>
            </a:r>
          </a:p>
        </p:txBody>
      </p:sp>
      <p:sp>
        <p:nvSpPr>
          <p:cNvPr id="81923" name="Rectangle 3">
            <a:extLst>
              <a:ext uri="{FF2B5EF4-FFF2-40B4-BE49-F238E27FC236}">
                <a16:creationId xmlns:a16="http://schemas.microsoft.com/office/drawing/2014/main" id="{00369BF9-F646-9C42-A46D-EC4459BA9380}"/>
              </a:ext>
            </a:extLst>
          </p:cNvPr>
          <p:cNvSpPr>
            <a:spLocks noGrp="1" noChangeArrowheads="1"/>
          </p:cNvSpPr>
          <p:nvPr>
            <p:ph type="title"/>
          </p:nvPr>
        </p:nvSpPr>
        <p:spPr/>
        <p:txBody>
          <a:bodyPr/>
          <a:lstStyle/>
          <a:p>
            <a:r>
              <a:rPr lang="en-US" altLang="zh-CN">
                <a:ea typeface="宋体" panose="02010600030101010101" pitchFamily="2" charset="-122"/>
              </a:rPr>
              <a:t>Issues: Races</a:t>
            </a:r>
            <a:endParaRPr lang="zh-CN" altLang="en-US">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灯片编号占位符 5">
            <a:extLst>
              <a:ext uri="{FF2B5EF4-FFF2-40B4-BE49-F238E27FC236}">
                <a16:creationId xmlns:a16="http://schemas.microsoft.com/office/drawing/2014/main" id="{A0E14CD1-69C0-4F4C-A895-D03AA5713D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A2963053-C0E2-534C-BEA1-9322DB067996}" type="slidenum">
              <a:rPr lang="zh-CN" altLang="en-US" sz="1400">
                <a:latin typeface="Times New Roman" panose="02020603050405020304" pitchFamily="18" charset="0"/>
              </a:rPr>
              <a:pPr>
                <a:spcBef>
                  <a:spcPct val="0"/>
                </a:spcBef>
                <a:buFontTx/>
                <a:buNone/>
              </a:pPr>
              <a:t>49</a:t>
            </a:fld>
            <a:endParaRPr lang="en-US" altLang="zh-CN" sz="1400">
              <a:latin typeface="Times New Roman" panose="02020603050405020304" pitchFamily="18" charset="0"/>
            </a:endParaRPr>
          </a:p>
        </p:txBody>
      </p:sp>
      <p:sp>
        <p:nvSpPr>
          <p:cNvPr id="82946" name="Rectangle 2">
            <a:extLst>
              <a:ext uri="{FF2B5EF4-FFF2-40B4-BE49-F238E27FC236}">
                <a16:creationId xmlns:a16="http://schemas.microsoft.com/office/drawing/2014/main" id="{CBC4F76E-A621-9640-A584-5972D94B25D0}"/>
              </a:ext>
            </a:extLst>
          </p:cNvPr>
          <p:cNvSpPr>
            <a:spLocks noGrp="1" noChangeArrowheads="1"/>
          </p:cNvSpPr>
          <p:nvPr>
            <p:ph type="body" idx="1"/>
          </p:nvPr>
        </p:nvSpPr>
        <p:spPr>
          <a:xfrm>
            <a:off x="520700" y="1600200"/>
            <a:ext cx="8013700" cy="4495800"/>
          </a:xfrm>
          <a:solidFill>
            <a:srgbClr val="FFFFCC"/>
          </a:solidFill>
          <a:ln w="3175">
            <a:solidFill>
              <a:schemeClr val="tx1"/>
            </a:solidFill>
            <a:miter lim="800000"/>
            <a:headEnd/>
            <a:tailEnd/>
          </a:ln>
        </p:spPr>
        <p:txBody>
          <a:bodyPr lIns="90487" tIns="44450" rIns="90487" bIns="44450"/>
          <a:lstStyle/>
          <a:p>
            <a:pPr marL="0" indent="0">
              <a:buFontTx/>
              <a:buNone/>
            </a:pPr>
            <a:r>
              <a:rPr lang="en-US" altLang="zh-CN" sz="2000" b="1">
                <a:latin typeface="Courier New" panose="02070309020205020404" pitchFamily="49" charset="0"/>
                <a:ea typeface="宋体" panose="02010600030101010101" pitchFamily="2" charset="-122"/>
              </a:rPr>
              <a:t>int main() </a:t>
            </a:r>
          </a:p>
          <a:p>
            <a:pPr marL="0" indent="0">
              <a:buFontTx/>
              <a:buNone/>
            </a:pPr>
            <a:r>
              <a:rPr lang="en-US" altLang="zh-CN" sz="2000" b="1">
                <a:latin typeface="Courier New" panose="02070309020205020404" pitchFamily="49" charset="0"/>
                <a:ea typeface="宋体" panose="02010600030101010101" pitchFamily="2" charset="-122"/>
              </a:rPr>
              <a:t>{</a:t>
            </a:r>
          </a:p>
          <a:p>
            <a:pPr marL="0" indent="0">
              <a:buFontTx/>
              <a:buNone/>
            </a:pPr>
            <a:r>
              <a:rPr lang="en-US" altLang="zh-CN" sz="2000" b="1">
                <a:latin typeface="Courier New" panose="02070309020205020404" pitchFamily="49" charset="0"/>
                <a:ea typeface="宋体" panose="02010600030101010101" pitchFamily="2" charset="-122"/>
              </a:rPr>
              <a:t>    pthread_t tid[2];</a:t>
            </a:r>
          </a:p>
          <a:p>
            <a:pPr marL="0" indent="0">
              <a:buFontTx/>
              <a:buNone/>
            </a:pPr>
            <a:r>
              <a:rPr lang="en-US" altLang="zh-CN" sz="2000" b="1">
                <a:latin typeface="Courier New" panose="02070309020205020404" pitchFamily="49" charset="0"/>
                <a:ea typeface="宋体" panose="02010600030101010101" pitchFamily="2" charset="-122"/>
              </a:rPr>
              <a:t>    Sem_init(&amp;mutex[0], 0, 1);  </a:t>
            </a:r>
            <a:r>
              <a:rPr lang="en-US" altLang="zh-CN" sz="2000" b="1">
                <a:solidFill>
                  <a:srgbClr val="00B050"/>
                </a:solidFill>
                <a:latin typeface="Courier New" panose="02070309020205020404" pitchFamily="49" charset="0"/>
                <a:ea typeface="宋体" panose="02010600030101010101" pitchFamily="2" charset="-122"/>
              </a:rPr>
              <a:t>/* mutex[0] = 1 */</a:t>
            </a:r>
          </a:p>
          <a:p>
            <a:pPr marL="0" indent="0">
              <a:buFontTx/>
              <a:buNone/>
            </a:pPr>
            <a:r>
              <a:rPr lang="en-US" altLang="zh-CN" sz="2000" b="1">
                <a:latin typeface="Courier New" panose="02070309020205020404" pitchFamily="49" charset="0"/>
                <a:ea typeface="宋体" panose="02010600030101010101" pitchFamily="2" charset="-122"/>
              </a:rPr>
              <a:t>    Sem_init(&amp;mutex[1], 0, 1);  </a:t>
            </a:r>
            <a:r>
              <a:rPr lang="en-US" altLang="zh-CN" sz="2000" b="1">
                <a:solidFill>
                  <a:srgbClr val="00B050"/>
                </a:solidFill>
                <a:latin typeface="Courier New" panose="02070309020205020404" pitchFamily="49" charset="0"/>
                <a:ea typeface="宋体" panose="02010600030101010101" pitchFamily="2" charset="-122"/>
              </a:rPr>
              <a:t>/* mutex[1] = 1 */</a:t>
            </a:r>
          </a:p>
          <a:p>
            <a:pPr marL="0" indent="0">
              <a:buFontTx/>
              <a:buNone/>
            </a:pPr>
            <a:r>
              <a:rPr lang="en-US" altLang="zh-CN" sz="2000" b="1">
                <a:latin typeface="Courier New" panose="02070309020205020404" pitchFamily="49" charset="0"/>
                <a:ea typeface="宋体" panose="02010600030101010101" pitchFamily="2" charset="-122"/>
              </a:rPr>
              <a:t>    Pthread_create(&amp;tid[0], NULL, </a:t>
            </a:r>
            <a:r>
              <a:rPr lang="en-US" altLang="zh-CN" sz="2000" b="1">
                <a:solidFill>
                  <a:srgbClr val="FF0000"/>
                </a:solidFill>
                <a:latin typeface="Courier New" panose="02070309020205020404" pitchFamily="49" charset="0"/>
                <a:ea typeface="宋体" panose="02010600030101010101" pitchFamily="2" charset="-122"/>
              </a:rPr>
              <a:t>count</a:t>
            </a:r>
            <a:r>
              <a:rPr lang="en-US" altLang="zh-CN" sz="2000" b="1">
                <a:latin typeface="Courier New" panose="02070309020205020404" pitchFamily="49" charset="0"/>
                <a:ea typeface="宋体" panose="02010600030101010101" pitchFamily="2" charset="-122"/>
              </a:rPr>
              <a:t>, (void*)0);</a:t>
            </a:r>
          </a:p>
          <a:p>
            <a:pPr marL="0" indent="0">
              <a:buFontTx/>
              <a:buNone/>
            </a:pPr>
            <a:r>
              <a:rPr lang="en-US" altLang="zh-CN" sz="2000" b="1">
                <a:latin typeface="Courier New" panose="02070309020205020404" pitchFamily="49" charset="0"/>
                <a:ea typeface="宋体" panose="02010600030101010101" pitchFamily="2" charset="-122"/>
              </a:rPr>
              <a:t>    Pthread_create(&amp;tid[1], NULL, </a:t>
            </a:r>
            <a:r>
              <a:rPr lang="en-US" altLang="zh-CN" sz="2000" b="1">
                <a:solidFill>
                  <a:srgbClr val="FF0000"/>
                </a:solidFill>
                <a:latin typeface="Courier New" panose="02070309020205020404" pitchFamily="49" charset="0"/>
                <a:ea typeface="宋体" panose="02010600030101010101" pitchFamily="2" charset="-122"/>
              </a:rPr>
              <a:t>count</a:t>
            </a:r>
            <a:r>
              <a:rPr lang="en-US" altLang="zh-CN" sz="2000" b="1">
                <a:latin typeface="Courier New" panose="02070309020205020404" pitchFamily="49" charset="0"/>
                <a:ea typeface="宋体" panose="02010600030101010101" pitchFamily="2" charset="-122"/>
              </a:rPr>
              <a:t>, (void*)1);</a:t>
            </a:r>
          </a:p>
          <a:p>
            <a:pPr marL="0" indent="0">
              <a:buFontTx/>
              <a:buNone/>
            </a:pPr>
            <a:r>
              <a:rPr lang="en-US" altLang="zh-CN" sz="2000" b="1">
                <a:latin typeface="Courier New" panose="02070309020205020404" pitchFamily="49" charset="0"/>
                <a:ea typeface="宋体" panose="02010600030101010101" pitchFamily="2" charset="-122"/>
              </a:rPr>
              <a:t>    Pthread_join(tid[0], NULL);</a:t>
            </a:r>
          </a:p>
          <a:p>
            <a:pPr marL="0" indent="0">
              <a:buFontTx/>
              <a:buNone/>
            </a:pPr>
            <a:r>
              <a:rPr lang="en-US" altLang="zh-CN" sz="2000" b="1">
                <a:latin typeface="Courier New" panose="02070309020205020404" pitchFamily="49" charset="0"/>
                <a:ea typeface="宋体" panose="02010600030101010101" pitchFamily="2" charset="-122"/>
              </a:rPr>
              <a:t>    Pthread_join(tid[1], NULL);</a:t>
            </a:r>
          </a:p>
          <a:p>
            <a:pPr marL="0" indent="0">
              <a:buFontTx/>
              <a:buNone/>
            </a:pPr>
            <a:r>
              <a:rPr lang="en-US" altLang="zh-CN" sz="2000" b="1">
                <a:latin typeface="Courier New" panose="02070309020205020404" pitchFamily="49" charset="0"/>
                <a:ea typeface="宋体" panose="02010600030101010101" pitchFamily="2" charset="-122"/>
              </a:rPr>
              <a:t>    printf("cnt=%d\n", cnt);</a:t>
            </a:r>
          </a:p>
          <a:p>
            <a:pPr marL="0" indent="0">
              <a:buFontTx/>
              <a:buNone/>
            </a:pPr>
            <a:r>
              <a:rPr lang="en-US" altLang="zh-CN" sz="2000" b="1">
                <a:latin typeface="Courier New" panose="02070309020205020404" pitchFamily="49" charset="0"/>
                <a:ea typeface="宋体" panose="02010600030101010101" pitchFamily="2" charset="-122"/>
              </a:rPr>
              <a:t>    exit(0);</a:t>
            </a:r>
          </a:p>
          <a:p>
            <a:pPr marL="0" indent="0">
              <a:buFontTx/>
              <a:buNone/>
            </a:pPr>
            <a:r>
              <a:rPr lang="en-US" altLang="zh-CN" sz="2000" b="1">
                <a:latin typeface="Courier New" panose="02070309020205020404" pitchFamily="49" charset="0"/>
                <a:ea typeface="宋体" panose="02010600030101010101" pitchFamily="2" charset="-122"/>
              </a:rPr>
              <a:t>}</a:t>
            </a:r>
          </a:p>
        </p:txBody>
      </p:sp>
      <p:sp>
        <p:nvSpPr>
          <p:cNvPr id="82947" name="Rectangle 3">
            <a:extLst>
              <a:ext uri="{FF2B5EF4-FFF2-40B4-BE49-F238E27FC236}">
                <a16:creationId xmlns:a16="http://schemas.microsoft.com/office/drawing/2014/main" id="{12102EEE-3AC2-0E40-8BD2-70D7B0D57CA9}"/>
              </a:ext>
            </a:extLst>
          </p:cNvPr>
          <p:cNvSpPr>
            <a:spLocks noGrp="1" noChangeArrowheads="1"/>
          </p:cNvSpPr>
          <p:nvPr>
            <p:ph type="title"/>
          </p:nvPr>
        </p:nvSpPr>
        <p:spPr/>
        <p:txBody>
          <a:bodyPr/>
          <a:lstStyle/>
          <a:p>
            <a:r>
              <a:rPr lang="en-US" altLang="zh-CN">
                <a:ea typeface="宋体" panose="02010600030101010101" pitchFamily="2" charset="-122"/>
              </a:rPr>
              <a:t>Issues: Deadlock</a:t>
            </a:r>
            <a:endParaRPr lang="zh-CN" altLang="en-US">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4">
            <a:extLst>
              <a:ext uri="{FF2B5EF4-FFF2-40B4-BE49-F238E27FC236}">
                <a16:creationId xmlns:a16="http://schemas.microsoft.com/office/drawing/2014/main" id="{45740C0B-871A-4546-B193-53C04E43A548}"/>
              </a:ext>
            </a:extLst>
          </p:cNvPr>
          <p:cNvSpPr txBox="1">
            <a:spLocks noChangeArrowheads="1"/>
          </p:cNvSpPr>
          <p:nvPr/>
        </p:nvSpPr>
        <p:spPr bwMode="auto">
          <a:xfrm>
            <a:off x="457200" y="1612900"/>
            <a:ext cx="8458200" cy="5016500"/>
          </a:xfrm>
          <a:prstGeom prst="rect">
            <a:avLst/>
          </a:prstGeom>
          <a:solidFill>
            <a:srgbClr val="FFFFCC"/>
          </a:solidFill>
          <a:ln w="12700">
            <a:solidFill>
              <a:schemeClr val="tx1"/>
            </a:solidFill>
            <a:miter lim="800000"/>
            <a:headEnd/>
            <a:tailEnd/>
          </a:ln>
        </p:spPr>
        <p:txBody>
          <a:bodyPr tIns="0" bIns="0"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en-US" altLang="zh-CN" sz="2000">
                <a:latin typeface="Courier New" panose="02070309020205020404" pitchFamily="49" charset="0"/>
                <a:ea typeface="宋体" panose="02010600030101010101" pitchFamily="2" charset="-122"/>
              </a:rPr>
              <a:t>int main() {</a:t>
            </a:r>
          </a:p>
          <a:p>
            <a:pPr>
              <a:lnSpc>
                <a:spcPct val="90000"/>
              </a:lnSpc>
              <a:buFontTx/>
              <a:buNone/>
            </a:pPr>
            <a:r>
              <a:rPr lang="en-US" altLang="zh-CN" sz="2000">
                <a:latin typeface="Courier New" panose="02070309020205020404" pitchFamily="49" charset="0"/>
                <a:ea typeface="宋体" panose="02010600030101010101" pitchFamily="2" charset="-122"/>
              </a:rPr>
              <a:t>  pthread_t tid_producer;</a:t>
            </a:r>
          </a:p>
          <a:p>
            <a:pPr>
              <a:lnSpc>
                <a:spcPct val="90000"/>
              </a:lnSpc>
              <a:buFontTx/>
              <a:buNone/>
            </a:pPr>
            <a:r>
              <a:rPr lang="en-US" altLang="zh-CN" sz="2000">
                <a:latin typeface="Courier New" panose="02070309020205020404" pitchFamily="49" charset="0"/>
                <a:ea typeface="宋体" panose="02010600030101010101" pitchFamily="2" charset="-122"/>
              </a:rPr>
              <a:t>  pthread_t tid_consumer;</a:t>
            </a:r>
          </a:p>
          <a:p>
            <a:pPr>
              <a:lnSpc>
                <a:spcPct val="90000"/>
              </a:lnSpc>
              <a:buFontTx/>
              <a:buNone/>
            </a:pPr>
            <a:endParaRPr lang="en-US" altLang="zh-CN" sz="2000">
              <a:latin typeface="Courier New" panose="02070309020205020404" pitchFamily="49" charset="0"/>
              <a:ea typeface="宋体" panose="02010600030101010101" pitchFamily="2" charset="-122"/>
            </a:endParaRPr>
          </a:p>
          <a:p>
            <a:pPr>
              <a:lnSpc>
                <a:spcPct val="90000"/>
              </a:lnSpc>
              <a:buFontTx/>
              <a:buNone/>
            </a:pPr>
            <a:r>
              <a:rPr lang="en-US" altLang="zh-CN" sz="2000">
                <a:latin typeface="Courier New" panose="02070309020205020404" pitchFamily="49" charset="0"/>
                <a:ea typeface="宋体" panose="02010600030101010101" pitchFamily="2" charset="-122"/>
              </a:rPr>
              <a:t>  </a:t>
            </a:r>
            <a:r>
              <a:rPr lang="en-US" altLang="zh-CN" sz="2000">
                <a:solidFill>
                  <a:srgbClr val="00B050"/>
                </a:solidFill>
                <a:latin typeface="Courier New" panose="02070309020205020404" pitchFamily="49" charset="0"/>
                <a:ea typeface="宋体" panose="02010600030101010101" pitchFamily="2" charset="-122"/>
              </a:rPr>
              <a:t>/* Initialize the semaphores */</a:t>
            </a:r>
          </a:p>
          <a:p>
            <a:pPr>
              <a:lnSpc>
                <a:spcPct val="90000"/>
              </a:lnSpc>
              <a:buFontTx/>
              <a:buNone/>
            </a:pPr>
            <a:r>
              <a:rPr lang="en-US" altLang="zh-CN" sz="2000">
                <a:latin typeface="Courier New" panose="02070309020205020404" pitchFamily="49" charset="0"/>
                <a:ea typeface="宋体" panose="02010600030101010101" pitchFamily="2" charset="-122"/>
              </a:rPr>
              <a:t>  Sem_init(&amp;shared.empty, 0, </a:t>
            </a:r>
            <a:r>
              <a:rPr lang="en-US" altLang="zh-CN" sz="2000">
                <a:solidFill>
                  <a:srgbClr val="9900CC"/>
                </a:solidFill>
                <a:latin typeface="Courier New" panose="02070309020205020404" pitchFamily="49" charset="0"/>
                <a:ea typeface="宋体" panose="02010600030101010101" pitchFamily="2" charset="-122"/>
              </a:rPr>
              <a:t>1</a:t>
            </a:r>
            <a:r>
              <a:rPr lang="en-US" altLang="zh-CN" sz="2000">
                <a:latin typeface="Courier New" panose="02070309020205020404" pitchFamily="49" charset="0"/>
                <a:ea typeface="宋体" panose="02010600030101010101" pitchFamily="2" charset="-122"/>
              </a:rPr>
              <a:t>); </a:t>
            </a:r>
          </a:p>
          <a:p>
            <a:pPr>
              <a:lnSpc>
                <a:spcPct val="90000"/>
              </a:lnSpc>
              <a:buFontTx/>
              <a:buNone/>
            </a:pPr>
            <a:r>
              <a:rPr lang="en-US" altLang="zh-CN" sz="2000">
                <a:latin typeface="Courier New" panose="02070309020205020404" pitchFamily="49" charset="0"/>
                <a:ea typeface="宋体" panose="02010600030101010101" pitchFamily="2" charset="-122"/>
              </a:rPr>
              <a:t>  Sem_init(&amp;shared.full,  0, </a:t>
            </a:r>
            <a:r>
              <a:rPr lang="en-US" altLang="zh-CN" sz="2000">
                <a:solidFill>
                  <a:srgbClr val="9900CC"/>
                </a:solidFill>
                <a:latin typeface="Courier New" panose="02070309020205020404" pitchFamily="49" charset="0"/>
                <a:ea typeface="宋体" panose="02010600030101010101" pitchFamily="2" charset="-122"/>
              </a:rPr>
              <a:t>0</a:t>
            </a:r>
            <a:r>
              <a:rPr lang="en-US" altLang="zh-CN" sz="2000">
                <a:latin typeface="Courier New" panose="02070309020205020404" pitchFamily="49" charset="0"/>
                <a:ea typeface="宋体" panose="02010600030101010101" pitchFamily="2" charset="-122"/>
              </a:rPr>
              <a:t>);</a:t>
            </a:r>
          </a:p>
          <a:p>
            <a:pPr>
              <a:lnSpc>
                <a:spcPct val="90000"/>
              </a:lnSpc>
              <a:buFontTx/>
              <a:buNone/>
            </a:pPr>
            <a:r>
              <a:rPr lang="en-US" altLang="zh-CN" sz="2000">
                <a:solidFill>
                  <a:srgbClr val="00B050"/>
                </a:solidFill>
                <a:latin typeface="Courier New" panose="02070309020205020404" pitchFamily="49" charset="0"/>
                <a:ea typeface="宋体" panose="02010600030101010101" pitchFamily="2" charset="-122"/>
              </a:rPr>
              <a:t>  /* Create threads and wait */</a:t>
            </a:r>
          </a:p>
          <a:p>
            <a:pPr>
              <a:lnSpc>
                <a:spcPct val="90000"/>
              </a:lnSpc>
              <a:buFontTx/>
              <a:buNone/>
            </a:pPr>
            <a:r>
              <a:rPr lang="en-US" altLang="zh-CN" sz="2000">
                <a:latin typeface="Courier New" panose="02070309020205020404" pitchFamily="49" charset="0"/>
                <a:ea typeface="宋体" panose="02010600030101010101" pitchFamily="2" charset="-122"/>
              </a:rPr>
              <a:t>  Pthread_create(&amp;tid_producer, NULL, </a:t>
            </a:r>
            <a:r>
              <a:rPr lang="en-US" altLang="zh-CN" sz="2000">
                <a:solidFill>
                  <a:srgbClr val="FF0000"/>
                </a:solidFill>
                <a:latin typeface="Courier New" panose="02070309020205020404" pitchFamily="49" charset="0"/>
                <a:ea typeface="宋体" panose="02010600030101010101" pitchFamily="2" charset="-122"/>
              </a:rPr>
              <a:t>producer</a:t>
            </a:r>
            <a:r>
              <a:rPr lang="en-US" altLang="zh-CN" sz="2000">
                <a:latin typeface="Courier New" panose="02070309020205020404" pitchFamily="49" charset="0"/>
                <a:ea typeface="宋体" panose="02010600030101010101" pitchFamily="2" charset="-122"/>
              </a:rPr>
              <a:t>, NULL);</a:t>
            </a:r>
          </a:p>
          <a:p>
            <a:pPr>
              <a:lnSpc>
                <a:spcPct val="90000"/>
              </a:lnSpc>
              <a:buFontTx/>
              <a:buNone/>
            </a:pPr>
            <a:r>
              <a:rPr lang="en-US" altLang="zh-CN" sz="2000">
                <a:latin typeface="Courier New" panose="02070309020205020404" pitchFamily="49" charset="0"/>
                <a:ea typeface="宋体" panose="02010600030101010101" pitchFamily="2" charset="-122"/>
              </a:rPr>
              <a:t>  Pthread_create(&amp;tid_consumer, NULL, </a:t>
            </a:r>
            <a:r>
              <a:rPr lang="en-US" altLang="zh-CN" sz="2000">
                <a:solidFill>
                  <a:srgbClr val="FF0000"/>
                </a:solidFill>
                <a:latin typeface="Courier New" panose="02070309020205020404" pitchFamily="49" charset="0"/>
                <a:ea typeface="宋体" panose="02010600030101010101" pitchFamily="2" charset="-122"/>
              </a:rPr>
              <a:t>consumer</a:t>
            </a:r>
            <a:r>
              <a:rPr lang="en-US" altLang="zh-CN" sz="2000">
                <a:latin typeface="Courier New" panose="02070309020205020404" pitchFamily="49" charset="0"/>
                <a:ea typeface="宋体" panose="02010600030101010101" pitchFamily="2" charset="-122"/>
              </a:rPr>
              <a:t>, NULL);</a:t>
            </a:r>
          </a:p>
          <a:p>
            <a:pPr>
              <a:lnSpc>
                <a:spcPct val="90000"/>
              </a:lnSpc>
              <a:buFontTx/>
              <a:buNone/>
            </a:pPr>
            <a:r>
              <a:rPr lang="en-US" altLang="zh-CN" sz="2000">
                <a:latin typeface="Courier New" panose="02070309020205020404" pitchFamily="49" charset="0"/>
                <a:ea typeface="宋体" panose="02010600030101010101" pitchFamily="2" charset="-122"/>
              </a:rPr>
              <a:t>  Pthread_join(tid_producer, NULL);</a:t>
            </a:r>
          </a:p>
          <a:p>
            <a:pPr>
              <a:lnSpc>
                <a:spcPct val="90000"/>
              </a:lnSpc>
              <a:buFontTx/>
              <a:buNone/>
            </a:pPr>
            <a:r>
              <a:rPr lang="en-US" altLang="zh-CN" sz="2000">
                <a:latin typeface="Courier New" panose="02070309020205020404" pitchFamily="49" charset="0"/>
                <a:ea typeface="宋体" panose="02010600030101010101" pitchFamily="2" charset="-122"/>
              </a:rPr>
              <a:t>  Pthread_join(tid_consumer, NULL);</a:t>
            </a:r>
          </a:p>
          <a:p>
            <a:pPr>
              <a:lnSpc>
                <a:spcPct val="90000"/>
              </a:lnSpc>
              <a:buFontTx/>
              <a:buNone/>
            </a:pPr>
            <a:r>
              <a:rPr lang="en-US" altLang="zh-CN" sz="2000">
                <a:latin typeface="Courier New" panose="02070309020205020404" pitchFamily="49" charset="0"/>
                <a:ea typeface="宋体" panose="02010600030101010101" pitchFamily="2" charset="-122"/>
              </a:rPr>
              <a:t>  </a:t>
            </a:r>
          </a:p>
          <a:p>
            <a:pPr>
              <a:lnSpc>
                <a:spcPct val="90000"/>
              </a:lnSpc>
              <a:buFontTx/>
              <a:buNone/>
            </a:pPr>
            <a:r>
              <a:rPr lang="en-US" altLang="zh-CN" sz="2000">
                <a:latin typeface="Courier New" panose="02070309020205020404" pitchFamily="49" charset="0"/>
                <a:ea typeface="宋体" panose="02010600030101010101" pitchFamily="2" charset="-122"/>
              </a:rPr>
              <a:t>  exit(0);</a:t>
            </a:r>
          </a:p>
          <a:p>
            <a:pPr>
              <a:lnSpc>
                <a:spcPct val="90000"/>
              </a:lnSpc>
              <a:buFontTx/>
              <a:buNone/>
            </a:pPr>
            <a:r>
              <a:rPr lang="en-US" altLang="zh-CN" sz="2000">
                <a:latin typeface="Courier New" panose="02070309020205020404" pitchFamily="49" charset="0"/>
                <a:ea typeface="宋体" panose="02010600030101010101" pitchFamily="2" charset="-122"/>
              </a:rPr>
              <a:t>}</a:t>
            </a:r>
          </a:p>
        </p:txBody>
      </p:sp>
      <p:sp>
        <p:nvSpPr>
          <p:cNvPr id="21506" name="Rectangle 2">
            <a:extLst>
              <a:ext uri="{FF2B5EF4-FFF2-40B4-BE49-F238E27FC236}">
                <a16:creationId xmlns:a16="http://schemas.microsoft.com/office/drawing/2014/main" id="{43B66951-2BA2-5740-AAFF-E6D129DDF87D}"/>
              </a:ext>
            </a:extLst>
          </p:cNvPr>
          <p:cNvSpPr>
            <a:spLocks noGrp="1" noChangeArrowheads="1"/>
          </p:cNvSpPr>
          <p:nvPr>
            <p:ph type="title"/>
          </p:nvPr>
        </p:nvSpPr>
        <p:spPr>
          <a:xfrm>
            <a:off x="473075" y="533400"/>
            <a:ext cx="8366125" cy="838200"/>
          </a:xfrm>
        </p:spPr>
        <p:txBody>
          <a:bodyPr/>
          <a:lstStyle/>
          <a:p>
            <a:r>
              <a:rPr lang="en-US" altLang="zh-CN">
                <a:ea typeface="宋体" panose="02010600030101010101" pitchFamily="2" charset="-122"/>
              </a:rPr>
              <a:t>Producer-Consumer on 1-element Buffer</a:t>
            </a:r>
          </a:p>
        </p:txBody>
      </p:sp>
      <p:sp>
        <p:nvSpPr>
          <p:cNvPr id="21507" name="Text Box 3">
            <a:extLst>
              <a:ext uri="{FF2B5EF4-FFF2-40B4-BE49-F238E27FC236}">
                <a16:creationId xmlns:a16="http://schemas.microsoft.com/office/drawing/2014/main" id="{0305DC66-D7C3-AD4C-A668-283C2B6FAD51}"/>
              </a:ext>
            </a:extLst>
          </p:cNvPr>
          <p:cNvSpPr txBox="1">
            <a:spLocks noChangeArrowheads="1"/>
          </p:cNvSpPr>
          <p:nvPr/>
        </p:nvSpPr>
        <p:spPr bwMode="auto">
          <a:xfrm>
            <a:off x="6172200" y="1371600"/>
            <a:ext cx="2390775" cy="2078038"/>
          </a:xfrm>
          <a:prstGeom prst="rect">
            <a:avLst/>
          </a:prstGeom>
          <a:solidFill>
            <a:srgbClr val="FFFFCC"/>
          </a:solidFill>
          <a:ln w="12700">
            <a:solidFill>
              <a:schemeClr val="tx1"/>
            </a:solidFill>
            <a:miter lim="800000"/>
            <a:headEnd/>
            <a:tailEnd/>
          </a:ln>
        </p:spPr>
        <p:txBody>
          <a:bodyPr wrap="none" tIns="0" bIns="0"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en-US" altLang="zh-CN" sz="1800">
                <a:latin typeface="Courier New" panose="02070309020205020404" pitchFamily="49" charset="0"/>
                <a:ea typeface="宋体" panose="02010600030101010101" pitchFamily="2" charset="-122"/>
              </a:rPr>
              <a:t>#define NITERS 5</a:t>
            </a:r>
          </a:p>
          <a:p>
            <a:pPr>
              <a:lnSpc>
                <a:spcPct val="90000"/>
              </a:lnSpc>
              <a:buFontTx/>
              <a:buNone/>
            </a:pPr>
            <a:endParaRPr lang="en-US" altLang="zh-CN" sz="1800">
              <a:latin typeface="Courier New" panose="02070309020205020404" pitchFamily="49" charset="0"/>
              <a:ea typeface="宋体" panose="02010600030101010101" pitchFamily="2" charset="-122"/>
            </a:endParaRPr>
          </a:p>
          <a:p>
            <a:pPr>
              <a:lnSpc>
                <a:spcPct val="90000"/>
              </a:lnSpc>
              <a:buFontTx/>
              <a:buNone/>
            </a:pPr>
            <a:r>
              <a:rPr lang="en-US" altLang="zh-CN" sz="1800">
                <a:latin typeface="Courier New" panose="02070309020205020404" pitchFamily="49" charset="0"/>
                <a:ea typeface="宋体" panose="02010600030101010101" pitchFamily="2" charset="-122"/>
              </a:rPr>
              <a:t>struct {</a:t>
            </a:r>
          </a:p>
          <a:p>
            <a:pPr>
              <a:lnSpc>
                <a:spcPct val="90000"/>
              </a:lnSpc>
              <a:buFontTx/>
              <a:buNone/>
            </a:pPr>
            <a:r>
              <a:rPr lang="en-US" altLang="zh-CN" sz="1800">
                <a:latin typeface="Courier New" panose="02070309020205020404" pitchFamily="49" charset="0"/>
                <a:ea typeface="宋体" panose="02010600030101010101" pitchFamily="2" charset="-122"/>
              </a:rPr>
              <a:t>  int buf;</a:t>
            </a:r>
            <a:endParaRPr lang="en-US" altLang="zh-CN" sz="1800">
              <a:solidFill>
                <a:srgbClr val="00B050"/>
              </a:solidFill>
              <a:latin typeface="Courier New" panose="02070309020205020404" pitchFamily="49" charset="0"/>
              <a:ea typeface="宋体" panose="02010600030101010101" pitchFamily="2" charset="-122"/>
            </a:endParaRPr>
          </a:p>
          <a:p>
            <a:pPr>
              <a:lnSpc>
                <a:spcPct val="90000"/>
              </a:lnSpc>
              <a:buFontTx/>
              <a:buNone/>
            </a:pPr>
            <a:r>
              <a:rPr lang="en-US" altLang="zh-CN" sz="1800">
                <a:latin typeface="Courier New" panose="02070309020205020404" pitchFamily="49" charset="0"/>
                <a:ea typeface="宋体" panose="02010600030101010101" pitchFamily="2" charset="-122"/>
              </a:rPr>
              <a:t>  sem_t </a:t>
            </a:r>
            <a:r>
              <a:rPr lang="en-US" altLang="zh-CN" sz="1800">
                <a:solidFill>
                  <a:srgbClr val="9900CC"/>
                </a:solidFill>
                <a:latin typeface="Courier New" panose="02070309020205020404" pitchFamily="49" charset="0"/>
                <a:ea typeface="宋体" panose="02010600030101010101" pitchFamily="2" charset="-122"/>
              </a:rPr>
              <a:t>full</a:t>
            </a:r>
            <a:r>
              <a:rPr lang="en-US" altLang="zh-CN" sz="1800">
                <a:latin typeface="Courier New" panose="02070309020205020404" pitchFamily="49" charset="0"/>
                <a:ea typeface="宋体" panose="02010600030101010101" pitchFamily="2" charset="-122"/>
              </a:rPr>
              <a:t>;</a:t>
            </a:r>
            <a:endParaRPr lang="en-US" altLang="zh-CN" sz="1800">
              <a:solidFill>
                <a:srgbClr val="00B050"/>
              </a:solidFill>
              <a:latin typeface="Courier New" panose="02070309020205020404" pitchFamily="49" charset="0"/>
              <a:ea typeface="宋体" panose="02010600030101010101" pitchFamily="2" charset="-122"/>
            </a:endParaRPr>
          </a:p>
          <a:p>
            <a:pPr>
              <a:lnSpc>
                <a:spcPct val="90000"/>
              </a:lnSpc>
              <a:buFontTx/>
              <a:buNone/>
            </a:pPr>
            <a:r>
              <a:rPr lang="en-US" altLang="zh-CN" sz="1800">
                <a:latin typeface="Courier New" panose="02070309020205020404" pitchFamily="49" charset="0"/>
                <a:ea typeface="宋体" panose="02010600030101010101" pitchFamily="2" charset="-122"/>
              </a:rPr>
              <a:t>  sem_t </a:t>
            </a:r>
            <a:r>
              <a:rPr lang="en-US" altLang="zh-CN" sz="1800">
                <a:solidFill>
                  <a:srgbClr val="9900CC"/>
                </a:solidFill>
                <a:latin typeface="Courier New" panose="02070309020205020404" pitchFamily="49" charset="0"/>
                <a:ea typeface="宋体" panose="02010600030101010101" pitchFamily="2" charset="-122"/>
              </a:rPr>
              <a:t>empty</a:t>
            </a:r>
            <a:r>
              <a:rPr lang="en-US" altLang="zh-CN" sz="1800">
                <a:latin typeface="Courier New" panose="02070309020205020404" pitchFamily="49" charset="0"/>
                <a:ea typeface="宋体" panose="02010600030101010101" pitchFamily="2" charset="-122"/>
              </a:rPr>
              <a:t>;</a:t>
            </a:r>
          </a:p>
          <a:p>
            <a:pPr>
              <a:lnSpc>
                <a:spcPct val="90000"/>
              </a:lnSpc>
              <a:buFontTx/>
              <a:buNone/>
            </a:pPr>
            <a:r>
              <a:rPr lang="en-US" altLang="zh-CN" sz="1800">
                <a:latin typeface="Courier New" panose="02070309020205020404" pitchFamily="49" charset="0"/>
                <a:ea typeface="宋体" panose="02010600030101010101" pitchFamily="2" charset="-122"/>
              </a:rPr>
              <a:t>} shared;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灯片编号占位符 5">
            <a:extLst>
              <a:ext uri="{FF2B5EF4-FFF2-40B4-BE49-F238E27FC236}">
                <a16:creationId xmlns:a16="http://schemas.microsoft.com/office/drawing/2014/main" id="{14749B39-95B2-E141-A95B-9313E78033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B443B472-CA2B-3444-92AF-5E36A2508E52}" type="slidenum">
              <a:rPr lang="zh-CN" altLang="en-US" sz="1400">
                <a:latin typeface="Times New Roman" panose="02020603050405020304" pitchFamily="18" charset="0"/>
              </a:rPr>
              <a:pPr>
                <a:spcBef>
                  <a:spcPct val="0"/>
                </a:spcBef>
                <a:buFontTx/>
                <a:buNone/>
              </a:pPr>
              <a:t>50</a:t>
            </a:fld>
            <a:endParaRPr lang="en-US" altLang="zh-CN" sz="1400">
              <a:latin typeface="Times New Roman" panose="02020603050405020304" pitchFamily="18" charset="0"/>
            </a:endParaRPr>
          </a:p>
        </p:txBody>
      </p:sp>
      <p:sp>
        <p:nvSpPr>
          <p:cNvPr id="83970" name="Rectangle 2">
            <a:extLst>
              <a:ext uri="{FF2B5EF4-FFF2-40B4-BE49-F238E27FC236}">
                <a16:creationId xmlns:a16="http://schemas.microsoft.com/office/drawing/2014/main" id="{AFF5CB22-5528-054A-BC5D-315AF105DC9B}"/>
              </a:ext>
            </a:extLst>
          </p:cNvPr>
          <p:cNvSpPr>
            <a:spLocks noGrp="1" noChangeArrowheads="1"/>
          </p:cNvSpPr>
          <p:nvPr>
            <p:ph type="body" idx="1"/>
          </p:nvPr>
        </p:nvSpPr>
        <p:spPr>
          <a:xfrm>
            <a:off x="520700" y="1600200"/>
            <a:ext cx="8013700" cy="4495800"/>
          </a:xfrm>
          <a:solidFill>
            <a:srgbClr val="FFFFCC"/>
          </a:solidFill>
          <a:ln w="3175">
            <a:solidFill>
              <a:schemeClr val="tx1"/>
            </a:solidFill>
            <a:miter lim="800000"/>
            <a:headEnd/>
            <a:tailEnd/>
          </a:ln>
        </p:spPr>
        <p:txBody>
          <a:bodyPr lIns="90487" tIns="44450" rIns="90487" bIns="44450"/>
          <a:lstStyle/>
          <a:p>
            <a:pPr marL="0" indent="0">
              <a:buFontTx/>
              <a:buNone/>
            </a:pPr>
            <a:r>
              <a:rPr lang="en-US" altLang="zh-CN" sz="2000" b="1">
                <a:latin typeface="Courier New" panose="02070309020205020404" pitchFamily="49" charset="0"/>
                <a:ea typeface="宋体" panose="02010600030101010101" pitchFamily="2" charset="-122"/>
              </a:rPr>
              <a:t>void *count(void *vargp) </a:t>
            </a:r>
          </a:p>
          <a:p>
            <a:pPr marL="0" indent="0">
              <a:buFontTx/>
              <a:buNone/>
            </a:pPr>
            <a:r>
              <a:rPr lang="en-US" altLang="zh-CN" sz="2000" b="1">
                <a:latin typeface="Courier New" panose="02070309020205020404" pitchFamily="49" charset="0"/>
                <a:ea typeface="宋体" panose="02010600030101010101" pitchFamily="2" charset="-122"/>
              </a:rPr>
              <a:t>{</a:t>
            </a:r>
          </a:p>
          <a:p>
            <a:pPr marL="0" indent="0">
              <a:buFontTx/>
              <a:buNone/>
            </a:pPr>
            <a:r>
              <a:rPr lang="en-US" altLang="zh-CN" sz="2000" b="1">
                <a:latin typeface="Courier New" panose="02070309020205020404" pitchFamily="49" charset="0"/>
                <a:ea typeface="宋体" panose="02010600030101010101" pitchFamily="2" charset="-122"/>
              </a:rPr>
              <a:t>    int i;</a:t>
            </a:r>
          </a:p>
          <a:p>
            <a:pPr marL="0" indent="0">
              <a:buFontTx/>
              <a:buNone/>
            </a:pPr>
            <a:r>
              <a:rPr lang="en-US" altLang="zh-CN" sz="2000" b="1">
                <a:latin typeface="Courier New" panose="02070309020205020404" pitchFamily="49" charset="0"/>
                <a:ea typeface="宋体" panose="02010600030101010101" pitchFamily="2" charset="-122"/>
              </a:rPr>
              <a:t>    int id = (int) vargp;</a:t>
            </a:r>
          </a:p>
          <a:p>
            <a:pPr marL="0" indent="0">
              <a:buFontTx/>
              <a:buNone/>
            </a:pPr>
            <a:r>
              <a:rPr lang="en-US" altLang="zh-CN" sz="2000" b="1">
                <a:latin typeface="Courier New" panose="02070309020205020404" pitchFamily="49" charset="0"/>
                <a:ea typeface="宋体" panose="02010600030101010101" pitchFamily="2" charset="-122"/>
              </a:rPr>
              <a:t>    for (i = 0; i &lt; NITERS; i++) {</a:t>
            </a:r>
          </a:p>
          <a:p>
            <a:pPr marL="0" indent="0">
              <a:buFontTx/>
              <a:buNone/>
            </a:pPr>
            <a:r>
              <a:rPr lang="en-US" altLang="zh-CN" sz="2000" b="1">
                <a:latin typeface="Courier New" panose="02070309020205020404" pitchFamily="49" charset="0"/>
                <a:ea typeface="宋体" panose="02010600030101010101" pitchFamily="2" charset="-122"/>
              </a:rPr>
              <a:t>        P(&amp;mutex[id]); P(&amp;mutex[1-id]);</a:t>
            </a:r>
          </a:p>
          <a:p>
            <a:pPr marL="0" indent="0">
              <a:buFontTx/>
              <a:buNone/>
            </a:pPr>
            <a:r>
              <a:rPr lang="en-US" altLang="zh-CN" sz="2000" b="1">
                <a:latin typeface="Courier New" panose="02070309020205020404" pitchFamily="49" charset="0"/>
                <a:ea typeface="宋体" panose="02010600030101010101" pitchFamily="2" charset="-122"/>
              </a:rPr>
              <a:t>	  cnt++;</a:t>
            </a:r>
          </a:p>
          <a:p>
            <a:pPr marL="0" indent="0">
              <a:buFontTx/>
              <a:buNone/>
            </a:pPr>
            <a:r>
              <a:rPr lang="en-US" altLang="zh-CN" sz="2000" b="1">
                <a:latin typeface="Courier New" panose="02070309020205020404" pitchFamily="49" charset="0"/>
                <a:ea typeface="宋体" panose="02010600030101010101" pitchFamily="2" charset="-122"/>
              </a:rPr>
              <a:t>	  V(&amp;mutex[id]); V(&amp;mutex[1-id]);</a:t>
            </a:r>
          </a:p>
          <a:p>
            <a:pPr marL="0" indent="0">
              <a:buFontTx/>
              <a:buNone/>
            </a:pPr>
            <a:r>
              <a:rPr lang="en-US" altLang="zh-CN" sz="2000" b="1">
                <a:latin typeface="Courier New" panose="02070309020205020404" pitchFamily="49" charset="0"/>
                <a:ea typeface="宋体" panose="02010600030101010101" pitchFamily="2" charset="-122"/>
              </a:rPr>
              <a:t>    }</a:t>
            </a:r>
          </a:p>
          <a:p>
            <a:pPr marL="0" indent="0">
              <a:buFontTx/>
              <a:buNone/>
            </a:pPr>
            <a:r>
              <a:rPr lang="en-US" altLang="zh-CN" sz="2000" b="1">
                <a:latin typeface="Courier New" panose="02070309020205020404" pitchFamily="49" charset="0"/>
                <a:ea typeface="宋体" panose="02010600030101010101" pitchFamily="2" charset="-122"/>
              </a:rPr>
              <a:t>    return NULL;</a:t>
            </a:r>
          </a:p>
          <a:p>
            <a:pPr marL="0" indent="0">
              <a:buFontTx/>
              <a:buNone/>
            </a:pPr>
            <a:r>
              <a:rPr lang="en-US" altLang="zh-CN" sz="2000" b="1">
                <a:latin typeface="Courier New" panose="02070309020205020404" pitchFamily="49" charset="0"/>
                <a:ea typeface="宋体" panose="02010600030101010101" pitchFamily="2" charset="-122"/>
              </a:rPr>
              <a:t>}</a:t>
            </a:r>
          </a:p>
        </p:txBody>
      </p:sp>
      <p:sp>
        <p:nvSpPr>
          <p:cNvPr id="83971" name="Rectangle 3">
            <a:extLst>
              <a:ext uri="{FF2B5EF4-FFF2-40B4-BE49-F238E27FC236}">
                <a16:creationId xmlns:a16="http://schemas.microsoft.com/office/drawing/2014/main" id="{B0588CE1-B57B-594A-973F-68A7E1FE7840}"/>
              </a:ext>
            </a:extLst>
          </p:cNvPr>
          <p:cNvSpPr>
            <a:spLocks noGrp="1" noChangeArrowheads="1"/>
          </p:cNvSpPr>
          <p:nvPr>
            <p:ph type="title"/>
          </p:nvPr>
        </p:nvSpPr>
        <p:spPr/>
        <p:txBody>
          <a:bodyPr/>
          <a:lstStyle/>
          <a:p>
            <a:r>
              <a:rPr lang="en-US" altLang="zh-CN">
                <a:ea typeface="宋体" panose="02010600030101010101" pitchFamily="2" charset="-122"/>
              </a:rPr>
              <a:t>Issues: Deadlock</a:t>
            </a:r>
            <a:endParaRPr lang="zh-CN" altLang="en-US">
              <a:ea typeface="宋体" panose="02010600030101010101" pitchFamily="2" charset="-122"/>
            </a:endParaRPr>
          </a:p>
        </p:txBody>
      </p:sp>
      <p:sp>
        <p:nvSpPr>
          <p:cNvPr id="5" name="Text Box 5">
            <a:extLst>
              <a:ext uri="{FF2B5EF4-FFF2-40B4-BE49-F238E27FC236}">
                <a16:creationId xmlns:a16="http://schemas.microsoft.com/office/drawing/2014/main" id="{5A5EFC74-E771-2047-99C4-329589247A6A}"/>
              </a:ext>
            </a:extLst>
          </p:cNvPr>
          <p:cNvSpPr txBox="1">
            <a:spLocks noChangeArrowheads="1"/>
          </p:cNvSpPr>
          <p:nvPr/>
        </p:nvSpPr>
        <p:spPr bwMode="auto">
          <a:xfrm>
            <a:off x="5638800" y="719138"/>
            <a:ext cx="1219200" cy="1871662"/>
          </a:xfrm>
          <a:prstGeom prst="rect">
            <a:avLst/>
          </a:prstGeom>
          <a:solidFill>
            <a:schemeClr val="bg2">
              <a:lumMod val="20000"/>
              <a:lumOff val="80000"/>
            </a:schemeClr>
          </a:solidFill>
          <a:ln w="12700">
            <a:solidFill>
              <a:schemeClr val="tx1"/>
            </a:solidFill>
            <a:miter lim="800000"/>
            <a:headEnd/>
            <a:tailEnd/>
          </a:ln>
          <a:effectLst/>
        </p:spPr>
        <p:txBody>
          <a:bodyPr>
            <a:spAutoFit/>
          </a:bodyPr>
          <a:lstStyle/>
          <a:p>
            <a:pPr>
              <a:lnSpc>
                <a:spcPct val="90000"/>
              </a:lnSpc>
              <a:spcBef>
                <a:spcPct val="20000"/>
              </a:spcBef>
              <a:defRPr/>
            </a:pPr>
            <a:r>
              <a:rPr lang="en-US" sz="1800" dirty="0" err="1">
                <a:latin typeface="Courier New" pitchFamily="49" charset="0"/>
                <a:cs typeface="Courier New" pitchFamily="49" charset="0"/>
              </a:rPr>
              <a:t>Tid</a:t>
            </a:r>
            <a:r>
              <a:rPr lang="en-US" sz="1800" dirty="0">
                <a:latin typeface="Courier New" pitchFamily="49" charset="0"/>
                <a:cs typeface="Courier New" pitchFamily="49" charset="0"/>
              </a:rPr>
              <a:t>[0]:</a:t>
            </a:r>
          </a:p>
          <a:p>
            <a:pPr>
              <a:lnSpc>
                <a:spcPct val="90000"/>
              </a:lnSpc>
              <a:spcBef>
                <a:spcPct val="20000"/>
              </a:spcBef>
              <a:defRPr/>
            </a:pPr>
            <a:r>
              <a:rPr lang="en-US" sz="1800" dirty="0">
                <a:latin typeface="Courier New" pitchFamily="49" charset="0"/>
                <a:cs typeface="Courier New" pitchFamily="49" charset="0"/>
              </a:rPr>
              <a:t>P(s</a:t>
            </a:r>
            <a:r>
              <a:rPr lang="en-US" sz="1800" baseline="-25000" dirty="0">
                <a:latin typeface="Courier New" pitchFamily="49" charset="0"/>
                <a:cs typeface="Courier New" pitchFamily="49" charset="0"/>
              </a:rPr>
              <a:t>0</a:t>
            </a:r>
            <a:r>
              <a:rPr lang="en-US" sz="1800" dirty="0">
                <a:latin typeface="Courier New" pitchFamily="49" charset="0"/>
                <a:cs typeface="Courier New" pitchFamily="49" charset="0"/>
              </a:rPr>
              <a:t>);</a:t>
            </a:r>
          </a:p>
          <a:p>
            <a:pPr>
              <a:lnSpc>
                <a:spcPct val="90000"/>
              </a:lnSpc>
              <a:spcBef>
                <a:spcPct val="20000"/>
              </a:spcBef>
              <a:defRPr/>
            </a:pPr>
            <a:r>
              <a:rPr lang="en-US" sz="1800" dirty="0">
                <a:latin typeface="Courier New" pitchFamily="49" charset="0"/>
                <a:cs typeface="Courier New" pitchFamily="49" charset="0"/>
              </a:rPr>
              <a:t>P(s</a:t>
            </a:r>
            <a:r>
              <a:rPr lang="en-US" sz="1800" baseline="-25000" dirty="0">
                <a:latin typeface="Courier New" pitchFamily="49" charset="0"/>
                <a:cs typeface="Courier New" pitchFamily="49" charset="0"/>
              </a:rPr>
              <a:t>1</a:t>
            </a:r>
            <a:r>
              <a:rPr lang="en-US" sz="1800" dirty="0">
                <a:latin typeface="Courier New" pitchFamily="49" charset="0"/>
                <a:cs typeface="Courier New" pitchFamily="49" charset="0"/>
              </a:rPr>
              <a:t>);</a:t>
            </a:r>
          </a:p>
          <a:p>
            <a:pPr>
              <a:lnSpc>
                <a:spcPct val="90000"/>
              </a:lnSpc>
              <a:spcBef>
                <a:spcPct val="20000"/>
              </a:spcBef>
              <a:defRPr/>
            </a:pPr>
            <a:r>
              <a:rPr lang="en-US" sz="1800" dirty="0" err="1">
                <a:latin typeface="Courier New" pitchFamily="49" charset="0"/>
                <a:cs typeface="Courier New" pitchFamily="49" charset="0"/>
              </a:rPr>
              <a:t>cnt</a:t>
            </a:r>
            <a:r>
              <a:rPr lang="en-US" sz="1800" dirty="0">
                <a:latin typeface="Courier New" pitchFamily="49" charset="0"/>
                <a:cs typeface="Courier New" pitchFamily="49" charset="0"/>
              </a:rPr>
              <a:t>++;</a:t>
            </a:r>
          </a:p>
          <a:p>
            <a:pPr>
              <a:lnSpc>
                <a:spcPct val="90000"/>
              </a:lnSpc>
              <a:spcBef>
                <a:spcPct val="20000"/>
              </a:spcBef>
              <a:defRPr/>
            </a:pPr>
            <a:r>
              <a:rPr lang="en-US" sz="1800" dirty="0">
                <a:latin typeface="Courier New" pitchFamily="49" charset="0"/>
                <a:cs typeface="Courier New" pitchFamily="49" charset="0"/>
              </a:rPr>
              <a:t>V(s</a:t>
            </a:r>
            <a:r>
              <a:rPr lang="en-US" sz="1800" baseline="-25000" dirty="0">
                <a:latin typeface="Courier New" pitchFamily="49" charset="0"/>
                <a:cs typeface="Courier New" pitchFamily="49" charset="0"/>
              </a:rPr>
              <a:t>0</a:t>
            </a:r>
            <a:r>
              <a:rPr lang="en-US" sz="1800" dirty="0">
                <a:latin typeface="Courier New" pitchFamily="49" charset="0"/>
                <a:cs typeface="Courier New" pitchFamily="49" charset="0"/>
              </a:rPr>
              <a:t>);</a:t>
            </a:r>
          </a:p>
          <a:p>
            <a:pPr>
              <a:lnSpc>
                <a:spcPct val="90000"/>
              </a:lnSpc>
              <a:spcBef>
                <a:spcPct val="20000"/>
              </a:spcBef>
              <a:defRPr/>
            </a:pPr>
            <a:r>
              <a:rPr lang="en-US" sz="1800" dirty="0">
                <a:latin typeface="Courier New" pitchFamily="49" charset="0"/>
                <a:cs typeface="Courier New" pitchFamily="49" charset="0"/>
              </a:rPr>
              <a:t>V(s</a:t>
            </a:r>
            <a:r>
              <a:rPr lang="en-US" sz="1800" baseline="-25000" dirty="0">
                <a:latin typeface="Courier New" pitchFamily="49" charset="0"/>
                <a:cs typeface="Courier New" pitchFamily="49" charset="0"/>
              </a:rPr>
              <a:t>1</a:t>
            </a:r>
            <a:r>
              <a:rPr lang="en-US" sz="1800" dirty="0">
                <a:latin typeface="Courier New" pitchFamily="49" charset="0"/>
                <a:cs typeface="Courier New" pitchFamily="49" charset="0"/>
              </a:rPr>
              <a:t>);</a:t>
            </a:r>
          </a:p>
        </p:txBody>
      </p:sp>
      <p:sp>
        <p:nvSpPr>
          <p:cNvPr id="6" name="Text Box 6">
            <a:extLst>
              <a:ext uri="{FF2B5EF4-FFF2-40B4-BE49-F238E27FC236}">
                <a16:creationId xmlns:a16="http://schemas.microsoft.com/office/drawing/2014/main" id="{22034E3A-93E5-A447-8A26-0C5F5BDC098A}"/>
              </a:ext>
            </a:extLst>
          </p:cNvPr>
          <p:cNvSpPr txBox="1">
            <a:spLocks noChangeArrowheads="1"/>
          </p:cNvSpPr>
          <p:nvPr/>
        </p:nvSpPr>
        <p:spPr bwMode="auto">
          <a:xfrm>
            <a:off x="7186613" y="706438"/>
            <a:ext cx="1195387" cy="1871662"/>
          </a:xfrm>
          <a:prstGeom prst="rect">
            <a:avLst/>
          </a:prstGeom>
          <a:solidFill>
            <a:schemeClr val="bg2">
              <a:lumMod val="20000"/>
              <a:lumOff val="80000"/>
            </a:schemeClr>
          </a:solidFill>
          <a:ln w="3175">
            <a:solidFill>
              <a:schemeClr val="tx1"/>
            </a:solidFill>
            <a:miter lim="800000"/>
            <a:headEnd/>
            <a:tailEnd/>
          </a:ln>
          <a:effectLst/>
        </p:spPr>
        <p:txBody>
          <a:bodyPr>
            <a:spAutoFit/>
          </a:bodyPr>
          <a:lstStyle/>
          <a:p>
            <a:pPr>
              <a:lnSpc>
                <a:spcPct val="90000"/>
              </a:lnSpc>
              <a:spcBef>
                <a:spcPct val="20000"/>
              </a:spcBef>
              <a:defRPr/>
            </a:pPr>
            <a:r>
              <a:rPr lang="en-US" sz="1800" dirty="0" err="1">
                <a:latin typeface="Courier New" pitchFamily="49" charset="0"/>
                <a:cs typeface="Courier New" pitchFamily="49" charset="0"/>
              </a:rPr>
              <a:t>Tid</a:t>
            </a:r>
            <a:r>
              <a:rPr lang="en-US" sz="1800" dirty="0">
                <a:latin typeface="Courier New" pitchFamily="49" charset="0"/>
                <a:cs typeface="Courier New" pitchFamily="49" charset="0"/>
              </a:rPr>
              <a:t>[1]:</a:t>
            </a:r>
          </a:p>
          <a:p>
            <a:pPr>
              <a:lnSpc>
                <a:spcPct val="90000"/>
              </a:lnSpc>
              <a:spcBef>
                <a:spcPct val="20000"/>
              </a:spcBef>
              <a:defRPr/>
            </a:pPr>
            <a:r>
              <a:rPr lang="en-US" sz="1800" dirty="0">
                <a:latin typeface="Courier New" pitchFamily="49" charset="0"/>
                <a:cs typeface="Courier New" pitchFamily="49" charset="0"/>
              </a:rPr>
              <a:t>P(s</a:t>
            </a:r>
            <a:r>
              <a:rPr lang="en-US" sz="1800" baseline="-25000" dirty="0">
                <a:latin typeface="Courier New" pitchFamily="49" charset="0"/>
                <a:cs typeface="Courier New" pitchFamily="49" charset="0"/>
              </a:rPr>
              <a:t>1</a:t>
            </a:r>
            <a:r>
              <a:rPr lang="en-US" sz="1800" dirty="0">
                <a:latin typeface="Courier New" pitchFamily="49" charset="0"/>
                <a:cs typeface="Courier New" pitchFamily="49" charset="0"/>
              </a:rPr>
              <a:t>);</a:t>
            </a:r>
          </a:p>
          <a:p>
            <a:pPr>
              <a:lnSpc>
                <a:spcPct val="90000"/>
              </a:lnSpc>
              <a:spcBef>
                <a:spcPct val="20000"/>
              </a:spcBef>
              <a:defRPr/>
            </a:pPr>
            <a:r>
              <a:rPr lang="en-US" sz="1800" dirty="0">
                <a:latin typeface="Courier New" pitchFamily="49" charset="0"/>
                <a:cs typeface="Courier New" pitchFamily="49" charset="0"/>
              </a:rPr>
              <a:t>P(s</a:t>
            </a:r>
            <a:r>
              <a:rPr lang="en-US" sz="1800" baseline="-25000" dirty="0">
                <a:latin typeface="Courier New" pitchFamily="49" charset="0"/>
                <a:cs typeface="Courier New" pitchFamily="49" charset="0"/>
              </a:rPr>
              <a:t>0</a:t>
            </a:r>
            <a:r>
              <a:rPr lang="en-US" sz="1800" dirty="0">
                <a:latin typeface="Courier New" pitchFamily="49" charset="0"/>
                <a:cs typeface="Courier New" pitchFamily="49" charset="0"/>
              </a:rPr>
              <a:t>);</a:t>
            </a:r>
          </a:p>
          <a:p>
            <a:pPr>
              <a:lnSpc>
                <a:spcPct val="90000"/>
              </a:lnSpc>
              <a:spcBef>
                <a:spcPct val="20000"/>
              </a:spcBef>
              <a:defRPr/>
            </a:pPr>
            <a:r>
              <a:rPr lang="en-US" sz="1800" dirty="0" err="1">
                <a:latin typeface="Courier New" pitchFamily="49" charset="0"/>
                <a:cs typeface="Courier New" pitchFamily="49" charset="0"/>
              </a:rPr>
              <a:t>cnt</a:t>
            </a:r>
            <a:r>
              <a:rPr lang="en-US" sz="1800" dirty="0">
                <a:latin typeface="Courier New" pitchFamily="49" charset="0"/>
                <a:cs typeface="Courier New" pitchFamily="49" charset="0"/>
              </a:rPr>
              <a:t>++;</a:t>
            </a:r>
          </a:p>
          <a:p>
            <a:pPr>
              <a:lnSpc>
                <a:spcPct val="90000"/>
              </a:lnSpc>
              <a:spcBef>
                <a:spcPct val="20000"/>
              </a:spcBef>
              <a:defRPr/>
            </a:pPr>
            <a:r>
              <a:rPr lang="en-US" sz="1800" dirty="0">
                <a:latin typeface="Courier New" pitchFamily="49" charset="0"/>
                <a:cs typeface="Courier New" pitchFamily="49" charset="0"/>
              </a:rPr>
              <a:t>V(s</a:t>
            </a:r>
            <a:r>
              <a:rPr lang="en-US" sz="1800" baseline="-25000" dirty="0">
                <a:latin typeface="Courier New" pitchFamily="49" charset="0"/>
                <a:cs typeface="Courier New" pitchFamily="49" charset="0"/>
              </a:rPr>
              <a:t>1</a:t>
            </a:r>
            <a:r>
              <a:rPr lang="en-US" sz="1800" dirty="0">
                <a:latin typeface="Courier New" pitchFamily="49" charset="0"/>
                <a:cs typeface="Courier New" pitchFamily="49" charset="0"/>
              </a:rPr>
              <a:t>);</a:t>
            </a:r>
          </a:p>
          <a:p>
            <a:pPr>
              <a:lnSpc>
                <a:spcPct val="90000"/>
              </a:lnSpc>
              <a:spcBef>
                <a:spcPct val="20000"/>
              </a:spcBef>
              <a:defRPr/>
            </a:pPr>
            <a:r>
              <a:rPr lang="en-US" sz="1800" dirty="0">
                <a:latin typeface="Courier New" pitchFamily="49" charset="0"/>
                <a:cs typeface="Courier New" pitchFamily="49" charset="0"/>
              </a:rPr>
              <a:t>V(s</a:t>
            </a:r>
            <a:r>
              <a:rPr lang="en-US" sz="1800" baseline="-25000" dirty="0">
                <a:latin typeface="Courier New" pitchFamily="49" charset="0"/>
                <a:cs typeface="Courier New" pitchFamily="49" charset="0"/>
              </a:rPr>
              <a:t>0</a:t>
            </a:r>
            <a:r>
              <a:rPr lang="en-US" sz="1800" dirty="0">
                <a:latin typeface="Courier New" pitchFamily="49" charset="0"/>
                <a:cs typeface="Courier New" pitchFamily="49" charset="0"/>
              </a:rPr>
              <a:t>);</a:t>
            </a:r>
          </a:p>
        </p:txBody>
      </p:sp>
      <p:sp>
        <p:nvSpPr>
          <p:cNvPr id="83974" name="TextBox 1">
            <a:extLst>
              <a:ext uri="{FF2B5EF4-FFF2-40B4-BE49-F238E27FC236}">
                <a16:creationId xmlns:a16="http://schemas.microsoft.com/office/drawing/2014/main" id="{7AA1119B-6648-1840-BF54-3BF90F776631}"/>
              </a:ext>
            </a:extLst>
          </p:cNvPr>
          <p:cNvSpPr txBox="1">
            <a:spLocks noChangeArrowheads="1"/>
          </p:cNvSpPr>
          <p:nvPr/>
        </p:nvSpPr>
        <p:spPr bwMode="auto">
          <a:xfrm>
            <a:off x="5638800" y="381000"/>
            <a:ext cx="12192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Thread0</a:t>
            </a:r>
            <a:endParaRPr lang="zh-CN" altLang="en-US" sz="1800">
              <a:latin typeface="Courier New" panose="02070309020205020404" pitchFamily="49" charset="0"/>
              <a:ea typeface="宋体" panose="02010600030101010101" pitchFamily="2" charset="-122"/>
              <a:cs typeface="Courier New" panose="02070309020205020404" pitchFamily="49" charset="0"/>
            </a:endParaRPr>
          </a:p>
        </p:txBody>
      </p:sp>
      <p:sp>
        <p:nvSpPr>
          <p:cNvPr id="83975" name="TextBox 7">
            <a:extLst>
              <a:ext uri="{FF2B5EF4-FFF2-40B4-BE49-F238E27FC236}">
                <a16:creationId xmlns:a16="http://schemas.microsoft.com/office/drawing/2014/main" id="{DB0BA511-0BF1-7047-8099-88720DED8682}"/>
              </a:ext>
            </a:extLst>
          </p:cNvPr>
          <p:cNvSpPr txBox="1">
            <a:spLocks noChangeArrowheads="1"/>
          </p:cNvSpPr>
          <p:nvPr/>
        </p:nvSpPr>
        <p:spPr bwMode="auto">
          <a:xfrm>
            <a:off x="7186613" y="381000"/>
            <a:ext cx="12192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en-US" altLang="zh-CN" sz="1800">
                <a:latin typeface="Courier New" panose="02070309020205020404" pitchFamily="49" charset="0"/>
                <a:ea typeface="宋体" panose="02010600030101010101" pitchFamily="2" charset="-122"/>
                <a:cs typeface="Courier New" panose="02070309020205020404" pitchFamily="49" charset="0"/>
              </a:rPr>
              <a:t>Thread1</a:t>
            </a:r>
            <a:endParaRPr lang="zh-CN" altLang="en-US" sz="1800">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灯片编号占位符 5">
            <a:extLst>
              <a:ext uri="{FF2B5EF4-FFF2-40B4-BE49-F238E27FC236}">
                <a16:creationId xmlns:a16="http://schemas.microsoft.com/office/drawing/2014/main" id="{40956066-B3BF-444F-8E2D-F8C847F120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70BCD1DD-6353-EE47-B152-F1C8BA67ECD9}" type="slidenum">
              <a:rPr lang="zh-CN" altLang="en-US" sz="1400">
                <a:latin typeface="Times New Roman" panose="02020603050405020304" pitchFamily="18" charset="0"/>
              </a:rPr>
              <a:pPr>
                <a:spcBef>
                  <a:spcPct val="0"/>
                </a:spcBef>
                <a:buFontTx/>
                <a:buNone/>
              </a:pPr>
              <a:t>51</a:t>
            </a:fld>
            <a:endParaRPr lang="en-US" altLang="zh-CN" sz="1400">
              <a:latin typeface="Times New Roman" panose="02020603050405020304" pitchFamily="18" charset="0"/>
            </a:endParaRPr>
          </a:p>
        </p:txBody>
      </p:sp>
      <p:sp>
        <p:nvSpPr>
          <p:cNvPr id="84994" name="Rectangle 2">
            <a:extLst>
              <a:ext uri="{FF2B5EF4-FFF2-40B4-BE49-F238E27FC236}">
                <a16:creationId xmlns:a16="http://schemas.microsoft.com/office/drawing/2014/main" id="{150CAA00-5212-CC42-A040-CD33DAA683B7}"/>
              </a:ext>
            </a:extLst>
          </p:cNvPr>
          <p:cNvSpPr>
            <a:spLocks noChangeArrowheads="1"/>
          </p:cNvSpPr>
          <p:nvPr/>
        </p:nvSpPr>
        <p:spPr bwMode="auto">
          <a:xfrm>
            <a:off x="1722438" y="4027488"/>
            <a:ext cx="914400" cy="838200"/>
          </a:xfrm>
          <a:prstGeom prst="rect">
            <a:avLst/>
          </a:prstGeom>
          <a:solidFill>
            <a:srgbClr val="FF99CC"/>
          </a:solidFill>
          <a:ln w="12700">
            <a:solidFill>
              <a:schemeClr val="tx1"/>
            </a:solidFill>
            <a:prstDash val="dash"/>
            <a:miter lim="800000"/>
            <a:headEnd/>
            <a:tailEnd/>
          </a:ln>
        </p:spPr>
        <p:txBody>
          <a:bodyPr wrap="none" tIns="0" bIns="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ea typeface="宋体" panose="02010600030101010101" pitchFamily="2" charset="-122"/>
              </a:rPr>
              <a:t>deadlock</a:t>
            </a:r>
          </a:p>
          <a:p>
            <a:pPr algn="ctr">
              <a:spcBef>
                <a:spcPct val="0"/>
              </a:spcBef>
              <a:buFontTx/>
              <a:buNone/>
            </a:pPr>
            <a:r>
              <a:rPr lang="en-US" altLang="zh-CN" sz="1600">
                <a:latin typeface="Helvetica" pitchFamily="2" charset="0"/>
                <a:ea typeface="宋体" panose="02010600030101010101" pitchFamily="2" charset="-122"/>
              </a:rPr>
              <a:t>region</a:t>
            </a:r>
          </a:p>
        </p:txBody>
      </p:sp>
      <p:sp>
        <p:nvSpPr>
          <p:cNvPr id="84995" name="Line 3">
            <a:extLst>
              <a:ext uri="{FF2B5EF4-FFF2-40B4-BE49-F238E27FC236}">
                <a16:creationId xmlns:a16="http://schemas.microsoft.com/office/drawing/2014/main" id="{640E9A85-2126-C14C-BB30-693FB8A89374}"/>
              </a:ext>
            </a:extLst>
          </p:cNvPr>
          <p:cNvSpPr>
            <a:spLocks noChangeAspect="1" noChangeShapeType="1"/>
          </p:cNvSpPr>
          <p:nvPr/>
        </p:nvSpPr>
        <p:spPr bwMode="auto">
          <a:xfrm flipH="1" flipV="1">
            <a:off x="1009650" y="1947863"/>
            <a:ext cx="0" cy="38401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TW" altLang="en-US" b="0" dirty="0">
              <a:latin typeface="Montserrat" pitchFamily="2" charset="0"/>
            </a:endParaRPr>
          </a:p>
        </p:txBody>
      </p:sp>
      <p:sp>
        <p:nvSpPr>
          <p:cNvPr id="84996" name="Line 4">
            <a:extLst>
              <a:ext uri="{FF2B5EF4-FFF2-40B4-BE49-F238E27FC236}">
                <a16:creationId xmlns:a16="http://schemas.microsoft.com/office/drawing/2014/main" id="{088521F7-4D3E-864F-8814-3F1EC20F1C80}"/>
              </a:ext>
            </a:extLst>
          </p:cNvPr>
          <p:cNvSpPr>
            <a:spLocks noChangeAspect="1" noChangeShapeType="1"/>
          </p:cNvSpPr>
          <p:nvPr/>
        </p:nvSpPr>
        <p:spPr bwMode="auto">
          <a:xfrm flipV="1">
            <a:off x="1009650" y="5788025"/>
            <a:ext cx="3810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TW" altLang="en-US" b="0" dirty="0">
              <a:latin typeface="Montserrat" pitchFamily="2" charset="0"/>
            </a:endParaRPr>
          </a:p>
        </p:txBody>
      </p:sp>
      <p:sp>
        <p:nvSpPr>
          <p:cNvPr id="84997" name="Line 5">
            <a:extLst>
              <a:ext uri="{FF2B5EF4-FFF2-40B4-BE49-F238E27FC236}">
                <a16:creationId xmlns:a16="http://schemas.microsoft.com/office/drawing/2014/main" id="{28B570F5-F2CA-6E4B-ABF4-FEA0A1E0999B}"/>
              </a:ext>
            </a:extLst>
          </p:cNvPr>
          <p:cNvSpPr>
            <a:spLocks noChangeAspect="1" noChangeShapeType="1"/>
          </p:cNvSpPr>
          <p:nvPr/>
        </p:nvSpPr>
        <p:spPr bwMode="auto">
          <a:xfrm>
            <a:off x="1706563" y="5737225"/>
            <a:ext cx="0" cy="1222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TW" altLang="en-US" b="0" dirty="0">
              <a:latin typeface="Montserrat" pitchFamily="2" charset="0"/>
            </a:endParaRPr>
          </a:p>
        </p:txBody>
      </p:sp>
      <p:sp>
        <p:nvSpPr>
          <p:cNvPr id="84998" name="Line 6">
            <a:extLst>
              <a:ext uri="{FF2B5EF4-FFF2-40B4-BE49-F238E27FC236}">
                <a16:creationId xmlns:a16="http://schemas.microsoft.com/office/drawing/2014/main" id="{47B70381-5FFB-4744-A2C6-E2C86B542EE1}"/>
              </a:ext>
            </a:extLst>
          </p:cNvPr>
          <p:cNvSpPr>
            <a:spLocks noChangeAspect="1" noChangeShapeType="1"/>
          </p:cNvSpPr>
          <p:nvPr/>
        </p:nvSpPr>
        <p:spPr bwMode="auto">
          <a:xfrm>
            <a:off x="3597275" y="5737225"/>
            <a:ext cx="6350" cy="127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TW" altLang="en-US" b="0" dirty="0">
              <a:latin typeface="Montserrat" pitchFamily="2" charset="0"/>
            </a:endParaRPr>
          </a:p>
        </p:txBody>
      </p:sp>
      <p:sp>
        <p:nvSpPr>
          <p:cNvPr id="84999" name="Text Box 7">
            <a:extLst>
              <a:ext uri="{FF2B5EF4-FFF2-40B4-BE49-F238E27FC236}">
                <a16:creationId xmlns:a16="http://schemas.microsoft.com/office/drawing/2014/main" id="{87C3ED22-7698-A842-A21F-FF2D3F4E93A9}"/>
              </a:ext>
            </a:extLst>
          </p:cNvPr>
          <p:cNvSpPr txBox="1">
            <a:spLocks noChangeAspect="1" noChangeArrowheads="1"/>
          </p:cNvSpPr>
          <p:nvPr/>
        </p:nvSpPr>
        <p:spPr bwMode="auto">
          <a:xfrm>
            <a:off x="1382713" y="5853113"/>
            <a:ext cx="685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50000"/>
              </a:spcBef>
              <a:buFontTx/>
              <a:buNone/>
            </a:pPr>
            <a:r>
              <a:rPr lang="en-US" altLang="zh-CN" sz="1600">
                <a:latin typeface="Helvetica" pitchFamily="2" charset="0"/>
                <a:ea typeface="宋体" panose="02010600030101010101" pitchFamily="2" charset="-122"/>
              </a:rPr>
              <a:t>P(s0)</a:t>
            </a:r>
          </a:p>
        </p:txBody>
      </p:sp>
      <p:sp>
        <p:nvSpPr>
          <p:cNvPr id="85000" name="Text Box 8">
            <a:extLst>
              <a:ext uri="{FF2B5EF4-FFF2-40B4-BE49-F238E27FC236}">
                <a16:creationId xmlns:a16="http://schemas.microsoft.com/office/drawing/2014/main" id="{FE87F52B-8DEF-A040-AFBE-B53063592134}"/>
              </a:ext>
            </a:extLst>
          </p:cNvPr>
          <p:cNvSpPr txBox="1">
            <a:spLocks noChangeAspect="1" noChangeArrowheads="1"/>
          </p:cNvSpPr>
          <p:nvPr/>
        </p:nvSpPr>
        <p:spPr bwMode="auto">
          <a:xfrm>
            <a:off x="3249613" y="5853113"/>
            <a:ext cx="685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50000"/>
              </a:spcBef>
              <a:buFontTx/>
              <a:buNone/>
            </a:pPr>
            <a:r>
              <a:rPr lang="en-US" altLang="zh-CN" sz="1600">
                <a:latin typeface="Helvetica" pitchFamily="2" charset="0"/>
                <a:ea typeface="宋体" panose="02010600030101010101" pitchFamily="2" charset="-122"/>
              </a:rPr>
              <a:t>V(s0)</a:t>
            </a:r>
          </a:p>
        </p:txBody>
      </p:sp>
      <p:sp>
        <p:nvSpPr>
          <p:cNvPr id="85001" name="Line 9">
            <a:extLst>
              <a:ext uri="{FF2B5EF4-FFF2-40B4-BE49-F238E27FC236}">
                <a16:creationId xmlns:a16="http://schemas.microsoft.com/office/drawing/2014/main" id="{4866D999-50C1-CB4E-B7E0-92FEAD0082C7}"/>
              </a:ext>
            </a:extLst>
          </p:cNvPr>
          <p:cNvSpPr>
            <a:spLocks noChangeAspect="1" noChangeShapeType="1"/>
          </p:cNvSpPr>
          <p:nvPr/>
        </p:nvSpPr>
        <p:spPr bwMode="auto">
          <a:xfrm rot="-5400000">
            <a:off x="1010444" y="4788694"/>
            <a:ext cx="0" cy="1222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TW" altLang="en-US" b="0" dirty="0">
              <a:latin typeface="Montserrat" pitchFamily="2" charset="0"/>
            </a:endParaRPr>
          </a:p>
        </p:txBody>
      </p:sp>
      <p:sp>
        <p:nvSpPr>
          <p:cNvPr id="85002" name="Line 10">
            <a:extLst>
              <a:ext uri="{FF2B5EF4-FFF2-40B4-BE49-F238E27FC236}">
                <a16:creationId xmlns:a16="http://schemas.microsoft.com/office/drawing/2014/main" id="{4F924D42-2675-E445-BD48-27C295ABE157}"/>
              </a:ext>
            </a:extLst>
          </p:cNvPr>
          <p:cNvSpPr>
            <a:spLocks noChangeAspect="1" noChangeShapeType="1"/>
          </p:cNvSpPr>
          <p:nvPr/>
        </p:nvSpPr>
        <p:spPr bwMode="auto">
          <a:xfrm rot="-5400000">
            <a:off x="1010444" y="3083719"/>
            <a:ext cx="4762" cy="127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TW" altLang="en-US" b="0" dirty="0">
              <a:latin typeface="Montserrat" pitchFamily="2" charset="0"/>
            </a:endParaRPr>
          </a:p>
        </p:txBody>
      </p:sp>
      <p:sp>
        <p:nvSpPr>
          <p:cNvPr id="85003" name="Text Box 11">
            <a:extLst>
              <a:ext uri="{FF2B5EF4-FFF2-40B4-BE49-F238E27FC236}">
                <a16:creationId xmlns:a16="http://schemas.microsoft.com/office/drawing/2014/main" id="{31D5FAB4-79AB-0246-8789-1BB0656CCC5C}"/>
              </a:ext>
            </a:extLst>
          </p:cNvPr>
          <p:cNvSpPr txBox="1">
            <a:spLocks noChangeAspect="1" noChangeArrowheads="1"/>
          </p:cNvSpPr>
          <p:nvPr/>
        </p:nvSpPr>
        <p:spPr bwMode="auto">
          <a:xfrm>
            <a:off x="341313" y="2943225"/>
            <a:ext cx="685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50000"/>
              </a:spcBef>
              <a:buFontTx/>
              <a:buNone/>
            </a:pPr>
            <a:r>
              <a:rPr lang="en-US" altLang="zh-CN" sz="1600">
                <a:latin typeface="Helvetica" pitchFamily="2" charset="0"/>
                <a:ea typeface="宋体" panose="02010600030101010101" pitchFamily="2" charset="-122"/>
              </a:rPr>
              <a:t>V(s1)</a:t>
            </a:r>
          </a:p>
        </p:txBody>
      </p:sp>
      <p:sp>
        <p:nvSpPr>
          <p:cNvPr id="85004" name="Text Box 12">
            <a:extLst>
              <a:ext uri="{FF2B5EF4-FFF2-40B4-BE49-F238E27FC236}">
                <a16:creationId xmlns:a16="http://schemas.microsoft.com/office/drawing/2014/main" id="{480A2F4D-37AA-9F44-BF18-A0C0BC3A83B0}"/>
              </a:ext>
            </a:extLst>
          </p:cNvPr>
          <p:cNvSpPr txBox="1">
            <a:spLocks noChangeAspect="1" noChangeArrowheads="1"/>
          </p:cNvSpPr>
          <p:nvPr/>
        </p:nvSpPr>
        <p:spPr bwMode="auto">
          <a:xfrm>
            <a:off x="4684713" y="5924550"/>
            <a:ext cx="1030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ea typeface="宋体" panose="02010600030101010101" pitchFamily="2" charset="-122"/>
              </a:rPr>
              <a:t>Thread 1</a:t>
            </a:r>
          </a:p>
        </p:txBody>
      </p:sp>
      <p:sp>
        <p:nvSpPr>
          <p:cNvPr id="85005" name="Text Box 13">
            <a:extLst>
              <a:ext uri="{FF2B5EF4-FFF2-40B4-BE49-F238E27FC236}">
                <a16:creationId xmlns:a16="http://schemas.microsoft.com/office/drawing/2014/main" id="{520B317E-70FA-EE4C-AD18-4CABBB7582D0}"/>
              </a:ext>
            </a:extLst>
          </p:cNvPr>
          <p:cNvSpPr txBox="1">
            <a:spLocks noChangeAspect="1" noChangeArrowheads="1"/>
          </p:cNvSpPr>
          <p:nvPr/>
        </p:nvSpPr>
        <p:spPr bwMode="auto">
          <a:xfrm>
            <a:off x="461963" y="1631950"/>
            <a:ext cx="1030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ea typeface="宋体" panose="02010600030101010101" pitchFamily="2" charset="-122"/>
              </a:rPr>
              <a:t>Thread 2</a:t>
            </a:r>
          </a:p>
        </p:txBody>
      </p:sp>
      <p:sp>
        <p:nvSpPr>
          <p:cNvPr id="85006" name="Rectangle 14">
            <a:extLst>
              <a:ext uri="{FF2B5EF4-FFF2-40B4-BE49-F238E27FC236}">
                <a16:creationId xmlns:a16="http://schemas.microsoft.com/office/drawing/2014/main" id="{CC0E805D-686D-B842-9D05-C0755D08BE54}"/>
              </a:ext>
            </a:extLst>
          </p:cNvPr>
          <p:cNvSpPr>
            <a:spLocks noChangeArrowheads="1"/>
          </p:cNvSpPr>
          <p:nvPr/>
        </p:nvSpPr>
        <p:spPr bwMode="auto">
          <a:xfrm>
            <a:off x="1720850" y="2325688"/>
            <a:ext cx="1868488" cy="1701800"/>
          </a:xfrm>
          <a:prstGeom prst="rect">
            <a:avLst/>
          </a:prstGeom>
          <a:solidFill>
            <a:srgbClr val="C0C0C0">
              <a:alpha val="50195"/>
            </a:srgbClr>
          </a:solidFill>
          <a:ln w="12700">
            <a:solidFill>
              <a:schemeClr val="tx1"/>
            </a:solidFill>
            <a:miter lim="800000"/>
            <a:headEnd/>
            <a:tailEnd/>
          </a:ln>
        </p:spPr>
        <p:txBody>
          <a:bodyPr wrap="none" tIns="0" bIns="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800">
              <a:latin typeface="Helvetica" pitchFamily="2" charset="0"/>
              <a:ea typeface="宋体" panose="02010600030101010101" pitchFamily="2" charset="-122"/>
            </a:endParaRPr>
          </a:p>
        </p:txBody>
      </p:sp>
      <p:sp>
        <p:nvSpPr>
          <p:cNvPr id="85007" name="Text Box 15">
            <a:extLst>
              <a:ext uri="{FF2B5EF4-FFF2-40B4-BE49-F238E27FC236}">
                <a16:creationId xmlns:a16="http://schemas.microsoft.com/office/drawing/2014/main" id="{48E2C94A-E4A7-B743-B86C-47C9E875F4D7}"/>
              </a:ext>
            </a:extLst>
          </p:cNvPr>
          <p:cNvSpPr txBox="1">
            <a:spLocks noChangeArrowheads="1"/>
          </p:cNvSpPr>
          <p:nvPr/>
        </p:nvSpPr>
        <p:spPr bwMode="auto">
          <a:xfrm>
            <a:off x="265113" y="6278563"/>
            <a:ext cx="1695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tIns="0" bIns="0"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Helvetica" pitchFamily="2" charset="0"/>
                <a:ea typeface="宋体" panose="02010600030101010101" pitchFamily="2" charset="-122"/>
              </a:rPr>
              <a:t>Initially, s=t=1</a:t>
            </a:r>
          </a:p>
        </p:txBody>
      </p:sp>
      <p:sp>
        <p:nvSpPr>
          <p:cNvPr id="85008" name="Text Box 16">
            <a:extLst>
              <a:ext uri="{FF2B5EF4-FFF2-40B4-BE49-F238E27FC236}">
                <a16:creationId xmlns:a16="http://schemas.microsoft.com/office/drawing/2014/main" id="{D7051568-0722-7042-B29B-C651378D86D8}"/>
              </a:ext>
            </a:extLst>
          </p:cNvPr>
          <p:cNvSpPr txBox="1">
            <a:spLocks noChangeAspect="1" noChangeArrowheads="1"/>
          </p:cNvSpPr>
          <p:nvPr/>
        </p:nvSpPr>
        <p:spPr bwMode="auto">
          <a:xfrm>
            <a:off x="363538" y="4645025"/>
            <a:ext cx="685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50000"/>
              </a:spcBef>
              <a:buFontTx/>
              <a:buNone/>
            </a:pPr>
            <a:r>
              <a:rPr lang="en-US" altLang="zh-CN" sz="1600">
                <a:latin typeface="Helvetica" pitchFamily="2" charset="0"/>
                <a:ea typeface="宋体" panose="02010600030101010101" pitchFamily="2" charset="-122"/>
              </a:rPr>
              <a:t>P(s1)</a:t>
            </a:r>
          </a:p>
        </p:txBody>
      </p:sp>
      <p:sp>
        <p:nvSpPr>
          <p:cNvPr id="85009" name="Rectangle 17">
            <a:extLst>
              <a:ext uri="{FF2B5EF4-FFF2-40B4-BE49-F238E27FC236}">
                <a16:creationId xmlns:a16="http://schemas.microsoft.com/office/drawing/2014/main" id="{6D969D0B-045E-7F4E-AFEF-04D3538E14FA}"/>
              </a:ext>
            </a:extLst>
          </p:cNvPr>
          <p:cNvSpPr>
            <a:spLocks noChangeArrowheads="1"/>
          </p:cNvSpPr>
          <p:nvPr/>
        </p:nvSpPr>
        <p:spPr bwMode="auto">
          <a:xfrm>
            <a:off x="2635250" y="3163888"/>
            <a:ext cx="1868488" cy="1701800"/>
          </a:xfrm>
          <a:prstGeom prst="rect">
            <a:avLst/>
          </a:prstGeom>
          <a:solidFill>
            <a:srgbClr val="C0C0C0">
              <a:alpha val="50195"/>
            </a:srgbClr>
          </a:solidFill>
          <a:ln w="12700">
            <a:solidFill>
              <a:schemeClr val="tx1"/>
            </a:solidFill>
            <a:miter lim="800000"/>
            <a:headEnd/>
            <a:tailEnd/>
          </a:ln>
        </p:spPr>
        <p:txBody>
          <a:bodyPr wrap="none" tIns="0" bIns="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endParaRPr lang="zh-CN" altLang="en-US" sz="1800">
              <a:latin typeface="Helvetica" pitchFamily="2" charset="0"/>
              <a:ea typeface="宋体" panose="02010600030101010101" pitchFamily="2" charset="-122"/>
            </a:endParaRPr>
          </a:p>
        </p:txBody>
      </p:sp>
      <p:sp>
        <p:nvSpPr>
          <p:cNvPr id="85010" name="Line 18">
            <a:extLst>
              <a:ext uri="{FF2B5EF4-FFF2-40B4-BE49-F238E27FC236}">
                <a16:creationId xmlns:a16="http://schemas.microsoft.com/office/drawing/2014/main" id="{6DC0520B-C85E-B141-99A2-B5A4E36A21D5}"/>
              </a:ext>
            </a:extLst>
          </p:cNvPr>
          <p:cNvSpPr>
            <a:spLocks noChangeAspect="1" noChangeShapeType="1"/>
          </p:cNvSpPr>
          <p:nvPr/>
        </p:nvSpPr>
        <p:spPr bwMode="auto">
          <a:xfrm>
            <a:off x="2644775" y="5775325"/>
            <a:ext cx="6350" cy="127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TW" altLang="en-US" b="0" dirty="0">
              <a:latin typeface="Montserrat" pitchFamily="2" charset="0"/>
            </a:endParaRPr>
          </a:p>
        </p:txBody>
      </p:sp>
      <p:sp>
        <p:nvSpPr>
          <p:cNvPr id="85011" name="Text Box 19">
            <a:extLst>
              <a:ext uri="{FF2B5EF4-FFF2-40B4-BE49-F238E27FC236}">
                <a16:creationId xmlns:a16="http://schemas.microsoft.com/office/drawing/2014/main" id="{4E9BE2AD-C72A-1A40-87DA-C40AEA28ADAC}"/>
              </a:ext>
            </a:extLst>
          </p:cNvPr>
          <p:cNvSpPr txBox="1">
            <a:spLocks noChangeAspect="1" noChangeArrowheads="1"/>
          </p:cNvSpPr>
          <p:nvPr/>
        </p:nvSpPr>
        <p:spPr bwMode="auto">
          <a:xfrm>
            <a:off x="2297113" y="5853113"/>
            <a:ext cx="685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50000"/>
              </a:spcBef>
              <a:buFontTx/>
              <a:buNone/>
            </a:pPr>
            <a:r>
              <a:rPr lang="en-US" altLang="zh-CN" sz="1600">
                <a:latin typeface="Helvetica" pitchFamily="2" charset="0"/>
                <a:ea typeface="宋体" panose="02010600030101010101" pitchFamily="2" charset="-122"/>
              </a:rPr>
              <a:t>P(s1)</a:t>
            </a:r>
          </a:p>
        </p:txBody>
      </p:sp>
      <p:sp>
        <p:nvSpPr>
          <p:cNvPr id="85012" name="Line 20">
            <a:extLst>
              <a:ext uri="{FF2B5EF4-FFF2-40B4-BE49-F238E27FC236}">
                <a16:creationId xmlns:a16="http://schemas.microsoft.com/office/drawing/2014/main" id="{315D4FF0-5006-984E-9CA4-A21DCC35AF3B}"/>
              </a:ext>
            </a:extLst>
          </p:cNvPr>
          <p:cNvSpPr>
            <a:spLocks noChangeAspect="1" noChangeShapeType="1"/>
          </p:cNvSpPr>
          <p:nvPr/>
        </p:nvSpPr>
        <p:spPr bwMode="auto">
          <a:xfrm>
            <a:off x="4511675" y="5800725"/>
            <a:ext cx="6350" cy="127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TW" altLang="en-US" b="0" dirty="0">
              <a:latin typeface="Montserrat" pitchFamily="2" charset="0"/>
            </a:endParaRPr>
          </a:p>
        </p:txBody>
      </p:sp>
      <p:sp>
        <p:nvSpPr>
          <p:cNvPr id="85013" name="Text Box 21">
            <a:extLst>
              <a:ext uri="{FF2B5EF4-FFF2-40B4-BE49-F238E27FC236}">
                <a16:creationId xmlns:a16="http://schemas.microsoft.com/office/drawing/2014/main" id="{8DF448AD-893B-9448-A23D-8A5836DB6D72}"/>
              </a:ext>
            </a:extLst>
          </p:cNvPr>
          <p:cNvSpPr txBox="1">
            <a:spLocks noChangeAspect="1" noChangeArrowheads="1"/>
          </p:cNvSpPr>
          <p:nvPr/>
        </p:nvSpPr>
        <p:spPr bwMode="auto">
          <a:xfrm>
            <a:off x="4164013" y="5853113"/>
            <a:ext cx="685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50000"/>
              </a:spcBef>
              <a:buFontTx/>
              <a:buNone/>
            </a:pPr>
            <a:r>
              <a:rPr lang="en-US" altLang="zh-CN" sz="1600">
                <a:latin typeface="Helvetica" pitchFamily="2" charset="0"/>
                <a:ea typeface="宋体" panose="02010600030101010101" pitchFamily="2" charset="-122"/>
              </a:rPr>
              <a:t>V(s1)</a:t>
            </a:r>
          </a:p>
        </p:txBody>
      </p:sp>
      <p:sp>
        <p:nvSpPr>
          <p:cNvPr id="85014" name="Text Box 22">
            <a:extLst>
              <a:ext uri="{FF2B5EF4-FFF2-40B4-BE49-F238E27FC236}">
                <a16:creationId xmlns:a16="http://schemas.microsoft.com/office/drawing/2014/main" id="{A2F2298C-7689-B54B-840E-7D8075664FA6}"/>
              </a:ext>
            </a:extLst>
          </p:cNvPr>
          <p:cNvSpPr txBox="1">
            <a:spLocks noChangeArrowheads="1"/>
          </p:cNvSpPr>
          <p:nvPr/>
        </p:nvSpPr>
        <p:spPr bwMode="auto">
          <a:xfrm>
            <a:off x="1947863" y="2411413"/>
            <a:ext cx="14271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tIns="0" bIns="0"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ea typeface="宋体" panose="02010600030101010101" pitchFamily="2" charset="-122"/>
              </a:rPr>
              <a:t>forbidden</a:t>
            </a:r>
          </a:p>
          <a:p>
            <a:pPr algn="ctr">
              <a:spcBef>
                <a:spcPct val="0"/>
              </a:spcBef>
              <a:buFontTx/>
              <a:buNone/>
            </a:pPr>
            <a:r>
              <a:rPr lang="en-US" altLang="zh-CN" sz="1600">
                <a:latin typeface="Helvetica" pitchFamily="2" charset="0"/>
                <a:ea typeface="宋体" panose="02010600030101010101" pitchFamily="2" charset="-122"/>
              </a:rPr>
              <a:t>region for s0</a:t>
            </a:r>
          </a:p>
        </p:txBody>
      </p:sp>
      <p:sp>
        <p:nvSpPr>
          <p:cNvPr id="85015" name="Text Box 23">
            <a:extLst>
              <a:ext uri="{FF2B5EF4-FFF2-40B4-BE49-F238E27FC236}">
                <a16:creationId xmlns:a16="http://schemas.microsoft.com/office/drawing/2014/main" id="{5B26A642-F608-564F-B5E1-035089DAB261}"/>
              </a:ext>
            </a:extLst>
          </p:cNvPr>
          <p:cNvSpPr txBox="1">
            <a:spLocks noChangeArrowheads="1"/>
          </p:cNvSpPr>
          <p:nvPr/>
        </p:nvSpPr>
        <p:spPr bwMode="auto">
          <a:xfrm>
            <a:off x="2836863" y="4189413"/>
            <a:ext cx="14271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tIns="0" bIns="0"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600">
                <a:latin typeface="Helvetica" pitchFamily="2" charset="0"/>
                <a:ea typeface="宋体" panose="02010600030101010101" pitchFamily="2" charset="-122"/>
              </a:rPr>
              <a:t>forbidden</a:t>
            </a:r>
          </a:p>
          <a:p>
            <a:pPr algn="ctr">
              <a:spcBef>
                <a:spcPct val="0"/>
              </a:spcBef>
              <a:buFontTx/>
              <a:buNone/>
            </a:pPr>
            <a:r>
              <a:rPr lang="en-US" altLang="zh-CN" sz="1600">
                <a:latin typeface="Helvetica" pitchFamily="2" charset="0"/>
                <a:ea typeface="宋体" panose="02010600030101010101" pitchFamily="2" charset="-122"/>
              </a:rPr>
              <a:t>region for s1</a:t>
            </a:r>
          </a:p>
        </p:txBody>
      </p:sp>
      <p:sp>
        <p:nvSpPr>
          <p:cNvPr id="85016" name="Line 24">
            <a:extLst>
              <a:ext uri="{FF2B5EF4-FFF2-40B4-BE49-F238E27FC236}">
                <a16:creationId xmlns:a16="http://schemas.microsoft.com/office/drawing/2014/main" id="{815A63AD-5FB6-F54F-BDC8-645A7AF02316}"/>
              </a:ext>
            </a:extLst>
          </p:cNvPr>
          <p:cNvSpPr>
            <a:spLocks noChangeAspect="1" noChangeShapeType="1"/>
          </p:cNvSpPr>
          <p:nvPr/>
        </p:nvSpPr>
        <p:spPr bwMode="auto">
          <a:xfrm rot="-5400000">
            <a:off x="1010444" y="3950494"/>
            <a:ext cx="0" cy="1222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TW" altLang="en-US" b="0" dirty="0">
              <a:latin typeface="Montserrat" pitchFamily="2" charset="0"/>
            </a:endParaRPr>
          </a:p>
        </p:txBody>
      </p:sp>
      <p:sp>
        <p:nvSpPr>
          <p:cNvPr id="85017" name="Text Box 25">
            <a:extLst>
              <a:ext uri="{FF2B5EF4-FFF2-40B4-BE49-F238E27FC236}">
                <a16:creationId xmlns:a16="http://schemas.microsoft.com/office/drawing/2014/main" id="{927C1B13-867C-8446-BC08-AF3DBAD963DC}"/>
              </a:ext>
            </a:extLst>
          </p:cNvPr>
          <p:cNvSpPr txBox="1">
            <a:spLocks noChangeAspect="1" noChangeArrowheads="1"/>
          </p:cNvSpPr>
          <p:nvPr/>
        </p:nvSpPr>
        <p:spPr bwMode="auto">
          <a:xfrm>
            <a:off x="363538" y="3806825"/>
            <a:ext cx="685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50000"/>
              </a:spcBef>
              <a:buFontTx/>
              <a:buNone/>
            </a:pPr>
            <a:r>
              <a:rPr lang="en-US" altLang="zh-CN" sz="1600">
                <a:latin typeface="Helvetica" pitchFamily="2" charset="0"/>
                <a:ea typeface="宋体" panose="02010600030101010101" pitchFamily="2" charset="-122"/>
              </a:rPr>
              <a:t>P(s0)</a:t>
            </a:r>
          </a:p>
        </p:txBody>
      </p:sp>
      <p:sp>
        <p:nvSpPr>
          <p:cNvPr id="85018" name="Line 26">
            <a:extLst>
              <a:ext uri="{FF2B5EF4-FFF2-40B4-BE49-F238E27FC236}">
                <a16:creationId xmlns:a16="http://schemas.microsoft.com/office/drawing/2014/main" id="{AFEA10FD-264B-C845-BA50-6997758206DC}"/>
              </a:ext>
            </a:extLst>
          </p:cNvPr>
          <p:cNvSpPr>
            <a:spLocks noChangeAspect="1" noChangeShapeType="1"/>
          </p:cNvSpPr>
          <p:nvPr/>
        </p:nvSpPr>
        <p:spPr bwMode="auto">
          <a:xfrm rot="-5400000">
            <a:off x="1010444" y="2232819"/>
            <a:ext cx="4762" cy="127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TW" altLang="en-US" b="0" dirty="0">
              <a:latin typeface="Montserrat" pitchFamily="2" charset="0"/>
            </a:endParaRPr>
          </a:p>
        </p:txBody>
      </p:sp>
      <p:sp>
        <p:nvSpPr>
          <p:cNvPr id="85019" name="Text Box 27">
            <a:extLst>
              <a:ext uri="{FF2B5EF4-FFF2-40B4-BE49-F238E27FC236}">
                <a16:creationId xmlns:a16="http://schemas.microsoft.com/office/drawing/2014/main" id="{8B8300D1-0D83-0443-87D1-DE1969C99E1B}"/>
              </a:ext>
            </a:extLst>
          </p:cNvPr>
          <p:cNvSpPr txBox="1">
            <a:spLocks noChangeAspect="1" noChangeArrowheads="1"/>
          </p:cNvSpPr>
          <p:nvPr/>
        </p:nvSpPr>
        <p:spPr bwMode="auto">
          <a:xfrm>
            <a:off x="341313" y="2092325"/>
            <a:ext cx="685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50000"/>
              </a:spcBef>
              <a:buFontTx/>
              <a:buNone/>
            </a:pPr>
            <a:r>
              <a:rPr lang="en-US" altLang="zh-CN" sz="1600">
                <a:latin typeface="Helvetica" pitchFamily="2" charset="0"/>
                <a:ea typeface="宋体" panose="02010600030101010101" pitchFamily="2" charset="-122"/>
              </a:rPr>
              <a:t>V(s0)</a:t>
            </a:r>
          </a:p>
        </p:txBody>
      </p:sp>
      <p:sp>
        <p:nvSpPr>
          <p:cNvPr id="85020" name="Oval 28">
            <a:extLst>
              <a:ext uri="{FF2B5EF4-FFF2-40B4-BE49-F238E27FC236}">
                <a16:creationId xmlns:a16="http://schemas.microsoft.com/office/drawing/2014/main" id="{A1ED59E4-3393-DE49-A1A0-EA9445219385}"/>
              </a:ext>
            </a:extLst>
          </p:cNvPr>
          <p:cNvSpPr>
            <a:spLocks noChangeArrowheads="1"/>
          </p:cNvSpPr>
          <p:nvPr/>
        </p:nvSpPr>
        <p:spPr bwMode="auto">
          <a:xfrm>
            <a:off x="2535238" y="4040188"/>
            <a:ext cx="88900" cy="88900"/>
          </a:xfrm>
          <a:prstGeom prst="ellipse">
            <a:avLst/>
          </a:prstGeom>
          <a:solidFill>
            <a:schemeClr val="tx1"/>
          </a:solidFill>
          <a:ln w="25400">
            <a:solidFill>
              <a:schemeClr val="tx1"/>
            </a:solidFill>
            <a:round/>
            <a:headEnd/>
            <a:tailEnd/>
          </a:ln>
        </p:spPr>
        <p:txBody>
          <a:bodyPr wrap="none" tIns="0" bIns="0" anchor="ct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endParaRPr lang="zh-CN" altLang="en-US" sz="1600" b="0" dirty="0">
              <a:latin typeface="Montserrat" pitchFamily="2" charset="0"/>
              <a:ea typeface="宋体" panose="02010600030101010101" pitchFamily="2" charset="-122"/>
            </a:endParaRPr>
          </a:p>
        </p:txBody>
      </p:sp>
      <p:sp>
        <p:nvSpPr>
          <p:cNvPr id="85021" name="Text Box 29">
            <a:extLst>
              <a:ext uri="{FF2B5EF4-FFF2-40B4-BE49-F238E27FC236}">
                <a16:creationId xmlns:a16="http://schemas.microsoft.com/office/drawing/2014/main" id="{EAED736F-3E4B-7F4E-A7DC-2D5BE541D998}"/>
              </a:ext>
            </a:extLst>
          </p:cNvPr>
          <p:cNvSpPr txBox="1">
            <a:spLocks noChangeArrowheads="1"/>
          </p:cNvSpPr>
          <p:nvPr/>
        </p:nvSpPr>
        <p:spPr bwMode="auto">
          <a:xfrm>
            <a:off x="4119563" y="2090738"/>
            <a:ext cx="1174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tIns="0" bIns="0"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gn="ctr">
              <a:spcBef>
                <a:spcPct val="0"/>
              </a:spcBef>
              <a:buFontTx/>
              <a:buNone/>
            </a:pPr>
            <a:r>
              <a:rPr lang="en-US" altLang="zh-CN" sz="1800">
                <a:latin typeface="Helvetica" pitchFamily="2" charset="0"/>
                <a:ea typeface="宋体" panose="02010600030101010101" pitchFamily="2" charset="-122"/>
              </a:rPr>
              <a:t>deadlock</a:t>
            </a:r>
          </a:p>
          <a:p>
            <a:pPr algn="ctr">
              <a:spcBef>
                <a:spcPct val="0"/>
              </a:spcBef>
              <a:buFontTx/>
              <a:buNone/>
            </a:pPr>
            <a:r>
              <a:rPr lang="en-US" altLang="zh-CN" sz="1800">
                <a:latin typeface="Helvetica" pitchFamily="2" charset="0"/>
                <a:ea typeface="宋体" panose="02010600030101010101" pitchFamily="2" charset="-122"/>
              </a:rPr>
              <a:t>state</a:t>
            </a:r>
          </a:p>
        </p:txBody>
      </p:sp>
      <p:sp>
        <p:nvSpPr>
          <p:cNvPr id="85022" name="Line 30">
            <a:extLst>
              <a:ext uri="{FF2B5EF4-FFF2-40B4-BE49-F238E27FC236}">
                <a16:creationId xmlns:a16="http://schemas.microsoft.com/office/drawing/2014/main" id="{53921805-0C5B-B34D-B7B7-B3E6478A7E28}"/>
              </a:ext>
            </a:extLst>
          </p:cNvPr>
          <p:cNvSpPr>
            <a:spLocks noChangeShapeType="1"/>
          </p:cNvSpPr>
          <p:nvPr/>
        </p:nvSpPr>
        <p:spPr bwMode="auto">
          <a:xfrm flipH="1">
            <a:off x="2674938" y="2579688"/>
            <a:ext cx="1625600" cy="1447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tIns="0" bIns="0" anchor="ctr"/>
          <a:lstStyle/>
          <a:p>
            <a:endParaRPr lang="zh-TW" altLang="en-US" b="0" dirty="0">
              <a:latin typeface="Montserrat" pitchFamily="2" charset="0"/>
            </a:endParaRPr>
          </a:p>
        </p:txBody>
      </p:sp>
      <p:sp>
        <p:nvSpPr>
          <p:cNvPr id="85023" name="Text Box 31">
            <a:extLst>
              <a:ext uri="{FF2B5EF4-FFF2-40B4-BE49-F238E27FC236}">
                <a16:creationId xmlns:a16="http://schemas.microsoft.com/office/drawing/2014/main" id="{CB147133-3122-544A-9386-EB6C32D12F82}"/>
              </a:ext>
            </a:extLst>
          </p:cNvPr>
          <p:cNvSpPr txBox="1">
            <a:spLocks noChangeArrowheads="1"/>
          </p:cNvSpPr>
          <p:nvPr/>
        </p:nvSpPr>
        <p:spPr bwMode="auto">
          <a:xfrm>
            <a:off x="5562600" y="1778000"/>
            <a:ext cx="3279775"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bIns="0">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1800">
                <a:latin typeface="Helvetica" pitchFamily="2" charset="0"/>
                <a:ea typeface="宋体" panose="02010600030101010101" pitchFamily="2" charset="-122"/>
              </a:rPr>
              <a:t>Locking introduces  the</a:t>
            </a:r>
          </a:p>
          <a:p>
            <a:pPr>
              <a:spcBef>
                <a:spcPct val="0"/>
              </a:spcBef>
              <a:buFontTx/>
              <a:buNone/>
            </a:pPr>
            <a:r>
              <a:rPr lang="en-US" altLang="zh-CN" sz="1800">
                <a:latin typeface="Helvetica" pitchFamily="2" charset="0"/>
                <a:ea typeface="宋体" panose="02010600030101010101" pitchFamily="2" charset="-122"/>
              </a:rPr>
              <a:t>potential for </a:t>
            </a:r>
            <a:r>
              <a:rPr lang="en-US" altLang="zh-CN" sz="1800" i="1">
                <a:solidFill>
                  <a:srgbClr val="FF0000"/>
                </a:solidFill>
                <a:latin typeface="Helvetica" pitchFamily="2" charset="0"/>
                <a:ea typeface="宋体" panose="02010600030101010101" pitchFamily="2" charset="-122"/>
              </a:rPr>
              <a:t>deadlock</a:t>
            </a:r>
            <a:r>
              <a:rPr lang="en-US" altLang="zh-CN" sz="1800" i="1">
                <a:latin typeface="Helvetica" pitchFamily="2" charset="0"/>
                <a:ea typeface="宋体" panose="02010600030101010101" pitchFamily="2" charset="-122"/>
              </a:rPr>
              <a:t>: </a:t>
            </a:r>
            <a:endParaRPr lang="en-US" altLang="zh-CN" sz="1800">
              <a:latin typeface="Helvetica" pitchFamily="2" charset="0"/>
              <a:ea typeface="宋体" panose="02010600030101010101" pitchFamily="2" charset="-122"/>
            </a:endParaRPr>
          </a:p>
          <a:p>
            <a:pPr>
              <a:spcBef>
                <a:spcPct val="0"/>
              </a:spcBef>
              <a:buFontTx/>
              <a:buNone/>
            </a:pPr>
            <a:r>
              <a:rPr lang="en-US" altLang="zh-CN" sz="1800">
                <a:latin typeface="Helvetica" pitchFamily="2" charset="0"/>
                <a:ea typeface="宋体" panose="02010600030101010101" pitchFamily="2" charset="-122"/>
              </a:rPr>
              <a:t>waiting for a condition that</a:t>
            </a:r>
          </a:p>
          <a:p>
            <a:pPr>
              <a:spcBef>
                <a:spcPct val="0"/>
              </a:spcBef>
              <a:buFontTx/>
              <a:buNone/>
            </a:pPr>
            <a:r>
              <a:rPr lang="en-US" altLang="zh-CN" sz="1800">
                <a:latin typeface="Helvetica" pitchFamily="2" charset="0"/>
                <a:ea typeface="宋体" panose="02010600030101010101" pitchFamily="2" charset="-122"/>
              </a:rPr>
              <a:t>will never be true.</a:t>
            </a:r>
          </a:p>
          <a:p>
            <a:pPr>
              <a:spcBef>
                <a:spcPct val="0"/>
              </a:spcBef>
              <a:buFontTx/>
              <a:buNone/>
            </a:pPr>
            <a:endParaRPr lang="en-US" altLang="zh-CN" sz="1800">
              <a:latin typeface="Helvetica" pitchFamily="2" charset="0"/>
              <a:ea typeface="宋体" panose="02010600030101010101" pitchFamily="2" charset="-122"/>
            </a:endParaRPr>
          </a:p>
          <a:p>
            <a:pPr>
              <a:spcBef>
                <a:spcPct val="0"/>
              </a:spcBef>
              <a:buFontTx/>
              <a:buNone/>
            </a:pPr>
            <a:r>
              <a:rPr lang="en-US" altLang="zh-CN" sz="1800">
                <a:latin typeface="Helvetica" pitchFamily="2" charset="0"/>
                <a:ea typeface="宋体" panose="02010600030101010101" pitchFamily="2" charset="-122"/>
              </a:rPr>
              <a:t>Any trajectory that enters</a:t>
            </a:r>
          </a:p>
          <a:p>
            <a:pPr>
              <a:spcBef>
                <a:spcPct val="0"/>
              </a:spcBef>
              <a:buFontTx/>
              <a:buNone/>
            </a:pPr>
            <a:r>
              <a:rPr lang="en-US" altLang="zh-CN" sz="1800">
                <a:latin typeface="Helvetica" pitchFamily="2" charset="0"/>
                <a:ea typeface="宋体" panose="02010600030101010101" pitchFamily="2" charset="-122"/>
              </a:rPr>
              <a:t>the </a:t>
            </a:r>
            <a:r>
              <a:rPr lang="en-US" altLang="zh-CN" sz="1800" i="1">
                <a:solidFill>
                  <a:srgbClr val="FF0000"/>
                </a:solidFill>
                <a:latin typeface="Helvetica" pitchFamily="2" charset="0"/>
                <a:ea typeface="宋体" panose="02010600030101010101" pitchFamily="2" charset="-122"/>
              </a:rPr>
              <a:t>deadlock region </a:t>
            </a:r>
            <a:r>
              <a:rPr lang="en-US" altLang="zh-CN" sz="1800">
                <a:latin typeface="Helvetica" pitchFamily="2" charset="0"/>
                <a:ea typeface="宋体" panose="02010600030101010101" pitchFamily="2" charset="-122"/>
              </a:rPr>
              <a:t>will</a:t>
            </a:r>
          </a:p>
          <a:p>
            <a:pPr>
              <a:spcBef>
                <a:spcPct val="0"/>
              </a:spcBef>
              <a:buFontTx/>
              <a:buNone/>
            </a:pPr>
            <a:r>
              <a:rPr lang="en-US" altLang="zh-CN" sz="1800">
                <a:latin typeface="Helvetica" pitchFamily="2" charset="0"/>
                <a:ea typeface="宋体" panose="02010600030101010101" pitchFamily="2" charset="-122"/>
              </a:rPr>
              <a:t>eventually reach the</a:t>
            </a:r>
          </a:p>
          <a:p>
            <a:pPr>
              <a:spcBef>
                <a:spcPct val="0"/>
              </a:spcBef>
              <a:buFontTx/>
              <a:buNone/>
            </a:pPr>
            <a:r>
              <a:rPr lang="en-US" altLang="zh-CN" sz="1800" i="1">
                <a:solidFill>
                  <a:srgbClr val="FF0000"/>
                </a:solidFill>
                <a:latin typeface="Helvetica" pitchFamily="2" charset="0"/>
                <a:ea typeface="宋体" panose="02010600030101010101" pitchFamily="2" charset="-122"/>
              </a:rPr>
              <a:t>deadlock state</a:t>
            </a:r>
            <a:r>
              <a:rPr lang="en-US" altLang="zh-CN" sz="1800">
                <a:latin typeface="Helvetica" pitchFamily="2" charset="0"/>
                <a:ea typeface="宋体" panose="02010600030101010101" pitchFamily="2" charset="-122"/>
              </a:rPr>
              <a:t>, waiting for either </a:t>
            </a:r>
            <a:r>
              <a:rPr lang="en-US" altLang="zh-CN" sz="1800">
                <a:latin typeface="Courier New" panose="02070309020205020404" pitchFamily="49" charset="0"/>
                <a:ea typeface="宋体" panose="02010600030101010101" pitchFamily="2" charset="-122"/>
              </a:rPr>
              <a:t>s</a:t>
            </a:r>
            <a:r>
              <a:rPr lang="en-US" altLang="zh-CN" sz="1800">
                <a:latin typeface="Helvetica" pitchFamily="2" charset="0"/>
                <a:ea typeface="宋体" panose="02010600030101010101" pitchFamily="2" charset="-122"/>
              </a:rPr>
              <a:t> or </a:t>
            </a:r>
            <a:r>
              <a:rPr lang="en-US" altLang="zh-CN" sz="1800">
                <a:latin typeface="Courier New" panose="02070309020205020404" pitchFamily="49" charset="0"/>
                <a:ea typeface="宋体" panose="02010600030101010101" pitchFamily="2" charset="-122"/>
              </a:rPr>
              <a:t>t</a:t>
            </a:r>
            <a:r>
              <a:rPr lang="en-US" altLang="zh-CN" sz="1800">
                <a:latin typeface="Helvetica" pitchFamily="2" charset="0"/>
                <a:ea typeface="宋体" panose="02010600030101010101" pitchFamily="2" charset="-122"/>
              </a:rPr>
              <a:t> to become nonzero.</a:t>
            </a:r>
          </a:p>
          <a:p>
            <a:pPr>
              <a:spcBef>
                <a:spcPct val="0"/>
              </a:spcBef>
              <a:buFontTx/>
              <a:buNone/>
            </a:pPr>
            <a:endParaRPr lang="en-US" altLang="zh-CN" sz="1800">
              <a:latin typeface="Helvetica" pitchFamily="2" charset="0"/>
              <a:ea typeface="宋体" panose="02010600030101010101" pitchFamily="2" charset="-122"/>
            </a:endParaRPr>
          </a:p>
          <a:p>
            <a:pPr>
              <a:spcBef>
                <a:spcPct val="0"/>
              </a:spcBef>
              <a:buFontTx/>
              <a:buNone/>
            </a:pPr>
            <a:r>
              <a:rPr lang="en-US" altLang="zh-CN" sz="1800">
                <a:latin typeface="Helvetica" pitchFamily="2" charset="0"/>
                <a:ea typeface="宋体" panose="02010600030101010101" pitchFamily="2" charset="-122"/>
              </a:rPr>
              <a:t>Other trajectories luck out and skirt the deadlock region.</a:t>
            </a:r>
          </a:p>
          <a:p>
            <a:pPr>
              <a:spcBef>
                <a:spcPct val="0"/>
              </a:spcBef>
              <a:buFontTx/>
              <a:buNone/>
            </a:pPr>
            <a:endParaRPr lang="en-US" altLang="zh-CN" sz="1800">
              <a:latin typeface="Helvetica" pitchFamily="2" charset="0"/>
              <a:ea typeface="宋体" panose="02010600030101010101" pitchFamily="2" charset="-122"/>
            </a:endParaRPr>
          </a:p>
        </p:txBody>
      </p:sp>
      <p:sp>
        <p:nvSpPr>
          <p:cNvPr id="85024" name="Rectangle 32">
            <a:extLst>
              <a:ext uri="{FF2B5EF4-FFF2-40B4-BE49-F238E27FC236}">
                <a16:creationId xmlns:a16="http://schemas.microsoft.com/office/drawing/2014/main" id="{BDB4A15F-7329-C04B-8FE8-89DE905803F6}"/>
              </a:ext>
            </a:extLst>
          </p:cNvPr>
          <p:cNvSpPr>
            <a:spLocks noGrp="1" noChangeArrowheads="1"/>
          </p:cNvSpPr>
          <p:nvPr>
            <p:ph type="title"/>
          </p:nvPr>
        </p:nvSpPr>
        <p:spPr/>
        <p:txBody>
          <a:bodyPr/>
          <a:lstStyle/>
          <a:p>
            <a:r>
              <a:rPr lang="en-US" altLang="zh-CN">
                <a:ea typeface="宋体" panose="02010600030101010101" pitchFamily="2" charset="-122"/>
              </a:rPr>
              <a:t>Issues: Deadlock</a:t>
            </a:r>
            <a:endParaRPr lang="zh-CN" altLang="en-US">
              <a:ea typeface="宋体" panose="02010600030101010101" pitchFamily="2" charset="-122"/>
            </a:endParaRPr>
          </a:p>
        </p:txBody>
      </p:sp>
      <p:sp>
        <p:nvSpPr>
          <p:cNvPr id="2" name="文字方塊 1">
            <a:extLst>
              <a:ext uri="{FF2B5EF4-FFF2-40B4-BE49-F238E27FC236}">
                <a16:creationId xmlns:a16="http://schemas.microsoft.com/office/drawing/2014/main" id="{9A55BB13-C952-9042-9AB3-214F0AE6634F}"/>
              </a:ext>
            </a:extLst>
          </p:cNvPr>
          <p:cNvSpPr txBox="1"/>
          <p:nvPr/>
        </p:nvSpPr>
        <p:spPr>
          <a:xfrm>
            <a:off x="-106326" y="-276447"/>
            <a:ext cx="184731" cy="338554"/>
          </a:xfrm>
          <a:prstGeom prst="rect">
            <a:avLst/>
          </a:prstGeom>
          <a:noFill/>
        </p:spPr>
        <p:txBody>
          <a:bodyPr wrap="none" rtlCol="0">
            <a:spAutoFit/>
          </a:bodyPr>
          <a:lstStyle/>
          <a:p>
            <a:endParaRPr kumimoji="1" lang="zh-TW"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4">
            <a:extLst>
              <a:ext uri="{FF2B5EF4-FFF2-40B4-BE49-F238E27FC236}">
                <a16:creationId xmlns:a16="http://schemas.microsoft.com/office/drawing/2014/main" id="{B956D6DD-3220-CB4F-A6D5-434F594EC9DB}"/>
              </a:ext>
            </a:extLst>
          </p:cNvPr>
          <p:cNvSpPr>
            <a:spLocks noGrp="1" noChangeArrowheads="1"/>
          </p:cNvSpPr>
          <p:nvPr>
            <p:ph type="title"/>
          </p:nvPr>
        </p:nvSpPr>
        <p:spPr/>
        <p:txBody>
          <a:bodyPr/>
          <a:lstStyle/>
          <a:p>
            <a:r>
              <a:rPr lang="en-US" altLang="zh-CN">
                <a:ea typeface="宋体" panose="02010600030101010101" pitchFamily="2" charset="-122"/>
              </a:rPr>
              <a:t>Threads Summary</a:t>
            </a:r>
          </a:p>
        </p:txBody>
      </p:sp>
      <p:sp>
        <p:nvSpPr>
          <p:cNvPr id="86018" name="Rectangle 5">
            <a:extLst>
              <a:ext uri="{FF2B5EF4-FFF2-40B4-BE49-F238E27FC236}">
                <a16:creationId xmlns:a16="http://schemas.microsoft.com/office/drawing/2014/main" id="{D749881A-7418-7749-99B2-878E07F1C33B}"/>
              </a:ext>
            </a:extLst>
          </p:cNvPr>
          <p:cNvSpPr>
            <a:spLocks noGrp="1" noChangeArrowheads="1"/>
          </p:cNvSpPr>
          <p:nvPr>
            <p:ph type="body" idx="1"/>
          </p:nvPr>
        </p:nvSpPr>
        <p:spPr>
          <a:xfrm>
            <a:off x="525463" y="1600200"/>
            <a:ext cx="7932737" cy="4819650"/>
          </a:xfrm>
        </p:spPr>
        <p:txBody>
          <a:bodyPr/>
          <a:lstStyle/>
          <a:p>
            <a:r>
              <a:rPr lang="en-US" altLang="zh-CN" sz="2400" dirty="0">
                <a:ea typeface="宋体" panose="02010600030101010101" pitchFamily="2" charset="-122"/>
              </a:rPr>
              <a:t>Threads provide another mechanism for writing concurrent programs</a:t>
            </a:r>
          </a:p>
          <a:p>
            <a:r>
              <a:rPr lang="en-US" altLang="zh-CN" sz="2400" dirty="0">
                <a:ea typeface="宋体" panose="02010600030101010101" pitchFamily="2" charset="-122"/>
              </a:rPr>
              <a:t>Threads are growing in popularity</a:t>
            </a:r>
          </a:p>
          <a:p>
            <a:pPr lvl="1"/>
            <a:r>
              <a:rPr lang="en-US" altLang="zh-CN" sz="2000" dirty="0">
                <a:ea typeface="宋体" panose="02010600030101010101" pitchFamily="2" charset="-122"/>
              </a:rPr>
              <a:t>Somewhat cheaper than processes</a:t>
            </a:r>
          </a:p>
          <a:p>
            <a:pPr lvl="1"/>
            <a:r>
              <a:rPr lang="en-US" altLang="zh-CN" sz="2000" dirty="0">
                <a:ea typeface="宋体" panose="02010600030101010101" pitchFamily="2" charset="-122"/>
              </a:rPr>
              <a:t>Easy to share data between threads</a:t>
            </a:r>
          </a:p>
          <a:p>
            <a:r>
              <a:rPr lang="en-US" altLang="zh-CN" sz="2400" dirty="0">
                <a:ea typeface="宋体" panose="02010600030101010101" pitchFamily="2" charset="-122"/>
              </a:rPr>
              <a:t>However, the ease of sharing has a cost:</a:t>
            </a:r>
          </a:p>
          <a:p>
            <a:pPr lvl="1"/>
            <a:r>
              <a:rPr lang="en-US" altLang="zh-CN" sz="2000" dirty="0">
                <a:ea typeface="宋体" panose="02010600030101010101" pitchFamily="2" charset="-122"/>
              </a:rPr>
              <a:t>Easy to introduce subtle synchronization errors</a:t>
            </a:r>
          </a:p>
          <a:p>
            <a:pPr lvl="1"/>
            <a:r>
              <a:rPr lang="en-US" altLang="zh-CN" sz="2000" dirty="0">
                <a:ea typeface="宋体" panose="02010600030101010101" pitchFamily="2" charset="-122"/>
              </a:rPr>
              <a:t>Tread carefully with threads!</a:t>
            </a:r>
          </a:p>
          <a:p>
            <a:pPr lvl="1"/>
            <a:endParaRPr lang="en-US" altLang="zh-CN" sz="2000" dirty="0">
              <a:ea typeface="宋体" panose="02010600030101010101" pitchFamily="2" charset="-122"/>
            </a:endParaRPr>
          </a:p>
          <a:p>
            <a:r>
              <a:rPr lang="en-US" altLang="zh-CN" sz="2400" dirty="0">
                <a:ea typeface="宋体" panose="02010600030101010101" pitchFamily="2" charset="-122"/>
              </a:rPr>
              <a:t>For more info:</a:t>
            </a:r>
          </a:p>
          <a:p>
            <a:pPr lvl="1"/>
            <a:r>
              <a:rPr lang="en-US" altLang="zh-CN" sz="2000" dirty="0">
                <a:ea typeface="宋体" panose="02010600030101010101" pitchFamily="2" charset="-122"/>
              </a:rPr>
              <a:t>D. </a:t>
            </a:r>
            <a:r>
              <a:rPr lang="en-US" altLang="zh-CN" sz="2000" dirty="0" err="1">
                <a:ea typeface="宋体" panose="02010600030101010101" pitchFamily="2" charset="-122"/>
              </a:rPr>
              <a:t>Butenhof</a:t>
            </a:r>
            <a:r>
              <a:rPr lang="en-US" altLang="zh-CN" sz="2000" dirty="0">
                <a:ea typeface="宋体" panose="02010600030101010101" pitchFamily="2" charset="-122"/>
              </a:rPr>
              <a:t>, “Programming with </a:t>
            </a:r>
            <a:r>
              <a:rPr lang="en-US" altLang="zh-CN" sz="2000" dirty="0" err="1">
                <a:ea typeface="宋体" panose="02010600030101010101" pitchFamily="2" charset="-122"/>
              </a:rPr>
              <a:t>Posix</a:t>
            </a:r>
            <a:r>
              <a:rPr lang="en-US" altLang="zh-CN" sz="2000" dirty="0">
                <a:ea typeface="宋体" panose="02010600030101010101" pitchFamily="2" charset="-122"/>
              </a:rPr>
              <a:t> Threads”, </a:t>
            </a:r>
            <a:br>
              <a:rPr lang="en-US" altLang="zh-CN" sz="2000" dirty="0">
                <a:ea typeface="宋体" panose="02010600030101010101" pitchFamily="2" charset="-122"/>
              </a:rPr>
            </a:br>
            <a:r>
              <a:rPr lang="en-US" altLang="zh-CN" sz="2000" dirty="0">
                <a:ea typeface="宋体" panose="02010600030101010101" pitchFamily="2" charset="-122"/>
              </a:rPr>
              <a:t>Addison-Wesley, 1997</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6">
            <a:extLst>
              <a:ext uri="{FF2B5EF4-FFF2-40B4-BE49-F238E27FC236}">
                <a16:creationId xmlns:a16="http://schemas.microsoft.com/office/drawing/2014/main" id="{EBE0AB33-BB68-8241-A281-E208345AF223}"/>
              </a:ext>
            </a:extLst>
          </p:cNvPr>
          <p:cNvSpPr>
            <a:spLocks noGrp="1" noChangeArrowheads="1"/>
          </p:cNvSpPr>
          <p:nvPr>
            <p:ph type="title"/>
          </p:nvPr>
        </p:nvSpPr>
        <p:spPr>
          <a:xfrm>
            <a:off x="457200" y="533400"/>
            <a:ext cx="8253413" cy="838200"/>
          </a:xfrm>
        </p:spPr>
        <p:txBody>
          <a:bodyPr/>
          <a:lstStyle/>
          <a:p>
            <a:r>
              <a:rPr lang="en-US" altLang="zh-CN">
                <a:ea typeface="宋体" panose="02010600030101010101" pitchFamily="2" charset="-122"/>
              </a:rPr>
              <a:t>Producer-Consumer on 1-element Buffer</a:t>
            </a:r>
          </a:p>
        </p:txBody>
      </p:sp>
      <p:sp>
        <p:nvSpPr>
          <p:cNvPr id="23554" name="Text Box 3">
            <a:extLst>
              <a:ext uri="{FF2B5EF4-FFF2-40B4-BE49-F238E27FC236}">
                <a16:creationId xmlns:a16="http://schemas.microsoft.com/office/drawing/2014/main" id="{F52480F5-B638-4A40-A3E0-5C5AC3C2FDEE}"/>
              </a:ext>
            </a:extLst>
          </p:cNvPr>
          <p:cNvSpPr txBox="1">
            <a:spLocks noChangeArrowheads="1"/>
          </p:cNvSpPr>
          <p:nvPr/>
        </p:nvSpPr>
        <p:spPr bwMode="auto">
          <a:xfrm>
            <a:off x="152400" y="2406650"/>
            <a:ext cx="4343400" cy="4019550"/>
          </a:xfrm>
          <a:prstGeom prst="rect">
            <a:avLst/>
          </a:prstGeom>
          <a:solidFill>
            <a:srgbClr val="F6F5BD"/>
          </a:solidFill>
          <a:ln w="12700">
            <a:solidFill>
              <a:schemeClr val="tx1"/>
            </a:solidFill>
            <a:miter lim="800000"/>
            <a:headEnd/>
            <a:tailEnd/>
          </a:ln>
        </p:spPr>
        <p:txBody>
          <a:bodyPr tIns="0" bIns="0"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en-US" altLang="zh-CN" sz="1600">
                <a:latin typeface="Courier New" panose="02070309020205020404" pitchFamily="49" charset="0"/>
                <a:ea typeface="宋体" panose="02010600030101010101" pitchFamily="2" charset="-122"/>
              </a:rPr>
              <a:t>void *producer(void *arg) {</a:t>
            </a:r>
          </a:p>
          <a:p>
            <a:pPr>
              <a:lnSpc>
                <a:spcPct val="90000"/>
              </a:lnSpc>
              <a:buFontTx/>
              <a:buNone/>
            </a:pPr>
            <a:r>
              <a:rPr lang="en-US" altLang="zh-CN" sz="1600">
                <a:latin typeface="Courier New" panose="02070309020205020404" pitchFamily="49" charset="0"/>
                <a:ea typeface="宋体" panose="02010600030101010101" pitchFamily="2" charset="-122"/>
              </a:rPr>
              <a:t>  int i, item;</a:t>
            </a:r>
          </a:p>
          <a:p>
            <a:pPr>
              <a:lnSpc>
                <a:spcPct val="90000"/>
              </a:lnSpc>
              <a:buFontTx/>
              <a:buNone/>
            </a:pPr>
            <a:endParaRPr lang="en-US" altLang="zh-CN" sz="1600">
              <a:latin typeface="Courier New" panose="02070309020205020404" pitchFamily="49" charset="0"/>
              <a:ea typeface="宋体" panose="02010600030101010101" pitchFamily="2" charset="-122"/>
            </a:endParaRPr>
          </a:p>
          <a:p>
            <a:pPr>
              <a:lnSpc>
                <a:spcPct val="90000"/>
              </a:lnSpc>
              <a:buFontTx/>
              <a:buNone/>
            </a:pPr>
            <a:r>
              <a:rPr lang="en-US" altLang="zh-CN" sz="1600">
                <a:latin typeface="Courier New" panose="02070309020205020404" pitchFamily="49" charset="0"/>
                <a:ea typeface="宋体" panose="02010600030101010101" pitchFamily="2" charset="-122"/>
              </a:rPr>
              <a:t>  for (i=0; i&lt;NITERS; i++) {</a:t>
            </a:r>
          </a:p>
          <a:p>
            <a:pPr>
              <a:lnSpc>
                <a:spcPct val="90000"/>
              </a:lnSpc>
              <a:buFontTx/>
              <a:buNone/>
            </a:pPr>
            <a:r>
              <a:rPr lang="en-US" altLang="zh-CN" sz="1600">
                <a:latin typeface="Courier New" panose="02070309020205020404" pitchFamily="49" charset="0"/>
                <a:ea typeface="宋体" panose="02010600030101010101" pitchFamily="2" charset="-122"/>
              </a:rPr>
              <a:t>    </a:t>
            </a:r>
            <a:r>
              <a:rPr lang="en-US" altLang="zh-CN" sz="1600">
                <a:solidFill>
                  <a:srgbClr val="990000"/>
                </a:solidFill>
                <a:latin typeface="Courier New" panose="02070309020205020404" pitchFamily="49" charset="0"/>
                <a:ea typeface="宋体" panose="02010600030101010101" pitchFamily="2" charset="-122"/>
              </a:rPr>
              <a:t>/* Produce item */</a:t>
            </a:r>
          </a:p>
          <a:p>
            <a:pPr>
              <a:lnSpc>
                <a:spcPct val="90000"/>
              </a:lnSpc>
              <a:buFontTx/>
              <a:buNone/>
            </a:pPr>
            <a:r>
              <a:rPr lang="en-US" altLang="zh-CN" sz="1600">
                <a:latin typeface="Courier New" panose="02070309020205020404" pitchFamily="49" charset="0"/>
                <a:ea typeface="宋体" panose="02010600030101010101" pitchFamily="2" charset="-122"/>
              </a:rPr>
              <a:t>    item = i;</a:t>
            </a:r>
          </a:p>
          <a:p>
            <a:pPr>
              <a:lnSpc>
                <a:spcPct val="90000"/>
              </a:lnSpc>
              <a:buFontTx/>
              <a:buNone/>
            </a:pPr>
            <a:r>
              <a:rPr lang="en-US" altLang="zh-CN" sz="1600">
                <a:latin typeface="Courier New" panose="02070309020205020404" pitchFamily="49" charset="0"/>
                <a:ea typeface="宋体" panose="02010600030101010101" pitchFamily="2" charset="-122"/>
              </a:rPr>
              <a:t>    printf("produced %d\n", item);</a:t>
            </a:r>
          </a:p>
          <a:p>
            <a:pPr>
              <a:lnSpc>
                <a:spcPct val="90000"/>
              </a:lnSpc>
              <a:buFontTx/>
              <a:buNone/>
            </a:pPr>
            <a:endParaRPr lang="en-US" altLang="zh-CN" sz="1600">
              <a:latin typeface="Courier New" panose="02070309020205020404" pitchFamily="49" charset="0"/>
              <a:ea typeface="宋体" panose="02010600030101010101" pitchFamily="2" charset="-122"/>
            </a:endParaRPr>
          </a:p>
          <a:p>
            <a:pPr>
              <a:lnSpc>
                <a:spcPct val="90000"/>
              </a:lnSpc>
              <a:buFontTx/>
              <a:buNone/>
            </a:pPr>
            <a:r>
              <a:rPr lang="en-US" altLang="zh-CN" sz="1600">
                <a:latin typeface="Courier New" panose="02070309020205020404" pitchFamily="49" charset="0"/>
                <a:ea typeface="宋体" panose="02010600030101010101" pitchFamily="2" charset="-122"/>
              </a:rPr>
              <a:t>    </a:t>
            </a:r>
            <a:r>
              <a:rPr lang="en-US" altLang="zh-CN" sz="1600">
                <a:solidFill>
                  <a:srgbClr val="990000"/>
                </a:solidFill>
                <a:latin typeface="Courier New" panose="02070309020205020404" pitchFamily="49" charset="0"/>
                <a:ea typeface="宋体" panose="02010600030101010101" pitchFamily="2" charset="-122"/>
              </a:rPr>
              <a:t>/* Write item to buf */</a:t>
            </a:r>
          </a:p>
          <a:p>
            <a:pPr>
              <a:lnSpc>
                <a:spcPct val="90000"/>
              </a:lnSpc>
              <a:buFontTx/>
              <a:buNone/>
            </a:pPr>
            <a:r>
              <a:rPr lang="en-US" altLang="zh-CN" sz="1600">
                <a:latin typeface="Courier New" panose="02070309020205020404" pitchFamily="49" charset="0"/>
                <a:ea typeface="宋体" panose="02010600030101010101" pitchFamily="2" charset="-122"/>
              </a:rPr>
              <a:t>    </a:t>
            </a:r>
            <a:r>
              <a:rPr lang="en-US" altLang="zh-CN" sz="1600">
                <a:solidFill>
                  <a:srgbClr val="FF0000"/>
                </a:solidFill>
                <a:latin typeface="Courier New" panose="02070309020205020404" pitchFamily="49" charset="0"/>
                <a:ea typeface="宋体" panose="02010600030101010101" pitchFamily="2" charset="-122"/>
              </a:rPr>
              <a:t>P</a:t>
            </a:r>
            <a:r>
              <a:rPr lang="en-US" altLang="zh-CN" sz="1600">
                <a:latin typeface="Courier New" panose="02070309020205020404" pitchFamily="49" charset="0"/>
                <a:ea typeface="宋体" panose="02010600030101010101" pitchFamily="2" charset="-122"/>
              </a:rPr>
              <a:t>(&amp;shared.</a:t>
            </a:r>
            <a:r>
              <a:rPr lang="en-US" altLang="zh-CN" sz="1600">
                <a:solidFill>
                  <a:srgbClr val="9900CC"/>
                </a:solidFill>
                <a:latin typeface="Courier New" panose="02070309020205020404" pitchFamily="49" charset="0"/>
                <a:ea typeface="宋体" panose="02010600030101010101" pitchFamily="2" charset="-122"/>
              </a:rPr>
              <a:t>empty</a:t>
            </a:r>
            <a:r>
              <a:rPr lang="en-US" altLang="zh-CN" sz="1600">
                <a:latin typeface="Courier New" panose="02070309020205020404" pitchFamily="49" charset="0"/>
                <a:ea typeface="宋体" panose="02010600030101010101" pitchFamily="2" charset="-122"/>
              </a:rPr>
              <a:t>);</a:t>
            </a:r>
          </a:p>
          <a:p>
            <a:pPr>
              <a:lnSpc>
                <a:spcPct val="90000"/>
              </a:lnSpc>
              <a:buFontTx/>
              <a:buNone/>
            </a:pPr>
            <a:r>
              <a:rPr lang="en-US" altLang="zh-CN" sz="1600">
                <a:latin typeface="Courier New" panose="02070309020205020404" pitchFamily="49" charset="0"/>
                <a:ea typeface="宋体" panose="02010600030101010101" pitchFamily="2" charset="-122"/>
              </a:rPr>
              <a:t>    shared.buf = item;</a:t>
            </a:r>
          </a:p>
          <a:p>
            <a:pPr>
              <a:lnSpc>
                <a:spcPct val="90000"/>
              </a:lnSpc>
              <a:buFontTx/>
              <a:buNone/>
            </a:pPr>
            <a:r>
              <a:rPr lang="en-US" altLang="zh-CN" sz="1600">
                <a:latin typeface="Courier New" panose="02070309020205020404" pitchFamily="49" charset="0"/>
                <a:ea typeface="宋体" panose="02010600030101010101" pitchFamily="2" charset="-122"/>
              </a:rPr>
              <a:t>    </a:t>
            </a:r>
            <a:r>
              <a:rPr lang="en-US" altLang="zh-CN" sz="1600">
                <a:solidFill>
                  <a:srgbClr val="FF0000"/>
                </a:solidFill>
                <a:latin typeface="Courier New" panose="02070309020205020404" pitchFamily="49" charset="0"/>
                <a:ea typeface="宋体" panose="02010600030101010101" pitchFamily="2" charset="-122"/>
              </a:rPr>
              <a:t>V</a:t>
            </a:r>
            <a:r>
              <a:rPr lang="en-US" altLang="zh-CN" sz="1600">
                <a:latin typeface="Courier New" panose="02070309020205020404" pitchFamily="49" charset="0"/>
                <a:ea typeface="宋体" panose="02010600030101010101" pitchFamily="2" charset="-122"/>
              </a:rPr>
              <a:t>(&amp;shared.</a:t>
            </a:r>
            <a:r>
              <a:rPr lang="en-US" altLang="zh-CN" sz="1600">
                <a:solidFill>
                  <a:srgbClr val="9900CC"/>
                </a:solidFill>
                <a:latin typeface="Courier New" panose="02070309020205020404" pitchFamily="49" charset="0"/>
                <a:ea typeface="宋体" panose="02010600030101010101" pitchFamily="2" charset="-122"/>
              </a:rPr>
              <a:t>full</a:t>
            </a:r>
            <a:r>
              <a:rPr lang="en-US" altLang="zh-CN" sz="1600">
                <a:latin typeface="Courier New" panose="02070309020205020404" pitchFamily="49" charset="0"/>
                <a:ea typeface="宋体" panose="02010600030101010101" pitchFamily="2" charset="-122"/>
              </a:rPr>
              <a:t>);</a:t>
            </a:r>
          </a:p>
          <a:p>
            <a:pPr>
              <a:lnSpc>
                <a:spcPct val="90000"/>
              </a:lnSpc>
              <a:buFontTx/>
              <a:buNone/>
            </a:pPr>
            <a:r>
              <a:rPr lang="en-US" altLang="zh-CN" sz="1600">
                <a:latin typeface="Courier New" panose="02070309020205020404" pitchFamily="49" charset="0"/>
                <a:ea typeface="宋体" panose="02010600030101010101" pitchFamily="2" charset="-122"/>
              </a:rPr>
              <a:t>  }</a:t>
            </a:r>
          </a:p>
          <a:p>
            <a:pPr>
              <a:lnSpc>
                <a:spcPct val="90000"/>
              </a:lnSpc>
              <a:buFontTx/>
              <a:buNone/>
            </a:pPr>
            <a:r>
              <a:rPr lang="en-US" altLang="zh-CN" sz="1600">
                <a:latin typeface="Courier New" panose="02070309020205020404" pitchFamily="49" charset="0"/>
                <a:ea typeface="宋体" panose="02010600030101010101" pitchFamily="2" charset="-122"/>
              </a:rPr>
              <a:t>  return NULL;</a:t>
            </a:r>
          </a:p>
          <a:p>
            <a:pPr>
              <a:lnSpc>
                <a:spcPct val="90000"/>
              </a:lnSpc>
              <a:buFontTx/>
              <a:buNone/>
            </a:pPr>
            <a:r>
              <a:rPr lang="en-US" altLang="zh-CN" sz="1600">
                <a:latin typeface="Courier New" panose="02070309020205020404" pitchFamily="49" charset="0"/>
                <a:ea typeface="宋体" panose="02010600030101010101" pitchFamily="2" charset="-122"/>
              </a:rPr>
              <a:t>}</a:t>
            </a:r>
          </a:p>
        </p:txBody>
      </p:sp>
      <p:sp>
        <p:nvSpPr>
          <p:cNvPr id="23555" name="Text Box 4">
            <a:extLst>
              <a:ext uri="{FF2B5EF4-FFF2-40B4-BE49-F238E27FC236}">
                <a16:creationId xmlns:a16="http://schemas.microsoft.com/office/drawing/2014/main" id="{58AF446E-4E18-784D-AB96-0AB714E055BF}"/>
              </a:ext>
            </a:extLst>
          </p:cNvPr>
          <p:cNvSpPr txBox="1">
            <a:spLocks noChangeArrowheads="1"/>
          </p:cNvSpPr>
          <p:nvPr/>
        </p:nvSpPr>
        <p:spPr bwMode="auto">
          <a:xfrm>
            <a:off x="4618038" y="2403475"/>
            <a:ext cx="4373562" cy="3743325"/>
          </a:xfrm>
          <a:prstGeom prst="rect">
            <a:avLst/>
          </a:prstGeom>
          <a:solidFill>
            <a:srgbClr val="F6F5BD"/>
          </a:solidFill>
          <a:ln w="12700">
            <a:solidFill>
              <a:schemeClr val="tx1"/>
            </a:solidFill>
            <a:miter lim="800000"/>
            <a:headEnd/>
            <a:tailEnd/>
          </a:ln>
        </p:spPr>
        <p:txBody>
          <a:bodyPr tIns="0" bIns="0"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en-US" altLang="zh-CN" sz="1600">
                <a:latin typeface="Courier New" panose="02070309020205020404" pitchFamily="49" charset="0"/>
                <a:ea typeface="宋体" panose="02010600030101010101" pitchFamily="2" charset="-122"/>
              </a:rPr>
              <a:t>void *consumer(void *arg) {</a:t>
            </a:r>
          </a:p>
          <a:p>
            <a:pPr>
              <a:lnSpc>
                <a:spcPct val="90000"/>
              </a:lnSpc>
              <a:buFontTx/>
              <a:buNone/>
            </a:pPr>
            <a:r>
              <a:rPr lang="en-US" altLang="zh-CN" sz="1600">
                <a:latin typeface="Courier New" panose="02070309020205020404" pitchFamily="49" charset="0"/>
                <a:ea typeface="宋体" panose="02010600030101010101" pitchFamily="2" charset="-122"/>
              </a:rPr>
              <a:t>  int i, item;</a:t>
            </a:r>
          </a:p>
          <a:p>
            <a:pPr>
              <a:lnSpc>
                <a:spcPct val="90000"/>
              </a:lnSpc>
              <a:buFontTx/>
              <a:buNone/>
            </a:pPr>
            <a:endParaRPr lang="en-US" altLang="zh-CN" sz="1600">
              <a:latin typeface="Courier New" panose="02070309020205020404" pitchFamily="49" charset="0"/>
              <a:ea typeface="宋体" panose="02010600030101010101" pitchFamily="2" charset="-122"/>
            </a:endParaRPr>
          </a:p>
          <a:p>
            <a:pPr>
              <a:lnSpc>
                <a:spcPct val="90000"/>
              </a:lnSpc>
              <a:buFontTx/>
              <a:buNone/>
            </a:pPr>
            <a:r>
              <a:rPr lang="en-US" altLang="zh-CN" sz="1600">
                <a:latin typeface="Courier New" panose="02070309020205020404" pitchFamily="49" charset="0"/>
                <a:ea typeface="宋体" panose="02010600030101010101" pitchFamily="2" charset="-122"/>
              </a:rPr>
              <a:t>  for (i=0; i&lt;NITERS; i++) {</a:t>
            </a:r>
          </a:p>
          <a:p>
            <a:pPr>
              <a:lnSpc>
                <a:spcPct val="90000"/>
              </a:lnSpc>
              <a:buFontTx/>
              <a:buNone/>
            </a:pPr>
            <a:r>
              <a:rPr lang="en-US" altLang="zh-CN" sz="1600">
                <a:latin typeface="Courier New" panose="02070309020205020404" pitchFamily="49" charset="0"/>
                <a:ea typeface="宋体" panose="02010600030101010101" pitchFamily="2" charset="-122"/>
              </a:rPr>
              <a:t>    </a:t>
            </a:r>
            <a:r>
              <a:rPr lang="en-US" altLang="zh-CN" sz="1600">
                <a:solidFill>
                  <a:srgbClr val="990000"/>
                </a:solidFill>
                <a:latin typeface="Courier New" panose="02070309020205020404" pitchFamily="49" charset="0"/>
                <a:ea typeface="宋体" panose="02010600030101010101" pitchFamily="2" charset="-122"/>
              </a:rPr>
              <a:t>/* Read item from buf */</a:t>
            </a:r>
          </a:p>
          <a:p>
            <a:pPr>
              <a:lnSpc>
                <a:spcPct val="90000"/>
              </a:lnSpc>
              <a:buFontTx/>
              <a:buNone/>
            </a:pPr>
            <a:r>
              <a:rPr lang="en-US" altLang="zh-CN" sz="1600">
                <a:latin typeface="Courier New" panose="02070309020205020404" pitchFamily="49" charset="0"/>
                <a:ea typeface="宋体" panose="02010600030101010101" pitchFamily="2" charset="-122"/>
              </a:rPr>
              <a:t>    </a:t>
            </a:r>
            <a:r>
              <a:rPr lang="en-US" altLang="zh-CN" sz="1600">
                <a:solidFill>
                  <a:srgbClr val="FF0000"/>
                </a:solidFill>
                <a:latin typeface="Courier New" panose="02070309020205020404" pitchFamily="49" charset="0"/>
                <a:ea typeface="宋体" panose="02010600030101010101" pitchFamily="2" charset="-122"/>
              </a:rPr>
              <a:t>P</a:t>
            </a:r>
            <a:r>
              <a:rPr lang="en-US" altLang="zh-CN" sz="1600">
                <a:latin typeface="Courier New" panose="02070309020205020404" pitchFamily="49" charset="0"/>
                <a:ea typeface="宋体" panose="02010600030101010101" pitchFamily="2" charset="-122"/>
              </a:rPr>
              <a:t>(&amp;shared.</a:t>
            </a:r>
            <a:r>
              <a:rPr lang="en-US" altLang="zh-CN" sz="1600">
                <a:solidFill>
                  <a:srgbClr val="9900CC"/>
                </a:solidFill>
                <a:latin typeface="Courier New" panose="02070309020205020404" pitchFamily="49" charset="0"/>
                <a:ea typeface="宋体" panose="02010600030101010101" pitchFamily="2" charset="-122"/>
              </a:rPr>
              <a:t>full</a:t>
            </a:r>
            <a:r>
              <a:rPr lang="en-US" altLang="zh-CN" sz="1600">
                <a:latin typeface="Courier New" panose="02070309020205020404" pitchFamily="49" charset="0"/>
                <a:ea typeface="宋体" panose="02010600030101010101" pitchFamily="2" charset="-122"/>
              </a:rPr>
              <a:t>);</a:t>
            </a:r>
          </a:p>
          <a:p>
            <a:pPr>
              <a:lnSpc>
                <a:spcPct val="90000"/>
              </a:lnSpc>
              <a:buFontTx/>
              <a:buNone/>
            </a:pPr>
            <a:r>
              <a:rPr lang="en-US" altLang="zh-CN" sz="1600">
                <a:latin typeface="Courier New" panose="02070309020205020404" pitchFamily="49" charset="0"/>
                <a:ea typeface="宋体" panose="02010600030101010101" pitchFamily="2" charset="-122"/>
              </a:rPr>
              <a:t>    item = shared.buf;</a:t>
            </a:r>
          </a:p>
          <a:p>
            <a:pPr>
              <a:lnSpc>
                <a:spcPct val="90000"/>
              </a:lnSpc>
              <a:buFontTx/>
              <a:buNone/>
            </a:pPr>
            <a:r>
              <a:rPr lang="en-US" altLang="zh-CN" sz="1600">
                <a:latin typeface="Courier New" panose="02070309020205020404" pitchFamily="49" charset="0"/>
                <a:ea typeface="宋体" panose="02010600030101010101" pitchFamily="2" charset="-122"/>
              </a:rPr>
              <a:t>    </a:t>
            </a:r>
            <a:r>
              <a:rPr lang="en-US" altLang="zh-CN" sz="1600">
                <a:solidFill>
                  <a:srgbClr val="FF0000"/>
                </a:solidFill>
                <a:latin typeface="Courier New" panose="02070309020205020404" pitchFamily="49" charset="0"/>
                <a:ea typeface="宋体" panose="02010600030101010101" pitchFamily="2" charset="-122"/>
              </a:rPr>
              <a:t>V</a:t>
            </a:r>
            <a:r>
              <a:rPr lang="en-US" altLang="zh-CN" sz="1600">
                <a:latin typeface="Courier New" panose="02070309020205020404" pitchFamily="49" charset="0"/>
                <a:ea typeface="宋体" panose="02010600030101010101" pitchFamily="2" charset="-122"/>
              </a:rPr>
              <a:t>(&amp;shared.</a:t>
            </a:r>
            <a:r>
              <a:rPr lang="en-US" altLang="zh-CN" sz="1600">
                <a:solidFill>
                  <a:srgbClr val="9900CC"/>
                </a:solidFill>
                <a:latin typeface="Courier New" panose="02070309020205020404" pitchFamily="49" charset="0"/>
                <a:ea typeface="宋体" panose="02010600030101010101" pitchFamily="2" charset="-122"/>
              </a:rPr>
              <a:t>empty</a:t>
            </a:r>
            <a:r>
              <a:rPr lang="en-US" altLang="zh-CN" sz="1600">
                <a:latin typeface="Courier New" panose="02070309020205020404" pitchFamily="49" charset="0"/>
                <a:ea typeface="宋体" panose="02010600030101010101" pitchFamily="2" charset="-122"/>
              </a:rPr>
              <a:t>);</a:t>
            </a:r>
          </a:p>
          <a:p>
            <a:pPr>
              <a:lnSpc>
                <a:spcPct val="90000"/>
              </a:lnSpc>
              <a:buFontTx/>
              <a:buNone/>
            </a:pPr>
            <a:endParaRPr lang="en-US" altLang="zh-CN" sz="1600">
              <a:latin typeface="Courier New" panose="02070309020205020404" pitchFamily="49" charset="0"/>
              <a:ea typeface="宋体" panose="02010600030101010101" pitchFamily="2" charset="-122"/>
            </a:endParaRPr>
          </a:p>
          <a:p>
            <a:pPr>
              <a:lnSpc>
                <a:spcPct val="90000"/>
              </a:lnSpc>
              <a:buFontTx/>
              <a:buNone/>
            </a:pPr>
            <a:r>
              <a:rPr lang="en-US" altLang="zh-CN" sz="1600">
                <a:latin typeface="Courier New" panose="02070309020205020404" pitchFamily="49" charset="0"/>
                <a:ea typeface="宋体" panose="02010600030101010101" pitchFamily="2" charset="-122"/>
              </a:rPr>
              <a:t>    </a:t>
            </a:r>
            <a:r>
              <a:rPr lang="en-US" altLang="zh-CN" sz="1600">
                <a:solidFill>
                  <a:srgbClr val="990000"/>
                </a:solidFill>
                <a:latin typeface="Courier New" panose="02070309020205020404" pitchFamily="49" charset="0"/>
                <a:ea typeface="宋体" panose="02010600030101010101" pitchFamily="2" charset="-122"/>
              </a:rPr>
              <a:t>/* Consume item */</a:t>
            </a:r>
          </a:p>
          <a:p>
            <a:pPr>
              <a:lnSpc>
                <a:spcPct val="90000"/>
              </a:lnSpc>
              <a:buFontTx/>
              <a:buNone/>
            </a:pPr>
            <a:r>
              <a:rPr lang="en-US" altLang="zh-CN" sz="1600">
                <a:latin typeface="Courier New" panose="02070309020205020404" pitchFamily="49" charset="0"/>
                <a:ea typeface="宋体" panose="02010600030101010101" pitchFamily="2" charset="-122"/>
              </a:rPr>
              <a:t>    printf("consumed %d\n“, item);</a:t>
            </a:r>
          </a:p>
          <a:p>
            <a:pPr>
              <a:lnSpc>
                <a:spcPct val="90000"/>
              </a:lnSpc>
              <a:buFontTx/>
              <a:buNone/>
            </a:pPr>
            <a:r>
              <a:rPr lang="en-US" altLang="zh-CN" sz="1600">
                <a:latin typeface="Courier New" panose="02070309020205020404" pitchFamily="49" charset="0"/>
                <a:ea typeface="宋体" panose="02010600030101010101" pitchFamily="2" charset="-122"/>
              </a:rPr>
              <a:t>  }</a:t>
            </a:r>
          </a:p>
          <a:p>
            <a:pPr>
              <a:lnSpc>
                <a:spcPct val="90000"/>
              </a:lnSpc>
              <a:buFontTx/>
              <a:buNone/>
            </a:pPr>
            <a:r>
              <a:rPr lang="en-US" altLang="zh-CN" sz="1600">
                <a:latin typeface="Courier New" panose="02070309020205020404" pitchFamily="49" charset="0"/>
                <a:ea typeface="宋体" panose="02010600030101010101" pitchFamily="2" charset="-122"/>
              </a:rPr>
              <a:t>  return NULL;</a:t>
            </a:r>
          </a:p>
          <a:p>
            <a:pPr>
              <a:lnSpc>
                <a:spcPct val="90000"/>
              </a:lnSpc>
              <a:buFontTx/>
              <a:buNone/>
            </a:pPr>
            <a:r>
              <a:rPr lang="en-US" altLang="zh-CN" sz="1600">
                <a:latin typeface="Courier New" panose="02070309020205020404" pitchFamily="49" charset="0"/>
                <a:ea typeface="宋体" panose="02010600030101010101" pitchFamily="2" charset="-122"/>
              </a:rPr>
              <a:t>}</a:t>
            </a:r>
          </a:p>
        </p:txBody>
      </p:sp>
      <p:sp>
        <p:nvSpPr>
          <p:cNvPr id="847877" name="Text Box 5">
            <a:extLst>
              <a:ext uri="{FF2B5EF4-FFF2-40B4-BE49-F238E27FC236}">
                <a16:creationId xmlns:a16="http://schemas.microsoft.com/office/drawing/2014/main" id="{69D16927-774F-4F4F-A12E-0DF0C9B18F83}"/>
              </a:ext>
            </a:extLst>
          </p:cNvPr>
          <p:cNvSpPr txBox="1">
            <a:spLocks noChangeArrowheads="1"/>
          </p:cNvSpPr>
          <p:nvPr/>
        </p:nvSpPr>
        <p:spPr bwMode="auto">
          <a:xfrm>
            <a:off x="1143000" y="1523841"/>
            <a:ext cx="4652236" cy="341632"/>
          </a:xfrm>
          <a:prstGeom prst="rect">
            <a:avLst/>
          </a:prstGeom>
          <a:noFill/>
          <a:ln w="25400">
            <a:noFill/>
            <a:miter lim="800000"/>
            <a:headEnd/>
            <a:tailEnd/>
          </a:ln>
          <a:effectLst/>
        </p:spPr>
        <p:txBody>
          <a:bodyPr wrap="none" tIns="0" bIns="0" anchor="ctr">
            <a:spAutoFit/>
          </a:bodyPr>
          <a:lstStyle/>
          <a:p>
            <a:pPr>
              <a:lnSpc>
                <a:spcPct val="90000"/>
              </a:lnSpc>
              <a:spcBef>
                <a:spcPct val="20000"/>
              </a:spcBef>
              <a:defRPr/>
            </a:pPr>
            <a:r>
              <a:rPr lang="en-US" sz="2400" b="0" dirty="0">
                <a:latin typeface="Montserrat" pitchFamily="2" charset="0"/>
              </a:rPr>
              <a:t>Initially:  </a:t>
            </a:r>
            <a:r>
              <a:rPr lang="en-US" sz="2400" dirty="0">
                <a:latin typeface="Courier New"/>
                <a:cs typeface="Courier New"/>
              </a:rPr>
              <a:t>empty==1, full==0</a:t>
            </a:r>
          </a:p>
        </p:txBody>
      </p:sp>
      <p:sp>
        <p:nvSpPr>
          <p:cNvPr id="23557" name="TextBox 5">
            <a:extLst>
              <a:ext uri="{FF2B5EF4-FFF2-40B4-BE49-F238E27FC236}">
                <a16:creationId xmlns:a16="http://schemas.microsoft.com/office/drawing/2014/main" id="{6081BBA6-1D32-8242-A82B-99FEE0FC8561}"/>
              </a:ext>
            </a:extLst>
          </p:cNvPr>
          <p:cNvSpPr txBox="1">
            <a:spLocks noChangeArrowheads="1"/>
          </p:cNvSpPr>
          <p:nvPr/>
        </p:nvSpPr>
        <p:spPr bwMode="auto">
          <a:xfrm>
            <a:off x="152400" y="1989138"/>
            <a:ext cx="2306638"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en-US" altLang="zh-CN" sz="2400">
                <a:latin typeface="Calibri" panose="020F0502020204030204" pitchFamily="34" charset="0"/>
                <a:ea typeface="宋体" panose="02010600030101010101" pitchFamily="2" charset="-122"/>
              </a:rPr>
              <a:t>Producer Thread</a:t>
            </a:r>
          </a:p>
        </p:txBody>
      </p:sp>
      <p:sp>
        <p:nvSpPr>
          <p:cNvPr id="23558" name="TextBox 6">
            <a:extLst>
              <a:ext uri="{FF2B5EF4-FFF2-40B4-BE49-F238E27FC236}">
                <a16:creationId xmlns:a16="http://schemas.microsoft.com/office/drawing/2014/main" id="{01F3F212-3A32-4843-BF58-178B401DD4A8}"/>
              </a:ext>
            </a:extLst>
          </p:cNvPr>
          <p:cNvSpPr txBox="1">
            <a:spLocks noChangeArrowheads="1"/>
          </p:cNvSpPr>
          <p:nvPr/>
        </p:nvSpPr>
        <p:spPr bwMode="auto">
          <a:xfrm>
            <a:off x="4618038" y="1981200"/>
            <a:ext cx="244633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90000"/>
              </a:lnSpc>
              <a:buFontTx/>
              <a:buNone/>
            </a:pPr>
            <a:r>
              <a:rPr lang="en-US" altLang="zh-CN" sz="2400">
                <a:latin typeface="Calibri" panose="020F0502020204030204" pitchFamily="34" charset="0"/>
                <a:ea typeface="宋体" panose="02010600030101010101" pitchFamily="2" charset="-122"/>
              </a:rPr>
              <a:t>Consumer Thread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8BFD6F97-0DDF-3B41-A070-055C5F6F8346}"/>
              </a:ext>
            </a:extLst>
          </p:cNvPr>
          <p:cNvSpPr>
            <a:spLocks noGrp="1"/>
          </p:cNvSpPr>
          <p:nvPr>
            <p:ph type="title"/>
          </p:nvPr>
        </p:nvSpPr>
        <p:spPr>
          <a:xfrm>
            <a:off x="457200" y="533400"/>
            <a:ext cx="8558213" cy="838200"/>
          </a:xfrm>
        </p:spPr>
        <p:txBody>
          <a:bodyPr/>
          <a:lstStyle/>
          <a:p>
            <a:r>
              <a:rPr lang="en-US" altLang="zh-CN">
                <a:ea typeface="宋体" panose="02010600030101010101" pitchFamily="2" charset="-122"/>
              </a:rPr>
              <a:t>Producer-Consumer on an </a:t>
            </a:r>
            <a:r>
              <a:rPr lang="en-US" altLang="zh-CN" i="1">
                <a:ea typeface="宋体" panose="02010600030101010101" pitchFamily="2" charset="-122"/>
              </a:rPr>
              <a:t>n</a:t>
            </a:r>
            <a:r>
              <a:rPr lang="en-US" altLang="zh-CN">
                <a:ea typeface="宋体" panose="02010600030101010101" pitchFamily="2" charset="-122"/>
              </a:rPr>
              <a:t>-element Buffer</a:t>
            </a:r>
          </a:p>
        </p:txBody>
      </p:sp>
      <p:sp>
        <p:nvSpPr>
          <p:cNvPr id="3" name="Content Placeholder 2">
            <a:extLst>
              <a:ext uri="{FF2B5EF4-FFF2-40B4-BE49-F238E27FC236}">
                <a16:creationId xmlns:a16="http://schemas.microsoft.com/office/drawing/2014/main" id="{69DBB9B1-F643-8241-9640-17B2E60BCEF7}"/>
              </a:ext>
            </a:extLst>
          </p:cNvPr>
          <p:cNvSpPr>
            <a:spLocks noGrp="1"/>
          </p:cNvSpPr>
          <p:nvPr>
            <p:ph idx="1"/>
          </p:nvPr>
        </p:nvSpPr>
        <p:spPr>
          <a:xfrm>
            <a:off x="473075" y="1600200"/>
            <a:ext cx="8442325" cy="4733925"/>
          </a:xfrm>
        </p:spPr>
        <p:txBody>
          <a:bodyPr/>
          <a:lstStyle/>
          <a:p>
            <a:pPr>
              <a:defRPr/>
            </a:pPr>
            <a:r>
              <a:rPr lang="en-US" altLang="zh-CN" dirty="0">
                <a:ea typeface="宋体" panose="02010600030101010101" pitchFamily="2" charset="-122"/>
              </a:rPr>
              <a:t>Requires a mutex and two counting semaphores</a:t>
            </a:r>
          </a:p>
          <a:p>
            <a:pPr lvl="1">
              <a:defRPr/>
            </a:pPr>
            <a:r>
              <a:rPr lang="en-US" altLang="zh-CN" b="1" dirty="0">
                <a:effectLst>
                  <a:outerShdw blurRad="38100" dist="38100" dir="2700000" algn="tl">
                    <a:srgbClr val="C0C0C0"/>
                  </a:outerShdw>
                </a:effectLst>
                <a:latin typeface="Courier New" panose="02070309020205020404" pitchFamily="49" charset="0"/>
                <a:ea typeface="宋体" panose="02010600030101010101" pitchFamily="2" charset="-122"/>
                <a:cs typeface="Courier New" panose="02070309020205020404" pitchFamily="49" charset="0"/>
              </a:rPr>
              <a:t>mutex</a:t>
            </a:r>
            <a:r>
              <a:rPr lang="en-US" altLang="zh-CN" dirty="0">
                <a:ea typeface="宋体" panose="02010600030101010101" pitchFamily="2" charset="-122"/>
              </a:rPr>
              <a:t>: enforces mutually exclusive access to the the buffer</a:t>
            </a:r>
          </a:p>
          <a:p>
            <a:pPr lvl="1">
              <a:defRPr/>
            </a:pPr>
            <a:r>
              <a:rPr lang="en-US" altLang="zh-CN" b="1" dirty="0">
                <a:effectLst>
                  <a:outerShdw blurRad="38100" dist="38100" dir="2700000" algn="tl">
                    <a:srgbClr val="C0C0C0"/>
                  </a:outerShdw>
                </a:effectLst>
                <a:latin typeface="Courier New" panose="02070309020205020404" pitchFamily="49" charset="0"/>
                <a:ea typeface="宋体" panose="02010600030101010101" pitchFamily="2" charset="-122"/>
              </a:rPr>
              <a:t>slots</a:t>
            </a:r>
            <a:r>
              <a:rPr lang="en-US" altLang="zh-CN" dirty="0">
                <a:ea typeface="宋体" panose="02010600030101010101" pitchFamily="2" charset="-122"/>
              </a:rPr>
              <a:t>: counts the available slots in the buffer</a:t>
            </a:r>
          </a:p>
          <a:p>
            <a:pPr lvl="1">
              <a:defRPr/>
            </a:pPr>
            <a:r>
              <a:rPr lang="en-US" altLang="zh-CN" b="1" dirty="0">
                <a:effectLst>
                  <a:outerShdw blurRad="38100" dist="38100" dir="2700000" algn="tl">
                    <a:srgbClr val="C0C0C0"/>
                  </a:outerShdw>
                </a:effectLst>
                <a:latin typeface="Courier New" panose="02070309020205020404" pitchFamily="49" charset="0"/>
                <a:ea typeface="宋体" panose="02010600030101010101" pitchFamily="2" charset="-122"/>
              </a:rPr>
              <a:t>items</a:t>
            </a:r>
            <a:r>
              <a:rPr lang="en-US" altLang="zh-CN" dirty="0">
                <a:ea typeface="宋体" panose="02010600030101010101" pitchFamily="2" charset="-122"/>
              </a:rPr>
              <a:t>: counts the available items in the buffer</a:t>
            </a:r>
          </a:p>
          <a:p>
            <a:pPr>
              <a:defRPr/>
            </a:pPr>
            <a:endParaRPr lang="en-US" altLang="zh-CN" dirty="0">
              <a:ea typeface="宋体" panose="02010600030101010101" pitchFamily="2" charset="-122"/>
            </a:endParaRPr>
          </a:p>
          <a:p>
            <a:pPr>
              <a:defRPr/>
            </a:pPr>
            <a:r>
              <a:rPr lang="en-US" altLang="zh-CN" dirty="0">
                <a:ea typeface="宋体" panose="02010600030101010101" pitchFamily="2" charset="-122"/>
              </a:rPr>
              <a:t>Implemented using a shared buffer package called </a:t>
            </a:r>
            <a:r>
              <a:rPr lang="en-US" altLang="zh-CN" b="1" dirty="0" err="1">
                <a:effectLst>
                  <a:outerShdw blurRad="38100" dist="38100" dir="2700000" algn="tl">
                    <a:srgbClr val="C0C0C0"/>
                  </a:outerShdw>
                </a:effectLst>
                <a:latin typeface="Courier New" panose="02070309020205020404" pitchFamily="49" charset="0"/>
                <a:ea typeface="宋体" panose="02010600030101010101" pitchFamily="2" charset="-122"/>
              </a:rPr>
              <a:t>sbuf</a:t>
            </a:r>
            <a:r>
              <a:rPr lang="en-US" altLang="zh-CN" dirty="0">
                <a:ea typeface="宋体" panose="02010600030101010101" pitchFamily="2" charset="-122"/>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5">
            <a:extLst>
              <a:ext uri="{FF2B5EF4-FFF2-40B4-BE49-F238E27FC236}">
                <a16:creationId xmlns:a16="http://schemas.microsoft.com/office/drawing/2014/main" id="{43276DBD-B343-E143-917B-AFA2034683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BBD8F839-1143-4B45-9D8A-B77ADEDCD230}" type="slidenum">
              <a:rPr lang="zh-CN" altLang="en-US" sz="1400">
                <a:latin typeface="Times New Roman" panose="02020603050405020304" pitchFamily="18" charset="0"/>
              </a:rPr>
              <a:pPr>
                <a:spcBef>
                  <a:spcPct val="0"/>
                </a:spcBef>
                <a:buFontTx/>
                <a:buNone/>
              </a:pPr>
              <a:t>8</a:t>
            </a:fld>
            <a:endParaRPr lang="en-US" altLang="zh-CN" sz="1400">
              <a:latin typeface="Times New Roman" panose="02020603050405020304" pitchFamily="18" charset="0"/>
            </a:endParaRPr>
          </a:p>
        </p:txBody>
      </p:sp>
      <p:sp>
        <p:nvSpPr>
          <p:cNvPr id="26626" name="Text Box 2">
            <a:extLst>
              <a:ext uri="{FF2B5EF4-FFF2-40B4-BE49-F238E27FC236}">
                <a16:creationId xmlns:a16="http://schemas.microsoft.com/office/drawing/2014/main" id="{941E811C-60D4-D54D-8CEB-FA5BDF97A555}"/>
              </a:ext>
            </a:extLst>
          </p:cNvPr>
          <p:cNvSpPr txBox="1">
            <a:spLocks noChangeArrowheads="1"/>
          </p:cNvSpPr>
          <p:nvPr/>
        </p:nvSpPr>
        <p:spPr bwMode="auto">
          <a:xfrm>
            <a:off x="152400" y="1600200"/>
            <a:ext cx="8839200" cy="3600450"/>
          </a:xfrm>
          <a:prstGeom prst="rect">
            <a:avLst/>
          </a:prstGeom>
          <a:solidFill>
            <a:srgbClr val="FFFFCC"/>
          </a:solidFill>
          <a:ln w="3175">
            <a:solidFill>
              <a:schemeClr val="tx1"/>
            </a:solidFill>
            <a:miter lim="800000"/>
            <a:headEnd/>
            <a:tailEnd/>
          </a:ln>
        </p:spPr>
        <p:txBody>
          <a:bodyPr tIns="0" bIns="0"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lnSpc>
                <a:spcPct val="130000"/>
              </a:lnSpc>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struct {</a:t>
            </a:r>
          </a:p>
          <a:p>
            <a:pPr>
              <a:lnSpc>
                <a:spcPct val="130000"/>
              </a:lnSpc>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int *buf;     /* Buffer array */</a:t>
            </a:r>
          </a:p>
          <a:p>
            <a:pPr>
              <a:lnSpc>
                <a:spcPct val="130000"/>
              </a:lnSpc>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int n;	    /* Maximum number of slots */</a:t>
            </a:r>
          </a:p>
          <a:p>
            <a:pPr>
              <a:lnSpc>
                <a:spcPct val="130000"/>
              </a:lnSpc>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int front;    /* buf[(front+1)%n] is the first item */</a:t>
            </a:r>
          </a:p>
          <a:p>
            <a:pPr>
              <a:lnSpc>
                <a:spcPct val="130000"/>
              </a:lnSpc>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int rear;	    /* buf[rear%n] is the last item */</a:t>
            </a:r>
          </a:p>
          <a:p>
            <a:pPr>
              <a:lnSpc>
                <a:spcPct val="130000"/>
              </a:lnSpc>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sem_t </a:t>
            </a:r>
            <a:r>
              <a:rPr lang="en-US" altLang="zh-CN" sz="2000">
                <a:solidFill>
                  <a:srgbClr val="9900CC"/>
                </a:solidFill>
                <a:latin typeface="Courier New" panose="02070309020205020404" pitchFamily="49" charset="0"/>
                <a:ea typeface="宋体" panose="02010600030101010101" pitchFamily="2" charset="-122"/>
                <a:cs typeface="Courier New" panose="02070309020205020404" pitchFamily="49" charset="0"/>
              </a:rPr>
              <a:t>mutex</a:t>
            </a:r>
            <a:r>
              <a:rPr lang="en-US" altLang="zh-CN" sz="2000">
                <a:latin typeface="Courier New" panose="02070309020205020404" pitchFamily="49" charset="0"/>
                <a:ea typeface="宋体" panose="02010600030101010101" pitchFamily="2" charset="-122"/>
                <a:cs typeface="Courier New" panose="02070309020205020404" pitchFamily="49" charset="0"/>
              </a:rPr>
              <a:t>;  /* protects accesses to buf */</a:t>
            </a:r>
          </a:p>
          <a:p>
            <a:pPr>
              <a:lnSpc>
                <a:spcPct val="130000"/>
              </a:lnSpc>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sem_t </a:t>
            </a:r>
            <a:r>
              <a:rPr lang="en-US" altLang="zh-CN" sz="2000">
                <a:solidFill>
                  <a:srgbClr val="9900CC"/>
                </a:solidFill>
                <a:latin typeface="Courier New" panose="02070309020205020404" pitchFamily="49" charset="0"/>
                <a:ea typeface="宋体" panose="02010600030101010101" pitchFamily="2" charset="-122"/>
                <a:cs typeface="Courier New" panose="02070309020205020404" pitchFamily="49" charset="0"/>
              </a:rPr>
              <a:t>slots</a:t>
            </a:r>
            <a:r>
              <a:rPr lang="en-US" altLang="zh-CN" sz="2000">
                <a:latin typeface="Courier New" panose="02070309020205020404" pitchFamily="49" charset="0"/>
                <a:ea typeface="宋体" panose="02010600030101010101" pitchFamily="2" charset="-122"/>
                <a:cs typeface="Courier New" panose="02070309020205020404" pitchFamily="49" charset="0"/>
              </a:rPr>
              <a:t>;  /* Counts available slots */</a:t>
            </a:r>
          </a:p>
          <a:p>
            <a:pPr>
              <a:lnSpc>
                <a:spcPct val="130000"/>
              </a:lnSpc>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sem_t </a:t>
            </a:r>
            <a:r>
              <a:rPr lang="en-US" altLang="zh-CN" sz="2000">
                <a:solidFill>
                  <a:srgbClr val="9900CC"/>
                </a:solidFill>
                <a:latin typeface="Courier New" panose="02070309020205020404" pitchFamily="49" charset="0"/>
                <a:ea typeface="宋体" panose="02010600030101010101" pitchFamily="2" charset="-122"/>
                <a:cs typeface="Courier New" panose="02070309020205020404" pitchFamily="49" charset="0"/>
              </a:rPr>
              <a:t>items</a:t>
            </a:r>
            <a:r>
              <a:rPr lang="en-US" altLang="zh-CN" sz="2000">
                <a:latin typeface="Courier New" panose="02070309020205020404" pitchFamily="49" charset="0"/>
                <a:ea typeface="宋体" panose="02010600030101010101" pitchFamily="2" charset="-122"/>
                <a:cs typeface="Courier New" panose="02070309020205020404" pitchFamily="49" charset="0"/>
              </a:rPr>
              <a:t>;  /* Counts available items */</a:t>
            </a:r>
          </a:p>
          <a:p>
            <a:pPr>
              <a:lnSpc>
                <a:spcPct val="130000"/>
              </a:lnSpc>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sbuf_t;</a:t>
            </a:r>
          </a:p>
        </p:txBody>
      </p:sp>
      <p:sp>
        <p:nvSpPr>
          <p:cNvPr id="26627" name="Rectangle 3">
            <a:extLst>
              <a:ext uri="{FF2B5EF4-FFF2-40B4-BE49-F238E27FC236}">
                <a16:creationId xmlns:a16="http://schemas.microsoft.com/office/drawing/2014/main" id="{C870CA96-8AC7-634B-86C8-28DA40165466}"/>
              </a:ext>
            </a:extLst>
          </p:cNvPr>
          <p:cNvSpPr>
            <a:spLocks noGrp="1" noChangeArrowheads="1"/>
          </p:cNvSpPr>
          <p:nvPr>
            <p:ph type="title"/>
          </p:nvPr>
        </p:nvSpPr>
        <p:spPr/>
        <p:txBody>
          <a:bodyPr/>
          <a:lstStyle/>
          <a:p>
            <a:r>
              <a:rPr lang="en-US" altLang="zh-CN" sz="3200">
                <a:latin typeface="Courier New" panose="02070309020205020404" pitchFamily="49" charset="0"/>
                <a:ea typeface="宋体" panose="02010600030101010101" pitchFamily="2" charset="-122"/>
                <a:cs typeface="Courier New" panose="02070309020205020404" pitchFamily="49" charset="0"/>
              </a:rPr>
              <a:t>sbuf</a:t>
            </a:r>
            <a:r>
              <a:rPr lang="en-US" altLang="zh-CN">
                <a:ea typeface="宋体" panose="02010600030101010101" pitchFamily="2" charset="-122"/>
                <a:cs typeface="Courier New" panose="02070309020205020404" pitchFamily="49" charset="0"/>
              </a:rPr>
              <a:t> Package - Declarations</a:t>
            </a:r>
            <a:endParaRPr lang="zh-CN" altLang="en-US">
              <a:ea typeface="宋体" panose="02010600030101010101" pitchFamily="2" charset="-122"/>
              <a:cs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灯片编号占位符 5">
            <a:extLst>
              <a:ext uri="{FF2B5EF4-FFF2-40B4-BE49-F238E27FC236}">
                <a16:creationId xmlns:a16="http://schemas.microsoft.com/office/drawing/2014/main" id="{7802CBAE-83F2-9B47-A3A6-B20DE9C503A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fld id="{C0328F99-D4F4-2B4E-AC83-53958A3632D2}" type="slidenum">
              <a:rPr lang="zh-CN" altLang="en-US" sz="1400">
                <a:latin typeface="Times New Roman" panose="02020603050405020304" pitchFamily="18" charset="0"/>
              </a:rPr>
              <a:pPr>
                <a:spcBef>
                  <a:spcPct val="0"/>
                </a:spcBef>
                <a:buFontTx/>
                <a:buNone/>
              </a:pPr>
              <a:t>9</a:t>
            </a:fld>
            <a:endParaRPr lang="en-US" altLang="zh-CN" sz="1400">
              <a:latin typeface="Times New Roman" panose="02020603050405020304" pitchFamily="18" charset="0"/>
            </a:endParaRPr>
          </a:p>
        </p:txBody>
      </p:sp>
      <p:sp>
        <p:nvSpPr>
          <p:cNvPr id="28674" name="Text Box 2">
            <a:extLst>
              <a:ext uri="{FF2B5EF4-FFF2-40B4-BE49-F238E27FC236}">
                <a16:creationId xmlns:a16="http://schemas.microsoft.com/office/drawing/2014/main" id="{6885780F-568E-CE49-A1DF-0A9483468709}"/>
              </a:ext>
            </a:extLst>
          </p:cNvPr>
          <p:cNvSpPr txBox="1">
            <a:spLocks noChangeArrowheads="1"/>
          </p:cNvSpPr>
          <p:nvPr/>
        </p:nvSpPr>
        <p:spPr bwMode="auto">
          <a:xfrm>
            <a:off x="517525" y="1600200"/>
            <a:ext cx="7788275" cy="4308475"/>
          </a:xfrm>
          <a:prstGeom prst="rect">
            <a:avLst/>
          </a:prstGeom>
          <a:solidFill>
            <a:srgbClr val="FFFFCC"/>
          </a:solidFill>
          <a:ln w="3175">
            <a:solidFill>
              <a:schemeClr val="tx1"/>
            </a:solidFill>
            <a:miter lim="800000"/>
            <a:headEnd/>
            <a:tailEnd/>
          </a:ln>
        </p:spPr>
        <p:txBody>
          <a:bodyPr tIns="0" bIns="0" anchor="ctr">
            <a:spAutoFit/>
          </a:bodyPr>
          <a:lstStyle>
            <a:lvl1pPr>
              <a:spcBef>
                <a:spcPct val="20000"/>
              </a:spcBef>
              <a:buChar char="•"/>
              <a:defRPr sz="2800">
                <a:solidFill>
                  <a:schemeClr val="tx1"/>
                </a:solidFill>
                <a:latin typeface="Comic Sans MS" panose="030F0902030302020204" pitchFamily="66" charset="0"/>
              </a:defRPr>
            </a:lvl1pPr>
            <a:lvl2pPr marL="742950" indent="-285750">
              <a:spcBef>
                <a:spcPct val="20000"/>
              </a:spcBef>
              <a:buChar char="–"/>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Comic Sans MS" panose="030F0902030302020204" pitchFamily="66" charset="0"/>
              </a:defRPr>
            </a:lvl4pPr>
            <a:lvl5pPr marL="2057400" indent="-228600">
              <a:spcBef>
                <a:spcPct val="20000"/>
              </a:spcBef>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defRPr>
            </a:lvl9pPr>
          </a:lstStyle>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void sbuf_init(sbuf_t *sp, int n)</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sp-&gt;buf = Calloc(n, sizeof(int));</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rgbClr val="00B050"/>
                </a:solidFill>
                <a:latin typeface="Courier New" panose="02070309020205020404" pitchFamily="49" charset="0"/>
                <a:ea typeface="宋体" panose="02010600030101010101" pitchFamily="2" charset="-122"/>
                <a:cs typeface="Courier New" panose="02070309020205020404" pitchFamily="49" charset="0"/>
              </a:rPr>
              <a:t>/* Buffer holds max of n items */</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sp-&gt;n = n;</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rgbClr val="00B050"/>
                </a:solidFill>
                <a:latin typeface="Courier New" panose="02070309020205020404" pitchFamily="49" charset="0"/>
                <a:ea typeface="宋体" panose="02010600030101010101" pitchFamily="2" charset="-122"/>
                <a:cs typeface="Courier New" panose="02070309020205020404" pitchFamily="49" charset="0"/>
              </a:rPr>
              <a:t>/* Empty buffer iff front == rear */    </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sp-&gt;front = sp-&gt;rear = 0;		</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rgbClr val="00B050"/>
                </a:solidFill>
                <a:latin typeface="Courier New" panose="02070309020205020404" pitchFamily="49" charset="0"/>
                <a:ea typeface="宋体" panose="02010600030101010101" pitchFamily="2" charset="-122"/>
                <a:cs typeface="Courier New" panose="02070309020205020404" pitchFamily="49" charset="0"/>
              </a:rPr>
              <a:t>/* Binary semaphore for locking */</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Sem_init(&amp;sp-&gt;mutex, 0, </a:t>
            </a:r>
            <a:r>
              <a:rPr lang="en-US" altLang="zh-CN" sz="2000">
                <a:solidFill>
                  <a:srgbClr val="9900CC"/>
                </a:solidFill>
                <a:latin typeface="Courier New" panose="02070309020205020404" pitchFamily="49" charset="0"/>
                <a:ea typeface="宋体" panose="02010600030101010101" pitchFamily="2" charset="-122"/>
                <a:cs typeface="Courier New" panose="02070309020205020404" pitchFamily="49" charset="0"/>
              </a:rPr>
              <a:t>1</a:t>
            </a:r>
            <a:r>
              <a:rPr lang="en-US" altLang="zh-CN" sz="2000">
                <a:latin typeface="Courier New" panose="02070309020205020404" pitchFamily="49" charset="0"/>
                <a:ea typeface="宋体" panose="02010600030101010101" pitchFamily="2" charset="-122"/>
                <a:cs typeface="Courier New" panose="02070309020205020404" pitchFamily="49" charset="0"/>
              </a:rPr>
              <a:t>);</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rgbClr val="00B050"/>
                </a:solidFill>
                <a:latin typeface="Courier New" panose="02070309020205020404" pitchFamily="49" charset="0"/>
                <a:ea typeface="宋体" panose="02010600030101010101" pitchFamily="2" charset="-122"/>
                <a:cs typeface="Courier New" panose="02070309020205020404" pitchFamily="49" charset="0"/>
              </a:rPr>
              <a:t>/* Initially, buf has n empty slots */</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Sem_init(&amp;sp-&gt;slots, 0, </a:t>
            </a:r>
            <a:r>
              <a:rPr lang="en-US" altLang="zh-CN" sz="2000">
                <a:solidFill>
                  <a:srgbClr val="9900CC"/>
                </a:solidFill>
                <a:latin typeface="Courier New" panose="02070309020205020404" pitchFamily="49" charset="0"/>
                <a:ea typeface="宋体" panose="02010600030101010101" pitchFamily="2" charset="-122"/>
                <a:cs typeface="Courier New" panose="02070309020205020404" pitchFamily="49" charset="0"/>
              </a:rPr>
              <a:t>n</a:t>
            </a:r>
            <a:r>
              <a:rPr lang="en-US" altLang="zh-CN" sz="2000">
                <a:latin typeface="Courier New" panose="02070309020205020404" pitchFamily="49" charset="0"/>
                <a:ea typeface="宋体" panose="02010600030101010101" pitchFamily="2" charset="-122"/>
                <a:cs typeface="Courier New" panose="02070309020205020404" pitchFamily="49" charset="0"/>
              </a:rPr>
              <a:t>);	</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rgbClr val="00B050"/>
                </a:solidFill>
                <a:latin typeface="Courier New" panose="02070309020205020404" pitchFamily="49" charset="0"/>
                <a:ea typeface="宋体" panose="02010600030101010101" pitchFamily="2" charset="-122"/>
                <a:cs typeface="Courier New" panose="02070309020205020404" pitchFamily="49" charset="0"/>
              </a:rPr>
              <a:t>/* Initially, buf has zero data items */</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Sem_init(&amp;sp-&gt;items, 0, </a:t>
            </a:r>
            <a:r>
              <a:rPr lang="en-US" altLang="zh-CN" sz="2000">
                <a:solidFill>
                  <a:srgbClr val="9900CC"/>
                </a:solidFill>
                <a:latin typeface="Courier New" panose="02070309020205020404" pitchFamily="49" charset="0"/>
                <a:ea typeface="宋体" panose="02010600030101010101" pitchFamily="2" charset="-122"/>
                <a:cs typeface="Courier New" panose="02070309020205020404" pitchFamily="49" charset="0"/>
              </a:rPr>
              <a:t>0</a:t>
            </a:r>
            <a:r>
              <a:rPr lang="en-US" altLang="zh-CN" sz="2000">
                <a:latin typeface="Courier New" panose="02070309020205020404" pitchFamily="49" charset="0"/>
                <a:ea typeface="宋体" panose="02010600030101010101" pitchFamily="2" charset="-122"/>
                <a:cs typeface="Courier New" panose="02070309020205020404" pitchFamily="49" charset="0"/>
              </a:rPr>
              <a:t>);	</a:t>
            </a:r>
          </a:p>
          <a:p>
            <a:pPr>
              <a:spcBef>
                <a:spcPct val="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a:t>
            </a:r>
          </a:p>
        </p:txBody>
      </p:sp>
      <p:sp>
        <p:nvSpPr>
          <p:cNvPr id="28675" name="Rectangle 3">
            <a:extLst>
              <a:ext uri="{FF2B5EF4-FFF2-40B4-BE49-F238E27FC236}">
                <a16:creationId xmlns:a16="http://schemas.microsoft.com/office/drawing/2014/main" id="{E2D31B71-6051-7748-8F93-0F5F798B61E0}"/>
              </a:ext>
            </a:extLst>
          </p:cNvPr>
          <p:cNvSpPr>
            <a:spLocks noGrp="1" noChangeArrowheads="1"/>
          </p:cNvSpPr>
          <p:nvPr>
            <p:ph type="title"/>
          </p:nvPr>
        </p:nvSpPr>
        <p:spPr/>
        <p:txBody>
          <a:bodyPr/>
          <a:lstStyle/>
          <a:p>
            <a:r>
              <a:rPr lang="en-US" altLang="zh-CN" sz="3200">
                <a:latin typeface="Courier New" panose="02070309020205020404" pitchFamily="49" charset="0"/>
                <a:ea typeface="宋体" panose="02010600030101010101" pitchFamily="2" charset="-122"/>
                <a:cs typeface="Courier New" panose="02070309020205020404" pitchFamily="49" charset="0"/>
              </a:rPr>
              <a:t>sbuf</a:t>
            </a:r>
            <a:r>
              <a:rPr lang="en-US" altLang="zh-CN">
                <a:ea typeface="宋体" panose="02010600030101010101" pitchFamily="2" charset="-122"/>
                <a:cs typeface="Courier New" panose="02070309020205020404" pitchFamily="49" charset="0"/>
              </a:rPr>
              <a:t> Package - Implementation</a:t>
            </a:r>
            <a:endParaRPr lang="zh-CN" altLang="en-US">
              <a:ea typeface="宋体" panose="02010600030101010101" pitchFamily="2" charset="-122"/>
              <a:cs typeface="Courier New" panose="02070309020205020404" pitchFamily="49" charset="0"/>
            </a:endParaRPr>
          </a:p>
        </p:txBody>
      </p:sp>
    </p:spTree>
  </p:cSld>
  <p:clrMapOvr>
    <a:masterClrMapping/>
  </p:clrMapOvr>
</p:sld>
</file>

<file path=ppt/theme/theme1.xml><?xml version="1.0" encoding="utf-8"?>
<a:theme xmlns:a="http://schemas.openxmlformats.org/drawingml/2006/main" name="icfp99">
  <a:themeElements>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icfp99">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90000"/>
          </a:lnSpc>
          <a:spcBef>
            <a:spcPct val="20000"/>
          </a:spcBef>
          <a:spcAft>
            <a:spcPct val="0"/>
          </a:spcAft>
          <a:buClrTx/>
          <a:buSzTx/>
          <a:buFontTx/>
          <a:buNone/>
          <a:tabLst/>
          <a:defRPr kumimoji="0" lang="en-US" sz="16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90000"/>
          </a:lnSpc>
          <a:spcBef>
            <a:spcPct val="20000"/>
          </a:spcBef>
          <a:spcAft>
            <a:spcPct val="0"/>
          </a:spcAft>
          <a:buClrTx/>
          <a:buSzTx/>
          <a:buFontTx/>
          <a:buNone/>
          <a:tabLst/>
          <a:defRPr kumimoji="0" lang="en-US" sz="16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icfp99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cfp99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cfp99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cfp99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cfp9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cfp9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cfp9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Ocean</Template>
  <TotalTime>15621</TotalTime>
  <Words>4465</Words>
  <Application>Microsoft Macintosh PowerPoint</Application>
  <PresentationFormat>如螢幕大小 (4:3)</PresentationFormat>
  <Paragraphs>723</Paragraphs>
  <Slides>52</Slides>
  <Notes>20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52</vt:i4>
      </vt:variant>
    </vt:vector>
  </HeadingPairs>
  <TitlesOfParts>
    <vt:vector size="61" baseType="lpstr">
      <vt:lpstr>Comic Sans MS</vt:lpstr>
      <vt:lpstr>Arial</vt:lpstr>
      <vt:lpstr>Times New Roman</vt:lpstr>
      <vt:lpstr>宋体</vt:lpstr>
      <vt:lpstr>Helvetica</vt:lpstr>
      <vt:lpstr>Courier New</vt:lpstr>
      <vt:lpstr>Calibri</vt:lpstr>
      <vt:lpstr>Wingdings</vt:lpstr>
      <vt:lpstr>icfp99</vt:lpstr>
      <vt:lpstr>Concurrent Programming</vt:lpstr>
      <vt:lpstr>Outline</vt:lpstr>
      <vt:lpstr>Using Semaphores to Schedule Access to Shared Resources</vt:lpstr>
      <vt:lpstr>Signaling with semaphores</vt:lpstr>
      <vt:lpstr>Producer-Consumer on 1-element Buffer</vt:lpstr>
      <vt:lpstr>Producer-Consumer on 1-element Buffer</vt:lpstr>
      <vt:lpstr>Producer-Consumer on an n-element Buffer</vt:lpstr>
      <vt:lpstr>sbuf Package - Declarations</vt:lpstr>
      <vt:lpstr>sbuf Package - Implementation</vt:lpstr>
      <vt:lpstr>sbuf Package - Implementation</vt:lpstr>
      <vt:lpstr>sbuf Package - Implementation</vt:lpstr>
      <vt:lpstr>Readers-Writers Problem</vt:lpstr>
      <vt:lpstr>Readers-Writers Problem</vt:lpstr>
      <vt:lpstr>Variants of Readers-Writers </vt:lpstr>
      <vt:lpstr>Variants of Readers-Writers </vt:lpstr>
      <vt:lpstr>Solution to First Readers-Writers Problem</vt:lpstr>
      <vt:lpstr>Case Study: Prethreaded Concurrent Server</vt:lpstr>
      <vt:lpstr>Prethreading</vt:lpstr>
      <vt:lpstr>Prethreading</vt:lpstr>
      <vt:lpstr>Prethreading</vt:lpstr>
      <vt:lpstr>Prethreading</vt:lpstr>
      <vt:lpstr>Using Threads for Parallelism</vt:lpstr>
      <vt:lpstr>Using Threads for Parallelism</vt:lpstr>
      <vt:lpstr>Using Threads for Parallelism</vt:lpstr>
      <vt:lpstr>Using Threads for Parallelism</vt:lpstr>
      <vt:lpstr>Using Threads for Parallelism</vt:lpstr>
      <vt:lpstr>Using Threads for Parallelism</vt:lpstr>
      <vt:lpstr>Using Threads for Parallelism</vt:lpstr>
      <vt:lpstr>Using Threads for Parallelism</vt:lpstr>
      <vt:lpstr>Thread-safe functions</vt:lpstr>
      <vt:lpstr>Thread-safe functions</vt:lpstr>
      <vt:lpstr>Thread-unsafe functions</vt:lpstr>
      <vt:lpstr>Thread-unsafe functions (case 2)</vt:lpstr>
      <vt:lpstr>Thread-unsafe functions (case 2)</vt:lpstr>
      <vt:lpstr>Thread-safe functions</vt:lpstr>
      <vt:lpstr>Thread-safe functions</vt:lpstr>
      <vt:lpstr>Thread-safe functions</vt:lpstr>
      <vt:lpstr>Reentrant functions</vt:lpstr>
      <vt:lpstr>Reentrant functions</vt:lpstr>
      <vt:lpstr>Thread-safe library functions</vt:lpstr>
      <vt:lpstr>Thread local storage：an example</vt:lpstr>
      <vt:lpstr>TLS: Thread local storage</vt:lpstr>
      <vt:lpstr>TLS: Thread local storage</vt:lpstr>
      <vt:lpstr>Example-1 of TLS: Random number generator</vt:lpstr>
      <vt:lpstr>Example-2: Errno</vt:lpstr>
      <vt:lpstr>Issues: Races</vt:lpstr>
      <vt:lpstr>Issues: Races</vt:lpstr>
      <vt:lpstr>Issues: Races</vt:lpstr>
      <vt:lpstr>Issues: Deadlock</vt:lpstr>
      <vt:lpstr>Issues: Deadlock</vt:lpstr>
      <vt:lpstr>Issues: Deadlock</vt:lpstr>
      <vt:lpstr>Threads Summary</vt:lpstr>
    </vt:vector>
  </TitlesOfParts>
  <Company>Digital Integrity,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dc:title>
  <dc:creator>Binyu Zang</dc:creator>
  <cp:lastModifiedBy>微软大 法好</cp:lastModifiedBy>
  <cp:revision>478</cp:revision>
  <dcterms:created xsi:type="dcterms:W3CDTF">2000-01-15T07:54:11Z</dcterms:created>
  <dcterms:modified xsi:type="dcterms:W3CDTF">2020-12-18T07:11:03Z</dcterms:modified>
</cp:coreProperties>
</file>