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6"/>
  </p:notesMasterIdLst>
  <p:sldIdLst>
    <p:sldId id="1065" r:id="rId2"/>
    <p:sldId id="1000" r:id="rId3"/>
    <p:sldId id="958" r:id="rId4"/>
    <p:sldId id="959" r:id="rId5"/>
    <p:sldId id="955" r:id="rId6"/>
    <p:sldId id="960" r:id="rId7"/>
    <p:sldId id="961" r:id="rId8"/>
    <p:sldId id="963" r:id="rId9"/>
    <p:sldId id="965" r:id="rId10"/>
    <p:sldId id="988" r:id="rId11"/>
    <p:sldId id="998" r:id="rId12"/>
    <p:sldId id="910" r:id="rId13"/>
    <p:sldId id="911" r:id="rId14"/>
    <p:sldId id="1067" r:id="rId15"/>
    <p:sldId id="991" r:id="rId16"/>
    <p:sldId id="992" r:id="rId17"/>
    <p:sldId id="993" r:id="rId18"/>
    <p:sldId id="1072" r:id="rId19"/>
    <p:sldId id="1073" r:id="rId20"/>
    <p:sldId id="1074" r:id="rId21"/>
    <p:sldId id="1069" r:id="rId22"/>
    <p:sldId id="1068" r:id="rId23"/>
    <p:sldId id="1071" r:id="rId24"/>
    <p:sldId id="1001" r:id="rId25"/>
    <p:sldId id="996" r:id="rId26"/>
    <p:sldId id="1002" r:id="rId27"/>
    <p:sldId id="1003" r:id="rId28"/>
    <p:sldId id="1004" r:id="rId29"/>
    <p:sldId id="1005" r:id="rId30"/>
    <p:sldId id="1006" r:id="rId31"/>
    <p:sldId id="1007" r:id="rId32"/>
    <p:sldId id="1008" r:id="rId33"/>
    <p:sldId id="1010" r:id="rId34"/>
    <p:sldId id="1011" r:id="rId35"/>
    <p:sldId id="1012" r:id="rId36"/>
    <p:sldId id="1013" r:id="rId37"/>
    <p:sldId id="1014" r:id="rId38"/>
    <p:sldId id="1015" r:id="rId39"/>
    <p:sldId id="1016" r:id="rId40"/>
    <p:sldId id="1017" r:id="rId41"/>
    <p:sldId id="1018" r:id="rId42"/>
    <p:sldId id="1019" r:id="rId43"/>
    <p:sldId id="1020" r:id="rId44"/>
    <p:sldId id="1021" r:id="rId45"/>
    <p:sldId id="1022" r:id="rId46"/>
    <p:sldId id="1023" r:id="rId47"/>
    <p:sldId id="1064" r:id="rId48"/>
    <p:sldId id="1063" r:id="rId49"/>
    <p:sldId id="1026" r:id="rId50"/>
    <p:sldId id="1027" r:id="rId51"/>
    <p:sldId id="1028" r:id="rId52"/>
    <p:sldId id="1029" r:id="rId53"/>
    <p:sldId id="1030" r:id="rId54"/>
    <p:sldId id="1031" r:id="rId55"/>
    <p:sldId id="1032" r:id="rId56"/>
    <p:sldId id="1033" r:id="rId57"/>
    <p:sldId id="1034" r:id="rId58"/>
    <p:sldId id="1035" r:id="rId59"/>
    <p:sldId id="1036" r:id="rId60"/>
    <p:sldId id="1037" r:id="rId61"/>
    <p:sldId id="1038" r:id="rId62"/>
    <p:sldId id="1039" r:id="rId63"/>
    <p:sldId id="1040" r:id="rId64"/>
    <p:sldId id="1041" r:id="rId65"/>
    <p:sldId id="1042" r:id="rId66"/>
    <p:sldId id="1043" r:id="rId67"/>
    <p:sldId id="1044" r:id="rId68"/>
    <p:sldId id="1046" r:id="rId69"/>
    <p:sldId id="1047" r:id="rId70"/>
    <p:sldId id="1048" r:id="rId71"/>
    <p:sldId id="1049" r:id="rId72"/>
    <p:sldId id="1050" r:id="rId73"/>
    <p:sldId id="1051" r:id="rId74"/>
    <p:sldId id="1052" r:id="rId75"/>
    <p:sldId id="1053" r:id="rId76"/>
    <p:sldId id="1054" r:id="rId77"/>
    <p:sldId id="1055" r:id="rId78"/>
    <p:sldId id="1056" r:id="rId79"/>
    <p:sldId id="1057" r:id="rId80"/>
    <p:sldId id="1076" r:id="rId81"/>
    <p:sldId id="1075" r:id="rId82"/>
    <p:sldId id="1058" r:id="rId83"/>
    <p:sldId id="1061" r:id="rId84"/>
    <p:sldId id="1062" r:id="rId8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1pPr>
    <a:lvl2pPr marL="4572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2pPr>
    <a:lvl3pPr marL="9144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3pPr>
    <a:lvl4pPr marL="13716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4pPr>
    <a:lvl5pPr marL="18288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7" autoAdjust="0"/>
    <p:restoredTop sz="91549" autoAdjust="0"/>
  </p:normalViewPr>
  <p:slideViewPr>
    <p:cSldViewPr>
      <p:cViewPr varScale="1">
        <p:scale>
          <a:sx n="71" d="100"/>
          <a:sy n="71" d="100"/>
        </p:scale>
        <p:origin x="176" y="10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77CEA4-FD0E-F04A-94DB-4DB2B60CE24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pPr>
              <a:defRPr/>
            </a:pPr>
            <a:endParaRPr lang="zh-CN" altLang="en-US"/>
          </a:p>
        </p:txBody>
      </p:sp>
      <p:sp>
        <p:nvSpPr>
          <p:cNvPr id="6147" name="Rectangle 3">
            <a:extLst>
              <a:ext uri="{FF2B5EF4-FFF2-40B4-BE49-F238E27FC236}">
                <a16:creationId xmlns:a16="http://schemas.microsoft.com/office/drawing/2014/main" id="{4F237EF5-C322-8D4D-B728-05AB496727F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AD623438-1524-2A4F-A789-73214744A0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B1CF209E-6DC6-2047-A182-DB8CE1C8DA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2B787116-A45D-1243-A118-608A2F03293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DF6A5E74-A61A-684F-972A-7AD11FDEFC8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00FAE7F0-DA0B-454F-B1AD-14D11413310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676E48A-E90D-6D4E-8833-6CEDFFFCB4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784F6EF-BE97-6E42-9765-8E35BF9DBA88}" type="slidenum">
              <a:rPr lang="zh-CN" altLang="en-US" sz="1200" b="0">
                <a:latin typeface="Times New Roman" panose="02020603050405020304" pitchFamily="18" charset="0"/>
              </a:rPr>
              <a:pPr/>
              <a:t>1</a:t>
            </a:fld>
            <a:endParaRPr lang="en-US" altLang="zh-CN" sz="1200" b="0">
              <a:latin typeface="Times New Roman" panose="02020603050405020304" pitchFamily="18" charset="0"/>
            </a:endParaRPr>
          </a:p>
        </p:txBody>
      </p:sp>
      <p:sp>
        <p:nvSpPr>
          <p:cNvPr id="5123" name="Rectangle 2">
            <a:extLst>
              <a:ext uri="{FF2B5EF4-FFF2-40B4-BE49-F238E27FC236}">
                <a16:creationId xmlns:a16="http://schemas.microsoft.com/office/drawing/2014/main" id="{9AA99679-80C5-094A-8093-801AFC6375D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C46AAEF-157C-1544-8553-F04F10CD3D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78BAB14-124C-6A49-8FA4-337AF9FC0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4BA44AF-6921-FB44-8932-CD24D082F4E5}" type="slidenum">
              <a:rPr lang="zh-CN" altLang="en-US" sz="1200" b="0">
                <a:latin typeface="Times New Roman" panose="02020603050405020304" pitchFamily="18" charset="0"/>
              </a:rPr>
              <a:pPr/>
              <a:t>10</a:t>
            </a:fld>
            <a:endParaRPr lang="en-US" altLang="zh-CN" sz="1200" b="0">
              <a:latin typeface="Times New Roman" panose="02020603050405020304" pitchFamily="18" charset="0"/>
            </a:endParaRPr>
          </a:p>
        </p:txBody>
      </p:sp>
      <p:sp>
        <p:nvSpPr>
          <p:cNvPr id="23555" name="Rectangle 2">
            <a:extLst>
              <a:ext uri="{FF2B5EF4-FFF2-40B4-BE49-F238E27FC236}">
                <a16:creationId xmlns:a16="http://schemas.microsoft.com/office/drawing/2014/main" id="{99ED149F-3E41-5743-B464-B6B400EB8C1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D3E1CE6-953D-A149-AA73-95BB733040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C547637-6191-3948-812D-CEC2916E60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A5787DB-2FBF-8549-A656-4164E71830DB}" type="slidenum">
              <a:rPr lang="zh-CN" altLang="en-US" sz="1200" b="0">
                <a:latin typeface="Times New Roman" panose="02020603050405020304" pitchFamily="18" charset="0"/>
              </a:rPr>
              <a:pPr/>
              <a:t>11</a:t>
            </a:fld>
            <a:endParaRPr lang="en-US" altLang="zh-CN" sz="1200" b="0">
              <a:latin typeface="Times New Roman" panose="02020603050405020304" pitchFamily="18" charset="0"/>
            </a:endParaRPr>
          </a:p>
        </p:txBody>
      </p:sp>
      <p:sp>
        <p:nvSpPr>
          <p:cNvPr id="25603" name="Rectangle 2">
            <a:extLst>
              <a:ext uri="{FF2B5EF4-FFF2-40B4-BE49-F238E27FC236}">
                <a16:creationId xmlns:a16="http://schemas.microsoft.com/office/drawing/2014/main" id="{C07548E5-E304-914B-A905-49E5665F48F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7072049-6A35-6941-86CB-A28F2638E4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0667B9E-70F8-A34A-B2D5-7E4F30AC7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F809851-D4BA-1B4E-B886-52817CE65DC6}" type="slidenum">
              <a:rPr lang="zh-CN" altLang="en-US" sz="1200" b="0">
                <a:latin typeface="Times New Roman" panose="02020603050405020304" pitchFamily="18" charset="0"/>
              </a:rPr>
              <a:pPr/>
              <a:t>12</a:t>
            </a:fld>
            <a:endParaRPr lang="en-US" altLang="zh-CN" sz="1200" b="0">
              <a:latin typeface="Times New Roman" panose="02020603050405020304" pitchFamily="18" charset="0"/>
            </a:endParaRPr>
          </a:p>
        </p:txBody>
      </p:sp>
      <p:sp>
        <p:nvSpPr>
          <p:cNvPr id="27651" name="Rectangle 2">
            <a:extLst>
              <a:ext uri="{FF2B5EF4-FFF2-40B4-BE49-F238E27FC236}">
                <a16:creationId xmlns:a16="http://schemas.microsoft.com/office/drawing/2014/main" id="{17892E20-3DC7-0D48-8465-0F14E42EF34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B86A68E-0795-0B4A-A22A-E37D7FEC30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BCDA6D6-6E3C-6848-B979-A779B6C58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A71D735-0EB2-9340-AB55-A3CE0304281A}" type="slidenum">
              <a:rPr lang="zh-CN" altLang="en-US" sz="1200" b="0">
                <a:latin typeface="Times New Roman" panose="02020603050405020304" pitchFamily="18" charset="0"/>
              </a:rPr>
              <a:pPr/>
              <a:t>13</a:t>
            </a:fld>
            <a:endParaRPr lang="en-US" altLang="zh-CN"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171A5F6D-0DC0-F34D-9153-3AF07FCF3DD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98C0AC13-CE26-564C-A5E1-831E3AB03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6DE9431-C442-6347-9329-E6D1B0109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930F7B6-0A33-9345-B02B-38ABC0B08115}" type="slidenum">
              <a:rPr lang="zh-CN" altLang="en-US" sz="1200" b="0">
                <a:latin typeface="Times New Roman" panose="02020603050405020304" pitchFamily="18" charset="0"/>
              </a:rPr>
              <a:pPr/>
              <a:t>14</a:t>
            </a:fld>
            <a:endParaRPr lang="en-US" altLang="zh-CN" sz="1200" b="0">
              <a:latin typeface="Times New Roman" panose="02020603050405020304" pitchFamily="18" charset="0"/>
            </a:endParaRPr>
          </a:p>
        </p:txBody>
      </p:sp>
      <p:sp>
        <p:nvSpPr>
          <p:cNvPr id="31747" name="Rectangle 2">
            <a:extLst>
              <a:ext uri="{FF2B5EF4-FFF2-40B4-BE49-F238E27FC236}">
                <a16:creationId xmlns:a16="http://schemas.microsoft.com/office/drawing/2014/main" id="{A6B873C5-901D-9346-B6E7-EC1684635B7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0131FB2-EB97-3942-9C69-2917E0B94F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5AB1A32-F36C-7642-B377-3613458D5C09}"/>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CE0460D4-272B-E249-8A8A-A683B595A8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3796" name="Slide Number Placeholder 3">
            <a:extLst>
              <a:ext uri="{FF2B5EF4-FFF2-40B4-BE49-F238E27FC236}">
                <a16:creationId xmlns:a16="http://schemas.microsoft.com/office/drawing/2014/main" id="{2567076E-D85C-B243-94AE-8E41E57B25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741BB4D-F55C-B246-989B-8A102CF88DBC}" type="slidenum">
              <a:rPr lang="en-US" altLang="zh-CN" sz="1200" b="0">
                <a:latin typeface="Times New Roman" panose="02020603050405020304" pitchFamily="18" charset="0"/>
              </a:rPr>
              <a:pPr/>
              <a:t>15</a:t>
            </a:fld>
            <a:endParaRPr lang="en-US" altLang="zh-CN" sz="1200" b="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4F579F3-A7C1-8C45-8FDA-D8538F06DC06}"/>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E015A2A7-0D9F-FE4A-860C-96F6995E66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5844" name="Slide Number Placeholder 3">
            <a:extLst>
              <a:ext uri="{FF2B5EF4-FFF2-40B4-BE49-F238E27FC236}">
                <a16:creationId xmlns:a16="http://schemas.microsoft.com/office/drawing/2014/main" id="{A6E5DAC4-1D4A-5440-B8DE-C370C04DA6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A81BCFF-CA33-9943-8BFC-626FE15F0E3B}" type="slidenum">
              <a:rPr lang="en-US" altLang="zh-CN" sz="1200" b="0">
                <a:latin typeface="Times New Roman" panose="02020603050405020304" pitchFamily="18" charset="0"/>
              </a:rPr>
              <a:pPr/>
              <a:t>16</a:t>
            </a:fld>
            <a:endParaRPr lang="en-US" altLang="zh-CN" sz="1200" b="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DBFC7FE-FD83-9E48-BB2D-7530A274F23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E4BDC125-4F6D-8441-8308-9A8F291D5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7892" name="Slide Number Placeholder 3">
            <a:extLst>
              <a:ext uri="{FF2B5EF4-FFF2-40B4-BE49-F238E27FC236}">
                <a16:creationId xmlns:a16="http://schemas.microsoft.com/office/drawing/2014/main" id="{3914112C-E735-E841-87BF-1370654F5A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637A8E1-9803-BF4C-9BBF-41B6A1668476}" type="slidenum">
              <a:rPr lang="en-US" altLang="zh-CN" sz="1200" b="0">
                <a:latin typeface="Times New Roman" panose="02020603050405020304" pitchFamily="18" charset="0"/>
              </a:rPr>
              <a:pPr/>
              <a:t>17</a:t>
            </a:fld>
            <a:endParaRPr lang="en-US" altLang="zh-CN" sz="1200" b="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E987B03-0202-5C41-990C-A6C7F0D8C13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F460C60-BD41-0A42-8280-7CF7AFFCAD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8BA034D-1137-5546-ADB5-AB59365F392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B385D536-995D-F942-A242-37EAABC400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5B55109-65E9-E348-B9F9-520BC6FC6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92E8CE0-3724-C547-98A5-985624802B8D}" type="slidenum">
              <a:rPr lang="zh-CN" altLang="en-US" sz="1200" b="0">
                <a:latin typeface="Times New Roman" panose="02020603050405020304" pitchFamily="18" charset="0"/>
              </a:rPr>
              <a:pPr/>
              <a:t>2</a:t>
            </a:fld>
            <a:endParaRPr lang="en-US" altLang="zh-CN" sz="1200" b="0">
              <a:latin typeface="Times New Roman" panose="02020603050405020304" pitchFamily="18" charset="0"/>
            </a:endParaRPr>
          </a:p>
        </p:txBody>
      </p:sp>
      <p:sp>
        <p:nvSpPr>
          <p:cNvPr id="7171" name="Rectangle 2">
            <a:extLst>
              <a:ext uri="{FF2B5EF4-FFF2-40B4-BE49-F238E27FC236}">
                <a16:creationId xmlns:a16="http://schemas.microsoft.com/office/drawing/2014/main" id="{DAFFEB18-1F44-C646-888E-3A819B10C759}"/>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17182DA5-32B1-A945-A0E9-90DB443816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58D491F-FE69-3648-BA22-07C63ADDDDDC}"/>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E61A854F-5E3C-FB47-B6D1-EBC42C67C7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44036" name="Slide Number Placeholder 3">
            <a:extLst>
              <a:ext uri="{FF2B5EF4-FFF2-40B4-BE49-F238E27FC236}">
                <a16:creationId xmlns:a16="http://schemas.microsoft.com/office/drawing/2014/main" id="{4A8B204B-2703-CF41-8B84-6FB194DE3D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21088DE-274E-0D40-9D7C-00485E7A159E}" type="slidenum">
              <a:rPr lang="en-US" altLang="zh-CN" sz="1200" b="0">
                <a:latin typeface="Times New Roman" panose="02020603050405020304" pitchFamily="18" charset="0"/>
              </a:rPr>
              <a:pPr/>
              <a:t>20</a:t>
            </a:fld>
            <a:endParaRPr lang="en-US" altLang="zh-CN" sz="1200" b="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ADAB5B0-E163-B74E-85B9-BDC24E4CF780}"/>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BE6C492B-AA2C-FA43-8ACF-D6004E2C9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2C2AEA2-5738-7947-BF3D-6D3A951B9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031FA0D-FF43-4D47-81B9-4323DBC235E7}" type="slidenum">
              <a:rPr lang="zh-CN" altLang="en-US" sz="1200" b="0">
                <a:latin typeface="Times New Roman" panose="02020603050405020304" pitchFamily="18" charset="0"/>
              </a:rPr>
              <a:pPr/>
              <a:t>22</a:t>
            </a:fld>
            <a:endParaRPr lang="en-US" altLang="zh-CN" sz="1200" b="0">
              <a:latin typeface="Times New Roman" panose="02020603050405020304" pitchFamily="18" charset="0"/>
            </a:endParaRPr>
          </a:p>
        </p:txBody>
      </p:sp>
      <p:sp>
        <p:nvSpPr>
          <p:cNvPr id="48131" name="Rectangle 2">
            <a:extLst>
              <a:ext uri="{FF2B5EF4-FFF2-40B4-BE49-F238E27FC236}">
                <a16:creationId xmlns:a16="http://schemas.microsoft.com/office/drawing/2014/main" id="{56ED18DB-873D-5841-B1FB-C8D49BED269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8C9F631-D367-B248-A406-2A97F2B46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0A50FD35-F4C8-FC4A-AFD4-A2146FBB9C3B}"/>
              </a:ext>
            </a:extLst>
          </p:cNvPr>
          <p:cNvSpPr txBox="1">
            <a:spLocks noChangeArrowheads="1"/>
          </p:cNvSpPr>
          <p:nvPr/>
        </p:nvSpPr>
        <p:spPr bwMode="auto">
          <a:xfrm>
            <a:off x="1158875" y="692150"/>
            <a:ext cx="4541838"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en-US" altLang="zh-CN" b="0" dirty="0">
              <a:latin typeface="Nanum Myeongjo" panose="02020603020101020101" pitchFamily="18" charset="-127"/>
            </a:endParaRPr>
          </a:p>
        </p:txBody>
      </p:sp>
      <p:sp>
        <p:nvSpPr>
          <p:cNvPr id="50179" name="Rectangle 2">
            <a:extLst>
              <a:ext uri="{FF2B5EF4-FFF2-40B4-BE49-F238E27FC236}">
                <a16:creationId xmlns:a16="http://schemas.microsoft.com/office/drawing/2014/main" id="{1DD69255-225B-3441-A4E6-1B8FF19B15CF}"/>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86" tIns="45043" rIns="90086" bIns="45043" anchor="ct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577D5DE-4E99-464D-96DB-74A161B9E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5A33548-2622-4942-97E5-34D0BE2694A8}" type="slidenum">
              <a:rPr lang="zh-CN" altLang="en-US" sz="1200" b="0">
                <a:latin typeface="Times New Roman" panose="02020603050405020304" pitchFamily="18" charset="0"/>
              </a:rPr>
              <a:pPr/>
              <a:t>24</a:t>
            </a:fld>
            <a:endParaRPr lang="en-US" altLang="zh-CN" sz="1200" b="0">
              <a:latin typeface="Times New Roman" panose="02020603050405020304" pitchFamily="18" charset="0"/>
            </a:endParaRPr>
          </a:p>
        </p:txBody>
      </p:sp>
      <p:sp>
        <p:nvSpPr>
          <p:cNvPr id="52227" name="Rectangle 2">
            <a:extLst>
              <a:ext uri="{FF2B5EF4-FFF2-40B4-BE49-F238E27FC236}">
                <a16:creationId xmlns:a16="http://schemas.microsoft.com/office/drawing/2014/main" id="{48F79B03-6DEF-F449-96C4-87053E9DC7E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6D1A60E-85D3-3543-ABD6-DB837DA70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D4E0339-4CFE-BA46-8A88-750314C42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BF39EA9-8839-D749-B6E2-04B00533B6FE}" type="slidenum">
              <a:rPr lang="zh-CN" altLang="en-US" sz="1200" b="0">
                <a:latin typeface="Times New Roman" panose="02020603050405020304" pitchFamily="18" charset="0"/>
              </a:rPr>
              <a:pPr/>
              <a:t>25</a:t>
            </a:fld>
            <a:endParaRPr lang="en-US" altLang="zh-CN" sz="1200" b="0">
              <a:latin typeface="Times New Roman" panose="02020603050405020304" pitchFamily="18" charset="0"/>
            </a:endParaRPr>
          </a:p>
        </p:txBody>
      </p:sp>
      <p:sp>
        <p:nvSpPr>
          <p:cNvPr id="54275" name="Rectangle 2">
            <a:extLst>
              <a:ext uri="{FF2B5EF4-FFF2-40B4-BE49-F238E27FC236}">
                <a16:creationId xmlns:a16="http://schemas.microsoft.com/office/drawing/2014/main" id="{F0F5ECF4-4959-244B-ADF3-8C761945528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77C8CE47-F766-4942-BAB7-4BF344D52F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FBE0DE2-8AF8-D74E-8458-83F886EB16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C0F1079-3BBC-5D42-8596-7DDF06C9BFF2}" type="slidenum">
              <a:rPr lang="zh-CN" altLang="en-US" sz="1200" b="0">
                <a:latin typeface="Times New Roman" panose="02020603050405020304" pitchFamily="18" charset="0"/>
              </a:rPr>
              <a:pPr/>
              <a:t>26</a:t>
            </a:fld>
            <a:endParaRPr lang="en-US" altLang="zh-CN" sz="1200" b="0">
              <a:latin typeface="Times New Roman" panose="02020603050405020304" pitchFamily="18" charset="0"/>
            </a:endParaRPr>
          </a:p>
        </p:txBody>
      </p:sp>
      <p:sp>
        <p:nvSpPr>
          <p:cNvPr id="56323" name="Rectangle 2">
            <a:extLst>
              <a:ext uri="{FF2B5EF4-FFF2-40B4-BE49-F238E27FC236}">
                <a16:creationId xmlns:a16="http://schemas.microsoft.com/office/drawing/2014/main" id="{8F406F0F-9E12-274E-9001-F3F3AC5BE23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C4A0869-249A-7647-B6E9-C2A93A8FF7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5C45E31-E268-DD47-863B-E6E89A351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B749B3AC-F37A-9A4B-BB79-FCFCF319FDA3}" type="slidenum">
              <a:rPr lang="zh-CN" altLang="en-US" sz="1200" b="0">
                <a:latin typeface="Times New Roman" panose="02020603050405020304" pitchFamily="18" charset="0"/>
              </a:rPr>
              <a:pPr/>
              <a:t>27</a:t>
            </a:fld>
            <a:endParaRPr lang="en-US" altLang="zh-CN" sz="1200" b="0">
              <a:latin typeface="Times New Roman" panose="02020603050405020304" pitchFamily="18" charset="0"/>
            </a:endParaRPr>
          </a:p>
        </p:txBody>
      </p:sp>
      <p:sp>
        <p:nvSpPr>
          <p:cNvPr id="58371" name="Rectangle 2">
            <a:extLst>
              <a:ext uri="{FF2B5EF4-FFF2-40B4-BE49-F238E27FC236}">
                <a16:creationId xmlns:a16="http://schemas.microsoft.com/office/drawing/2014/main" id="{0627CEB3-152C-174E-B6E6-A56913215D9D}"/>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A3536E7-D9E0-7944-BDF5-11F1EC61BC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4E8CC1B-B752-F740-B2E4-3CA5CF92D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A32072A-F8F2-D04A-9FA0-265811BCAE9D}" type="slidenum">
              <a:rPr lang="zh-CN" altLang="en-US" sz="1200" b="0">
                <a:latin typeface="Times New Roman" panose="02020603050405020304" pitchFamily="18" charset="0"/>
              </a:rPr>
              <a:pPr/>
              <a:t>28</a:t>
            </a:fld>
            <a:endParaRPr lang="en-US" altLang="zh-CN"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D827BA39-CED4-2B49-A06A-988914A54793}"/>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6131CCB-4DD2-F345-9D3C-22756715AF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1F006A6-0897-E54F-90A2-A1DC308F82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A68535D-02EA-9644-AC41-6DCC50F36511}" type="slidenum">
              <a:rPr lang="zh-CN" altLang="en-US" sz="1200" b="0">
                <a:latin typeface="Times New Roman" panose="02020603050405020304" pitchFamily="18" charset="0"/>
              </a:rPr>
              <a:pPr/>
              <a:t>29</a:t>
            </a:fld>
            <a:endParaRPr lang="en-US" altLang="zh-CN" sz="1200" b="0">
              <a:latin typeface="Times New Roman" panose="02020603050405020304" pitchFamily="18" charset="0"/>
            </a:endParaRPr>
          </a:p>
        </p:txBody>
      </p:sp>
      <p:sp>
        <p:nvSpPr>
          <p:cNvPr id="62467" name="Rectangle 2">
            <a:extLst>
              <a:ext uri="{FF2B5EF4-FFF2-40B4-BE49-F238E27FC236}">
                <a16:creationId xmlns:a16="http://schemas.microsoft.com/office/drawing/2014/main" id="{EF0CF3A8-AFFE-5D49-AB8B-6AF2FCF3F307}"/>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0AE85830-68D4-384E-84F2-C3080E0A1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75C2DC6-4E28-4740-9413-38778F113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567B935-54E5-854A-8832-8D9AEA611DF5}" type="slidenum">
              <a:rPr lang="zh-CN" altLang="en-US" sz="1200" b="0">
                <a:latin typeface="Times New Roman" panose="02020603050405020304" pitchFamily="18" charset="0"/>
              </a:rPr>
              <a:pPr/>
              <a:t>3</a:t>
            </a:fld>
            <a:endParaRPr lang="en-US" altLang="zh-CN" sz="1200" b="0">
              <a:latin typeface="Times New Roman" panose="02020603050405020304" pitchFamily="18" charset="0"/>
            </a:endParaRPr>
          </a:p>
        </p:txBody>
      </p:sp>
      <p:sp>
        <p:nvSpPr>
          <p:cNvPr id="9219" name="Rectangle 2">
            <a:extLst>
              <a:ext uri="{FF2B5EF4-FFF2-40B4-BE49-F238E27FC236}">
                <a16:creationId xmlns:a16="http://schemas.microsoft.com/office/drawing/2014/main" id="{81F64BA7-3DE7-3D47-ABBF-191C8729438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FB9C3F1-9422-BC43-971A-6C800FC4FF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9DCCBD9-8C73-1B44-981D-D1F3420B6F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CDF421C-D00E-CC4E-B3C1-8A7B2D1DF4B7}" type="slidenum">
              <a:rPr lang="zh-CN" altLang="en-US" sz="1200" b="0">
                <a:latin typeface="Times New Roman" panose="02020603050405020304" pitchFamily="18" charset="0"/>
              </a:rPr>
              <a:pPr/>
              <a:t>30</a:t>
            </a:fld>
            <a:endParaRPr lang="en-US" altLang="zh-CN" sz="1200" b="0">
              <a:latin typeface="Times New Roman" panose="02020603050405020304" pitchFamily="18" charset="0"/>
            </a:endParaRPr>
          </a:p>
        </p:txBody>
      </p:sp>
      <p:sp>
        <p:nvSpPr>
          <p:cNvPr id="64515" name="Rectangle 2">
            <a:extLst>
              <a:ext uri="{FF2B5EF4-FFF2-40B4-BE49-F238E27FC236}">
                <a16:creationId xmlns:a16="http://schemas.microsoft.com/office/drawing/2014/main" id="{A3520EFD-79E9-1A4D-9A05-53E5CF1AB2F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91669EF3-DA5A-FC48-B086-2CEE1BE6FA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39570E4-3A99-E544-A375-0EFCEE9FD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7813910-E85C-C445-A40C-74DD1C18B5DA}" type="slidenum">
              <a:rPr lang="zh-CN" altLang="en-US" sz="1200" b="0">
                <a:latin typeface="Times New Roman" panose="02020603050405020304" pitchFamily="18" charset="0"/>
              </a:rPr>
              <a:pPr/>
              <a:t>31</a:t>
            </a:fld>
            <a:endParaRPr lang="en-US" altLang="zh-CN" sz="1200" b="0">
              <a:latin typeface="Times New Roman" panose="02020603050405020304" pitchFamily="18" charset="0"/>
            </a:endParaRPr>
          </a:p>
        </p:txBody>
      </p:sp>
      <p:sp>
        <p:nvSpPr>
          <p:cNvPr id="66563" name="Rectangle 2">
            <a:extLst>
              <a:ext uri="{FF2B5EF4-FFF2-40B4-BE49-F238E27FC236}">
                <a16:creationId xmlns:a16="http://schemas.microsoft.com/office/drawing/2014/main" id="{7D8938A6-0FB9-7E48-8C73-41EF105C99C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FAC396E-2418-6E43-9E39-4F5DEC88BF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AA1748-6F8B-7E46-843D-B4D8BA2548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8022C3A-1E0A-934A-BA20-5E7D8BC1BD40}" type="slidenum">
              <a:rPr lang="zh-CN" altLang="en-US" sz="1200" b="0">
                <a:latin typeface="Times New Roman" panose="02020603050405020304" pitchFamily="18" charset="0"/>
              </a:rPr>
              <a:pPr/>
              <a:t>32</a:t>
            </a:fld>
            <a:endParaRPr lang="en-US" altLang="zh-CN" sz="1200" b="0">
              <a:latin typeface="Times New Roman" panose="02020603050405020304" pitchFamily="18" charset="0"/>
            </a:endParaRPr>
          </a:p>
        </p:txBody>
      </p:sp>
      <p:sp>
        <p:nvSpPr>
          <p:cNvPr id="68611" name="Rectangle 2">
            <a:extLst>
              <a:ext uri="{FF2B5EF4-FFF2-40B4-BE49-F238E27FC236}">
                <a16:creationId xmlns:a16="http://schemas.microsoft.com/office/drawing/2014/main" id="{2C1378DB-9964-7B4C-8425-3B38712361F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70B5DE6-1BCE-D140-9E62-AFF28A320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8568E5A-9E16-0E49-8856-673F3C697A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FF74EBF-EE32-B044-AF92-80E6F9157572}" type="slidenum">
              <a:rPr lang="zh-CN" altLang="en-US" sz="1200" b="0">
                <a:latin typeface="Times New Roman" panose="02020603050405020304" pitchFamily="18" charset="0"/>
              </a:rPr>
              <a:pPr/>
              <a:t>33</a:t>
            </a:fld>
            <a:endParaRPr lang="en-US" altLang="zh-CN" sz="1200" b="0">
              <a:latin typeface="Times New Roman" panose="02020603050405020304" pitchFamily="18" charset="0"/>
            </a:endParaRPr>
          </a:p>
        </p:txBody>
      </p:sp>
      <p:sp>
        <p:nvSpPr>
          <p:cNvPr id="70659" name="Rectangle 2">
            <a:extLst>
              <a:ext uri="{FF2B5EF4-FFF2-40B4-BE49-F238E27FC236}">
                <a16:creationId xmlns:a16="http://schemas.microsoft.com/office/drawing/2014/main" id="{3021B990-D269-AE4D-82CA-8B1BBD63FD48}"/>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009BBC2F-05DE-F14C-BACD-8A9599E53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3FD5B2A-D45B-7348-815B-AC0682087D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A04BB85-9FE5-5347-96BE-08A441FCF876}" type="slidenum">
              <a:rPr lang="zh-CN" altLang="en-US" sz="1200" b="0">
                <a:latin typeface="Times New Roman" panose="02020603050405020304" pitchFamily="18" charset="0"/>
              </a:rPr>
              <a:pPr/>
              <a:t>34</a:t>
            </a:fld>
            <a:endParaRPr lang="en-US" altLang="zh-CN" sz="1200" b="0">
              <a:latin typeface="Times New Roman" panose="02020603050405020304" pitchFamily="18" charset="0"/>
            </a:endParaRPr>
          </a:p>
        </p:txBody>
      </p:sp>
      <p:sp>
        <p:nvSpPr>
          <p:cNvPr id="72707" name="Rectangle 2">
            <a:extLst>
              <a:ext uri="{FF2B5EF4-FFF2-40B4-BE49-F238E27FC236}">
                <a16:creationId xmlns:a16="http://schemas.microsoft.com/office/drawing/2014/main" id="{AC60F88E-3AB7-A34A-A26A-10DA2580B5A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B3D6F361-D7E2-274F-BA19-EF42E8C89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F15D36A-4933-034F-86B4-D9F44D091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B130F7E-2F18-9D42-9B8C-9B039EA56DA9}" type="slidenum">
              <a:rPr lang="zh-CN" altLang="en-US" sz="1200" b="0">
                <a:latin typeface="Times New Roman" panose="02020603050405020304" pitchFamily="18" charset="0"/>
              </a:rPr>
              <a:pPr/>
              <a:t>35</a:t>
            </a:fld>
            <a:endParaRPr lang="en-US" altLang="zh-CN" sz="1200" b="0">
              <a:latin typeface="Times New Roman" panose="02020603050405020304" pitchFamily="18" charset="0"/>
            </a:endParaRPr>
          </a:p>
        </p:txBody>
      </p:sp>
      <p:sp>
        <p:nvSpPr>
          <p:cNvPr id="74755" name="Rectangle 2">
            <a:extLst>
              <a:ext uri="{FF2B5EF4-FFF2-40B4-BE49-F238E27FC236}">
                <a16:creationId xmlns:a16="http://schemas.microsoft.com/office/drawing/2014/main" id="{FD241E21-B3A8-9C41-91E6-54629E4A5788}"/>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E7280A54-8EE3-AD40-8CD1-132367639C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4F1D4AA-0436-FC4C-AC54-9F06E1BB3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8972DF3-C1E7-7841-ADDA-FB2F17CD7DDC}" type="slidenum">
              <a:rPr lang="zh-CN" altLang="en-US" sz="1200" b="0">
                <a:latin typeface="Times New Roman" panose="02020603050405020304" pitchFamily="18" charset="0"/>
              </a:rPr>
              <a:pPr/>
              <a:t>36</a:t>
            </a:fld>
            <a:endParaRPr lang="en-US" altLang="zh-CN" sz="1200" b="0">
              <a:latin typeface="Times New Roman" panose="02020603050405020304" pitchFamily="18" charset="0"/>
            </a:endParaRPr>
          </a:p>
        </p:txBody>
      </p:sp>
      <p:sp>
        <p:nvSpPr>
          <p:cNvPr id="76803" name="Rectangle 2">
            <a:extLst>
              <a:ext uri="{FF2B5EF4-FFF2-40B4-BE49-F238E27FC236}">
                <a16:creationId xmlns:a16="http://schemas.microsoft.com/office/drawing/2014/main" id="{81E8761B-83A2-B743-B6C2-6147076C38B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80F23BE-8502-0744-AA45-AB450F1F3F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B92CD27-8762-A041-8B8E-D98FD8D3C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A5C464D-4C71-3044-9796-BB4850553C12}" type="slidenum">
              <a:rPr lang="zh-CN" altLang="en-US" sz="1200" b="0">
                <a:latin typeface="Times New Roman" panose="02020603050405020304" pitchFamily="18" charset="0"/>
              </a:rPr>
              <a:pPr/>
              <a:t>37</a:t>
            </a:fld>
            <a:endParaRPr lang="en-US" altLang="zh-CN" sz="1200" b="0">
              <a:latin typeface="Times New Roman" panose="02020603050405020304" pitchFamily="18" charset="0"/>
            </a:endParaRPr>
          </a:p>
        </p:txBody>
      </p:sp>
      <p:sp>
        <p:nvSpPr>
          <p:cNvPr id="78851" name="Rectangle 2">
            <a:extLst>
              <a:ext uri="{FF2B5EF4-FFF2-40B4-BE49-F238E27FC236}">
                <a16:creationId xmlns:a16="http://schemas.microsoft.com/office/drawing/2014/main" id="{AD9C3B4D-7269-8942-AD53-95E56D23165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16B6185-CC90-D348-AF72-D879D3291C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9B809CF-D91E-1247-859B-A19F11EB4B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0336AF1-F819-2347-8C40-71E82E6D5A36}" type="slidenum">
              <a:rPr lang="zh-CN" altLang="en-US" sz="1200" b="0">
                <a:latin typeface="Times New Roman" panose="02020603050405020304" pitchFamily="18" charset="0"/>
              </a:rPr>
              <a:pPr/>
              <a:t>38</a:t>
            </a:fld>
            <a:endParaRPr lang="en-US" altLang="zh-CN" sz="1200" b="0">
              <a:latin typeface="Times New Roman" panose="02020603050405020304" pitchFamily="18" charset="0"/>
            </a:endParaRPr>
          </a:p>
        </p:txBody>
      </p:sp>
      <p:sp>
        <p:nvSpPr>
          <p:cNvPr id="80899" name="Rectangle 2">
            <a:extLst>
              <a:ext uri="{FF2B5EF4-FFF2-40B4-BE49-F238E27FC236}">
                <a16:creationId xmlns:a16="http://schemas.microsoft.com/office/drawing/2014/main" id="{F1766E38-EB57-864A-8485-1E43EB27068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955A72A-C695-A447-863E-3B10DDCFA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191251C-CEBA-6F48-A486-1B4F67BCA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01F2EBF-AE52-A648-9378-ACDF6F47FC5D}" type="slidenum">
              <a:rPr lang="zh-CN" altLang="en-US" sz="1200" b="0">
                <a:latin typeface="Times New Roman" panose="02020603050405020304" pitchFamily="18" charset="0"/>
              </a:rPr>
              <a:pPr/>
              <a:t>39</a:t>
            </a:fld>
            <a:endParaRPr lang="en-US" altLang="zh-CN" sz="1200" b="0">
              <a:latin typeface="Times New Roman" panose="02020603050405020304" pitchFamily="18" charset="0"/>
            </a:endParaRPr>
          </a:p>
        </p:txBody>
      </p:sp>
      <p:sp>
        <p:nvSpPr>
          <p:cNvPr id="82947" name="Rectangle 2">
            <a:extLst>
              <a:ext uri="{FF2B5EF4-FFF2-40B4-BE49-F238E27FC236}">
                <a16:creationId xmlns:a16="http://schemas.microsoft.com/office/drawing/2014/main" id="{CE94CE1F-B232-B34F-BECE-C8C8AB9A187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53D34DC-54ED-CF4B-8F1D-C3B45A90A3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6590FE7-3B4B-7445-8AAE-87C0C5A64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4FB568A-1CD9-A94E-8857-D0233F8AAF53}" type="slidenum">
              <a:rPr lang="zh-CN" altLang="en-US" sz="1200" b="0">
                <a:latin typeface="Times New Roman" panose="02020603050405020304" pitchFamily="18" charset="0"/>
              </a:rPr>
              <a:pPr/>
              <a:t>4</a:t>
            </a:fld>
            <a:endParaRPr lang="en-US" altLang="zh-CN" sz="1200" b="0">
              <a:latin typeface="Times New Roman" panose="02020603050405020304" pitchFamily="18" charset="0"/>
            </a:endParaRPr>
          </a:p>
        </p:txBody>
      </p:sp>
      <p:sp>
        <p:nvSpPr>
          <p:cNvPr id="11267" name="Rectangle 2">
            <a:extLst>
              <a:ext uri="{FF2B5EF4-FFF2-40B4-BE49-F238E27FC236}">
                <a16:creationId xmlns:a16="http://schemas.microsoft.com/office/drawing/2014/main" id="{EA32D8C0-AD78-8C49-8642-A6D076CF1FC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5B58C460-DA1F-F74D-A4D0-6C39AAE2A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246EB64-13A5-B543-9265-D11E3914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B350E10-1C82-A64B-85CD-4AFFD8758802}" type="slidenum">
              <a:rPr lang="zh-CN" altLang="en-US" sz="1200" b="0">
                <a:latin typeface="Times New Roman" panose="02020603050405020304" pitchFamily="18" charset="0"/>
              </a:rPr>
              <a:pPr/>
              <a:t>40</a:t>
            </a:fld>
            <a:endParaRPr lang="en-US" altLang="zh-CN" sz="1200" b="0">
              <a:latin typeface="Times New Roman" panose="02020603050405020304" pitchFamily="18" charset="0"/>
            </a:endParaRPr>
          </a:p>
        </p:txBody>
      </p:sp>
      <p:sp>
        <p:nvSpPr>
          <p:cNvPr id="84995" name="Rectangle 2">
            <a:extLst>
              <a:ext uri="{FF2B5EF4-FFF2-40B4-BE49-F238E27FC236}">
                <a16:creationId xmlns:a16="http://schemas.microsoft.com/office/drawing/2014/main" id="{75128B01-2A83-EA4D-BAE9-9D3B46ADD873}"/>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757C2422-33B5-8C46-BB26-6D28975D5D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39AF30E-C354-4642-940D-973FBBBBAC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BE7F598-D30A-9740-A758-1775EDA681D2}" type="slidenum">
              <a:rPr lang="zh-CN" altLang="en-US" sz="1200" b="0">
                <a:latin typeface="Times New Roman" panose="02020603050405020304" pitchFamily="18" charset="0"/>
              </a:rPr>
              <a:pPr/>
              <a:t>41</a:t>
            </a:fld>
            <a:endParaRPr lang="en-US" altLang="zh-CN" sz="1200" b="0">
              <a:latin typeface="Times New Roman" panose="02020603050405020304" pitchFamily="18" charset="0"/>
            </a:endParaRPr>
          </a:p>
        </p:txBody>
      </p:sp>
      <p:sp>
        <p:nvSpPr>
          <p:cNvPr id="87043" name="Rectangle 2">
            <a:extLst>
              <a:ext uri="{FF2B5EF4-FFF2-40B4-BE49-F238E27FC236}">
                <a16:creationId xmlns:a16="http://schemas.microsoft.com/office/drawing/2014/main" id="{6A3C1D6D-E8F5-9342-AE67-06F290CAC68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AF7BD2DA-B6F2-8647-875D-C0A3F5B7BA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B5B9830-A7A7-4047-8E4B-CCE4726BA4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4E1FB35-A7C8-3743-8318-DDED48379575}" type="slidenum">
              <a:rPr lang="zh-CN" altLang="en-US" sz="1200" b="0">
                <a:latin typeface="Times New Roman" panose="02020603050405020304" pitchFamily="18" charset="0"/>
              </a:rPr>
              <a:pPr/>
              <a:t>42</a:t>
            </a:fld>
            <a:endParaRPr lang="en-US" altLang="zh-CN" sz="1200" b="0">
              <a:latin typeface="Times New Roman" panose="02020603050405020304" pitchFamily="18" charset="0"/>
            </a:endParaRPr>
          </a:p>
        </p:txBody>
      </p:sp>
      <p:sp>
        <p:nvSpPr>
          <p:cNvPr id="89091" name="Rectangle 2">
            <a:extLst>
              <a:ext uri="{FF2B5EF4-FFF2-40B4-BE49-F238E27FC236}">
                <a16:creationId xmlns:a16="http://schemas.microsoft.com/office/drawing/2014/main" id="{6C885355-3A15-EE43-852C-4F3D4CCB8CB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8D0BCAE-D756-AE46-84E7-4AF6BB8080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7CC5A039-FAC0-6C40-B9A9-524E0D67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C0301B4-E942-584C-B161-89432A527CBC}" type="slidenum">
              <a:rPr lang="zh-CN" altLang="en-US" sz="1200" b="0">
                <a:latin typeface="Times New Roman" panose="02020603050405020304" pitchFamily="18" charset="0"/>
              </a:rPr>
              <a:pPr/>
              <a:t>43</a:t>
            </a:fld>
            <a:endParaRPr lang="en-US" altLang="zh-CN" sz="1200" b="0">
              <a:latin typeface="Times New Roman" panose="02020603050405020304" pitchFamily="18" charset="0"/>
            </a:endParaRPr>
          </a:p>
        </p:txBody>
      </p:sp>
      <p:sp>
        <p:nvSpPr>
          <p:cNvPr id="91139" name="Rectangle 2">
            <a:extLst>
              <a:ext uri="{FF2B5EF4-FFF2-40B4-BE49-F238E27FC236}">
                <a16:creationId xmlns:a16="http://schemas.microsoft.com/office/drawing/2014/main" id="{C6D4B0ED-269B-B64C-BB14-B4592AD52A2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48BE703-1B4B-7549-B1F9-AAC9E033A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F897C3D-E352-F744-A808-9105838A78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F0E4F94-B0D7-B047-AA86-638AD3D1163F}" type="slidenum">
              <a:rPr lang="zh-CN" altLang="en-US" sz="1200" b="0">
                <a:latin typeface="Times New Roman" panose="02020603050405020304" pitchFamily="18" charset="0"/>
              </a:rPr>
              <a:pPr/>
              <a:t>44</a:t>
            </a:fld>
            <a:endParaRPr lang="en-US" altLang="zh-CN" sz="1200" b="0">
              <a:latin typeface="Times New Roman" panose="02020603050405020304" pitchFamily="18" charset="0"/>
            </a:endParaRPr>
          </a:p>
        </p:txBody>
      </p:sp>
      <p:sp>
        <p:nvSpPr>
          <p:cNvPr id="93187" name="Rectangle 2">
            <a:extLst>
              <a:ext uri="{FF2B5EF4-FFF2-40B4-BE49-F238E27FC236}">
                <a16:creationId xmlns:a16="http://schemas.microsoft.com/office/drawing/2014/main" id="{A0968C34-EE02-DE49-A080-652588F8186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236A437-DE84-8D49-9DAA-E9F7A6AA28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22FA5B3D-75EB-724D-B6D5-315208B91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E81898B-DFF2-3945-AAAA-431B7B3FD8E9}" type="slidenum">
              <a:rPr lang="zh-CN" altLang="en-US" sz="1200" b="0">
                <a:latin typeface="Times New Roman" panose="02020603050405020304" pitchFamily="18" charset="0"/>
              </a:rPr>
              <a:pPr/>
              <a:t>45</a:t>
            </a:fld>
            <a:endParaRPr lang="en-US" altLang="zh-CN" sz="1200" b="0">
              <a:latin typeface="Times New Roman" panose="02020603050405020304" pitchFamily="18" charset="0"/>
            </a:endParaRPr>
          </a:p>
        </p:txBody>
      </p:sp>
      <p:sp>
        <p:nvSpPr>
          <p:cNvPr id="95235" name="Rectangle 2">
            <a:extLst>
              <a:ext uri="{FF2B5EF4-FFF2-40B4-BE49-F238E27FC236}">
                <a16:creationId xmlns:a16="http://schemas.microsoft.com/office/drawing/2014/main" id="{0ADE528F-0075-3042-8DF4-22066F35B983}"/>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A526269-937F-014B-8056-1CDBCD5E4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D8023AE-6873-D744-A821-4F74B6E96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94D5351-3986-0447-A382-33D4338964AD}" type="slidenum">
              <a:rPr lang="zh-CN" altLang="en-US" sz="1200" b="0">
                <a:latin typeface="Times New Roman" panose="02020603050405020304" pitchFamily="18" charset="0"/>
              </a:rPr>
              <a:pPr/>
              <a:t>46</a:t>
            </a:fld>
            <a:endParaRPr lang="en-US" altLang="zh-CN" sz="1200" b="0">
              <a:latin typeface="Times New Roman" panose="02020603050405020304" pitchFamily="18" charset="0"/>
            </a:endParaRPr>
          </a:p>
        </p:txBody>
      </p:sp>
      <p:sp>
        <p:nvSpPr>
          <p:cNvPr id="97283" name="Rectangle 2">
            <a:extLst>
              <a:ext uri="{FF2B5EF4-FFF2-40B4-BE49-F238E27FC236}">
                <a16:creationId xmlns:a16="http://schemas.microsoft.com/office/drawing/2014/main" id="{7697981B-6138-BB48-983B-96F22BD42903}"/>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C4D9EB82-FAA7-6047-A59F-82EFE8E396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58F6FEC-9627-3144-AA85-4E84FA5B1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E787E67-5CC2-B743-B8AB-1EDA5459C96A}" type="slidenum">
              <a:rPr lang="zh-CN" altLang="en-US" sz="1200" b="0">
                <a:latin typeface="Times New Roman" panose="02020603050405020304" pitchFamily="18" charset="0"/>
              </a:rPr>
              <a:pPr/>
              <a:t>47</a:t>
            </a:fld>
            <a:endParaRPr lang="en-US" altLang="zh-CN" sz="1200" b="0">
              <a:latin typeface="Times New Roman" panose="02020603050405020304" pitchFamily="18" charset="0"/>
            </a:endParaRPr>
          </a:p>
        </p:txBody>
      </p:sp>
      <p:sp>
        <p:nvSpPr>
          <p:cNvPr id="99331" name="Rectangle 2">
            <a:extLst>
              <a:ext uri="{FF2B5EF4-FFF2-40B4-BE49-F238E27FC236}">
                <a16:creationId xmlns:a16="http://schemas.microsoft.com/office/drawing/2014/main" id="{716762B3-B844-2D40-8B89-D542772A33B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60CB8FED-D659-5045-BD7E-AC0E78AEED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04A9FD1-4DD9-AD4C-AA32-5ED283601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353DE02-126A-F644-80FC-6111584F5768}" type="slidenum">
              <a:rPr lang="zh-CN" altLang="en-US" sz="1200" b="0">
                <a:latin typeface="Times New Roman" panose="02020603050405020304" pitchFamily="18" charset="0"/>
              </a:rPr>
              <a:pPr/>
              <a:t>48</a:t>
            </a:fld>
            <a:endParaRPr lang="en-US" altLang="zh-CN" sz="1200" b="0">
              <a:latin typeface="Times New Roman" panose="02020603050405020304" pitchFamily="18" charset="0"/>
            </a:endParaRPr>
          </a:p>
        </p:txBody>
      </p:sp>
      <p:sp>
        <p:nvSpPr>
          <p:cNvPr id="101379" name="Rectangle 2">
            <a:extLst>
              <a:ext uri="{FF2B5EF4-FFF2-40B4-BE49-F238E27FC236}">
                <a16:creationId xmlns:a16="http://schemas.microsoft.com/office/drawing/2014/main" id="{671A97D5-EDE8-CC4A-A2D8-BDB3742A7025}"/>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36D6536-DDE5-4B4A-AB65-10CEA1251A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B2CCA19-D6A0-4D45-9766-9877C6A894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574EA16-7998-EB47-A644-254565839ACD}" type="slidenum">
              <a:rPr lang="zh-CN" altLang="en-US" sz="1200" b="0">
                <a:latin typeface="Times New Roman" panose="02020603050405020304" pitchFamily="18" charset="0"/>
              </a:rPr>
              <a:pPr/>
              <a:t>49</a:t>
            </a:fld>
            <a:endParaRPr lang="en-US" altLang="zh-CN" sz="1200" b="0">
              <a:latin typeface="Times New Roman" panose="02020603050405020304" pitchFamily="18" charset="0"/>
            </a:endParaRPr>
          </a:p>
        </p:txBody>
      </p:sp>
      <p:sp>
        <p:nvSpPr>
          <p:cNvPr id="103427" name="Rectangle 2">
            <a:extLst>
              <a:ext uri="{FF2B5EF4-FFF2-40B4-BE49-F238E27FC236}">
                <a16:creationId xmlns:a16="http://schemas.microsoft.com/office/drawing/2014/main" id="{BB94CC3A-B4C8-3143-B2CE-C2709479EE0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179AB97-1356-D043-B7DE-6BAAC4DD3B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BA45F0-7CFA-E24E-8A56-887202114B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5136C15-3A73-BB41-A030-78BAB4820E4E}" type="slidenum">
              <a:rPr lang="zh-CN" altLang="en-US" sz="1200" b="0">
                <a:latin typeface="Times New Roman" panose="02020603050405020304" pitchFamily="18" charset="0"/>
              </a:rPr>
              <a:pPr/>
              <a:t>5</a:t>
            </a:fld>
            <a:endParaRPr lang="en-US" altLang="zh-CN" sz="1200" b="0">
              <a:latin typeface="Times New Roman" panose="02020603050405020304" pitchFamily="18" charset="0"/>
            </a:endParaRPr>
          </a:p>
        </p:txBody>
      </p:sp>
      <p:sp>
        <p:nvSpPr>
          <p:cNvPr id="13315" name="Rectangle 2">
            <a:extLst>
              <a:ext uri="{FF2B5EF4-FFF2-40B4-BE49-F238E27FC236}">
                <a16:creationId xmlns:a16="http://schemas.microsoft.com/office/drawing/2014/main" id="{AB202C99-5DC4-F14F-B335-8EB69FE19E5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A8EA6EF2-3C23-5B4D-81FE-C52F33C3B1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01E54E6-92CD-094C-A087-F3558CFB7E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55BC5CD-F7DB-4D4A-B958-3C90E5D3EB25}" type="slidenum">
              <a:rPr lang="zh-CN" altLang="en-US" sz="1200" b="0">
                <a:latin typeface="Times New Roman" panose="02020603050405020304" pitchFamily="18" charset="0"/>
              </a:rPr>
              <a:pPr/>
              <a:t>50</a:t>
            </a:fld>
            <a:endParaRPr lang="en-US" altLang="zh-CN" sz="1200" b="0">
              <a:latin typeface="Times New Roman" panose="02020603050405020304" pitchFamily="18" charset="0"/>
            </a:endParaRPr>
          </a:p>
        </p:txBody>
      </p:sp>
      <p:sp>
        <p:nvSpPr>
          <p:cNvPr id="105475" name="Rectangle 2">
            <a:extLst>
              <a:ext uri="{FF2B5EF4-FFF2-40B4-BE49-F238E27FC236}">
                <a16:creationId xmlns:a16="http://schemas.microsoft.com/office/drawing/2014/main" id="{E3E77B4E-1FC1-4A45-8ED1-4B9AC06AAECA}"/>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E744A66-A269-E442-94C7-63E1880CDE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2D8EB9B-34B4-6945-80DE-C77BFABBE0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1AB11D9-2495-0444-A3CF-390646C48B88}" type="slidenum">
              <a:rPr lang="zh-CN" altLang="en-US" sz="1200" b="0">
                <a:latin typeface="Times New Roman" panose="02020603050405020304" pitchFamily="18" charset="0"/>
              </a:rPr>
              <a:pPr/>
              <a:t>51</a:t>
            </a:fld>
            <a:endParaRPr lang="en-US" altLang="zh-CN" sz="1200" b="0">
              <a:latin typeface="Times New Roman" panose="02020603050405020304" pitchFamily="18" charset="0"/>
            </a:endParaRPr>
          </a:p>
        </p:txBody>
      </p:sp>
      <p:sp>
        <p:nvSpPr>
          <p:cNvPr id="107523" name="Rectangle 2">
            <a:extLst>
              <a:ext uri="{FF2B5EF4-FFF2-40B4-BE49-F238E27FC236}">
                <a16:creationId xmlns:a16="http://schemas.microsoft.com/office/drawing/2014/main" id="{069682F3-331E-E24E-9D1C-07395E201769}"/>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CA2E62D-FD1E-A14E-A9C5-D3B3ACDBB5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78B56C6-4519-3E4D-AD52-E651F4D6B4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4D33661-C661-3C4B-BA50-730D02FEE22F}" type="slidenum">
              <a:rPr lang="zh-CN" altLang="en-US" sz="1200" b="0">
                <a:latin typeface="Times New Roman" panose="02020603050405020304" pitchFamily="18" charset="0"/>
              </a:rPr>
              <a:pPr/>
              <a:t>52</a:t>
            </a:fld>
            <a:endParaRPr lang="en-US" altLang="zh-CN" sz="1200" b="0">
              <a:latin typeface="Times New Roman" panose="02020603050405020304" pitchFamily="18" charset="0"/>
            </a:endParaRPr>
          </a:p>
        </p:txBody>
      </p:sp>
      <p:sp>
        <p:nvSpPr>
          <p:cNvPr id="109571" name="Rectangle 2">
            <a:extLst>
              <a:ext uri="{FF2B5EF4-FFF2-40B4-BE49-F238E27FC236}">
                <a16:creationId xmlns:a16="http://schemas.microsoft.com/office/drawing/2014/main" id="{B4FBC9CB-6010-8A4D-9B4E-B3698275782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9950B24-9EC6-5345-91B8-2A0473E50E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9204350-A6E9-D249-9117-732040AD2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AC5E96A-BD51-F84E-BB96-9752F873640C}" type="slidenum">
              <a:rPr lang="zh-CN" altLang="en-US" sz="1200" b="0">
                <a:latin typeface="Times New Roman" panose="02020603050405020304" pitchFamily="18" charset="0"/>
              </a:rPr>
              <a:pPr/>
              <a:t>53</a:t>
            </a:fld>
            <a:endParaRPr lang="en-US" altLang="zh-CN" sz="1200" b="0">
              <a:latin typeface="Times New Roman" panose="02020603050405020304" pitchFamily="18" charset="0"/>
            </a:endParaRPr>
          </a:p>
        </p:txBody>
      </p:sp>
      <p:sp>
        <p:nvSpPr>
          <p:cNvPr id="111619" name="Rectangle 2">
            <a:extLst>
              <a:ext uri="{FF2B5EF4-FFF2-40B4-BE49-F238E27FC236}">
                <a16:creationId xmlns:a16="http://schemas.microsoft.com/office/drawing/2014/main" id="{2263DDC4-5ADB-9C44-81D8-6AC934CFEC63}"/>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42C28033-6BCC-5D42-81E6-6547608F0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CE30203-FF78-6F4E-BEE4-313C5378C3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41A0275-ADB0-6E40-A8A5-90064039A035}" type="slidenum">
              <a:rPr lang="zh-CN" altLang="en-US" sz="1200" b="0">
                <a:latin typeface="Times New Roman" panose="02020603050405020304" pitchFamily="18" charset="0"/>
              </a:rPr>
              <a:pPr/>
              <a:t>54</a:t>
            </a:fld>
            <a:endParaRPr lang="en-US" altLang="zh-CN" sz="1200" b="0">
              <a:latin typeface="Times New Roman" panose="02020603050405020304" pitchFamily="18" charset="0"/>
            </a:endParaRPr>
          </a:p>
        </p:txBody>
      </p:sp>
      <p:sp>
        <p:nvSpPr>
          <p:cNvPr id="113667" name="Rectangle 2">
            <a:extLst>
              <a:ext uri="{FF2B5EF4-FFF2-40B4-BE49-F238E27FC236}">
                <a16:creationId xmlns:a16="http://schemas.microsoft.com/office/drawing/2014/main" id="{56145FF0-25BE-BB49-B5F1-A9B5A809D90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247A85E-6DCF-344F-8C8D-F91679F148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0B13395-B819-5541-91A4-ACB372FA2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010B430-E86F-F843-83E2-17F4FD340D15}" type="slidenum">
              <a:rPr lang="zh-CN" altLang="en-US" sz="1200" b="0">
                <a:latin typeface="Times New Roman" panose="02020603050405020304" pitchFamily="18" charset="0"/>
              </a:rPr>
              <a:pPr/>
              <a:t>55</a:t>
            </a:fld>
            <a:endParaRPr lang="en-US" altLang="zh-CN" sz="1200" b="0">
              <a:latin typeface="Times New Roman" panose="02020603050405020304" pitchFamily="18" charset="0"/>
            </a:endParaRPr>
          </a:p>
        </p:txBody>
      </p:sp>
      <p:sp>
        <p:nvSpPr>
          <p:cNvPr id="115715" name="Rectangle 2">
            <a:extLst>
              <a:ext uri="{FF2B5EF4-FFF2-40B4-BE49-F238E27FC236}">
                <a16:creationId xmlns:a16="http://schemas.microsoft.com/office/drawing/2014/main" id="{11F20E3B-EDA4-C944-9B78-F16F8475726D}"/>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827890EB-F5F2-CD42-83E3-ED88BAB21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002A81F8-9B2C-7A4F-804B-ED855C9AB9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4104715-067B-EF48-A170-05E51B52BC6A}" type="slidenum">
              <a:rPr lang="zh-CN" altLang="en-US" sz="1200" b="0">
                <a:latin typeface="Times New Roman" panose="02020603050405020304" pitchFamily="18" charset="0"/>
              </a:rPr>
              <a:pPr/>
              <a:t>56</a:t>
            </a:fld>
            <a:endParaRPr lang="en-US" altLang="zh-CN" sz="1200" b="0">
              <a:latin typeface="Times New Roman" panose="02020603050405020304" pitchFamily="18" charset="0"/>
            </a:endParaRPr>
          </a:p>
        </p:txBody>
      </p:sp>
      <p:sp>
        <p:nvSpPr>
          <p:cNvPr id="117763" name="Rectangle 2">
            <a:extLst>
              <a:ext uri="{FF2B5EF4-FFF2-40B4-BE49-F238E27FC236}">
                <a16:creationId xmlns:a16="http://schemas.microsoft.com/office/drawing/2014/main" id="{A99D259D-5005-D546-A396-4F30AA00C197}"/>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24B7E463-159C-F047-9195-428FF82F06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A2DA7C76-471C-CE49-BE79-B825624844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2A117AD-DD4B-AB43-B309-A3F268326A00}" type="slidenum">
              <a:rPr lang="zh-CN" altLang="en-US" sz="1200" b="0">
                <a:latin typeface="Times New Roman" panose="02020603050405020304" pitchFamily="18" charset="0"/>
              </a:rPr>
              <a:pPr/>
              <a:t>57</a:t>
            </a:fld>
            <a:endParaRPr lang="en-US" altLang="zh-CN" sz="1200" b="0">
              <a:latin typeface="Times New Roman" panose="02020603050405020304" pitchFamily="18" charset="0"/>
            </a:endParaRPr>
          </a:p>
        </p:txBody>
      </p:sp>
      <p:sp>
        <p:nvSpPr>
          <p:cNvPr id="119811" name="Rectangle 2">
            <a:extLst>
              <a:ext uri="{FF2B5EF4-FFF2-40B4-BE49-F238E27FC236}">
                <a16:creationId xmlns:a16="http://schemas.microsoft.com/office/drawing/2014/main" id="{67EB31B1-7C94-7049-8563-2F39D0CF4A4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9AC7FBF9-CDA1-3240-B00E-024B45DB9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A00DFF1-2130-1542-B7C5-CA048F544F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EF4A667-E95C-344F-9E61-E9BB79EC9F0C}" type="slidenum">
              <a:rPr lang="zh-CN" altLang="en-US" sz="1200" b="0">
                <a:latin typeface="Times New Roman" panose="02020603050405020304" pitchFamily="18" charset="0"/>
              </a:rPr>
              <a:pPr/>
              <a:t>58</a:t>
            </a:fld>
            <a:endParaRPr lang="en-US" altLang="zh-CN" sz="1200" b="0">
              <a:latin typeface="Times New Roman" panose="02020603050405020304" pitchFamily="18" charset="0"/>
            </a:endParaRPr>
          </a:p>
        </p:txBody>
      </p:sp>
      <p:sp>
        <p:nvSpPr>
          <p:cNvPr id="121859" name="Rectangle 2">
            <a:extLst>
              <a:ext uri="{FF2B5EF4-FFF2-40B4-BE49-F238E27FC236}">
                <a16:creationId xmlns:a16="http://schemas.microsoft.com/office/drawing/2014/main" id="{29D4E069-2BDD-2A48-9DA1-9A8EF4F70BFA}"/>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328DB75B-F026-C147-8A24-B3773D2B29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C6B42D3-4421-FD47-92B8-BE6B8C8CD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2965043-2014-974D-B133-C5803F101549}" type="slidenum">
              <a:rPr lang="zh-CN" altLang="en-US" sz="1200" b="0">
                <a:latin typeface="Times New Roman" panose="02020603050405020304" pitchFamily="18" charset="0"/>
              </a:rPr>
              <a:pPr/>
              <a:t>59</a:t>
            </a:fld>
            <a:endParaRPr lang="en-US" altLang="zh-CN" sz="1200" b="0">
              <a:latin typeface="Times New Roman" panose="02020603050405020304" pitchFamily="18" charset="0"/>
            </a:endParaRPr>
          </a:p>
        </p:txBody>
      </p:sp>
      <p:sp>
        <p:nvSpPr>
          <p:cNvPr id="123907" name="Rectangle 2">
            <a:extLst>
              <a:ext uri="{FF2B5EF4-FFF2-40B4-BE49-F238E27FC236}">
                <a16:creationId xmlns:a16="http://schemas.microsoft.com/office/drawing/2014/main" id="{9AFE12EA-93F0-4B4D-A33B-E10D4B4A192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CF09515-184B-CD44-BE6E-84548074D4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77E5460-10BE-C546-8C64-448C886A7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6D23349-4096-B149-B670-17129592BDFE}" type="slidenum">
              <a:rPr lang="zh-CN" altLang="en-US" sz="1200" b="0">
                <a:latin typeface="Times New Roman" panose="02020603050405020304" pitchFamily="18" charset="0"/>
              </a:rPr>
              <a:pPr/>
              <a:t>6</a:t>
            </a:fld>
            <a:endParaRPr lang="en-US" altLang="zh-CN" sz="1200" b="0">
              <a:latin typeface="Times New Roman" panose="02020603050405020304" pitchFamily="18" charset="0"/>
            </a:endParaRPr>
          </a:p>
        </p:txBody>
      </p:sp>
      <p:sp>
        <p:nvSpPr>
          <p:cNvPr id="15363" name="Rectangle 2">
            <a:extLst>
              <a:ext uri="{FF2B5EF4-FFF2-40B4-BE49-F238E27FC236}">
                <a16:creationId xmlns:a16="http://schemas.microsoft.com/office/drawing/2014/main" id="{51C0DB68-281B-104B-B0C9-B268BF8ECB2A}"/>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F32089A-6261-1F48-992E-2EF2672FAE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8AB9691-8233-AF4E-BB2C-CEF9616A6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BF87F78-6AC0-0342-B870-D7CFCDB4C7DE}" type="slidenum">
              <a:rPr lang="zh-CN" altLang="en-US" sz="1200" b="0">
                <a:latin typeface="Times New Roman" panose="02020603050405020304" pitchFamily="18" charset="0"/>
              </a:rPr>
              <a:pPr/>
              <a:t>60</a:t>
            </a:fld>
            <a:endParaRPr lang="en-US" altLang="zh-CN" sz="1200" b="0">
              <a:latin typeface="Times New Roman" panose="02020603050405020304" pitchFamily="18" charset="0"/>
            </a:endParaRPr>
          </a:p>
        </p:txBody>
      </p:sp>
      <p:sp>
        <p:nvSpPr>
          <p:cNvPr id="125955" name="Rectangle 2">
            <a:extLst>
              <a:ext uri="{FF2B5EF4-FFF2-40B4-BE49-F238E27FC236}">
                <a16:creationId xmlns:a16="http://schemas.microsoft.com/office/drawing/2014/main" id="{E3371A99-C03A-A044-991A-0ABE1E893746}"/>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50D527D6-998D-C84A-9CC1-850EE0A052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6931F0F2-DB37-B543-8E13-AD05703A23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7AD424E-AF46-5941-8B7D-8F3745BF6D53}" type="slidenum">
              <a:rPr lang="zh-CN" altLang="en-US" sz="1200" b="0">
                <a:latin typeface="Times New Roman" panose="02020603050405020304" pitchFamily="18" charset="0"/>
              </a:rPr>
              <a:pPr/>
              <a:t>61</a:t>
            </a:fld>
            <a:endParaRPr lang="en-US" altLang="zh-CN" sz="1200" b="0">
              <a:latin typeface="Times New Roman" panose="02020603050405020304" pitchFamily="18" charset="0"/>
            </a:endParaRPr>
          </a:p>
        </p:txBody>
      </p:sp>
      <p:sp>
        <p:nvSpPr>
          <p:cNvPr id="128003" name="Rectangle 2">
            <a:extLst>
              <a:ext uri="{FF2B5EF4-FFF2-40B4-BE49-F238E27FC236}">
                <a16:creationId xmlns:a16="http://schemas.microsoft.com/office/drawing/2014/main" id="{45DCD793-DCD8-6546-AE1D-7917454C2A4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DE5BD75-6624-0642-B2ED-9BF5E6B32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8CF931C3-CD42-D946-B8D8-44C40CAD4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5F28079-CFB2-4146-BD83-789AE9B0A6A6}" type="slidenum">
              <a:rPr lang="zh-CN" altLang="en-US" sz="1200" b="0">
                <a:latin typeface="Times New Roman" panose="02020603050405020304" pitchFamily="18" charset="0"/>
              </a:rPr>
              <a:pPr/>
              <a:t>62</a:t>
            </a:fld>
            <a:endParaRPr lang="en-US" altLang="zh-CN" sz="1200" b="0">
              <a:latin typeface="Times New Roman" panose="02020603050405020304" pitchFamily="18" charset="0"/>
            </a:endParaRPr>
          </a:p>
        </p:txBody>
      </p:sp>
      <p:sp>
        <p:nvSpPr>
          <p:cNvPr id="130051" name="Rectangle 2">
            <a:extLst>
              <a:ext uri="{FF2B5EF4-FFF2-40B4-BE49-F238E27FC236}">
                <a16:creationId xmlns:a16="http://schemas.microsoft.com/office/drawing/2014/main" id="{BC66768D-79DF-7643-BDA6-92A206F86BA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FC38DD37-75FE-A848-9E50-FD41B0EB97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8F7366BF-3E76-F849-9D81-4C8D746B1E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E748E7F-A096-6B4A-A1D6-23E9555304C2}" type="slidenum">
              <a:rPr lang="zh-CN" altLang="en-US" sz="1200" b="0">
                <a:latin typeface="Times New Roman" panose="02020603050405020304" pitchFamily="18" charset="0"/>
              </a:rPr>
              <a:pPr/>
              <a:t>63</a:t>
            </a:fld>
            <a:endParaRPr lang="en-US" altLang="zh-CN" sz="1200" b="0">
              <a:latin typeface="Times New Roman" panose="02020603050405020304" pitchFamily="18" charset="0"/>
            </a:endParaRPr>
          </a:p>
        </p:txBody>
      </p:sp>
      <p:sp>
        <p:nvSpPr>
          <p:cNvPr id="132099" name="Rectangle 2">
            <a:extLst>
              <a:ext uri="{FF2B5EF4-FFF2-40B4-BE49-F238E27FC236}">
                <a16:creationId xmlns:a16="http://schemas.microsoft.com/office/drawing/2014/main" id="{A7F6618E-6F33-7740-9720-C6E87E8624CF}"/>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6C61F55-8D5F-504F-8AFD-6AD4DEFB8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9EF87614-45E0-DD42-A764-FFEDE271A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C1D0BBA-FB96-7D46-B897-3FC9FEA75804}" type="slidenum">
              <a:rPr lang="zh-CN" altLang="en-US" sz="1200" b="0">
                <a:latin typeface="Times New Roman" panose="02020603050405020304" pitchFamily="18" charset="0"/>
              </a:rPr>
              <a:pPr/>
              <a:t>64</a:t>
            </a:fld>
            <a:endParaRPr lang="en-US" altLang="zh-CN" sz="1200" b="0">
              <a:latin typeface="Times New Roman" panose="02020603050405020304" pitchFamily="18" charset="0"/>
            </a:endParaRPr>
          </a:p>
        </p:txBody>
      </p:sp>
      <p:sp>
        <p:nvSpPr>
          <p:cNvPr id="134147" name="Rectangle 2">
            <a:extLst>
              <a:ext uri="{FF2B5EF4-FFF2-40B4-BE49-F238E27FC236}">
                <a16:creationId xmlns:a16="http://schemas.microsoft.com/office/drawing/2014/main" id="{52E4D35B-4DD4-5746-B527-1E703764BDF6}"/>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E696725E-DAA8-4248-936C-9352978BA9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ED5C01F4-57B1-BB4D-8227-B7EF648679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3890E35-9B1D-2F44-8F5D-1EA57A59C4B0}" type="slidenum">
              <a:rPr lang="zh-CN" altLang="en-US" sz="1200" b="0">
                <a:latin typeface="Times New Roman" panose="02020603050405020304" pitchFamily="18" charset="0"/>
              </a:rPr>
              <a:pPr/>
              <a:t>65</a:t>
            </a:fld>
            <a:endParaRPr lang="en-US" altLang="zh-CN" sz="1200" b="0">
              <a:latin typeface="Times New Roman" panose="02020603050405020304" pitchFamily="18" charset="0"/>
            </a:endParaRPr>
          </a:p>
        </p:txBody>
      </p:sp>
      <p:sp>
        <p:nvSpPr>
          <p:cNvPr id="136195" name="Rectangle 2">
            <a:extLst>
              <a:ext uri="{FF2B5EF4-FFF2-40B4-BE49-F238E27FC236}">
                <a16:creationId xmlns:a16="http://schemas.microsoft.com/office/drawing/2014/main" id="{F7917B53-2CAE-8946-BE0E-3D65B7EBD89C}"/>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4C3AE709-2FDA-9544-8B4D-F19E1E9453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4B66E685-1101-F849-B294-AE678586F4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1A5AC75-5772-1846-8347-0A1E09E4CB1A}" type="slidenum">
              <a:rPr lang="zh-CN" altLang="en-US" sz="1200" b="0">
                <a:latin typeface="Times New Roman" panose="02020603050405020304" pitchFamily="18" charset="0"/>
              </a:rPr>
              <a:pPr/>
              <a:t>66</a:t>
            </a:fld>
            <a:endParaRPr lang="en-US" altLang="zh-CN" sz="1200" b="0">
              <a:latin typeface="Times New Roman" panose="02020603050405020304" pitchFamily="18" charset="0"/>
            </a:endParaRPr>
          </a:p>
        </p:txBody>
      </p:sp>
      <p:sp>
        <p:nvSpPr>
          <p:cNvPr id="138243" name="Rectangle 2">
            <a:extLst>
              <a:ext uri="{FF2B5EF4-FFF2-40B4-BE49-F238E27FC236}">
                <a16:creationId xmlns:a16="http://schemas.microsoft.com/office/drawing/2014/main" id="{A9ACBE10-0845-604D-A4C8-D627C2B44CE5}"/>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3F52A844-3BDD-F845-879E-6F888B62B3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F87A2FF5-829D-C348-85B3-6BFD46F60C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03637A1-FE77-EB4F-BE34-96DC5C42F41C}" type="slidenum">
              <a:rPr lang="zh-CN" altLang="en-US" sz="1200" b="0">
                <a:latin typeface="Times New Roman" panose="02020603050405020304" pitchFamily="18" charset="0"/>
              </a:rPr>
              <a:pPr/>
              <a:t>67</a:t>
            </a:fld>
            <a:endParaRPr lang="en-US" altLang="zh-CN" sz="1200" b="0">
              <a:latin typeface="Times New Roman" panose="02020603050405020304" pitchFamily="18" charset="0"/>
            </a:endParaRPr>
          </a:p>
        </p:txBody>
      </p:sp>
      <p:sp>
        <p:nvSpPr>
          <p:cNvPr id="140291" name="Rectangle 2">
            <a:extLst>
              <a:ext uri="{FF2B5EF4-FFF2-40B4-BE49-F238E27FC236}">
                <a16:creationId xmlns:a16="http://schemas.microsoft.com/office/drawing/2014/main" id="{089434FD-3B55-AD43-8990-8A66F6307E9A}"/>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B29EBBBA-796C-A842-B3D1-AF98667854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B5BE6102-3C58-D349-B89B-161AC5EA1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D079856-FC0E-4B4A-AA74-47A4DA3D82CF}" type="slidenum">
              <a:rPr lang="zh-CN" altLang="en-US" sz="1200" b="0">
                <a:latin typeface="Times New Roman" panose="02020603050405020304" pitchFamily="18" charset="0"/>
              </a:rPr>
              <a:pPr/>
              <a:t>68</a:t>
            </a:fld>
            <a:endParaRPr lang="en-US" altLang="zh-CN" sz="1200" b="0">
              <a:latin typeface="Times New Roman" panose="02020603050405020304" pitchFamily="18" charset="0"/>
            </a:endParaRPr>
          </a:p>
        </p:txBody>
      </p:sp>
      <p:sp>
        <p:nvSpPr>
          <p:cNvPr id="142339" name="Rectangle 2">
            <a:extLst>
              <a:ext uri="{FF2B5EF4-FFF2-40B4-BE49-F238E27FC236}">
                <a16:creationId xmlns:a16="http://schemas.microsoft.com/office/drawing/2014/main" id="{91096A94-517D-6142-806E-1B8237B5388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49765AC4-B829-754B-BB3E-B6F1F27218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09F01A5-1541-A446-99B7-0A3FB86AC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C18700A-3DD9-B949-B4A6-62BF7C1544F2}" type="slidenum">
              <a:rPr lang="zh-CN" altLang="en-US" sz="1200" b="0">
                <a:latin typeface="Times New Roman" panose="02020603050405020304" pitchFamily="18" charset="0"/>
              </a:rPr>
              <a:pPr/>
              <a:t>69</a:t>
            </a:fld>
            <a:endParaRPr lang="en-US" altLang="zh-CN" sz="1200" b="0">
              <a:latin typeface="Times New Roman" panose="02020603050405020304" pitchFamily="18" charset="0"/>
            </a:endParaRPr>
          </a:p>
        </p:txBody>
      </p:sp>
      <p:sp>
        <p:nvSpPr>
          <p:cNvPr id="144387" name="Rectangle 2">
            <a:extLst>
              <a:ext uri="{FF2B5EF4-FFF2-40B4-BE49-F238E27FC236}">
                <a16:creationId xmlns:a16="http://schemas.microsoft.com/office/drawing/2014/main" id="{C030773E-CAA0-C24D-8274-5F1A4C7EC4DA}"/>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D1E91A8A-9608-514E-B16D-9E6CCB9AE2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589BB66-3313-BF43-AA6E-198FE06C17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D7C907F-8A85-C24C-B198-D0224F9E7AA7}" type="slidenum">
              <a:rPr lang="zh-CN" altLang="en-US" sz="1200" b="0">
                <a:latin typeface="Times New Roman" panose="02020603050405020304" pitchFamily="18" charset="0"/>
              </a:rPr>
              <a:pPr/>
              <a:t>7</a:t>
            </a:fld>
            <a:endParaRPr lang="en-US" altLang="zh-CN" sz="1200" b="0">
              <a:latin typeface="Times New Roman" panose="02020603050405020304" pitchFamily="18" charset="0"/>
            </a:endParaRPr>
          </a:p>
        </p:txBody>
      </p:sp>
      <p:sp>
        <p:nvSpPr>
          <p:cNvPr id="17411" name="Rectangle 2">
            <a:extLst>
              <a:ext uri="{FF2B5EF4-FFF2-40B4-BE49-F238E27FC236}">
                <a16:creationId xmlns:a16="http://schemas.microsoft.com/office/drawing/2014/main" id="{6034D9B4-B37C-944D-8445-EE306975775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48858BA-B0CC-D04B-8430-C010FE99FA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7B1DA1F8-6827-9048-A260-05FFE1231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07C681C-45BE-E149-B038-5116EA1508F6}" type="slidenum">
              <a:rPr lang="zh-CN" altLang="en-US" sz="1200" b="0">
                <a:latin typeface="Times New Roman" panose="02020603050405020304" pitchFamily="18" charset="0"/>
              </a:rPr>
              <a:pPr/>
              <a:t>70</a:t>
            </a:fld>
            <a:endParaRPr lang="en-US" altLang="zh-CN" sz="1200" b="0">
              <a:latin typeface="Times New Roman" panose="02020603050405020304" pitchFamily="18" charset="0"/>
            </a:endParaRPr>
          </a:p>
        </p:txBody>
      </p:sp>
      <p:sp>
        <p:nvSpPr>
          <p:cNvPr id="146435" name="Rectangle 2">
            <a:extLst>
              <a:ext uri="{FF2B5EF4-FFF2-40B4-BE49-F238E27FC236}">
                <a16:creationId xmlns:a16="http://schemas.microsoft.com/office/drawing/2014/main" id="{7230E01E-AB5B-F84D-BBEE-D588D93C2C2C}"/>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AB775B9F-2278-C249-A475-6A64DEAD4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C275F99A-2871-3F4B-801E-7BE8157EB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2ACC57C-16C5-8046-90EE-721A6499EED6}" type="slidenum">
              <a:rPr lang="zh-CN" altLang="en-US" sz="1200" b="0">
                <a:latin typeface="Times New Roman" panose="02020603050405020304" pitchFamily="18" charset="0"/>
              </a:rPr>
              <a:pPr/>
              <a:t>71</a:t>
            </a:fld>
            <a:endParaRPr lang="en-US" altLang="zh-CN" sz="1200" b="0">
              <a:latin typeface="Times New Roman" panose="02020603050405020304" pitchFamily="18" charset="0"/>
            </a:endParaRPr>
          </a:p>
        </p:txBody>
      </p:sp>
      <p:sp>
        <p:nvSpPr>
          <p:cNvPr id="148483" name="Rectangle 2">
            <a:extLst>
              <a:ext uri="{FF2B5EF4-FFF2-40B4-BE49-F238E27FC236}">
                <a16:creationId xmlns:a16="http://schemas.microsoft.com/office/drawing/2014/main" id="{D922FC53-6D6F-B347-8D31-C129D85F9215}"/>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58165715-3268-7245-B867-EC0BB315F7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CAA79FD1-4611-8C47-B442-BFBA0DF07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20BAA2E-B8F8-4649-BE4C-3C7834BE0DC0}" type="slidenum">
              <a:rPr lang="zh-CN" altLang="en-US" sz="1200" b="0">
                <a:latin typeface="Times New Roman" panose="02020603050405020304" pitchFamily="18" charset="0"/>
              </a:rPr>
              <a:pPr/>
              <a:t>72</a:t>
            </a:fld>
            <a:endParaRPr lang="en-US" altLang="zh-CN" sz="1200" b="0">
              <a:latin typeface="Times New Roman" panose="02020603050405020304" pitchFamily="18" charset="0"/>
            </a:endParaRPr>
          </a:p>
        </p:txBody>
      </p:sp>
      <p:sp>
        <p:nvSpPr>
          <p:cNvPr id="150531" name="Rectangle 2">
            <a:extLst>
              <a:ext uri="{FF2B5EF4-FFF2-40B4-BE49-F238E27FC236}">
                <a16:creationId xmlns:a16="http://schemas.microsoft.com/office/drawing/2014/main" id="{0C2AF8C5-038D-6949-AD66-3D1CC49C9E00}"/>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20A3DE66-0D16-E247-8607-4C6F16F19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9FF0CD1A-7369-CB44-8F6F-87FBEE515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B585A34-C89D-F44A-96CA-6AF31F58F723}" type="slidenum">
              <a:rPr lang="zh-CN" altLang="en-US" sz="1200" b="0">
                <a:latin typeface="Times New Roman" panose="02020603050405020304" pitchFamily="18" charset="0"/>
              </a:rPr>
              <a:pPr/>
              <a:t>73</a:t>
            </a:fld>
            <a:endParaRPr lang="en-US" altLang="zh-CN" sz="1200" b="0">
              <a:latin typeface="Times New Roman" panose="02020603050405020304" pitchFamily="18" charset="0"/>
            </a:endParaRPr>
          </a:p>
        </p:txBody>
      </p:sp>
      <p:sp>
        <p:nvSpPr>
          <p:cNvPr id="152579" name="Rectangle 2">
            <a:extLst>
              <a:ext uri="{FF2B5EF4-FFF2-40B4-BE49-F238E27FC236}">
                <a16:creationId xmlns:a16="http://schemas.microsoft.com/office/drawing/2014/main" id="{C8A3167C-4236-F74B-ACAE-7479E11B75B7}"/>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CE580EC9-1F6D-774D-97DC-099B30F71C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0D6D000F-1726-4E4B-ADD1-1A805F19A1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D922F91-5F9C-9A4C-B700-F8C95E4488A4}" type="slidenum">
              <a:rPr lang="zh-CN" altLang="en-US" sz="1200" b="0">
                <a:latin typeface="Times New Roman" panose="02020603050405020304" pitchFamily="18" charset="0"/>
              </a:rPr>
              <a:pPr/>
              <a:t>74</a:t>
            </a:fld>
            <a:endParaRPr lang="en-US" altLang="zh-CN" sz="1200" b="0">
              <a:latin typeface="Times New Roman" panose="02020603050405020304" pitchFamily="18" charset="0"/>
            </a:endParaRPr>
          </a:p>
        </p:txBody>
      </p:sp>
      <p:sp>
        <p:nvSpPr>
          <p:cNvPr id="154627" name="Rectangle 2">
            <a:extLst>
              <a:ext uri="{FF2B5EF4-FFF2-40B4-BE49-F238E27FC236}">
                <a16:creationId xmlns:a16="http://schemas.microsoft.com/office/drawing/2014/main" id="{F8836F62-78BC-5246-B7DF-6589C9707FCB}"/>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0FB2FEC5-BE21-B44C-8DF0-D0AD613D2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D9E59108-7FB3-794C-AF58-4C56E06331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6754C11-FDDD-C342-8EA7-102BE8E430FC}" type="slidenum">
              <a:rPr lang="zh-CN" altLang="en-US" sz="1200" b="0">
                <a:latin typeface="Times New Roman" panose="02020603050405020304" pitchFamily="18" charset="0"/>
              </a:rPr>
              <a:pPr/>
              <a:t>75</a:t>
            </a:fld>
            <a:endParaRPr lang="en-US" altLang="zh-CN" sz="1200" b="0">
              <a:latin typeface="Times New Roman" panose="02020603050405020304" pitchFamily="18" charset="0"/>
            </a:endParaRPr>
          </a:p>
        </p:txBody>
      </p:sp>
      <p:sp>
        <p:nvSpPr>
          <p:cNvPr id="156675" name="Rectangle 2">
            <a:extLst>
              <a:ext uri="{FF2B5EF4-FFF2-40B4-BE49-F238E27FC236}">
                <a16:creationId xmlns:a16="http://schemas.microsoft.com/office/drawing/2014/main" id="{65605E39-400B-AC48-ADFD-10CE8F56CF39}"/>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E9734A77-2056-B64C-AFBB-468B074902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26CBD358-C3AB-AE4B-9D7E-62F393BA2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D4E128B-EE02-7C4D-9B7A-884EA8A06FCE}" type="slidenum">
              <a:rPr lang="zh-CN" altLang="en-US" sz="1200" b="0">
                <a:latin typeface="Times New Roman" panose="02020603050405020304" pitchFamily="18" charset="0"/>
              </a:rPr>
              <a:pPr/>
              <a:t>76</a:t>
            </a:fld>
            <a:endParaRPr lang="en-US" altLang="zh-CN" sz="1200" b="0">
              <a:latin typeface="Times New Roman" panose="02020603050405020304" pitchFamily="18" charset="0"/>
            </a:endParaRPr>
          </a:p>
        </p:txBody>
      </p:sp>
      <p:sp>
        <p:nvSpPr>
          <p:cNvPr id="158723" name="Rectangle 2">
            <a:extLst>
              <a:ext uri="{FF2B5EF4-FFF2-40B4-BE49-F238E27FC236}">
                <a16:creationId xmlns:a16="http://schemas.microsoft.com/office/drawing/2014/main" id="{E446A88B-4CE7-0140-9759-643622553060}"/>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7FD25C94-C6CC-734E-AF0E-0F02DDFB3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E2531CB-852E-6341-BED6-CA108BAF54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8000B77-2F2A-F441-8174-A07B9B6BDFA2}" type="slidenum">
              <a:rPr lang="zh-CN" altLang="en-US" sz="1200" b="0">
                <a:latin typeface="Times New Roman" panose="02020603050405020304" pitchFamily="18" charset="0"/>
              </a:rPr>
              <a:pPr/>
              <a:t>77</a:t>
            </a:fld>
            <a:endParaRPr lang="en-US" altLang="zh-CN" sz="1200" b="0">
              <a:latin typeface="Times New Roman" panose="02020603050405020304" pitchFamily="18" charset="0"/>
            </a:endParaRPr>
          </a:p>
        </p:txBody>
      </p:sp>
      <p:sp>
        <p:nvSpPr>
          <p:cNvPr id="160771" name="Rectangle 2">
            <a:extLst>
              <a:ext uri="{FF2B5EF4-FFF2-40B4-BE49-F238E27FC236}">
                <a16:creationId xmlns:a16="http://schemas.microsoft.com/office/drawing/2014/main" id="{DD12F617-FEEE-1E47-8D05-6021924BD684}"/>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5001AD58-5D77-2E4F-9160-E3B71FF1EC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E46D648C-849E-6F4D-B0DE-D3525BAB70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1F19C17-4DB9-724C-B74F-5E8BDD144AA6}" type="slidenum">
              <a:rPr lang="zh-CN" altLang="en-US" sz="1200" b="0">
                <a:latin typeface="Times New Roman" panose="02020603050405020304" pitchFamily="18" charset="0"/>
              </a:rPr>
              <a:pPr/>
              <a:t>78</a:t>
            </a:fld>
            <a:endParaRPr lang="en-US" altLang="zh-CN" sz="1200" b="0">
              <a:latin typeface="Times New Roman" panose="02020603050405020304" pitchFamily="18" charset="0"/>
            </a:endParaRPr>
          </a:p>
        </p:txBody>
      </p:sp>
      <p:sp>
        <p:nvSpPr>
          <p:cNvPr id="162819" name="Rectangle 2">
            <a:extLst>
              <a:ext uri="{FF2B5EF4-FFF2-40B4-BE49-F238E27FC236}">
                <a16:creationId xmlns:a16="http://schemas.microsoft.com/office/drawing/2014/main" id="{13A21A84-2F56-E547-B54A-2DF131D0ED0E}"/>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DB6FCD3F-E733-BB4F-A404-E045A2F538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99BE9530-80AE-B44C-BA7C-1BA09092C9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478481E-6377-1F43-9828-A29A8CDDEA96}" type="slidenum">
              <a:rPr lang="zh-CN" altLang="en-US" sz="1200" b="0">
                <a:latin typeface="Times New Roman" panose="02020603050405020304" pitchFamily="18" charset="0"/>
              </a:rPr>
              <a:pPr/>
              <a:t>79</a:t>
            </a:fld>
            <a:endParaRPr lang="en-US" altLang="zh-CN" sz="1200" b="0">
              <a:latin typeface="Times New Roman" panose="02020603050405020304" pitchFamily="18" charset="0"/>
            </a:endParaRPr>
          </a:p>
        </p:txBody>
      </p:sp>
      <p:sp>
        <p:nvSpPr>
          <p:cNvPr id="164867" name="Rectangle 2">
            <a:extLst>
              <a:ext uri="{FF2B5EF4-FFF2-40B4-BE49-F238E27FC236}">
                <a16:creationId xmlns:a16="http://schemas.microsoft.com/office/drawing/2014/main" id="{B2532546-E9C1-2A44-B107-74B5CEA088ED}"/>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AEA221CB-FCB8-3740-919D-56949BE7AF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393347D-688F-EB4A-BD33-E1508F5F8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647E626-B5FA-F146-BBFE-D7CA9D5FF043}" type="slidenum">
              <a:rPr lang="zh-CN" altLang="en-US" sz="1200" b="0">
                <a:latin typeface="Times New Roman" panose="02020603050405020304" pitchFamily="18" charset="0"/>
              </a:rPr>
              <a:pPr/>
              <a:t>8</a:t>
            </a:fld>
            <a:endParaRPr lang="en-US" altLang="zh-CN" sz="1200" b="0">
              <a:latin typeface="Times New Roman" panose="02020603050405020304" pitchFamily="18" charset="0"/>
            </a:endParaRPr>
          </a:p>
        </p:txBody>
      </p:sp>
      <p:sp>
        <p:nvSpPr>
          <p:cNvPr id="19459" name="Rectangle 2">
            <a:extLst>
              <a:ext uri="{FF2B5EF4-FFF2-40B4-BE49-F238E27FC236}">
                <a16:creationId xmlns:a16="http://schemas.microsoft.com/office/drawing/2014/main" id="{F34529BE-678D-6D41-B54B-A958CE27B3E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B1713AB4-D404-9944-84C6-AFF6355773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D71732A8-4586-AD47-9054-018948B5EE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C07FF81-C90D-624E-83B2-3CBAC005C4D5}" type="slidenum">
              <a:rPr lang="zh-CN" altLang="en-US" sz="1200" b="0">
                <a:latin typeface="Times New Roman" panose="02020603050405020304" pitchFamily="18" charset="0"/>
              </a:rPr>
              <a:pPr/>
              <a:t>80</a:t>
            </a:fld>
            <a:endParaRPr lang="en-US" altLang="zh-CN" sz="1200" b="0">
              <a:latin typeface="Times New Roman" panose="02020603050405020304" pitchFamily="18" charset="0"/>
            </a:endParaRPr>
          </a:p>
        </p:txBody>
      </p:sp>
      <p:sp>
        <p:nvSpPr>
          <p:cNvPr id="166915" name="Rectangle 2">
            <a:extLst>
              <a:ext uri="{FF2B5EF4-FFF2-40B4-BE49-F238E27FC236}">
                <a16:creationId xmlns:a16="http://schemas.microsoft.com/office/drawing/2014/main" id="{E27B9B28-DBDE-0C44-B798-81ADF539F9E5}"/>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E869F8B1-8E7B-8247-A9CA-CD96247CA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8A98EA0E-B851-F24A-8B32-B8CBB7F715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8E42AA3-91CE-5D44-8691-C98A7254D906}" type="slidenum">
              <a:rPr lang="zh-CN" altLang="en-US" sz="1200" b="0">
                <a:latin typeface="Times New Roman" panose="02020603050405020304" pitchFamily="18" charset="0"/>
              </a:rPr>
              <a:pPr/>
              <a:t>81</a:t>
            </a:fld>
            <a:endParaRPr lang="en-US" altLang="zh-CN" sz="1200" b="0">
              <a:latin typeface="Times New Roman" panose="02020603050405020304" pitchFamily="18" charset="0"/>
            </a:endParaRPr>
          </a:p>
        </p:txBody>
      </p:sp>
      <p:sp>
        <p:nvSpPr>
          <p:cNvPr id="168963" name="Rectangle 2">
            <a:extLst>
              <a:ext uri="{FF2B5EF4-FFF2-40B4-BE49-F238E27FC236}">
                <a16:creationId xmlns:a16="http://schemas.microsoft.com/office/drawing/2014/main" id="{A7AED6BC-2CBD-F442-A471-E0C8A42CD293}"/>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1C57662F-3E85-2C46-9F8B-7737BB528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8FDE1046-2699-E748-ACDD-6766B069A2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24CAB45-BF96-DB47-AFB1-2BC452ABDF88}" type="slidenum">
              <a:rPr lang="zh-CN" altLang="en-US" sz="1200" b="0">
                <a:latin typeface="Times New Roman" panose="02020603050405020304" pitchFamily="18" charset="0"/>
              </a:rPr>
              <a:pPr/>
              <a:t>82</a:t>
            </a:fld>
            <a:endParaRPr lang="en-US" altLang="zh-CN" sz="1200" b="0">
              <a:latin typeface="Times New Roman" panose="02020603050405020304" pitchFamily="18" charset="0"/>
            </a:endParaRPr>
          </a:p>
        </p:txBody>
      </p:sp>
      <p:sp>
        <p:nvSpPr>
          <p:cNvPr id="171011" name="Rectangle 2">
            <a:extLst>
              <a:ext uri="{FF2B5EF4-FFF2-40B4-BE49-F238E27FC236}">
                <a16:creationId xmlns:a16="http://schemas.microsoft.com/office/drawing/2014/main" id="{88363AAB-E03C-7C46-BE1D-5816DAEC23DD}"/>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EC621D96-DECB-9340-AE4C-BEAD750A4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72B66814-B9A3-B342-A7F4-3E737DD384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121D3DA-C302-0B49-A6B5-D89D4E369ABF}" type="slidenum">
              <a:rPr lang="zh-CN" altLang="en-US" sz="1200" b="0">
                <a:latin typeface="Times New Roman" panose="02020603050405020304" pitchFamily="18" charset="0"/>
              </a:rPr>
              <a:pPr/>
              <a:t>83</a:t>
            </a:fld>
            <a:endParaRPr lang="en-US" altLang="zh-CN" sz="1200" b="0">
              <a:latin typeface="Times New Roman" panose="02020603050405020304" pitchFamily="18" charset="0"/>
            </a:endParaRPr>
          </a:p>
        </p:txBody>
      </p:sp>
      <p:sp>
        <p:nvSpPr>
          <p:cNvPr id="173059" name="Rectangle 2">
            <a:extLst>
              <a:ext uri="{FF2B5EF4-FFF2-40B4-BE49-F238E27FC236}">
                <a16:creationId xmlns:a16="http://schemas.microsoft.com/office/drawing/2014/main" id="{B435E40B-51E5-E841-B3BE-2C92871215B6}"/>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53033D27-C8FC-9B44-9418-CBBD2752F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37C650FC-43F5-164D-AD07-2221225CE5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4B1DE87-3FA4-4D4F-80D7-D7E5B50CAC44}" type="slidenum">
              <a:rPr lang="zh-CN" altLang="en-US" sz="1200" b="0">
                <a:latin typeface="Times New Roman" panose="02020603050405020304" pitchFamily="18" charset="0"/>
              </a:rPr>
              <a:pPr/>
              <a:t>84</a:t>
            </a:fld>
            <a:endParaRPr lang="en-US" altLang="zh-CN" sz="1200" b="0">
              <a:latin typeface="Times New Roman" panose="02020603050405020304" pitchFamily="18" charset="0"/>
            </a:endParaRPr>
          </a:p>
        </p:txBody>
      </p:sp>
      <p:sp>
        <p:nvSpPr>
          <p:cNvPr id="175107" name="Rectangle 2">
            <a:extLst>
              <a:ext uri="{FF2B5EF4-FFF2-40B4-BE49-F238E27FC236}">
                <a16:creationId xmlns:a16="http://schemas.microsoft.com/office/drawing/2014/main" id="{7C80FA60-80C8-F74B-8E25-F01CA606BC11}"/>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F75560BF-969E-6E42-AD89-353702A20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C293B68-1986-AB42-8274-BFF75004CB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54DF8AA-77F5-4B4C-9B57-2EEA6F015BD4}" type="slidenum">
              <a:rPr lang="zh-CN" altLang="en-US" sz="1200" b="0">
                <a:latin typeface="Times New Roman" panose="02020603050405020304" pitchFamily="18" charset="0"/>
              </a:rPr>
              <a:pPr/>
              <a:t>9</a:t>
            </a:fld>
            <a:endParaRPr lang="en-US" altLang="zh-CN" sz="1200" b="0">
              <a:latin typeface="Times New Roman" panose="02020603050405020304" pitchFamily="18" charset="0"/>
            </a:endParaRPr>
          </a:p>
        </p:txBody>
      </p:sp>
      <p:sp>
        <p:nvSpPr>
          <p:cNvPr id="21507" name="Rectangle 2">
            <a:extLst>
              <a:ext uri="{FF2B5EF4-FFF2-40B4-BE49-F238E27FC236}">
                <a16:creationId xmlns:a16="http://schemas.microsoft.com/office/drawing/2014/main" id="{E5779385-359A-2A43-9977-DE077FF5BA0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1A899BE-8AAC-9B40-B57C-81980503D0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1028">
            <a:extLst>
              <a:ext uri="{FF2B5EF4-FFF2-40B4-BE49-F238E27FC236}">
                <a16:creationId xmlns:a16="http://schemas.microsoft.com/office/drawing/2014/main" id="{04D491EC-E973-7948-B7D3-32D113C4FB11}"/>
              </a:ext>
            </a:extLst>
          </p:cNvPr>
          <p:cNvSpPr>
            <a:spLocks noGrp="1" noChangeArrowheads="1"/>
          </p:cNvSpPr>
          <p:nvPr>
            <p:ph type="dt" sz="half" idx="10"/>
          </p:nvPr>
        </p:nvSpPr>
        <p:spPr>
          <a:xfrm>
            <a:off x="533400" y="6248400"/>
            <a:ext cx="1905000" cy="457200"/>
          </a:xfrm>
        </p:spPr>
        <p:txBody>
          <a:bodyPr/>
          <a:lstStyle>
            <a:lvl1pPr>
              <a:defRPr/>
            </a:lvl1pPr>
          </a:lstStyle>
          <a:p>
            <a:pPr>
              <a:defRPr/>
            </a:pPr>
            <a:fld id="{5432F9E8-0D5C-114D-81DD-BE8AA98F3A1F}" type="datetime1">
              <a:rPr lang="zh-CN" altLang="en-US"/>
              <a:pPr>
                <a:defRPr/>
              </a:pPr>
              <a:t>2020/8/5</a:t>
            </a:fld>
            <a:endParaRPr lang="en-US" altLang="zh-CN"/>
          </a:p>
        </p:txBody>
      </p:sp>
      <p:sp>
        <p:nvSpPr>
          <p:cNvPr id="5" name="Rectangle 1029">
            <a:extLst>
              <a:ext uri="{FF2B5EF4-FFF2-40B4-BE49-F238E27FC236}">
                <a16:creationId xmlns:a16="http://schemas.microsoft.com/office/drawing/2014/main" id="{F3594CAD-DE28-724E-B257-57B0535237A2}"/>
              </a:ext>
            </a:extLst>
          </p:cNvPr>
          <p:cNvSpPr>
            <a:spLocks noGrp="1" noChangeArrowheads="1"/>
          </p:cNvSpPr>
          <p:nvPr>
            <p:ph type="ftr" sz="quarter" idx="11"/>
          </p:nvPr>
        </p:nvSpPr>
        <p:spPr>
          <a:xfrm>
            <a:off x="2514600" y="6248400"/>
            <a:ext cx="4114800" cy="457200"/>
          </a:xfrm>
        </p:spPr>
        <p:txBody>
          <a:bodyPr/>
          <a:lstStyle>
            <a:lvl1pPr>
              <a:defRPr/>
            </a:lvl1pPr>
          </a:lstStyle>
          <a:p>
            <a:pPr>
              <a:defRPr/>
            </a:pPr>
            <a:r>
              <a:rPr lang="zh-CN" altLang="en-US"/>
              <a:t>Compilers Autumn 2002</a:t>
            </a:r>
            <a:endParaRPr lang="en-US" altLang="zh-CN"/>
          </a:p>
        </p:txBody>
      </p:sp>
      <p:sp>
        <p:nvSpPr>
          <p:cNvPr id="6" name="Rectangle 1030">
            <a:extLst>
              <a:ext uri="{FF2B5EF4-FFF2-40B4-BE49-F238E27FC236}">
                <a16:creationId xmlns:a16="http://schemas.microsoft.com/office/drawing/2014/main" id="{5C698CE3-BF5E-F84B-B2CC-790FF128E838}"/>
              </a:ext>
            </a:extLst>
          </p:cNvPr>
          <p:cNvSpPr>
            <a:spLocks noGrp="1" noChangeArrowheads="1"/>
          </p:cNvSpPr>
          <p:nvPr>
            <p:ph type="sldNum" sz="quarter" idx="12"/>
          </p:nvPr>
        </p:nvSpPr>
        <p:spPr>
          <a:xfrm>
            <a:off x="6705600" y="6248400"/>
            <a:ext cx="1905000" cy="457200"/>
          </a:xfrm>
        </p:spPr>
        <p:txBody>
          <a:bodyPr/>
          <a:lstStyle>
            <a:lvl1pPr>
              <a:defRPr/>
            </a:lvl1pPr>
          </a:lstStyle>
          <a:p>
            <a:fld id="{89A4AE6F-67F5-3041-A554-B8D6EF79BC37}" type="slidenum">
              <a:rPr lang="zh-CN" altLang="en-US"/>
              <a:pPr/>
              <a:t>‹#›</a:t>
            </a:fld>
            <a:endParaRPr lang="en-US" altLang="zh-CN"/>
          </a:p>
        </p:txBody>
      </p:sp>
    </p:spTree>
    <p:extLst>
      <p:ext uri="{BB962C8B-B14F-4D97-AF65-F5344CB8AC3E}">
        <p14:creationId xmlns:p14="http://schemas.microsoft.com/office/powerpoint/2010/main" val="237427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9ADE4D2-174A-0744-9116-CCEB6F914304}"/>
              </a:ext>
            </a:extLst>
          </p:cNvPr>
          <p:cNvSpPr>
            <a:spLocks noGrp="1" noChangeArrowheads="1"/>
          </p:cNvSpPr>
          <p:nvPr>
            <p:ph type="dt" sz="half" idx="10"/>
          </p:nvPr>
        </p:nvSpPr>
        <p:spPr>
          <a:ln/>
        </p:spPr>
        <p:txBody>
          <a:bodyPr/>
          <a:lstStyle>
            <a:lvl1pPr>
              <a:defRPr/>
            </a:lvl1pPr>
          </a:lstStyle>
          <a:p>
            <a:pPr>
              <a:defRPr/>
            </a:pPr>
            <a:fld id="{F6153791-044E-AD41-9F30-1699C7C50C6F}" type="datetime1">
              <a:rPr lang="zh-CN" altLang="en-US"/>
              <a:pPr>
                <a:defRPr/>
              </a:pPr>
              <a:t>2020/8/5</a:t>
            </a:fld>
            <a:endParaRPr lang="en-US" altLang="zh-CN"/>
          </a:p>
        </p:txBody>
      </p:sp>
      <p:sp>
        <p:nvSpPr>
          <p:cNvPr id="5" name="Rectangle 5">
            <a:extLst>
              <a:ext uri="{FF2B5EF4-FFF2-40B4-BE49-F238E27FC236}">
                <a16:creationId xmlns:a16="http://schemas.microsoft.com/office/drawing/2014/main" id="{6F7C3157-8385-A14C-B46B-A622D75A6EAA}"/>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62B148F3-E616-044B-B40C-2E008EF3E1B9}"/>
              </a:ext>
            </a:extLst>
          </p:cNvPr>
          <p:cNvSpPr>
            <a:spLocks noGrp="1" noChangeArrowheads="1"/>
          </p:cNvSpPr>
          <p:nvPr>
            <p:ph type="sldNum" sz="quarter" idx="12"/>
          </p:nvPr>
        </p:nvSpPr>
        <p:spPr>
          <a:ln/>
        </p:spPr>
        <p:txBody>
          <a:bodyPr/>
          <a:lstStyle>
            <a:lvl1pPr>
              <a:defRPr/>
            </a:lvl1pPr>
          </a:lstStyle>
          <a:p>
            <a:fld id="{FD6086B7-1137-C249-AC5D-464A8C87B476}" type="slidenum">
              <a:rPr lang="zh-CN" altLang="en-US"/>
              <a:pPr/>
              <a:t>‹#›</a:t>
            </a:fld>
            <a:endParaRPr lang="en-US" altLang="zh-CN"/>
          </a:p>
        </p:txBody>
      </p:sp>
    </p:spTree>
    <p:extLst>
      <p:ext uri="{BB962C8B-B14F-4D97-AF65-F5344CB8AC3E}">
        <p14:creationId xmlns:p14="http://schemas.microsoft.com/office/powerpoint/2010/main" val="273836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07DF05-3190-2740-A20F-0ACC335A3F70}"/>
              </a:ext>
            </a:extLst>
          </p:cNvPr>
          <p:cNvSpPr>
            <a:spLocks noGrp="1" noChangeArrowheads="1"/>
          </p:cNvSpPr>
          <p:nvPr>
            <p:ph type="dt" sz="half" idx="10"/>
          </p:nvPr>
        </p:nvSpPr>
        <p:spPr>
          <a:ln/>
        </p:spPr>
        <p:txBody>
          <a:bodyPr/>
          <a:lstStyle>
            <a:lvl1pPr>
              <a:defRPr/>
            </a:lvl1pPr>
          </a:lstStyle>
          <a:p>
            <a:pPr>
              <a:defRPr/>
            </a:pPr>
            <a:fld id="{265D9ADD-9BF0-F84E-8D23-A35F2068FFD7}" type="datetime1">
              <a:rPr lang="zh-CN" altLang="en-US"/>
              <a:pPr>
                <a:defRPr/>
              </a:pPr>
              <a:t>2020/8/5</a:t>
            </a:fld>
            <a:endParaRPr lang="en-US" altLang="zh-CN"/>
          </a:p>
        </p:txBody>
      </p:sp>
      <p:sp>
        <p:nvSpPr>
          <p:cNvPr id="5" name="Rectangle 5">
            <a:extLst>
              <a:ext uri="{FF2B5EF4-FFF2-40B4-BE49-F238E27FC236}">
                <a16:creationId xmlns:a16="http://schemas.microsoft.com/office/drawing/2014/main" id="{ECB6D3C5-9101-C048-9008-480116E7AF8A}"/>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7F7EEAED-D2F1-CD45-B1F2-9476719CEF58}"/>
              </a:ext>
            </a:extLst>
          </p:cNvPr>
          <p:cNvSpPr>
            <a:spLocks noGrp="1" noChangeArrowheads="1"/>
          </p:cNvSpPr>
          <p:nvPr>
            <p:ph type="sldNum" sz="quarter" idx="12"/>
          </p:nvPr>
        </p:nvSpPr>
        <p:spPr>
          <a:ln/>
        </p:spPr>
        <p:txBody>
          <a:bodyPr/>
          <a:lstStyle>
            <a:lvl1pPr>
              <a:defRPr/>
            </a:lvl1pPr>
          </a:lstStyle>
          <a:p>
            <a:fld id="{45D965D9-6AB1-0946-885B-089E2DFABF55}" type="slidenum">
              <a:rPr lang="zh-CN" altLang="en-US"/>
              <a:pPr/>
              <a:t>‹#›</a:t>
            </a:fld>
            <a:endParaRPr lang="en-US" altLang="zh-CN"/>
          </a:p>
        </p:txBody>
      </p:sp>
    </p:spTree>
    <p:extLst>
      <p:ext uri="{BB962C8B-B14F-4D97-AF65-F5344CB8AC3E}">
        <p14:creationId xmlns:p14="http://schemas.microsoft.com/office/powerpoint/2010/main" val="3038048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305800" cy="4419600"/>
          </a:xfrm>
        </p:spPr>
        <p:txBody>
          <a:bodyPr/>
          <a:lstStyle/>
          <a:p>
            <a:pPr lvl="0"/>
            <a:endParaRPr lang="zh-CN" altLang="en-US" noProof="0"/>
          </a:p>
        </p:txBody>
      </p:sp>
      <p:sp>
        <p:nvSpPr>
          <p:cNvPr id="4" name="Rectangle 4">
            <a:extLst>
              <a:ext uri="{FF2B5EF4-FFF2-40B4-BE49-F238E27FC236}">
                <a16:creationId xmlns:a16="http://schemas.microsoft.com/office/drawing/2014/main" id="{F96F7090-FE11-DF47-BB07-E12E4DD113DD}"/>
              </a:ext>
            </a:extLst>
          </p:cNvPr>
          <p:cNvSpPr>
            <a:spLocks noGrp="1" noChangeArrowheads="1"/>
          </p:cNvSpPr>
          <p:nvPr>
            <p:ph type="dt" sz="half" idx="10"/>
          </p:nvPr>
        </p:nvSpPr>
        <p:spPr>
          <a:ln/>
        </p:spPr>
        <p:txBody>
          <a:bodyPr/>
          <a:lstStyle>
            <a:lvl1pPr>
              <a:defRPr/>
            </a:lvl1pPr>
          </a:lstStyle>
          <a:p>
            <a:pPr>
              <a:defRPr/>
            </a:pPr>
            <a:fld id="{243B859A-1686-0A41-81B9-49E6A9A3BF45}" type="datetime1">
              <a:rPr lang="zh-CN" altLang="en-US"/>
              <a:pPr>
                <a:defRPr/>
              </a:pPr>
              <a:t>2020/8/5</a:t>
            </a:fld>
            <a:endParaRPr lang="en-US" altLang="zh-CN"/>
          </a:p>
        </p:txBody>
      </p:sp>
      <p:sp>
        <p:nvSpPr>
          <p:cNvPr id="5" name="Rectangle 5">
            <a:extLst>
              <a:ext uri="{FF2B5EF4-FFF2-40B4-BE49-F238E27FC236}">
                <a16:creationId xmlns:a16="http://schemas.microsoft.com/office/drawing/2014/main" id="{FE9B789B-AAFD-B642-A4A9-6E7FCB47D7A8}"/>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D20A6F47-D8FC-0649-8B93-0EC685B411FF}"/>
              </a:ext>
            </a:extLst>
          </p:cNvPr>
          <p:cNvSpPr>
            <a:spLocks noGrp="1" noChangeArrowheads="1"/>
          </p:cNvSpPr>
          <p:nvPr>
            <p:ph type="sldNum" sz="quarter" idx="12"/>
          </p:nvPr>
        </p:nvSpPr>
        <p:spPr>
          <a:ln/>
        </p:spPr>
        <p:txBody>
          <a:bodyPr/>
          <a:lstStyle>
            <a:lvl1pPr>
              <a:defRPr/>
            </a:lvl1pPr>
          </a:lstStyle>
          <a:p>
            <a:fld id="{7D6B9FA0-9DE6-4040-9533-03868AB07E58}" type="slidenum">
              <a:rPr lang="zh-CN" altLang="en-US"/>
              <a:pPr/>
              <a:t>‹#›</a:t>
            </a:fld>
            <a:endParaRPr lang="en-US" altLang="zh-CN"/>
          </a:p>
        </p:txBody>
      </p:sp>
    </p:spTree>
    <p:extLst>
      <p:ext uri="{BB962C8B-B14F-4D97-AF65-F5344CB8AC3E}">
        <p14:creationId xmlns:p14="http://schemas.microsoft.com/office/powerpoint/2010/main" val="380472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69B3E74-27C9-824B-BD1F-2A142B72396E}"/>
              </a:ext>
            </a:extLst>
          </p:cNvPr>
          <p:cNvSpPr>
            <a:spLocks noGrp="1" noChangeArrowheads="1"/>
          </p:cNvSpPr>
          <p:nvPr>
            <p:ph type="dt" sz="half" idx="10"/>
          </p:nvPr>
        </p:nvSpPr>
        <p:spPr>
          <a:ln/>
        </p:spPr>
        <p:txBody>
          <a:bodyPr/>
          <a:lstStyle>
            <a:lvl1pPr>
              <a:defRPr/>
            </a:lvl1pPr>
          </a:lstStyle>
          <a:p>
            <a:pPr>
              <a:defRPr/>
            </a:pPr>
            <a:fld id="{67AF0840-F840-AF45-89F6-5E98E7A61809}" type="datetime1">
              <a:rPr lang="zh-CN" altLang="en-US"/>
              <a:pPr>
                <a:defRPr/>
              </a:pPr>
              <a:t>2020/8/5</a:t>
            </a:fld>
            <a:endParaRPr lang="en-US" altLang="zh-CN"/>
          </a:p>
        </p:txBody>
      </p:sp>
      <p:sp>
        <p:nvSpPr>
          <p:cNvPr id="5" name="Rectangle 5">
            <a:extLst>
              <a:ext uri="{FF2B5EF4-FFF2-40B4-BE49-F238E27FC236}">
                <a16:creationId xmlns:a16="http://schemas.microsoft.com/office/drawing/2014/main" id="{3C33446D-DC60-794D-80B7-F62FE107ACF0}"/>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47B26F43-25EB-DF46-8B9F-B4AB555B97AE}"/>
              </a:ext>
            </a:extLst>
          </p:cNvPr>
          <p:cNvSpPr>
            <a:spLocks noGrp="1" noChangeArrowheads="1"/>
          </p:cNvSpPr>
          <p:nvPr>
            <p:ph type="sldNum" sz="quarter" idx="12"/>
          </p:nvPr>
        </p:nvSpPr>
        <p:spPr>
          <a:ln/>
        </p:spPr>
        <p:txBody>
          <a:bodyPr/>
          <a:lstStyle>
            <a:lvl1pPr>
              <a:defRPr/>
            </a:lvl1pPr>
          </a:lstStyle>
          <a:p>
            <a:fld id="{503B1324-B58F-8042-B6B8-577D57B07205}" type="slidenum">
              <a:rPr lang="zh-CN" altLang="en-US"/>
              <a:pPr/>
              <a:t>‹#›</a:t>
            </a:fld>
            <a:endParaRPr lang="en-US" altLang="zh-CN"/>
          </a:p>
        </p:txBody>
      </p:sp>
    </p:spTree>
    <p:extLst>
      <p:ext uri="{BB962C8B-B14F-4D97-AF65-F5344CB8AC3E}">
        <p14:creationId xmlns:p14="http://schemas.microsoft.com/office/powerpoint/2010/main" val="190656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EA22613-9FC5-5A43-8DE1-ADAC34AB8AC5}"/>
              </a:ext>
            </a:extLst>
          </p:cNvPr>
          <p:cNvSpPr>
            <a:spLocks noGrp="1" noChangeArrowheads="1"/>
          </p:cNvSpPr>
          <p:nvPr>
            <p:ph type="dt" sz="half" idx="10"/>
          </p:nvPr>
        </p:nvSpPr>
        <p:spPr>
          <a:ln/>
        </p:spPr>
        <p:txBody>
          <a:bodyPr/>
          <a:lstStyle>
            <a:lvl1pPr>
              <a:defRPr/>
            </a:lvl1pPr>
          </a:lstStyle>
          <a:p>
            <a:pPr>
              <a:defRPr/>
            </a:pPr>
            <a:fld id="{7C9CB1ED-A3E0-B942-9A1C-28ACF76514E2}" type="datetime1">
              <a:rPr lang="zh-CN" altLang="en-US"/>
              <a:pPr>
                <a:defRPr/>
              </a:pPr>
              <a:t>2020/8/5</a:t>
            </a:fld>
            <a:endParaRPr lang="en-US" altLang="zh-CN"/>
          </a:p>
        </p:txBody>
      </p:sp>
      <p:sp>
        <p:nvSpPr>
          <p:cNvPr id="5" name="Rectangle 5">
            <a:extLst>
              <a:ext uri="{FF2B5EF4-FFF2-40B4-BE49-F238E27FC236}">
                <a16:creationId xmlns:a16="http://schemas.microsoft.com/office/drawing/2014/main" id="{EC53B007-E93C-CC40-A0B5-4F2782F0A543}"/>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0C6E2C17-DD5E-2648-B932-F77A0C7A498F}"/>
              </a:ext>
            </a:extLst>
          </p:cNvPr>
          <p:cNvSpPr>
            <a:spLocks noGrp="1" noChangeArrowheads="1"/>
          </p:cNvSpPr>
          <p:nvPr>
            <p:ph type="sldNum" sz="quarter" idx="12"/>
          </p:nvPr>
        </p:nvSpPr>
        <p:spPr>
          <a:ln/>
        </p:spPr>
        <p:txBody>
          <a:bodyPr/>
          <a:lstStyle>
            <a:lvl1pPr>
              <a:defRPr/>
            </a:lvl1pPr>
          </a:lstStyle>
          <a:p>
            <a:fld id="{0FAAF230-FAED-6944-A4DC-88D91762AA1A}" type="slidenum">
              <a:rPr lang="zh-CN" altLang="en-US"/>
              <a:pPr/>
              <a:t>‹#›</a:t>
            </a:fld>
            <a:endParaRPr lang="en-US" altLang="zh-CN"/>
          </a:p>
        </p:txBody>
      </p:sp>
    </p:spTree>
    <p:extLst>
      <p:ext uri="{BB962C8B-B14F-4D97-AF65-F5344CB8AC3E}">
        <p14:creationId xmlns:p14="http://schemas.microsoft.com/office/powerpoint/2010/main" val="124318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E2B2550-9EF7-9D41-905C-793D57C2897B}"/>
              </a:ext>
            </a:extLst>
          </p:cNvPr>
          <p:cNvSpPr>
            <a:spLocks noGrp="1" noChangeArrowheads="1"/>
          </p:cNvSpPr>
          <p:nvPr>
            <p:ph type="dt" sz="half" idx="10"/>
          </p:nvPr>
        </p:nvSpPr>
        <p:spPr>
          <a:ln/>
        </p:spPr>
        <p:txBody>
          <a:bodyPr/>
          <a:lstStyle>
            <a:lvl1pPr>
              <a:defRPr/>
            </a:lvl1pPr>
          </a:lstStyle>
          <a:p>
            <a:pPr>
              <a:defRPr/>
            </a:pPr>
            <a:fld id="{06A79EC3-0958-4B48-8120-07FFD1D9BA9D}" type="datetime1">
              <a:rPr lang="zh-CN" altLang="en-US"/>
              <a:pPr>
                <a:defRPr/>
              </a:pPr>
              <a:t>2020/8/5</a:t>
            </a:fld>
            <a:endParaRPr lang="en-US" altLang="zh-CN"/>
          </a:p>
        </p:txBody>
      </p:sp>
      <p:sp>
        <p:nvSpPr>
          <p:cNvPr id="6" name="Rectangle 5">
            <a:extLst>
              <a:ext uri="{FF2B5EF4-FFF2-40B4-BE49-F238E27FC236}">
                <a16:creationId xmlns:a16="http://schemas.microsoft.com/office/drawing/2014/main" id="{550FD1A8-C627-C04A-9096-32D764B18F15}"/>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F87C0192-510F-1D4B-9E37-7358C08457EF}"/>
              </a:ext>
            </a:extLst>
          </p:cNvPr>
          <p:cNvSpPr>
            <a:spLocks noGrp="1" noChangeArrowheads="1"/>
          </p:cNvSpPr>
          <p:nvPr>
            <p:ph type="sldNum" sz="quarter" idx="12"/>
          </p:nvPr>
        </p:nvSpPr>
        <p:spPr>
          <a:ln/>
        </p:spPr>
        <p:txBody>
          <a:bodyPr/>
          <a:lstStyle>
            <a:lvl1pPr>
              <a:defRPr/>
            </a:lvl1pPr>
          </a:lstStyle>
          <a:p>
            <a:fld id="{F80DD366-CA84-814B-87AA-A515997882B9}" type="slidenum">
              <a:rPr lang="zh-CN" altLang="en-US"/>
              <a:pPr/>
              <a:t>‹#›</a:t>
            </a:fld>
            <a:endParaRPr lang="en-US" altLang="zh-CN"/>
          </a:p>
        </p:txBody>
      </p:sp>
    </p:spTree>
    <p:extLst>
      <p:ext uri="{BB962C8B-B14F-4D97-AF65-F5344CB8AC3E}">
        <p14:creationId xmlns:p14="http://schemas.microsoft.com/office/powerpoint/2010/main" val="297539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8CAE8DD-B2A5-6946-8952-DC2E62ACEB39}"/>
              </a:ext>
            </a:extLst>
          </p:cNvPr>
          <p:cNvSpPr>
            <a:spLocks noGrp="1" noChangeArrowheads="1"/>
          </p:cNvSpPr>
          <p:nvPr>
            <p:ph type="dt" sz="half" idx="10"/>
          </p:nvPr>
        </p:nvSpPr>
        <p:spPr>
          <a:ln/>
        </p:spPr>
        <p:txBody>
          <a:bodyPr/>
          <a:lstStyle>
            <a:lvl1pPr>
              <a:defRPr/>
            </a:lvl1pPr>
          </a:lstStyle>
          <a:p>
            <a:pPr>
              <a:defRPr/>
            </a:pPr>
            <a:fld id="{86EF99F5-33F8-3945-BCBE-F44DCA1485CE}" type="datetime1">
              <a:rPr lang="zh-CN" altLang="en-US"/>
              <a:pPr>
                <a:defRPr/>
              </a:pPr>
              <a:t>2020/8/5</a:t>
            </a:fld>
            <a:endParaRPr lang="en-US" altLang="zh-CN"/>
          </a:p>
        </p:txBody>
      </p:sp>
      <p:sp>
        <p:nvSpPr>
          <p:cNvPr id="8" name="Rectangle 5">
            <a:extLst>
              <a:ext uri="{FF2B5EF4-FFF2-40B4-BE49-F238E27FC236}">
                <a16:creationId xmlns:a16="http://schemas.microsoft.com/office/drawing/2014/main" id="{52071D41-1F44-6445-8634-7B7CB5F7D7AC}"/>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9" name="Rectangle 6">
            <a:extLst>
              <a:ext uri="{FF2B5EF4-FFF2-40B4-BE49-F238E27FC236}">
                <a16:creationId xmlns:a16="http://schemas.microsoft.com/office/drawing/2014/main" id="{433CB1DC-11AC-2649-87E1-37E7B0B3187B}"/>
              </a:ext>
            </a:extLst>
          </p:cNvPr>
          <p:cNvSpPr>
            <a:spLocks noGrp="1" noChangeArrowheads="1"/>
          </p:cNvSpPr>
          <p:nvPr>
            <p:ph type="sldNum" sz="quarter" idx="12"/>
          </p:nvPr>
        </p:nvSpPr>
        <p:spPr>
          <a:ln/>
        </p:spPr>
        <p:txBody>
          <a:bodyPr/>
          <a:lstStyle>
            <a:lvl1pPr>
              <a:defRPr/>
            </a:lvl1pPr>
          </a:lstStyle>
          <a:p>
            <a:fld id="{32A7710E-F327-C649-BB59-39349CAEFF4D}" type="slidenum">
              <a:rPr lang="zh-CN" altLang="en-US"/>
              <a:pPr/>
              <a:t>‹#›</a:t>
            </a:fld>
            <a:endParaRPr lang="en-US" altLang="zh-CN"/>
          </a:p>
        </p:txBody>
      </p:sp>
    </p:spTree>
    <p:extLst>
      <p:ext uri="{BB962C8B-B14F-4D97-AF65-F5344CB8AC3E}">
        <p14:creationId xmlns:p14="http://schemas.microsoft.com/office/powerpoint/2010/main" val="88255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E53F670-1050-744F-B2BF-1ECA53CD124B}"/>
              </a:ext>
            </a:extLst>
          </p:cNvPr>
          <p:cNvSpPr>
            <a:spLocks noGrp="1" noChangeArrowheads="1"/>
          </p:cNvSpPr>
          <p:nvPr>
            <p:ph type="dt" sz="half" idx="10"/>
          </p:nvPr>
        </p:nvSpPr>
        <p:spPr>
          <a:ln/>
        </p:spPr>
        <p:txBody>
          <a:bodyPr/>
          <a:lstStyle>
            <a:lvl1pPr>
              <a:defRPr/>
            </a:lvl1pPr>
          </a:lstStyle>
          <a:p>
            <a:pPr>
              <a:defRPr/>
            </a:pPr>
            <a:fld id="{A5365F1F-7F9A-B14B-B6A6-3D2C00F3D964}" type="datetime1">
              <a:rPr lang="zh-CN" altLang="en-US"/>
              <a:pPr>
                <a:defRPr/>
              </a:pPr>
              <a:t>2020/8/5</a:t>
            </a:fld>
            <a:endParaRPr lang="en-US" altLang="zh-CN"/>
          </a:p>
        </p:txBody>
      </p:sp>
      <p:sp>
        <p:nvSpPr>
          <p:cNvPr id="4" name="Rectangle 5">
            <a:extLst>
              <a:ext uri="{FF2B5EF4-FFF2-40B4-BE49-F238E27FC236}">
                <a16:creationId xmlns:a16="http://schemas.microsoft.com/office/drawing/2014/main" id="{32CC2000-2637-3144-B401-87F91A46E0D5}"/>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5" name="Rectangle 6">
            <a:extLst>
              <a:ext uri="{FF2B5EF4-FFF2-40B4-BE49-F238E27FC236}">
                <a16:creationId xmlns:a16="http://schemas.microsoft.com/office/drawing/2014/main" id="{87F7EC9C-E32E-5940-818B-330E9DD130D1}"/>
              </a:ext>
            </a:extLst>
          </p:cNvPr>
          <p:cNvSpPr>
            <a:spLocks noGrp="1" noChangeArrowheads="1"/>
          </p:cNvSpPr>
          <p:nvPr>
            <p:ph type="sldNum" sz="quarter" idx="12"/>
          </p:nvPr>
        </p:nvSpPr>
        <p:spPr>
          <a:ln/>
        </p:spPr>
        <p:txBody>
          <a:bodyPr/>
          <a:lstStyle>
            <a:lvl1pPr>
              <a:defRPr/>
            </a:lvl1pPr>
          </a:lstStyle>
          <a:p>
            <a:fld id="{C1CD8BDD-2855-B64F-8521-A136527E4B70}" type="slidenum">
              <a:rPr lang="zh-CN" altLang="en-US"/>
              <a:pPr/>
              <a:t>‹#›</a:t>
            </a:fld>
            <a:endParaRPr lang="en-US" altLang="zh-CN"/>
          </a:p>
        </p:txBody>
      </p:sp>
    </p:spTree>
    <p:extLst>
      <p:ext uri="{BB962C8B-B14F-4D97-AF65-F5344CB8AC3E}">
        <p14:creationId xmlns:p14="http://schemas.microsoft.com/office/powerpoint/2010/main" val="421452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173CEF3-4FCA-6746-BD4C-792C90FF28C8}"/>
              </a:ext>
            </a:extLst>
          </p:cNvPr>
          <p:cNvSpPr>
            <a:spLocks noGrp="1" noChangeArrowheads="1"/>
          </p:cNvSpPr>
          <p:nvPr>
            <p:ph type="dt" sz="half" idx="10"/>
          </p:nvPr>
        </p:nvSpPr>
        <p:spPr>
          <a:ln/>
        </p:spPr>
        <p:txBody>
          <a:bodyPr/>
          <a:lstStyle>
            <a:lvl1pPr>
              <a:defRPr/>
            </a:lvl1pPr>
          </a:lstStyle>
          <a:p>
            <a:pPr>
              <a:defRPr/>
            </a:pPr>
            <a:fld id="{6EDDD123-4ABF-2F4F-B306-CD9A2BDCDC70}" type="datetime1">
              <a:rPr lang="zh-CN" altLang="en-US"/>
              <a:pPr>
                <a:defRPr/>
              </a:pPr>
              <a:t>2020/8/5</a:t>
            </a:fld>
            <a:endParaRPr lang="en-US" altLang="zh-CN"/>
          </a:p>
        </p:txBody>
      </p:sp>
      <p:sp>
        <p:nvSpPr>
          <p:cNvPr id="3" name="Rectangle 5">
            <a:extLst>
              <a:ext uri="{FF2B5EF4-FFF2-40B4-BE49-F238E27FC236}">
                <a16:creationId xmlns:a16="http://schemas.microsoft.com/office/drawing/2014/main" id="{68DA88A0-7A6D-A049-B609-9A9B1B555B3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4" name="Rectangle 6">
            <a:extLst>
              <a:ext uri="{FF2B5EF4-FFF2-40B4-BE49-F238E27FC236}">
                <a16:creationId xmlns:a16="http://schemas.microsoft.com/office/drawing/2014/main" id="{F0EF5F3F-5A84-E14E-A51D-28C324AD071A}"/>
              </a:ext>
            </a:extLst>
          </p:cNvPr>
          <p:cNvSpPr>
            <a:spLocks noGrp="1" noChangeArrowheads="1"/>
          </p:cNvSpPr>
          <p:nvPr>
            <p:ph type="sldNum" sz="quarter" idx="12"/>
          </p:nvPr>
        </p:nvSpPr>
        <p:spPr>
          <a:ln/>
        </p:spPr>
        <p:txBody>
          <a:bodyPr/>
          <a:lstStyle>
            <a:lvl1pPr>
              <a:defRPr/>
            </a:lvl1pPr>
          </a:lstStyle>
          <a:p>
            <a:fld id="{5B5718B8-387F-5A42-A707-1E8F6B05793B}" type="slidenum">
              <a:rPr lang="zh-CN" altLang="en-US"/>
              <a:pPr/>
              <a:t>‹#›</a:t>
            </a:fld>
            <a:endParaRPr lang="en-US" altLang="zh-CN"/>
          </a:p>
        </p:txBody>
      </p:sp>
    </p:spTree>
    <p:extLst>
      <p:ext uri="{BB962C8B-B14F-4D97-AF65-F5344CB8AC3E}">
        <p14:creationId xmlns:p14="http://schemas.microsoft.com/office/powerpoint/2010/main" val="8511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F60E2C4-FA73-9E4A-93FB-30A1D5C5D674}"/>
              </a:ext>
            </a:extLst>
          </p:cNvPr>
          <p:cNvSpPr>
            <a:spLocks noGrp="1" noChangeArrowheads="1"/>
          </p:cNvSpPr>
          <p:nvPr>
            <p:ph type="dt" sz="half" idx="10"/>
          </p:nvPr>
        </p:nvSpPr>
        <p:spPr>
          <a:ln/>
        </p:spPr>
        <p:txBody>
          <a:bodyPr/>
          <a:lstStyle>
            <a:lvl1pPr>
              <a:defRPr/>
            </a:lvl1pPr>
          </a:lstStyle>
          <a:p>
            <a:pPr>
              <a:defRPr/>
            </a:pPr>
            <a:fld id="{098AA50C-A13B-FA48-B50F-3A8F606B305D}" type="datetime1">
              <a:rPr lang="zh-CN" altLang="en-US"/>
              <a:pPr>
                <a:defRPr/>
              </a:pPr>
              <a:t>2020/8/5</a:t>
            </a:fld>
            <a:endParaRPr lang="en-US" altLang="zh-CN"/>
          </a:p>
        </p:txBody>
      </p:sp>
      <p:sp>
        <p:nvSpPr>
          <p:cNvPr id="6" name="Rectangle 5">
            <a:extLst>
              <a:ext uri="{FF2B5EF4-FFF2-40B4-BE49-F238E27FC236}">
                <a16:creationId xmlns:a16="http://schemas.microsoft.com/office/drawing/2014/main" id="{0A79F609-213A-9F4E-B503-9143E5C27E7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0DE8B3BA-526D-4241-84CB-5429921F60BE}"/>
              </a:ext>
            </a:extLst>
          </p:cNvPr>
          <p:cNvSpPr>
            <a:spLocks noGrp="1" noChangeArrowheads="1"/>
          </p:cNvSpPr>
          <p:nvPr>
            <p:ph type="sldNum" sz="quarter" idx="12"/>
          </p:nvPr>
        </p:nvSpPr>
        <p:spPr>
          <a:ln/>
        </p:spPr>
        <p:txBody>
          <a:bodyPr/>
          <a:lstStyle>
            <a:lvl1pPr>
              <a:defRPr/>
            </a:lvl1pPr>
          </a:lstStyle>
          <a:p>
            <a:fld id="{7C042879-571A-5348-9156-079403E9A666}" type="slidenum">
              <a:rPr lang="zh-CN" altLang="en-US"/>
              <a:pPr/>
              <a:t>‹#›</a:t>
            </a:fld>
            <a:endParaRPr lang="en-US" altLang="zh-CN"/>
          </a:p>
        </p:txBody>
      </p:sp>
    </p:spTree>
    <p:extLst>
      <p:ext uri="{BB962C8B-B14F-4D97-AF65-F5344CB8AC3E}">
        <p14:creationId xmlns:p14="http://schemas.microsoft.com/office/powerpoint/2010/main" val="355971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C2E9BCC-EDEB-7F42-B296-F60C0CAC16B8}"/>
              </a:ext>
            </a:extLst>
          </p:cNvPr>
          <p:cNvSpPr>
            <a:spLocks noGrp="1" noChangeArrowheads="1"/>
          </p:cNvSpPr>
          <p:nvPr>
            <p:ph type="dt" sz="half" idx="10"/>
          </p:nvPr>
        </p:nvSpPr>
        <p:spPr>
          <a:ln/>
        </p:spPr>
        <p:txBody>
          <a:bodyPr/>
          <a:lstStyle>
            <a:lvl1pPr>
              <a:defRPr/>
            </a:lvl1pPr>
          </a:lstStyle>
          <a:p>
            <a:pPr>
              <a:defRPr/>
            </a:pPr>
            <a:fld id="{C109695C-4CE8-144B-8FA1-AA9A2353E16A}" type="datetime1">
              <a:rPr lang="zh-CN" altLang="en-US"/>
              <a:pPr>
                <a:defRPr/>
              </a:pPr>
              <a:t>2020/8/5</a:t>
            </a:fld>
            <a:endParaRPr lang="en-US" altLang="zh-CN"/>
          </a:p>
        </p:txBody>
      </p:sp>
      <p:sp>
        <p:nvSpPr>
          <p:cNvPr id="6" name="Rectangle 5">
            <a:extLst>
              <a:ext uri="{FF2B5EF4-FFF2-40B4-BE49-F238E27FC236}">
                <a16:creationId xmlns:a16="http://schemas.microsoft.com/office/drawing/2014/main" id="{5B0EF45E-1920-104F-9C62-8A686973ED47}"/>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20439AC6-9021-4A4A-9C70-323059D9E5A8}"/>
              </a:ext>
            </a:extLst>
          </p:cNvPr>
          <p:cNvSpPr>
            <a:spLocks noGrp="1" noChangeArrowheads="1"/>
          </p:cNvSpPr>
          <p:nvPr>
            <p:ph type="sldNum" sz="quarter" idx="12"/>
          </p:nvPr>
        </p:nvSpPr>
        <p:spPr>
          <a:ln/>
        </p:spPr>
        <p:txBody>
          <a:bodyPr/>
          <a:lstStyle>
            <a:lvl1pPr>
              <a:defRPr/>
            </a:lvl1pPr>
          </a:lstStyle>
          <a:p>
            <a:fld id="{9F79057E-A017-6143-9D1C-75C08A7B318C}" type="slidenum">
              <a:rPr lang="zh-CN" altLang="en-US"/>
              <a:pPr/>
              <a:t>‹#›</a:t>
            </a:fld>
            <a:endParaRPr lang="en-US" altLang="zh-CN"/>
          </a:p>
        </p:txBody>
      </p:sp>
    </p:spTree>
    <p:extLst>
      <p:ext uri="{BB962C8B-B14F-4D97-AF65-F5344CB8AC3E}">
        <p14:creationId xmlns:p14="http://schemas.microsoft.com/office/powerpoint/2010/main" val="354187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51B6738-4A9B-F64E-90B0-CEDD9F0F42A4}"/>
              </a:ext>
            </a:extLst>
          </p:cNvPr>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B099CAAC-F83C-D740-B21C-0DB3B5ED669F}"/>
              </a:ext>
            </a:extLst>
          </p:cNvPr>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a:extLst>
              <a:ext uri="{FF2B5EF4-FFF2-40B4-BE49-F238E27FC236}">
                <a16:creationId xmlns:a16="http://schemas.microsoft.com/office/drawing/2014/main" id="{FCC3F842-BED4-4B43-B1C3-BE1F635C48D0}"/>
              </a:ext>
            </a:extLst>
          </p:cNvPr>
          <p:cNvSpPr>
            <a:spLocks noGrp="1" noChangeArrowheads="1"/>
          </p:cNvSpPr>
          <p:nvPr>
            <p:ph type="dt" sz="half" idx="2"/>
          </p:nvPr>
        </p:nvSpPr>
        <p:spPr bwMode="auto">
          <a:xfrm>
            <a:off x="838200" y="61722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ea typeface="宋体" pitchFamily="2" charset="-122"/>
              </a:defRPr>
            </a:lvl1pPr>
          </a:lstStyle>
          <a:p>
            <a:pPr>
              <a:defRPr/>
            </a:pPr>
            <a:fld id="{28AF3FC3-2E49-A24D-B5A7-1986EF2ACC05}" type="datetime1">
              <a:rPr lang="zh-CN" altLang="en-US"/>
              <a:pPr>
                <a:defRPr/>
              </a:pPr>
              <a:t>2020/8/5</a:t>
            </a:fld>
            <a:endParaRPr lang="en-US" altLang="zh-CN"/>
          </a:p>
        </p:txBody>
      </p:sp>
      <p:sp>
        <p:nvSpPr>
          <p:cNvPr id="3077" name="Rectangle 5">
            <a:extLst>
              <a:ext uri="{FF2B5EF4-FFF2-40B4-BE49-F238E27FC236}">
                <a16:creationId xmlns:a16="http://schemas.microsoft.com/office/drawing/2014/main" id="{7DEBA1EA-BFBD-2E41-A5AE-B5DE0314743E}"/>
              </a:ext>
            </a:extLst>
          </p:cNvPr>
          <p:cNvSpPr>
            <a:spLocks noGrp="1" noChangeArrowheads="1"/>
          </p:cNvSpPr>
          <p:nvPr>
            <p:ph type="ftr" sz="quarter" idx="3"/>
          </p:nvPr>
        </p:nvSpPr>
        <p:spPr bwMode="auto">
          <a:xfrm>
            <a:off x="2590800" y="61722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anose="02020603050405020304" pitchFamily="18" charset="0"/>
              </a:defRPr>
            </a:lvl1pPr>
          </a:lstStyle>
          <a:p>
            <a:pPr>
              <a:defRPr/>
            </a:pPr>
            <a:r>
              <a:rPr lang="zh-CN" altLang="en-US"/>
              <a:t>Compilers Autumn 2002</a:t>
            </a:r>
            <a:endParaRPr lang="en-US" altLang="zh-CN"/>
          </a:p>
        </p:txBody>
      </p:sp>
      <p:sp>
        <p:nvSpPr>
          <p:cNvPr id="3078" name="Rectangle 6">
            <a:extLst>
              <a:ext uri="{FF2B5EF4-FFF2-40B4-BE49-F238E27FC236}">
                <a16:creationId xmlns:a16="http://schemas.microsoft.com/office/drawing/2014/main" id="{56BAC2A9-B39D-E64D-AF37-166151D99011}"/>
              </a:ext>
            </a:extLst>
          </p:cNvPr>
          <p:cNvSpPr>
            <a:spLocks noGrp="1" noChangeArrowheads="1"/>
          </p:cNvSpPr>
          <p:nvPr>
            <p:ph type="sldNum" sz="quarter" idx="4"/>
          </p:nvPr>
        </p:nvSpPr>
        <p:spPr bwMode="auto">
          <a:xfrm>
            <a:off x="6934200" y="61722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79AB6D4E-CD80-9541-9630-21CCE73425D8}" type="slidenum">
              <a:rPr lang="zh-CN" altLang="en-US"/>
              <a:pPr/>
              <a:t>‹#›</a:t>
            </a:fld>
            <a:endParaRPr lang="en-US" altLang="zh-CN"/>
          </a:p>
        </p:txBody>
      </p:sp>
      <p:sp>
        <p:nvSpPr>
          <p:cNvPr id="1031" name="Line 7">
            <a:extLst>
              <a:ext uri="{FF2B5EF4-FFF2-40B4-BE49-F238E27FC236}">
                <a16:creationId xmlns:a16="http://schemas.microsoft.com/office/drawing/2014/main" id="{1130AD61-29E7-E14D-9AF3-9573DC320380}"/>
              </a:ext>
            </a:extLst>
          </p:cNvPr>
          <p:cNvSpPr>
            <a:spLocks noChangeShapeType="1"/>
          </p:cNvSpPr>
          <p:nvPr/>
        </p:nvSpPr>
        <p:spPr bwMode="auto">
          <a:xfrm>
            <a:off x="457200" y="1371600"/>
            <a:ext cx="807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i="0" dirty="0">
              <a:latin typeface="Nanum Myeongjo" panose="02020603020101020101" pitchFamily="18" charset="-127"/>
            </a:endParaRPr>
          </a:p>
        </p:txBody>
      </p:sp>
    </p:spTree>
  </p:cSld>
  <p:clrMap bg1="lt1" tx1="dk1" bg2="lt2" tx2="dk2" accent1="accent1" accent2="accent2" accent3="accent3" accent4="accent4" accent5="accent5" accent6="accent6" hlink="hlink" folHlink="folHlink"/>
  <p:sldLayoutIdLst>
    <p:sldLayoutId id="2147483965"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Lst>
  <p:hf hdr="0" ftr="0" dt="0"/>
  <p:txStyles>
    <p:titleStyle>
      <a:lvl1pPr algn="l" rtl="0" eaLnBrk="0" fontAlgn="base" hangingPunct="0">
        <a:spcBef>
          <a:spcPct val="0"/>
        </a:spcBef>
        <a:spcAft>
          <a:spcPct val="0"/>
        </a:spcAft>
        <a:defRPr sz="2800" b="0" i="0">
          <a:solidFill>
            <a:schemeClr val="tx2"/>
          </a:solidFill>
          <a:latin typeface="Nanum Myeongjo" panose="02020603020101020101" pitchFamily="18" charset="-127"/>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b="0" i="0">
          <a:solidFill>
            <a:schemeClr val="tx1"/>
          </a:solidFill>
          <a:latin typeface="Nanum Myeongjo" panose="02020603020101020101" pitchFamily="18" charset="-127"/>
          <a:ea typeface="+mn-ea"/>
          <a:cs typeface="+mn-cs"/>
        </a:defRPr>
      </a:lvl1pPr>
      <a:lvl2pPr marL="742950" indent="-285750" algn="l" rtl="0" eaLnBrk="0" fontAlgn="base" hangingPunct="0">
        <a:spcBef>
          <a:spcPct val="20000"/>
        </a:spcBef>
        <a:spcAft>
          <a:spcPct val="0"/>
        </a:spcAft>
        <a:buChar char="–"/>
        <a:defRPr sz="2400" b="0" i="0">
          <a:solidFill>
            <a:schemeClr val="tx1"/>
          </a:solidFill>
          <a:latin typeface="Nanum Myeongjo" panose="02020603020101020101" pitchFamily="18" charset="-127"/>
        </a:defRPr>
      </a:lvl2pPr>
      <a:lvl3pPr marL="11430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3pPr>
      <a:lvl4pPr marL="16002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4pPr>
      <a:lvl5pPr marL="20574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a:extLst>
              <a:ext uri="{FF2B5EF4-FFF2-40B4-BE49-F238E27FC236}">
                <a16:creationId xmlns:a16="http://schemas.microsoft.com/office/drawing/2014/main" id="{AD3B5E3F-20ED-A440-9CCF-81B23000E3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77C2C3B-70A7-7547-9B12-3B6635E8F9F0}" type="slidenum">
              <a:rPr lang="zh-CN" altLang="en-US" sz="1400">
                <a:latin typeface="Times New Roman" panose="02020603050405020304" pitchFamily="18" charset="0"/>
              </a:rPr>
              <a:pPr>
                <a:spcBef>
                  <a:spcPct val="0"/>
                </a:spcBef>
                <a:buFontTx/>
                <a:buNone/>
              </a:pPr>
              <a:t>1</a:t>
            </a:fld>
            <a:endParaRPr lang="en-US" altLang="zh-CN" sz="1400">
              <a:latin typeface="Times New Roman" panose="02020603050405020304" pitchFamily="18" charset="0"/>
            </a:endParaRPr>
          </a:p>
        </p:txBody>
      </p:sp>
      <p:sp>
        <p:nvSpPr>
          <p:cNvPr id="4099" name="Rectangle 2">
            <a:extLst>
              <a:ext uri="{FF2B5EF4-FFF2-40B4-BE49-F238E27FC236}">
                <a16:creationId xmlns:a16="http://schemas.microsoft.com/office/drawing/2014/main" id="{C5913428-B7D1-6141-9455-F5FA7FE18060}"/>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Memory Hierarchy (</a:t>
            </a:r>
            <a:r>
              <a:rPr lang="en-US" altLang="zh-CN" sz="3600">
                <a:ea typeface="方正姚体" pitchFamily="2" charset="-122"/>
                <a:cs typeface="Times New Roman" panose="02020603050405020304" pitchFamily="18" charset="0"/>
              </a:rPr>
              <a:t>Ⅱ</a:t>
            </a:r>
            <a:r>
              <a:rPr lang="en-US" altLang="zh-CN" sz="3600">
                <a:ea typeface="宋体" panose="02010600030101010101"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3697731A-5FDE-4742-9B00-A9CD7615E2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6F47EBB-BB5D-4A44-8517-4742B8944F0D}" type="slidenum">
              <a:rPr lang="zh-CN" altLang="en-US" sz="1400">
                <a:latin typeface="Times New Roman" panose="02020603050405020304" pitchFamily="18" charset="0"/>
              </a:rPr>
              <a:pPr>
                <a:spcBef>
                  <a:spcPct val="0"/>
                </a:spcBef>
                <a:buFontTx/>
                <a:buNone/>
              </a:pPr>
              <a:t>10</a:t>
            </a:fld>
            <a:endParaRPr lang="en-US" altLang="zh-CN" sz="1400">
              <a:latin typeface="Times New Roman" panose="02020603050405020304" pitchFamily="18" charset="0"/>
            </a:endParaRPr>
          </a:p>
        </p:txBody>
      </p:sp>
      <p:sp>
        <p:nvSpPr>
          <p:cNvPr id="22531" name="Rectangle 2">
            <a:extLst>
              <a:ext uri="{FF2B5EF4-FFF2-40B4-BE49-F238E27FC236}">
                <a16:creationId xmlns:a16="http://schemas.microsoft.com/office/drawing/2014/main" id="{1545DEB6-B719-284C-B7A6-A2545D361080}"/>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22532" name="Rectangle 3">
            <a:extLst>
              <a:ext uri="{FF2B5EF4-FFF2-40B4-BE49-F238E27FC236}">
                <a16:creationId xmlns:a16="http://schemas.microsoft.com/office/drawing/2014/main" id="{87056C57-5C65-4342-90C6-577B49CE86DF}"/>
              </a:ext>
            </a:extLst>
          </p:cNvPr>
          <p:cNvSpPr>
            <a:spLocks noGrp="1" noChangeArrowheads="1"/>
          </p:cNvSpPr>
          <p:nvPr>
            <p:ph type="body" idx="1"/>
          </p:nvPr>
        </p:nvSpPr>
        <p:spPr>
          <a:xfrm>
            <a:off x="520700" y="3200400"/>
            <a:ext cx="8623300" cy="2895600"/>
          </a:xfrm>
        </p:spPr>
        <p:txBody>
          <a:bodyPr/>
          <a:lstStyle/>
          <a:p>
            <a:pPr>
              <a:lnSpc>
                <a:spcPct val="120000"/>
              </a:lnSpc>
            </a:pPr>
            <a:r>
              <a:rPr lang="en-US" altLang="zh-CN" sz="2400">
                <a:ea typeface="宋体" panose="02010600030101010101" pitchFamily="2" charset="-122"/>
              </a:rPr>
              <a:t>Data references</a:t>
            </a:r>
          </a:p>
          <a:p>
            <a:pPr lvl="1">
              <a:lnSpc>
                <a:spcPct val="120000"/>
              </a:lnSpc>
            </a:pPr>
            <a:r>
              <a:rPr lang="en-US" altLang="zh-CN" sz="2000">
                <a:ea typeface="宋体" panose="02010600030101010101" pitchFamily="2" charset="-122"/>
              </a:rPr>
              <a:t>Reference array </a:t>
            </a:r>
            <a:r>
              <a:rPr lang="en-US" altLang="zh-CN" sz="2000" b="1">
                <a:solidFill>
                  <a:srgbClr val="FF0000"/>
                </a:solidFill>
                <a:latin typeface="Courier New" panose="02070309020205020404" pitchFamily="49" charset="0"/>
                <a:ea typeface="宋体" panose="02010600030101010101" pitchFamily="2" charset="-122"/>
                <a:cs typeface="Courier New" panose="02070309020205020404" pitchFamily="49" charset="0"/>
              </a:rPr>
              <a:t>a</a:t>
            </a:r>
            <a:r>
              <a:rPr lang="en-US" altLang="zh-CN" sz="2000">
                <a:ea typeface="宋体" panose="02010600030101010101" pitchFamily="2" charset="-122"/>
              </a:rPr>
              <a:t> elements in succession 	</a:t>
            </a:r>
            <a:r>
              <a:rPr lang="en-US" altLang="zh-CN" sz="1800">
                <a:solidFill>
                  <a:srgbClr val="FF0000"/>
                </a:solidFill>
                <a:ea typeface="宋体" panose="02010600030101010101" pitchFamily="2" charset="-122"/>
              </a:rPr>
              <a:t>Spatial locality</a:t>
            </a:r>
            <a:endParaRPr lang="en-US" altLang="zh-CN" sz="2000">
              <a:solidFill>
                <a:srgbClr val="FF0000"/>
              </a:solidFill>
              <a:ea typeface="宋体" panose="02010600030101010101" pitchFamily="2" charset="-122"/>
            </a:endParaRPr>
          </a:p>
          <a:p>
            <a:pPr lvl="1">
              <a:lnSpc>
                <a:spcPct val="120000"/>
              </a:lnSpc>
            </a:pPr>
            <a:r>
              <a:rPr lang="en-US" altLang="zh-CN" sz="2000">
                <a:ea typeface="宋体" panose="02010600030101010101" pitchFamily="2" charset="-122"/>
              </a:rPr>
              <a:t>Reference variable </a:t>
            </a:r>
            <a:r>
              <a:rPr lang="en-US" altLang="zh-CN" sz="2000" b="1">
                <a:solidFill>
                  <a:srgbClr val="9900CC"/>
                </a:solidFill>
                <a:latin typeface="Courier New" panose="02070309020205020404" pitchFamily="49" charset="0"/>
                <a:ea typeface="宋体" panose="02010600030101010101" pitchFamily="2" charset="-122"/>
              </a:rPr>
              <a:t>sum</a:t>
            </a:r>
            <a:r>
              <a:rPr lang="en-US" altLang="zh-CN" sz="2000">
                <a:ea typeface="宋体" panose="02010600030101010101" pitchFamily="2" charset="-122"/>
              </a:rPr>
              <a:t> each iteration 		</a:t>
            </a:r>
            <a:r>
              <a:rPr lang="en-US" altLang="zh-CN" sz="1800">
                <a:solidFill>
                  <a:srgbClr val="9900CC"/>
                </a:solidFill>
                <a:ea typeface="宋体" panose="02010600030101010101" pitchFamily="2" charset="-122"/>
              </a:rPr>
              <a:t>Temporal locality</a:t>
            </a:r>
            <a:endParaRPr lang="en-US" altLang="zh-CN" sz="2000">
              <a:solidFill>
                <a:srgbClr val="9900CC"/>
              </a:solidFill>
              <a:ea typeface="宋体" panose="02010600030101010101" pitchFamily="2" charset="-122"/>
            </a:endParaRPr>
          </a:p>
          <a:p>
            <a:pPr>
              <a:lnSpc>
                <a:spcPct val="120000"/>
              </a:lnSpc>
            </a:pPr>
            <a:r>
              <a:rPr lang="en-US" altLang="zh-CN" sz="2400">
                <a:ea typeface="宋体" panose="02010600030101010101" pitchFamily="2" charset="-122"/>
              </a:rPr>
              <a:t>Instruction references</a:t>
            </a:r>
          </a:p>
          <a:p>
            <a:pPr lvl="1"/>
            <a:r>
              <a:rPr lang="en-US" altLang="zh-CN" sz="2000">
                <a:ea typeface="宋体" panose="02010600030101010101" pitchFamily="2" charset="-122"/>
              </a:rPr>
              <a:t>Reference instructions in sequence.		</a:t>
            </a:r>
            <a:r>
              <a:rPr lang="en-US" altLang="zh-CN" sz="1800">
                <a:solidFill>
                  <a:srgbClr val="FF0000"/>
                </a:solidFill>
                <a:ea typeface="宋体" panose="02010600030101010101" pitchFamily="2" charset="-122"/>
              </a:rPr>
              <a:t>Spatial locality</a:t>
            </a:r>
          </a:p>
          <a:p>
            <a:pPr lvl="1"/>
            <a:r>
              <a:rPr lang="en-US" altLang="zh-CN" sz="2000">
                <a:ea typeface="宋体" panose="02010600030101010101" pitchFamily="2" charset="-122"/>
              </a:rPr>
              <a:t>Cycle through loop repeatedly			</a:t>
            </a:r>
            <a:r>
              <a:rPr lang="en-US" altLang="zh-CN" sz="1800">
                <a:solidFill>
                  <a:srgbClr val="9900CC"/>
                </a:solidFill>
                <a:ea typeface="宋体" panose="02010600030101010101" pitchFamily="2" charset="-122"/>
              </a:rPr>
              <a:t>Temporal locality</a:t>
            </a:r>
            <a:endParaRPr lang="en-US" altLang="zh-CN" sz="2000">
              <a:solidFill>
                <a:srgbClr val="9900CC"/>
              </a:solidFill>
              <a:ea typeface="宋体" panose="02010600030101010101" pitchFamily="2" charset="-122"/>
            </a:endParaRPr>
          </a:p>
        </p:txBody>
      </p:sp>
      <p:sp>
        <p:nvSpPr>
          <p:cNvPr id="22533" name="Rectangle 4">
            <a:extLst>
              <a:ext uri="{FF2B5EF4-FFF2-40B4-BE49-F238E27FC236}">
                <a16:creationId xmlns:a16="http://schemas.microsoft.com/office/drawing/2014/main" id="{7160D527-D675-324D-BF9C-53B28396127E}"/>
              </a:ext>
            </a:extLst>
          </p:cNvPr>
          <p:cNvSpPr>
            <a:spLocks noChangeArrowheads="1"/>
          </p:cNvSpPr>
          <p:nvPr/>
        </p:nvSpPr>
        <p:spPr bwMode="auto">
          <a:xfrm>
            <a:off x="533400" y="1905000"/>
            <a:ext cx="3044825" cy="1092200"/>
          </a:xfrm>
          <a:prstGeom prst="rect">
            <a:avLst/>
          </a:prstGeom>
          <a:solidFill>
            <a:srgbClr val="F7F5CD"/>
          </a:solidFill>
          <a:ln w="12700">
            <a:solidFill>
              <a:schemeClr val="tx1"/>
            </a:solidFill>
            <a:miter lim="800000"/>
            <a:headEnd/>
            <a:tailEnd/>
          </a:ln>
        </p:spPr>
        <p:txBody>
          <a:bodyPr lIns="90487" tIns="44450" rIns="90487" bIns="44450">
            <a:spAutoFit/>
          </a:bodyPr>
          <a:lstStyle>
            <a:lvl1pPr>
              <a:spcBef>
                <a:spcPct val="20000"/>
              </a:spcBef>
              <a:buChar char="•"/>
              <a:tabLst>
                <a:tab pos="457200" algn="l"/>
              </a:tabLst>
              <a:defRPr sz="2800">
                <a:solidFill>
                  <a:schemeClr val="tx1"/>
                </a:solidFill>
                <a:latin typeface="Comic Sans MS" panose="030F0902030302020204" pitchFamily="66" charset="0"/>
              </a:defRPr>
            </a:lvl1pPr>
            <a:lvl2pPr marL="742950" indent="-285750">
              <a:spcBef>
                <a:spcPct val="20000"/>
              </a:spcBef>
              <a:buChar char="–"/>
              <a:tabLst>
                <a:tab pos="457200" algn="l"/>
              </a:tabLst>
              <a:defRPr sz="2400">
                <a:solidFill>
                  <a:schemeClr val="tx1"/>
                </a:solidFill>
                <a:latin typeface="Comic Sans MS" panose="030F0902030302020204" pitchFamily="66" charset="0"/>
              </a:defRPr>
            </a:lvl2pPr>
            <a:lvl3pPr marL="1143000" indent="-228600">
              <a:spcBef>
                <a:spcPct val="20000"/>
              </a:spcBef>
              <a:buChar char="•"/>
              <a:tabLst>
                <a:tab pos="457200" algn="l"/>
              </a:tabLst>
              <a:defRPr sz="2000">
                <a:solidFill>
                  <a:schemeClr val="tx1"/>
                </a:solidFill>
                <a:latin typeface="Comic Sans MS" panose="030F0902030302020204" pitchFamily="66" charset="0"/>
              </a:defRPr>
            </a:lvl3pPr>
            <a:lvl4pPr marL="1600200" indent="-228600">
              <a:spcBef>
                <a:spcPct val="20000"/>
              </a:spcBef>
              <a:buChar char="–"/>
              <a:tabLst>
                <a:tab pos="457200" algn="l"/>
              </a:tabLst>
              <a:defRPr sz="2000">
                <a:solidFill>
                  <a:schemeClr val="tx1"/>
                </a:solidFill>
                <a:latin typeface="Comic Sans MS" panose="030F0902030302020204" pitchFamily="66" charset="0"/>
              </a:defRPr>
            </a:lvl4pPr>
            <a:lvl5pPr marL="2057400" indent="-228600">
              <a:spcBef>
                <a:spcPct val="20000"/>
              </a:spcBef>
              <a:buChar char="»"/>
              <a:tabLst>
                <a:tab pos="4572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9pPr>
          </a:lstStyle>
          <a:p>
            <a:pPr>
              <a:spcBef>
                <a:spcPct val="0"/>
              </a:spcBef>
              <a:buFontTx/>
              <a:buNone/>
            </a:pPr>
            <a:r>
              <a:rPr lang="en-US" altLang="zh-CN" sz="1600">
                <a:latin typeface="Courier New" panose="02070309020205020404" pitchFamily="49" charset="0"/>
              </a:rPr>
              <a:t>sum = 0;</a:t>
            </a:r>
          </a:p>
          <a:p>
            <a:pPr>
              <a:spcBef>
                <a:spcPct val="0"/>
              </a:spcBef>
              <a:buFontTx/>
              <a:buNone/>
            </a:pPr>
            <a:r>
              <a:rPr lang="en-US" altLang="zh-CN" sz="1600">
                <a:latin typeface="Courier New" panose="02070309020205020404" pitchFamily="49" charset="0"/>
              </a:rPr>
              <a:t>for (i = 0; i &lt; n; i++)</a:t>
            </a:r>
          </a:p>
          <a:p>
            <a:pPr>
              <a:spcBef>
                <a:spcPct val="0"/>
              </a:spcBef>
              <a:buFontTx/>
              <a:buNone/>
            </a:pPr>
            <a:r>
              <a:rPr lang="en-US" altLang="zh-CN" sz="1600">
                <a:latin typeface="Courier New" panose="02070309020205020404" pitchFamily="49" charset="0"/>
              </a:rPr>
              <a:t>	sum += a[i];</a:t>
            </a:r>
          </a:p>
          <a:p>
            <a:pPr>
              <a:spcBef>
                <a:spcPct val="0"/>
              </a:spcBef>
              <a:buFontTx/>
              <a:buNone/>
            </a:pPr>
            <a:r>
              <a:rPr lang="en-US" altLang="zh-CN" sz="1600">
                <a:latin typeface="Courier New" panose="02070309020205020404" pitchFamily="49" charset="0"/>
              </a:rPr>
              <a:t>return sum;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0">
            <a:extLst>
              <a:ext uri="{FF2B5EF4-FFF2-40B4-BE49-F238E27FC236}">
                <a16:creationId xmlns:a16="http://schemas.microsoft.com/office/drawing/2014/main" id="{45270B38-3194-014A-8AF9-E4DE965A029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3A7E73E-7AF0-684D-8FAA-EAE758F3755B}" type="slidenum">
              <a:rPr lang="zh-CN" altLang="en-US" sz="1400">
                <a:latin typeface="Times New Roman" panose="02020603050405020304" pitchFamily="18" charset="0"/>
              </a:rPr>
              <a:pPr>
                <a:spcBef>
                  <a:spcPct val="0"/>
                </a:spcBef>
                <a:buFontTx/>
                <a:buNone/>
              </a:pPr>
              <a:t>11</a:t>
            </a:fld>
            <a:endParaRPr lang="en-US" altLang="zh-CN" sz="1400">
              <a:latin typeface="Times New Roman" panose="02020603050405020304" pitchFamily="18" charset="0"/>
            </a:endParaRPr>
          </a:p>
        </p:txBody>
      </p:sp>
      <p:sp>
        <p:nvSpPr>
          <p:cNvPr id="24579" name="Rectangle 2">
            <a:extLst>
              <a:ext uri="{FF2B5EF4-FFF2-40B4-BE49-F238E27FC236}">
                <a16:creationId xmlns:a16="http://schemas.microsoft.com/office/drawing/2014/main" id="{9623FA4A-D2E4-6144-940D-C42041BF9DA8}"/>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Memory Hierarchy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14839115-FC15-2048-8BE8-2A6D9610E7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8056CD8-9732-6840-B54B-C4EB98033F26}" type="slidenum">
              <a:rPr lang="zh-CN" altLang="en-US" sz="1400">
                <a:latin typeface="Times New Roman" panose="02020603050405020304" pitchFamily="18" charset="0"/>
              </a:rPr>
              <a:pPr>
                <a:spcBef>
                  <a:spcPct val="0"/>
                </a:spcBef>
                <a:buFontTx/>
                <a:buNone/>
              </a:pPr>
              <a:t>12</a:t>
            </a:fld>
            <a:endParaRPr lang="en-US" altLang="zh-CN" sz="1400">
              <a:latin typeface="Times New Roman" panose="02020603050405020304" pitchFamily="18" charset="0"/>
            </a:endParaRPr>
          </a:p>
        </p:txBody>
      </p:sp>
      <p:sp>
        <p:nvSpPr>
          <p:cNvPr id="26627" name="Rectangle 2">
            <a:extLst>
              <a:ext uri="{FF2B5EF4-FFF2-40B4-BE49-F238E27FC236}">
                <a16:creationId xmlns:a16="http://schemas.microsoft.com/office/drawing/2014/main" id="{2F87B51F-8D2B-D64E-81EC-056EC3B6F0EB}"/>
              </a:ext>
            </a:extLst>
          </p:cNvPr>
          <p:cNvSpPr>
            <a:spLocks noGrp="1" noChangeArrowheads="1"/>
          </p:cNvSpPr>
          <p:nvPr>
            <p:ph type="title"/>
          </p:nvPr>
        </p:nvSpPr>
        <p:spPr/>
        <p:txBody>
          <a:bodyPr/>
          <a:lstStyle/>
          <a:p>
            <a:r>
              <a:rPr lang="en-US" altLang="zh-CN">
                <a:ea typeface="宋体" panose="02010600030101010101" pitchFamily="2" charset="-122"/>
              </a:rPr>
              <a:t>Memory Hierarchy</a:t>
            </a:r>
          </a:p>
        </p:txBody>
      </p:sp>
      <p:sp>
        <p:nvSpPr>
          <p:cNvPr id="26628" name="Rectangle 3">
            <a:extLst>
              <a:ext uri="{FF2B5EF4-FFF2-40B4-BE49-F238E27FC236}">
                <a16:creationId xmlns:a16="http://schemas.microsoft.com/office/drawing/2014/main" id="{3569512E-3CD6-4D4A-B052-C2D713CF8E06}"/>
              </a:ext>
            </a:extLst>
          </p:cNvPr>
          <p:cNvSpPr>
            <a:spLocks noGrp="1" noChangeArrowheads="1"/>
          </p:cNvSpPr>
          <p:nvPr>
            <p:ph type="body" idx="1"/>
          </p:nvPr>
        </p:nvSpPr>
        <p:spPr>
          <a:xfrm>
            <a:off x="457200" y="1600200"/>
            <a:ext cx="8305800" cy="4343400"/>
          </a:xfrm>
        </p:spPr>
        <p:txBody>
          <a:bodyPr/>
          <a:lstStyle/>
          <a:p>
            <a:pPr>
              <a:lnSpc>
                <a:spcPct val="110000"/>
              </a:lnSpc>
            </a:pPr>
            <a:r>
              <a:rPr lang="en-US" altLang="zh-CN" sz="2400" dirty="0">
                <a:ea typeface="宋体" panose="02010600030101010101" pitchFamily="2" charset="-122"/>
              </a:rPr>
              <a:t>Fundamental properties of storage technology and computer software</a:t>
            </a:r>
          </a:p>
          <a:p>
            <a:pPr lvl="1">
              <a:lnSpc>
                <a:spcPct val="110000"/>
              </a:lnSpc>
            </a:pPr>
            <a:r>
              <a:rPr lang="en-US" altLang="zh-CN" sz="2000" dirty="0">
                <a:ea typeface="宋体" panose="02010600030101010101" pitchFamily="2" charset="-122"/>
              </a:rPr>
              <a:t>Different storage technologies have widely different access times</a:t>
            </a:r>
          </a:p>
          <a:p>
            <a:pPr lvl="1">
              <a:lnSpc>
                <a:spcPct val="110000"/>
              </a:lnSpc>
            </a:pPr>
            <a:r>
              <a:rPr lang="en-US" altLang="zh-CN" sz="2000" dirty="0">
                <a:ea typeface="宋体" panose="02010600030101010101" pitchFamily="2" charset="-122"/>
              </a:rPr>
              <a:t>Faster technologies cost more per byte than slower ones and have less capacity</a:t>
            </a:r>
          </a:p>
          <a:p>
            <a:pPr lvl="1">
              <a:lnSpc>
                <a:spcPct val="110000"/>
              </a:lnSpc>
            </a:pPr>
            <a:r>
              <a:rPr lang="en-US" altLang="zh-CN" sz="2000" dirty="0">
                <a:ea typeface="宋体" panose="02010600030101010101" pitchFamily="2" charset="-122"/>
              </a:rPr>
              <a:t>The gap between CPU and main memory speed is widening</a:t>
            </a:r>
          </a:p>
          <a:p>
            <a:pPr lvl="1">
              <a:lnSpc>
                <a:spcPct val="110000"/>
              </a:lnSpc>
            </a:pPr>
            <a:r>
              <a:rPr lang="en-US" altLang="zh-CN" sz="2000" dirty="0">
                <a:ea typeface="宋体" panose="02010600030101010101" pitchFamily="2" charset="-122"/>
              </a:rPr>
              <a:t>Well-written programs tend to exhibit good locality</a:t>
            </a:r>
            <a:endParaRPr lang="en-US" altLang="zh-CN" sz="1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9">
            <a:extLst>
              <a:ext uri="{FF2B5EF4-FFF2-40B4-BE49-F238E27FC236}">
                <a16:creationId xmlns:a16="http://schemas.microsoft.com/office/drawing/2014/main" id="{80739E86-8452-DD40-B585-418DDB6704E5}"/>
              </a:ext>
            </a:extLst>
          </p:cNvPr>
          <p:cNvSpPr>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b="0" dirty="0">
                <a:solidFill>
                  <a:schemeClr val="tx2"/>
                </a:solidFill>
                <a:latin typeface="Nanum Myeongjo" panose="02020603020101020101" pitchFamily="18" charset="-127"/>
              </a:rPr>
              <a:t>An example memory hierarchy</a:t>
            </a:r>
          </a:p>
        </p:txBody>
      </p:sp>
      <p:pic>
        <p:nvPicPr>
          <p:cNvPr id="28675" name="图片 2">
            <a:extLst>
              <a:ext uri="{FF2B5EF4-FFF2-40B4-BE49-F238E27FC236}">
                <a16:creationId xmlns:a16="http://schemas.microsoft.com/office/drawing/2014/main" id="{46ADE37E-3B69-1C40-82E7-E93F8E5A5A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481138"/>
            <a:ext cx="865981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矩形 1">
            <a:extLst>
              <a:ext uri="{FF2B5EF4-FFF2-40B4-BE49-F238E27FC236}">
                <a16:creationId xmlns:a16="http://schemas.microsoft.com/office/drawing/2014/main" id="{6F223214-E84C-2E47-A51C-C05238FE0A01}"/>
              </a:ext>
            </a:extLst>
          </p:cNvPr>
          <p:cNvSpPr>
            <a:spLocks noChangeArrowheads="1"/>
          </p:cNvSpPr>
          <p:nvPr/>
        </p:nvSpPr>
        <p:spPr bwMode="auto">
          <a:xfrm>
            <a:off x="4586288" y="18288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77" name="矩形 6">
            <a:extLst>
              <a:ext uri="{FF2B5EF4-FFF2-40B4-BE49-F238E27FC236}">
                <a16:creationId xmlns:a16="http://schemas.microsoft.com/office/drawing/2014/main" id="{DE3B35F8-B516-2E4F-9599-8BFA535C2E9C}"/>
              </a:ext>
            </a:extLst>
          </p:cNvPr>
          <p:cNvSpPr>
            <a:spLocks noChangeArrowheads="1"/>
          </p:cNvSpPr>
          <p:nvPr/>
        </p:nvSpPr>
        <p:spPr bwMode="auto">
          <a:xfrm>
            <a:off x="4953000" y="25146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78" name="矩形 7">
            <a:extLst>
              <a:ext uri="{FF2B5EF4-FFF2-40B4-BE49-F238E27FC236}">
                <a16:creationId xmlns:a16="http://schemas.microsoft.com/office/drawing/2014/main" id="{0D9A8D75-E4DD-BA42-BE79-08465D9EE071}"/>
              </a:ext>
            </a:extLst>
          </p:cNvPr>
          <p:cNvSpPr>
            <a:spLocks noChangeArrowheads="1"/>
          </p:cNvSpPr>
          <p:nvPr/>
        </p:nvSpPr>
        <p:spPr bwMode="auto">
          <a:xfrm>
            <a:off x="5257800" y="32004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79" name="矩形 8">
            <a:extLst>
              <a:ext uri="{FF2B5EF4-FFF2-40B4-BE49-F238E27FC236}">
                <a16:creationId xmlns:a16="http://schemas.microsoft.com/office/drawing/2014/main" id="{44DA4C1D-85C5-5E42-BF89-5E32C6DD36EB}"/>
              </a:ext>
            </a:extLst>
          </p:cNvPr>
          <p:cNvSpPr>
            <a:spLocks noChangeArrowheads="1"/>
          </p:cNvSpPr>
          <p:nvPr/>
        </p:nvSpPr>
        <p:spPr bwMode="auto">
          <a:xfrm>
            <a:off x="5638800" y="38862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80" name="矩形 9">
            <a:extLst>
              <a:ext uri="{FF2B5EF4-FFF2-40B4-BE49-F238E27FC236}">
                <a16:creationId xmlns:a16="http://schemas.microsoft.com/office/drawing/2014/main" id="{BF4DA8B6-D366-3C43-8F05-B38B9DE40F91}"/>
              </a:ext>
            </a:extLst>
          </p:cNvPr>
          <p:cNvSpPr>
            <a:spLocks noChangeArrowheads="1"/>
          </p:cNvSpPr>
          <p:nvPr/>
        </p:nvSpPr>
        <p:spPr bwMode="auto">
          <a:xfrm>
            <a:off x="6019800" y="4608513"/>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81" name="矩形 10">
            <a:extLst>
              <a:ext uri="{FF2B5EF4-FFF2-40B4-BE49-F238E27FC236}">
                <a16:creationId xmlns:a16="http://schemas.microsoft.com/office/drawing/2014/main" id="{5281FD98-19D3-2941-8A01-938E793E78B2}"/>
              </a:ext>
            </a:extLst>
          </p:cNvPr>
          <p:cNvSpPr>
            <a:spLocks noChangeArrowheads="1"/>
          </p:cNvSpPr>
          <p:nvPr/>
        </p:nvSpPr>
        <p:spPr bwMode="auto">
          <a:xfrm>
            <a:off x="6400800" y="5410200"/>
            <a:ext cx="23622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9">
            <a:extLst>
              <a:ext uri="{FF2B5EF4-FFF2-40B4-BE49-F238E27FC236}">
                <a16:creationId xmlns:a16="http://schemas.microsoft.com/office/drawing/2014/main" id="{C041E92D-6FC8-8146-BE1C-7D23652D3EF4}"/>
              </a:ext>
            </a:extLst>
          </p:cNvPr>
          <p:cNvSpPr>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b="0" dirty="0">
                <a:latin typeface="Nanum Myeongjo" panose="02020603020101020101" pitchFamily="18" charset="-127"/>
              </a:rPr>
              <a:t>Caches</a:t>
            </a:r>
            <a:endParaRPr lang="en-US" altLang="zh-CN" b="0" dirty="0">
              <a:solidFill>
                <a:schemeClr val="tx2"/>
              </a:solidFill>
              <a:latin typeface="Nanum Myeongjo" panose="02020603020101020101" pitchFamily="18" charset="-127"/>
            </a:endParaRPr>
          </a:p>
        </p:txBody>
      </p:sp>
      <p:pic>
        <p:nvPicPr>
          <p:cNvPr id="30723" name="图片 2">
            <a:extLst>
              <a:ext uri="{FF2B5EF4-FFF2-40B4-BE49-F238E27FC236}">
                <a16:creationId xmlns:a16="http://schemas.microsoft.com/office/drawing/2014/main" id="{C9E9CF15-DB2D-B74F-AC39-71BCAD9E90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481138"/>
            <a:ext cx="865981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矩形 1">
            <a:extLst>
              <a:ext uri="{FF2B5EF4-FFF2-40B4-BE49-F238E27FC236}">
                <a16:creationId xmlns:a16="http://schemas.microsoft.com/office/drawing/2014/main" id="{D80FB5E6-C9B1-0841-9058-F05FAD43A669}"/>
              </a:ext>
            </a:extLst>
          </p:cNvPr>
          <p:cNvSpPr>
            <a:spLocks noChangeArrowheads="1"/>
          </p:cNvSpPr>
          <p:nvPr/>
        </p:nvSpPr>
        <p:spPr bwMode="auto">
          <a:xfrm>
            <a:off x="4586288" y="18288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5" name="矩形 6">
            <a:extLst>
              <a:ext uri="{FF2B5EF4-FFF2-40B4-BE49-F238E27FC236}">
                <a16:creationId xmlns:a16="http://schemas.microsoft.com/office/drawing/2014/main" id="{33218474-F7C3-DE40-97D1-62B7CAD811BF}"/>
              </a:ext>
            </a:extLst>
          </p:cNvPr>
          <p:cNvSpPr>
            <a:spLocks noChangeArrowheads="1"/>
          </p:cNvSpPr>
          <p:nvPr/>
        </p:nvSpPr>
        <p:spPr bwMode="auto">
          <a:xfrm>
            <a:off x="4953000" y="25146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6" name="矩形 7">
            <a:extLst>
              <a:ext uri="{FF2B5EF4-FFF2-40B4-BE49-F238E27FC236}">
                <a16:creationId xmlns:a16="http://schemas.microsoft.com/office/drawing/2014/main" id="{578A8E42-CB39-CE4A-A3E1-FF512C6FC8BD}"/>
              </a:ext>
            </a:extLst>
          </p:cNvPr>
          <p:cNvSpPr>
            <a:spLocks noChangeArrowheads="1"/>
          </p:cNvSpPr>
          <p:nvPr/>
        </p:nvSpPr>
        <p:spPr bwMode="auto">
          <a:xfrm>
            <a:off x="5257800" y="32004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7" name="矩形 9">
            <a:extLst>
              <a:ext uri="{FF2B5EF4-FFF2-40B4-BE49-F238E27FC236}">
                <a16:creationId xmlns:a16="http://schemas.microsoft.com/office/drawing/2014/main" id="{AAD3F6E0-66EC-1E40-BE0F-F4F26556A4BD}"/>
              </a:ext>
            </a:extLst>
          </p:cNvPr>
          <p:cNvSpPr>
            <a:spLocks noChangeArrowheads="1"/>
          </p:cNvSpPr>
          <p:nvPr/>
        </p:nvSpPr>
        <p:spPr bwMode="auto">
          <a:xfrm>
            <a:off x="6019800" y="4608513"/>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8" name="矩形 10">
            <a:extLst>
              <a:ext uri="{FF2B5EF4-FFF2-40B4-BE49-F238E27FC236}">
                <a16:creationId xmlns:a16="http://schemas.microsoft.com/office/drawing/2014/main" id="{05FABBCC-499F-B648-8E3E-A4663D01E38E}"/>
              </a:ext>
            </a:extLst>
          </p:cNvPr>
          <p:cNvSpPr>
            <a:spLocks noChangeArrowheads="1"/>
          </p:cNvSpPr>
          <p:nvPr/>
        </p:nvSpPr>
        <p:spPr bwMode="auto">
          <a:xfrm>
            <a:off x="6400800" y="5410200"/>
            <a:ext cx="23622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 name="矩形 2">
            <a:extLst>
              <a:ext uri="{FF2B5EF4-FFF2-40B4-BE49-F238E27FC236}">
                <a16:creationId xmlns:a16="http://schemas.microsoft.com/office/drawing/2014/main" id="{4F940CC2-F51D-494A-A521-FA2BBCEF8116}"/>
              </a:ext>
            </a:extLst>
          </p:cNvPr>
          <p:cNvSpPr/>
          <p:nvPr/>
        </p:nvSpPr>
        <p:spPr>
          <a:xfrm>
            <a:off x="4419600" y="1447800"/>
            <a:ext cx="4800600" cy="1754326"/>
          </a:xfrm>
          <a:prstGeom prst="rect">
            <a:avLst/>
          </a:prstGeom>
        </p:spPr>
        <p:txBody>
          <a:bodyPr>
            <a:spAutoFit/>
          </a:bodyPr>
          <a:lstStyle/>
          <a:p>
            <a:pPr>
              <a:defRPr/>
            </a:pPr>
            <a:r>
              <a:rPr lang="en-US" altLang="zh-CN" sz="2400" b="0" dirty="0">
                <a:latin typeface="Nanum Myeongjo" panose="02020603020101020101" pitchFamily="18" charset="-127"/>
                <a:ea typeface="宋体" charset="-122"/>
              </a:rPr>
              <a:t>Fundamental idea of a </a:t>
            </a:r>
            <a:r>
              <a:rPr lang="en-US" altLang="zh-CN" sz="2400" b="0" dirty="0">
                <a:effectLst>
                  <a:outerShdw blurRad="38100" dist="38100" dir="2700000" algn="tl">
                    <a:srgbClr val="C0C0C0"/>
                  </a:outerShdw>
                </a:effectLst>
                <a:latin typeface="Nanum Myeongjo" panose="02020603020101020101" pitchFamily="18" charset="-127"/>
                <a:ea typeface="宋体" charset="-122"/>
              </a:rPr>
              <a:t>memory hierarchy</a:t>
            </a:r>
            <a:r>
              <a:rPr lang="en-US" altLang="zh-CN" sz="2400" b="0" dirty="0">
                <a:latin typeface="Nanum Myeongjo" panose="02020603020101020101" pitchFamily="18" charset="-127"/>
                <a:ea typeface="宋体" charset="-122"/>
              </a:rPr>
              <a:t>:</a:t>
            </a:r>
          </a:p>
          <a:p>
            <a:pPr lvl="1">
              <a:defRPr/>
            </a:pPr>
            <a:r>
              <a:rPr lang="en-US" altLang="zh-CN" b="0" dirty="0">
                <a:latin typeface="Nanum Myeongjo" panose="02020603020101020101" pitchFamily="18" charset="-127"/>
                <a:ea typeface="宋体" charset="-122"/>
              </a:rPr>
              <a:t>For each </a:t>
            </a:r>
            <a:r>
              <a:rPr lang="en-US" altLang="zh-CN" b="0" dirty="0">
                <a:solidFill>
                  <a:srgbClr val="FF0000"/>
                </a:solidFill>
                <a:latin typeface="Nanum Myeongjo" panose="02020603020101020101" pitchFamily="18" charset="-127"/>
                <a:ea typeface="宋体" charset="-122"/>
              </a:rPr>
              <a:t>K</a:t>
            </a:r>
            <a:r>
              <a:rPr lang="en-US" altLang="zh-CN" b="0" dirty="0">
                <a:latin typeface="Nanum Myeongjo" panose="02020603020101020101" pitchFamily="18" charset="-127"/>
                <a:ea typeface="宋体" charset="-122"/>
              </a:rPr>
              <a:t>, the faster, smaller device at level K serves as a </a:t>
            </a:r>
            <a:r>
              <a:rPr lang="en-US" altLang="zh-CN" b="0" dirty="0">
                <a:solidFill>
                  <a:srgbClr val="FF0000"/>
                </a:solidFill>
                <a:latin typeface="Nanum Myeongjo" panose="02020603020101020101" pitchFamily="18" charset="-127"/>
                <a:ea typeface="宋体" charset="-122"/>
              </a:rPr>
              <a:t>cache</a:t>
            </a:r>
            <a:r>
              <a:rPr lang="en-US" altLang="zh-CN" b="0" dirty="0">
                <a:latin typeface="Nanum Myeongjo" panose="02020603020101020101" pitchFamily="18" charset="-127"/>
                <a:ea typeface="宋体" charset="-122"/>
              </a:rPr>
              <a:t> for the larger, slower device at level </a:t>
            </a:r>
            <a:r>
              <a:rPr lang="en-US" altLang="zh-CN" b="0" dirty="0">
                <a:solidFill>
                  <a:srgbClr val="FF0000"/>
                </a:solidFill>
                <a:latin typeface="Nanum Myeongjo" panose="02020603020101020101" pitchFamily="18" charset="-127"/>
                <a:ea typeface="宋体" charset="-122"/>
              </a:rPr>
              <a:t>K+1</a:t>
            </a:r>
            <a:r>
              <a:rPr lang="en-US" altLang="zh-CN" b="0" dirty="0">
                <a:latin typeface="Nanum Myeongjo" panose="02020603020101020101" pitchFamily="18" charset="-127"/>
                <a:ea typeface="宋体"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a:extLst>
              <a:ext uri="{FF2B5EF4-FFF2-40B4-BE49-F238E27FC236}">
                <a16:creationId xmlns:a16="http://schemas.microsoft.com/office/drawing/2014/main" id="{47F1BA66-F138-DA45-B4BC-7A1D27CB4F09}"/>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2771" name="Title 1">
            <a:extLst>
              <a:ext uri="{FF2B5EF4-FFF2-40B4-BE49-F238E27FC236}">
                <a16:creationId xmlns:a16="http://schemas.microsoft.com/office/drawing/2014/main" id="{6E8A27AF-B631-164A-BE4B-245F4EB777D9}"/>
              </a:ext>
            </a:extLst>
          </p:cNvPr>
          <p:cNvSpPr>
            <a:spLocks noGrp="1"/>
          </p:cNvSpPr>
          <p:nvPr>
            <p:ph type="title"/>
          </p:nvPr>
        </p:nvSpPr>
        <p:spPr/>
        <p:txBody>
          <a:bodyPr/>
          <a:lstStyle/>
          <a:p>
            <a:r>
              <a:rPr lang="en-US" altLang="zh-CN">
                <a:ea typeface="宋体" panose="02010600030101010101" pitchFamily="2" charset="-122"/>
              </a:rPr>
              <a:t>General Cache Concepts</a:t>
            </a:r>
          </a:p>
        </p:txBody>
      </p:sp>
      <p:sp>
        <p:nvSpPr>
          <p:cNvPr id="32772" name="Rectangle 2">
            <a:extLst>
              <a:ext uri="{FF2B5EF4-FFF2-40B4-BE49-F238E27FC236}">
                <a16:creationId xmlns:a16="http://schemas.microsoft.com/office/drawing/2014/main" id="{F333B641-7E6A-1145-AFF6-0A4A1E47E0B4}"/>
              </a:ext>
            </a:extLst>
          </p:cNvPr>
          <p:cNvSpPr>
            <a:spLocks noChangeArrowheads="1"/>
          </p:cNvSpPr>
          <p:nvPr/>
        </p:nvSpPr>
        <p:spPr bwMode="auto">
          <a:xfrm>
            <a:off x="1905000" y="4572000"/>
            <a:ext cx="3581400" cy="2057400"/>
          </a:xfrm>
          <a:prstGeom prst="rect">
            <a:avLst/>
          </a:prstGeom>
          <a:solidFill>
            <a:srgbClr val="DEDFF5"/>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 name="Rectangle 3">
            <a:extLst>
              <a:ext uri="{FF2B5EF4-FFF2-40B4-BE49-F238E27FC236}">
                <a16:creationId xmlns:a16="http://schemas.microsoft.com/office/drawing/2014/main" id="{054399D6-5358-4042-950D-400D6AE57BD5}"/>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2774" name="Rectangle 4">
            <a:extLst>
              <a:ext uri="{FF2B5EF4-FFF2-40B4-BE49-F238E27FC236}">
                <a16:creationId xmlns:a16="http://schemas.microsoft.com/office/drawing/2014/main" id="{BED61CF6-6781-E649-AB65-6575423642C0}"/>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32775" name="Rectangle 5">
            <a:extLst>
              <a:ext uri="{FF2B5EF4-FFF2-40B4-BE49-F238E27FC236}">
                <a16:creationId xmlns:a16="http://schemas.microsoft.com/office/drawing/2014/main" id="{9BFBEB8B-D5B4-664C-BCB7-7E3E355A3D70}"/>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32776" name="Rectangle 6">
            <a:extLst>
              <a:ext uri="{FF2B5EF4-FFF2-40B4-BE49-F238E27FC236}">
                <a16:creationId xmlns:a16="http://schemas.microsoft.com/office/drawing/2014/main" id="{B4E010C8-027B-AE42-963A-6185FF64E47E}"/>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32777" name="Rectangle 7">
            <a:extLst>
              <a:ext uri="{FF2B5EF4-FFF2-40B4-BE49-F238E27FC236}">
                <a16:creationId xmlns:a16="http://schemas.microsoft.com/office/drawing/2014/main" id="{8A9C8EDB-E854-9A46-9618-660B4F97A649}"/>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2778" name="Rectangle 8">
            <a:extLst>
              <a:ext uri="{FF2B5EF4-FFF2-40B4-BE49-F238E27FC236}">
                <a16:creationId xmlns:a16="http://schemas.microsoft.com/office/drawing/2014/main" id="{DE271B15-6EF3-694E-BA3D-C1F63AB174D1}"/>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2779" name="Rectangle 9">
            <a:extLst>
              <a:ext uri="{FF2B5EF4-FFF2-40B4-BE49-F238E27FC236}">
                <a16:creationId xmlns:a16="http://schemas.microsoft.com/office/drawing/2014/main" id="{69A63FBE-C1B7-7F48-9AAB-7270D36699FC}"/>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32780" name="Rectangle 10">
            <a:extLst>
              <a:ext uri="{FF2B5EF4-FFF2-40B4-BE49-F238E27FC236}">
                <a16:creationId xmlns:a16="http://schemas.microsoft.com/office/drawing/2014/main" id="{CD009305-530F-5247-B252-71F1EEB208A3}"/>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32781" name="Rectangle 11">
            <a:extLst>
              <a:ext uri="{FF2B5EF4-FFF2-40B4-BE49-F238E27FC236}">
                <a16:creationId xmlns:a16="http://schemas.microsoft.com/office/drawing/2014/main" id="{F041FDE4-9C3D-DD41-AFDE-5CAB90FE0539}"/>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32782" name="Rectangle 12">
            <a:extLst>
              <a:ext uri="{FF2B5EF4-FFF2-40B4-BE49-F238E27FC236}">
                <a16:creationId xmlns:a16="http://schemas.microsoft.com/office/drawing/2014/main" id="{65D7F84C-5C14-7C4D-9587-CF50479C3CFB}"/>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2783" name="Rectangle 13">
            <a:extLst>
              <a:ext uri="{FF2B5EF4-FFF2-40B4-BE49-F238E27FC236}">
                <a16:creationId xmlns:a16="http://schemas.microsoft.com/office/drawing/2014/main" id="{28A1A846-D3E9-6D44-989F-277F28A14DEF}"/>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2784" name="Rectangle 14">
            <a:extLst>
              <a:ext uri="{FF2B5EF4-FFF2-40B4-BE49-F238E27FC236}">
                <a16:creationId xmlns:a16="http://schemas.microsoft.com/office/drawing/2014/main" id="{292C7D85-B2F7-C34F-8EF5-6DF1F6B950AC}"/>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32785" name="Rectangle 15">
            <a:extLst>
              <a:ext uri="{FF2B5EF4-FFF2-40B4-BE49-F238E27FC236}">
                <a16:creationId xmlns:a16="http://schemas.microsoft.com/office/drawing/2014/main" id="{8E4CCA84-89C6-C24E-B1F8-0F1A4BC7843F}"/>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32786" name="Rectangle 16">
            <a:extLst>
              <a:ext uri="{FF2B5EF4-FFF2-40B4-BE49-F238E27FC236}">
                <a16:creationId xmlns:a16="http://schemas.microsoft.com/office/drawing/2014/main" id="{B005A158-5A95-D84B-957C-DFB755D40166}"/>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32787" name="Rectangle 17">
            <a:extLst>
              <a:ext uri="{FF2B5EF4-FFF2-40B4-BE49-F238E27FC236}">
                <a16:creationId xmlns:a16="http://schemas.microsoft.com/office/drawing/2014/main" id="{FE1512D2-56F7-F643-BA79-08ED060DD444}"/>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2788" name="Rectangle 18">
            <a:extLst>
              <a:ext uri="{FF2B5EF4-FFF2-40B4-BE49-F238E27FC236}">
                <a16:creationId xmlns:a16="http://schemas.microsoft.com/office/drawing/2014/main" id="{844A1AAE-FF5B-F54D-A716-479938B14E79}"/>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2789" name="Rectangle 19">
            <a:extLst>
              <a:ext uri="{FF2B5EF4-FFF2-40B4-BE49-F238E27FC236}">
                <a16:creationId xmlns:a16="http://schemas.microsoft.com/office/drawing/2014/main" id="{76884B11-CB7C-6F41-8DA5-01FFDED369BF}"/>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32790" name="Straight Connector 21">
            <a:extLst>
              <a:ext uri="{FF2B5EF4-FFF2-40B4-BE49-F238E27FC236}">
                <a16:creationId xmlns:a16="http://schemas.microsoft.com/office/drawing/2014/main" id="{EE8C84CE-B0DA-0445-B3A9-5D307D9B0918}"/>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2791" name="Rectangle 25">
            <a:extLst>
              <a:ext uri="{FF2B5EF4-FFF2-40B4-BE49-F238E27FC236}">
                <a16:creationId xmlns:a16="http://schemas.microsoft.com/office/drawing/2014/main" id="{4563601C-BEC9-F443-80E4-B1A9CB38004A}"/>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32792" name="Rectangle 26">
            <a:extLst>
              <a:ext uri="{FF2B5EF4-FFF2-40B4-BE49-F238E27FC236}">
                <a16:creationId xmlns:a16="http://schemas.microsoft.com/office/drawing/2014/main" id="{E8826308-252B-CE48-A5A4-81FDC589DEDA}"/>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2793" name="Rectangle 27">
            <a:extLst>
              <a:ext uri="{FF2B5EF4-FFF2-40B4-BE49-F238E27FC236}">
                <a16:creationId xmlns:a16="http://schemas.microsoft.com/office/drawing/2014/main" id="{2647B4C5-7680-FE4E-9C07-66A6515BC16F}"/>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32794" name="Rectangle 28">
            <a:extLst>
              <a:ext uri="{FF2B5EF4-FFF2-40B4-BE49-F238E27FC236}">
                <a16:creationId xmlns:a16="http://schemas.microsoft.com/office/drawing/2014/main" id="{8C033A91-EC5A-794A-9A0C-7C0E8F3E2F13}"/>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2795" name="TextBox 29">
            <a:extLst>
              <a:ext uri="{FF2B5EF4-FFF2-40B4-BE49-F238E27FC236}">
                <a16:creationId xmlns:a16="http://schemas.microsoft.com/office/drawing/2014/main" id="{02703AD7-88F2-C44A-9763-6F4DDC4E3F55}"/>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32796" name="Text Box 19">
            <a:extLst>
              <a:ext uri="{FF2B5EF4-FFF2-40B4-BE49-F238E27FC236}">
                <a16:creationId xmlns:a16="http://schemas.microsoft.com/office/drawing/2014/main" id="{61405AE5-78F9-C242-BFEC-29DAFF75CA38}"/>
              </a:ext>
            </a:extLst>
          </p:cNvPr>
          <p:cNvSpPr txBox="1">
            <a:spLocks noChangeArrowheads="1"/>
          </p:cNvSpPr>
          <p:nvPr/>
        </p:nvSpPr>
        <p:spPr bwMode="auto">
          <a:xfrm>
            <a:off x="5527675" y="4597400"/>
            <a:ext cx="35845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a:latin typeface="Calibri" panose="020F0502020204030204" pitchFamily="34" charset="0"/>
              </a:rPr>
              <a:t>Larger, slower, cheaper memory</a:t>
            </a:r>
          </a:p>
          <a:p>
            <a:pPr>
              <a:lnSpc>
                <a:spcPct val="98000"/>
              </a:lnSpc>
              <a:spcBef>
                <a:spcPct val="0"/>
              </a:spcBef>
              <a:buFontTx/>
              <a:buNone/>
            </a:pPr>
            <a:r>
              <a:rPr lang="en-GB" altLang="zh-CN" sz="2000">
                <a:latin typeface="Calibri" panose="020F0502020204030204" pitchFamily="34" charset="0"/>
              </a:rPr>
              <a:t>viewed as partitioned into “blocks”</a:t>
            </a:r>
          </a:p>
        </p:txBody>
      </p:sp>
      <p:sp>
        <p:nvSpPr>
          <p:cNvPr id="33" name="Text Box 22">
            <a:extLst>
              <a:ext uri="{FF2B5EF4-FFF2-40B4-BE49-F238E27FC236}">
                <a16:creationId xmlns:a16="http://schemas.microsoft.com/office/drawing/2014/main" id="{CFB8319E-BD46-5346-BB9C-19337FA36401}"/>
              </a:ext>
            </a:extLst>
          </p:cNvPr>
          <p:cNvSpPr txBox="1">
            <a:spLocks noChangeArrowheads="1"/>
          </p:cNvSpPr>
          <p:nvPr/>
        </p:nvSpPr>
        <p:spPr bwMode="auto">
          <a:xfrm>
            <a:off x="3943350" y="3476625"/>
            <a:ext cx="27622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a:latin typeface="Calibri" panose="020F0502020204030204" pitchFamily="34" charset="0"/>
              </a:rPr>
              <a:t>Data is copied in block-sized transfer units</a:t>
            </a:r>
          </a:p>
        </p:txBody>
      </p:sp>
      <p:sp>
        <p:nvSpPr>
          <p:cNvPr id="32798" name="Text Box 29">
            <a:extLst>
              <a:ext uri="{FF2B5EF4-FFF2-40B4-BE49-F238E27FC236}">
                <a16:creationId xmlns:a16="http://schemas.microsoft.com/office/drawing/2014/main" id="{5EAAB16D-4F4E-9B4A-BEE7-EC9BDDCB1D85}"/>
              </a:ext>
            </a:extLst>
          </p:cNvPr>
          <p:cNvSpPr txBox="1">
            <a:spLocks noChangeArrowheads="1"/>
          </p:cNvSpPr>
          <p:nvPr/>
        </p:nvSpPr>
        <p:spPr bwMode="auto">
          <a:xfrm>
            <a:off x="5562600" y="2381250"/>
            <a:ext cx="3490913"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a:latin typeface="Calibri" panose="020F0502020204030204" pitchFamily="34" charset="0"/>
              </a:rPr>
              <a:t>Smaller, faster, more expensive</a:t>
            </a:r>
          </a:p>
          <a:p>
            <a:pPr>
              <a:lnSpc>
                <a:spcPct val="98000"/>
              </a:lnSpc>
              <a:spcBef>
                <a:spcPct val="0"/>
              </a:spcBef>
              <a:buFontTx/>
              <a:buNone/>
            </a:pPr>
            <a:r>
              <a:rPr lang="en-GB" altLang="zh-CN" sz="2000">
                <a:latin typeface="Calibri" panose="020F0502020204030204" pitchFamily="34" charset="0"/>
              </a:rPr>
              <a:t>memory caches a  subset of</a:t>
            </a:r>
          </a:p>
          <a:p>
            <a:pPr>
              <a:lnSpc>
                <a:spcPct val="98000"/>
              </a:lnSpc>
              <a:spcBef>
                <a:spcPct val="0"/>
              </a:spcBef>
              <a:buFontTx/>
              <a:buNone/>
            </a:pPr>
            <a:r>
              <a:rPr lang="en-GB" altLang="zh-CN" sz="2000">
                <a:latin typeface="Calibri" panose="020F0502020204030204" pitchFamily="34" charset="0"/>
              </a:rPr>
              <a:t>the blocks</a:t>
            </a:r>
          </a:p>
        </p:txBody>
      </p:sp>
      <p:sp>
        <p:nvSpPr>
          <p:cNvPr id="32799" name="Rectangle 36">
            <a:extLst>
              <a:ext uri="{FF2B5EF4-FFF2-40B4-BE49-F238E27FC236}">
                <a16:creationId xmlns:a16="http://schemas.microsoft.com/office/drawing/2014/main" id="{1CE9DC2E-E190-BD41-A34C-5EB41310F370}"/>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8" name="Rectangle 37">
            <a:extLst>
              <a:ext uri="{FF2B5EF4-FFF2-40B4-BE49-F238E27FC236}">
                <a16:creationId xmlns:a16="http://schemas.microsoft.com/office/drawing/2014/main" id="{4228E48E-D910-D94F-B62C-F0331668DD6B}"/>
              </a:ext>
            </a:extLst>
          </p:cNvPr>
          <p:cNvSpPr>
            <a:spLocks noChangeArrowheads="1"/>
          </p:cNvSpPr>
          <p:nvPr/>
        </p:nvSpPr>
        <p:spPr bwMode="auto">
          <a:xfrm>
            <a:off x="2590800" y="37338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9" name="Rectangle 38">
            <a:extLst>
              <a:ext uri="{FF2B5EF4-FFF2-40B4-BE49-F238E27FC236}">
                <a16:creationId xmlns:a16="http://schemas.microsoft.com/office/drawing/2014/main" id="{018FBFD3-5307-6F4D-84BD-19104C946606}"/>
              </a:ext>
            </a:extLst>
          </p:cNvPr>
          <p:cNvSpPr>
            <a:spLocks noChangeArrowheads="1"/>
          </p:cNvSpPr>
          <p:nvPr/>
        </p:nvSpPr>
        <p:spPr bwMode="auto">
          <a:xfrm>
            <a:off x="2057400" y="2733675"/>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2802" name="Rectangle 39">
            <a:extLst>
              <a:ext uri="{FF2B5EF4-FFF2-40B4-BE49-F238E27FC236}">
                <a16:creationId xmlns:a16="http://schemas.microsoft.com/office/drawing/2014/main" id="{E572DD03-E372-6940-A3E4-145CAFA1DA08}"/>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41" name="Rectangle 40">
            <a:extLst>
              <a:ext uri="{FF2B5EF4-FFF2-40B4-BE49-F238E27FC236}">
                <a16:creationId xmlns:a16="http://schemas.microsoft.com/office/drawing/2014/main" id="{14A0435F-CB85-2E4B-8C5F-E60EB65231CC}"/>
              </a:ext>
            </a:extLst>
          </p:cNvPr>
          <p:cNvSpPr>
            <a:spLocks noChangeArrowheads="1"/>
          </p:cNvSpPr>
          <p:nvPr/>
        </p:nvSpPr>
        <p:spPr bwMode="auto">
          <a:xfrm>
            <a:off x="2590800" y="3744913"/>
            <a:ext cx="762000" cy="304800"/>
          </a:xfrm>
          <a:prstGeom prst="rect">
            <a:avLst/>
          </a:prstGeom>
          <a:solidFill>
            <a:srgbClr val="A9E39D"/>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42" name="Rectangle 41">
            <a:extLst>
              <a:ext uri="{FF2B5EF4-FFF2-40B4-BE49-F238E27FC236}">
                <a16:creationId xmlns:a16="http://schemas.microsoft.com/office/drawing/2014/main" id="{8E5ED75D-A9B0-724B-A068-84237F371401}"/>
              </a:ext>
            </a:extLst>
          </p:cNvPr>
          <p:cNvSpPr>
            <a:spLocks noChangeArrowheads="1"/>
          </p:cNvSpPr>
          <p:nvPr/>
        </p:nvSpPr>
        <p:spPr bwMode="auto">
          <a:xfrm>
            <a:off x="3733800" y="2728913"/>
            <a:ext cx="762000" cy="304800"/>
          </a:xfrm>
          <a:prstGeom prst="rect">
            <a:avLst/>
          </a:prstGeom>
          <a:solidFill>
            <a:srgbClr val="A9E39D"/>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mph" presetSubtype="2" fill="hold" nodeType="clickEffect">
                                  <p:stCondLst>
                                    <p:cond delay="0"/>
                                  </p:stCondLst>
                                  <p:childTnLst>
                                    <p:animClr clrSpc="rgb" dir="cw">
                                      <p:cBhvr>
                                        <p:cTn id="10" dur="2000" fill="hold"/>
                                        <p:tgtEl>
                                          <p:spTgt spid="32782"/>
                                        </p:tgtEl>
                                        <p:attrNameLst>
                                          <p:attrName>fillcolor</p:attrName>
                                        </p:attrNameLst>
                                      </p:cBhvr>
                                      <p:to>
                                        <a:srgbClr val="FF9999"/>
                                      </p:to>
                                    </p:animClr>
                                    <p:set>
                                      <p:cBhvr>
                                        <p:cTn id="11" dur="2000" fill="hold"/>
                                        <p:tgtEl>
                                          <p:spTgt spid="32782"/>
                                        </p:tgtEl>
                                        <p:attrNameLst>
                                          <p:attrName>fill.type</p:attrName>
                                        </p:attrNameLst>
                                      </p:cBhvr>
                                      <p:to>
                                        <p:strVal val="solid"/>
                                      </p:to>
                                    </p:set>
                                    <p:set>
                                      <p:cBhvr>
                                        <p:cTn id="12" dur="2000" fill="hold"/>
                                        <p:tgtEl>
                                          <p:spTgt spid="32782"/>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mph" presetSubtype="2" fill="hold" nodeType="clickEffect">
                                  <p:stCondLst>
                                    <p:cond delay="0"/>
                                  </p:stCondLst>
                                  <p:childTnLst>
                                    <p:animClr clrSpc="rgb" dir="cw">
                                      <p:cBhvr>
                                        <p:cTn id="26" dur="2000" fill="hold"/>
                                        <p:tgtEl>
                                          <p:spTgt spid="32788"/>
                                        </p:tgtEl>
                                        <p:attrNameLst>
                                          <p:attrName>fillcolor</p:attrName>
                                        </p:attrNameLst>
                                      </p:cBhvr>
                                      <p:to>
                                        <a:srgbClr val="9FE39D"/>
                                      </p:to>
                                    </p:animClr>
                                    <p:set>
                                      <p:cBhvr>
                                        <p:cTn id="27" dur="2000" fill="hold"/>
                                        <p:tgtEl>
                                          <p:spTgt spid="32788"/>
                                        </p:tgtEl>
                                        <p:attrNameLst>
                                          <p:attrName>fill.type</p:attrName>
                                        </p:attrNameLst>
                                      </p:cBhvr>
                                      <p:to>
                                        <p:strVal val="solid"/>
                                      </p:to>
                                    </p:set>
                                    <p:set>
                                      <p:cBhvr>
                                        <p:cTn id="28" dur="2000" fill="hold"/>
                                        <p:tgtEl>
                                          <p:spTgt spid="32788"/>
                                        </p:tgtEl>
                                        <p:attrNameLst>
                                          <p:attrName>fill.on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animBg="1"/>
      <p:bldP spid="38" grpId="1" animBg="1"/>
      <p:bldP spid="39" grpId="0" animBg="1"/>
      <p:bldP spid="41" grpId="0" animBg="1"/>
      <p:bldP spid="41" grpId="1"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a:extLst>
              <a:ext uri="{FF2B5EF4-FFF2-40B4-BE49-F238E27FC236}">
                <a16:creationId xmlns:a16="http://schemas.microsoft.com/office/drawing/2014/main" id="{0DCF1120-932F-744F-8FAD-AF876FFE72CE}"/>
              </a:ext>
            </a:extLst>
          </p:cNvPr>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5" name="Up-Down Arrow 34">
            <a:extLst>
              <a:ext uri="{FF2B5EF4-FFF2-40B4-BE49-F238E27FC236}">
                <a16:creationId xmlns:a16="http://schemas.microsoft.com/office/drawing/2014/main" id="{8E782159-2723-C14F-96E0-DAD3ED311AF9}"/>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4820" name="Title 1">
            <a:extLst>
              <a:ext uri="{FF2B5EF4-FFF2-40B4-BE49-F238E27FC236}">
                <a16:creationId xmlns:a16="http://schemas.microsoft.com/office/drawing/2014/main" id="{3790B9AC-D9E4-4842-A4A1-DF16209D773D}"/>
              </a:ext>
            </a:extLst>
          </p:cNvPr>
          <p:cNvSpPr>
            <a:spLocks noGrp="1"/>
          </p:cNvSpPr>
          <p:nvPr>
            <p:ph type="title"/>
          </p:nvPr>
        </p:nvSpPr>
        <p:spPr/>
        <p:txBody>
          <a:bodyPr/>
          <a:lstStyle/>
          <a:p>
            <a:r>
              <a:rPr lang="en-US" altLang="zh-CN">
                <a:ea typeface="宋体" panose="02010600030101010101" pitchFamily="2" charset="-122"/>
              </a:rPr>
              <a:t>General Cache Concepts: Hit</a:t>
            </a:r>
          </a:p>
        </p:txBody>
      </p:sp>
      <p:sp>
        <p:nvSpPr>
          <p:cNvPr id="3" name="Rectangle 2">
            <a:extLst>
              <a:ext uri="{FF2B5EF4-FFF2-40B4-BE49-F238E27FC236}">
                <a16:creationId xmlns:a16="http://schemas.microsoft.com/office/drawing/2014/main" id="{0D067079-9276-9F41-BCE3-B37121422D40}"/>
              </a:ext>
            </a:extLst>
          </p:cNvPr>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sz="1800" dirty="0">
              <a:latin typeface="Calibri" pitchFamily="34" charset="0"/>
            </a:endParaRPr>
          </a:p>
        </p:txBody>
      </p:sp>
      <p:sp>
        <p:nvSpPr>
          <p:cNvPr id="4" name="Rectangle 3">
            <a:extLst>
              <a:ext uri="{FF2B5EF4-FFF2-40B4-BE49-F238E27FC236}">
                <a16:creationId xmlns:a16="http://schemas.microsoft.com/office/drawing/2014/main" id="{402A02B4-B8E0-324E-9192-4FEB2782706B}"/>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4823" name="Rectangle 4">
            <a:extLst>
              <a:ext uri="{FF2B5EF4-FFF2-40B4-BE49-F238E27FC236}">
                <a16:creationId xmlns:a16="http://schemas.microsoft.com/office/drawing/2014/main" id="{88D6EAB0-E6C5-0249-99B9-1AAE22D42B3A}"/>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34824" name="Rectangle 5">
            <a:extLst>
              <a:ext uri="{FF2B5EF4-FFF2-40B4-BE49-F238E27FC236}">
                <a16:creationId xmlns:a16="http://schemas.microsoft.com/office/drawing/2014/main" id="{3C3CE664-3D84-874D-9FDB-69D3A6A929F8}"/>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34825" name="Rectangle 6">
            <a:extLst>
              <a:ext uri="{FF2B5EF4-FFF2-40B4-BE49-F238E27FC236}">
                <a16:creationId xmlns:a16="http://schemas.microsoft.com/office/drawing/2014/main" id="{25A82504-99B2-5447-9094-61E239393C76}"/>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34826" name="Rectangle 7">
            <a:extLst>
              <a:ext uri="{FF2B5EF4-FFF2-40B4-BE49-F238E27FC236}">
                <a16:creationId xmlns:a16="http://schemas.microsoft.com/office/drawing/2014/main" id="{CFF1BC2F-96ED-A04A-88D4-1B9429879151}"/>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4827" name="Rectangle 8">
            <a:extLst>
              <a:ext uri="{FF2B5EF4-FFF2-40B4-BE49-F238E27FC236}">
                <a16:creationId xmlns:a16="http://schemas.microsoft.com/office/drawing/2014/main" id="{E0B9BCE0-24DA-E64C-AB12-F49C3D233142}"/>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4828" name="Rectangle 9">
            <a:extLst>
              <a:ext uri="{FF2B5EF4-FFF2-40B4-BE49-F238E27FC236}">
                <a16:creationId xmlns:a16="http://schemas.microsoft.com/office/drawing/2014/main" id="{FF628484-4C4D-4348-9EE9-4B1D8076EA54}"/>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34829" name="Rectangle 10">
            <a:extLst>
              <a:ext uri="{FF2B5EF4-FFF2-40B4-BE49-F238E27FC236}">
                <a16:creationId xmlns:a16="http://schemas.microsoft.com/office/drawing/2014/main" id="{6BE1D759-E63D-8543-80DE-E1B4C554CDAA}"/>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34830" name="Rectangle 11">
            <a:extLst>
              <a:ext uri="{FF2B5EF4-FFF2-40B4-BE49-F238E27FC236}">
                <a16:creationId xmlns:a16="http://schemas.microsoft.com/office/drawing/2014/main" id="{77E30FD5-EF7B-3647-856E-A46DA3A89672}"/>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34831" name="Rectangle 12">
            <a:extLst>
              <a:ext uri="{FF2B5EF4-FFF2-40B4-BE49-F238E27FC236}">
                <a16:creationId xmlns:a16="http://schemas.microsoft.com/office/drawing/2014/main" id="{50C937C6-47D0-B247-8757-A21870ABD83A}"/>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4832" name="Rectangle 13">
            <a:extLst>
              <a:ext uri="{FF2B5EF4-FFF2-40B4-BE49-F238E27FC236}">
                <a16:creationId xmlns:a16="http://schemas.microsoft.com/office/drawing/2014/main" id="{A06272ED-5658-5948-ABD3-E17981274148}"/>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4833" name="Rectangle 14">
            <a:extLst>
              <a:ext uri="{FF2B5EF4-FFF2-40B4-BE49-F238E27FC236}">
                <a16:creationId xmlns:a16="http://schemas.microsoft.com/office/drawing/2014/main" id="{1B462250-45B4-D043-BCE7-E0E3E812DD01}"/>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34834" name="Rectangle 15">
            <a:extLst>
              <a:ext uri="{FF2B5EF4-FFF2-40B4-BE49-F238E27FC236}">
                <a16:creationId xmlns:a16="http://schemas.microsoft.com/office/drawing/2014/main" id="{BCB07509-62B0-E940-B84D-DFCC12F5BA65}"/>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34835" name="Rectangle 16">
            <a:extLst>
              <a:ext uri="{FF2B5EF4-FFF2-40B4-BE49-F238E27FC236}">
                <a16:creationId xmlns:a16="http://schemas.microsoft.com/office/drawing/2014/main" id="{E3F146E1-0A91-5442-B423-05770FA1BC01}"/>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34836" name="Rectangle 17">
            <a:extLst>
              <a:ext uri="{FF2B5EF4-FFF2-40B4-BE49-F238E27FC236}">
                <a16:creationId xmlns:a16="http://schemas.microsoft.com/office/drawing/2014/main" id="{66F7E74F-D33F-B941-88A0-DB2421C1F73E}"/>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4837" name="Rectangle 18">
            <a:extLst>
              <a:ext uri="{FF2B5EF4-FFF2-40B4-BE49-F238E27FC236}">
                <a16:creationId xmlns:a16="http://schemas.microsoft.com/office/drawing/2014/main" id="{D795923B-623E-AF40-98EC-4DB001286890}"/>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4838" name="Rectangle 19">
            <a:extLst>
              <a:ext uri="{FF2B5EF4-FFF2-40B4-BE49-F238E27FC236}">
                <a16:creationId xmlns:a16="http://schemas.microsoft.com/office/drawing/2014/main" id="{F6A2DCAB-3134-0746-8FA3-E479548BBA72}"/>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34839" name="Straight Connector 21">
            <a:extLst>
              <a:ext uri="{FF2B5EF4-FFF2-40B4-BE49-F238E27FC236}">
                <a16:creationId xmlns:a16="http://schemas.microsoft.com/office/drawing/2014/main" id="{4C9BDD44-2B02-6A4E-AFF3-147A53B76910}"/>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4840" name="Rectangle 25">
            <a:extLst>
              <a:ext uri="{FF2B5EF4-FFF2-40B4-BE49-F238E27FC236}">
                <a16:creationId xmlns:a16="http://schemas.microsoft.com/office/drawing/2014/main" id="{77797925-0E2E-AA45-9641-6F714DB87C7A}"/>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4841" name="Rectangle 26">
            <a:extLst>
              <a:ext uri="{FF2B5EF4-FFF2-40B4-BE49-F238E27FC236}">
                <a16:creationId xmlns:a16="http://schemas.microsoft.com/office/drawing/2014/main" id="{40D0FF61-E5CD-F746-9015-B5222B73E9C1}"/>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4842" name="Rectangle 27">
            <a:extLst>
              <a:ext uri="{FF2B5EF4-FFF2-40B4-BE49-F238E27FC236}">
                <a16:creationId xmlns:a16="http://schemas.microsoft.com/office/drawing/2014/main" id="{F1FFB7E5-588D-2842-9817-9B1F5348EB31}"/>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4843" name="Rectangle 28">
            <a:extLst>
              <a:ext uri="{FF2B5EF4-FFF2-40B4-BE49-F238E27FC236}">
                <a16:creationId xmlns:a16="http://schemas.microsoft.com/office/drawing/2014/main" id="{731D3117-F7EF-EC4A-9539-4EC1098FC1E0}"/>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4844" name="TextBox 29">
            <a:extLst>
              <a:ext uri="{FF2B5EF4-FFF2-40B4-BE49-F238E27FC236}">
                <a16:creationId xmlns:a16="http://schemas.microsoft.com/office/drawing/2014/main" id="{855096C3-7E12-FC49-8F74-64395F406C38}"/>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44" name="Text Box 29">
            <a:extLst>
              <a:ext uri="{FF2B5EF4-FFF2-40B4-BE49-F238E27FC236}">
                <a16:creationId xmlns:a16="http://schemas.microsoft.com/office/drawing/2014/main" id="{01EC36EA-28B8-BD49-A4B4-DAEF1268B5FC}"/>
              </a:ext>
            </a:extLst>
          </p:cNvPr>
          <p:cNvSpPr txBox="1">
            <a:spLocks noChangeArrowheads="1"/>
          </p:cNvSpPr>
          <p:nvPr/>
        </p:nvSpPr>
        <p:spPr bwMode="auto">
          <a:xfrm>
            <a:off x="5919788" y="1885950"/>
            <a:ext cx="282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Data in block b is needed</a:t>
            </a:r>
          </a:p>
        </p:txBody>
      </p:sp>
      <p:sp>
        <p:nvSpPr>
          <p:cNvPr id="46" name="Rectangle 45">
            <a:extLst>
              <a:ext uri="{FF2B5EF4-FFF2-40B4-BE49-F238E27FC236}">
                <a16:creationId xmlns:a16="http://schemas.microsoft.com/office/drawing/2014/main" id="{56D48F09-BF9E-1C40-B60A-9909C25C492E}"/>
              </a:ext>
            </a:extLst>
          </p:cNvPr>
          <p:cNvSpPr>
            <a:spLocks noChangeArrowheads="1"/>
          </p:cNvSpPr>
          <p:nvPr/>
        </p:nvSpPr>
        <p:spPr bwMode="auto">
          <a:xfrm>
            <a:off x="3871913" y="1924050"/>
            <a:ext cx="143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alibri" panose="020F0502020204030204" pitchFamily="34" charset="0"/>
              </a:rPr>
              <a:t>Request: 14</a:t>
            </a:r>
          </a:p>
        </p:txBody>
      </p:sp>
      <p:sp>
        <p:nvSpPr>
          <p:cNvPr id="47" name="Rectangle 46">
            <a:extLst>
              <a:ext uri="{FF2B5EF4-FFF2-40B4-BE49-F238E27FC236}">
                <a16:creationId xmlns:a16="http://schemas.microsoft.com/office/drawing/2014/main" id="{CFD5E69E-16C2-EF4B-859F-570A524CE9D8}"/>
              </a:ext>
            </a:extLst>
          </p:cNvPr>
          <p:cNvSpPr>
            <a:spLocks noChangeArrowheads="1"/>
          </p:cNvSpPr>
          <p:nvPr/>
        </p:nvSpPr>
        <p:spPr bwMode="auto">
          <a:xfrm>
            <a:off x="3733800" y="27305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48" name="Text Box 29">
            <a:extLst>
              <a:ext uri="{FF2B5EF4-FFF2-40B4-BE49-F238E27FC236}">
                <a16:creationId xmlns:a16="http://schemas.microsoft.com/office/drawing/2014/main" id="{7B9ACE58-BDD0-9B49-A95A-7DEEB24C9EDF}"/>
              </a:ext>
            </a:extLst>
          </p:cNvPr>
          <p:cNvSpPr txBox="1">
            <a:spLocks noChangeArrowheads="1"/>
          </p:cNvSpPr>
          <p:nvPr/>
        </p:nvSpPr>
        <p:spPr bwMode="auto">
          <a:xfrm>
            <a:off x="5935663" y="2514600"/>
            <a:ext cx="21558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b is in cache:</a:t>
            </a:r>
          </a:p>
          <a:p>
            <a:pPr>
              <a:lnSpc>
                <a:spcPct val="98000"/>
              </a:lnSpc>
              <a:spcBef>
                <a:spcPct val="0"/>
              </a:spcBef>
              <a:buFontTx/>
              <a:buNone/>
            </a:pPr>
            <a:r>
              <a:rPr lang="en-GB" altLang="zh-CN" sz="2000" i="1">
                <a:solidFill>
                  <a:srgbClr val="C00000"/>
                </a:solidFill>
                <a:latin typeface="Calibri" panose="020F0502020204030204" pitchFamily="34" charset="0"/>
              </a:rPr>
              <a:t>Hit!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a:extLst>
              <a:ext uri="{FF2B5EF4-FFF2-40B4-BE49-F238E27FC236}">
                <a16:creationId xmlns:a16="http://schemas.microsoft.com/office/drawing/2014/main" id="{B33DC2F1-3DD7-5B4C-8FFF-8AA7BB53E5A0}"/>
              </a:ext>
            </a:extLst>
          </p:cNvPr>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5" name="Up-Down Arrow 34">
            <a:extLst>
              <a:ext uri="{FF2B5EF4-FFF2-40B4-BE49-F238E27FC236}">
                <a16:creationId xmlns:a16="http://schemas.microsoft.com/office/drawing/2014/main" id="{62D48F81-7DB0-4140-952D-0B4F7B0168DC}"/>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6868" name="Title 1">
            <a:extLst>
              <a:ext uri="{FF2B5EF4-FFF2-40B4-BE49-F238E27FC236}">
                <a16:creationId xmlns:a16="http://schemas.microsoft.com/office/drawing/2014/main" id="{2EDD42F3-5F5E-CA41-BAAE-F7CDE0237F51}"/>
              </a:ext>
            </a:extLst>
          </p:cNvPr>
          <p:cNvSpPr>
            <a:spLocks noGrp="1"/>
          </p:cNvSpPr>
          <p:nvPr>
            <p:ph type="title"/>
          </p:nvPr>
        </p:nvSpPr>
        <p:spPr/>
        <p:txBody>
          <a:bodyPr/>
          <a:lstStyle/>
          <a:p>
            <a:r>
              <a:rPr lang="en-US" altLang="zh-CN">
                <a:ea typeface="宋体" panose="02010600030101010101" pitchFamily="2" charset="-122"/>
              </a:rPr>
              <a:t>General Cache Concepts: Miss</a:t>
            </a:r>
          </a:p>
        </p:txBody>
      </p:sp>
      <p:sp>
        <p:nvSpPr>
          <p:cNvPr id="3" name="Rectangle 2">
            <a:extLst>
              <a:ext uri="{FF2B5EF4-FFF2-40B4-BE49-F238E27FC236}">
                <a16:creationId xmlns:a16="http://schemas.microsoft.com/office/drawing/2014/main" id="{CA3C8897-D558-4146-848A-48FCE8CD9E7C}"/>
              </a:ext>
            </a:extLst>
          </p:cNvPr>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sz="1800" dirty="0">
              <a:latin typeface="Calibri" pitchFamily="34" charset="0"/>
            </a:endParaRPr>
          </a:p>
        </p:txBody>
      </p:sp>
      <p:sp>
        <p:nvSpPr>
          <p:cNvPr id="4" name="Rectangle 3">
            <a:extLst>
              <a:ext uri="{FF2B5EF4-FFF2-40B4-BE49-F238E27FC236}">
                <a16:creationId xmlns:a16="http://schemas.microsoft.com/office/drawing/2014/main" id="{7431E90F-5363-DF42-8FAB-55FF7E905992}"/>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6871" name="Rectangle 4">
            <a:extLst>
              <a:ext uri="{FF2B5EF4-FFF2-40B4-BE49-F238E27FC236}">
                <a16:creationId xmlns:a16="http://schemas.microsoft.com/office/drawing/2014/main" id="{7234DE4B-EC51-2642-86D3-AFA3F6EF16A9}"/>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36872" name="Rectangle 5">
            <a:extLst>
              <a:ext uri="{FF2B5EF4-FFF2-40B4-BE49-F238E27FC236}">
                <a16:creationId xmlns:a16="http://schemas.microsoft.com/office/drawing/2014/main" id="{876FE863-D3FF-9641-83FD-343999BDC535}"/>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36873" name="Rectangle 6">
            <a:extLst>
              <a:ext uri="{FF2B5EF4-FFF2-40B4-BE49-F238E27FC236}">
                <a16:creationId xmlns:a16="http://schemas.microsoft.com/office/drawing/2014/main" id="{4E69E567-97B5-EC4B-91BE-E5B25790EA82}"/>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36874" name="Rectangle 7">
            <a:extLst>
              <a:ext uri="{FF2B5EF4-FFF2-40B4-BE49-F238E27FC236}">
                <a16:creationId xmlns:a16="http://schemas.microsoft.com/office/drawing/2014/main" id="{B42592D2-1056-1A44-8797-0EC0E93EDDAE}"/>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6875" name="Rectangle 8">
            <a:extLst>
              <a:ext uri="{FF2B5EF4-FFF2-40B4-BE49-F238E27FC236}">
                <a16:creationId xmlns:a16="http://schemas.microsoft.com/office/drawing/2014/main" id="{6D2E08A7-B824-D943-85C0-03FBE4686D83}"/>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6876" name="Rectangle 9">
            <a:extLst>
              <a:ext uri="{FF2B5EF4-FFF2-40B4-BE49-F238E27FC236}">
                <a16:creationId xmlns:a16="http://schemas.microsoft.com/office/drawing/2014/main" id="{A970CA30-CF67-814D-B0C0-BA7D3CEDBE35}"/>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36877" name="Rectangle 10">
            <a:extLst>
              <a:ext uri="{FF2B5EF4-FFF2-40B4-BE49-F238E27FC236}">
                <a16:creationId xmlns:a16="http://schemas.microsoft.com/office/drawing/2014/main" id="{183280B3-EB99-C247-A72D-69ACB971AF25}"/>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36878" name="Rectangle 11">
            <a:extLst>
              <a:ext uri="{FF2B5EF4-FFF2-40B4-BE49-F238E27FC236}">
                <a16:creationId xmlns:a16="http://schemas.microsoft.com/office/drawing/2014/main" id="{067FB665-4120-814C-8D55-2B288FD24521}"/>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36879" name="Rectangle 12">
            <a:extLst>
              <a:ext uri="{FF2B5EF4-FFF2-40B4-BE49-F238E27FC236}">
                <a16:creationId xmlns:a16="http://schemas.microsoft.com/office/drawing/2014/main" id="{8711166F-AD0A-7042-BB95-F2FB3E02D70E}"/>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6880" name="Rectangle 13">
            <a:extLst>
              <a:ext uri="{FF2B5EF4-FFF2-40B4-BE49-F238E27FC236}">
                <a16:creationId xmlns:a16="http://schemas.microsoft.com/office/drawing/2014/main" id="{0539B703-2A2C-7E42-9C4A-CE6FE38D9271}"/>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6881" name="Rectangle 14">
            <a:extLst>
              <a:ext uri="{FF2B5EF4-FFF2-40B4-BE49-F238E27FC236}">
                <a16:creationId xmlns:a16="http://schemas.microsoft.com/office/drawing/2014/main" id="{522C8A4C-BCF5-3E45-A9DC-DE10F85A08C2}"/>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36882" name="Rectangle 15">
            <a:extLst>
              <a:ext uri="{FF2B5EF4-FFF2-40B4-BE49-F238E27FC236}">
                <a16:creationId xmlns:a16="http://schemas.microsoft.com/office/drawing/2014/main" id="{1678BB19-002B-1841-964B-C4C6ED2E4EEB}"/>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36883" name="Rectangle 16">
            <a:extLst>
              <a:ext uri="{FF2B5EF4-FFF2-40B4-BE49-F238E27FC236}">
                <a16:creationId xmlns:a16="http://schemas.microsoft.com/office/drawing/2014/main" id="{52226D47-2A70-584B-886C-B44A0E276CBB}"/>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36884" name="Rectangle 17">
            <a:extLst>
              <a:ext uri="{FF2B5EF4-FFF2-40B4-BE49-F238E27FC236}">
                <a16:creationId xmlns:a16="http://schemas.microsoft.com/office/drawing/2014/main" id="{DB4F1FC3-092F-F24A-A59B-8654753B1BC4}"/>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6885" name="Rectangle 18">
            <a:extLst>
              <a:ext uri="{FF2B5EF4-FFF2-40B4-BE49-F238E27FC236}">
                <a16:creationId xmlns:a16="http://schemas.microsoft.com/office/drawing/2014/main" id="{CF213B4C-52B3-534F-B7F9-6240AE71A9F9}"/>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6886" name="Rectangle 19">
            <a:extLst>
              <a:ext uri="{FF2B5EF4-FFF2-40B4-BE49-F238E27FC236}">
                <a16:creationId xmlns:a16="http://schemas.microsoft.com/office/drawing/2014/main" id="{47146304-879A-3044-B84A-6CE1BB038FE5}"/>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36887" name="Straight Connector 21">
            <a:extLst>
              <a:ext uri="{FF2B5EF4-FFF2-40B4-BE49-F238E27FC236}">
                <a16:creationId xmlns:a16="http://schemas.microsoft.com/office/drawing/2014/main" id="{77BC9EB2-6534-7C44-BEF1-D22929DB51A0}"/>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6888" name="Rectangle 25">
            <a:extLst>
              <a:ext uri="{FF2B5EF4-FFF2-40B4-BE49-F238E27FC236}">
                <a16:creationId xmlns:a16="http://schemas.microsoft.com/office/drawing/2014/main" id="{D3832ED7-5913-2947-A038-79DC1FDA8C9B}"/>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6889" name="Rectangle 26">
            <a:extLst>
              <a:ext uri="{FF2B5EF4-FFF2-40B4-BE49-F238E27FC236}">
                <a16:creationId xmlns:a16="http://schemas.microsoft.com/office/drawing/2014/main" id="{5D550B7B-19A9-CC4C-8E0B-1DCDBD47F33B}"/>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6890" name="Rectangle 27">
            <a:extLst>
              <a:ext uri="{FF2B5EF4-FFF2-40B4-BE49-F238E27FC236}">
                <a16:creationId xmlns:a16="http://schemas.microsoft.com/office/drawing/2014/main" id="{05626AF2-9C3A-8743-9B71-E72E3B010212}"/>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6891" name="Rectangle 28">
            <a:extLst>
              <a:ext uri="{FF2B5EF4-FFF2-40B4-BE49-F238E27FC236}">
                <a16:creationId xmlns:a16="http://schemas.microsoft.com/office/drawing/2014/main" id="{F014A267-62D2-7241-B17E-53467BD4BE78}"/>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6892" name="TextBox 29">
            <a:extLst>
              <a:ext uri="{FF2B5EF4-FFF2-40B4-BE49-F238E27FC236}">
                <a16:creationId xmlns:a16="http://schemas.microsoft.com/office/drawing/2014/main" id="{60D15D06-B9A5-514F-BFB8-8512D6EA1482}"/>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44" name="Text Box 29">
            <a:extLst>
              <a:ext uri="{FF2B5EF4-FFF2-40B4-BE49-F238E27FC236}">
                <a16:creationId xmlns:a16="http://schemas.microsoft.com/office/drawing/2014/main" id="{3C2BBA92-ADF5-BA48-95F2-F8A43440CDAD}"/>
              </a:ext>
            </a:extLst>
          </p:cNvPr>
          <p:cNvSpPr txBox="1">
            <a:spLocks noChangeArrowheads="1"/>
          </p:cNvSpPr>
          <p:nvPr/>
        </p:nvSpPr>
        <p:spPr bwMode="auto">
          <a:xfrm>
            <a:off x="5919788" y="1885950"/>
            <a:ext cx="282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Data in block b is needed</a:t>
            </a:r>
          </a:p>
        </p:txBody>
      </p:sp>
      <p:sp>
        <p:nvSpPr>
          <p:cNvPr id="46" name="Rectangle 45">
            <a:extLst>
              <a:ext uri="{FF2B5EF4-FFF2-40B4-BE49-F238E27FC236}">
                <a16:creationId xmlns:a16="http://schemas.microsoft.com/office/drawing/2014/main" id="{F074216F-3760-CA4F-B71D-9350A40BCD28}"/>
              </a:ext>
            </a:extLst>
          </p:cNvPr>
          <p:cNvSpPr>
            <a:spLocks noChangeArrowheads="1"/>
          </p:cNvSpPr>
          <p:nvPr/>
        </p:nvSpPr>
        <p:spPr bwMode="auto">
          <a:xfrm>
            <a:off x="3997325" y="1924050"/>
            <a:ext cx="118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48" name="Text Box 29">
            <a:extLst>
              <a:ext uri="{FF2B5EF4-FFF2-40B4-BE49-F238E27FC236}">
                <a16:creationId xmlns:a16="http://schemas.microsoft.com/office/drawing/2014/main" id="{7C692F19-02A4-BE41-A090-8BABCEED8DDD}"/>
              </a:ext>
            </a:extLst>
          </p:cNvPr>
          <p:cNvSpPr txBox="1">
            <a:spLocks noChangeArrowheads="1"/>
          </p:cNvSpPr>
          <p:nvPr/>
        </p:nvSpPr>
        <p:spPr bwMode="auto">
          <a:xfrm>
            <a:off x="5935663" y="2514600"/>
            <a:ext cx="25701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b is not in cache:</a:t>
            </a:r>
          </a:p>
          <a:p>
            <a:pPr>
              <a:lnSpc>
                <a:spcPct val="98000"/>
              </a:lnSpc>
              <a:spcBef>
                <a:spcPct val="0"/>
              </a:spcBef>
              <a:buFontTx/>
              <a:buNone/>
            </a:pPr>
            <a:r>
              <a:rPr lang="en-GB" altLang="zh-CN" sz="2000" i="1">
                <a:solidFill>
                  <a:srgbClr val="C00000"/>
                </a:solidFill>
                <a:latin typeface="Calibri" panose="020F0502020204030204" pitchFamily="34" charset="0"/>
              </a:rPr>
              <a:t>Miss!</a:t>
            </a:r>
          </a:p>
        </p:txBody>
      </p:sp>
      <p:sp>
        <p:nvSpPr>
          <p:cNvPr id="34" name="Text Box 29">
            <a:extLst>
              <a:ext uri="{FF2B5EF4-FFF2-40B4-BE49-F238E27FC236}">
                <a16:creationId xmlns:a16="http://schemas.microsoft.com/office/drawing/2014/main" id="{03B68D04-CDE0-C44B-9623-5691AA96AD9F}"/>
              </a:ext>
            </a:extLst>
          </p:cNvPr>
          <p:cNvSpPr txBox="1">
            <a:spLocks noChangeArrowheads="1"/>
          </p:cNvSpPr>
          <p:nvPr/>
        </p:nvSpPr>
        <p:spPr bwMode="auto">
          <a:xfrm>
            <a:off x="5943600" y="3505200"/>
            <a:ext cx="25844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b is fetched from</a:t>
            </a:r>
          </a:p>
          <a:p>
            <a:pPr>
              <a:lnSpc>
                <a:spcPct val="98000"/>
              </a:lnSpc>
              <a:spcBef>
                <a:spcPct val="0"/>
              </a:spcBef>
              <a:buFontTx/>
              <a:buNone/>
            </a:pPr>
            <a:r>
              <a:rPr lang="en-GB" altLang="zh-CN" sz="2000" i="1">
                <a:latin typeface="Calibri" panose="020F0502020204030204" pitchFamily="34" charset="0"/>
              </a:rPr>
              <a:t>memory</a:t>
            </a:r>
          </a:p>
        </p:txBody>
      </p:sp>
      <p:sp>
        <p:nvSpPr>
          <p:cNvPr id="36" name="Rectangle 35">
            <a:extLst>
              <a:ext uri="{FF2B5EF4-FFF2-40B4-BE49-F238E27FC236}">
                <a16:creationId xmlns:a16="http://schemas.microsoft.com/office/drawing/2014/main" id="{867891AF-B629-C348-AEAD-27E8025A9E27}"/>
              </a:ext>
            </a:extLst>
          </p:cNvPr>
          <p:cNvSpPr>
            <a:spLocks noChangeArrowheads="1"/>
          </p:cNvSpPr>
          <p:nvPr/>
        </p:nvSpPr>
        <p:spPr bwMode="auto">
          <a:xfrm>
            <a:off x="3997325" y="3700463"/>
            <a:ext cx="1184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37" name="Rectangle 36">
            <a:extLst>
              <a:ext uri="{FF2B5EF4-FFF2-40B4-BE49-F238E27FC236}">
                <a16:creationId xmlns:a16="http://schemas.microsoft.com/office/drawing/2014/main" id="{81D828FD-DB77-0042-859F-24387C8E49F8}"/>
              </a:ext>
            </a:extLst>
          </p:cNvPr>
          <p:cNvSpPr>
            <a:spLocks noChangeArrowheads="1"/>
          </p:cNvSpPr>
          <p:nvPr/>
        </p:nvSpPr>
        <p:spPr bwMode="auto">
          <a:xfrm>
            <a:off x="2906713" y="58674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8" name="Rectangle 37">
            <a:extLst>
              <a:ext uri="{FF2B5EF4-FFF2-40B4-BE49-F238E27FC236}">
                <a16:creationId xmlns:a16="http://schemas.microsoft.com/office/drawing/2014/main" id="{3192647F-F65D-F446-8AB9-1157E057D56A}"/>
              </a:ext>
            </a:extLst>
          </p:cNvPr>
          <p:cNvSpPr>
            <a:spLocks noChangeArrowheads="1"/>
          </p:cNvSpPr>
          <p:nvPr/>
        </p:nvSpPr>
        <p:spPr bwMode="auto">
          <a:xfrm>
            <a:off x="2590800" y="37338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9" name="Rectangle 38">
            <a:extLst>
              <a:ext uri="{FF2B5EF4-FFF2-40B4-BE49-F238E27FC236}">
                <a16:creationId xmlns:a16="http://schemas.microsoft.com/office/drawing/2014/main" id="{D0FC2EA5-2687-594B-84B8-9B4B23DDF976}"/>
              </a:ext>
            </a:extLst>
          </p:cNvPr>
          <p:cNvSpPr>
            <a:spLocks noChangeArrowheads="1"/>
          </p:cNvSpPr>
          <p:nvPr/>
        </p:nvSpPr>
        <p:spPr bwMode="auto">
          <a:xfrm>
            <a:off x="2906713" y="2728913"/>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42" name="Text Box 29">
            <a:extLst>
              <a:ext uri="{FF2B5EF4-FFF2-40B4-BE49-F238E27FC236}">
                <a16:creationId xmlns:a16="http://schemas.microsoft.com/office/drawing/2014/main" id="{6A0427D4-96C9-6F45-8D2D-446D8C24C8AF}"/>
              </a:ext>
            </a:extLst>
          </p:cNvPr>
          <p:cNvSpPr txBox="1">
            <a:spLocks noChangeArrowheads="1"/>
          </p:cNvSpPr>
          <p:nvPr/>
        </p:nvSpPr>
        <p:spPr bwMode="auto">
          <a:xfrm>
            <a:off x="5943600" y="4495800"/>
            <a:ext cx="2811463" cy="175418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mph" presetSubtype="2" fill="hold" nodeType="clickEffect">
                                  <p:stCondLst>
                                    <p:cond delay="0"/>
                                  </p:stCondLst>
                                  <p:childTnLst>
                                    <p:animClr clrSpc="rgb" dir="cw">
                                      <p:cBhvr>
                                        <p:cTn id="40" dur="2000" fill="hold"/>
                                        <p:tgtEl>
                                          <p:spTgt spid="36889"/>
                                        </p:tgtEl>
                                        <p:attrNameLst>
                                          <p:attrName>fillcolor</p:attrName>
                                        </p:attrNameLst>
                                      </p:cBhvr>
                                      <p:to>
                                        <a:srgbClr val="FF9999"/>
                                      </p:to>
                                    </p:animClr>
                                    <p:set>
                                      <p:cBhvr>
                                        <p:cTn id="41" dur="2000" fill="hold"/>
                                        <p:tgtEl>
                                          <p:spTgt spid="36889"/>
                                        </p:tgtEl>
                                        <p:attrNameLst>
                                          <p:attrName>fill.type</p:attrName>
                                        </p:attrNameLst>
                                      </p:cBhvr>
                                      <p:to>
                                        <p:strVal val="solid"/>
                                      </p:to>
                                    </p:set>
                                    <p:set>
                                      <p:cBhvr>
                                        <p:cTn id="42" dur="2000" fill="hold"/>
                                        <p:tgtEl>
                                          <p:spTgt spid="36889"/>
                                        </p:tgtEl>
                                        <p:attrNameLst>
                                          <p:attrName>fill.on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688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animBg="1"/>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5863E213-BB47-2049-8F47-908118F81FA4}"/>
              </a:ext>
            </a:extLst>
          </p:cNvPr>
          <p:cNvSpPr>
            <a:spLocks noGrp="1" noChangeArrowheads="1"/>
          </p:cNvSpPr>
          <p:nvPr>
            <p:ph type="title"/>
          </p:nvPr>
        </p:nvSpPr>
        <p:spPr/>
        <p:txBody>
          <a:bodyPr/>
          <a:lstStyle/>
          <a:p>
            <a:r>
              <a:rPr lang="en-US" altLang="zh-CN">
                <a:ea typeface="宋体" panose="02010600030101010101" pitchFamily="2" charset="-122"/>
              </a:rPr>
              <a:t>Types of Cache Misses</a:t>
            </a:r>
          </a:p>
        </p:txBody>
      </p:sp>
      <p:sp>
        <p:nvSpPr>
          <p:cNvPr id="38915" name="Rectangle 5">
            <a:extLst>
              <a:ext uri="{FF2B5EF4-FFF2-40B4-BE49-F238E27FC236}">
                <a16:creationId xmlns:a16="http://schemas.microsoft.com/office/drawing/2014/main" id="{81B6AA74-FF2F-784E-AEFA-79F90B0C89D4}"/>
              </a:ext>
            </a:extLst>
          </p:cNvPr>
          <p:cNvSpPr>
            <a:spLocks noGrp="1" noChangeArrowheads="1"/>
          </p:cNvSpPr>
          <p:nvPr>
            <p:ph type="body" idx="1"/>
          </p:nvPr>
        </p:nvSpPr>
        <p:spPr>
          <a:xfrm>
            <a:off x="457200" y="1600200"/>
            <a:ext cx="8518525" cy="4972050"/>
          </a:xfrm>
        </p:spPr>
        <p:txBody>
          <a:bodyPr/>
          <a:lstStyle/>
          <a:p>
            <a:r>
              <a:rPr lang="en-US" altLang="zh-CN" dirty="0">
                <a:ea typeface="宋体" panose="02010600030101010101" pitchFamily="2" charset="-122"/>
              </a:rPr>
              <a:t>Cold (compulsory) miss</a:t>
            </a:r>
          </a:p>
          <a:p>
            <a:pPr lvl="1"/>
            <a:r>
              <a:rPr lang="en-US" altLang="zh-CN" dirty="0">
                <a:ea typeface="宋体" panose="02010600030101010101" pitchFamily="2" charset="-122"/>
              </a:rPr>
              <a:t>Cold misses occur because the cache is </a:t>
            </a:r>
            <a:r>
              <a:rPr lang="en-US" altLang="zh-CN" dirty="0">
                <a:solidFill>
                  <a:srgbClr val="FF0000"/>
                </a:solidFill>
                <a:ea typeface="宋体" panose="02010600030101010101" pitchFamily="2" charset="-122"/>
              </a:rPr>
              <a:t>empty</a:t>
            </a:r>
            <a:r>
              <a:rPr lang="en-US" altLang="zh-CN" dirty="0">
                <a:ea typeface="宋体" panose="02010600030101010101" pitchFamily="2" charset="-122"/>
              </a:rPr>
              <a:t>.</a:t>
            </a:r>
          </a:p>
          <a:p>
            <a:r>
              <a:rPr lang="en-US" altLang="zh-CN" dirty="0">
                <a:ea typeface="宋体" panose="02010600030101010101" pitchFamily="2" charset="-122"/>
              </a:rPr>
              <a:t>Capacity miss</a:t>
            </a:r>
          </a:p>
          <a:p>
            <a:pPr lvl="1"/>
            <a:r>
              <a:rPr lang="en-US" altLang="zh-CN" dirty="0">
                <a:ea typeface="宋体" panose="02010600030101010101" pitchFamily="2" charset="-122"/>
              </a:rPr>
              <a:t>Occurs when the set of active cache blocks (</a:t>
            </a:r>
            <a:r>
              <a:rPr lang="en-US" altLang="zh-CN" dirty="0">
                <a:solidFill>
                  <a:srgbClr val="FF0000"/>
                </a:solidFill>
                <a:ea typeface="宋体" panose="02010600030101010101" pitchFamily="2" charset="-122"/>
              </a:rPr>
              <a:t>working set</a:t>
            </a:r>
            <a:r>
              <a:rPr lang="en-US" altLang="zh-CN" dirty="0">
                <a:ea typeface="宋体" panose="02010600030101010101" pitchFamily="2" charset="-122"/>
              </a:rPr>
              <a:t>) is larger than the cache.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1C37B1CE-FF39-8A45-9E42-A7948A4F4575}"/>
              </a:ext>
            </a:extLst>
          </p:cNvPr>
          <p:cNvSpPr>
            <a:spLocks noGrp="1" noChangeArrowheads="1"/>
          </p:cNvSpPr>
          <p:nvPr>
            <p:ph type="title"/>
          </p:nvPr>
        </p:nvSpPr>
        <p:spPr/>
        <p:txBody>
          <a:bodyPr/>
          <a:lstStyle/>
          <a:p>
            <a:r>
              <a:rPr lang="en-US" altLang="zh-CN">
                <a:ea typeface="宋体" panose="02010600030101010101" pitchFamily="2" charset="-122"/>
              </a:rPr>
              <a:t>Types of Cache Misses</a:t>
            </a:r>
          </a:p>
        </p:txBody>
      </p:sp>
      <p:sp>
        <p:nvSpPr>
          <p:cNvPr id="40963" name="Rectangle 5">
            <a:extLst>
              <a:ext uri="{FF2B5EF4-FFF2-40B4-BE49-F238E27FC236}">
                <a16:creationId xmlns:a16="http://schemas.microsoft.com/office/drawing/2014/main" id="{D1BBD4D2-7BC3-BF4F-87CA-1E7ED551C84F}"/>
              </a:ext>
            </a:extLst>
          </p:cNvPr>
          <p:cNvSpPr>
            <a:spLocks noGrp="1" noChangeArrowheads="1"/>
          </p:cNvSpPr>
          <p:nvPr>
            <p:ph type="body" idx="1"/>
          </p:nvPr>
        </p:nvSpPr>
        <p:spPr>
          <a:xfrm>
            <a:off x="457200" y="1600200"/>
            <a:ext cx="8518525" cy="4972050"/>
          </a:xfrm>
        </p:spPr>
        <p:txBody>
          <a:bodyPr/>
          <a:lstStyle/>
          <a:p>
            <a:r>
              <a:rPr lang="en-US" altLang="zh-CN" dirty="0">
                <a:ea typeface="宋体" panose="02010600030101010101" pitchFamily="2" charset="-122"/>
              </a:rPr>
              <a:t>Conflict miss</a:t>
            </a:r>
          </a:p>
          <a:p>
            <a:pPr lvl="1"/>
            <a:r>
              <a:rPr lang="en-US" altLang="zh-CN" dirty="0">
                <a:ea typeface="宋体" panose="02010600030101010101" pitchFamily="2" charset="-122"/>
              </a:rPr>
              <a:t>Most caches limit blocks at level k+1 to a small subset (sometimes a singleton) of the block </a:t>
            </a:r>
            <a:r>
              <a:rPr lang="en-US" altLang="zh-CN" dirty="0">
                <a:solidFill>
                  <a:srgbClr val="FF0000"/>
                </a:solidFill>
                <a:ea typeface="宋体" panose="02010600030101010101" pitchFamily="2" charset="-122"/>
              </a:rPr>
              <a:t>positions</a:t>
            </a:r>
            <a:r>
              <a:rPr lang="en-US" altLang="zh-CN" dirty="0">
                <a:ea typeface="宋体" panose="02010600030101010101" pitchFamily="2" charset="-122"/>
              </a:rPr>
              <a:t> at level k.</a:t>
            </a:r>
          </a:p>
          <a:p>
            <a:pPr lvl="2"/>
            <a:r>
              <a:rPr lang="en-US" altLang="zh-CN" dirty="0">
                <a:ea typeface="宋体" panose="02010600030101010101" pitchFamily="2" charset="-122"/>
              </a:rPr>
              <a:t>e.g. Block </a:t>
            </a:r>
            <a:r>
              <a:rPr lang="en-US" altLang="zh-CN" dirty="0" err="1">
                <a:ea typeface="宋体" panose="02010600030101010101" pitchFamily="2" charset="-122"/>
              </a:rPr>
              <a:t>i</a:t>
            </a:r>
            <a:r>
              <a:rPr lang="en-US" altLang="zh-CN" dirty="0">
                <a:ea typeface="宋体" panose="02010600030101010101" pitchFamily="2" charset="-122"/>
              </a:rPr>
              <a:t> at level k+1 must be placed in block (</a:t>
            </a:r>
            <a:r>
              <a:rPr lang="en-US" altLang="zh-CN" dirty="0" err="1">
                <a:ea typeface="宋体" panose="02010600030101010101" pitchFamily="2" charset="-122"/>
              </a:rPr>
              <a:t>i</a:t>
            </a:r>
            <a:r>
              <a:rPr lang="en-US" altLang="zh-CN" dirty="0">
                <a:ea typeface="宋体" panose="02010600030101010101" pitchFamily="2" charset="-122"/>
              </a:rPr>
              <a:t> mod 4) at level k.</a:t>
            </a:r>
          </a:p>
          <a:p>
            <a:pPr lvl="1"/>
            <a:r>
              <a:rPr lang="en-US" altLang="zh-CN" dirty="0">
                <a:ea typeface="宋体" panose="02010600030101010101" pitchFamily="2" charset="-122"/>
              </a:rPr>
              <a:t>Conflict misses occur when the level k cache is large enough, but multiple data objects all map to the same level k block.</a:t>
            </a:r>
          </a:p>
          <a:p>
            <a:pPr lvl="2"/>
            <a:r>
              <a:rPr lang="en-US" altLang="zh-CN" dirty="0">
                <a:ea typeface="宋体" panose="02010600030101010101" pitchFamily="2" charset="-122"/>
              </a:rPr>
              <a:t>e.g. Referencing blocks 9, 13, 9, 13, 9, 13, ... would miss every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CAAF41AB-8210-E64F-9F37-97499A9B8E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2B8A1EB-07A9-1E4C-BB1F-984DD5DAC2A3}" type="slidenum">
              <a:rPr lang="zh-CN" altLang="en-US" sz="1400">
                <a:latin typeface="Times New Roman" panose="02020603050405020304" pitchFamily="18" charset="0"/>
              </a:rPr>
              <a:pPr>
                <a:spcBef>
                  <a:spcPct val="0"/>
                </a:spcBef>
                <a:buFontTx/>
                <a:buNone/>
              </a:pPr>
              <a:t>2</a:t>
            </a:fld>
            <a:endParaRPr lang="en-US" altLang="zh-CN" sz="1400">
              <a:latin typeface="Times New Roman" panose="02020603050405020304" pitchFamily="18" charset="0"/>
            </a:endParaRPr>
          </a:p>
        </p:txBody>
      </p:sp>
      <p:sp>
        <p:nvSpPr>
          <p:cNvPr id="6147" name="Rectangle 2">
            <a:extLst>
              <a:ext uri="{FF2B5EF4-FFF2-40B4-BE49-F238E27FC236}">
                <a16:creationId xmlns:a16="http://schemas.microsoft.com/office/drawing/2014/main" id="{191372FA-5E73-524E-9C3C-B1C2BD63E5F9}"/>
              </a:ext>
            </a:extLst>
          </p:cNvPr>
          <p:cNvSpPr>
            <a:spLocks noGrp="1" noChangeArrowheads="1"/>
          </p:cNvSpPr>
          <p:nvPr>
            <p:ph type="title"/>
          </p:nvPr>
        </p:nvSpPr>
        <p:spPr/>
        <p:txBody>
          <a:bodyPr/>
          <a:lstStyle/>
          <a:p>
            <a:r>
              <a:rPr lang="en-US" altLang="zh-CN">
                <a:ea typeface="宋体" panose="02010600030101010101" pitchFamily="2" charset="-122"/>
              </a:rPr>
              <a:t>Outline</a:t>
            </a:r>
          </a:p>
        </p:txBody>
      </p:sp>
      <p:sp>
        <p:nvSpPr>
          <p:cNvPr id="6148" name="Rectangle 3">
            <a:extLst>
              <a:ext uri="{FF2B5EF4-FFF2-40B4-BE49-F238E27FC236}">
                <a16:creationId xmlns:a16="http://schemas.microsoft.com/office/drawing/2014/main" id="{4E990346-7F3D-6448-A7FE-98F8B7C75317}"/>
              </a:ext>
            </a:extLst>
          </p:cNvPr>
          <p:cNvSpPr>
            <a:spLocks noGrp="1" noChangeArrowheads="1"/>
          </p:cNvSpPr>
          <p:nvPr>
            <p:ph type="body" idx="1"/>
          </p:nvPr>
        </p:nvSpPr>
        <p:spPr/>
        <p:txBody>
          <a:bodyPr/>
          <a:lstStyle/>
          <a:p>
            <a:pPr>
              <a:lnSpc>
                <a:spcPct val="140000"/>
              </a:lnSpc>
            </a:pPr>
            <a:r>
              <a:rPr lang="en-US" altLang="zh-CN">
                <a:ea typeface="宋体" panose="02010600030101010101" pitchFamily="2" charset="-122"/>
              </a:rPr>
              <a:t>Locality</a:t>
            </a:r>
          </a:p>
          <a:p>
            <a:pPr>
              <a:lnSpc>
                <a:spcPct val="140000"/>
              </a:lnSpc>
            </a:pPr>
            <a:r>
              <a:rPr lang="en-US" altLang="zh-CN">
                <a:ea typeface="宋体" panose="02010600030101010101" pitchFamily="2" charset="-122"/>
              </a:rPr>
              <a:t>The memory hierarchy</a:t>
            </a:r>
          </a:p>
          <a:p>
            <a:pPr>
              <a:lnSpc>
                <a:spcPct val="140000"/>
              </a:lnSpc>
            </a:pPr>
            <a:r>
              <a:rPr lang="en-US" altLang="zh-CN">
                <a:ea typeface="宋体" panose="02010600030101010101" pitchFamily="2" charset="-122"/>
              </a:rPr>
              <a:t>Cache Memory</a:t>
            </a:r>
          </a:p>
          <a:p>
            <a:pPr>
              <a:lnSpc>
                <a:spcPct val="140000"/>
              </a:lnSpc>
            </a:pPr>
            <a:r>
              <a:rPr lang="en-US" altLang="zh-CN">
                <a:ea typeface="宋体" panose="02010600030101010101" pitchFamily="2" charset="-122"/>
              </a:rPr>
              <a:t>Suggested Reading: 6.2, 6.3,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a:extLst>
              <a:ext uri="{FF2B5EF4-FFF2-40B4-BE49-F238E27FC236}">
                <a16:creationId xmlns:a16="http://schemas.microsoft.com/office/drawing/2014/main" id="{3C093A2E-F2BF-0640-99FB-A223837C21E0}"/>
              </a:ext>
            </a:extLst>
          </p:cNvPr>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5" name="Up-Down Arrow 34">
            <a:extLst>
              <a:ext uri="{FF2B5EF4-FFF2-40B4-BE49-F238E27FC236}">
                <a16:creationId xmlns:a16="http://schemas.microsoft.com/office/drawing/2014/main" id="{F58C08BE-51FA-9D4A-92E4-121AC7864278}"/>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43012" name="Title 1">
            <a:extLst>
              <a:ext uri="{FF2B5EF4-FFF2-40B4-BE49-F238E27FC236}">
                <a16:creationId xmlns:a16="http://schemas.microsoft.com/office/drawing/2014/main" id="{16F63C3D-2980-6D4C-81D0-08B35A978B2A}"/>
              </a:ext>
            </a:extLst>
          </p:cNvPr>
          <p:cNvSpPr>
            <a:spLocks noGrp="1"/>
          </p:cNvSpPr>
          <p:nvPr>
            <p:ph type="title"/>
          </p:nvPr>
        </p:nvSpPr>
        <p:spPr/>
        <p:txBody>
          <a:bodyPr/>
          <a:lstStyle/>
          <a:p>
            <a:r>
              <a:rPr lang="en-US" altLang="zh-CN">
                <a:ea typeface="宋体" panose="02010600030101010101" pitchFamily="2" charset="-122"/>
              </a:rPr>
              <a:t>General Cache Concepts: Miss</a:t>
            </a:r>
          </a:p>
        </p:txBody>
      </p:sp>
      <p:sp>
        <p:nvSpPr>
          <p:cNvPr id="3" name="Rectangle 2">
            <a:extLst>
              <a:ext uri="{FF2B5EF4-FFF2-40B4-BE49-F238E27FC236}">
                <a16:creationId xmlns:a16="http://schemas.microsoft.com/office/drawing/2014/main" id="{E7702330-DE02-7D49-B3D5-64544D65DCD8}"/>
              </a:ext>
            </a:extLst>
          </p:cNvPr>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sz="1800" dirty="0">
              <a:latin typeface="Calibri" pitchFamily="34" charset="0"/>
            </a:endParaRPr>
          </a:p>
        </p:txBody>
      </p:sp>
      <p:sp>
        <p:nvSpPr>
          <p:cNvPr id="4" name="Rectangle 3">
            <a:extLst>
              <a:ext uri="{FF2B5EF4-FFF2-40B4-BE49-F238E27FC236}">
                <a16:creationId xmlns:a16="http://schemas.microsoft.com/office/drawing/2014/main" id="{2968CA8F-5AB9-354E-B80B-BB1542AB4847}"/>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43015" name="Rectangle 4">
            <a:extLst>
              <a:ext uri="{FF2B5EF4-FFF2-40B4-BE49-F238E27FC236}">
                <a16:creationId xmlns:a16="http://schemas.microsoft.com/office/drawing/2014/main" id="{7F8A81FC-CFE8-614F-B939-BD5620EF2EB9}"/>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43016" name="Rectangle 5">
            <a:extLst>
              <a:ext uri="{FF2B5EF4-FFF2-40B4-BE49-F238E27FC236}">
                <a16:creationId xmlns:a16="http://schemas.microsoft.com/office/drawing/2014/main" id="{661E2538-A466-674C-BA54-DE344F367549}"/>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43017" name="Rectangle 6">
            <a:extLst>
              <a:ext uri="{FF2B5EF4-FFF2-40B4-BE49-F238E27FC236}">
                <a16:creationId xmlns:a16="http://schemas.microsoft.com/office/drawing/2014/main" id="{893D5A3D-299C-954E-B794-4A3DBC1DFB90}"/>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43018" name="Rectangle 7">
            <a:extLst>
              <a:ext uri="{FF2B5EF4-FFF2-40B4-BE49-F238E27FC236}">
                <a16:creationId xmlns:a16="http://schemas.microsoft.com/office/drawing/2014/main" id="{00ED30E0-B17C-F244-A6DB-31626440465F}"/>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43019" name="Rectangle 8">
            <a:extLst>
              <a:ext uri="{FF2B5EF4-FFF2-40B4-BE49-F238E27FC236}">
                <a16:creationId xmlns:a16="http://schemas.microsoft.com/office/drawing/2014/main" id="{B423977F-E4EB-1249-BE33-C064DA5316FD}"/>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43020" name="Rectangle 9">
            <a:extLst>
              <a:ext uri="{FF2B5EF4-FFF2-40B4-BE49-F238E27FC236}">
                <a16:creationId xmlns:a16="http://schemas.microsoft.com/office/drawing/2014/main" id="{C1228A41-87D2-044E-901E-4629607022B7}"/>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43021" name="Rectangle 10">
            <a:extLst>
              <a:ext uri="{FF2B5EF4-FFF2-40B4-BE49-F238E27FC236}">
                <a16:creationId xmlns:a16="http://schemas.microsoft.com/office/drawing/2014/main" id="{16EED69A-5E55-B24A-8073-6922C9A83D33}"/>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43022" name="Rectangle 11">
            <a:extLst>
              <a:ext uri="{FF2B5EF4-FFF2-40B4-BE49-F238E27FC236}">
                <a16:creationId xmlns:a16="http://schemas.microsoft.com/office/drawing/2014/main" id="{09F93210-F4F6-D247-BE5C-52476A02B18F}"/>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43023" name="Rectangle 12">
            <a:extLst>
              <a:ext uri="{FF2B5EF4-FFF2-40B4-BE49-F238E27FC236}">
                <a16:creationId xmlns:a16="http://schemas.microsoft.com/office/drawing/2014/main" id="{7B464EC3-9F31-5343-BA7D-3C51F07D9758}"/>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43024" name="Rectangle 13">
            <a:extLst>
              <a:ext uri="{FF2B5EF4-FFF2-40B4-BE49-F238E27FC236}">
                <a16:creationId xmlns:a16="http://schemas.microsoft.com/office/drawing/2014/main" id="{C5BED65E-60DA-7745-AB62-8466F5FCC725}"/>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43025" name="Rectangle 14">
            <a:extLst>
              <a:ext uri="{FF2B5EF4-FFF2-40B4-BE49-F238E27FC236}">
                <a16:creationId xmlns:a16="http://schemas.microsoft.com/office/drawing/2014/main" id="{17F4BDB2-4CDF-C546-AD65-7165E94AD1FE}"/>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43026" name="Rectangle 15">
            <a:extLst>
              <a:ext uri="{FF2B5EF4-FFF2-40B4-BE49-F238E27FC236}">
                <a16:creationId xmlns:a16="http://schemas.microsoft.com/office/drawing/2014/main" id="{D3C95811-5C83-104D-94C2-248090EC1BF7}"/>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43027" name="Rectangle 16">
            <a:extLst>
              <a:ext uri="{FF2B5EF4-FFF2-40B4-BE49-F238E27FC236}">
                <a16:creationId xmlns:a16="http://schemas.microsoft.com/office/drawing/2014/main" id="{87C652EF-CB1B-434C-BECE-70534DF4C7E5}"/>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43028" name="Rectangle 17">
            <a:extLst>
              <a:ext uri="{FF2B5EF4-FFF2-40B4-BE49-F238E27FC236}">
                <a16:creationId xmlns:a16="http://schemas.microsoft.com/office/drawing/2014/main" id="{CF3C4EBA-B1CF-6140-9D59-2E87C261E2A0}"/>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43029" name="Rectangle 18">
            <a:extLst>
              <a:ext uri="{FF2B5EF4-FFF2-40B4-BE49-F238E27FC236}">
                <a16:creationId xmlns:a16="http://schemas.microsoft.com/office/drawing/2014/main" id="{06EF8F11-ECCC-AD47-AD0E-A44481485797}"/>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43030" name="Rectangle 19">
            <a:extLst>
              <a:ext uri="{FF2B5EF4-FFF2-40B4-BE49-F238E27FC236}">
                <a16:creationId xmlns:a16="http://schemas.microsoft.com/office/drawing/2014/main" id="{8198D100-2BF4-E64E-9D23-20096FE815CA}"/>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43031" name="Straight Connector 21">
            <a:extLst>
              <a:ext uri="{FF2B5EF4-FFF2-40B4-BE49-F238E27FC236}">
                <a16:creationId xmlns:a16="http://schemas.microsoft.com/office/drawing/2014/main" id="{CCC63AB5-D21B-5D4A-BBF7-3F7AB88CD674}"/>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43032" name="Rectangle 25">
            <a:extLst>
              <a:ext uri="{FF2B5EF4-FFF2-40B4-BE49-F238E27FC236}">
                <a16:creationId xmlns:a16="http://schemas.microsoft.com/office/drawing/2014/main" id="{E500AC3B-13CF-9148-8A06-A7B8ED05DFEA}"/>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3033" name="Rectangle 26">
            <a:extLst>
              <a:ext uri="{FF2B5EF4-FFF2-40B4-BE49-F238E27FC236}">
                <a16:creationId xmlns:a16="http://schemas.microsoft.com/office/drawing/2014/main" id="{DFBC9883-9B62-6040-AB76-6BB1FABC7DDE}"/>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43034" name="Rectangle 27">
            <a:extLst>
              <a:ext uri="{FF2B5EF4-FFF2-40B4-BE49-F238E27FC236}">
                <a16:creationId xmlns:a16="http://schemas.microsoft.com/office/drawing/2014/main" id="{0277B78D-827E-CC4C-B1BA-F0A7EB21F573}"/>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3035" name="Rectangle 28">
            <a:extLst>
              <a:ext uri="{FF2B5EF4-FFF2-40B4-BE49-F238E27FC236}">
                <a16:creationId xmlns:a16="http://schemas.microsoft.com/office/drawing/2014/main" id="{B84B031B-FCF3-AB40-B258-D0764F54336A}"/>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3036" name="TextBox 29">
            <a:extLst>
              <a:ext uri="{FF2B5EF4-FFF2-40B4-BE49-F238E27FC236}">
                <a16:creationId xmlns:a16="http://schemas.microsoft.com/office/drawing/2014/main" id="{6C7579CD-FB7E-BA47-88FC-F2B9D364615A}"/>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44" name="Text Box 29">
            <a:extLst>
              <a:ext uri="{FF2B5EF4-FFF2-40B4-BE49-F238E27FC236}">
                <a16:creationId xmlns:a16="http://schemas.microsoft.com/office/drawing/2014/main" id="{E5350EC6-B766-A641-853E-83F4BC73E260}"/>
              </a:ext>
            </a:extLst>
          </p:cNvPr>
          <p:cNvSpPr txBox="1">
            <a:spLocks noChangeArrowheads="1"/>
          </p:cNvSpPr>
          <p:nvPr/>
        </p:nvSpPr>
        <p:spPr bwMode="auto">
          <a:xfrm>
            <a:off x="5919788" y="1885950"/>
            <a:ext cx="29511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Data in block 13 is needed</a:t>
            </a:r>
          </a:p>
        </p:txBody>
      </p:sp>
      <p:sp>
        <p:nvSpPr>
          <p:cNvPr id="46" name="Rectangle 45">
            <a:extLst>
              <a:ext uri="{FF2B5EF4-FFF2-40B4-BE49-F238E27FC236}">
                <a16:creationId xmlns:a16="http://schemas.microsoft.com/office/drawing/2014/main" id="{43DD8E30-2A23-8B46-93CC-FDC4EB82F277}"/>
              </a:ext>
            </a:extLst>
          </p:cNvPr>
          <p:cNvSpPr>
            <a:spLocks noChangeArrowheads="1"/>
          </p:cNvSpPr>
          <p:nvPr/>
        </p:nvSpPr>
        <p:spPr bwMode="auto">
          <a:xfrm>
            <a:off x="3997325" y="1924050"/>
            <a:ext cx="118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48" name="Text Box 29">
            <a:extLst>
              <a:ext uri="{FF2B5EF4-FFF2-40B4-BE49-F238E27FC236}">
                <a16:creationId xmlns:a16="http://schemas.microsoft.com/office/drawing/2014/main" id="{F21ACACA-C655-B147-B0C9-18A6A80059AA}"/>
              </a:ext>
            </a:extLst>
          </p:cNvPr>
          <p:cNvSpPr txBox="1">
            <a:spLocks noChangeArrowheads="1"/>
          </p:cNvSpPr>
          <p:nvPr/>
        </p:nvSpPr>
        <p:spPr bwMode="auto">
          <a:xfrm>
            <a:off x="5935663" y="2514600"/>
            <a:ext cx="2695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13 is not in cache:</a:t>
            </a:r>
          </a:p>
          <a:p>
            <a:pPr>
              <a:lnSpc>
                <a:spcPct val="98000"/>
              </a:lnSpc>
              <a:spcBef>
                <a:spcPct val="0"/>
              </a:spcBef>
              <a:buFontTx/>
              <a:buNone/>
            </a:pPr>
            <a:r>
              <a:rPr lang="en-GB" altLang="zh-CN" sz="2000" i="1">
                <a:solidFill>
                  <a:srgbClr val="C00000"/>
                </a:solidFill>
                <a:latin typeface="Calibri" panose="020F0502020204030204" pitchFamily="34" charset="0"/>
              </a:rPr>
              <a:t>Miss!</a:t>
            </a:r>
          </a:p>
        </p:txBody>
      </p:sp>
      <p:sp>
        <p:nvSpPr>
          <p:cNvPr id="34" name="Text Box 29">
            <a:extLst>
              <a:ext uri="{FF2B5EF4-FFF2-40B4-BE49-F238E27FC236}">
                <a16:creationId xmlns:a16="http://schemas.microsoft.com/office/drawing/2014/main" id="{66E105BE-9931-2240-B9BD-56A3F8CF370C}"/>
              </a:ext>
            </a:extLst>
          </p:cNvPr>
          <p:cNvSpPr txBox="1">
            <a:spLocks noChangeArrowheads="1"/>
          </p:cNvSpPr>
          <p:nvPr/>
        </p:nvSpPr>
        <p:spPr bwMode="auto">
          <a:xfrm>
            <a:off x="5943600" y="3505200"/>
            <a:ext cx="27098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13 is fetched from</a:t>
            </a:r>
          </a:p>
          <a:p>
            <a:pPr>
              <a:lnSpc>
                <a:spcPct val="98000"/>
              </a:lnSpc>
              <a:spcBef>
                <a:spcPct val="0"/>
              </a:spcBef>
              <a:buFontTx/>
              <a:buNone/>
            </a:pPr>
            <a:r>
              <a:rPr lang="en-GB" altLang="zh-CN" sz="2000" i="1">
                <a:latin typeface="Calibri" panose="020F0502020204030204" pitchFamily="34" charset="0"/>
              </a:rPr>
              <a:t>memory</a:t>
            </a:r>
          </a:p>
        </p:txBody>
      </p:sp>
      <p:sp>
        <p:nvSpPr>
          <p:cNvPr id="36" name="Rectangle 35">
            <a:extLst>
              <a:ext uri="{FF2B5EF4-FFF2-40B4-BE49-F238E27FC236}">
                <a16:creationId xmlns:a16="http://schemas.microsoft.com/office/drawing/2014/main" id="{7FE535B0-04FB-D148-9A9B-D802CBB55EBD}"/>
              </a:ext>
            </a:extLst>
          </p:cNvPr>
          <p:cNvSpPr>
            <a:spLocks noChangeArrowheads="1"/>
          </p:cNvSpPr>
          <p:nvPr/>
        </p:nvSpPr>
        <p:spPr bwMode="auto">
          <a:xfrm>
            <a:off x="3997325" y="3700463"/>
            <a:ext cx="1184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37" name="Rectangle 36">
            <a:extLst>
              <a:ext uri="{FF2B5EF4-FFF2-40B4-BE49-F238E27FC236}">
                <a16:creationId xmlns:a16="http://schemas.microsoft.com/office/drawing/2014/main" id="{0184118A-8874-AB46-82ED-AE21AEE98AD1}"/>
              </a:ext>
            </a:extLst>
          </p:cNvPr>
          <p:cNvSpPr>
            <a:spLocks noChangeArrowheads="1"/>
          </p:cNvSpPr>
          <p:nvPr/>
        </p:nvSpPr>
        <p:spPr bwMode="auto">
          <a:xfrm>
            <a:off x="2906713" y="58674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8" name="Rectangle 37">
            <a:extLst>
              <a:ext uri="{FF2B5EF4-FFF2-40B4-BE49-F238E27FC236}">
                <a16:creationId xmlns:a16="http://schemas.microsoft.com/office/drawing/2014/main" id="{EA67785A-1C5C-B647-AE8C-25490F7240BA}"/>
              </a:ext>
            </a:extLst>
          </p:cNvPr>
          <p:cNvSpPr>
            <a:spLocks noChangeArrowheads="1"/>
          </p:cNvSpPr>
          <p:nvPr/>
        </p:nvSpPr>
        <p:spPr bwMode="auto">
          <a:xfrm>
            <a:off x="2590800" y="37338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9" name="Rectangle 38">
            <a:extLst>
              <a:ext uri="{FF2B5EF4-FFF2-40B4-BE49-F238E27FC236}">
                <a16:creationId xmlns:a16="http://schemas.microsoft.com/office/drawing/2014/main" id="{BBDC5E06-334C-0E47-A42D-71C6202A9ABD}"/>
              </a:ext>
            </a:extLst>
          </p:cNvPr>
          <p:cNvSpPr>
            <a:spLocks noChangeArrowheads="1"/>
          </p:cNvSpPr>
          <p:nvPr/>
        </p:nvSpPr>
        <p:spPr bwMode="auto">
          <a:xfrm>
            <a:off x="2906713" y="2728913"/>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42" name="Text Box 29">
            <a:extLst>
              <a:ext uri="{FF2B5EF4-FFF2-40B4-BE49-F238E27FC236}">
                <a16:creationId xmlns:a16="http://schemas.microsoft.com/office/drawing/2014/main" id="{3E937FA9-3E0C-3941-8C34-5E66E4D17CE4}"/>
              </a:ext>
            </a:extLst>
          </p:cNvPr>
          <p:cNvSpPr txBox="1">
            <a:spLocks noChangeArrowheads="1"/>
          </p:cNvSpPr>
          <p:nvPr/>
        </p:nvSpPr>
        <p:spPr bwMode="auto">
          <a:xfrm>
            <a:off x="5943600" y="5175250"/>
            <a:ext cx="29352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9pPr>
          </a:lstStyle>
          <a:p>
            <a:pPr>
              <a:lnSpc>
                <a:spcPct val="98000"/>
              </a:lnSpc>
            </a:pPr>
            <a:r>
              <a:rPr lang="en-GB" altLang="zh-CN" i="1">
                <a:latin typeface="Calibri" panose="020F0502020204030204" pitchFamily="34" charset="0"/>
              </a:rPr>
              <a:t>Block 13 is stored in cache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pRg st="0" end="0"/>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941A1752-8B6F-5744-B348-39C4F2C79EA8}"/>
              </a:ext>
            </a:extLst>
          </p:cNvPr>
          <p:cNvSpPr>
            <a:spLocks noGrp="1" noChangeArrowheads="1"/>
          </p:cNvSpPr>
          <p:nvPr>
            <p:ph type="title"/>
          </p:nvPr>
        </p:nvSpPr>
        <p:spPr/>
        <p:txBody>
          <a:bodyPr/>
          <a:lstStyle/>
          <a:p>
            <a:r>
              <a:rPr lang="en-US" altLang="zh-CN">
                <a:ea typeface="宋体" panose="02010600030101010101" pitchFamily="2" charset="-122"/>
              </a:rPr>
              <a:t>Caches</a:t>
            </a:r>
          </a:p>
        </p:txBody>
      </p:sp>
      <p:sp>
        <p:nvSpPr>
          <p:cNvPr id="45059" name="Rectangle 7">
            <a:extLst>
              <a:ext uri="{FF2B5EF4-FFF2-40B4-BE49-F238E27FC236}">
                <a16:creationId xmlns:a16="http://schemas.microsoft.com/office/drawing/2014/main" id="{6BCA1D19-0A2E-354D-B331-3232054DA23B}"/>
              </a:ext>
            </a:extLst>
          </p:cNvPr>
          <p:cNvSpPr>
            <a:spLocks noGrp="1" noChangeArrowheads="1"/>
          </p:cNvSpPr>
          <p:nvPr>
            <p:ph type="body" idx="1"/>
          </p:nvPr>
        </p:nvSpPr>
        <p:spPr>
          <a:xfrm>
            <a:off x="396875" y="1600200"/>
            <a:ext cx="8061325" cy="4733925"/>
          </a:xfrm>
        </p:spPr>
        <p:txBody>
          <a:bodyPr/>
          <a:lstStyle/>
          <a:p>
            <a:r>
              <a:rPr lang="en-US" altLang="zh-CN" sz="2400">
                <a:ea typeface="宋体" panose="02010600030101010101" pitchFamily="2" charset="-122"/>
              </a:rPr>
              <a:t>Why do memory hierarchies work?</a:t>
            </a:r>
          </a:p>
          <a:p>
            <a:pPr lvl="1"/>
            <a:r>
              <a:rPr lang="en-US" altLang="zh-CN" sz="2000">
                <a:ea typeface="宋体" panose="02010600030101010101" pitchFamily="2" charset="-122"/>
              </a:rPr>
              <a:t>Because of </a:t>
            </a:r>
            <a:r>
              <a:rPr lang="en-US" altLang="zh-CN" sz="2000">
                <a:solidFill>
                  <a:srgbClr val="FF0000"/>
                </a:solidFill>
                <a:ea typeface="宋体" panose="02010600030101010101" pitchFamily="2" charset="-122"/>
              </a:rPr>
              <a:t>locality</a:t>
            </a:r>
            <a:r>
              <a:rPr lang="en-US" altLang="zh-CN" sz="2000">
                <a:ea typeface="宋体" panose="02010600030101010101" pitchFamily="2" charset="-122"/>
              </a:rPr>
              <a:t>, programs tend to access the data at </a:t>
            </a:r>
            <a:br>
              <a:rPr lang="en-US" altLang="zh-CN" sz="2000">
                <a:ea typeface="宋体" panose="02010600030101010101" pitchFamily="2" charset="-122"/>
              </a:rPr>
            </a:br>
            <a:r>
              <a:rPr lang="en-US" altLang="zh-CN" sz="2000">
                <a:ea typeface="宋体" panose="02010600030101010101" pitchFamily="2" charset="-122"/>
              </a:rPr>
              <a:t>level k more often than they access the data at level k+1. </a:t>
            </a:r>
          </a:p>
          <a:p>
            <a:pPr lvl="1"/>
            <a:r>
              <a:rPr lang="en-US" altLang="zh-CN" sz="2000">
                <a:ea typeface="宋体" panose="02010600030101010101" pitchFamily="2" charset="-122"/>
              </a:rPr>
              <a:t>Thus, the storage at level k+1 can be slower, and thus larger and cheaper per bit.</a:t>
            </a:r>
          </a:p>
          <a:p>
            <a:pPr lvl="1"/>
            <a:endParaRPr lang="en-US" altLang="zh-CN" sz="800">
              <a:ea typeface="宋体" panose="02010600030101010101" pitchFamily="2" charset="-122"/>
            </a:endParaRPr>
          </a:p>
          <a:p>
            <a:pPr>
              <a:buFontTx/>
              <a:buNone/>
            </a:pPr>
            <a:r>
              <a:rPr lang="en-US" altLang="zh-CN" sz="2400">
                <a:solidFill>
                  <a:srgbClr val="FF0000"/>
                </a:solidFill>
                <a:ea typeface="宋体" panose="02010600030101010101" pitchFamily="2" charset="-122"/>
              </a:rPr>
              <a:t>Big Idea:  </a:t>
            </a:r>
            <a:r>
              <a:rPr lang="en-US" altLang="zh-CN" sz="2000">
                <a:ea typeface="宋体" panose="02010600030101010101" pitchFamily="2" charset="-122"/>
              </a:rPr>
              <a:t>The memory hierarchy creates a large pool of storage that costs as much as the cheap storage near the bottom, but that serves data to programs at the rate of the fast storage near the top.</a:t>
            </a:r>
          </a:p>
          <a:p>
            <a:pPr lvl="1"/>
            <a:endParaRPr lang="en-US" altLang="zh-CN" sz="2000">
              <a:ea typeface="宋体" panose="02010600030101010101" pitchFamily="2" charset="-122"/>
            </a:endParaRPr>
          </a:p>
          <a:p>
            <a:endParaRPr lang="en-US" altLang="zh-CN" sz="240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9">
            <a:extLst>
              <a:ext uri="{FF2B5EF4-FFF2-40B4-BE49-F238E27FC236}">
                <a16:creationId xmlns:a16="http://schemas.microsoft.com/office/drawing/2014/main" id="{4A28E27D-C41F-1E4D-A599-F73F068C78B4}"/>
              </a:ext>
            </a:extLst>
          </p:cNvPr>
          <p:cNvSpPr>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b="0" dirty="0">
                <a:solidFill>
                  <a:schemeClr val="tx2"/>
                </a:solidFill>
                <a:latin typeface="Nanum Myeongjo" panose="02020603020101020101" pitchFamily="18" charset="-127"/>
              </a:rPr>
              <a:t>An example memory hierarchy</a:t>
            </a:r>
          </a:p>
        </p:txBody>
      </p:sp>
      <p:pic>
        <p:nvPicPr>
          <p:cNvPr id="47107" name="图片 2">
            <a:extLst>
              <a:ext uri="{FF2B5EF4-FFF2-40B4-BE49-F238E27FC236}">
                <a16:creationId xmlns:a16="http://schemas.microsoft.com/office/drawing/2014/main" id="{4B40AC6A-07DD-B94F-B176-AF6A7DD375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481138"/>
            <a:ext cx="865981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09542F47-AC63-124F-A8B7-AEC520960B92}"/>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anose="02010600030101010101" pitchFamily="2" charset="-122"/>
              </a:rPr>
              <a:t>Examples of Caching in the Hierarchy</a:t>
            </a:r>
          </a:p>
        </p:txBody>
      </p:sp>
      <p:sp>
        <p:nvSpPr>
          <p:cNvPr id="37893" name="Rectangle 3">
            <a:extLst>
              <a:ext uri="{FF2B5EF4-FFF2-40B4-BE49-F238E27FC236}">
                <a16:creationId xmlns:a16="http://schemas.microsoft.com/office/drawing/2014/main" id="{A7D9F9DD-B21F-7F4D-B9A8-F9158082B0CD}"/>
              </a:ext>
            </a:extLst>
          </p:cNvPr>
          <p:cNvSpPr>
            <a:spLocks noChangeArrowheads="1"/>
          </p:cNvSpPr>
          <p:nvPr/>
        </p:nvSpPr>
        <p:spPr bwMode="auto">
          <a:xfrm>
            <a:off x="7543800" y="2547938"/>
            <a:ext cx="1447800" cy="296862"/>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accent6">
                    <a:lumMod val="75000"/>
                  </a:schemeClr>
                </a:solidFill>
                <a:latin typeface="Calibri" pitchFamily="34" charset="0"/>
              </a:rPr>
              <a:t>Hardware</a:t>
            </a:r>
          </a:p>
        </p:txBody>
      </p:sp>
      <p:sp>
        <p:nvSpPr>
          <p:cNvPr id="49156" name="Rectangle 4">
            <a:extLst>
              <a:ext uri="{FF2B5EF4-FFF2-40B4-BE49-F238E27FC236}">
                <a16:creationId xmlns:a16="http://schemas.microsoft.com/office/drawing/2014/main" id="{0A4A84E9-A601-294E-8D10-5F7C4A9FF812}"/>
              </a:ext>
            </a:extLst>
          </p:cNvPr>
          <p:cNvSpPr>
            <a:spLocks noChangeArrowheads="1"/>
          </p:cNvSpPr>
          <p:nvPr/>
        </p:nvSpPr>
        <p:spPr bwMode="auto">
          <a:xfrm>
            <a:off x="5791200" y="2552700"/>
            <a:ext cx="1752600" cy="29686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0</a:t>
            </a:r>
          </a:p>
        </p:txBody>
      </p:sp>
      <p:sp>
        <p:nvSpPr>
          <p:cNvPr id="49157" name="Rectangle 5">
            <a:extLst>
              <a:ext uri="{FF2B5EF4-FFF2-40B4-BE49-F238E27FC236}">
                <a16:creationId xmlns:a16="http://schemas.microsoft.com/office/drawing/2014/main" id="{DC227C87-9945-7549-90B2-746A34C7C9D7}"/>
              </a:ext>
            </a:extLst>
          </p:cNvPr>
          <p:cNvSpPr>
            <a:spLocks noChangeArrowheads="1"/>
          </p:cNvSpPr>
          <p:nvPr/>
        </p:nvSpPr>
        <p:spPr bwMode="auto">
          <a:xfrm>
            <a:off x="3733800" y="2547938"/>
            <a:ext cx="2057400" cy="296862"/>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TLB</a:t>
            </a:r>
          </a:p>
        </p:txBody>
      </p:sp>
      <p:sp>
        <p:nvSpPr>
          <p:cNvPr id="49158" name="Rectangle 6">
            <a:extLst>
              <a:ext uri="{FF2B5EF4-FFF2-40B4-BE49-F238E27FC236}">
                <a16:creationId xmlns:a16="http://schemas.microsoft.com/office/drawing/2014/main" id="{C028E764-841D-7144-AFCB-D9583E000C47}"/>
              </a:ext>
            </a:extLst>
          </p:cNvPr>
          <p:cNvSpPr>
            <a:spLocks noChangeArrowheads="1"/>
          </p:cNvSpPr>
          <p:nvPr/>
        </p:nvSpPr>
        <p:spPr bwMode="auto">
          <a:xfrm>
            <a:off x="1828800" y="2547938"/>
            <a:ext cx="19050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Address translations</a:t>
            </a:r>
          </a:p>
        </p:txBody>
      </p:sp>
      <p:sp>
        <p:nvSpPr>
          <p:cNvPr id="49159" name="Rectangle 7">
            <a:extLst>
              <a:ext uri="{FF2B5EF4-FFF2-40B4-BE49-F238E27FC236}">
                <a16:creationId xmlns:a16="http://schemas.microsoft.com/office/drawing/2014/main" id="{1C7210D1-991E-F647-AD9B-3D3070BC9E25}"/>
              </a:ext>
            </a:extLst>
          </p:cNvPr>
          <p:cNvSpPr>
            <a:spLocks noChangeArrowheads="1"/>
          </p:cNvSpPr>
          <p:nvPr/>
        </p:nvSpPr>
        <p:spPr bwMode="auto">
          <a:xfrm>
            <a:off x="190500" y="2547938"/>
            <a:ext cx="16383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TLB</a:t>
            </a:r>
          </a:p>
        </p:txBody>
      </p:sp>
      <p:sp>
        <p:nvSpPr>
          <p:cNvPr id="49160" name="Rectangle 8">
            <a:extLst>
              <a:ext uri="{FF2B5EF4-FFF2-40B4-BE49-F238E27FC236}">
                <a16:creationId xmlns:a16="http://schemas.microsoft.com/office/drawing/2014/main" id="{213DAB24-ABBA-6048-B874-CBCD74B99A7D}"/>
              </a:ext>
            </a:extLst>
          </p:cNvPr>
          <p:cNvSpPr>
            <a:spLocks noChangeArrowheads="1"/>
          </p:cNvSpPr>
          <p:nvPr/>
        </p:nvSpPr>
        <p:spPr bwMode="auto">
          <a:xfrm>
            <a:off x="7543800" y="5457825"/>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browser</a:t>
            </a:r>
          </a:p>
        </p:txBody>
      </p:sp>
      <p:sp>
        <p:nvSpPr>
          <p:cNvPr id="49161" name="Rectangle 9">
            <a:extLst>
              <a:ext uri="{FF2B5EF4-FFF2-40B4-BE49-F238E27FC236}">
                <a16:creationId xmlns:a16="http://schemas.microsoft.com/office/drawing/2014/main" id="{B9AA33BA-41A5-9E49-BEFE-1DAC3ECD4FAF}"/>
              </a:ext>
            </a:extLst>
          </p:cNvPr>
          <p:cNvSpPr>
            <a:spLocks noChangeArrowheads="1"/>
          </p:cNvSpPr>
          <p:nvPr/>
        </p:nvSpPr>
        <p:spPr bwMode="auto">
          <a:xfrm>
            <a:off x="5791200" y="5457825"/>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10,000,000</a:t>
            </a:r>
          </a:p>
        </p:txBody>
      </p:sp>
      <p:sp>
        <p:nvSpPr>
          <p:cNvPr id="49162" name="Rectangle 10">
            <a:extLst>
              <a:ext uri="{FF2B5EF4-FFF2-40B4-BE49-F238E27FC236}">
                <a16:creationId xmlns:a16="http://schemas.microsoft.com/office/drawing/2014/main" id="{D57C9B14-ACDF-0147-8E26-4F3F447AB856}"/>
              </a:ext>
            </a:extLst>
          </p:cNvPr>
          <p:cNvSpPr>
            <a:spLocks noChangeArrowheads="1"/>
          </p:cNvSpPr>
          <p:nvPr/>
        </p:nvSpPr>
        <p:spPr bwMode="auto">
          <a:xfrm>
            <a:off x="3733800" y="5457825"/>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Local disk</a:t>
            </a:r>
          </a:p>
        </p:txBody>
      </p:sp>
      <p:sp>
        <p:nvSpPr>
          <p:cNvPr id="49163" name="Rectangle 11">
            <a:extLst>
              <a:ext uri="{FF2B5EF4-FFF2-40B4-BE49-F238E27FC236}">
                <a16:creationId xmlns:a16="http://schemas.microsoft.com/office/drawing/2014/main" id="{2623B74B-7520-914A-8233-7D4EA8B82CC3}"/>
              </a:ext>
            </a:extLst>
          </p:cNvPr>
          <p:cNvSpPr>
            <a:spLocks noChangeArrowheads="1"/>
          </p:cNvSpPr>
          <p:nvPr/>
        </p:nvSpPr>
        <p:spPr bwMode="auto">
          <a:xfrm>
            <a:off x="1828800" y="5457825"/>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pages</a:t>
            </a:r>
          </a:p>
        </p:txBody>
      </p:sp>
      <p:sp>
        <p:nvSpPr>
          <p:cNvPr id="49164" name="Rectangle 12">
            <a:extLst>
              <a:ext uri="{FF2B5EF4-FFF2-40B4-BE49-F238E27FC236}">
                <a16:creationId xmlns:a16="http://schemas.microsoft.com/office/drawing/2014/main" id="{C1FBD17D-321F-794A-A435-4FC32A7BB5BF}"/>
              </a:ext>
            </a:extLst>
          </p:cNvPr>
          <p:cNvSpPr>
            <a:spLocks noChangeArrowheads="1"/>
          </p:cNvSpPr>
          <p:nvPr/>
        </p:nvSpPr>
        <p:spPr bwMode="auto">
          <a:xfrm>
            <a:off x="190500" y="5457825"/>
            <a:ext cx="16383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Browser cache</a:t>
            </a:r>
          </a:p>
        </p:txBody>
      </p:sp>
      <p:sp>
        <p:nvSpPr>
          <p:cNvPr id="49165" name="Rectangle 13">
            <a:extLst>
              <a:ext uri="{FF2B5EF4-FFF2-40B4-BE49-F238E27FC236}">
                <a16:creationId xmlns:a16="http://schemas.microsoft.com/office/drawing/2014/main" id="{886C7CAC-D6FC-864D-869D-63A447456ED1}"/>
              </a:ext>
            </a:extLst>
          </p:cNvPr>
          <p:cNvSpPr>
            <a:spLocks noChangeArrowheads="1"/>
          </p:cNvSpPr>
          <p:nvPr/>
        </p:nvSpPr>
        <p:spPr bwMode="auto">
          <a:xfrm>
            <a:off x="190500" y="6043613"/>
            <a:ext cx="16383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cache</a:t>
            </a:r>
          </a:p>
        </p:txBody>
      </p:sp>
      <p:sp>
        <p:nvSpPr>
          <p:cNvPr id="49166" name="Rectangle 14">
            <a:extLst>
              <a:ext uri="{FF2B5EF4-FFF2-40B4-BE49-F238E27FC236}">
                <a16:creationId xmlns:a16="http://schemas.microsoft.com/office/drawing/2014/main" id="{18138FD5-BDA4-0B42-89AA-A5EFA9966109}"/>
              </a:ext>
            </a:extLst>
          </p:cNvPr>
          <p:cNvSpPr>
            <a:spLocks noChangeArrowheads="1"/>
          </p:cNvSpPr>
          <p:nvPr/>
        </p:nvSpPr>
        <p:spPr bwMode="auto">
          <a:xfrm>
            <a:off x="190500" y="4872038"/>
            <a:ext cx="16383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Network buffer cache</a:t>
            </a:r>
          </a:p>
        </p:txBody>
      </p:sp>
      <p:sp>
        <p:nvSpPr>
          <p:cNvPr id="49167" name="Rectangle 15">
            <a:extLst>
              <a:ext uri="{FF2B5EF4-FFF2-40B4-BE49-F238E27FC236}">
                <a16:creationId xmlns:a16="http://schemas.microsoft.com/office/drawing/2014/main" id="{21F09581-4A10-4B41-B858-AD2DFFEB0DAA}"/>
              </a:ext>
            </a:extLst>
          </p:cNvPr>
          <p:cNvSpPr>
            <a:spLocks noChangeArrowheads="1"/>
          </p:cNvSpPr>
          <p:nvPr/>
        </p:nvSpPr>
        <p:spPr bwMode="auto">
          <a:xfrm>
            <a:off x="190500" y="4148138"/>
            <a:ext cx="16383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Buffer cache</a:t>
            </a:r>
          </a:p>
        </p:txBody>
      </p:sp>
      <p:sp>
        <p:nvSpPr>
          <p:cNvPr id="49168" name="Rectangle 16">
            <a:extLst>
              <a:ext uri="{FF2B5EF4-FFF2-40B4-BE49-F238E27FC236}">
                <a16:creationId xmlns:a16="http://schemas.microsoft.com/office/drawing/2014/main" id="{FFC0E567-19D4-BF46-9BD2-CD23C58914CE}"/>
              </a:ext>
            </a:extLst>
          </p:cNvPr>
          <p:cNvSpPr>
            <a:spLocks noChangeArrowheads="1"/>
          </p:cNvSpPr>
          <p:nvPr/>
        </p:nvSpPr>
        <p:spPr bwMode="auto">
          <a:xfrm>
            <a:off x="190500" y="3810000"/>
            <a:ext cx="16383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Virtual Memory</a:t>
            </a:r>
          </a:p>
        </p:txBody>
      </p:sp>
      <p:sp>
        <p:nvSpPr>
          <p:cNvPr id="49169" name="Rectangle 17">
            <a:extLst>
              <a:ext uri="{FF2B5EF4-FFF2-40B4-BE49-F238E27FC236}">
                <a16:creationId xmlns:a16="http://schemas.microsoft.com/office/drawing/2014/main" id="{4D2AC8E3-9DFB-DA49-B5D1-A35C3C4B44FF}"/>
              </a:ext>
            </a:extLst>
          </p:cNvPr>
          <p:cNvSpPr>
            <a:spLocks noChangeArrowheads="1"/>
          </p:cNvSpPr>
          <p:nvPr/>
        </p:nvSpPr>
        <p:spPr bwMode="auto">
          <a:xfrm>
            <a:off x="190500" y="3471863"/>
            <a:ext cx="16383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L3 cache</a:t>
            </a:r>
          </a:p>
        </p:txBody>
      </p:sp>
      <p:sp>
        <p:nvSpPr>
          <p:cNvPr id="49170" name="Rectangle 18">
            <a:extLst>
              <a:ext uri="{FF2B5EF4-FFF2-40B4-BE49-F238E27FC236}">
                <a16:creationId xmlns:a16="http://schemas.microsoft.com/office/drawing/2014/main" id="{13B1D5F0-9B27-8D46-9C61-0BFECB7FDFA3}"/>
              </a:ext>
            </a:extLst>
          </p:cNvPr>
          <p:cNvSpPr>
            <a:spLocks noChangeArrowheads="1"/>
          </p:cNvSpPr>
          <p:nvPr/>
        </p:nvSpPr>
        <p:spPr bwMode="auto">
          <a:xfrm>
            <a:off x="190500" y="3133725"/>
            <a:ext cx="16383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L2 cache</a:t>
            </a:r>
          </a:p>
        </p:txBody>
      </p:sp>
      <p:sp>
        <p:nvSpPr>
          <p:cNvPr id="49171" name="Rectangle 19">
            <a:extLst>
              <a:ext uri="{FF2B5EF4-FFF2-40B4-BE49-F238E27FC236}">
                <a16:creationId xmlns:a16="http://schemas.microsoft.com/office/drawing/2014/main" id="{287E0BF1-0FE1-0149-9F44-700BD675C40A}"/>
              </a:ext>
            </a:extLst>
          </p:cNvPr>
          <p:cNvSpPr>
            <a:spLocks noChangeArrowheads="1"/>
          </p:cNvSpPr>
          <p:nvPr/>
        </p:nvSpPr>
        <p:spPr bwMode="auto">
          <a:xfrm>
            <a:off x="190500" y="2197100"/>
            <a:ext cx="16383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Registers</a:t>
            </a:r>
          </a:p>
        </p:txBody>
      </p:sp>
      <p:sp>
        <p:nvSpPr>
          <p:cNvPr id="49172" name="Rectangle 20">
            <a:extLst>
              <a:ext uri="{FF2B5EF4-FFF2-40B4-BE49-F238E27FC236}">
                <a16:creationId xmlns:a16="http://schemas.microsoft.com/office/drawing/2014/main" id="{89275DCD-97AA-D14D-85F8-D803C50AFD3A}"/>
              </a:ext>
            </a:extLst>
          </p:cNvPr>
          <p:cNvSpPr>
            <a:spLocks noChangeArrowheads="1"/>
          </p:cNvSpPr>
          <p:nvPr/>
        </p:nvSpPr>
        <p:spPr bwMode="auto">
          <a:xfrm>
            <a:off x="190500" y="1557338"/>
            <a:ext cx="16383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Cache Type</a:t>
            </a:r>
          </a:p>
        </p:txBody>
      </p:sp>
      <p:sp>
        <p:nvSpPr>
          <p:cNvPr id="49173" name="Rectangle 21">
            <a:extLst>
              <a:ext uri="{FF2B5EF4-FFF2-40B4-BE49-F238E27FC236}">
                <a16:creationId xmlns:a16="http://schemas.microsoft.com/office/drawing/2014/main" id="{8997FEA3-802B-BD4B-95BD-6F6DDB7EEBDE}"/>
              </a:ext>
            </a:extLst>
          </p:cNvPr>
          <p:cNvSpPr>
            <a:spLocks noChangeArrowheads="1"/>
          </p:cNvSpPr>
          <p:nvPr/>
        </p:nvSpPr>
        <p:spPr bwMode="auto">
          <a:xfrm>
            <a:off x="1828800" y="6043613"/>
            <a:ext cx="19050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pages</a:t>
            </a:r>
          </a:p>
        </p:txBody>
      </p:sp>
      <p:sp>
        <p:nvSpPr>
          <p:cNvPr id="49174" name="Rectangle 22">
            <a:extLst>
              <a:ext uri="{FF2B5EF4-FFF2-40B4-BE49-F238E27FC236}">
                <a16:creationId xmlns:a16="http://schemas.microsoft.com/office/drawing/2014/main" id="{59F9F2E3-D9D0-FE45-829A-1EF0EE477E83}"/>
              </a:ext>
            </a:extLst>
          </p:cNvPr>
          <p:cNvSpPr>
            <a:spLocks noChangeArrowheads="1"/>
          </p:cNvSpPr>
          <p:nvPr/>
        </p:nvSpPr>
        <p:spPr bwMode="auto">
          <a:xfrm>
            <a:off x="1828800" y="4872038"/>
            <a:ext cx="19050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Parts of files</a:t>
            </a:r>
          </a:p>
        </p:txBody>
      </p:sp>
      <p:sp>
        <p:nvSpPr>
          <p:cNvPr id="49175" name="Rectangle 23">
            <a:extLst>
              <a:ext uri="{FF2B5EF4-FFF2-40B4-BE49-F238E27FC236}">
                <a16:creationId xmlns:a16="http://schemas.microsoft.com/office/drawing/2014/main" id="{D6CBDD3D-43B1-4D44-AF6C-9008B2549AD0}"/>
              </a:ext>
            </a:extLst>
          </p:cNvPr>
          <p:cNvSpPr>
            <a:spLocks noChangeArrowheads="1"/>
          </p:cNvSpPr>
          <p:nvPr/>
        </p:nvSpPr>
        <p:spPr bwMode="auto">
          <a:xfrm>
            <a:off x="1828800" y="4148138"/>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Parts of files</a:t>
            </a:r>
          </a:p>
        </p:txBody>
      </p:sp>
      <p:sp>
        <p:nvSpPr>
          <p:cNvPr id="49176" name="Rectangle 24">
            <a:extLst>
              <a:ext uri="{FF2B5EF4-FFF2-40B4-BE49-F238E27FC236}">
                <a16:creationId xmlns:a16="http://schemas.microsoft.com/office/drawing/2014/main" id="{6D6E45FA-8030-FC4C-A669-0948AEFAC46D}"/>
              </a:ext>
            </a:extLst>
          </p:cNvPr>
          <p:cNvSpPr>
            <a:spLocks noChangeArrowheads="1"/>
          </p:cNvSpPr>
          <p:nvPr/>
        </p:nvSpPr>
        <p:spPr bwMode="auto">
          <a:xfrm>
            <a:off x="1828800" y="3810000"/>
            <a:ext cx="19050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4-KB page</a:t>
            </a:r>
          </a:p>
        </p:txBody>
      </p:sp>
      <p:sp>
        <p:nvSpPr>
          <p:cNvPr id="49177" name="Rectangle 25">
            <a:extLst>
              <a:ext uri="{FF2B5EF4-FFF2-40B4-BE49-F238E27FC236}">
                <a16:creationId xmlns:a16="http://schemas.microsoft.com/office/drawing/2014/main" id="{A0667524-6984-B44A-8807-B2659C01742E}"/>
              </a:ext>
            </a:extLst>
          </p:cNvPr>
          <p:cNvSpPr>
            <a:spLocks noChangeArrowheads="1"/>
          </p:cNvSpPr>
          <p:nvPr/>
        </p:nvSpPr>
        <p:spPr bwMode="auto">
          <a:xfrm>
            <a:off x="1828800" y="3471863"/>
            <a:ext cx="19050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64-bytes block</a:t>
            </a:r>
          </a:p>
        </p:txBody>
      </p:sp>
      <p:sp>
        <p:nvSpPr>
          <p:cNvPr id="49178" name="Rectangle 26">
            <a:extLst>
              <a:ext uri="{FF2B5EF4-FFF2-40B4-BE49-F238E27FC236}">
                <a16:creationId xmlns:a16="http://schemas.microsoft.com/office/drawing/2014/main" id="{40A25CC5-ACAA-974B-9487-A903713DC200}"/>
              </a:ext>
            </a:extLst>
          </p:cNvPr>
          <p:cNvSpPr>
            <a:spLocks noChangeArrowheads="1"/>
          </p:cNvSpPr>
          <p:nvPr/>
        </p:nvSpPr>
        <p:spPr bwMode="auto">
          <a:xfrm>
            <a:off x="1828800" y="3133725"/>
            <a:ext cx="19050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64-bytes block</a:t>
            </a:r>
          </a:p>
        </p:txBody>
      </p:sp>
      <p:sp>
        <p:nvSpPr>
          <p:cNvPr id="49179" name="Rectangle 27">
            <a:extLst>
              <a:ext uri="{FF2B5EF4-FFF2-40B4-BE49-F238E27FC236}">
                <a16:creationId xmlns:a16="http://schemas.microsoft.com/office/drawing/2014/main" id="{4043AC89-F293-7D47-A6CA-1407B3FFF6CE}"/>
              </a:ext>
            </a:extLst>
          </p:cNvPr>
          <p:cNvSpPr>
            <a:spLocks noChangeArrowheads="1"/>
          </p:cNvSpPr>
          <p:nvPr/>
        </p:nvSpPr>
        <p:spPr bwMode="auto">
          <a:xfrm>
            <a:off x="1828800" y="2197100"/>
            <a:ext cx="19050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4-8 bytes words</a:t>
            </a:r>
          </a:p>
        </p:txBody>
      </p:sp>
      <p:sp>
        <p:nvSpPr>
          <p:cNvPr id="49180" name="Rectangle 28">
            <a:extLst>
              <a:ext uri="{FF2B5EF4-FFF2-40B4-BE49-F238E27FC236}">
                <a16:creationId xmlns:a16="http://schemas.microsoft.com/office/drawing/2014/main" id="{FCB5FFA9-27E4-484B-84FD-266CECC1387F}"/>
              </a:ext>
            </a:extLst>
          </p:cNvPr>
          <p:cNvSpPr>
            <a:spLocks noChangeArrowheads="1"/>
          </p:cNvSpPr>
          <p:nvPr/>
        </p:nvSpPr>
        <p:spPr bwMode="auto">
          <a:xfrm>
            <a:off x="1828800" y="1557338"/>
            <a:ext cx="19050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What is Cached?</a:t>
            </a:r>
          </a:p>
        </p:txBody>
      </p:sp>
      <p:sp>
        <p:nvSpPr>
          <p:cNvPr id="49181" name="Rectangle 29">
            <a:extLst>
              <a:ext uri="{FF2B5EF4-FFF2-40B4-BE49-F238E27FC236}">
                <a16:creationId xmlns:a16="http://schemas.microsoft.com/office/drawing/2014/main" id="{A768A2D7-657C-954C-A603-FDBB12585A6F}"/>
              </a:ext>
            </a:extLst>
          </p:cNvPr>
          <p:cNvSpPr>
            <a:spLocks noChangeArrowheads="1"/>
          </p:cNvSpPr>
          <p:nvPr/>
        </p:nvSpPr>
        <p:spPr bwMode="auto">
          <a:xfrm>
            <a:off x="7543800" y="6043613"/>
            <a:ext cx="1447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proxy server</a:t>
            </a:r>
          </a:p>
        </p:txBody>
      </p:sp>
      <p:sp>
        <p:nvSpPr>
          <p:cNvPr id="49182" name="Rectangle 30">
            <a:extLst>
              <a:ext uri="{FF2B5EF4-FFF2-40B4-BE49-F238E27FC236}">
                <a16:creationId xmlns:a16="http://schemas.microsoft.com/office/drawing/2014/main" id="{4DB760B7-77AE-964F-A5E3-C81E23BB253D}"/>
              </a:ext>
            </a:extLst>
          </p:cNvPr>
          <p:cNvSpPr>
            <a:spLocks noChangeArrowheads="1"/>
          </p:cNvSpPr>
          <p:nvPr/>
        </p:nvSpPr>
        <p:spPr bwMode="auto">
          <a:xfrm>
            <a:off x="5791200" y="6043613"/>
            <a:ext cx="17526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1,000,000,000</a:t>
            </a:r>
          </a:p>
        </p:txBody>
      </p:sp>
      <p:sp>
        <p:nvSpPr>
          <p:cNvPr id="49183" name="Rectangle 31">
            <a:extLst>
              <a:ext uri="{FF2B5EF4-FFF2-40B4-BE49-F238E27FC236}">
                <a16:creationId xmlns:a16="http://schemas.microsoft.com/office/drawing/2014/main" id="{EBD4FA87-7A26-EE4E-A3A1-18BD258DDCAB}"/>
              </a:ext>
            </a:extLst>
          </p:cNvPr>
          <p:cNvSpPr>
            <a:spLocks noChangeArrowheads="1"/>
          </p:cNvSpPr>
          <p:nvPr/>
        </p:nvSpPr>
        <p:spPr bwMode="auto">
          <a:xfrm>
            <a:off x="3733800" y="6043613"/>
            <a:ext cx="20574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Remote server disks</a:t>
            </a:r>
          </a:p>
        </p:txBody>
      </p:sp>
      <p:sp>
        <p:nvSpPr>
          <p:cNvPr id="49184" name="Rectangle 32">
            <a:extLst>
              <a:ext uri="{FF2B5EF4-FFF2-40B4-BE49-F238E27FC236}">
                <a16:creationId xmlns:a16="http://schemas.microsoft.com/office/drawing/2014/main" id="{E10BDBB7-1B95-CC44-BE41-B1F3E2670EC9}"/>
              </a:ext>
            </a:extLst>
          </p:cNvPr>
          <p:cNvSpPr>
            <a:spLocks noChangeArrowheads="1"/>
          </p:cNvSpPr>
          <p:nvPr/>
        </p:nvSpPr>
        <p:spPr bwMode="auto">
          <a:xfrm>
            <a:off x="7543800" y="4148138"/>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OS</a:t>
            </a:r>
          </a:p>
        </p:txBody>
      </p:sp>
      <p:sp>
        <p:nvSpPr>
          <p:cNvPr id="49185" name="Rectangle 33">
            <a:extLst>
              <a:ext uri="{FF2B5EF4-FFF2-40B4-BE49-F238E27FC236}">
                <a16:creationId xmlns:a16="http://schemas.microsoft.com/office/drawing/2014/main" id="{421F8BEA-0A26-2746-AB98-3CAD3107FFB5}"/>
              </a:ext>
            </a:extLst>
          </p:cNvPr>
          <p:cNvSpPr>
            <a:spLocks noChangeArrowheads="1"/>
          </p:cNvSpPr>
          <p:nvPr/>
        </p:nvSpPr>
        <p:spPr bwMode="auto">
          <a:xfrm>
            <a:off x="5791200" y="4148138"/>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200</a:t>
            </a:r>
          </a:p>
        </p:txBody>
      </p:sp>
      <p:sp>
        <p:nvSpPr>
          <p:cNvPr id="49186" name="Rectangle 34">
            <a:extLst>
              <a:ext uri="{FF2B5EF4-FFF2-40B4-BE49-F238E27FC236}">
                <a16:creationId xmlns:a16="http://schemas.microsoft.com/office/drawing/2014/main" id="{A0F43596-CABB-9246-82ED-A1136AFD7942}"/>
              </a:ext>
            </a:extLst>
          </p:cNvPr>
          <p:cNvSpPr>
            <a:spLocks noChangeArrowheads="1"/>
          </p:cNvSpPr>
          <p:nvPr/>
        </p:nvSpPr>
        <p:spPr bwMode="auto">
          <a:xfrm>
            <a:off x="3733800" y="4148138"/>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Main memory</a:t>
            </a:r>
          </a:p>
        </p:txBody>
      </p:sp>
      <p:sp>
        <p:nvSpPr>
          <p:cNvPr id="49187" name="Rectangle 35">
            <a:extLst>
              <a:ext uri="{FF2B5EF4-FFF2-40B4-BE49-F238E27FC236}">
                <a16:creationId xmlns:a16="http://schemas.microsoft.com/office/drawing/2014/main" id="{99304A09-88EB-6643-B42C-B055B606B018}"/>
              </a:ext>
            </a:extLst>
          </p:cNvPr>
          <p:cNvSpPr>
            <a:spLocks noChangeArrowheads="1"/>
          </p:cNvSpPr>
          <p:nvPr/>
        </p:nvSpPr>
        <p:spPr bwMode="auto">
          <a:xfrm>
            <a:off x="7543800" y="3133725"/>
            <a:ext cx="1447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Hardware</a:t>
            </a:r>
          </a:p>
        </p:txBody>
      </p:sp>
      <p:sp>
        <p:nvSpPr>
          <p:cNvPr id="49188" name="Rectangle 36">
            <a:extLst>
              <a:ext uri="{FF2B5EF4-FFF2-40B4-BE49-F238E27FC236}">
                <a16:creationId xmlns:a16="http://schemas.microsoft.com/office/drawing/2014/main" id="{9E7D17B4-74AF-E149-A396-576FD33D6B8E}"/>
              </a:ext>
            </a:extLst>
          </p:cNvPr>
          <p:cNvSpPr>
            <a:spLocks noChangeArrowheads="1"/>
          </p:cNvSpPr>
          <p:nvPr/>
        </p:nvSpPr>
        <p:spPr bwMode="auto">
          <a:xfrm>
            <a:off x="5791200" y="3133725"/>
            <a:ext cx="17526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a:t>
            </a:r>
          </a:p>
        </p:txBody>
      </p:sp>
      <p:sp>
        <p:nvSpPr>
          <p:cNvPr id="49189" name="Rectangle 37">
            <a:extLst>
              <a:ext uri="{FF2B5EF4-FFF2-40B4-BE49-F238E27FC236}">
                <a16:creationId xmlns:a16="http://schemas.microsoft.com/office/drawing/2014/main" id="{E257D22B-B25D-FA43-96B9-C0EEF1138D2D}"/>
              </a:ext>
            </a:extLst>
          </p:cNvPr>
          <p:cNvSpPr>
            <a:spLocks noChangeArrowheads="1"/>
          </p:cNvSpPr>
          <p:nvPr/>
        </p:nvSpPr>
        <p:spPr bwMode="auto">
          <a:xfrm>
            <a:off x="3733800" y="3133725"/>
            <a:ext cx="20574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L2</a:t>
            </a:r>
          </a:p>
        </p:txBody>
      </p:sp>
      <p:sp>
        <p:nvSpPr>
          <p:cNvPr id="49190" name="Rectangle 38">
            <a:extLst>
              <a:ext uri="{FF2B5EF4-FFF2-40B4-BE49-F238E27FC236}">
                <a16:creationId xmlns:a16="http://schemas.microsoft.com/office/drawing/2014/main" id="{F8CC85D6-74F9-0241-B7D4-EE772C0F362C}"/>
              </a:ext>
            </a:extLst>
          </p:cNvPr>
          <p:cNvSpPr>
            <a:spLocks noChangeArrowheads="1"/>
          </p:cNvSpPr>
          <p:nvPr/>
        </p:nvSpPr>
        <p:spPr bwMode="auto">
          <a:xfrm>
            <a:off x="7543800" y="3471863"/>
            <a:ext cx="1447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Hardware</a:t>
            </a:r>
          </a:p>
        </p:txBody>
      </p:sp>
      <p:sp>
        <p:nvSpPr>
          <p:cNvPr id="49191" name="Rectangle 39">
            <a:extLst>
              <a:ext uri="{FF2B5EF4-FFF2-40B4-BE49-F238E27FC236}">
                <a16:creationId xmlns:a16="http://schemas.microsoft.com/office/drawing/2014/main" id="{9222EEDA-41DC-3549-821E-CDEC11AE68A3}"/>
              </a:ext>
            </a:extLst>
          </p:cNvPr>
          <p:cNvSpPr>
            <a:spLocks noChangeArrowheads="1"/>
          </p:cNvSpPr>
          <p:nvPr/>
        </p:nvSpPr>
        <p:spPr bwMode="auto">
          <a:xfrm>
            <a:off x="5791200" y="3471863"/>
            <a:ext cx="17526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50</a:t>
            </a:r>
          </a:p>
        </p:txBody>
      </p:sp>
      <p:sp>
        <p:nvSpPr>
          <p:cNvPr id="49192" name="Rectangle 40">
            <a:extLst>
              <a:ext uri="{FF2B5EF4-FFF2-40B4-BE49-F238E27FC236}">
                <a16:creationId xmlns:a16="http://schemas.microsoft.com/office/drawing/2014/main" id="{5F82C170-A13B-5B40-A371-0D4120884277}"/>
              </a:ext>
            </a:extLst>
          </p:cNvPr>
          <p:cNvSpPr>
            <a:spLocks noChangeArrowheads="1"/>
          </p:cNvSpPr>
          <p:nvPr/>
        </p:nvSpPr>
        <p:spPr bwMode="auto">
          <a:xfrm>
            <a:off x="3733800" y="3471863"/>
            <a:ext cx="20574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L3</a:t>
            </a:r>
          </a:p>
        </p:txBody>
      </p:sp>
      <p:sp>
        <p:nvSpPr>
          <p:cNvPr id="49193" name="Rectangle 41">
            <a:extLst>
              <a:ext uri="{FF2B5EF4-FFF2-40B4-BE49-F238E27FC236}">
                <a16:creationId xmlns:a16="http://schemas.microsoft.com/office/drawing/2014/main" id="{A6B253AA-1F04-A441-AF6D-F2B2D6A9E336}"/>
              </a:ext>
            </a:extLst>
          </p:cNvPr>
          <p:cNvSpPr>
            <a:spLocks noChangeArrowheads="1"/>
          </p:cNvSpPr>
          <p:nvPr/>
        </p:nvSpPr>
        <p:spPr bwMode="auto">
          <a:xfrm>
            <a:off x="7543800" y="4872038"/>
            <a:ext cx="1447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AFS/NFS client</a:t>
            </a:r>
          </a:p>
        </p:txBody>
      </p:sp>
      <p:sp>
        <p:nvSpPr>
          <p:cNvPr id="49194" name="Rectangle 42">
            <a:extLst>
              <a:ext uri="{FF2B5EF4-FFF2-40B4-BE49-F238E27FC236}">
                <a16:creationId xmlns:a16="http://schemas.microsoft.com/office/drawing/2014/main" id="{C051B9D4-770C-E041-9F63-32774616B186}"/>
              </a:ext>
            </a:extLst>
          </p:cNvPr>
          <p:cNvSpPr>
            <a:spLocks noChangeArrowheads="1"/>
          </p:cNvSpPr>
          <p:nvPr/>
        </p:nvSpPr>
        <p:spPr bwMode="auto">
          <a:xfrm>
            <a:off x="5791200" y="4872038"/>
            <a:ext cx="17526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10,000,000</a:t>
            </a:r>
          </a:p>
        </p:txBody>
      </p:sp>
      <p:sp>
        <p:nvSpPr>
          <p:cNvPr id="49195" name="Rectangle 43">
            <a:extLst>
              <a:ext uri="{FF2B5EF4-FFF2-40B4-BE49-F238E27FC236}">
                <a16:creationId xmlns:a16="http://schemas.microsoft.com/office/drawing/2014/main" id="{F7B3053C-2E07-B442-AC77-6997F24B6240}"/>
              </a:ext>
            </a:extLst>
          </p:cNvPr>
          <p:cNvSpPr>
            <a:spLocks noChangeArrowheads="1"/>
          </p:cNvSpPr>
          <p:nvPr/>
        </p:nvSpPr>
        <p:spPr bwMode="auto">
          <a:xfrm>
            <a:off x="3733800" y="4872038"/>
            <a:ext cx="20574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Local disk</a:t>
            </a:r>
          </a:p>
        </p:txBody>
      </p:sp>
      <p:sp>
        <p:nvSpPr>
          <p:cNvPr id="49196" name="Rectangle 44">
            <a:extLst>
              <a:ext uri="{FF2B5EF4-FFF2-40B4-BE49-F238E27FC236}">
                <a16:creationId xmlns:a16="http://schemas.microsoft.com/office/drawing/2014/main" id="{52F8C9A0-410F-4545-A57A-A81756F5B81E}"/>
              </a:ext>
            </a:extLst>
          </p:cNvPr>
          <p:cNvSpPr>
            <a:spLocks noChangeArrowheads="1"/>
          </p:cNvSpPr>
          <p:nvPr/>
        </p:nvSpPr>
        <p:spPr bwMode="auto">
          <a:xfrm>
            <a:off x="7543800" y="3810000"/>
            <a:ext cx="1447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Hardware + OS</a:t>
            </a:r>
          </a:p>
        </p:txBody>
      </p:sp>
      <p:sp>
        <p:nvSpPr>
          <p:cNvPr id="49197" name="Rectangle 45">
            <a:extLst>
              <a:ext uri="{FF2B5EF4-FFF2-40B4-BE49-F238E27FC236}">
                <a16:creationId xmlns:a16="http://schemas.microsoft.com/office/drawing/2014/main" id="{5F083CC8-D6FE-E848-BF1B-199ACEFE23F1}"/>
              </a:ext>
            </a:extLst>
          </p:cNvPr>
          <p:cNvSpPr>
            <a:spLocks noChangeArrowheads="1"/>
          </p:cNvSpPr>
          <p:nvPr/>
        </p:nvSpPr>
        <p:spPr bwMode="auto">
          <a:xfrm>
            <a:off x="5791200" y="3810000"/>
            <a:ext cx="17526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200</a:t>
            </a:r>
          </a:p>
        </p:txBody>
      </p:sp>
      <p:sp>
        <p:nvSpPr>
          <p:cNvPr id="49198" name="Rectangle 46">
            <a:extLst>
              <a:ext uri="{FF2B5EF4-FFF2-40B4-BE49-F238E27FC236}">
                <a16:creationId xmlns:a16="http://schemas.microsoft.com/office/drawing/2014/main" id="{0B5C5C2E-D918-8441-ABA7-F89EAE72CC4E}"/>
              </a:ext>
            </a:extLst>
          </p:cNvPr>
          <p:cNvSpPr>
            <a:spLocks noChangeArrowheads="1"/>
          </p:cNvSpPr>
          <p:nvPr/>
        </p:nvSpPr>
        <p:spPr bwMode="auto">
          <a:xfrm>
            <a:off x="3733800" y="3810000"/>
            <a:ext cx="20574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Main memory</a:t>
            </a:r>
          </a:p>
        </p:txBody>
      </p:sp>
      <p:sp>
        <p:nvSpPr>
          <p:cNvPr id="49199" name="Rectangle 47">
            <a:extLst>
              <a:ext uri="{FF2B5EF4-FFF2-40B4-BE49-F238E27FC236}">
                <a16:creationId xmlns:a16="http://schemas.microsoft.com/office/drawing/2014/main" id="{C30CAC5E-D1DD-ED43-9FB2-8862BD0CF557}"/>
              </a:ext>
            </a:extLst>
          </p:cNvPr>
          <p:cNvSpPr>
            <a:spLocks noChangeArrowheads="1"/>
          </p:cNvSpPr>
          <p:nvPr/>
        </p:nvSpPr>
        <p:spPr bwMode="auto">
          <a:xfrm>
            <a:off x="7543800" y="2197100"/>
            <a:ext cx="14478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Compiler</a:t>
            </a:r>
          </a:p>
        </p:txBody>
      </p:sp>
      <p:sp>
        <p:nvSpPr>
          <p:cNvPr id="49200" name="Rectangle 48">
            <a:extLst>
              <a:ext uri="{FF2B5EF4-FFF2-40B4-BE49-F238E27FC236}">
                <a16:creationId xmlns:a16="http://schemas.microsoft.com/office/drawing/2014/main" id="{46941933-9C35-D94C-892E-48A193B0B4FC}"/>
              </a:ext>
            </a:extLst>
          </p:cNvPr>
          <p:cNvSpPr>
            <a:spLocks noChangeArrowheads="1"/>
          </p:cNvSpPr>
          <p:nvPr/>
        </p:nvSpPr>
        <p:spPr bwMode="auto">
          <a:xfrm>
            <a:off x="5791200" y="2212975"/>
            <a:ext cx="17526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0</a:t>
            </a:r>
          </a:p>
        </p:txBody>
      </p:sp>
      <p:sp>
        <p:nvSpPr>
          <p:cNvPr id="49201" name="Rectangle 49">
            <a:extLst>
              <a:ext uri="{FF2B5EF4-FFF2-40B4-BE49-F238E27FC236}">
                <a16:creationId xmlns:a16="http://schemas.microsoft.com/office/drawing/2014/main" id="{60AD93A8-35AB-734C-B53C-44357168CDD7}"/>
              </a:ext>
            </a:extLst>
          </p:cNvPr>
          <p:cNvSpPr>
            <a:spLocks noChangeArrowheads="1"/>
          </p:cNvSpPr>
          <p:nvPr/>
        </p:nvSpPr>
        <p:spPr bwMode="auto">
          <a:xfrm>
            <a:off x="3733800" y="2197100"/>
            <a:ext cx="20574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 CPU core</a:t>
            </a:r>
          </a:p>
        </p:txBody>
      </p:sp>
      <p:sp>
        <p:nvSpPr>
          <p:cNvPr id="49202" name="Rectangle 50">
            <a:extLst>
              <a:ext uri="{FF2B5EF4-FFF2-40B4-BE49-F238E27FC236}">
                <a16:creationId xmlns:a16="http://schemas.microsoft.com/office/drawing/2014/main" id="{B85D480E-9F25-994B-B4AB-3F52C97D3E6D}"/>
              </a:ext>
            </a:extLst>
          </p:cNvPr>
          <p:cNvSpPr>
            <a:spLocks noChangeArrowheads="1"/>
          </p:cNvSpPr>
          <p:nvPr/>
        </p:nvSpPr>
        <p:spPr bwMode="auto">
          <a:xfrm>
            <a:off x="7543800" y="1557338"/>
            <a:ext cx="14478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Managed By</a:t>
            </a:r>
          </a:p>
        </p:txBody>
      </p:sp>
      <p:sp>
        <p:nvSpPr>
          <p:cNvPr id="37941" name="Rectangle 51">
            <a:extLst>
              <a:ext uri="{FF2B5EF4-FFF2-40B4-BE49-F238E27FC236}">
                <a16:creationId xmlns:a16="http://schemas.microsoft.com/office/drawing/2014/main" id="{991FDE12-79BC-D340-8993-1B161B6A750D}"/>
              </a:ext>
            </a:extLst>
          </p:cNvPr>
          <p:cNvSpPr>
            <a:spLocks noChangeArrowheads="1"/>
          </p:cNvSpPr>
          <p:nvPr/>
        </p:nvSpPr>
        <p:spPr bwMode="auto">
          <a:xfrm>
            <a:off x="5791200" y="1557338"/>
            <a:ext cx="1752600" cy="639762"/>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latin typeface="Calibri" pitchFamily="34" charset="0"/>
              </a:rPr>
              <a:t>Latency (cycles)</a:t>
            </a:r>
          </a:p>
        </p:txBody>
      </p:sp>
      <p:sp>
        <p:nvSpPr>
          <p:cNvPr id="49204" name="Rectangle 52">
            <a:extLst>
              <a:ext uri="{FF2B5EF4-FFF2-40B4-BE49-F238E27FC236}">
                <a16:creationId xmlns:a16="http://schemas.microsoft.com/office/drawing/2014/main" id="{94D41EC1-1452-9641-91E9-EC94B13AD439}"/>
              </a:ext>
            </a:extLst>
          </p:cNvPr>
          <p:cNvSpPr>
            <a:spLocks noChangeArrowheads="1"/>
          </p:cNvSpPr>
          <p:nvPr/>
        </p:nvSpPr>
        <p:spPr bwMode="auto">
          <a:xfrm>
            <a:off x="3733800" y="1557338"/>
            <a:ext cx="20574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Where is it Cached?</a:t>
            </a:r>
          </a:p>
        </p:txBody>
      </p:sp>
      <p:sp>
        <p:nvSpPr>
          <p:cNvPr id="49205" name="Rectangle 15">
            <a:extLst>
              <a:ext uri="{FF2B5EF4-FFF2-40B4-BE49-F238E27FC236}">
                <a16:creationId xmlns:a16="http://schemas.microsoft.com/office/drawing/2014/main" id="{878B5666-CA10-8645-8367-160FF7333D30}"/>
              </a:ext>
            </a:extLst>
          </p:cNvPr>
          <p:cNvSpPr>
            <a:spLocks noChangeArrowheads="1"/>
          </p:cNvSpPr>
          <p:nvPr/>
        </p:nvSpPr>
        <p:spPr bwMode="auto">
          <a:xfrm>
            <a:off x="190500" y="4510088"/>
            <a:ext cx="16383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cache	</a:t>
            </a:r>
          </a:p>
        </p:txBody>
      </p:sp>
      <p:sp>
        <p:nvSpPr>
          <p:cNvPr id="49206" name="Rectangle 23">
            <a:extLst>
              <a:ext uri="{FF2B5EF4-FFF2-40B4-BE49-F238E27FC236}">
                <a16:creationId xmlns:a16="http://schemas.microsoft.com/office/drawing/2014/main" id="{31D469F9-858B-A14F-803D-47D31CCDD27A}"/>
              </a:ext>
            </a:extLst>
          </p:cNvPr>
          <p:cNvSpPr>
            <a:spLocks noChangeArrowheads="1"/>
          </p:cNvSpPr>
          <p:nvPr/>
        </p:nvSpPr>
        <p:spPr bwMode="auto">
          <a:xfrm>
            <a:off x="1828800" y="4510088"/>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sectors</a:t>
            </a:r>
          </a:p>
        </p:txBody>
      </p:sp>
      <p:sp>
        <p:nvSpPr>
          <p:cNvPr id="49207" name="Rectangle 34">
            <a:extLst>
              <a:ext uri="{FF2B5EF4-FFF2-40B4-BE49-F238E27FC236}">
                <a16:creationId xmlns:a16="http://schemas.microsoft.com/office/drawing/2014/main" id="{A8409A72-73B4-C04C-9C1E-F8F3E86630E5}"/>
              </a:ext>
            </a:extLst>
          </p:cNvPr>
          <p:cNvSpPr>
            <a:spLocks noChangeArrowheads="1"/>
          </p:cNvSpPr>
          <p:nvPr/>
        </p:nvSpPr>
        <p:spPr bwMode="auto">
          <a:xfrm>
            <a:off x="3733800" y="4510088"/>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controller</a:t>
            </a:r>
          </a:p>
        </p:txBody>
      </p:sp>
      <p:sp>
        <p:nvSpPr>
          <p:cNvPr id="49208" name="Rectangle 33">
            <a:extLst>
              <a:ext uri="{FF2B5EF4-FFF2-40B4-BE49-F238E27FC236}">
                <a16:creationId xmlns:a16="http://schemas.microsoft.com/office/drawing/2014/main" id="{4A2D74F3-311C-F34F-A5F7-EBD3F5FD0BE7}"/>
              </a:ext>
            </a:extLst>
          </p:cNvPr>
          <p:cNvSpPr>
            <a:spLocks noChangeArrowheads="1"/>
          </p:cNvSpPr>
          <p:nvPr/>
        </p:nvSpPr>
        <p:spPr bwMode="auto">
          <a:xfrm>
            <a:off x="5791200" y="4510088"/>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a:t>
            </a:r>
          </a:p>
        </p:txBody>
      </p:sp>
      <p:sp>
        <p:nvSpPr>
          <p:cNvPr id="49209" name="Rectangle 32">
            <a:extLst>
              <a:ext uri="{FF2B5EF4-FFF2-40B4-BE49-F238E27FC236}">
                <a16:creationId xmlns:a16="http://schemas.microsoft.com/office/drawing/2014/main" id="{5BF22F9F-94B9-7147-9740-DA92DB8C6C37}"/>
              </a:ext>
            </a:extLst>
          </p:cNvPr>
          <p:cNvSpPr>
            <a:spLocks noChangeArrowheads="1"/>
          </p:cNvSpPr>
          <p:nvPr/>
        </p:nvSpPr>
        <p:spPr bwMode="auto">
          <a:xfrm>
            <a:off x="7543800" y="4510088"/>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firmware</a:t>
            </a:r>
          </a:p>
        </p:txBody>
      </p:sp>
      <p:sp>
        <p:nvSpPr>
          <p:cNvPr id="49210" name="Rectangle 7">
            <a:extLst>
              <a:ext uri="{FF2B5EF4-FFF2-40B4-BE49-F238E27FC236}">
                <a16:creationId xmlns:a16="http://schemas.microsoft.com/office/drawing/2014/main" id="{F2F64549-3BC2-6C4E-906D-7DE5629211BE}"/>
              </a:ext>
            </a:extLst>
          </p:cNvPr>
          <p:cNvSpPr>
            <a:spLocks noChangeArrowheads="1"/>
          </p:cNvSpPr>
          <p:nvPr/>
        </p:nvSpPr>
        <p:spPr bwMode="auto">
          <a:xfrm>
            <a:off x="190500" y="2835275"/>
            <a:ext cx="16383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L1 cache</a:t>
            </a:r>
          </a:p>
        </p:txBody>
      </p:sp>
      <p:sp>
        <p:nvSpPr>
          <p:cNvPr id="49211" name="Rectangle 6">
            <a:extLst>
              <a:ext uri="{FF2B5EF4-FFF2-40B4-BE49-F238E27FC236}">
                <a16:creationId xmlns:a16="http://schemas.microsoft.com/office/drawing/2014/main" id="{0E46F70E-06E2-4D4E-90DE-45B19107882A}"/>
              </a:ext>
            </a:extLst>
          </p:cNvPr>
          <p:cNvSpPr>
            <a:spLocks noChangeArrowheads="1"/>
          </p:cNvSpPr>
          <p:nvPr/>
        </p:nvSpPr>
        <p:spPr bwMode="auto">
          <a:xfrm>
            <a:off x="1828800" y="2841625"/>
            <a:ext cx="19050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64-bytes block</a:t>
            </a:r>
          </a:p>
        </p:txBody>
      </p:sp>
      <p:sp>
        <p:nvSpPr>
          <p:cNvPr id="49212" name="Rectangle 5">
            <a:extLst>
              <a:ext uri="{FF2B5EF4-FFF2-40B4-BE49-F238E27FC236}">
                <a16:creationId xmlns:a16="http://schemas.microsoft.com/office/drawing/2014/main" id="{C18B7913-8461-E94C-986D-5BCFCA587794}"/>
              </a:ext>
            </a:extLst>
          </p:cNvPr>
          <p:cNvSpPr>
            <a:spLocks noChangeArrowheads="1"/>
          </p:cNvSpPr>
          <p:nvPr/>
        </p:nvSpPr>
        <p:spPr bwMode="auto">
          <a:xfrm>
            <a:off x="3733800" y="2835275"/>
            <a:ext cx="2057400" cy="29686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L1</a:t>
            </a:r>
          </a:p>
        </p:txBody>
      </p:sp>
      <p:sp>
        <p:nvSpPr>
          <p:cNvPr id="49213" name="Rectangle 4">
            <a:extLst>
              <a:ext uri="{FF2B5EF4-FFF2-40B4-BE49-F238E27FC236}">
                <a16:creationId xmlns:a16="http://schemas.microsoft.com/office/drawing/2014/main" id="{C1F5F1D5-3E1D-B647-832F-1FB9940379D3}"/>
              </a:ext>
            </a:extLst>
          </p:cNvPr>
          <p:cNvSpPr>
            <a:spLocks noChangeArrowheads="1"/>
          </p:cNvSpPr>
          <p:nvPr/>
        </p:nvSpPr>
        <p:spPr bwMode="auto">
          <a:xfrm>
            <a:off x="5791200" y="2838450"/>
            <a:ext cx="1752600" cy="29686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4</a:t>
            </a:r>
          </a:p>
        </p:txBody>
      </p:sp>
      <p:sp>
        <p:nvSpPr>
          <p:cNvPr id="62" name="Rectangle 3">
            <a:extLst>
              <a:ext uri="{FF2B5EF4-FFF2-40B4-BE49-F238E27FC236}">
                <a16:creationId xmlns:a16="http://schemas.microsoft.com/office/drawing/2014/main" id="{04F4AAC7-F603-814F-B7C8-A4DAF9EA2730}"/>
              </a:ext>
            </a:extLst>
          </p:cNvPr>
          <p:cNvSpPr>
            <a:spLocks noChangeArrowheads="1"/>
          </p:cNvSpPr>
          <p:nvPr/>
        </p:nvSpPr>
        <p:spPr bwMode="auto">
          <a:xfrm>
            <a:off x="7539038" y="2835275"/>
            <a:ext cx="1447800" cy="296863"/>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accent6">
                    <a:lumMod val="75000"/>
                  </a:schemeClr>
                </a:solidFill>
                <a:latin typeface="Calibri" pitchFamily="34" charset="0"/>
              </a:rPr>
              <a:t>Hardware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0">
            <a:extLst>
              <a:ext uri="{FF2B5EF4-FFF2-40B4-BE49-F238E27FC236}">
                <a16:creationId xmlns:a16="http://schemas.microsoft.com/office/drawing/2014/main" id="{6E9D7629-E59B-CB48-8503-523F84889D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DFF3F75-0437-524B-B3F5-1F16A36C604E}" type="slidenum">
              <a:rPr lang="zh-CN" altLang="en-US" sz="1400">
                <a:latin typeface="Times New Roman" panose="02020603050405020304" pitchFamily="18" charset="0"/>
              </a:rPr>
              <a:pPr>
                <a:spcBef>
                  <a:spcPct val="0"/>
                </a:spcBef>
                <a:buFontTx/>
                <a:buNone/>
              </a:pPr>
              <a:t>24</a:t>
            </a:fld>
            <a:endParaRPr lang="en-US" altLang="zh-CN" sz="1400">
              <a:latin typeface="Times New Roman" panose="02020603050405020304" pitchFamily="18" charset="0"/>
            </a:endParaRPr>
          </a:p>
        </p:txBody>
      </p:sp>
      <p:sp>
        <p:nvSpPr>
          <p:cNvPr id="51203" name="Rectangle 2">
            <a:extLst>
              <a:ext uri="{FF2B5EF4-FFF2-40B4-BE49-F238E27FC236}">
                <a16:creationId xmlns:a16="http://schemas.microsoft.com/office/drawing/2014/main" id="{94F2405F-6DA4-1749-A373-BA274007AE7F}"/>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Cache Memory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E4A0FB5F-43DD-7545-A7A6-77FE210A5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0391969-2711-874C-9CEC-EDD119344A53}" type="slidenum">
              <a:rPr lang="zh-CN" altLang="en-US" sz="1400">
                <a:latin typeface="Times New Roman" panose="02020603050405020304" pitchFamily="18" charset="0"/>
              </a:rPr>
              <a:pPr>
                <a:spcBef>
                  <a:spcPct val="0"/>
                </a:spcBef>
                <a:buFontTx/>
                <a:buNone/>
              </a:pPr>
              <a:t>25</a:t>
            </a:fld>
            <a:endParaRPr lang="en-US" altLang="zh-CN" sz="1400">
              <a:latin typeface="Times New Roman" panose="02020603050405020304" pitchFamily="18" charset="0"/>
            </a:endParaRPr>
          </a:p>
        </p:txBody>
      </p:sp>
      <p:sp>
        <p:nvSpPr>
          <p:cNvPr id="53251" name="Rectangle 2">
            <a:extLst>
              <a:ext uri="{FF2B5EF4-FFF2-40B4-BE49-F238E27FC236}">
                <a16:creationId xmlns:a16="http://schemas.microsoft.com/office/drawing/2014/main" id="{A32F53AA-4D8E-5343-B327-23CA8B240974}"/>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sp>
        <p:nvSpPr>
          <p:cNvPr id="49156" name="Rectangle 3">
            <a:extLst>
              <a:ext uri="{FF2B5EF4-FFF2-40B4-BE49-F238E27FC236}">
                <a16:creationId xmlns:a16="http://schemas.microsoft.com/office/drawing/2014/main" id="{015D6C22-E1A8-2C44-B411-2A4F56711DAE}"/>
              </a:ext>
            </a:extLst>
          </p:cNvPr>
          <p:cNvSpPr>
            <a:spLocks noGrp="1" noChangeArrowheads="1"/>
          </p:cNvSpPr>
          <p:nvPr>
            <p:ph type="body" idx="1"/>
          </p:nvPr>
        </p:nvSpPr>
        <p:spPr/>
        <p:txBody>
          <a:bodyPr/>
          <a:lstStyle/>
          <a:p>
            <a:pPr>
              <a:lnSpc>
                <a:spcPct val="90000"/>
              </a:lnSpc>
              <a:defRPr/>
            </a:pPr>
            <a:r>
              <a:rPr lang="en-US" altLang="zh-CN" dirty="0">
                <a:effectLst>
                  <a:outerShdw blurRad="38100" dist="38100" dir="2700000" algn="tl">
                    <a:srgbClr val="000000">
                      <a:alpha val="43137"/>
                    </a:srgbClr>
                  </a:outerShdw>
                </a:effectLst>
                <a:ea typeface="宋体" pitchFamily="2" charset="-122"/>
              </a:rPr>
              <a:t>History</a:t>
            </a:r>
          </a:p>
          <a:p>
            <a:pPr lvl="1">
              <a:lnSpc>
                <a:spcPct val="90000"/>
              </a:lnSpc>
              <a:defRPr/>
            </a:pPr>
            <a:r>
              <a:rPr lang="en-US" altLang="zh-CN" dirty="0">
                <a:ea typeface="宋体" pitchFamily="2" charset="-122"/>
              </a:rPr>
              <a:t>At very beginning, 3 levels</a:t>
            </a:r>
          </a:p>
          <a:p>
            <a:pPr lvl="2">
              <a:lnSpc>
                <a:spcPct val="90000"/>
              </a:lnSpc>
              <a:defRPr/>
            </a:pPr>
            <a:r>
              <a:rPr lang="en-US" altLang="zh-CN" dirty="0">
                <a:ea typeface="宋体" pitchFamily="2" charset="-122"/>
              </a:rPr>
              <a:t>Registers, main memory, disk storage</a:t>
            </a:r>
          </a:p>
          <a:p>
            <a:pPr lvl="1">
              <a:lnSpc>
                <a:spcPct val="90000"/>
              </a:lnSpc>
              <a:defRPr/>
            </a:pPr>
            <a:r>
              <a:rPr lang="en-US" altLang="zh-CN" dirty="0">
                <a:ea typeface="宋体" pitchFamily="2" charset="-122"/>
              </a:rPr>
              <a:t>10+ years later, 4 levels</a:t>
            </a:r>
          </a:p>
          <a:p>
            <a:pPr lvl="2">
              <a:lnSpc>
                <a:spcPct val="90000"/>
              </a:lnSpc>
              <a:defRPr/>
            </a:pPr>
            <a:r>
              <a:rPr lang="en-US" altLang="zh-CN" dirty="0">
                <a:ea typeface="宋体" pitchFamily="2" charset="-122"/>
              </a:rPr>
              <a:t>Register, cache, main memory, disk storage</a:t>
            </a:r>
          </a:p>
          <a:p>
            <a:pPr lvl="1">
              <a:lnSpc>
                <a:spcPct val="90000"/>
              </a:lnSpc>
              <a:defRPr/>
            </a:pPr>
            <a:r>
              <a:rPr lang="en-US" altLang="zh-CN" dirty="0">
                <a:ea typeface="宋体" pitchFamily="2" charset="-122"/>
              </a:rPr>
              <a:t>Modern processor, 6 levels</a:t>
            </a:r>
          </a:p>
          <a:p>
            <a:pPr lvl="2">
              <a:lnSpc>
                <a:spcPct val="90000"/>
              </a:lnSpc>
              <a:defRPr/>
            </a:pPr>
            <a:r>
              <a:rPr lang="en-US" altLang="zh-CN" dirty="0">
                <a:ea typeface="宋体" pitchFamily="2" charset="-122"/>
              </a:rPr>
              <a:t>Registers, SRAM L1, L2,L3 cache, main DRAM memory, disk storage</a:t>
            </a:r>
          </a:p>
          <a:p>
            <a:pPr lvl="1">
              <a:lnSpc>
                <a:spcPct val="90000"/>
              </a:lnSpc>
              <a:defRPr/>
            </a:pPr>
            <a:r>
              <a:rPr lang="en-US" altLang="zh-CN" dirty="0">
                <a:ea typeface="宋体" pitchFamily="2" charset="-122"/>
              </a:rPr>
              <a:t>Cache memories</a:t>
            </a:r>
          </a:p>
          <a:p>
            <a:pPr lvl="2">
              <a:lnSpc>
                <a:spcPct val="90000"/>
              </a:lnSpc>
              <a:defRPr/>
            </a:pPr>
            <a:r>
              <a:rPr lang="en-US" altLang="zh-CN" dirty="0">
                <a:ea typeface="宋体" pitchFamily="2" charset="-122"/>
              </a:rPr>
              <a:t>small, fast SRAM-based memories </a:t>
            </a:r>
          </a:p>
          <a:p>
            <a:pPr lvl="2">
              <a:lnSpc>
                <a:spcPct val="90000"/>
              </a:lnSpc>
              <a:defRPr/>
            </a:pPr>
            <a:r>
              <a:rPr lang="en-US" altLang="zh-CN" dirty="0">
                <a:ea typeface="宋体" pitchFamily="2" charset="-122"/>
              </a:rPr>
              <a:t>managed by hardware automatically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25DFFE05-0E99-C04B-A692-7661CB42B2E5}"/>
              </a:ext>
            </a:extLst>
          </p:cNvPr>
          <p:cNvSpPr>
            <a:spLocks noGrp="1"/>
          </p:cNvSpPr>
          <p:nvPr>
            <p:ph type="sldNum" sz="quarter" idx="12"/>
          </p:nvPr>
        </p:nvSpPr>
        <p:spPr>
          <a:xfrm>
            <a:off x="7315200" y="6019800"/>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9B1EE17-988F-D846-A923-FE69DB48C88F}" type="slidenum">
              <a:rPr lang="zh-CN" altLang="en-US" sz="1400">
                <a:latin typeface="Times New Roman" panose="02020603050405020304" pitchFamily="18" charset="0"/>
              </a:rPr>
              <a:pPr>
                <a:spcBef>
                  <a:spcPct val="0"/>
                </a:spcBef>
                <a:buFontTx/>
                <a:buNone/>
              </a:pPr>
              <a:t>26</a:t>
            </a:fld>
            <a:endParaRPr lang="en-US" altLang="zh-CN" sz="1400">
              <a:latin typeface="Times New Roman" panose="02020603050405020304" pitchFamily="18" charset="0"/>
            </a:endParaRPr>
          </a:p>
        </p:txBody>
      </p:sp>
      <p:sp>
        <p:nvSpPr>
          <p:cNvPr id="55299" name="Rectangle 2">
            <a:extLst>
              <a:ext uri="{FF2B5EF4-FFF2-40B4-BE49-F238E27FC236}">
                <a16:creationId xmlns:a16="http://schemas.microsoft.com/office/drawing/2014/main" id="{EC166FDC-E432-6641-8C68-E5D441C12809}"/>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sp>
        <p:nvSpPr>
          <p:cNvPr id="55300" name="Rectangle 3">
            <a:extLst>
              <a:ext uri="{FF2B5EF4-FFF2-40B4-BE49-F238E27FC236}">
                <a16:creationId xmlns:a16="http://schemas.microsoft.com/office/drawing/2014/main" id="{9E21A515-EEF6-0C43-87CB-5C3DE776A472}"/>
              </a:ext>
            </a:extLst>
          </p:cNvPr>
          <p:cNvSpPr>
            <a:spLocks noChangeAspect="1" noChangeArrowheads="1"/>
          </p:cNvSpPr>
          <p:nvPr/>
        </p:nvSpPr>
        <p:spPr bwMode="auto">
          <a:xfrm>
            <a:off x="6621463" y="4992688"/>
            <a:ext cx="819150" cy="1189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main</a:t>
            </a:r>
          </a:p>
          <a:p>
            <a:pPr algn="ctr">
              <a:spcBef>
                <a:spcPct val="0"/>
              </a:spcBef>
              <a:buFontTx/>
              <a:buNone/>
            </a:pPr>
            <a:r>
              <a:rPr lang="en-US" altLang="zh-CN" sz="1600">
                <a:latin typeface="Helvetica" pitchFamily="2" charset="0"/>
              </a:rPr>
              <a:t>memory</a:t>
            </a:r>
          </a:p>
        </p:txBody>
      </p:sp>
      <p:sp>
        <p:nvSpPr>
          <p:cNvPr id="55301" name="AutoShape 4">
            <a:extLst>
              <a:ext uri="{FF2B5EF4-FFF2-40B4-BE49-F238E27FC236}">
                <a16:creationId xmlns:a16="http://schemas.microsoft.com/office/drawing/2014/main" id="{188A72F6-481E-5C4D-8F2C-BBEB0642CFC0}"/>
              </a:ext>
            </a:extLst>
          </p:cNvPr>
          <p:cNvSpPr>
            <a:spLocks noChangeAspect="1" noChangeArrowheads="1"/>
          </p:cNvSpPr>
          <p:nvPr/>
        </p:nvSpPr>
        <p:spPr bwMode="auto">
          <a:xfrm>
            <a:off x="5248275" y="5189538"/>
            <a:ext cx="1344613" cy="693737"/>
          </a:xfrm>
          <a:prstGeom prst="leftRightArrow">
            <a:avLst>
              <a:gd name="adj1" fmla="val 50000"/>
              <a:gd name="adj2" fmla="val 387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2" name="Rectangle 5">
            <a:extLst>
              <a:ext uri="{FF2B5EF4-FFF2-40B4-BE49-F238E27FC236}">
                <a16:creationId xmlns:a16="http://schemas.microsoft.com/office/drawing/2014/main" id="{7ED9D173-0412-7C4D-84D2-CED3E317C847}"/>
              </a:ext>
            </a:extLst>
          </p:cNvPr>
          <p:cNvSpPr>
            <a:spLocks noChangeAspect="1" noChangeArrowheads="1"/>
          </p:cNvSpPr>
          <p:nvPr/>
        </p:nvSpPr>
        <p:spPr bwMode="auto">
          <a:xfrm>
            <a:off x="4424363" y="5230813"/>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I/O</a:t>
            </a:r>
          </a:p>
          <a:p>
            <a:pPr algn="ctr">
              <a:spcBef>
                <a:spcPct val="0"/>
              </a:spcBef>
              <a:buFontTx/>
              <a:buNone/>
            </a:pPr>
            <a:r>
              <a:rPr lang="en-US" altLang="zh-CN" sz="1600">
                <a:latin typeface="Helvetica" pitchFamily="2" charset="0"/>
              </a:rPr>
              <a:t>bridge</a:t>
            </a:r>
          </a:p>
        </p:txBody>
      </p:sp>
      <p:sp>
        <p:nvSpPr>
          <p:cNvPr id="55303" name="AutoShape 6">
            <a:extLst>
              <a:ext uri="{FF2B5EF4-FFF2-40B4-BE49-F238E27FC236}">
                <a16:creationId xmlns:a16="http://schemas.microsoft.com/office/drawing/2014/main" id="{AED710FA-C9D7-7B49-9667-4EE7025F2717}"/>
              </a:ext>
            </a:extLst>
          </p:cNvPr>
          <p:cNvSpPr>
            <a:spLocks noChangeAspect="1" noChangeArrowheads="1"/>
          </p:cNvSpPr>
          <p:nvPr/>
        </p:nvSpPr>
        <p:spPr bwMode="auto">
          <a:xfrm>
            <a:off x="3111500" y="5189538"/>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4" name="Rectangle 7">
            <a:extLst>
              <a:ext uri="{FF2B5EF4-FFF2-40B4-BE49-F238E27FC236}">
                <a16:creationId xmlns:a16="http://schemas.microsoft.com/office/drawing/2014/main" id="{FD3A5272-75A1-A54B-9966-58A2AF1AB0DA}"/>
              </a:ext>
            </a:extLst>
          </p:cNvPr>
          <p:cNvSpPr>
            <a:spLocks noChangeAspect="1" noChangeArrowheads="1"/>
          </p:cNvSpPr>
          <p:nvPr/>
        </p:nvSpPr>
        <p:spPr bwMode="auto">
          <a:xfrm>
            <a:off x="1017588" y="5230813"/>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bus interface</a:t>
            </a:r>
          </a:p>
        </p:txBody>
      </p:sp>
      <p:sp>
        <p:nvSpPr>
          <p:cNvPr id="55305" name="Rectangle 8">
            <a:extLst>
              <a:ext uri="{FF2B5EF4-FFF2-40B4-BE49-F238E27FC236}">
                <a16:creationId xmlns:a16="http://schemas.microsoft.com/office/drawing/2014/main" id="{657BEADF-784D-5B4D-862E-C29E830C6227}"/>
              </a:ext>
            </a:extLst>
          </p:cNvPr>
          <p:cNvSpPr>
            <a:spLocks noChangeAspect="1" noChangeArrowheads="1"/>
          </p:cNvSpPr>
          <p:nvPr/>
        </p:nvSpPr>
        <p:spPr bwMode="auto">
          <a:xfrm>
            <a:off x="2225675" y="3506788"/>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6" name="Rectangle 9">
            <a:extLst>
              <a:ext uri="{FF2B5EF4-FFF2-40B4-BE49-F238E27FC236}">
                <a16:creationId xmlns:a16="http://schemas.microsoft.com/office/drawing/2014/main" id="{F07ED918-74DC-334D-A685-937F866872E5}"/>
              </a:ext>
            </a:extLst>
          </p:cNvPr>
          <p:cNvSpPr>
            <a:spLocks noChangeAspect="1" noChangeArrowheads="1"/>
          </p:cNvSpPr>
          <p:nvPr/>
        </p:nvSpPr>
        <p:spPr bwMode="auto">
          <a:xfrm>
            <a:off x="2225675" y="3706813"/>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7" name="Rectangle 10">
            <a:extLst>
              <a:ext uri="{FF2B5EF4-FFF2-40B4-BE49-F238E27FC236}">
                <a16:creationId xmlns:a16="http://schemas.microsoft.com/office/drawing/2014/main" id="{7CEA7578-5837-0147-81F8-7E1C88D11C3E}"/>
              </a:ext>
            </a:extLst>
          </p:cNvPr>
          <p:cNvSpPr>
            <a:spLocks noChangeAspect="1" noChangeArrowheads="1"/>
          </p:cNvSpPr>
          <p:nvPr/>
        </p:nvSpPr>
        <p:spPr bwMode="auto">
          <a:xfrm>
            <a:off x="2225675" y="3903663"/>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8" name="Rectangle 11">
            <a:extLst>
              <a:ext uri="{FF2B5EF4-FFF2-40B4-BE49-F238E27FC236}">
                <a16:creationId xmlns:a16="http://schemas.microsoft.com/office/drawing/2014/main" id="{62E57413-043B-474A-BF5F-88CEF56D5749}"/>
              </a:ext>
            </a:extLst>
          </p:cNvPr>
          <p:cNvSpPr>
            <a:spLocks noChangeAspect="1" noChangeArrowheads="1"/>
          </p:cNvSpPr>
          <p:nvPr/>
        </p:nvSpPr>
        <p:spPr bwMode="auto">
          <a:xfrm>
            <a:off x="2225675" y="4102100"/>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9" name="Rectangle 12">
            <a:extLst>
              <a:ext uri="{FF2B5EF4-FFF2-40B4-BE49-F238E27FC236}">
                <a16:creationId xmlns:a16="http://schemas.microsoft.com/office/drawing/2014/main" id="{4C7618B6-B31B-7B40-9EF8-8DAC75C3BDC6}"/>
              </a:ext>
            </a:extLst>
          </p:cNvPr>
          <p:cNvSpPr>
            <a:spLocks noChangeAspect="1" noChangeArrowheads="1"/>
          </p:cNvSpPr>
          <p:nvPr/>
        </p:nvSpPr>
        <p:spPr bwMode="auto">
          <a:xfrm>
            <a:off x="2225675" y="4298950"/>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0" name="AutoShape 13">
            <a:extLst>
              <a:ext uri="{FF2B5EF4-FFF2-40B4-BE49-F238E27FC236}">
                <a16:creationId xmlns:a16="http://schemas.microsoft.com/office/drawing/2014/main" id="{DDCF11C7-DA11-4848-A571-D377A3DD0FD3}"/>
              </a:ext>
            </a:extLst>
          </p:cNvPr>
          <p:cNvSpPr>
            <a:spLocks noChangeAspect="1" noChangeArrowheads="1"/>
          </p:cNvSpPr>
          <p:nvPr/>
        </p:nvSpPr>
        <p:spPr bwMode="auto">
          <a:xfrm>
            <a:off x="2922588" y="3506788"/>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1" name="AutoShape 14">
            <a:extLst>
              <a:ext uri="{FF2B5EF4-FFF2-40B4-BE49-F238E27FC236}">
                <a16:creationId xmlns:a16="http://schemas.microsoft.com/office/drawing/2014/main" id="{DE8F8815-DC6E-6146-800D-CC99D1F24FDB}"/>
              </a:ext>
            </a:extLst>
          </p:cNvPr>
          <p:cNvSpPr>
            <a:spLocks noChangeAspect="1" noChangeArrowheads="1"/>
          </p:cNvSpPr>
          <p:nvPr/>
        </p:nvSpPr>
        <p:spPr bwMode="auto">
          <a:xfrm flipH="1">
            <a:off x="2841625" y="4002088"/>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2" name="Rectangle 17">
            <a:extLst>
              <a:ext uri="{FF2B5EF4-FFF2-40B4-BE49-F238E27FC236}">
                <a16:creationId xmlns:a16="http://schemas.microsoft.com/office/drawing/2014/main" id="{C7699516-69F9-8E42-8F0B-B859D3CD18C5}"/>
              </a:ext>
            </a:extLst>
          </p:cNvPr>
          <p:cNvSpPr>
            <a:spLocks noChangeAspect="1" noChangeArrowheads="1"/>
          </p:cNvSpPr>
          <p:nvPr/>
        </p:nvSpPr>
        <p:spPr bwMode="auto">
          <a:xfrm>
            <a:off x="3322638" y="3309938"/>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ALU</a:t>
            </a:r>
          </a:p>
        </p:txBody>
      </p:sp>
      <p:sp>
        <p:nvSpPr>
          <p:cNvPr id="55313" name="Text Box 18">
            <a:extLst>
              <a:ext uri="{FF2B5EF4-FFF2-40B4-BE49-F238E27FC236}">
                <a16:creationId xmlns:a16="http://schemas.microsoft.com/office/drawing/2014/main" id="{EF3EFDC5-274A-A448-83B3-3919EABCB60A}"/>
              </a:ext>
            </a:extLst>
          </p:cNvPr>
          <p:cNvSpPr txBox="1">
            <a:spLocks noChangeAspect="1" noChangeArrowheads="1"/>
          </p:cNvSpPr>
          <p:nvPr/>
        </p:nvSpPr>
        <p:spPr bwMode="auto">
          <a:xfrm>
            <a:off x="1908175" y="314325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register file</a:t>
            </a:r>
          </a:p>
        </p:txBody>
      </p:sp>
      <p:sp>
        <p:nvSpPr>
          <p:cNvPr id="55314" name="AutoShape 19">
            <a:extLst>
              <a:ext uri="{FF2B5EF4-FFF2-40B4-BE49-F238E27FC236}">
                <a16:creationId xmlns:a16="http://schemas.microsoft.com/office/drawing/2014/main" id="{2C4B1133-13DC-1247-9C74-0B333C1C921F}"/>
              </a:ext>
            </a:extLst>
          </p:cNvPr>
          <p:cNvSpPr>
            <a:spLocks noChangeAspect="1" noChangeArrowheads="1"/>
          </p:cNvSpPr>
          <p:nvPr/>
        </p:nvSpPr>
        <p:spPr bwMode="auto">
          <a:xfrm>
            <a:off x="2292350" y="4597400"/>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5" name="Rectangle 20">
            <a:extLst>
              <a:ext uri="{FF2B5EF4-FFF2-40B4-BE49-F238E27FC236}">
                <a16:creationId xmlns:a16="http://schemas.microsoft.com/office/drawing/2014/main" id="{7EFB85F1-16C4-4E4F-8F12-87A6D26E3FDF}"/>
              </a:ext>
            </a:extLst>
          </p:cNvPr>
          <p:cNvSpPr>
            <a:spLocks noChangeAspect="1" noChangeArrowheads="1"/>
          </p:cNvSpPr>
          <p:nvPr/>
        </p:nvSpPr>
        <p:spPr bwMode="auto">
          <a:xfrm>
            <a:off x="762000" y="3013075"/>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6" name="Text Box 21">
            <a:extLst>
              <a:ext uri="{FF2B5EF4-FFF2-40B4-BE49-F238E27FC236}">
                <a16:creationId xmlns:a16="http://schemas.microsoft.com/office/drawing/2014/main" id="{328DEEDA-9A40-8A41-8D91-C7387F7BB779}"/>
              </a:ext>
            </a:extLst>
          </p:cNvPr>
          <p:cNvSpPr txBox="1">
            <a:spLocks noChangeAspect="1" noChangeArrowheads="1"/>
          </p:cNvSpPr>
          <p:nvPr/>
        </p:nvSpPr>
        <p:spPr bwMode="auto">
          <a:xfrm>
            <a:off x="792163" y="26670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CPU chip</a:t>
            </a:r>
          </a:p>
        </p:txBody>
      </p:sp>
      <p:sp>
        <p:nvSpPr>
          <p:cNvPr id="55317" name="Text Box 24">
            <a:extLst>
              <a:ext uri="{FF2B5EF4-FFF2-40B4-BE49-F238E27FC236}">
                <a16:creationId xmlns:a16="http://schemas.microsoft.com/office/drawing/2014/main" id="{A4CB7886-C10B-DA40-B197-F7CD7870B821}"/>
              </a:ext>
            </a:extLst>
          </p:cNvPr>
          <p:cNvSpPr txBox="1">
            <a:spLocks noChangeAspect="1" noChangeArrowheads="1"/>
          </p:cNvSpPr>
          <p:nvPr/>
        </p:nvSpPr>
        <p:spPr bwMode="auto">
          <a:xfrm>
            <a:off x="3930650" y="4349750"/>
            <a:ext cx="1298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system bus</a:t>
            </a:r>
          </a:p>
        </p:txBody>
      </p:sp>
      <p:sp>
        <p:nvSpPr>
          <p:cNvPr id="55318" name="Line 25">
            <a:extLst>
              <a:ext uri="{FF2B5EF4-FFF2-40B4-BE49-F238E27FC236}">
                <a16:creationId xmlns:a16="http://schemas.microsoft.com/office/drawing/2014/main" id="{AAF421A0-A78D-714D-942B-FF147E19CD69}"/>
              </a:ext>
            </a:extLst>
          </p:cNvPr>
          <p:cNvSpPr>
            <a:spLocks noChangeAspect="1" noChangeShapeType="1"/>
          </p:cNvSpPr>
          <p:nvPr/>
        </p:nvSpPr>
        <p:spPr bwMode="auto">
          <a:xfrm flipH="1">
            <a:off x="3802063" y="4695825"/>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55319" name="Text Box 26">
            <a:extLst>
              <a:ext uri="{FF2B5EF4-FFF2-40B4-BE49-F238E27FC236}">
                <a16:creationId xmlns:a16="http://schemas.microsoft.com/office/drawing/2014/main" id="{6FA45BAF-5782-9E49-B7F7-DCBBDA15D43C}"/>
              </a:ext>
            </a:extLst>
          </p:cNvPr>
          <p:cNvSpPr txBox="1">
            <a:spLocks noChangeAspect="1" noChangeArrowheads="1"/>
          </p:cNvSpPr>
          <p:nvPr/>
        </p:nvSpPr>
        <p:spPr bwMode="auto">
          <a:xfrm>
            <a:off x="5208588" y="4349750"/>
            <a:ext cx="1389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memory bus</a:t>
            </a:r>
          </a:p>
        </p:txBody>
      </p:sp>
      <p:sp>
        <p:nvSpPr>
          <p:cNvPr id="55320" name="Line 27">
            <a:extLst>
              <a:ext uri="{FF2B5EF4-FFF2-40B4-BE49-F238E27FC236}">
                <a16:creationId xmlns:a16="http://schemas.microsoft.com/office/drawing/2014/main" id="{94E7AB5A-F3C1-1B45-94BD-38273F8A686D}"/>
              </a:ext>
            </a:extLst>
          </p:cNvPr>
          <p:cNvSpPr>
            <a:spLocks noChangeAspect="1" noChangeShapeType="1"/>
          </p:cNvSpPr>
          <p:nvPr/>
        </p:nvSpPr>
        <p:spPr bwMode="auto">
          <a:xfrm>
            <a:off x="5862638" y="4695825"/>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96380" name="Rectangle 28">
            <a:extLst>
              <a:ext uri="{FF2B5EF4-FFF2-40B4-BE49-F238E27FC236}">
                <a16:creationId xmlns:a16="http://schemas.microsoft.com/office/drawing/2014/main" id="{34AF79AA-590C-9347-8388-62709F0226DD}"/>
              </a:ext>
            </a:extLst>
          </p:cNvPr>
          <p:cNvSpPr>
            <a:spLocks noChangeAspect="1" noChangeArrowheads="1"/>
          </p:cNvSpPr>
          <p:nvPr/>
        </p:nvSpPr>
        <p:spPr bwMode="auto">
          <a:xfrm>
            <a:off x="1093788" y="3646488"/>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a:t>
            </a:r>
          </a:p>
          <a:p>
            <a:pPr algn="ctr">
              <a:spcBef>
                <a:spcPct val="0"/>
              </a:spcBef>
              <a:buFontTx/>
              <a:buNone/>
            </a:pPr>
            <a:r>
              <a:rPr lang="en-US" altLang="zh-CN" sz="1600">
                <a:latin typeface="Helvetica" pitchFamily="2" charset="0"/>
              </a:rPr>
              <a:t>memory</a:t>
            </a:r>
          </a:p>
        </p:txBody>
      </p:sp>
      <p:sp>
        <p:nvSpPr>
          <p:cNvPr id="996381" name="AutoShape 29">
            <a:extLst>
              <a:ext uri="{FF2B5EF4-FFF2-40B4-BE49-F238E27FC236}">
                <a16:creationId xmlns:a16="http://schemas.microsoft.com/office/drawing/2014/main" id="{A40B8AAE-F863-2B4B-B717-57BF9867C94C}"/>
              </a:ext>
            </a:extLst>
          </p:cNvPr>
          <p:cNvSpPr>
            <a:spLocks noChangeAspect="1" noChangeArrowheads="1"/>
          </p:cNvSpPr>
          <p:nvPr/>
        </p:nvSpPr>
        <p:spPr bwMode="auto">
          <a:xfrm>
            <a:off x="1322388" y="4397375"/>
            <a:ext cx="549275" cy="792163"/>
          </a:xfrm>
          <a:prstGeom prst="upDownArrow">
            <a:avLst>
              <a:gd name="adj1" fmla="val 50000"/>
              <a:gd name="adj2" fmla="val 2884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27" name="Rectangle 3">
            <a:extLst>
              <a:ext uri="{FF2B5EF4-FFF2-40B4-BE49-F238E27FC236}">
                <a16:creationId xmlns:a16="http://schemas.microsoft.com/office/drawing/2014/main" id="{92B1FA8D-1862-8D44-8DAD-A1AF1FCA9AA9}"/>
              </a:ext>
            </a:extLst>
          </p:cNvPr>
          <p:cNvSpPr txBox="1">
            <a:spLocks noChangeArrowheads="1"/>
          </p:cNvSpPr>
          <p:nvPr/>
        </p:nvSpPr>
        <p:spPr bwMode="auto">
          <a:xfrm>
            <a:off x="228600" y="1447800"/>
            <a:ext cx="8915400" cy="1495425"/>
          </a:xfrm>
          <a:prstGeom prst="rect">
            <a:avLst/>
          </a:prstGeom>
          <a:noFill/>
          <a:ln w="9525">
            <a:noFill/>
            <a:miter lim="800000"/>
            <a:headEnd/>
            <a:tailEnd/>
          </a:ln>
        </p:spPr>
        <p:txBody>
          <a:bodyPr/>
          <a:lstStyle/>
          <a:p>
            <a:pPr marL="342900" lvl="1" indent="-342900">
              <a:spcBef>
                <a:spcPct val="20000"/>
              </a:spcBef>
              <a:buFontTx/>
              <a:buChar char="•"/>
              <a:defRPr/>
            </a:pPr>
            <a:r>
              <a:rPr lang="en-US" altLang="zh-CN" sz="2400" b="0" kern="0" dirty="0">
                <a:latin typeface="Nanum Myeongjo" panose="02020603020101020101" pitchFamily="18" charset="-127"/>
                <a:ea typeface="宋体" charset="-122"/>
              </a:rPr>
              <a:t>Hold frequently accessed blocks of main memory in caches</a:t>
            </a:r>
          </a:p>
          <a:p>
            <a:pPr marL="342900" indent="-342900">
              <a:spcBef>
                <a:spcPct val="20000"/>
              </a:spcBef>
              <a:buFontTx/>
              <a:buChar char="•"/>
              <a:defRPr/>
            </a:pPr>
            <a:r>
              <a:rPr lang="en-US" altLang="zh-CN" sz="2400" b="0" kern="0" dirty="0">
                <a:latin typeface="Nanum Myeongjo" panose="02020603020101020101" pitchFamily="18" charset="-127"/>
                <a:ea typeface="宋体" charset="-122"/>
              </a:rPr>
              <a:t>CPU looks first for data in L1, then in L2, then in L3, then in main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63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0" grpId="0" animBg="1"/>
      <p:bldP spid="9963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1654D173-4FB9-824F-8D34-88ED675077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EB24CE9-261E-6343-A301-1F1CAF032AEF}" type="slidenum">
              <a:rPr lang="zh-CN" altLang="en-US" sz="1400">
                <a:latin typeface="Times New Roman" panose="02020603050405020304" pitchFamily="18" charset="0"/>
              </a:rPr>
              <a:pPr>
                <a:spcBef>
                  <a:spcPct val="0"/>
                </a:spcBef>
                <a:buFontTx/>
                <a:buNone/>
              </a:pPr>
              <a:t>27</a:t>
            </a:fld>
            <a:endParaRPr lang="en-US" altLang="zh-CN" sz="1400">
              <a:latin typeface="Times New Roman" panose="02020603050405020304" pitchFamily="18" charset="0"/>
            </a:endParaRPr>
          </a:p>
        </p:txBody>
      </p:sp>
      <p:sp>
        <p:nvSpPr>
          <p:cNvPr id="57347" name="Rectangle 2">
            <a:extLst>
              <a:ext uri="{FF2B5EF4-FFF2-40B4-BE49-F238E27FC236}">
                <a16:creationId xmlns:a16="http://schemas.microsoft.com/office/drawing/2014/main" id="{00F5169F-C3CF-7349-9C4A-77B3F0B8B2AA}"/>
              </a:ext>
            </a:extLst>
          </p:cNvPr>
          <p:cNvSpPr>
            <a:spLocks noGrp="1" noChangeArrowheads="1"/>
          </p:cNvSpPr>
          <p:nvPr>
            <p:ph type="title"/>
          </p:nvPr>
        </p:nvSpPr>
        <p:spPr/>
        <p:txBody>
          <a:bodyPr/>
          <a:lstStyle/>
          <a:p>
            <a:r>
              <a:rPr lang="en-US" altLang="zh-CN">
                <a:ea typeface="宋体" panose="02010600030101010101" pitchFamily="2" charset="-122"/>
              </a:rPr>
              <a:t>Inserting a cache between the CPU and main memory</a:t>
            </a:r>
          </a:p>
        </p:txBody>
      </p:sp>
      <p:grpSp>
        <p:nvGrpSpPr>
          <p:cNvPr id="57348" name="Group 3">
            <a:extLst>
              <a:ext uri="{FF2B5EF4-FFF2-40B4-BE49-F238E27FC236}">
                <a16:creationId xmlns:a16="http://schemas.microsoft.com/office/drawing/2014/main" id="{C0A876D8-4C6C-A145-97C6-48F218714B89}"/>
              </a:ext>
            </a:extLst>
          </p:cNvPr>
          <p:cNvGrpSpPr>
            <a:grpSpLocks/>
          </p:cNvGrpSpPr>
          <p:nvPr/>
        </p:nvGrpSpPr>
        <p:grpSpPr bwMode="auto">
          <a:xfrm>
            <a:off x="533400" y="1524000"/>
            <a:ext cx="8243888" cy="4960938"/>
            <a:chOff x="336" y="864"/>
            <a:chExt cx="5193" cy="3221"/>
          </a:xfrm>
        </p:grpSpPr>
        <p:sp>
          <p:nvSpPr>
            <p:cNvPr id="57349" name="Rectangle 4">
              <a:extLst>
                <a:ext uri="{FF2B5EF4-FFF2-40B4-BE49-F238E27FC236}">
                  <a16:creationId xmlns:a16="http://schemas.microsoft.com/office/drawing/2014/main" id="{FFA178E4-60ED-A742-8F43-08E279B5C89F}"/>
                </a:ext>
              </a:extLst>
            </p:cNvPr>
            <p:cNvSpPr>
              <a:spLocks noChangeArrowheads="1"/>
            </p:cNvSpPr>
            <p:nvPr/>
          </p:nvSpPr>
          <p:spPr bwMode="auto">
            <a:xfrm>
              <a:off x="2274" y="1632"/>
              <a:ext cx="672" cy="52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0" name="Rectangle 5">
              <a:extLst>
                <a:ext uri="{FF2B5EF4-FFF2-40B4-BE49-F238E27FC236}">
                  <a16:creationId xmlns:a16="http://schemas.microsoft.com/office/drawing/2014/main" id="{6E780F3B-B55C-9640-BC03-B4A0D05792A7}"/>
                </a:ext>
              </a:extLst>
            </p:cNvPr>
            <p:cNvSpPr>
              <a:spLocks noChangeArrowheads="1"/>
            </p:cNvSpPr>
            <p:nvPr/>
          </p:nvSpPr>
          <p:spPr bwMode="auto">
            <a:xfrm>
              <a:off x="2274" y="2544"/>
              <a:ext cx="672" cy="1536"/>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1" name="Rectangle 6">
              <a:extLst>
                <a:ext uri="{FF2B5EF4-FFF2-40B4-BE49-F238E27FC236}">
                  <a16:creationId xmlns:a16="http://schemas.microsoft.com/office/drawing/2014/main" id="{ED746036-C250-E24F-829E-26009C7A3F1A}"/>
                </a:ext>
              </a:extLst>
            </p:cNvPr>
            <p:cNvSpPr>
              <a:spLocks noChangeArrowheads="1"/>
            </p:cNvSpPr>
            <p:nvPr/>
          </p:nvSpPr>
          <p:spPr bwMode="auto">
            <a:xfrm>
              <a:off x="2492" y="864"/>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2" name="Rectangle 7">
              <a:extLst>
                <a:ext uri="{FF2B5EF4-FFF2-40B4-BE49-F238E27FC236}">
                  <a16:creationId xmlns:a16="http://schemas.microsoft.com/office/drawing/2014/main" id="{46670F9F-86B7-7349-87C8-C78BE4EB6486}"/>
                </a:ext>
              </a:extLst>
            </p:cNvPr>
            <p:cNvSpPr>
              <a:spLocks noChangeArrowheads="1"/>
            </p:cNvSpPr>
            <p:nvPr/>
          </p:nvSpPr>
          <p:spPr bwMode="auto">
            <a:xfrm>
              <a:off x="2492" y="960"/>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3" name="Rectangle 8">
              <a:extLst>
                <a:ext uri="{FF2B5EF4-FFF2-40B4-BE49-F238E27FC236}">
                  <a16:creationId xmlns:a16="http://schemas.microsoft.com/office/drawing/2014/main" id="{4A23E1C7-8E81-A647-9819-A49D6181762E}"/>
                </a:ext>
              </a:extLst>
            </p:cNvPr>
            <p:cNvSpPr>
              <a:spLocks noChangeArrowheads="1"/>
            </p:cNvSpPr>
            <p:nvPr/>
          </p:nvSpPr>
          <p:spPr bwMode="auto">
            <a:xfrm>
              <a:off x="2492" y="1056"/>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4" name="Rectangle 9">
              <a:extLst>
                <a:ext uri="{FF2B5EF4-FFF2-40B4-BE49-F238E27FC236}">
                  <a16:creationId xmlns:a16="http://schemas.microsoft.com/office/drawing/2014/main" id="{BBE7811B-9116-1746-B710-56D8FCE4BD98}"/>
                </a:ext>
              </a:extLst>
            </p:cNvPr>
            <p:cNvSpPr>
              <a:spLocks noChangeArrowheads="1"/>
            </p:cNvSpPr>
            <p:nvPr/>
          </p:nvSpPr>
          <p:spPr bwMode="auto">
            <a:xfrm>
              <a:off x="2492" y="1152"/>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5" name="Rectangle 10">
              <a:extLst>
                <a:ext uri="{FF2B5EF4-FFF2-40B4-BE49-F238E27FC236}">
                  <a16:creationId xmlns:a16="http://schemas.microsoft.com/office/drawing/2014/main" id="{34B52C2D-05B4-8C45-A2DA-24EBDFB7D42F}"/>
                </a:ext>
              </a:extLst>
            </p:cNvPr>
            <p:cNvSpPr>
              <a:spLocks noChangeArrowheads="1"/>
            </p:cNvSpPr>
            <p:nvPr/>
          </p:nvSpPr>
          <p:spPr bwMode="auto">
            <a:xfrm>
              <a:off x="2322" y="264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a:latin typeface="Helvetica" pitchFamily="2" charset="0"/>
                </a:rPr>
                <a:t>a b c d</a:t>
              </a:r>
            </a:p>
          </p:txBody>
        </p:sp>
        <p:sp>
          <p:nvSpPr>
            <p:cNvPr id="57356" name="Text Box 11">
              <a:extLst>
                <a:ext uri="{FF2B5EF4-FFF2-40B4-BE49-F238E27FC236}">
                  <a16:creationId xmlns:a16="http://schemas.microsoft.com/office/drawing/2014/main" id="{792732C8-C847-5544-88A8-AAB217852D75}"/>
                </a:ext>
              </a:extLst>
            </p:cNvPr>
            <p:cNvSpPr txBox="1">
              <a:spLocks noChangeArrowheads="1"/>
            </p:cNvSpPr>
            <p:nvPr/>
          </p:nvSpPr>
          <p:spPr bwMode="auto">
            <a:xfrm>
              <a:off x="1680" y="2637"/>
              <a:ext cx="59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block 10</a:t>
              </a:r>
              <a:endParaRPr lang="en-US" altLang="zh-CN" sz="1600" b="0">
                <a:latin typeface="Helvetica" pitchFamily="2" charset="0"/>
              </a:endParaRPr>
            </a:p>
          </p:txBody>
        </p:sp>
        <p:sp>
          <p:nvSpPr>
            <p:cNvPr id="57357" name="Rectangle 12">
              <a:extLst>
                <a:ext uri="{FF2B5EF4-FFF2-40B4-BE49-F238E27FC236}">
                  <a16:creationId xmlns:a16="http://schemas.microsoft.com/office/drawing/2014/main" id="{08FE0907-C455-7F49-A324-A56252B39899}"/>
                </a:ext>
              </a:extLst>
            </p:cNvPr>
            <p:cNvSpPr>
              <a:spLocks noChangeArrowheads="1"/>
            </p:cNvSpPr>
            <p:nvPr/>
          </p:nvSpPr>
          <p:spPr bwMode="auto">
            <a:xfrm>
              <a:off x="2322" y="312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a:latin typeface="Helvetica" pitchFamily="2" charset="0"/>
                </a:rPr>
                <a:t>p q r s</a:t>
              </a:r>
            </a:p>
          </p:txBody>
        </p:sp>
        <p:sp>
          <p:nvSpPr>
            <p:cNvPr id="57358" name="Text Box 13">
              <a:extLst>
                <a:ext uri="{FF2B5EF4-FFF2-40B4-BE49-F238E27FC236}">
                  <a16:creationId xmlns:a16="http://schemas.microsoft.com/office/drawing/2014/main" id="{71A08222-FE60-FD4F-838F-E150B4AA7492}"/>
                </a:ext>
              </a:extLst>
            </p:cNvPr>
            <p:cNvSpPr txBox="1">
              <a:spLocks noChangeArrowheads="1"/>
            </p:cNvSpPr>
            <p:nvPr/>
          </p:nvSpPr>
          <p:spPr bwMode="auto">
            <a:xfrm>
              <a:off x="1672" y="3117"/>
              <a:ext cx="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block 21</a:t>
              </a:r>
              <a:endParaRPr lang="en-US" altLang="zh-CN" sz="1600" b="0">
                <a:latin typeface="Helvetica" pitchFamily="2" charset="0"/>
              </a:endParaRPr>
            </a:p>
          </p:txBody>
        </p:sp>
        <p:sp>
          <p:nvSpPr>
            <p:cNvPr id="57359" name="Text Box 14">
              <a:extLst>
                <a:ext uri="{FF2B5EF4-FFF2-40B4-BE49-F238E27FC236}">
                  <a16:creationId xmlns:a16="http://schemas.microsoft.com/office/drawing/2014/main" id="{AE58E0E3-9175-A449-8EB6-0ECDB7BC5463}"/>
                </a:ext>
              </a:extLst>
            </p:cNvPr>
            <p:cNvSpPr txBox="1">
              <a:spLocks noChangeArrowheads="1"/>
            </p:cNvSpPr>
            <p:nvPr/>
          </p:nvSpPr>
          <p:spPr bwMode="auto">
            <a:xfrm>
              <a:off x="2466" y="3308"/>
              <a:ext cx="27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b="0">
                  <a:latin typeface="Helvetica" pitchFamily="2" charset="0"/>
                </a:rPr>
                <a:t>...</a:t>
              </a:r>
            </a:p>
          </p:txBody>
        </p:sp>
        <p:sp>
          <p:nvSpPr>
            <p:cNvPr id="57360" name="Text Box 15">
              <a:extLst>
                <a:ext uri="{FF2B5EF4-FFF2-40B4-BE49-F238E27FC236}">
                  <a16:creationId xmlns:a16="http://schemas.microsoft.com/office/drawing/2014/main" id="{08815587-D20D-3545-906E-F277263458A1}"/>
                </a:ext>
              </a:extLst>
            </p:cNvPr>
            <p:cNvSpPr txBox="1">
              <a:spLocks noChangeArrowheads="1"/>
            </p:cNvSpPr>
            <p:nvPr/>
          </p:nvSpPr>
          <p:spPr bwMode="auto">
            <a:xfrm>
              <a:off x="2466" y="2828"/>
              <a:ext cx="27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b="0">
                  <a:latin typeface="Helvetica" pitchFamily="2" charset="0"/>
                </a:rPr>
                <a:t>...</a:t>
              </a:r>
            </a:p>
          </p:txBody>
        </p:sp>
        <p:sp>
          <p:nvSpPr>
            <p:cNvPr id="57361" name="Rectangle 16">
              <a:extLst>
                <a:ext uri="{FF2B5EF4-FFF2-40B4-BE49-F238E27FC236}">
                  <a16:creationId xmlns:a16="http://schemas.microsoft.com/office/drawing/2014/main" id="{3707C940-68B1-1D44-98FB-A3250A5CF41C}"/>
                </a:ext>
              </a:extLst>
            </p:cNvPr>
            <p:cNvSpPr>
              <a:spLocks noChangeArrowheads="1"/>
            </p:cNvSpPr>
            <p:nvPr/>
          </p:nvSpPr>
          <p:spPr bwMode="auto">
            <a:xfrm>
              <a:off x="2322" y="360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a:latin typeface="Helvetica" pitchFamily="2" charset="0"/>
                </a:rPr>
                <a:t>w x y z</a:t>
              </a:r>
            </a:p>
          </p:txBody>
        </p:sp>
        <p:sp>
          <p:nvSpPr>
            <p:cNvPr id="57362" name="Text Box 17">
              <a:extLst>
                <a:ext uri="{FF2B5EF4-FFF2-40B4-BE49-F238E27FC236}">
                  <a16:creationId xmlns:a16="http://schemas.microsoft.com/office/drawing/2014/main" id="{F2025786-C78E-5246-83F3-54B765A23E84}"/>
                </a:ext>
              </a:extLst>
            </p:cNvPr>
            <p:cNvSpPr txBox="1">
              <a:spLocks noChangeArrowheads="1"/>
            </p:cNvSpPr>
            <p:nvPr/>
          </p:nvSpPr>
          <p:spPr bwMode="auto">
            <a:xfrm>
              <a:off x="1680" y="3596"/>
              <a:ext cx="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block 30</a:t>
              </a:r>
              <a:endParaRPr lang="en-US" altLang="zh-CN" sz="1600" b="0">
                <a:latin typeface="Helvetica" pitchFamily="2" charset="0"/>
              </a:endParaRPr>
            </a:p>
          </p:txBody>
        </p:sp>
        <p:sp>
          <p:nvSpPr>
            <p:cNvPr id="57363" name="Text Box 18">
              <a:extLst>
                <a:ext uri="{FF2B5EF4-FFF2-40B4-BE49-F238E27FC236}">
                  <a16:creationId xmlns:a16="http://schemas.microsoft.com/office/drawing/2014/main" id="{B1D686E1-8016-1743-84E4-CD5C68430ACF}"/>
                </a:ext>
              </a:extLst>
            </p:cNvPr>
            <p:cNvSpPr txBox="1">
              <a:spLocks noChangeArrowheads="1"/>
            </p:cNvSpPr>
            <p:nvPr/>
          </p:nvSpPr>
          <p:spPr bwMode="auto">
            <a:xfrm>
              <a:off x="2479" y="3788"/>
              <a:ext cx="27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b="0">
                  <a:latin typeface="Helvetica" pitchFamily="2" charset="0"/>
                </a:rPr>
                <a:t>...</a:t>
              </a:r>
            </a:p>
          </p:txBody>
        </p:sp>
        <p:sp>
          <p:nvSpPr>
            <p:cNvPr id="57364" name="Text Box 19">
              <a:extLst>
                <a:ext uri="{FF2B5EF4-FFF2-40B4-BE49-F238E27FC236}">
                  <a16:creationId xmlns:a16="http://schemas.microsoft.com/office/drawing/2014/main" id="{5D1C8919-71DA-8045-A13A-6069CBFE660D}"/>
                </a:ext>
              </a:extLst>
            </p:cNvPr>
            <p:cNvSpPr txBox="1">
              <a:spLocks noChangeArrowheads="1"/>
            </p:cNvSpPr>
            <p:nvPr/>
          </p:nvSpPr>
          <p:spPr bwMode="auto">
            <a:xfrm>
              <a:off x="3360" y="3014"/>
              <a:ext cx="171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big slow </a:t>
              </a:r>
              <a:r>
                <a:rPr lang="en-US" altLang="zh-CN" sz="1600">
                  <a:latin typeface="Helvetica" pitchFamily="2" charset="0"/>
                </a:rPr>
                <a:t>main memory</a:t>
              </a:r>
              <a:endParaRPr lang="en-US" altLang="zh-CN" sz="1600" b="0">
                <a:latin typeface="Helvetica" pitchFamily="2" charset="0"/>
              </a:endParaRPr>
            </a:p>
            <a:p>
              <a:pPr>
                <a:spcBef>
                  <a:spcPct val="0"/>
                </a:spcBef>
                <a:buFontTx/>
                <a:buNone/>
              </a:pPr>
              <a:r>
                <a:rPr lang="en-US" altLang="zh-CN" sz="1600" b="0">
                  <a:latin typeface="Helvetica" pitchFamily="2" charset="0"/>
                </a:rPr>
                <a:t>has room for many 16-word</a:t>
              </a:r>
            </a:p>
            <a:p>
              <a:pPr>
                <a:spcBef>
                  <a:spcPct val="0"/>
                </a:spcBef>
                <a:buFontTx/>
                <a:buNone/>
              </a:pPr>
              <a:r>
                <a:rPr lang="en-US" altLang="zh-CN" sz="1600" b="0">
                  <a:latin typeface="Helvetica" pitchFamily="2" charset="0"/>
                </a:rPr>
                <a:t>blocks.</a:t>
              </a:r>
            </a:p>
          </p:txBody>
        </p:sp>
        <p:sp>
          <p:nvSpPr>
            <p:cNvPr id="57365" name="Text Box 20">
              <a:extLst>
                <a:ext uri="{FF2B5EF4-FFF2-40B4-BE49-F238E27FC236}">
                  <a16:creationId xmlns:a16="http://schemas.microsoft.com/office/drawing/2014/main" id="{A98EAE92-F0B2-E44C-B9AF-98B8610E54C5}"/>
                </a:ext>
              </a:extLst>
            </p:cNvPr>
            <p:cNvSpPr txBox="1">
              <a:spLocks noChangeArrowheads="1"/>
            </p:cNvSpPr>
            <p:nvPr/>
          </p:nvSpPr>
          <p:spPr bwMode="auto">
            <a:xfrm>
              <a:off x="3373" y="1692"/>
              <a:ext cx="189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small fast </a:t>
              </a:r>
              <a:r>
                <a:rPr lang="en-US" altLang="zh-CN" sz="1600">
                  <a:latin typeface="Helvetica" pitchFamily="2" charset="0"/>
                </a:rPr>
                <a:t>cache </a:t>
              </a:r>
              <a:r>
                <a:rPr lang="en-US" altLang="zh-CN" sz="1600" b="0">
                  <a:latin typeface="Helvetica" pitchFamily="2" charset="0"/>
                </a:rPr>
                <a:t>has room</a:t>
              </a:r>
            </a:p>
            <a:p>
              <a:pPr>
                <a:spcBef>
                  <a:spcPct val="0"/>
                </a:spcBef>
                <a:buFontTx/>
                <a:buNone/>
              </a:pPr>
              <a:r>
                <a:rPr lang="en-US" altLang="zh-CN" sz="1600" b="0">
                  <a:latin typeface="Helvetica" pitchFamily="2" charset="0"/>
                </a:rPr>
                <a:t>for two  16-word blocks.</a:t>
              </a:r>
            </a:p>
          </p:txBody>
        </p:sp>
        <p:sp>
          <p:nvSpPr>
            <p:cNvPr id="57366" name="Text Box 21">
              <a:extLst>
                <a:ext uri="{FF2B5EF4-FFF2-40B4-BE49-F238E27FC236}">
                  <a16:creationId xmlns:a16="http://schemas.microsoft.com/office/drawing/2014/main" id="{CEBA2101-C989-DD46-A8C7-6F3014C41C69}"/>
                </a:ext>
              </a:extLst>
            </p:cNvPr>
            <p:cNvSpPr txBox="1">
              <a:spLocks noChangeArrowheads="1"/>
            </p:cNvSpPr>
            <p:nvPr/>
          </p:nvSpPr>
          <p:spPr bwMode="auto">
            <a:xfrm>
              <a:off x="3373" y="876"/>
              <a:ext cx="215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tiny, very fast CPU </a:t>
              </a:r>
              <a:r>
                <a:rPr lang="en-US" altLang="zh-CN" sz="1600">
                  <a:latin typeface="Helvetica" pitchFamily="2" charset="0"/>
                </a:rPr>
                <a:t>register file</a:t>
              </a:r>
            </a:p>
            <a:p>
              <a:pPr>
                <a:spcBef>
                  <a:spcPct val="0"/>
                </a:spcBef>
                <a:buFontTx/>
                <a:buNone/>
              </a:pPr>
              <a:r>
                <a:rPr lang="en-US" altLang="zh-CN" sz="1600" b="0">
                  <a:latin typeface="Helvetica" pitchFamily="2" charset="0"/>
                </a:rPr>
                <a:t>has room for four 8-byte words.</a:t>
              </a:r>
            </a:p>
          </p:txBody>
        </p:sp>
        <p:sp>
          <p:nvSpPr>
            <p:cNvPr id="57367" name="Rectangle 22">
              <a:extLst>
                <a:ext uri="{FF2B5EF4-FFF2-40B4-BE49-F238E27FC236}">
                  <a16:creationId xmlns:a16="http://schemas.microsoft.com/office/drawing/2014/main" id="{417955B3-F5ED-3149-A9D9-83BD7657DD54}"/>
                </a:ext>
              </a:extLst>
            </p:cNvPr>
            <p:cNvSpPr>
              <a:spLocks noChangeArrowheads="1"/>
            </p:cNvSpPr>
            <p:nvPr/>
          </p:nvSpPr>
          <p:spPr bwMode="auto">
            <a:xfrm>
              <a:off x="2322" y="168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0">
                <a:latin typeface="Helvetica" pitchFamily="2" charset="0"/>
              </a:endParaRPr>
            </a:p>
          </p:txBody>
        </p:sp>
        <p:sp>
          <p:nvSpPr>
            <p:cNvPr id="57368" name="Rectangle 23">
              <a:extLst>
                <a:ext uri="{FF2B5EF4-FFF2-40B4-BE49-F238E27FC236}">
                  <a16:creationId xmlns:a16="http://schemas.microsoft.com/office/drawing/2014/main" id="{7DACD0C0-3567-6D4D-8D7E-C61D2C4E80AC}"/>
                </a:ext>
              </a:extLst>
            </p:cNvPr>
            <p:cNvSpPr>
              <a:spLocks noChangeArrowheads="1"/>
            </p:cNvSpPr>
            <p:nvPr/>
          </p:nvSpPr>
          <p:spPr bwMode="auto">
            <a:xfrm>
              <a:off x="2322" y="192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0">
                <a:latin typeface="Helvetica" pitchFamily="2" charset="0"/>
              </a:endParaRPr>
            </a:p>
          </p:txBody>
        </p:sp>
        <p:sp>
          <p:nvSpPr>
            <p:cNvPr id="57369" name="Line 24">
              <a:extLst>
                <a:ext uri="{FF2B5EF4-FFF2-40B4-BE49-F238E27FC236}">
                  <a16:creationId xmlns:a16="http://schemas.microsoft.com/office/drawing/2014/main" id="{EE3E98CE-BBCE-3744-A5E7-D191B96081C1}"/>
                </a:ext>
              </a:extLst>
            </p:cNvPr>
            <p:cNvSpPr>
              <a:spLocks noChangeShapeType="1"/>
            </p:cNvSpPr>
            <p:nvPr/>
          </p:nvSpPr>
          <p:spPr bwMode="auto">
            <a:xfrm>
              <a:off x="2610" y="1248"/>
              <a:ext cx="0" cy="38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57370" name="Line 25">
              <a:extLst>
                <a:ext uri="{FF2B5EF4-FFF2-40B4-BE49-F238E27FC236}">
                  <a16:creationId xmlns:a16="http://schemas.microsoft.com/office/drawing/2014/main" id="{4B1DAB36-E929-5143-8798-C28A0A7FFD41}"/>
                </a:ext>
              </a:extLst>
            </p:cNvPr>
            <p:cNvSpPr>
              <a:spLocks noChangeShapeType="1"/>
            </p:cNvSpPr>
            <p:nvPr/>
          </p:nvSpPr>
          <p:spPr bwMode="auto">
            <a:xfrm>
              <a:off x="2610" y="2160"/>
              <a:ext cx="0" cy="38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57371" name="AutoShape 26">
              <a:extLst>
                <a:ext uri="{FF2B5EF4-FFF2-40B4-BE49-F238E27FC236}">
                  <a16:creationId xmlns:a16="http://schemas.microsoft.com/office/drawing/2014/main" id="{29F2842C-3470-7C4D-833E-BA679138DA49}"/>
                </a:ext>
              </a:extLst>
            </p:cNvPr>
            <p:cNvSpPr>
              <a:spLocks/>
            </p:cNvSpPr>
            <p:nvPr/>
          </p:nvSpPr>
          <p:spPr bwMode="auto">
            <a:xfrm>
              <a:off x="3072" y="864"/>
              <a:ext cx="192" cy="384"/>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2" name="AutoShape 27">
              <a:extLst>
                <a:ext uri="{FF2B5EF4-FFF2-40B4-BE49-F238E27FC236}">
                  <a16:creationId xmlns:a16="http://schemas.microsoft.com/office/drawing/2014/main" id="{8AB2C6F3-D3D1-864F-B286-3E2F86FC62A5}"/>
                </a:ext>
              </a:extLst>
            </p:cNvPr>
            <p:cNvSpPr>
              <a:spLocks/>
            </p:cNvSpPr>
            <p:nvPr/>
          </p:nvSpPr>
          <p:spPr bwMode="auto">
            <a:xfrm>
              <a:off x="3072" y="1632"/>
              <a:ext cx="192" cy="528"/>
            </a:xfrm>
            <a:prstGeom prst="rightBrace">
              <a:avLst>
                <a:gd name="adj1" fmla="val 2291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3" name="AutoShape 28">
              <a:extLst>
                <a:ext uri="{FF2B5EF4-FFF2-40B4-BE49-F238E27FC236}">
                  <a16:creationId xmlns:a16="http://schemas.microsoft.com/office/drawing/2014/main" id="{CA4D0F72-CF11-7441-AC69-BDE32AA77095}"/>
                </a:ext>
              </a:extLst>
            </p:cNvPr>
            <p:cNvSpPr>
              <a:spLocks/>
            </p:cNvSpPr>
            <p:nvPr/>
          </p:nvSpPr>
          <p:spPr bwMode="auto">
            <a:xfrm>
              <a:off x="3072" y="2544"/>
              <a:ext cx="192" cy="1536"/>
            </a:xfrm>
            <a:prstGeom prst="rightBrace">
              <a:avLst>
                <a:gd name="adj1" fmla="val 6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4" name="Text Box 29">
              <a:extLst>
                <a:ext uri="{FF2B5EF4-FFF2-40B4-BE49-F238E27FC236}">
                  <a16:creationId xmlns:a16="http://schemas.microsoft.com/office/drawing/2014/main" id="{D964876D-B2B0-7A42-B9D3-3E69E5236ED4}"/>
                </a:ext>
              </a:extLst>
            </p:cNvPr>
            <p:cNvSpPr txBox="1">
              <a:spLocks noChangeArrowheads="1"/>
            </p:cNvSpPr>
            <p:nvPr/>
          </p:nvSpPr>
          <p:spPr bwMode="auto">
            <a:xfrm>
              <a:off x="4262" y="1043"/>
              <a:ext cx="11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0">
                <a:latin typeface="Helvetica" pitchFamily="2" charset="0"/>
              </a:endParaRPr>
            </a:p>
          </p:txBody>
        </p:sp>
        <p:sp>
          <p:nvSpPr>
            <p:cNvPr id="57375" name="Text Box 30">
              <a:extLst>
                <a:ext uri="{FF2B5EF4-FFF2-40B4-BE49-F238E27FC236}">
                  <a16:creationId xmlns:a16="http://schemas.microsoft.com/office/drawing/2014/main" id="{A7DAC007-2064-9A4D-8184-244E32EBBB66}"/>
                </a:ext>
              </a:extLst>
            </p:cNvPr>
            <p:cNvSpPr txBox="1">
              <a:spLocks noChangeArrowheads="1"/>
            </p:cNvSpPr>
            <p:nvPr/>
          </p:nvSpPr>
          <p:spPr bwMode="auto">
            <a:xfrm>
              <a:off x="336" y="2004"/>
              <a:ext cx="1661"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transfer unit between</a:t>
              </a:r>
            </a:p>
            <a:p>
              <a:pPr>
                <a:spcBef>
                  <a:spcPct val="0"/>
                </a:spcBef>
                <a:buFontTx/>
                <a:buNone/>
              </a:pPr>
              <a:r>
                <a:rPr lang="en-US" altLang="zh-CN" sz="1600" b="0">
                  <a:latin typeface="Helvetica" pitchFamily="2" charset="0"/>
                </a:rPr>
                <a:t>the cache and main </a:t>
              </a:r>
            </a:p>
            <a:p>
              <a:pPr>
                <a:spcBef>
                  <a:spcPct val="0"/>
                </a:spcBef>
                <a:buFontTx/>
                <a:buNone/>
              </a:pPr>
              <a:r>
                <a:rPr lang="en-US" altLang="zh-CN" sz="1600" b="0">
                  <a:latin typeface="Helvetica" pitchFamily="2" charset="0"/>
                </a:rPr>
                <a:t>memory is a </a:t>
              </a:r>
              <a:r>
                <a:rPr lang="en-US" altLang="zh-CN" sz="1600" b="0">
                  <a:solidFill>
                    <a:srgbClr val="FF0000"/>
                  </a:solidFill>
                  <a:latin typeface="Helvetica" pitchFamily="2" charset="0"/>
                </a:rPr>
                <a:t>16-word</a:t>
              </a:r>
              <a:r>
                <a:rPr lang="en-US" altLang="zh-CN" sz="1600" b="0">
                  <a:latin typeface="Helvetica" pitchFamily="2" charset="0"/>
                </a:rPr>
                <a:t> block</a:t>
              </a:r>
            </a:p>
            <a:p>
              <a:pPr>
                <a:spcBef>
                  <a:spcPct val="0"/>
                </a:spcBef>
                <a:buFontTx/>
                <a:buNone/>
              </a:pPr>
              <a:r>
                <a:rPr lang="en-US" altLang="zh-CN" sz="1600" b="0">
                  <a:latin typeface="Helvetica" pitchFamily="2" charset="0"/>
                </a:rPr>
                <a:t>(64 bytes).</a:t>
              </a:r>
            </a:p>
          </p:txBody>
        </p:sp>
        <p:sp>
          <p:nvSpPr>
            <p:cNvPr id="57376" name="Text Box 31">
              <a:extLst>
                <a:ext uri="{FF2B5EF4-FFF2-40B4-BE49-F238E27FC236}">
                  <a16:creationId xmlns:a16="http://schemas.microsoft.com/office/drawing/2014/main" id="{70C3C2E7-6FEB-D84B-B2C9-C0ECEE08ECD7}"/>
                </a:ext>
              </a:extLst>
            </p:cNvPr>
            <p:cNvSpPr txBox="1">
              <a:spLocks noChangeArrowheads="1"/>
            </p:cNvSpPr>
            <p:nvPr/>
          </p:nvSpPr>
          <p:spPr bwMode="auto">
            <a:xfrm>
              <a:off x="336" y="1142"/>
              <a:ext cx="1683"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transfer unit between</a:t>
              </a:r>
            </a:p>
            <a:p>
              <a:pPr>
                <a:spcBef>
                  <a:spcPct val="0"/>
                </a:spcBef>
                <a:buFontTx/>
                <a:buNone/>
              </a:pPr>
              <a:r>
                <a:rPr lang="en-US" altLang="zh-CN" sz="1600" b="0">
                  <a:latin typeface="Helvetica" pitchFamily="2" charset="0"/>
                </a:rPr>
                <a:t>the CPU register file and </a:t>
              </a:r>
            </a:p>
            <a:p>
              <a:pPr>
                <a:spcBef>
                  <a:spcPct val="0"/>
                </a:spcBef>
                <a:buFontTx/>
                <a:buNone/>
              </a:pPr>
              <a:r>
                <a:rPr lang="en-US" altLang="zh-CN" sz="1600" b="0">
                  <a:latin typeface="Helvetica" pitchFamily="2" charset="0"/>
                </a:rPr>
                <a:t>the cache is a </a:t>
              </a:r>
              <a:r>
                <a:rPr lang="en-US" altLang="zh-CN" sz="1600" b="0">
                  <a:solidFill>
                    <a:srgbClr val="FF0000"/>
                  </a:solidFill>
                  <a:latin typeface="Helvetica" pitchFamily="2" charset="0"/>
                </a:rPr>
                <a:t>8-byte</a:t>
              </a:r>
              <a:r>
                <a:rPr lang="en-US" altLang="zh-CN" sz="1600" b="0">
                  <a:latin typeface="Helvetica" pitchFamily="2" charset="0"/>
                </a:rPr>
                <a:t> block.</a:t>
              </a:r>
            </a:p>
          </p:txBody>
        </p:sp>
        <p:sp>
          <p:nvSpPr>
            <p:cNvPr id="57377" name="AutoShape 32">
              <a:extLst>
                <a:ext uri="{FF2B5EF4-FFF2-40B4-BE49-F238E27FC236}">
                  <a16:creationId xmlns:a16="http://schemas.microsoft.com/office/drawing/2014/main" id="{06DD1C86-6EBF-8848-A9A3-8B242F2323BA}"/>
                </a:ext>
              </a:extLst>
            </p:cNvPr>
            <p:cNvSpPr>
              <a:spLocks/>
            </p:cNvSpPr>
            <p:nvPr/>
          </p:nvSpPr>
          <p:spPr bwMode="auto">
            <a:xfrm flipH="1">
              <a:off x="1920" y="1161"/>
              <a:ext cx="192" cy="336"/>
            </a:xfrm>
            <a:prstGeom prst="rightBrace">
              <a:avLst>
                <a:gd name="adj1" fmla="val 1458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8" name="AutoShape 33">
              <a:extLst>
                <a:ext uri="{FF2B5EF4-FFF2-40B4-BE49-F238E27FC236}">
                  <a16:creationId xmlns:a16="http://schemas.microsoft.com/office/drawing/2014/main" id="{D968C56A-5D6D-1640-93F4-60B0CA09A72F}"/>
                </a:ext>
              </a:extLst>
            </p:cNvPr>
            <p:cNvSpPr>
              <a:spLocks/>
            </p:cNvSpPr>
            <p:nvPr/>
          </p:nvSpPr>
          <p:spPr bwMode="auto">
            <a:xfrm flipH="1">
              <a:off x="1920" y="2160"/>
              <a:ext cx="192" cy="384"/>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9" name="Text Box 34">
              <a:extLst>
                <a:ext uri="{FF2B5EF4-FFF2-40B4-BE49-F238E27FC236}">
                  <a16:creationId xmlns:a16="http://schemas.microsoft.com/office/drawing/2014/main" id="{7C46B4D4-1D5B-9545-BE2D-FCA6356BA764}"/>
                </a:ext>
              </a:extLst>
            </p:cNvPr>
            <p:cNvSpPr txBox="1">
              <a:spLocks noChangeArrowheads="1"/>
            </p:cNvSpPr>
            <p:nvPr/>
          </p:nvSpPr>
          <p:spPr bwMode="auto">
            <a:xfrm>
              <a:off x="1835" y="1657"/>
              <a:ext cx="42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line 0</a:t>
              </a:r>
              <a:endParaRPr lang="en-US" altLang="zh-CN" sz="1600" b="0">
                <a:latin typeface="Helvetica" pitchFamily="2" charset="0"/>
              </a:endParaRPr>
            </a:p>
          </p:txBody>
        </p:sp>
        <p:sp>
          <p:nvSpPr>
            <p:cNvPr id="57380" name="Text Box 35">
              <a:extLst>
                <a:ext uri="{FF2B5EF4-FFF2-40B4-BE49-F238E27FC236}">
                  <a16:creationId xmlns:a16="http://schemas.microsoft.com/office/drawing/2014/main" id="{1A3492DE-C5E6-2D4B-8146-1417951429E5}"/>
                </a:ext>
              </a:extLst>
            </p:cNvPr>
            <p:cNvSpPr txBox="1">
              <a:spLocks noChangeArrowheads="1"/>
            </p:cNvSpPr>
            <p:nvPr/>
          </p:nvSpPr>
          <p:spPr bwMode="auto">
            <a:xfrm>
              <a:off x="1835" y="1897"/>
              <a:ext cx="42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line 1</a:t>
              </a:r>
              <a:endParaRPr lang="en-US" altLang="zh-CN" sz="1600" b="0">
                <a:latin typeface="Helvetica" pitchFamily="2"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39D1A500-A596-DE4F-BA3C-9400268255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2C8B680-BA64-3F41-AAB7-FE2958B5CB4B}" type="slidenum">
              <a:rPr lang="zh-CN" altLang="en-US" sz="1400">
                <a:latin typeface="Times New Roman" panose="02020603050405020304" pitchFamily="18" charset="0"/>
              </a:rPr>
              <a:pPr>
                <a:spcBef>
                  <a:spcPct val="0"/>
                </a:spcBef>
                <a:buFontTx/>
                <a:buNone/>
              </a:pPr>
              <a:t>28</a:t>
            </a:fld>
            <a:endParaRPr lang="en-US" altLang="zh-CN" sz="1400">
              <a:latin typeface="Times New Roman" panose="02020603050405020304" pitchFamily="18" charset="0"/>
            </a:endParaRPr>
          </a:p>
        </p:txBody>
      </p:sp>
      <p:sp>
        <p:nvSpPr>
          <p:cNvPr id="59395" name="Rectangle 2">
            <a:extLst>
              <a:ext uri="{FF2B5EF4-FFF2-40B4-BE49-F238E27FC236}">
                <a16:creationId xmlns:a16="http://schemas.microsoft.com/office/drawing/2014/main" id="{F4A7292C-2339-A141-B0BD-1F54B3C15C32}"/>
              </a:ext>
            </a:extLst>
          </p:cNvPr>
          <p:cNvSpPr>
            <a:spLocks noGrp="1" noChangeArrowheads="1"/>
          </p:cNvSpPr>
          <p:nvPr>
            <p:ph type="title"/>
          </p:nvPr>
        </p:nvSpPr>
        <p:spPr/>
        <p:txBody>
          <a:bodyPr/>
          <a:lstStyle/>
          <a:p>
            <a:r>
              <a:rPr lang="en-US" altLang="zh-CN">
                <a:ea typeface="宋体" panose="02010600030101010101" pitchFamily="2" charset="-122"/>
              </a:rPr>
              <a:t>Memory Accessing</a:t>
            </a:r>
          </a:p>
        </p:txBody>
      </p:sp>
      <p:sp>
        <p:nvSpPr>
          <p:cNvPr id="59396" name="Rectangle 3">
            <a:extLst>
              <a:ext uri="{FF2B5EF4-FFF2-40B4-BE49-F238E27FC236}">
                <a16:creationId xmlns:a16="http://schemas.microsoft.com/office/drawing/2014/main" id="{E11B1E30-F0AE-1747-8A3F-F0B2B3337E00}"/>
              </a:ext>
            </a:extLst>
          </p:cNvPr>
          <p:cNvSpPr>
            <a:spLocks noGrp="1" noChangeArrowheads="1"/>
          </p:cNvSpPr>
          <p:nvPr>
            <p:ph type="body" idx="1"/>
          </p:nvPr>
        </p:nvSpPr>
        <p:spPr>
          <a:xfrm>
            <a:off x="457200" y="1524000"/>
            <a:ext cx="8305800" cy="4419600"/>
          </a:xfrm>
        </p:spPr>
        <p:txBody>
          <a:bodyPr/>
          <a:lstStyle/>
          <a:p>
            <a:pPr>
              <a:lnSpc>
                <a:spcPct val="120000"/>
              </a:lnSpc>
            </a:pPr>
            <a:r>
              <a:rPr lang="en-US" altLang="zh-CN">
                <a:ea typeface="宋体" panose="02010600030101010101" pitchFamily="2" charset="-122"/>
              </a:rPr>
              <a:t>For a memory accessing instruction </a:t>
            </a:r>
          </a:p>
          <a:p>
            <a:pPr lvl="1">
              <a:lnSpc>
                <a:spcPct val="120000"/>
              </a:lnSpc>
            </a:pPr>
            <a:r>
              <a:rPr lang="en-US" altLang="zh-CN">
                <a:ea typeface="宋体" panose="02010600030101010101" pitchFamily="2" charset="-122"/>
              </a:rPr>
              <a:t>movq A %rax  </a:t>
            </a:r>
          </a:p>
          <a:p>
            <a:pPr>
              <a:lnSpc>
                <a:spcPct val="120000"/>
              </a:lnSpc>
            </a:pPr>
            <a:r>
              <a:rPr lang="en-US" altLang="zh-CN">
                <a:ea typeface="宋体" panose="02010600030101010101" pitchFamily="2" charset="-122"/>
              </a:rPr>
              <a:t>Access cache by A directly </a:t>
            </a:r>
          </a:p>
          <a:p>
            <a:pPr>
              <a:lnSpc>
                <a:spcPct val="120000"/>
              </a:lnSpc>
            </a:pPr>
            <a:r>
              <a:rPr lang="en-US" altLang="zh-CN">
                <a:ea typeface="宋体" panose="02010600030101010101" pitchFamily="2" charset="-122"/>
              </a:rPr>
              <a:t>If cache hit</a:t>
            </a:r>
          </a:p>
          <a:p>
            <a:pPr lvl="1">
              <a:lnSpc>
                <a:spcPct val="120000"/>
              </a:lnSpc>
            </a:pPr>
            <a:r>
              <a:rPr lang="en-US" altLang="zh-CN">
                <a:ea typeface="宋体" panose="02010600030101010101" pitchFamily="2" charset="-122"/>
              </a:rPr>
              <a:t>get the value from the cache</a:t>
            </a:r>
            <a:endParaRPr lang="en-US" altLang="zh-CN" sz="1600">
              <a:ea typeface="宋体" panose="02010600030101010101" pitchFamily="2" charset="-122"/>
            </a:endParaRPr>
          </a:p>
          <a:p>
            <a:pPr>
              <a:lnSpc>
                <a:spcPct val="120000"/>
              </a:lnSpc>
            </a:pPr>
            <a:r>
              <a:rPr lang="en-US" altLang="zh-CN">
                <a:ea typeface="宋体" panose="02010600030101010101" pitchFamily="2" charset="-122"/>
              </a:rPr>
              <a:t>Otherwise, </a:t>
            </a:r>
          </a:p>
          <a:p>
            <a:pPr lvl="1">
              <a:lnSpc>
                <a:spcPct val="120000"/>
              </a:lnSpc>
            </a:pPr>
            <a:r>
              <a:rPr lang="en-US" altLang="zh-CN">
                <a:ea typeface="宋体" panose="02010600030101010101" pitchFamily="2" charset="-122"/>
              </a:rPr>
              <a:t>cache miss handling </a:t>
            </a:r>
          </a:p>
          <a:p>
            <a:pPr lvl="1">
              <a:lnSpc>
                <a:spcPct val="120000"/>
              </a:lnSpc>
            </a:pPr>
            <a:r>
              <a:rPr lang="en-US" altLang="zh-CN">
                <a:ea typeface="宋体" panose="02010600030101010101" pitchFamily="2" charset="-122"/>
              </a:rPr>
              <a:t>get the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3DF681EF-1798-1D48-AE04-1A22AEE084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57EA303-14D1-2A4C-AD3F-F525D7A17CC0}" type="slidenum">
              <a:rPr lang="zh-CN" altLang="en-US" sz="1400">
                <a:latin typeface="Times New Roman" panose="02020603050405020304" pitchFamily="18" charset="0"/>
              </a:rPr>
              <a:pPr>
                <a:spcBef>
                  <a:spcPct val="0"/>
                </a:spcBef>
                <a:buFontTx/>
                <a:buNone/>
              </a:pPr>
              <a:t>29</a:t>
            </a:fld>
            <a:endParaRPr lang="en-US" altLang="zh-CN" sz="1400">
              <a:latin typeface="Times New Roman" panose="02020603050405020304" pitchFamily="18" charset="0"/>
            </a:endParaRPr>
          </a:p>
        </p:txBody>
      </p:sp>
      <p:sp>
        <p:nvSpPr>
          <p:cNvPr id="61443" name="Rectangle 2">
            <a:extLst>
              <a:ext uri="{FF2B5EF4-FFF2-40B4-BE49-F238E27FC236}">
                <a16:creationId xmlns:a16="http://schemas.microsoft.com/office/drawing/2014/main" id="{4C629753-9A74-3948-96AF-40A3FAB08537}"/>
              </a:ext>
            </a:extLst>
          </p:cNvPr>
          <p:cNvSpPr>
            <a:spLocks noGrp="1" noChangeArrowheads="1"/>
          </p:cNvSpPr>
          <p:nvPr>
            <p:ph type="title"/>
          </p:nvPr>
        </p:nvSpPr>
        <p:spPr/>
        <p:txBody>
          <a:bodyPr/>
          <a:lstStyle/>
          <a:p>
            <a:r>
              <a:rPr lang="en-US" altLang="zh-CN">
                <a:ea typeface="宋体" panose="02010600030101010101" pitchFamily="2" charset="-122"/>
              </a:rPr>
              <a:t>Generic Cache Memory Organization</a:t>
            </a:r>
          </a:p>
        </p:txBody>
      </p:sp>
      <p:grpSp>
        <p:nvGrpSpPr>
          <p:cNvPr id="61444" name="Group 3">
            <a:extLst>
              <a:ext uri="{FF2B5EF4-FFF2-40B4-BE49-F238E27FC236}">
                <a16:creationId xmlns:a16="http://schemas.microsoft.com/office/drawing/2014/main" id="{7F14D8F9-5B29-5A45-9FFF-AA15AA81EA63}"/>
              </a:ext>
            </a:extLst>
          </p:cNvPr>
          <p:cNvGrpSpPr>
            <a:grpSpLocks/>
          </p:cNvGrpSpPr>
          <p:nvPr/>
        </p:nvGrpSpPr>
        <p:grpSpPr bwMode="auto">
          <a:xfrm>
            <a:off x="277813" y="1422400"/>
            <a:ext cx="8485187" cy="4749800"/>
            <a:chOff x="96" y="558"/>
            <a:chExt cx="5501" cy="3294"/>
          </a:xfrm>
        </p:grpSpPr>
        <p:sp>
          <p:nvSpPr>
            <p:cNvPr id="61445" name="Rectangle 4">
              <a:extLst>
                <a:ext uri="{FF2B5EF4-FFF2-40B4-BE49-F238E27FC236}">
                  <a16:creationId xmlns:a16="http://schemas.microsoft.com/office/drawing/2014/main" id="{76FA2D3F-B0EE-3E4F-BC67-83D3C8939047}"/>
                </a:ext>
              </a:extLst>
            </p:cNvPr>
            <p:cNvSpPr>
              <a:spLocks noChangeArrowheads="1"/>
            </p:cNvSpPr>
            <p:nvPr/>
          </p:nvSpPr>
          <p:spPr bwMode="auto">
            <a:xfrm>
              <a:off x="2164" y="1095"/>
              <a:ext cx="2688" cy="76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1600">
                <a:latin typeface="Helvetica" pitchFamily="2" charset="0"/>
              </a:endParaRPr>
            </a:p>
          </p:txBody>
        </p:sp>
        <p:sp>
          <p:nvSpPr>
            <p:cNvPr id="61446" name="Rectangle 5">
              <a:extLst>
                <a:ext uri="{FF2B5EF4-FFF2-40B4-BE49-F238E27FC236}">
                  <a16:creationId xmlns:a16="http://schemas.microsoft.com/office/drawing/2014/main" id="{ED4A98C7-8541-9842-A6A7-4326B5C262F3}"/>
                </a:ext>
              </a:extLst>
            </p:cNvPr>
            <p:cNvSpPr>
              <a:spLocks noChangeArrowheads="1"/>
            </p:cNvSpPr>
            <p:nvPr/>
          </p:nvSpPr>
          <p:spPr bwMode="auto">
            <a:xfrm>
              <a:off x="3988" y="1143"/>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47" name="Rectangle 6">
              <a:extLst>
                <a:ext uri="{FF2B5EF4-FFF2-40B4-BE49-F238E27FC236}">
                  <a16:creationId xmlns:a16="http://schemas.microsoft.com/office/drawing/2014/main" id="{D57BA6B6-6DA2-2645-9451-6A55CBFFF3EF}"/>
                </a:ext>
              </a:extLst>
            </p:cNvPr>
            <p:cNvSpPr>
              <a:spLocks noChangeArrowheads="1"/>
            </p:cNvSpPr>
            <p:nvPr/>
          </p:nvSpPr>
          <p:spPr bwMode="auto">
            <a:xfrm>
              <a:off x="4420"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48" name="Rectangle 7">
              <a:extLst>
                <a:ext uri="{FF2B5EF4-FFF2-40B4-BE49-F238E27FC236}">
                  <a16:creationId xmlns:a16="http://schemas.microsoft.com/office/drawing/2014/main" id="{38220479-6C29-074C-9244-F46E11C66D49}"/>
                </a:ext>
              </a:extLst>
            </p:cNvPr>
            <p:cNvSpPr>
              <a:spLocks noChangeArrowheads="1"/>
            </p:cNvSpPr>
            <p:nvPr/>
          </p:nvSpPr>
          <p:spPr bwMode="auto">
            <a:xfrm>
              <a:off x="3700"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49" name="Rectangle 8">
              <a:extLst>
                <a:ext uri="{FF2B5EF4-FFF2-40B4-BE49-F238E27FC236}">
                  <a16:creationId xmlns:a16="http://schemas.microsoft.com/office/drawing/2014/main" id="{B77F5E83-F7B5-4142-975F-4DDA49C2AC8A}"/>
                </a:ext>
              </a:extLst>
            </p:cNvPr>
            <p:cNvSpPr>
              <a:spLocks noChangeArrowheads="1"/>
            </p:cNvSpPr>
            <p:nvPr/>
          </p:nvSpPr>
          <p:spPr bwMode="auto">
            <a:xfrm>
              <a:off x="3412"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50" name="Rectangle 9">
              <a:extLst>
                <a:ext uri="{FF2B5EF4-FFF2-40B4-BE49-F238E27FC236}">
                  <a16:creationId xmlns:a16="http://schemas.microsoft.com/office/drawing/2014/main" id="{3D7DC352-5E4C-9B49-A4AC-3A56E907A8A2}"/>
                </a:ext>
              </a:extLst>
            </p:cNvPr>
            <p:cNvSpPr>
              <a:spLocks noChangeArrowheads="1"/>
            </p:cNvSpPr>
            <p:nvPr/>
          </p:nvSpPr>
          <p:spPr bwMode="auto">
            <a:xfrm>
              <a:off x="3988" y="1567"/>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51" name="Rectangle 10">
              <a:extLst>
                <a:ext uri="{FF2B5EF4-FFF2-40B4-BE49-F238E27FC236}">
                  <a16:creationId xmlns:a16="http://schemas.microsoft.com/office/drawing/2014/main" id="{19B44447-9AEF-4240-AAEA-4D0551BD3AAC}"/>
                </a:ext>
              </a:extLst>
            </p:cNvPr>
            <p:cNvSpPr>
              <a:spLocks noChangeArrowheads="1"/>
            </p:cNvSpPr>
            <p:nvPr/>
          </p:nvSpPr>
          <p:spPr bwMode="auto">
            <a:xfrm>
              <a:off x="4420"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52" name="Rectangle 11">
              <a:extLst>
                <a:ext uri="{FF2B5EF4-FFF2-40B4-BE49-F238E27FC236}">
                  <a16:creationId xmlns:a16="http://schemas.microsoft.com/office/drawing/2014/main" id="{60C7CF03-6160-0B4E-AEF5-12DFE8AB9E21}"/>
                </a:ext>
              </a:extLst>
            </p:cNvPr>
            <p:cNvSpPr>
              <a:spLocks noChangeArrowheads="1"/>
            </p:cNvSpPr>
            <p:nvPr/>
          </p:nvSpPr>
          <p:spPr bwMode="auto">
            <a:xfrm>
              <a:off x="3700"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53" name="Rectangle 12">
              <a:extLst>
                <a:ext uri="{FF2B5EF4-FFF2-40B4-BE49-F238E27FC236}">
                  <a16:creationId xmlns:a16="http://schemas.microsoft.com/office/drawing/2014/main" id="{0112A012-7DF6-994D-82A7-BF1CE253B07E}"/>
                </a:ext>
              </a:extLst>
            </p:cNvPr>
            <p:cNvSpPr>
              <a:spLocks noChangeArrowheads="1"/>
            </p:cNvSpPr>
            <p:nvPr/>
          </p:nvSpPr>
          <p:spPr bwMode="auto">
            <a:xfrm>
              <a:off x="3412"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54" name="Rectangle 13">
              <a:extLst>
                <a:ext uri="{FF2B5EF4-FFF2-40B4-BE49-F238E27FC236}">
                  <a16:creationId xmlns:a16="http://schemas.microsoft.com/office/drawing/2014/main" id="{DE451021-FD56-A24F-B646-4A3109463F13}"/>
                </a:ext>
              </a:extLst>
            </p:cNvPr>
            <p:cNvSpPr>
              <a:spLocks noChangeArrowheads="1"/>
            </p:cNvSpPr>
            <p:nvPr/>
          </p:nvSpPr>
          <p:spPr bwMode="auto">
            <a:xfrm>
              <a:off x="2308"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55" name="Rectangle 14">
              <a:extLst>
                <a:ext uri="{FF2B5EF4-FFF2-40B4-BE49-F238E27FC236}">
                  <a16:creationId xmlns:a16="http://schemas.microsoft.com/office/drawing/2014/main" id="{94963EE4-FB75-5243-BE62-556AB96C99D1}"/>
                </a:ext>
              </a:extLst>
            </p:cNvPr>
            <p:cNvSpPr>
              <a:spLocks noChangeArrowheads="1"/>
            </p:cNvSpPr>
            <p:nvPr/>
          </p:nvSpPr>
          <p:spPr bwMode="auto">
            <a:xfrm>
              <a:off x="2308"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56" name="Rectangle 15">
              <a:extLst>
                <a:ext uri="{FF2B5EF4-FFF2-40B4-BE49-F238E27FC236}">
                  <a16:creationId xmlns:a16="http://schemas.microsoft.com/office/drawing/2014/main" id="{3AFBEA19-F2AA-784D-AE03-A1B5B4EA6A64}"/>
                </a:ext>
              </a:extLst>
            </p:cNvPr>
            <p:cNvSpPr>
              <a:spLocks noChangeArrowheads="1"/>
            </p:cNvSpPr>
            <p:nvPr/>
          </p:nvSpPr>
          <p:spPr bwMode="auto">
            <a:xfrm>
              <a:off x="2740" y="1143"/>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57" name="Rectangle 16">
              <a:extLst>
                <a:ext uri="{FF2B5EF4-FFF2-40B4-BE49-F238E27FC236}">
                  <a16:creationId xmlns:a16="http://schemas.microsoft.com/office/drawing/2014/main" id="{7D5DE82E-D275-F343-881D-BF200166F8A6}"/>
                </a:ext>
              </a:extLst>
            </p:cNvPr>
            <p:cNvSpPr>
              <a:spLocks noChangeArrowheads="1"/>
            </p:cNvSpPr>
            <p:nvPr/>
          </p:nvSpPr>
          <p:spPr bwMode="auto">
            <a:xfrm>
              <a:off x="2740" y="156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58" name="Text Box 17">
              <a:extLst>
                <a:ext uri="{FF2B5EF4-FFF2-40B4-BE49-F238E27FC236}">
                  <a16:creationId xmlns:a16="http://schemas.microsoft.com/office/drawing/2014/main" id="{C1B44D89-9ECA-FD4C-914B-D3B7971AA44D}"/>
                </a:ext>
              </a:extLst>
            </p:cNvPr>
            <p:cNvSpPr txBox="1">
              <a:spLocks noChangeArrowheads="1"/>
            </p:cNvSpPr>
            <p:nvPr/>
          </p:nvSpPr>
          <p:spPr bwMode="auto">
            <a:xfrm>
              <a:off x="1734" y="1381"/>
              <a:ext cx="46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0:</a:t>
              </a:r>
            </a:p>
          </p:txBody>
        </p:sp>
        <p:sp>
          <p:nvSpPr>
            <p:cNvPr id="61459" name="AutoShape 18">
              <a:extLst>
                <a:ext uri="{FF2B5EF4-FFF2-40B4-BE49-F238E27FC236}">
                  <a16:creationId xmlns:a16="http://schemas.microsoft.com/office/drawing/2014/main" id="{E20BFDD6-93FC-834B-8A51-1AE211B1F407}"/>
                </a:ext>
              </a:extLst>
            </p:cNvPr>
            <p:cNvSpPr>
              <a:spLocks/>
            </p:cNvSpPr>
            <p:nvPr/>
          </p:nvSpPr>
          <p:spPr bwMode="auto">
            <a:xfrm rot="-5400000">
              <a:off x="3988" y="375"/>
              <a:ext cx="96" cy="1248"/>
            </a:xfrm>
            <a:prstGeom prst="rightBrace">
              <a:avLst>
                <a:gd name="adj1" fmla="val 108333"/>
                <a:gd name="adj2" fmla="val 5231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0" name="Text Box 19">
              <a:extLst>
                <a:ext uri="{FF2B5EF4-FFF2-40B4-BE49-F238E27FC236}">
                  <a16:creationId xmlns:a16="http://schemas.microsoft.com/office/drawing/2014/main" id="{CD875F9E-711C-4D42-8692-AD7B9DDC341E}"/>
                </a:ext>
              </a:extLst>
            </p:cNvPr>
            <p:cNvSpPr txBox="1">
              <a:spLocks noChangeArrowheads="1"/>
            </p:cNvSpPr>
            <p:nvPr/>
          </p:nvSpPr>
          <p:spPr bwMode="auto">
            <a:xfrm>
              <a:off x="3572" y="597"/>
              <a:ext cx="111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B = 2</a:t>
              </a:r>
              <a:r>
                <a:rPr lang="en-US" altLang="zh-CN" sz="1600" i="1" baseline="30000">
                  <a:latin typeface="Helvetica" pitchFamily="2" charset="0"/>
                </a:rPr>
                <a:t>b</a:t>
              </a:r>
              <a:r>
                <a:rPr lang="en-US" altLang="zh-CN" sz="1600">
                  <a:latin typeface="Helvetica" pitchFamily="2" charset="0"/>
                </a:rPr>
                <a:t> bytes</a:t>
              </a:r>
            </a:p>
            <a:p>
              <a:pPr>
                <a:spcBef>
                  <a:spcPct val="0"/>
                </a:spcBef>
                <a:buFontTx/>
                <a:buNone/>
              </a:pPr>
              <a:r>
                <a:rPr lang="en-US" altLang="zh-CN" sz="1600">
                  <a:latin typeface="Helvetica" pitchFamily="2" charset="0"/>
                </a:rPr>
                <a:t>per cache block</a:t>
              </a:r>
            </a:p>
          </p:txBody>
        </p:sp>
        <p:sp>
          <p:nvSpPr>
            <p:cNvPr id="61461" name="AutoShape 20">
              <a:extLst>
                <a:ext uri="{FF2B5EF4-FFF2-40B4-BE49-F238E27FC236}">
                  <a16:creationId xmlns:a16="http://schemas.microsoft.com/office/drawing/2014/main" id="{E5518337-5BB1-5947-B113-5E4C8DF9A147}"/>
                </a:ext>
              </a:extLst>
            </p:cNvPr>
            <p:cNvSpPr>
              <a:spLocks/>
            </p:cNvSpPr>
            <p:nvPr/>
          </p:nvSpPr>
          <p:spPr bwMode="auto">
            <a:xfrm>
              <a:off x="4900" y="1095"/>
              <a:ext cx="96" cy="761"/>
            </a:xfrm>
            <a:prstGeom prst="rightBrace">
              <a:avLst>
                <a:gd name="adj1" fmla="val 6605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2" name="Text Box 21">
              <a:extLst>
                <a:ext uri="{FF2B5EF4-FFF2-40B4-BE49-F238E27FC236}">
                  <a16:creationId xmlns:a16="http://schemas.microsoft.com/office/drawing/2014/main" id="{C9716046-A1D8-B14C-9FC9-775E5D3F52F3}"/>
                </a:ext>
              </a:extLst>
            </p:cNvPr>
            <p:cNvSpPr txBox="1">
              <a:spLocks noChangeArrowheads="1"/>
            </p:cNvSpPr>
            <p:nvPr/>
          </p:nvSpPr>
          <p:spPr bwMode="auto">
            <a:xfrm>
              <a:off x="4979" y="1248"/>
              <a:ext cx="6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E</a:t>
              </a:r>
              <a:r>
                <a:rPr lang="en-US" altLang="zh-CN" sz="1600">
                  <a:latin typeface="Helvetica" pitchFamily="2" charset="0"/>
                </a:rPr>
                <a:t>  lines </a:t>
              </a:r>
            </a:p>
            <a:p>
              <a:pPr>
                <a:spcBef>
                  <a:spcPct val="0"/>
                </a:spcBef>
                <a:buFontTx/>
                <a:buNone/>
              </a:pPr>
              <a:r>
                <a:rPr lang="en-US" altLang="zh-CN" sz="1600">
                  <a:latin typeface="Helvetica" pitchFamily="2" charset="0"/>
                </a:rPr>
                <a:t>per set</a:t>
              </a:r>
            </a:p>
          </p:txBody>
        </p:sp>
        <p:sp>
          <p:nvSpPr>
            <p:cNvPr id="61463" name="AutoShape 22">
              <a:extLst>
                <a:ext uri="{FF2B5EF4-FFF2-40B4-BE49-F238E27FC236}">
                  <a16:creationId xmlns:a16="http://schemas.microsoft.com/office/drawing/2014/main" id="{6B4EB7E3-82A7-B649-8D79-6ECB8013C718}"/>
                </a:ext>
              </a:extLst>
            </p:cNvPr>
            <p:cNvSpPr>
              <a:spLocks/>
            </p:cNvSpPr>
            <p:nvPr/>
          </p:nvSpPr>
          <p:spPr bwMode="auto">
            <a:xfrm>
              <a:off x="1550" y="1155"/>
              <a:ext cx="144" cy="2697"/>
            </a:xfrm>
            <a:prstGeom prst="leftBrace">
              <a:avLst>
                <a:gd name="adj1" fmla="val 1560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4" name="Text Box 23">
              <a:extLst>
                <a:ext uri="{FF2B5EF4-FFF2-40B4-BE49-F238E27FC236}">
                  <a16:creationId xmlns:a16="http://schemas.microsoft.com/office/drawing/2014/main" id="{4FD384D0-D7D4-4841-8D18-282FA4745363}"/>
                </a:ext>
              </a:extLst>
            </p:cNvPr>
            <p:cNvSpPr txBox="1">
              <a:spLocks noChangeArrowheads="1"/>
            </p:cNvSpPr>
            <p:nvPr/>
          </p:nvSpPr>
          <p:spPr bwMode="auto">
            <a:xfrm>
              <a:off x="820" y="2370"/>
              <a:ext cx="7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S = 2</a:t>
              </a:r>
              <a:r>
                <a:rPr lang="en-US" altLang="zh-CN" sz="1600" i="1" baseline="30000">
                  <a:latin typeface="Helvetica" pitchFamily="2" charset="0"/>
                </a:rPr>
                <a:t>s</a:t>
              </a:r>
              <a:r>
                <a:rPr lang="en-US" altLang="zh-CN" sz="1600">
                  <a:latin typeface="Helvetica" pitchFamily="2" charset="0"/>
                </a:rPr>
                <a:t> sets</a:t>
              </a:r>
            </a:p>
          </p:txBody>
        </p:sp>
        <p:sp>
          <p:nvSpPr>
            <p:cNvPr id="61465" name="AutoShape 24">
              <a:extLst>
                <a:ext uri="{FF2B5EF4-FFF2-40B4-BE49-F238E27FC236}">
                  <a16:creationId xmlns:a16="http://schemas.microsoft.com/office/drawing/2014/main" id="{F0DC59E9-FEBD-8F41-B438-2404D985A3BF}"/>
                </a:ext>
              </a:extLst>
            </p:cNvPr>
            <p:cNvSpPr>
              <a:spLocks/>
            </p:cNvSpPr>
            <p:nvPr/>
          </p:nvSpPr>
          <p:spPr bwMode="auto">
            <a:xfrm rot="-5400000">
              <a:off x="2955" y="711"/>
              <a:ext cx="96" cy="576"/>
            </a:xfrm>
            <a:prstGeom prst="rightBrace">
              <a:avLst>
                <a:gd name="adj1" fmla="val 50000"/>
                <a:gd name="adj2" fmla="val 5231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6" name="Text Box 25">
              <a:extLst>
                <a:ext uri="{FF2B5EF4-FFF2-40B4-BE49-F238E27FC236}">
                  <a16:creationId xmlns:a16="http://schemas.microsoft.com/office/drawing/2014/main" id="{3EBDACC6-16E7-9F42-B2C5-39CE66B481F3}"/>
                </a:ext>
              </a:extLst>
            </p:cNvPr>
            <p:cNvSpPr txBox="1">
              <a:spLocks noChangeArrowheads="1"/>
            </p:cNvSpPr>
            <p:nvPr/>
          </p:nvSpPr>
          <p:spPr bwMode="auto">
            <a:xfrm>
              <a:off x="2709" y="558"/>
              <a:ext cx="67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t </a:t>
              </a:r>
              <a:r>
                <a:rPr lang="en-US" altLang="zh-CN" sz="1600">
                  <a:latin typeface="Helvetica" pitchFamily="2" charset="0"/>
                </a:rPr>
                <a:t>tag bits</a:t>
              </a:r>
            </a:p>
            <a:p>
              <a:pPr>
                <a:spcBef>
                  <a:spcPct val="0"/>
                </a:spcBef>
                <a:buFontTx/>
                <a:buNone/>
              </a:pPr>
              <a:r>
                <a:rPr lang="en-US" altLang="zh-CN" sz="1600">
                  <a:latin typeface="Helvetica" pitchFamily="2" charset="0"/>
                </a:rPr>
                <a:t>per line</a:t>
              </a:r>
            </a:p>
          </p:txBody>
        </p:sp>
        <p:sp>
          <p:nvSpPr>
            <p:cNvPr id="61467" name="AutoShape 26">
              <a:extLst>
                <a:ext uri="{FF2B5EF4-FFF2-40B4-BE49-F238E27FC236}">
                  <a16:creationId xmlns:a16="http://schemas.microsoft.com/office/drawing/2014/main" id="{6D93C7A1-30F7-6A4C-A6A7-4D363C32F042}"/>
                </a:ext>
              </a:extLst>
            </p:cNvPr>
            <p:cNvSpPr>
              <a:spLocks/>
            </p:cNvSpPr>
            <p:nvPr/>
          </p:nvSpPr>
          <p:spPr bwMode="auto">
            <a:xfrm rot="-5400000" flipH="1" flipV="1">
              <a:off x="2384" y="819"/>
              <a:ext cx="120" cy="336"/>
            </a:xfrm>
            <a:prstGeom prst="leftBrace">
              <a:avLst>
                <a:gd name="adj1" fmla="val 2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8" name="Text Box 27">
              <a:extLst>
                <a:ext uri="{FF2B5EF4-FFF2-40B4-BE49-F238E27FC236}">
                  <a16:creationId xmlns:a16="http://schemas.microsoft.com/office/drawing/2014/main" id="{C455F43C-1042-B742-A47C-9CF091BF3476}"/>
                </a:ext>
              </a:extLst>
            </p:cNvPr>
            <p:cNvSpPr txBox="1">
              <a:spLocks noChangeArrowheads="1"/>
            </p:cNvSpPr>
            <p:nvPr/>
          </p:nvSpPr>
          <p:spPr bwMode="auto">
            <a:xfrm>
              <a:off x="2028" y="567"/>
              <a:ext cx="72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1 </a:t>
              </a:r>
              <a:r>
                <a:rPr lang="en-US" altLang="zh-CN" sz="1600">
                  <a:latin typeface="Helvetica" pitchFamily="2" charset="0"/>
                </a:rPr>
                <a:t>valid bit</a:t>
              </a:r>
            </a:p>
            <a:p>
              <a:pPr>
                <a:spcBef>
                  <a:spcPct val="0"/>
                </a:spcBef>
                <a:buFontTx/>
                <a:buNone/>
              </a:pPr>
              <a:r>
                <a:rPr lang="en-US" altLang="zh-CN" sz="1600">
                  <a:latin typeface="Helvetica" pitchFamily="2" charset="0"/>
                </a:rPr>
                <a:t>per line</a:t>
              </a:r>
            </a:p>
          </p:txBody>
        </p:sp>
        <p:sp>
          <p:nvSpPr>
            <p:cNvPr id="61469" name="Rectangle 28">
              <a:extLst>
                <a:ext uri="{FF2B5EF4-FFF2-40B4-BE49-F238E27FC236}">
                  <a16:creationId xmlns:a16="http://schemas.microsoft.com/office/drawing/2014/main" id="{EC762472-2EB6-3240-A6AE-781D040A4051}"/>
                </a:ext>
              </a:extLst>
            </p:cNvPr>
            <p:cNvSpPr>
              <a:spLocks noChangeArrowheads="1"/>
            </p:cNvSpPr>
            <p:nvPr/>
          </p:nvSpPr>
          <p:spPr bwMode="auto">
            <a:xfrm>
              <a:off x="3284" y="1359"/>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470" name="Rectangle 29">
              <a:extLst>
                <a:ext uri="{FF2B5EF4-FFF2-40B4-BE49-F238E27FC236}">
                  <a16:creationId xmlns:a16="http://schemas.microsoft.com/office/drawing/2014/main" id="{0A59051C-D918-7244-BA69-137BCD1057A1}"/>
                </a:ext>
              </a:extLst>
            </p:cNvPr>
            <p:cNvSpPr>
              <a:spLocks noChangeArrowheads="1"/>
            </p:cNvSpPr>
            <p:nvPr/>
          </p:nvSpPr>
          <p:spPr bwMode="auto">
            <a:xfrm>
              <a:off x="2162" y="1968"/>
              <a:ext cx="2688" cy="76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1600">
                <a:latin typeface="Helvetica" pitchFamily="2" charset="0"/>
              </a:endParaRPr>
            </a:p>
          </p:txBody>
        </p:sp>
        <p:sp>
          <p:nvSpPr>
            <p:cNvPr id="61471" name="Rectangle 30">
              <a:extLst>
                <a:ext uri="{FF2B5EF4-FFF2-40B4-BE49-F238E27FC236}">
                  <a16:creationId xmlns:a16="http://schemas.microsoft.com/office/drawing/2014/main" id="{F4C1FB8A-0389-A149-A542-466B693607F0}"/>
                </a:ext>
              </a:extLst>
            </p:cNvPr>
            <p:cNvSpPr>
              <a:spLocks noChangeArrowheads="1"/>
            </p:cNvSpPr>
            <p:nvPr/>
          </p:nvSpPr>
          <p:spPr bwMode="auto">
            <a:xfrm>
              <a:off x="3986" y="2016"/>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72" name="Rectangle 31">
              <a:extLst>
                <a:ext uri="{FF2B5EF4-FFF2-40B4-BE49-F238E27FC236}">
                  <a16:creationId xmlns:a16="http://schemas.microsoft.com/office/drawing/2014/main" id="{EBCF0443-44C3-7D4E-872E-F241C07C72D7}"/>
                </a:ext>
              </a:extLst>
            </p:cNvPr>
            <p:cNvSpPr>
              <a:spLocks noChangeArrowheads="1"/>
            </p:cNvSpPr>
            <p:nvPr/>
          </p:nvSpPr>
          <p:spPr bwMode="auto">
            <a:xfrm>
              <a:off x="4418"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73" name="Rectangle 32">
              <a:extLst>
                <a:ext uri="{FF2B5EF4-FFF2-40B4-BE49-F238E27FC236}">
                  <a16:creationId xmlns:a16="http://schemas.microsoft.com/office/drawing/2014/main" id="{5D124BDC-E135-9249-9EF7-D5AC1C340337}"/>
                </a:ext>
              </a:extLst>
            </p:cNvPr>
            <p:cNvSpPr>
              <a:spLocks noChangeArrowheads="1"/>
            </p:cNvSpPr>
            <p:nvPr/>
          </p:nvSpPr>
          <p:spPr bwMode="auto">
            <a:xfrm>
              <a:off x="3698"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74" name="Rectangle 33">
              <a:extLst>
                <a:ext uri="{FF2B5EF4-FFF2-40B4-BE49-F238E27FC236}">
                  <a16:creationId xmlns:a16="http://schemas.microsoft.com/office/drawing/2014/main" id="{B2BF1020-A455-744E-B1DC-A480C857C748}"/>
                </a:ext>
              </a:extLst>
            </p:cNvPr>
            <p:cNvSpPr>
              <a:spLocks noChangeArrowheads="1"/>
            </p:cNvSpPr>
            <p:nvPr/>
          </p:nvSpPr>
          <p:spPr bwMode="auto">
            <a:xfrm>
              <a:off x="3410"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75" name="Rectangle 34">
              <a:extLst>
                <a:ext uri="{FF2B5EF4-FFF2-40B4-BE49-F238E27FC236}">
                  <a16:creationId xmlns:a16="http://schemas.microsoft.com/office/drawing/2014/main" id="{26FA55C6-32D3-F94F-A91C-B89366460EB6}"/>
                </a:ext>
              </a:extLst>
            </p:cNvPr>
            <p:cNvSpPr>
              <a:spLocks noChangeArrowheads="1"/>
            </p:cNvSpPr>
            <p:nvPr/>
          </p:nvSpPr>
          <p:spPr bwMode="auto">
            <a:xfrm>
              <a:off x="3986" y="2440"/>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76" name="Rectangle 35">
              <a:extLst>
                <a:ext uri="{FF2B5EF4-FFF2-40B4-BE49-F238E27FC236}">
                  <a16:creationId xmlns:a16="http://schemas.microsoft.com/office/drawing/2014/main" id="{EB642440-C66B-ED48-B0EF-D4086EC18C14}"/>
                </a:ext>
              </a:extLst>
            </p:cNvPr>
            <p:cNvSpPr>
              <a:spLocks noChangeArrowheads="1"/>
            </p:cNvSpPr>
            <p:nvPr/>
          </p:nvSpPr>
          <p:spPr bwMode="auto">
            <a:xfrm>
              <a:off x="4418"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77" name="Rectangle 36">
              <a:extLst>
                <a:ext uri="{FF2B5EF4-FFF2-40B4-BE49-F238E27FC236}">
                  <a16:creationId xmlns:a16="http://schemas.microsoft.com/office/drawing/2014/main" id="{D49D2D25-D7B1-7843-BCBD-8782DD481C85}"/>
                </a:ext>
              </a:extLst>
            </p:cNvPr>
            <p:cNvSpPr>
              <a:spLocks noChangeArrowheads="1"/>
            </p:cNvSpPr>
            <p:nvPr/>
          </p:nvSpPr>
          <p:spPr bwMode="auto">
            <a:xfrm>
              <a:off x="3698"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78" name="Rectangle 37">
              <a:extLst>
                <a:ext uri="{FF2B5EF4-FFF2-40B4-BE49-F238E27FC236}">
                  <a16:creationId xmlns:a16="http://schemas.microsoft.com/office/drawing/2014/main" id="{2B256353-D535-B54A-8E06-B0296809FDA3}"/>
                </a:ext>
              </a:extLst>
            </p:cNvPr>
            <p:cNvSpPr>
              <a:spLocks noChangeArrowheads="1"/>
            </p:cNvSpPr>
            <p:nvPr/>
          </p:nvSpPr>
          <p:spPr bwMode="auto">
            <a:xfrm>
              <a:off x="3410"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79" name="Rectangle 38">
              <a:extLst>
                <a:ext uri="{FF2B5EF4-FFF2-40B4-BE49-F238E27FC236}">
                  <a16:creationId xmlns:a16="http://schemas.microsoft.com/office/drawing/2014/main" id="{FCCD6B68-38A3-8840-B1DC-F612366B565B}"/>
                </a:ext>
              </a:extLst>
            </p:cNvPr>
            <p:cNvSpPr>
              <a:spLocks noChangeArrowheads="1"/>
            </p:cNvSpPr>
            <p:nvPr/>
          </p:nvSpPr>
          <p:spPr bwMode="auto">
            <a:xfrm>
              <a:off x="2306"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80" name="Rectangle 39">
              <a:extLst>
                <a:ext uri="{FF2B5EF4-FFF2-40B4-BE49-F238E27FC236}">
                  <a16:creationId xmlns:a16="http://schemas.microsoft.com/office/drawing/2014/main" id="{8CAB001D-B244-CD4E-B0BF-AFEAC7C7FE27}"/>
                </a:ext>
              </a:extLst>
            </p:cNvPr>
            <p:cNvSpPr>
              <a:spLocks noChangeArrowheads="1"/>
            </p:cNvSpPr>
            <p:nvPr/>
          </p:nvSpPr>
          <p:spPr bwMode="auto">
            <a:xfrm>
              <a:off x="2306"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81" name="Rectangle 40">
              <a:extLst>
                <a:ext uri="{FF2B5EF4-FFF2-40B4-BE49-F238E27FC236}">
                  <a16:creationId xmlns:a16="http://schemas.microsoft.com/office/drawing/2014/main" id="{EF32D662-4F7C-E648-B4EB-92A59C8254E4}"/>
                </a:ext>
              </a:extLst>
            </p:cNvPr>
            <p:cNvSpPr>
              <a:spLocks noChangeArrowheads="1"/>
            </p:cNvSpPr>
            <p:nvPr/>
          </p:nvSpPr>
          <p:spPr bwMode="auto">
            <a:xfrm>
              <a:off x="2738" y="2016"/>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82" name="Rectangle 41">
              <a:extLst>
                <a:ext uri="{FF2B5EF4-FFF2-40B4-BE49-F238E27FC236}">
                  <a16:creationId xmlns:a16="http://schemas.microsoft.com/office/drawing/2014/main" id="{59C8C96B-A438-3E41-9038-846CE25533C7}"/>
                </a:ext>
              </a:extLst>
            </p:cNvPr>
            <p:cNvSpPr>
              <a:spLocks noChangeArrowheads="1"/>
            </p:cNvSpPr>
            <p:nvPr/>
          </p:nvSpPr>
          <p:spPr bwMode="auto">
            <a:xfrm>
              <a:off x="2738" y="244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83" name="Text Box 42">
              <a:extLst>
                <a:ext uri="{FF2B5EF4-FFF2-40B4-BE49-F238E27FC236}">
                  <a16:creationId xmlns:a16="http://schemas.microsoft.com/office/drawing/2014/main" id="{FBD30AE0-8A6F-5147-838E-E0EAF992B2A8}"/>
                </a:ext>
              </a:extLst>
            </p:cNvPr>
            <p:cNvSpPr txBox="1">
              <a:spLocks noChangeArrowheads="1"/>
            </p:cNvSpPr>
            <p:nvPr/>
          </p:nvSpPr>
          <p:spPr bwMode="auto">
            <a:xfrm>
              <a:off x="1732" y="2254"/>
              <a:ext cx="46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1:</a:t>
              </a:r>
            </a:p>
          </p:txBody>
        </p:sp>
        <p:sp>
          <p:nvSpPr>
            <p:cNvPr id="61484" name="Rectangle 43">
              <a:extLst>
                <a:ext uri="{FF2B5EF4-FFF2-40B4-BE49-F238E27FC236}">
                  <a16:creationId xmlns:a16="http://schemas.microsoft.com/office/drawing/2014/main" id="{52FEAFE8-5C72-EB45-A2F6-F4C1430C77C2}"/>
                </a:ext>
              </a:extLst>
            </p:cNvPr>
            <p:cNvSpPr>
              <a:spLocks noChangeArrowheads="1"/>
            </p:cNvSpPr>
            <p:nvPr/>
          </p:nvSpPr>
          <p:spPr bwMode="auto">
            <a:xfrm>
              <a:off x="3282" y="223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485" name="Rectangle 44">
              <a:extLst>
                <a:ext uri="{FF2B5EF4-FFF2-40B4-BE49-F238E27FC236}">
                  <a16:creationId xmlns:a16="http://schemas.microsoft.com/office/drawing/2014/main" id="{4296E43B-6ACA-C84E-AF36-09BD03A4870A}"/>
                </a:ext>
              </a:extLst>
            </p:cNvPr>
            <p:cNvSpPr>
              <a:spLocks noChangeArrowheads="1"/>
            </p:cNvSpPr>
            <p:nvPr/>
          </p:nvSpPr>
          <p:spPr bwMode="auto">
            <a:xfrm>
              <a:off x="2162" y="3079"/>
              <a:ext cx="2688" cy="76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1600">
                <a:latin typeface="Helvetica" pitchFamily="2" charset="0"/>
              </a:endParaRPr>
            </a:p>
          </p:txBody>
        </p:sp>
        <p:sp>
          <p:nvSpPr>
            <p:cNvPr id="61486" name="Rectangle 45">
              <a:extLst>
                <a:ext uri="{FF2B5EF4-FFF2-40B4-BE49-F238E27FC236}">
                  <a16:creationId xmlns:a16="http://schemas.microsoft.com/office/drawing/2014/main" id="{29DD47F6-B7E4-2443-800A-8B1B737918A0}"/>
                </a:ext>
              </a:extLst>
            </p:cNvPr>
            <p:cNvSpPr>
              <a:spLocks noChangeArrowheads="1"/>
            </p:cNvSpPr>
            <p:nvPr/>
          </p:nvSpPr>
          <p:spPr bwMode="auto">
            <a:xfrm>
              <a:off x="3986" y="3127"/>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87" name="Rectangle 46">
              <a:extLst>
                <a:ext uri="{FF2B5EF4-FFF2-40B4-BE49-F238E27FC236}">
                  <a16:creationId xmlns:a16="http://schemas.microsoft.com/office/drawing/2014/main" id="{3389D8E3-7104-1748-B206-7325189F2796}"/>
                </a:ext>
              </a:extLst>
            </p:cNvPr>
            <p:cNvSpPr>
              <a:spLocks noChangeArrowheads="1"/>
            </p:cNvSpPr>
            <p:nvPr/>
          </p:nvSpPr>
          <p:spPr bwMode="auto">
            <a:xfrm>
              <a:off x="4418"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88" name="Rectangle 47">
              <a:extLst>
                <a:ext uri="{FF2B5EF4-FFF2-40B4-BE49-F238E27FC236}">
                  <a16:creationId xmlns:a16="http://schemas.microsoft.com/office/drawing/2014/main" id="{289C2788-D05B-CA42-9694-EAE0917371AB}"/>
                </a:ext>
              </a:extLst>
            </p:cNvPr>
            <p:cNvSpPr>
              <a:spLocks noChangeArrowheads="1"/>
            </p:cNvSpPr>
            <p:nvPr/>
          </p:nvSpPr>
          <p:spPr bwMode="auto">
            <a:xfrm>
              <a:off x="3698"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89" name="Rectangle 48">
              <a:extLst>
                <a:ext uri="{FF2B5EF4-FFF2-40B4-BE49-F238E27FC236}">
                  <a16:creationId xmlns:a16="http://schemas.microsoft.com/office/drawing/2014/main" id="{9DAD7F84-09A8-2D4A-B90D-F50EECC8F65B}"/>
                </a:ext>
              </a:extLst>
            </p:cNvPr>
            <p:cNvSpPr>
              <a:spLocks noChangeArrowheads="1"/>
            </p:cNvSpPr>
            <p:nvPr/>
          </p:nvSpPr>
          <p:spPr bwMode="auto">
            <a:xfrm>
              <a:off x="3410"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90" name="Rectangle 49">
              <a:extLst>
                <a:ext uri="{FF2B5EF4-FFF2-40B4-BE49-F238E27FC236}">
                  <a16:creationId xmlns:a16="http://schemas.microsoft.com/office/drawing/2014/main" id="{780F4B0D-5C7B-BD44-A6DE-0B5A500DAD4A}"/>
                </a:ext>
              </a:extLst>
            </p:cNvPr>
            <p:cNvSpPr>
              <a:spLocks noChangeArrowheads="1"/>
            </p:cNvSpPr>
            <p:nvPr/>
          </p:nvSpPr>
          <p:spPr bwMode="auto">
            <a:xfrm>
              <a:off x="3986" y="3551"/>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91" name="Rectangle 50">
              <a:extLst>
                <a:ext uri="{FF2B5EF4-FFF2-40B4-BE49-F238E27FC236}">
                  <a16:creationId xmlns:a16="http://schemas.microsoft.com/office/drawing/2014/main" id="{4094C8C4-DA1B-364F-8948-999A04E51705}"/>
                </a:ext>
              </a:extLst>
            </p:cNvPr>
            <p:cNvSpPr>
              <a:spLocks noChangeArrowheads="1"/>
            </p:cNvSpPr>
            <p:nvPr/>
          </p:nvSpPr>
          <p:spPr bwMode="auto">
            <a:xfrm>
              <a:off x="4418"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92" name="Rectangle 51">
              <a:extLst>
                <a:ext uri="{FF2B5EF4-FFF2-40B4-BE49-F238E27FC236}">
                  <a16:creationId xmlns:a16="http://schemas.microsoft.com/office/drawing/2014/main" id="{72538D8A-1591-544E-AAFA-B9C40AD36999}"/>
                </a:ext>
              </a:extLst>
            </p:cNvPr>
            <p:cNvSpPr>
              <a:spLocks noChangeArrowheads="1"/>
            </p:cNvSpPr>
            <p:nvPr/>
          </p:nvSpPr>
          <p:spPr bwMode="auto">
            <a:xfrm>
              <a:off x="3698"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93" name="Rectangle 52">
              <a:extLst>
                <a:ext uri="{FF2B5EF4-FFF2-40B4-BE49-F238E27FC236}">
                  <a16:creationId xmlns:a16="http://schemas.microsoft.com/office/drawing/2014/main" id="{48EB7EF9-355B-D44F-BF25-2A7875FF7CAD}"/>
                </a:ext>
              </a:extLst>
            </p:cNvPr>
            <p:cNvSpPr>
              <a:spLocks noChangeArrowheads="1"/>
            </p:cNvSpPr>
            <p:nvPr/>
          </p:nvSpPr>
          <p:spPr bwMode="auto">
            <a:xfrm>
              <a:off x="3410"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94" name="Rectangle 53">
              <a:extLst>
                <a:ext uri="{FF2B5EF4-FFF2-40B4-BE49-F238E27FC236}">
                  <a16:creationId xmlns:a16="http://schemas.microsoft.com/office/drawing/2014/main" id="{F8B669D9-DB7D-C84F-98CC-3C4FFADA7066}"/>
                </a:ext>
              </a:extLst>
            </p:cNvPr>
            <p:cNvSpPr>
              <a:spLocks noChangeArrowheads="1"/>
            </p:cNvSpPr>
            <p:nvPr/>
          </p:nvSpPr>
          <p:spPr bwMode="auto">
            <a:xfrm>
              <a:off x="2306"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95" name="Rectangle 54">
              <a:extLst>
                <a:ext uri="{FF2B5EF4-FFF2-40B4-BE49-F238E27FC236}">
                  <a16:creationId xmlns:a16="http://schemas.microsoft.com/office/drawing/2014/main" id="{EFBAAA91-C806-FE49-A67F-D37EEBEC227A}"/>
                </a:ext>
              </a:extLst>
            </p:cNvPr>
            <p:cNvSpPr>
              <a:spLocks noChangeArrowheads="1"/>
            </p:cNvSpPr>
            <p:nvPr/>
          </p:nvSpPr>
          <p:spPr bwMode="auto">
            <a:xfrm>
              <a:off x="2306"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96" name="Rectangle 55">
              <a:extLst>
                <a:ext uri="{FF2B5EF4-FFF2-40B4-BE49-F238E27FC236}">
                  <a16:creationId xmlns:a16="http://schemas.microsoft.com/office/drawing/2014/main" id="{A09ACA20-2449-FD42-A459-2984CA1E4BB6}"/>
                </a:ext>
              </a:extLst>
            </p:cNvPr>
            <p:cNvSpPr>
              <a:spLocks noChangeArrowheads="1"/>
            </p:cNvSpPr>
            <p:nvPr/>
          </p:nvSpPr>
          <p:spPr bwMode="auto">
            <a:xfrm>
              <a:off x="2738" y="312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97" name="Rectangle 56">
              <a:extLst>
                <a:ext uri="{FF2B5EF4-FFF2-40B4-BE49-F238E27FC236}">
                  <a16:creationId xmlns:a16="http://schemas.microsoft.com/office/drawing/2014/main" id="{263C5E84-6934-294D-A7B0-4F89829ED833}"/>
                </a:ext>
              </a:extLst>
            </p:cNvPr>
            <p:cNvSpPr>
              <a:spLocks noChangeArrowheads="1"/>
            </p:cNvSpPr>
            <p:nvPr/>
          </p:nvSpPr>
          <p:spPr bwMode="auto">
            <a:xfrm>
              <a:off x="2738" y="3551"/>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98" name="Text Box 57">
              <a:extLst>
                <a:ext uri="{FF2B5EF4-FFF2-40B4-BE49-F238E27FC236}">
                  <a16:creationId xmlns:a16="http://schemas.microsoft.com/office/drawing/2014/main" id="{976C4C28-B45D-E248-9E54-E652863A9A87}"/>
                </a:ext>
              </a:extLst>
            </p:cNvPr>
            <p:cNvSpPr txBox="1">
              <a:spLocks noChangeArrowheads="1"/>
            </p:cNvSpPr>
            <p:nvPr/>
          </p:nvSpPr>
          <p:spPr bwMode="auto">
            <a:xfrm>
              <a:off x="1606" y="3365"/>
              <a:ext cx="5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a:t>
              </a:r>
              <a:r>
                <a:rPr lang="en-US" altLang="zh-CN" sz="1600" i="1">
                  <a:latin typeface="Helvetica" pitchFamily="2" charset="0"/>
                </a:rPr>
                <a:t>S</a:t>
              </a:r>
              <a:r>
                <a:rPr lang="en-US" altLang="zh-CN" sz="1600">
                  <a:latin typeface="Helvetica" pitchFamily="2" charset="0"/>
                </a:rPr>
                <a:t>-1:</a:t>
              </a:r>
            </a:p>
          </p:txBody>
        </p:sp>
        <p:sp>
          <p:nvSpPr>
            <p:cNvPr id="61499" name="Rectangle 58">
              <a:extLst>
                <a:ext uri="{FF2B5EF4-FFF2-40B4-BE49-F238E27FC236}">
                  <a16:creationId xmlns:a16="http://schemas.microsoft.com/office/drawing/2014/main" id="{44235EFB-DD62-E443-AAFF-E9BFD8F21500}"/>
                </a:ext>
              </a:extLst>
            </p:cNvPr>
            <p:cNvSpPr>
              <a:spLocks noChangeArrowheads="1"/>
            </p:cNvSpPr>
            <p:nvPr/>
          </p:nvSpPr>
          <p:spPr bwMode="auto">
            <a:xfrm>
              <a:off x="3282" y="3343"/>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500" name="Rectangle 59">
              <a:extLst>
                <a:ext uri="{FF2B5EF4-FFF2-40B4-BE49-F238E27FC236}">
                  <a16:creationId xmlns:a16="http://schemas.microsoft.com/office/drawing/2014/main" id="{29CB3C15-EFE5-F543-99DF-C439186C05DE}"/>
                </a:ext>
              </a:extLst>
            </p:cNvPr>
            <p:cNvSpPr>
              <a:spLocks noChangeArrowheads="1"/>
            </p:cNvSpPr>
            <p:nvPr/>
          </p:nvSpPr>
          <p:spPr bwMode="auto">
            <a:xfrm>
              <a:off x="3316" y="283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501" name="Text Box 60">
              <a:extLst>
                <a:ext uri="{FF2B5EF4-FFF2-40B4-BE49-F238E27FC236}">
                  <a16:creationId xmlns:a16="http://schemas.microsoft.com/office/drawing/2014/main" id="{77E8CE1C-FEC1-6944-9F37-B1D97BC3B06E}"/>
                </a:ext>
              </a:extLst>
            </p:cNvPr>
            <p:cNvSpPr txBox="1">
              <a:spLocks noChangeArrowheads="1"/>
            </p:cNvSpPr>
            <p:nvPr/>
          </p:nvSpPr>
          <p:spPr bwMode="auto">
            <a:xfrm>
              <a:off x="96" y="576"/>
              <a:ext cx="1412" cy="16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800">
                  <a:latin typeface="Helvetica" pitchFamily="2" charset="0"/>
                </a:rPr>
                <a:t>Cache is an array</a:t>
              </a:r>
            </a:p>
            <a:p>
              <a:pPr>
                <a:spcBef>
                  <a:spcPct val="0"/>
                </a:spcBef>
                <a:buFontTx/>
                <a:buNone/>
              </a:pPr>
              <a:r>
                <a:rPr lang="en-US" altLang="zh-CN" sz="1800">
                  <a:latin typeface="Helvetica" pitchFamily="2" charset="0"/>
                </a:rPr>
                <a:t>of sets.</a:t>
              </a:r>
            </a:p>
            <a:p>
              <a:pPr>
                <a:spcBef>
                  <a:spcPct val="0"/>
                </a:spcBef>
                <a:buFontTx/>
                <a:buNone/>
              </a:pPr>
              <a:endParaRPr lang="en-US" altLang="zh-CN" sz="1800">
                <a:latin typeface="Helvetica" pitchFamily="2" charset="0"/>
              </a:endParaRPr>
            </a:p>
            <a:p>
              <a:pPr>
                <a:spcBef>
                  <a:spcPct val="0"/>
                </a:spcBef>
                <a:buFontTx/>
                <a:buNone/>
              </a:pPr>
              <a:r>
                <a:rPr lang="en-US" altLang="zh-CN" sz="1800">
                  <a:latin typeface="Helvetica" pitchFamily="2" charset="0"/>
                </a:rPr>
                <a:t>Each set contains</a:t>
              </a:r>
            </a:p>
            <a:p>
              <a:pPr>
                <a:spcBef>
                  <a:spcPct val="0"/>
                </a:spcBef>
                <a:buFontTx/>
                <a:buNone/>
              </a:pPr>
              <a:r>
                <a:rPr lang="en-US" altLang="zh-CN" sz="1800">
                  <a:latin typeface="Helvetica" pitchFamily="2" charset="0"/>
                </a:rPr>
                <a:t>one or more lines.</a:t>
              </a:r>
            </a:p>
            <a:p>
              <a:pPr>
                <a:spcBef>
                  <a:spcPct val="0"/>
                </a:spcBef>
                <a:buFontTx/>
                <a:buNone/>
              </a:pPr>
              <a:endParaRPr lang="en-US" altLang="zh-CN" sz="1800">
                <a:latin typeface="Helvetica" pitchFamily="2" charset="0"/>
              </a:endParaRPr>
            </a:p>
            <a:p>
              <a:pPr>
                <a:spcBef>
                  <a:spcPct val="0"/>
                </a:spcBef>
                <a:buFontTx/>
                <a:buNone/>
              </a:pPr>
              <a:r>
                <a:rPr lang="en-US" altLang="zh-CN" sz="1800">
                  <a:latin typeface="Helvetica" pitchFamily="2" charset="0"/>
                </a:rPr>
                <a:t>Each line holds a</a:t>
              </a:r>
            </a:p>
            <a:p>
              <a:pPr>
                <a:spcBef>
                  <a:spcPct val="0"/>
                </a:spcBef>
                <a:buFontTx/>
                <a:buNone/>
              </a:pPr>
              <a:r>
                <a:rPr lang="en-US" altLang="zh-CN" sz="1800">
                  <a:latin typeface="Helvetica" pitchFamily="2" charset="0"/>
                </a:rPr>
                <a:t>block of data.</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6DD8CD48-84F0-5B47-8A6C-8B578C1B85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3F18BC8-07B2-C844-9CC1-70C108069D0C}" type="slidenum">
              <a:rPr lang="zh-CN" altLang="en-US" sz="1400">
                <a:latin typeface="Times New Roman" panose="02020603050405020304" pitchFamily="18" charset="0"/>
              </a:rPr>
              <a:pPr>
                <a:spcBef>
                  <a:spcPct val="0"/>
                </a:spcBef>
                <a:buFontTx/>
                <a:buNone/>
              </a:pPr>
              <a:t>3</a:t>
            </a:fld>
            <a:endParaRPr lang="en-US" altLang="zh-CN" sz="1400">
              <a:latin typeface="Times New Roman" panose="02020603050405020304" pitchFamily="18" charset="0"/>
            </a:endParaRPr>
          </a:p>
        </p:txBody>
      </p:sp>
      <p:sp>
        <p:nvSpPr>
          <p:cNvPr id="8195" name="Rectangle 2">
            <a:extLst>
              <a:ext uri="{FF2B5EF4-FFF2-40B4-BE49-F238E27FC236}">
                <a16:creationId xmlns:a16="http://schemas.microsoft.com/office/drawing/2014/main" id="{73DD2D47-9394-7D43-84B7-4F0B733C3748}"/>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8196" name="Rectangle 3">
            <a:extLst>
              <a:ext uri="{FF2B5EF4-FFF2-40B4-BE49-F238E27FC236}">
                <a16:creationId xmlns:a16="http://schemas.microsoft.com/office/drawing/2014/main" id="{6EC3A435-D304-CB41-B3EB-8959B90782C2}"/>
              </a:ext>
            </a:extLst>
          </p:cNvPr>
          <p:cNvSpPr>
            <a:spLocks noGrp="1" noChangeArrowheads="1"/>
          </p:cNvSpPr>
          <p:nvPr>
            <p:ph type="body" idx="1"/>
          </p:nvPr>
        </p:nvSpPr>
        <p:spPr>
          <a:xfrm>
            <a:off x="457200" y="1600200"/>
            <a:ext cx="7772400" cy="4343400"/>
          </a:xfrm>
        </p:spPr>
        <p:txBody>
          <a:bodyPr/>
          <a:lstStyle/>
          <a:p>
            <a:pPr>
              <a:lnSpc>
                <a:spcPct val="130000"/>
              </a:lnSpc>
            </a:pPr>
            <a:r>
              <a:rPr lang="en-US" altLang="zh-CN" sz="2400" dirty="0">
                <a:solidFill>
                  <a:srgbClr val="C00000"/>
                </a:solidFill>
                <a:ea typeface="宋体" panose="02010600030101010101" pitchFamily="2" charset="-122"/>
              </a:rPr>
              <a:t>Principle of Locality:</a:t>
            </a:r>
            <a:r>
              <a:rPr lang="en-US" altLang="zh-CN" sz="2400" dirty="0">
                <a:ea typeface="宋体" panose="02010600030101010101" pitchFamily="2" charset="-122"/>
              </a:rPr>
              <a:t> </a:t>
            </a:r>
            <a:r>
              <a:rPr lang="en-GB" altLang="zh-CN" sz="2400" dirty="0">
                <a:ea typeface="宋体" panose="02010600030101010101" pitchFamily="2" charset="-122"/>
              </a:rPr>
              <a:t>Programs tend to use data and instructions with addresses </a:t>
            </a:r>
            <a:r>
              <a:rPr lang="en-GB" altLang="zh-CN" sz="2400" dirty="0">
                <a:solidFill>
                  <a:srgbClr val="FF0000"/>
                </a:solidFill>
                <a:ea typeface="宋体" panose="02010600030101010101" pitchFamily="2" charset="-122"/>
              </a:rPr>
              <a:t>near</a:t>
            </a:r>
            <a:r>
              <a:rPr lang="en-GB" altLang="zh-CN" sz="2400" dirty="0">
                <a:ea typeface="宋体" panose="02010600030101010101" pitchFamily="2" charset="-122"/>
              </a:rPr>
              <a:t> or </a:t>
            </a:r>
            <a:r>
              <a:rPr lang="en-GB" altLang="zh-CN" sz="2400" dirty="0">
                <a:solidFill>
                  <a:srgbClr val="FF0000"/>
                </a:solidFill>
                <a:ea typeface="宋体" panose="02010600030101010101" pitchFamily="2" charset="-122"/>
              </a:rPr>
              <a:t>equal</a:t>
            </a:r>
            <a:r>
              <a:rPr lang="en-GB" altLang="zh-CN" sz="2400" dirty="0">
                <a:ea typeface="宋体" panose="02010600030101010101" pitchFamily="2" charset="-122"/>
              </a:rPr>
              <a:t> to those they have used recently</a:t>
            </a:r>
          </a:p>
          <a:p>
            <a:pPr lvl="1">
              <a:lnSpc>
                <a:spcPct val="130000"/>
              </a:lnSpc>
            </a:pPr>
            <a:r>
              <a:rPr lang="en-US" altLang="zh-CN" sz="2000" dirty="0">
                <a:ea typeface="宋体" panose="02010600030101010101" pitchFamily="2" charset="-122"/>
              </a:rPr>
              <a:t>Temporal locality</a:t>
            </a:r>
          </a:p>
          <a:p>
            <a:pPr lvl="2">
              <a:lnSpc>
                <a:spcPct val="130000"/>
              </a:lnSpc>
            </a:pPr>
            <a:r>
              <a:rPr lang="en-GB" altLang="zh-CN" sz="1800" dirty="0">
                <a:ea typeface="宋体" panose="02010600030101010101" pitchFamily="2" charset="-122"/>
              </a:rPr>
              <a:t>Recently referenced items are likely </a:t>
            </a:r>
            <a:br>
              <a:rPr lang="en-GB" altLang="zh-CN" sz="1800" dirty="0">
                <a:ea typeface="宋体" panose="02010600030101010101" pitchFamily="2" charset="-122"/>
              </a:rPr>
            </a:br>
            <a:r>
              <a:rPr lang="en-GB" altLang="zh-CN" sz="1800" dirty="0">
                <a:ea typeface="宋体" panose="02010600030101010101" pitchFamily="2" charset="-122"/>
              </a:rPr>
              <a:t>to be referenced again soon</a:t>
            </a:r>
            <a:endParaRPr lang="en-US" altLang="zh-CN" sz="1800" dirty="0">
              <a:ea typeface="宋体" panose="02010600030101010101" pitchFamily="2" charset="-122"/>
            </a:endParaRPr>
          </a:p>
          <a:p>
            <a:pPr lvl="1">
              <a:lnSpc>
                <a:spcPct val="130000"/>
              </a:lnSpc>
            </a:pPr>
            <a:r>
              <a:rPr lang="en-US" altLang="zh-CN" sz="2000" dirty="0">
                <a:ea typeface="宋体" panose="02010600030101010101" pitchFamily="2" charset="-122"/>
              </a:rPr>
              <a:t>Spatial locality</a:t>
            </a:r>
          </a:p>
          <a:p>
            <a:pPr lvl="2"/>
            <a:r>
              <a:rPr lang="en-GB" altLang="zh-CN" dirty="0">
                <a:ea typeface="宋体" panose="02010600030101010101" pitchFamily="2" charset="-122"/>
              </a:rPr>
              <a:t>Items with nearby addresses tend </a:t>
            </a:r>
            <a:br>
              <a:rPr lang="en-GB" altLang="zh-CN" dirty="0">
                <a:ea typeface="宋体" panose="02010600030101010101" pitchFamily="2" charset="-122"/>
              </a:rPr>
            </a:br>
            <a:r>
              <a:rPr lang="en-GB" altLang="zh-CN" dirty="0">
                <a:ea typeface="宋体" panose="02010600030101010101" pitchFamily="2" charset="-122"/>
              </a:rPr>
              <a:t>to be referenced close together in time</a:t>
            </a:r>
          </a:p>
        </p:txBody>
      </p:sp>
      <p:sp>
        <p:nvSpPr>
          <p:cNvPr id="8197" name="Rectangle 4">
            <a:extLst>
              <a:ext uri="{FF2B5EF4-FFF2-40B4-BE49-F238E27FC236}">
                <a16:creationId xmlns:a16="http://schemas.microsoft.com/office/drawing/2014/main" id="{21AB4052-E0B7-9746-ADBE-71416FCB2D29}"/>
              </a:ext>
            </a:extLst>
          </p:cNvPr>
          <p:cNvSpPr>
            <a:spLocks noChangeArrowheads="1"/>
          </p:cNvSpPr>
          <p:nvPr/>
        </p:nvSpPr>
        <p:spPr bwMode="auto">
          <a:xfrm>
            <a:off x="6546850" y="3505200"/>
            <a:ext cx="1905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198" name="Rectangle 5">
            <a:extLst>
              <a:ext uri="{FF2B5EF4-FFF2-40B4-BE49-F238E27FC236}">
                <a16:creationId xmlns:a16="http://schemas.microsoft.com/office/drawing/2014/main" id="{BEA34817-C929-1D4E-90E4-0ED0228927BE}"/>
              </a:ext>
            </a:extLst>
          </p:cNvPr>
          <p:cNvSpPr>
            <a:spLocks noChangeArrowheads="1"/>
          </p:cNvSpPr>
          <p:nvPr/>
        </p:nvSpPr>
        <p:spPr bwMode="auto">
          <a:xfrm>
            <a:off x="6940550" y="3505200"/>
            <a:ext cx="381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199" name="Freeform 6">
            <a:extLst>
              <a:ext uri="{FF2B5EF4-FFF2-40B4-BE49-F238E27FC236}">
                <a16:creationId xmlns:a16="http://schemas.microsoft.com/office/drawing/2014/main" id="{CEC09685-EDB0-1040-B1C9-E881CD25E3CA}"/>
              </a:ext>
            </a:extLst>
          </p:cNvPr>
          <p:cNvSpPr>
            <a:spLocks/>
          </p:cNvSpPr>
          <p:nvPr/>
        </p:nvSpPr>
        <p:spPr bwMode="auto">
          <a:xfrm>
            <a:off x="6770688" y="2995613"/>
            <a:ext cx="627062" cy="433387"/>
          </a:xfrm>
          <a:custGeom>
            <a:avLst/>
            <a:gdLst>
              <a:gd name="T0" fmla="*/ 285817 w 627844"/>
              <a:gd name="T1" fmla="*/ 430769 h 433589"/>
              <a:gd name="T2" fmla="*/ 45351 w 627844"/>
              <a:gd name="T3" fmla="*/ 72504 h 433589"/>
              <a:gd name="T4" fmla="*/ 557922 w 627844"/>
              <a:gd name="T5" fmla="*/ 59709 h 433589"/>
              <a:gd name="T6" fmla="*/ 399722 w 627844"/>
              <a:gd name="T7" fmla="*/ 430769 h 433589"/>
              <a:gd name="T8" fmla="*/ 0 60000 65536"/>
              <a:gd name="T9" fmla="*/ 0 60000 65536"/>
              <a:gd name="T10" fmla="*/ 0 60000 65536"/>
              <a:gd name="T11" fmla="*/ 0 60000 65536"/>
              <a:gd name="T12" fmla="*/ 0 w 627844"/>
              <a:gd name="T13" fmla="*/ 0 h 433589"/>
              <a:gd name="T14" fmla="*/ 627844 w 627844"/>
              <a:gd name="T15" fmla="*/ 433589 h 433589"/>
            </a:gdLst>
            <a:ahLst/>
            <a:cxnLst>
              <a:cxn ang="T8">
                <a:pos x="T0" y="T1"/>
              </a:cxn>
              <a:cxn ang="T9">
                <a:pos x="T2" y="T3"/>
              </a:cxn>
              <a:cxn ang="T10">
                <a:pos x="T4" y="T5"/>
              </a:cxn>
              <a:cxn ang="T11">
                <a:pos x="T6" y="T7"/>
              </a:cxn>
            </a:cxnLst>
            <a:rect l="T12" t="T13" r="T14" b="T15"/>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zh-TW" altLang="en-US" b="0" dirty="0">
              <a:latin typeface="Nanum Myeongjo" panose="02020603020101020101" pitchFamily="18" charset="-127"/>
            </a:endParaRPr>
          </a:p>
        </p:txBody>
      </p:sp>
      <p:sp>
        <p:nvSpPr>
          <p:cNvPr id="8200" name="Rectangle 7">
            <a:extLst>
              <a:ext uri="{FF2B5EF4-FFF2-40B4-BE49-F238E27FC236}">
                <a16:creationId xmlns:a16="http://schemas.microsoft.com/office/drawing/2014/main" id="{1691F6FA-E0A2-A840-B447-4C2971B84D5A}"/>
              </a:ext>
            </a:extLst>
          </p:cNvPr>
          <p:cNvSpPr>
            <a:spLocks noChangeArrowheads="1"/>
          </p:cNvSpPr>
          <p:nvPr/>
        </p:nvSpPr>
        <p:spPr bwMode="auto">
          <a:xfrm>
            <a:off x="6553200" y="4745038"/>
            <a:ext cx="1905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201" name="Rectangle 8">
            <a:extLst>
              <a:ext uri="{FF2B5EF4-FFF2-40B4-BE49-F238E27FC236}">
                <a16:creationId xmlns:a16="http://schemas.microsoft.com/office/drawing/2014/main" id="{828B47BA-A90E-DB4D-9555-D261BD6F7FBF}"/>
              </a:ext>
            </a:extLst>
          </p:cNvPr>
          <p:cNvSpPr>
            <a:spLocks noChangeArrowheads="1"/>
          </p:cNvSpPr>
          <p:nvPr/>
        </p:nvSpPr>
        <p:spPr bwMode="auto">
          <a:xfrm>
            <a:off x="6946900" y="4745038"/>
            <a:ext cx="381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202" name="Rectangle 9">
            <a:extLst>
              <a:ext uri="{FF2B5EF4-FFF2-40B4-BE49-F238E27FC236}">
                <a16:creationId xmlns:a16="http://schemas.microsoft.com/office/drawing/2014/main" id="{4EF22A87-55D2-F643-8A50-B9D42EAC2F14}"/>
              </a:ext>
            </a:extLst>
          </p:cNvPr>
          <p:cNvSpPr>
            <a:spLocks noChangeArrowheads="1"/>
          </p:cNvSpPr>
          <p:nvPr/>
        </p:nvSpPr>
        <p:spPr bwMode="auto">
          <a:xfrm>
            <a:off x="7321550" y="4745038"/>
            <a:ext cx="381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203" name="Freeform 10">
            <a:extLst>
              <a:ext uri="{FF2B5EF4-FFF2-40B4-BE49-F238E27FC236}">
                <a16:creationId xmlns:a16="http://schemas.microsoft.com/office/drawing/2014/main" id="{F5F1D86F-35E4-124C-A3DD-DCD9D9965CEF}"/>
              </a:ext>
            </a:extLst>
          </p:cNvPr>
          <p:cNvSpPr>
            <a:spLocks/>
          </p:cNvSpPr>
          <p:nvPr/>
        </p:nvSpPr>
        <p:spPr bwMode="auto">
          <a:xfrm>
            <a:off x="6867525" y="4314825"/>
            <a:ext cx="841375" cy="360363"/>
          </a:xfrm>
          <a:custGeom>
            <a:avLst/>
            <a:gdLst>
              <a:gd name="T0" fmla="*/ 200541 w 841420"/>
              <a:gd name="T1" fmla="*/ 364651 h 359535"/>
              <a:gd name="T2" fmla="*/ 91155 w 841420"/>
              <a:gd name="T3" fmla="*/ 58743 h 359535"/>
              <a:gd name="T4" fmla="*/ 747488 w 841420"/>
              <a:gd name="T5" fmla="*/ 52093 h 359535"/>
              <a:gd name="T6" fmla="*/ 650966 w 841420"/>
              <a:gd name="T7" fmla="*/ 371302 h 359535"/>
              <a:gd name="T8" fmla="*/ 0 60000 65536"/>
              <a:gd name="T9" fmla="*/ 0 60000 65536"/>
              <a:gd name="T10" fmla="*/ 0 60000 65536"/>
              <a:gd name="T11" fmla="*/ 0 60000 65536"/>
              <a:gd name="T12" fmla="*/ 0 w 841420"/>
              <a:gd name="T13" fmla="*/ 0 h 359535"/>
              <a:gd name="T14" fmla="*/ 841420 w 841420"/>
              <a:gd name="T15" fmla="*/ 359535 h 359535"/>
            </a:gdLst>
            <a:ahLst/>
            <a:cxnLst>
              <a:cxn ang="T8">
                <a:pos x="T0" y="T1"/>
              </a:cxn>
              <a:cxn ang="T9">
                <a:pos x="T2" y="T3"/>
              </a:cxn>
              <a:cxn ang="T10">
                <a:pos x="T4" y="T5"/>
              </a:cxn>
              <a:cxn ang="T11">
                <a:pos x="T6" y="T7"/>
              </a:cxn>
            </a:cxnLst>
            <a:rect l="T12" t="T13" r="T14" b="T15"/>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zh-TW" altLang="en-US" b="0" dirty="0">
              <a:latin typeface="Nanum Myeongjo" panose="02020603020101020101" pitchFamily="18"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E523E166-5149-4D4F-9467-202A23B716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C4FD124-8DF2-9140-B8FD-3718CE209A9B}" type="slidenum">
              <a:rPr lang="zh-CN" altLang="en-US" sz="1400">
                <a:latin typeface="Times New Roman" panose="02020603050405020304" pitchFamily="18" charset="0"/>
              </a:rPr>
              <a:pPr>
                <a:spcBef>
                  <a:spcPct val="0"/>
                </a:spcBef>
                <a:buFontTx/>
                <a:buNone/>
              </a:pPr>
              <a:t>30</a:t>
            </a:fld>
            <a:endParaRPr lang="en-US" altLang="zh-CN" sz="1400">
              <a:latin typeface="Times New Roman" panose="02020603050405020304" pitchFamily="18" charset="0"/>
            </a:endParaRPr>
          </a:p>
        </p:txBody>
      </p:sp>
      <p:sp>
        <p:nvSpPr>
          <p:cNvPr id="63491" name="Rectangle 2">
            <a:extLst>
              <a:ext uri="{FF2B5EF4-FFF2-40B4-BE49-F238E27FC236}">
                <a16:creationId xmlns:a16="http://schemas.microsoft.com/office/drawing/2014/main" id="{3000353C-4281-E04B-954F-1B4B6A5B53F4}"/>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graphicFrame>
        <p:nvGraphicFramePr>
          <p:cNvPr id="1006595" name="Group 3">
            <a:extLst>
              <a:ext uri="{FF2B5EF4-FFF2-40B4-BE49-F238E27FC236}">
                <a16:creationId xmlns:a16="http://schemas.microsoft.com/office/drawing/2014/main" id="{BBF369C5-2275-B246-A4EA-BDE84235F020}"/>
              </a:ext>
            </a:extLst>
          </p:cNvPr>
          <p:cNvGraphicFramePr>
            <a:graphicFrameLocks noGrp="1"/>
          </p:cNvGraphicFramePr>
          <p:nvPr>
            <p:ph idx="1"/>
          </p:nvPr>
        </p:nvGraphicFramePr>
        <p:xfrm>
          <a:off x="457200" y="1600200"/>
          <a:ext cx="8562975" cy="4419600"/>
        </p:xfrm>
        <a:graphic>
          <a:graphicData uri="http://schemas.openxmlformats.org/drawingml/2006/table">
            <a:tbl>
              <a:tblPr/>
              <a:tblGrid>
                <a:gridCol w="2085975">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82073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Fundamental parameters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736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Descriptions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622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S = 2</a:t>
                      </a:r>
                      <a:r>
                        <a:rPr kumimoji="0" lang="en-US" altLang="zh-CN" sz="2800" b="0" i="0" u="none" strike="noStrike" cap="none" normalizeH="0" baseline="30000" dirty="0">
                          <a:ln>
                            <a:noFill/>
                          </a:ln>
                          <a:solidFill>
                            <a:schemeClr val="tx1"/>
                          </a:solidFill>
                          <a:effectLst/>
                          <a:latin typeface="Nanum Myeongjo" panose="02020603020101020101" pitchFamily="18" charset="-127"/>
                          <a:ea typeface="宋体" pitchFamily="2" charset="-122"/>
                        </a:rPr>
                        <a: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B=2</a:t>
                      </a:r>
                      <a:r>
                        <a:rPr kumimoji="0" lang="en-US" altLang="zh-CN" sz="2800" b="0" i="0" u="none" strike="noStrike" cap="none" normalizeH="0" baseline="30000" dirty="0">
                          <a:ln>
                            <a:noFill/>
                          </a:ln>
                          <a:solidFill>
                            <a:schemeClr val="tx1"/>
                          </a:solidFill>
                          <a:effectLst/>
                          <a:latin typeface="Nanum Myeongjo" panose="02020603020101020101" pitchFamily="18" charset="-127"/>
                          <a:ea typeface="宋体" pitchFamily="2" charset="-122"/>
                        </a:rPr>
                        <a:t>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m=log</a:t>
                      </a:r>
                      <a:r>
                        <a:rPr kumimoji="0" lang="en-US" altLang="zh-CN" sz="2800" b="0" i="0" u="none" strike="noStrike" cap="none" normalizeH="0" baseline="-25000" dirty="0">
                          <a:ln>
                            <a:noFill/>
                          </a:ln>
                          <a:solidFill>
                            <a:schemeClr val="tx1"/>
                          </a:solidFill>
                          <a:effectLst/>
                          <a:latin typeface="Nanum Myeongjo" panose="02020603020101020101" pitchFamily="18" charset="-127"/>
                          <a:ea typeface="宋体" pitchFamily="2" charset="-122"/>
                        </a:rPr>
                        <a:t>2</a:t>
                      </a: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Number of sets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Number of lines per set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Block size(bytes)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Number of physical(main memory) address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20944820-82BE-2545-9703-8453A6D512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150ED49-527A-2E4E-8C26-93995FAA5814}" type="slidenum">
              <a:rPr lang="zh-CN" altLang="en-US" sz="1400">
                <a:latin typeface="Times New Roman" panose="02020603050405020304" pitchFamily="18" charset="0"/>
              </a:rPr>
              <a:pPr>
                <a:spcBef>
                  <a:spcPct val="0"/>
                </a:spcBef>
                <a:buFontTx/>
                <a:buNone/>
              </a:pPr>
              <a:t>31</a:t>
            </a:fld>
            <a:endParaRPr lang="en-US" altLang="zh-CN" sz="1400">
              <a:latin typeface="Times New Roman" panose="02020603050405020304" pitchFamily="18" charset="0"/>
            </a:endParaRPr>
          </a:p>
        </p:txBody>
      </p:sp>
      <p:sp>
        <p:nvSpPr>
          <p:cNvPr id="65539" name="Rectangle 2">
            <a:extLst>
              <a:ext uri="{FF2B5EF4-FFF2-40B4-BE49-F238E27FC236}">
                <a16:creationId xmlns:a16="http://schemas.microsoft.com/office/drawing/2014/main" id="{BCC831DB-C8D1-0848-A4BB-432F0D644F6D}"/>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graphicFrame>
        <p:nvGraphicFramePr>
          <p:cNvPr id="1008643" name="Group 3">
            <a:extLst>
              <a:ext uri="{FF2B5EF4-FFF2-40B4-BE49-F238E27FC236}">
                <a16:creationId xmlns:a16="http://schemas.microsoft.com/office/drawing/2014/main" id="{AD4D7573-0AA4-834E-8279-058E1D90CE57}"/>
              </a:ext>
            </a:extLst>
          </p:cNvPr>
          <p:cNvGraphicFramePr>
            <a:graphicFrameLocks noGrp="1"/>
          </p:cNvGraphicFramePr>
          <p:nvPr>
            <p:ph idx="1"/>
          </p:nvPr>
        </p:nvGraphicFramePr>
        <p:xfrm>
          <a:off x="457200" y="1600200"/>
          <a:ext cx="8305800" cy="4419600"/>
        </p:xfrm>
        <a:graphic>
          <a:graphicData uri="http://schemas.openxmlformats.org/drawingml/2006/table">
            <a:tbl>
              <a:tblPr/>
              <a:tblGrid>
                <a:gridCol w="18288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6350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Derived quantities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68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Descriptions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16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M=2</a:t>
                      </a:r>
                      <a:r>
                        <a:rPr kumimoji="0" lang="en-US" altLang="zh-CN" sz="2400" b="0" i="0" u="none" strike="noStrike" cap="none" normalizeH="0" baseline="30000" dirty="0">
                          <a:ln>
                            <a:noFill/>
                          </a:ln>
                          <a:solidFill>
                            <a:schemeClr val="tx1"/>
                          </a:solidFill>
                          <a:effectLst/>
                          <a:latin typeface="Nanum Myeongjo" panose="02020603020101020101" pitchFamily="18" charset="-127"/>
                          <a:ea typeface="宋体" pitchFamily="2" charset="-122"/>
                        </a:rPr>
                        <a:t>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s=log2(S)</a:t>
                      </a:r>
                      <a:endParaRPr kumimoji="0" lang="en-US" altLang="zh-CN" sz="2400" b="0" i="0" u="none" strike="noStrike" cap="none" normalizeH="0" baseline="30000" dirty="0">
                        <a:ln>
                          <a:noFill/>
                        </a:ln>
                        <a:solidFill>
                          <a:schemeClr val="tx1"/>
                        </a:solidFill>
                        <a:effectLst/>
                        <a:latin typeface="Nanum Myeongjo" panose="02020603020101020101" pitchFamily="18" charset="-127"/>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b=log2(B)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t=m-(</a:t>
                      </a: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pitchFamily="2" charset="-122"/>
                        </a:rPr>
                        <a:t>s+b</a:t>
                      </a: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endParaRPr kumimoji="0" lang="en-US" altLang="zh-CN" sz="2400" b="0" i="0" u="none" strike="noStrike" cap="none" normalizeH="0" baseline="30000" dirty="0">
                        <a:ln>
                          <a:noFill/>
                        </a:ln>
                        <a:solidFill>
                          <a:schemeClr val="tx1"/>
                        </a:solidFill>
                        <a:effectLst/>
                        <a:latin typeface="Nanum Myeongjo" panose="02020603020101020101" pitchFamily="18" charset="-127"/>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C=B</a:t>
                      </a: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sym typeface="Symbol" pitchFamily="18" charset="2"/>
                        </a:rPr>
                        <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Maximum number of unique memory address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Number of </a:t>
                      </a:r>
                      <a:r>
                        <a:rPr kumimoji="0" lang="en-US" altLang="zh-CN" sz="2400" b="0" i="0" u="none" strike="noStrike" cap="none" normalizeH="0" baseline="0" dirty="0">
                          <a:ln>
                            <a:noFill/>
                          </a:ln>
                          <a:solidFill>
                            <a:srgbClr val="FF0000"/>
                          </a:solidFill>
                          <a:effectLst/>
                          <a:latin typeface="Nanum Myeongjo" panose="02020603020101020101" pitchFamily="18" charset="-127"/>
                          <a:ea typeface="宋体" pitchFamily="2" charset="-122"/>
                        </a:rPr>
                        <a:t>set index bits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Number of </a:t>
                      </a:r>
                      <a:r>
                        <a:rPr kumimoji="0" lang="en-US" altLang="zh-CN" sz="2400" b="0" i="0" u="none" strike="noStrike" cap="none" normalizeH="0" baseline="0" dirty="0">
                          <a:ln>
                            <a:noFill/>
                          </a:ln>
                          <a:solidFill>
                            <a:srgbClr val="FF0000"/>
                          </a:solidFill>
                          <a:effectLst/>
                          <a:latin typeface="Nanum Myeongjo" panose="02020603020101020101" pitchFamily="18" charset="-127"/>
                          <a:ea typeface="宋体" pitchFamily="2" charset="-122"/>
                        </a:rPr>
                        <a:t>block offset bits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Number of </a:t>
                      </a:r>
                      <a:r>
                        <a:rPr kumimoji="0" lang="en-US" altLang="zh-CN" sz="2400" b="0" i="0" u="none" strike="noStrike" cap="none" normalizeH="0" baseline="0" dirty="0">
                          <a:ln>
                            <a:noFill/>
                          </a:ln>
                          <a:solidFill>
                            <a:srgbClr val="FF0000"/>
                          </a:solidFill>
                          <a:effectLst/>
                          <a:latin typeface="Nanum Myeongjo" panose="02020603020101020101" pitchFamily="18" charset="-127"/>
                          <a:ea typeface="宋体" pitchFamily="2" charset="-122"/>
                        </a:rPr>
                        <a:t>tag bits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Cache size (bytes) not including overhead such as the valid and tag bits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5B9B307F-16FE-984B-A9B0-3A88783853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604C5B1-B14A-2149-8335-73433099EAFF}" type="slidenum">
              <a:rPr lang="zh-CN" altLang="en-US" sz="1400">
                <a:latin typeface="Times New Roman" panose="02020603050405020304" pitchFamily="18" charset="0"/>
              </a:rPr>
              <a:pPr>
                <a:spcBef>
                  <a:spcPct val="0"/>
                </a:spcBef>
                <a:buFontTx/>
                <a:buNone/>
              </a:pPr>
              <a:t>32</a:t>
            </a:fld>
            <a:endParaRPr lang="en-US" altLang="zh-CN" sz="1400">
              <a:latin typeface="Times New Roman" panose="02020603050405020304" pitchFamily="18" charset="0"/>
            </a:endParaRPr>
          </a:p>
        </p:txBody>
      </p:sp>
      <p:sp>
        <p:nvSpPr>
          <p:cNvPr id="67587" name="Rectangle 2">
            <a:extLst>
              <a:ext uri="{FF2B5EF4-FFF2-40B4-BE49-F238E27FC236}">
                <a16:creationId xmlns:a16="http://schemas.microsoft.com/office/drawing/2014/main" id="{44A9F373-358E-B944-801C-DF72F0DA5BAE}"/>
              </a:ext>
            </a:extLst>
          </p:cNvPr>
          <p:cNvSpPr>
            <a:spLocks noGrp="1" noChangeArrowheads="1"/>
          </p:cNvSpPr>
          <p:nvPr>
            <p:ph type="title"/>
          </p:nvPr>
        </p:nvSpPr>
        <p:spPr/>
        <p:txBody>
          <a:bodyPr/>
          <a:lstStyle/>
          <a:p>
            <a:r>
              <a:rPr lang="en-US" altLang="zh-CN">
                <a:ea typeface="宋体" panose="02010600030101010101" pitchFamily="2" charset="-122"/>
              </a:rPr>
              <a:t>Addressing caches</a:t>
            </a:r>
          </a:p>
        </p:txBody>
      </p:sp>
      <p:sp>
        <p:nvSpPr>
          <p:cNvPr id="67588" name="Rectangle 4">
            <a:extLst>
              <a:ext uri="{FF2B5EF4-FFF2-40B4-BE49-F238E27FC236}">
                <a16:creationId xmlns:a16="http://schemas.microsoft.com/office/drawing/2014/main" id="{16E8A232-7AF1-4A42-B83C-170BFC1C18D9}"/>
              </a:ext>
            </a:extLst>
          </p:cNvPr>
          <p:cNvSpPr>
            <a:spLocks noChangeArrowheads="1"/>
          </p:cNvSpPr>
          <p:nvPr/>
        </p:nvSpPr>
        <p:spPr bwMode="auto">
          <a:xfrm>
            <a:off x="1676400" y="3505200"/>
            <a:ext cx="9175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t bits</a:t>
            </a:r>
          </a:p>
        </p:txBody>
      </p:sp>
      <p:sp>
        <p:nvSpPr>
          <p:cNvPr id="67589" name="Rectangle 5">
            <a:extLst>
              <a:ext uri="{FF2B5EF4-FFF2-40B4-BE49-F238E27FC236}">
                <a16:creationId xmlns:a16="http://schemas.microsoft.com/office/drawing/2014/main" id="{A336CA32-7BDA-4449-A742-26C25299C4A8}"/>
              </a:ext>
            </a:extLst>
          </p:cNvPr>
          <p:cNvSpPr>
            <a:spLocks noChangeArrowheads="1"/>
          </p:cNvSpPr>
          <p:nvPr/>
        </p:nvSpPr>
        <p:spPr bwMode="auto">
          <a:xfrm>
            <a:off x="3967163" y="3505200"/>
            <a:ext cx="9858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s bits</a:t>
            </a:r>
          </a:p>
        </p:txBody>
      </p:sp>
      <p:sp>
        <p:nvSpPr>
          <p:cNvPr id="67590" name="Rectangle 8" descr="Wide upward diagonal">
            <a:extLst>
              <a:ext uri="{FF2B5EF4-FFF2-40B4-BE49-F238E27FC236}">
                <a16:creationId xmlns:a16="http://schemas.microsoft.com/office/drawing/2014/main" id="{500C986C-D039-EE41-9884-44DCF6E4E321}"/>
              </a:ext>
            </a:extLst>
          </p:cNvPr>
          <p:cNvSpPr>
            <a:spLocks noChangeArrowheads="1"/>
          </p:cNvSpPr>
          <p:nvPr/>
        </p:nvSpPr>
        <p:spPr bwMode="auto">
          <a:xfrm>
            <a:off x="1219200" y="4419600"/>
            <a:ext cx="1676400" cy="4603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67591" name="Rectangle 9">
            <a:extLst>
              <a:ext uri="{FF2B5EF4-FFF2-40B4-BE49-F238E27FC236}">
                <a16:creationId xmlns:a16="http://schemas.microsoft.com/office/drawing/2014/main" id="{1F763ADB-C0E2-AE44-ABB9-68B60E424837}"/>
              </a:ext>
            </a:extLst>
          </p:cNvPr>
          <p:cNvSpPr>
            <a:spLocks noChangeArrowheads="1"/>
          </p:cNvSpPr>
          <p:nvPr/>
        </p:nvSpPr>
        <p:spPr bwMode="auto">
          <a:xfrm>
            <a:off x="6465888" y="3516313"/>
            <a:ext cx="10017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b bits</a:t>
            </a:r>
          </a:p>
        </p:txBody>
      </p:sp>
      <p:sp>
        <p:nvSpPr>
          <p:cNvPr id="67592" name="Text Box 10">
            <a:extLst>
              <a:ext uri="{FF2B5EF4-FFF2-40B4-BE49-F238E27FC236}">
                <a16:creationId xmlns:a16="http://schemas.microsoft.com/office/drawing/2014/main" id="{DC6C59CC-CED3-BA4E-AE36-4C129FCD7E61}"/>
              </a:ext>
            </a:extLst>
          </p:cNvPr>
          <p:cNvSpPr txBox="1">
            <a:spLocks noChangeArrowheads="1"/>
          </p:cNvSpPr>
          <p:nvPr/>
        </p:nvSpPr>
        <p:spPr bwMode="auto">
          <a:xfrm>
            <a:off x="7826375" y="40195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67593" name="Text Box 11">
            <a:extLst>
              <a:ext uri="{FF2B5EF4-FFF2-40B4-BE49-F238E27FC236}">
                <a16:creationId xmlns:a16="http://schemas.microsoft.com/office/drawing/2014/main" id="{05962B71-A5CE-284F-8FC6-2FA2E7402005}"/>
              </a:ext>
            </a:extLst>
          </p:cNvPr>
          <p:cNvSpPr txBox="1">
            <a:spLocks noChangeArrowheads="1"/>
          </p:cNvSpPr>
          <p:nvPr/>
        </p:nvSpPr>
        <p:spPr bwMode="auto">
          <a:xfrm>
            <a:off x="1150938" y="4019550"/>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67594" name="Rectangle 12">
            <a:extLst>
              <a:ext uri="{FF2B5EF4-FFF2-40B4-BE49-F238E27FC236}">
                <a16:creationId xmlns:a16="http://schemas.microsoft.com/office/drawing/2014/main" id="{951710D4-E4E7-974D-BCAD-FC5E94CCC15F}"/>
              </a:ext>
            </a:extLst>
          </p:cNvPr>
          <p:cNvSpPr>
            <a:spLocks noChangeArrowheads="1"/>
          </p:cNvSpPr>
          <p:nvPr/>
        </p:nvSpPr>
        <p:spPr bwMode="auto">
          <a:xfrm>
            <a:off x="1524000" y="5410200"/>
            <a:ext cx="1003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tag&gt;</a:t>
            </a:r>
          </a:p>
        </p:txBody>
      </p:sp>
      <p:sp>
        <p:nvSpPr>
          <p:cNvPr id="67595" name="Rectangle 13">
            <a:extLst>
              <a:ext uri="{FF2B5EF4-FFF2-40B4-BE49-F238E27FC236}">
                <a16:creationId xmlns:a16="http://schemas.microsoft.com/office/drawing/2014/main" id="{37C08689-A1C1-654E-A070-20F046858A36}"/>
              </a:ext>
            </a:extLst>
          </p:cNvPr>
          <p:cNvSpPr>
            <a:spLocks noChangeArrowheads="1"/>
          </p:cNvSpPr>
          <p:nvPr/>
        </p:nvSpPr>
        <p:spPr bwMode="auto">
          <a:xfrm>
            <a:off x="3429000" y="5410200"/>
            <a:ext cx="18748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set index&gt;</a:t>
            </a:r>
          </a:p>
        </p:txBody>
      </p:sp>
      <p:sp>
        <p:nvSpPr>
          <p:cNvPr id="67596" name="Rectangle 14">
            <a:extLst>
              <a:ext uri="{FF2B5EF4-FFF2-40B4-BE49-F238E27FC236}">
                <a16:creationId xmlns:a16="http://schemas.microsoft.com/office/drawing/2014/main" id="{8639CDBB-1E7E-494D-BDA6-6F99A2E6C4DC}"/>
              </a:ext>
            </a:extLst>
          </p:cNvPr>
          <p:cNvSpPr>
            <a:spLocks noChangeArrowheads="1"/>
          </p:cNvSpPr>
          <p:nvPr/>
        </p:nvSpPr>
        <p:spPr bwMode="auto">
          <a:xfrm>
            <a:off x="5867400" y="5410200"/>
            <a:ext cx="22621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block offset&gt;</a:t>
            </a:r>
          </a:p>
        </p:txBody>
      </p:sp>
      <p:sp>
        <p:nvSpPr>
          <p:cNvPr id="67597" name="AutoShape 15">
            <a:extLst>
              <a:ext uri="{FF2B5EF4-FFF2-40B4-BE49-F238E27FC236}">
                <a16:creationId xmlns:a16="http://schemas.microsoft.com/office/drawing/2014/main" id="{8DE86747-05D7-0740-BFA2-7BBA33867C9C}"/>
              </a:ext>
            </a:extLst>
          </p:cNvPr>
          <p:cNvSpPr>
            <a:spLocks/>
          </p:cNvSpPr>
          <p:nvPr/>
        </p:nvSpPr>
        <p:spPr bwMode="auto">
          <a:xfrm rot="5400000">
            <a:off x="1905000" y="4343400"/>
            <a:ext cx="304800" cy="1676400"/>
          </a:xfrm>
          <a:prstGeom prst="rightBrace">
            <a:avLst>
              <a:gd name="adj1" fmla="val 2915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67598" name="AutoShape 16">
            <a:extLst>
              <a:ext uri="{FF2B5EF4-FFF2-40B4-BE49-F238E27FC236}">
                <a16:creationId xmlns:a16="http://schemas.microsoft.com/office/drawing/2014/main" id="{0BF605F0-0FE4-2D42-816D-5CFF95EAF140}"/>
              </a:ext>
            </a:extLst>
          </p:cNvPr>
          <p:cNvSpPr>
            <a:spLocks/>
          </p:cNvSpPr>
          <p:nvPr/>
        </p:nvSpPr>
        <p:spPr bwMode="auto">
          <a:xfrm rot="5400000">
            <a:off x="4229100" y="3784600"/>
            <a:ext cx="228600" cy="27432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67599" name="AutoShape 17">
            <a:extLst>
              <a:ext uri="{FF2B5EF4-FFF2-40B4-BE49-F238E27FC236}">
                <a16:creationId xmlns:a16="http://schemas.microsoft.com/office/drawing/2014/main" id="{07890BE3-2E40-A24C-B914-43FEA674802E}"/>
              </a:ext>
            </a:extLst>
          </p:cNvPr>
          <p:cNvSpPr>
            <a:spLocks/>
          </p:cNvSpPr>
          <p:nvPr/>
        </p:nvSpPr>
        <p:spPr bwMode="auto">
          <a:xfrm rot="5400000">
            <a:off x="6896100" y="4000500"/>
            <a:ext cx="152400" cy="2209800"/>
          </a:xfrm>
          <a:prstGeom prst="rightBrace">
            <a:avLst>
              <a:gd name="adj1" fmla="val 2913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67600" name="Text Box 18">
            <a:extLst>
              <a:ext uri="{FF2B5EF4-FFF2-40B4-BE49-F238E27FC236}">
                <a16:creationId xmlns:a16="http://schemas.microsoft.com/office/drawing/2014/main" id="{FDADACEC-6FA0-FE43-99A7-6C5A32076FAC}"/>
              </a:ext>
            </a:extLst>
          </p:cNvPr>
          <p:cNvSpPr txBox="1">
            <a:spLocks noChangeArrowheads="1"/>
          </p:cNvSpPr>
          <p:nvPr/>
        </p:nvSpPr>
        <p:spPr bwMode="auto">
          <a:xfrm>
            <a:off x="366713" y="1595438"/>
            <a:ext cx="3138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i="1">
                <a:latin typeface="Helvetica" pitchFamily="2" charset="0"/>
              </a:rPr>
              <a:t>Physical Address A:</a:t>
            </a:r>
          </a:p>
        </p:txBody>
      </p:sp>
      <p:sp>
        <p:nvSpPr>
          <p:cNvPr id="67601" name="矩形 72">
            <a:extLst>
              <a:ext uri="{FF2B5EF4-FFF2-40B4-BE49-F238E27FC236}">
                <a16:creationId xmlns:a16="http://schemas.microsoft.com/office/drawing/2014/main" id="{EEA013F9-77E7-574E-B884-28E15449C164}"/>
              </a:ext>
            </a:extLst>
          </p:cNvPr>
          <p:cNvSpPr>
            <a:spLocks noChangeArrowheads="1"/>
          </p:cNvSpPr>
          <p:nvPr/>
        </p:nvSpPr>
        <p:spPr bwMode="auto">
          <a:xfrm>
            <a:off x="1219200" y="4419600"/>
            <a:ext cx="6858000" cy="4572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67602" name="直接连接符 74">
            <a:extLst>
              <a:ext uri="{FF2B5EF4-FFF2-40B4-BE49-F238E27FC236}">
                <a16:creationId xmlns:a16="http://schemas.microsoft.com/office/drawing/2014/main" id="{3B20792F-F788-C44B-A2CC-72E7C798EA53}"/>
              </a:ext>
            </a:extLst>
          </p:cNvPr>
          <p:cNvCxnSpPr>
            <a:cxnSpLocks noChangeShapeType="1"/>
          </p:cNvCxnSpPr>
          <p:nvPr/>
        </p:nvCxnSpPr>
        <p:spPr bwMode="auto">
          <a:xfrm>
            <a:off x="28956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7603" name="直接连接符 76">
            <a:extLst>
              <a:ext uri="{FF2B5EF4-FFF2-40B4-BE49-F238E27FC236}">
                <a16:creationId xmlns:a16="http://schemas.microsoft.com/office/drawing/2014/main" id="{D9BCF66C-C5AF-3145-8DB7-EA07F5B31C09}"/>
              </a:ext>
            </a:extLst>
          </p:cNvPr>
          <p:cNvCxnSpPr>
            <a:cxnSpLocks noChangeShapeType="1"/>
          </p:cNvCxnSpPr>
          <p:nvPr/>
        </p:nvCxnSpPr>
        <p:spPr bwMode="auto">
          <a:xfrm>
            <a:off x="57912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7604" name="Text Box 10">
            <a:extLst>
              <a:ext uri="{FF2B5EF4-FFF2-40B4-BE49-F238E27FC236}">
                <a16:creationId xmlns:a16="http://schemas.microsoft.com/office/drawing/2014/main" id="{32615F76-42E8-B44A-AD30-239FCB77A533}"/>
              </a:ext>
            </a:extLst>
          </p:cNvPr>
          <p:cNvSpPr txBox="1">
            <a:spLocks noChangeArrowheads="1"/>
          </p:cNvSpPr>
          <p:nvPr/>
        </p:nvSpPr>
        <p:spPr bwMode="auto">
          <a:xfrm>
            <a:off x="7667625" y="203517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67605" name="Text Box 11">
            <a:extLst>
              <a:ext uri="{FF2B5EF4-FFF2-40B4-BE49-F238E27FC236}">
                <a16:creationId xmlns:a16="http://schemas.microsoft.com/office/drawing/2014/main" id="{A6856844-789C-1E4A-97D0-F3984E2E2855}"/>
              </a:ext>
            </a:extLst>
          </p:cNvPr>
          <p:cNvSpPr txBox="1">
            <a:spLocks noChangeArrowheads="1"/>
          </p:cNvSpPr>
          <p:nvPr/>
        </p:nvSpPr>
        <p:spPr bwMode="auto">
          <a:xfrm>
            <a:off x="990600" y="2035175"/>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67606" name="矩形 80">
            <a:extLst>
              <a:ext uri="{FF2B5EF4-FFF2-40B4-BE49-F238E27FC236}">
                <a16:creationId xmlns:a16="http://schemas.microsoft.com/office/drawing/2014/main" id="{EC2E7F85-DF5C-C04F-8656-7E5BE2231BE4}"/>
              </a:ext>
            </a:extLst>
          </p:cNvPr>
          <p:cNvSpPr>
            <a:spLocks noChangeArrowheads="1"/>
          </p:cNvSpPr>
          <p:nvPr/>
        </p:nvSpPr>
        <p:spPr bwMode="auto">
          <a:xfrm>
            <a:off x="1058863" y="2435225"/>
            <a:ext cx="6858000" cy="4572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7607" name="Text Box 18">
            <a:extLst>
              <a:ext uri="{FF2B5EF4-FFF2-40B4-BE49-F238E27FC236}">
                <a16:creationId xmlns:a16="http://schemas.microsoft.com/office/drawing/2014/main" id="{BDA9B5FC-7924-4D41-B9E3-3B869943527B}"/>
              </a:ext>
            </a:extLst>
          </p:cNvPr>
          <p:cNvSpPr txBox="1">
            <a:spLocks noChangeArrowheads="1"/>
          </p:cNvSpPr>
          <p:nvPr/>
        </p:nvSpPr>
        <p:spPr bwMode="auto">
          <a:xfrm>
            <a:off x="304800" y="3119438"/>
            <a:ext cx="269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i="1">
                <a:latin typeface="Helvetica" pitchFamily="2" charset="0"/>
              </a:rPr>
              <a:t>Split into 3 parts: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9621AC5F-8CB3-CC4E-A7AD-49B746FE0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ECD550F-82E0-5346-9666-B22235A2AF6D}" type="slidenum">
              <a:rPr lang="zh-CN" altLang="en-US" sz="1400">
                <a:latin typeface="Times New Roman" panose="02020603050405020304" pitchFamily="18" charset="0"/>
              </a:rPr>
              <a:pPr>
                <a:spcBef>
                  <a:spcPct val="0"/>
                </a:spcBef>
                <a:buFontTx/>
                <a:buNone/>
              </a:pPr>
              <a:t>33</a:t>
            </a:fld>
            <a:endParaRPr lang="en-US" altLang="zh-CN" sz="1400">
              <a:latin typeface="Times New Roman" panose="02020603050405020304" pitchFamily="18" charset="0"/>
            </a:endParaRPr>
          </a:p>
        </p:txBody>
      </p:sp>
      <p:sp>
        <p:nvSpPr>
          <p:cNvPr id="69635" name="Rectangle 2">
            <a:extLst>
              <a:ext uri="{FF2B5EF4-FFF2-40B4-BE49-F238E27FC236}">
                <a16:creationId xmlns:a16="http://schemas.microsoft.com/office/drawing/2014/main" id="{F63021F2-2C79-5442-A3EC-C1EE08184E1D}"/>
              </a:ext>
            </a:extLst>
          </p:cNvPr>
          <p:cNvSpPr>
            <a:spLocks noGrp="1" noChangeArrowheads="1"/>
          </p:cNvSpPr>
          <p:nvPr>
            <p:ph type="title"/>
          </p:nvPr>
        </p:nvSpPr>
        <p:spPr/>
        <p:txBody>
          <a:bodyPr/>
          <a:lstStyle/>
          <a:p>
            <a:r>
              <a:rPr lang="en-US" altLang="zh-CN">
                <a:ea typeface="宋体" panose="02010600030101010101" pitchFamily="2" charset="-122"/>
              </a:rPr>
              <a:t>Direct-mapped cache</a:t>
            </a:r>
          </a:p>
        </p:txBody>
      </p:sp>
      <p:sp>
        <p:nvSpPr>
          <p:cNvPr id="69636" name="Rectangle 3">
            <a:extLst>
              <a:ext uri="{FF2B5EF4-FFF2-40B4-BE49-F238E27FC236}">
                <a16:creationId xmlns:a16="http://schemas.microsoft.com/office/drawing/2014/main" id="{A282E5DC-8513-C64E-B083-A85B08685ACD}"/>
              </a:ext>
            </a:extLst>
          </p:cNvPr>
          <p:cNvSpPr>
            <a:spLocks noGrp="1" noChangeArrowheads="1"/>
          </p:cNvSpPr>
          <p:nvPr>
            <p:ph type="body" idx="1"/>
          </p:nvPr>
        </p:nvSpPr>
        <p:spPr>
          <a:xfrm>
            <a:off x="457200" y="1600200"/>
            <a:ext cx="8305800" cy="990600"/>
          </a:xfrm>
        </p:spPr>
        <p:txBody>
          <a:bodyPr/>
          <a:lstStyle/>
          <a:p>
            <a:pPr>
              <a:lnSpc>
                <a:spcPct val="90000"/>
              </a:lnSpc>
            </a:pPr>
            <a:r>
              <a:rPr lang="en-US" altLang="zh-CN">
                <a:ea typeface="宋体" panose="02010600030101010101" pitchFamily="2" charset="-122"/>
              </a:rPr>
              <a:t>Simplest kind of cache</a:t>
            </a:r>
          </a:p>
          <a:p>
            <a:pPr>
              <a:lnSpc>
                <a:spcPct val="90000"/>
              </a:lnSpc>
            </a:pPr>
            <a:r>
              <a:rPr lang="en-US" altLang="zh-CN">
                <a:ea typeface="宋体" panose="02010600030101010101" pitchFamily="2" charset="-122"/>
              </a:rPr>
              <a:t>Characterized by exactly one line per set.</a:t>
            </a:r>
          </a:p>
        </p:txBody>
      </p:sp>
      <p:grpSp>
        <p:nvGrpSpPr>
          <p:cNvPr id="69637" name="Group 4">
            <a:extLst>
              <a:ext uri="{FF2B5EF4-FFF2-40B4-BE49-F238E27FC236}">
                <a16:creationId xmlns:a16="http://schemas.microsoft.com/office/drawing/2014/main" id="{8A4DEF6A-CBC7-934C-BEEF-D552ECE62ADD}"/>
              </a:ext>
            </a:extLst>
          </p:cNvPr>
          <p:cNvGrpSpPr>
            <a:grpSpLocks/>
          </p:cNvGrpSpPr>
          <p:nvPr/>
        </p:nvGrpSpPr>
        <p:grpSpPr bwMode="auto">
          <a:xfrm>
            <a:off x="1508125" y="2908300"/>
            <a:ext cx="7148513" cy="2654300"/>
            <a:chOff x="998" y="1767"/>
            <a:chExt cx="4503" cy="1161"/>
          </a:xfrm>
        </p:grpSpPr>
        <p:sp>
          <p:nvSpPr>
            <p:cNvPr id="69638" name="Rectangle 5">
              <a:extLst>
                <a:ext uri="{FF2B5EF4-FFF2-40B4-BE49-F238E27FC236}">
                  <a16:creationId xmlns:a16="http://schemas.microsoft.com/office/drawing/2014/main" id="{E67A5AAF-6D13-DE4A-AA0A-969332BB550B}"/>
                </a:ext>
              </a:extLst>
            </p:cNvPr>
            <p:cNvSpPr>
              <a:spLocks noChangeArrowheads="1"/>
            </p:cNvSpPr>
            <p:nvPr/>
          </p:nvSpPr>
          <p:spPr bwMode="auto">
            <a:xfrm>
              <a:off x="1536" y="1767"/>
              <a:ext cx="2688" cy="28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69639" name="Rectangle 6">
              <a:extLst>
                <a:ext uri="{FF2B5EF4-FFF2-40B4-BE49-F238E27FC236}">
                  <a16:creationId xmlns:a16="http://schemas.microsoft.com/office/drawing/2014/main" id="{F397F012-3E8D-D942-9091-EAE3AB6A55FD}"/>
                </a:ext>
              </a:extLst>
            </p:cNvPr>
            <p:cNvSpPr>
              <a:spLocks noChangeArrowheads="1"/>
            </p:cNvSpPr>
            <p:nvPr/>
          </p:nvSpPr>
          <p:spPr bwMode="auto">
            <a:xfrm>
              <a:off x="1536" y="2112"/>
              <a:ext cx="2688" cy="28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69640" name="Rectangle 7">
              <a:extLst>
                <a:ext uri="{FF2B5EF4-FFF2-40B4-BE49-F238E27FC236}">
                  <a16:creationId xmlns:a16="http://schemas.microsoft.com/office/drawing/2014/main" id="{36A8BF6F-D39C-B041-BD10-D2799E714CDE}"/>
                </a:ext>
              </a:extLst>
            </p:cNvPr>
            <p:cNvSpPr>
              <a:spLocks noChangeArrowheads="1"/>
            </p:cNvSpPr>
            <p:nvPr/>
          </p:nvSpPr>
          <p:spPr bwMode="auto">
            <a:xfrm>
              <a:off x="1536" y="2640"/>
              <a:ext cx="2688" cy="28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69641" name="Rectangle 8">
              <a:extLst>
                <a:ext uri="{FF2B5EF4-FFF2-40B4-BE49-F238E27FC236}">
                  <a16:creationId xmlns:a16="http://schemas.microsoft.com/office/drawing/2014/main" id="{E86B4375-FEB6-DF4F-A0AD-036822B5AEDC}"/>
                </a:ext>
              </a:extLst>
            </p:cNvPr>
            <p:cNvSpPr>
              <a:spLocks noChangeArrowheads="1"/>
            </p:cNvSpPr>
            <p:nvPr/>
          </p:nvSpPr>
          <p:spPr bwMode="auto">
            <a:xfrm>
              <a:off x="1680" y="181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9642" name="Rectangle 9">
              <a:extLst>
                <a:ext uri="{FF2B5EF4-FFF2-40B4-BE49-F238E27FC236}">
                  <a16:creationId xmlns:a16="http://schemas.microsoft.com/office/drawing/2014/main" id="{ED171939-5F7D-C04B-B655-C3A3D79A9C5F}"/>
                </a:ext>
              </a:extLst>
            </p:cNvPr>
            <p:cNvSpPr>
              <a:spLocks noChangeArrowheads="1"/>
            </p:cNvSpPr>
            <p:nvPr/>
          </p:nvSpPr>
          <p:spPr bwMode="auto">
            <a:xfrm>
              <a:off x="1680" y="216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9643" name="Rectangle 10">
              <a:extLst>
                <a:ext uri="{FF2B5EF4-FFF2-40B4-BE49-F238E27FC236}">
                  <a16:creationId xmlns:a16="http://schemas.microsoft.com/office/drawing/2014/main" id="{C46CAE0B-63E3-494F-9ACF-6EB0C1F95FE0}"/>
                </a:ext>
              </a:extLst>
            </p:cNvPr>
            <p:cNvSpPr>
              <a:spLocks noChangeArrowheads="1"/>
            </p:cNvSpPr>
            <p:nvPr/>
          </p:nvSpPr>
          <p:spPr bwMode="auto">
            <a:xfrm>
              <a:off x="1680" y="268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9644" name="Rectangle 11">
              <a:extLst>
                <a:ext uri="{FF2B5EF4-FFF2-40B4-BE49-F238E27FC236}">
                  <a16:creationId xmlns:a16="http://schemas.microsoft.com/office/drawing/2014/main" id="{F21FC475-7A4B-1B43-B2A8-BCE5E2D22969}"/>
                </a:ext>
              </a:extLst>
            </p:cNvPr>
            <p:cNvSpPr>
              <a:spLocks noChangeArrowheads="1"/>
            </p:cNvSpPr>
            <p:nvPr/>
          </p:nvSpPr>
          <p:spPr bwMode="auto">
            <a:xfrm>
              <a:off x="2112" y="1815"/>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9645" name="Rectangle 12">
              <a:extLst>
                <a:ext uri="{FF2B5EF4-FFF2-40B4-BE49-F238E27FC236}">
                  <a16:creationId xmlns:a16="http://schemas.microsoft.com/office/drawing/2014/main" id="{1DA9D91E-FAF7-0E42-B85E-A10B80184CB3}"/>
                </a:ext>
              </a:extLst>
            </p:cNvPr>
            <p:cNvSpPr>
              <a:spLocks noChangeArrowheads="1"/>
            </p:cNvSpPr>
            <p:nvPr/>
          </p:nvSpPr>
          <p:spPr bwMode="auto">
            <a:xfrm>
              <a:off x="2112" y="216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9646" name="Rectangle 13">
              <a:extLst>
                <a:ext uri="{FF2B5EF4-FFF2-40B4-BE49-F238E27FC236}">
                  <a16:creationId xmlns:a16="http://schemas.microsoft.com/office/drawing/2014/main" id="{8958A9D0-CDD2-ED40-8713-17EE6ABDA01B}"/>
                </a:ext>
              </a:extLst>
            </p:cNvPr>
            <p:cNvSpPr>
              <a:spLocks noChangeArrowheads="1"/>
            </p:cNvSpPr>
            <p:nvPr/>
          </p:nvSpPr>
          <p:spPr bwMode="auto">
            <a:xfrm>
              <a:off x="2112" y="268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9647" name="Text Box 14">
              <a:extLst>
                <a:ext uri="{FF2B5EF4-FFF2-40B4-BE49-F238E27FC236}">
                  <a16:creationId xmlns:a16="http://schemas.microsoft.com/office/drawing/2014/main" id="{8C425BBF-BFD2-CA43-96E0-0E519C92450C}"/>
                </a:ext>
              </a:extLst>
            </p:cNvPr>
            <p:cNvSpPr txBox="1">
              <a:spLocks noChangeArrowheads="1"/>
            </p:cNvSpPr>
            <p:nvPr/>
          </p:nvSpPr>
          <p:spPr bwMode="auto">
            <a:xfrm>
              <a:off x="2736" y="2432"/>
              <a:ext cx="32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9648" name="Text Box 15">
              <a:extLst>
                <a:ext uri="{FF2B5EF4-FFF2-40B4-BE49-F238E27FC236}">
                  <a16:creationId xmlns:a16="http://schemas.microsoft.com/office/drawing/2014/main" id="{BE54E019-EFC0-AC47-806E-AC1172385D45}"/>
                </a:ext>
              </a:extLst>
            </p:cNvPr>
            <p:cNvSpPr txBox="1">
              <a:spLocks noChangeArrowheads="1"/>
            </p:cNvSpPr>
            <p:nvPr/>
          </p:nvSpPr>
          <p:spPr bwMode="auto">
            <a:xfrm>
              <a:off x="1096" y="1836"/>
              <a:ext cx="45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69649" name="Text Box 16">
              <a:extLst>
                <a:ext uri="{FF2B5EF4-FFF2-40B4-BE49-F238E27FC236}">
                  <a16:creationId xmlns:a16="http://schemas.microsoft.com/office/drawing/2014/main" id="{29A76C9F-9C58-EF44-AC3E-85A0F9D7E055}"/>
                </a:ext>
              </a:extLst>
            </p:cNvPr>
            <p:cNvSpPr txBox="1">
              <a:spLocks noChangeArrowheads="1"/>
            </p:cNvSpPr>
            <p:nvPr/>
          </p:nvSpPr>
          <p:spPr bwMode="auto">
            <a:xfrm>
              <a:off x="1094" y="2192"/>
              <a:ext cx="45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1:</a:t>
              </a:r>
            </a:p>
          </p:txBody>
        </p:sp>
        <p:sp>
          <p:nvSpPr>
            <p:cNvPr id="69650" name="Text Box 17">
              <a:extLst>
                <a:ext uri="{FF2B5EF4-FFF2-40B4-BE49-F238E27FC236}">
                  <a16:creationId xmlns:a16="http://schemas.microsoft.com/office/drawing/2014/main" id="{21E49E5F-82E6-4943-84E2-B3881A258401}"/>
                </a:ext>
              </a:extLst>
            </p:cNvPr>
            <p:cNvSpPr txBox="1">
              <a:spLocks noChangeArrowheads="1"/>
            </p:cNvSpPr>
            <p:nvPr/>
          </p:nvSpPr>
          <p:spPr bwMode="auto">
            <a:xfrm>
              <a:off x="998" y="2720"/>
              <a:ext cx="58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S-1:</a:t>
              </a:r>
            </a:p>
          </p:txBody>
        </p:sp>
        <p:sp>
          <p:nvSpPr>
            <p:cNvPr id="69651" name="AutoShape 18">
              <a:extLst>
                <a:ext uri="{FF2B5EF4-FFF2-40B4-BE49-F238E27FC236}">
                  <a16:creationId xmlns:a16="http://schemas.microsoft.com/office/drawing/2014/main" id="{DF5222AE-CCB8-B045-96DD-AE0C745E6A58}"/>
                </a:ext>
              </a:extLst>
            </p:cNvPr>
            <p:cNvSpPr>
              <a:spLocks/>
            </p:cNvSpPr>
            <p:nvPr/>
          </p:nvSpPr>
          <p:spPr bwMode="auto">
            <a:xfrm>
              <a:off x="4272" y="1767"/>
              <a:ext cx="96" cy="297"/>
            </a:xfrm>
            <a:prstGeom prst="rightBrace">
              <a:avLst>
                <a:gd name="adj1" fmla="val 2578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9652" name="Text Box 19">
              <a:extLst>
                <a:ext uri="{FF2B5EF4-FFF2-40B4-BE49-F238E27FC236}">
                  <a16:creationId xmlns:a16="http://schemas.microsoft.com/office/drawing/2014/main" id="{6B60D3B1-43C9-D348-8640-8816FB30CF8C}"/>
                </a:ext>
              </a:extLst>
            </p:cNvPr>
            <p:cNvSpPr txBox="1">
              <a:spLocks noChangeArrowheads="1"/>
            </p:cNvSpPr>
            <p:nvPr/>
          </p:nvSpPr>
          <p:spPr bwMode="auto">
            <a:xfrm>
              <a:off x="4334" y="1836"/>
              <a:ext cx="116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E=1</a:t>
              </a:r>
              <a:r>
                <a:rPr lang="en-US" altLang="zh-CN" sz="1600">
                  <a:latin typeface="Helvetica" pitchFamily="2" charset="0"/>
                </a:rPr>
                <a:t>  lines per set</a:t>
              </a:r>
            </a:p>
          </p:txBody>
        </p:sp>
        <p:sp>
          <p:nvSpPr>
            <p:cNvPr id="69653" name="Rectangle 20">
              <a:extLst>
                <a:ext uri="{FF2B5EF4-FFF2-40B4-BE49-F238E27FC236}">
                  <a16:creationId xmlns:a16="http://schemas.microsoft.com/office/drawing/2014/main" id="{88D2D9AB-AE4F-AF40-BA00-E612A7C94E6E}"/>
                </a:ext>
              </a:extLst>
            </p:cNvPr>
            <p:cNvSpPr>
              <a:spLocks noChangeArrowheads="1"/>
            </p:cNvSpPr>
            <p:nvPr/>
          </p:nvSpPr>
          <p:spPr bwMode="auto">
            <a:xfrm>
              <a:off x="2784" y="1815"/>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69654" name="Rectangle 21">
              <a:extLst>
                <a:ext uri="{FF2B5EF4-FFF2-40B4-BE49-F238E27FC236}">
                  <a16:creationId xmlns:a16="http://schemas.microsoft.com/office/drawing/2014/main" id="{A8A740A2-7947-2F48-B566-234DA4FAEF2E}"/>
                </a:ext>
              </a:extLst>
            </p:cNvPr>
            <p:cNvSpPr>
              <a:spLocks noChangeArrowheads="1"/>
            </p:cNvSpPr>
            <p:nvPr/>
          </p:nvSpPr>
          <p:spPr bwMode="auto">
            <a:xfrm>
              <a:off x="2784" y="2151"/>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69655" name="Rectangle 22">
              <a:extLst>
                <a:ext uri="{FF2B5EF4-FFF2-40B4-BE49-F238E27FC236}">
                  <a16:creationId xmlns:a16="http://schemas.microsoft.com/office/drawing/2014/main" id="{AD02D469-6AB9-884E-8AF6-BA3C1ED9B099}"/>
                </a:ext>
              </a:extLst>
            </p:cNvPr>
            <p:cNvSpPr>
              <a:spLocks noChangeArrowheads="1"/>
            </p:cNvSpPr>
            <p:nvPr/>
          </p:nvSpPr>
          <p:spPr bwMode="auto">
            <a:xfrm>
              <a:off x="2784" y="2679"/>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1D6065CB-2F4E-174B-BE7F-1FB19A569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58C2AB2-3A0D-1B48-8D8F-B50800153959}" type="slidenum">
              <a:rPr lang="zh-CN" altLang="en-US" sz="1400">
                <a:latin typeface="Times New Roman" panose="02020603050405020304" pitchFamily="18" charset="0"/>
              </a:rPr>
              <a:pPr>
                <a:spcBef>
                  <a:spcPct val="0"/>
                </a:spcBef>
                <a:buFontTx/>
                <a:buNone/>
              </a:pPr>
              <a:t>34</a:t>
            </a:fld>
            <a:endParaRPr lang="en-US" altLang="zh-CN" sz="1400">
              <a:latin typeface="Times New Roman" panose="02020603050405020304" pitchFamily="18" charset="0"/>
            </a:endParaRPr>
          </a:p>
        </p:txBody>
      </p:sp>
      <p:sp>
        <p:nvSpPr>
          <p:cNvPr id="71683" name="Rectangle 2">
            <a:extLst>
              <a:ext uri="{FF2B5EF4-FFF2-40B4-BE49-F238E27FC236}">
                <a16:creationId xmlns:a16="http://schemas.microsoft.com/office/drawing/2014/main" id="{B590E3D4-3405-7348-B146-0E781B029D58}"/>
              </a:ext>
            </a:extLst>
          </p:cNvPr>
          <p:cNvSpPr>
            <a:spLocks noGrp="1" noChangeArrowheads="1"/>
          </p:cNvSpPr>
          <p:nvPr>
            <p:ph type="title"/>
          </p:nvPr>
        </p:nvSpPr>
        <p:spPr/>
        <p:txBody>
          <a:bodyPr/>
          <a:lstStyle/>
          <a:p>
            <a:r>
              <a:rPr lang="en-US" altLang="zh-CN">
                <a:ea typeface="宋体" panose="02010600030101010101" pitchFamily="2" charset="-122"/>
              </a:rPr>
              <a:t>Accessing Direct-Mapped Caches</a:t>
            </a:r>
          </a:p>
        </p:txBody>
      </p:sp>
      <p:sp>
        <p:nvSpPr>
          <p:cNvPr id="71684" name="Rectangle 3">
            <a:extLst>
              <a:ext uri="{FF2B5EF4-FFF2-40B4-BE49-F238E27FC236}">
                <a16:creationId xmlns:a16="http://schemas.microsoft.com/office/drawing/2014/main" id="{3C5A2A15-FAF0-E244-8A2B-B7A398204B84}"/>
              </a:ext>
            </a:extLst>
          </p:cNvPr>
          <p:cNvSpPr>
            <a:spLocks noGrp="1" noChangeArrowheads="1"/>
          </p:cNvSpPr>
          <p:nvPr>
            <p:ph type="body" idx="1"/>
          </p:nvPr>
        </p:nvSpPr>
        <p:spPr/>
        <p:txBody>
          <a:bodyPr/>
          <a:lstStyle/>
          <a:p>
            <a:pPr>
              <a:lnSpc>
                <a:spcPct val="140000"/>
              </a:lnSpc>
            </a:pPr>
            <a:r>
              <a:rPr lang="en-US" altLang="zh-CN">
                <a:ea typeface="宋体" panose="02010600030101010101" pitchFamily="2" charset="-122"/>
              </a:rPr>
              <a:t>Three steps</a:t>
            </a:r>
          </a:p>
          <a:p>
            <a:pPr lvl="1">
              <a:lnSpc>
                <a:spcPct val="140000"/>
              </a:lnSpc>
            </a:pPr>
            <a:r>
              <a:rPr lang="en-US" altLang="zh-CN">
                <a:ea typeface="宋体" panose="02010600030101010101" pitchFamily="2" charset="-122"/>
              </a:rPr>
              <a:t>Set selection</a:t>
            </a:r>
          </a:p>
          <a:p>
            <a:pPr lvl="1">
              <a:lnSpc>
                <a:spcPct val="140000"/>
              </a:lnSpc>
            </a:pPr>
            <a:r>
              <a:rPr lang="en-US" altLang="zh-CN">
                <a:ea typeface="宋体" panose="02010600030101010101" pitchFamily="2" charset="-122"/>
              </a:rPr>
              <a:t>Line matching</a:t>
            </a:r>
          </a:p>
          <a:p>
            <a:pPr lvl="1">
              <a:lnSpc>
                <a:spcPct val="140000"/>
              </a:lnSpc>
            </a:pPr>
            <a:r>
              <a:rPr lang="en-US" altLang="zh-CN">
                <a:ea typeface="宋体" panose="02010600030101010101" pitchFamily="2" charset="-122"/>
              </a:rPr>
              <a:t>Word extraction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C1FABB9F-973F-5044-994F-2F44B99DB6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B9055F6-91C7-914F-A431-F42097AF13D3}" type="slidenum">
              <a:rPr lang="zh-CN" altLang="en-US" sz="1400">
                <a:latin typeface="Times New Roman" panose="02020603050405020304" pitchFamily="18" charset="0"/>
              </a:rPr>
              <a:pPr>
                <a:spcBef>
                  <a:spcPct val="0"/>
                </a:spcBef>
                <a:buFontTx/>
                <a:buNone/>
              </a:pPr>
              <a:t>35</a:t>
            </a:fld>
            <a:endParaRPr lang="en-US" altLang="zh-CN" sz="1400">
              <a:latin typeface="Times New Roman" panose="02020603050405020304" pitchFamily="18" charset="0"/>
            </a:endParaRPr>
          </a:p>
        </p:txBody>
      </p:sp>
      <p:sp>
        <p:nvSpPr>
          <p:cNvPr id="73731" name="Rectangle 2">
            <a:extLst>
              <a:ext uri="{FF2B5EF4-FFF2-40B4-BE49-F238E27FC236}">
                <a16:creationId xmlns:a16="http://schemas.microsoft.com/office/drawing/2014/main" id="{E8532108-23EB-1145-95C7-D16557A0D10C}"/>
              </a:ext>
            </a:extLst>
          </p:cNvPr>
          <p:cNvSpPr>
            <a:spLocks noGrp="1" noChangeArrowheads="1"/>
          </p:cNvSpPr>
          <p:nvPr>
            <p:ph type="title"/>
          </p:nvPr>
        </p:nvSpPr>
        <p:spPr/>
        <p:txBody>
          <a:bodyPr/>
          <a:lstStyle/>
          <a:p>
            <a:r>
              <a:rPr lang="en-US" altLang="zh-CN">
                <a:ea typeface="宋体" panose="02010600030101010101" pitchFamily="2" charset="-122"/>
              </a:rPr>
              <a:t>Set selection</a:t>
            </a:r>
          </a:p>
        </p:txBody>
      </p:sp>
      <p:sp>
        <p:nvSpPr>
          <p:cNvPr id="73732" name="Rectangle 3">
            <a:extLst>
              <a:ext uri="{FF2B5EF4-FFF2-40B4-BE49-F238E27FC236}">
                <a16:creationId xmlns:a16="http://schemas.microsoft.com/office/drawing/2014/main" id="{E6BE5BA5-04F5-3141-9B0F-6DA07A965CA3}"/>
              </a:ext>
            </a:extLst>
          </p:cNvPr>
          <p:cNvSpPr>
            <a:spLocks noGrp="1" noChangeArrowheads="1"/>
          </p:cNvSpPr>
          <p:nvPr>
            <p:ph type="body" idx="1"/>
          </p:nvPr>
        </p:nvSpPr>
        <p:spPr>
          <a:xfrm>
            <a:off x="457200" y="1600200"/>
            <a:ext cx="8305800" cy="990600"/>
          </a:xfrm>
        </p:spPr>
        <p:txBody>
          <a:bodyPr/>
          <a:lstStyle/>
          <a:p>
            <a:r>
              <a:rPr lang="en-US" altLang="zh-CN">
                <a:ea typeface="宋体" panose="02010600030101010101" pitchFamily="2" charset="-122"/>
              </a:rPr>
              <a:t>Use the set index bits to determine the set of interest</a:t>
            </a:r>
          </a:p>
        </p:txBody>
      </p:sp>
      <p:sp>
        <p:nvSpPr>
          <p:cNvPr id="73733" name="Rectangle 5">
            <a:extLst>
              <a:ext uri="{FF2B5EF4-FFF2-40B4-BE49-F238E27FC236}">
                <a16:creationId xmlns:a16="http://schemas.microsoft.com/office/drawing/2014/main" id="{17742E77-F5AA-A044-B5C7-A68B936F696C}"/>
              </a:ext>
            </a:extLst>
          </p:cNvPr>
          <p:cNvSpPr>
            <a:spLocks noChangeArrowheads="1"/>
          </p:cNvSpPr>
          <p:nvPr/>
        </p:nvSpPr>
        <p:spPr bwMode="auto">
          <a:xfrm>
            <a:off x="4687888" y="2743200"/>
            <a:ext cx="4227512" cy="5889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24583" name="Rectangle 6">
            <a:extLst>
              <a:ext uri="{FF2B5EF4-FFF2-40B4-BE49-F238E27FC236}">
                <a16:creationId xmlns:a16="http://schemas.microsoft.com/office/drawing/2014/main" id="{A209CE0D-8487-2E4D-9BBB-FAF327833919}"/>
              </a:ext>
            </a:extLst>
          </p:cNvPr>
          <p:cNvSpPr>
            <a:spLocks noChangeArrowheads="1"/>
          </p:cNvSpPr>
          <p:nvPr/>
        </p:nvSpPr>
        <p:spPr bwMode="auto">
          <a:xfrm>
            <a:off x="4687888" y="3429000"/>
            <a:ext cx="4227512" cy="5889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35" name="Rectangle 7">
            <a:extLst>
              <a:ext uri="{FF2B5EF4-FFF2-40B4-BE49-F238E27FC236}">
                <a16:creationId xmlns:a16="http://schemas.microsoft.com/office/drawing/2014/main" id="{08DEBD97-DD54-6B45-97BD-382771BE6ABB}"/>
              </a:ext>
            </a:extLst>
          </p:cNvPr>
          <p:cNvSpPr>
            <a:spLocks noChangeArrowheads="1"/>
          </p:cNvSpPr>
          <p:nvPr/>
        </p:nvSpPr>
        <p:spPr bwMode="auto">
          <a:xfrm>
            <a:off x="4724400" y="4529138"/>
            <a:ext cx="4191000" cy="588962"/>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36" name="Rectangle 8">
            <a:extLst>
              <a:ext uri="{FF2B5EF4-FFF2-40B4-BE49-F238E27FC236}">
                <a16:creationId xmlns:a16="http://schemas.microsoft.com/office/drawing/2014/main" id="{37C25942-5C4D-DC40-85F0-6813431E4A2D}"/>
              </a:ext>
            </a:extLst>
          </p:cNvPr>
          <p:cNvSpPr>
            <a:spLocks noChangeArrowheads="1"/>
          </p:cNvSpPr>
          <p:nvPr/>
        </p:nvSpPr>
        <p:spPr bwMode="auto">
          <a:xfrm>
            <a:off x="4943475" y="2841625"/>
            <a:ext cx="771525" cy="39211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valid</a:t>
            </a:r>
          </a:p>
        </p:txBody>
      </p:sp>
      <p:sp>
        <p:nvSpPr>
          <p:cNvPr id="73737" name="Rectangle 9">
            <a:extLst>
              <a:ext uri="{FF2B5EF4-FFF2-40B4-BE49-F238E27FC236}">
                <a16:creationId xmlns:a16="http://schemas.microsoft.com/office/drawing/2014/main" id="{67F462B9-8504-F64B-8728-CEC8013D49D8}"/>
              </a:ext>
            </a:extLst>
          </p:cNvPr>
          <p:cNvSpPr>
            <a:spLocks noChangeArrowheads="1"/>
          </p:cNvSpPr>
          <p:nvPr/>
        </p:nvSpPr>
        <p:spPr bwMode="auto">
          <a:xfrm>
            <a:off x="4943475" y="3546475"/>
            <a:ext cx="771525"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valid</a:t>
            </a:r>
          </a:p>
        </p:txBody>
      </p:sp>
      <p:sp>
        <p:nvSpPr>
          <p:cNvPr id="73738" name="Rectangle 10">
            <a:extLst>
              <a:ext uri="{FF2B5EF4-FFF2-40B4-BE49-F238E27FC236}">
                <a16:creationId xmlns:a16="http://schemas.microsoft.com/office/drawing/2014/main" id="{7B4ECCAA-9BCE-0145-9CE4-FAC839C78F1E}"/>
              </a:ext>
            </a:extLst>
          </p:cNvPr>
          <p:cNvSpPr>
            <a:spLocks noChangeArrowheads="1"/>
          </p:cNvSpPr>
          <p:nvPr/>
        </p:nvSpPr>
        <p:spPr bwMode="auto">
          <a:xfrm>
            <a:off x="5029200" y="4627563"/>
            <a:ext cx="733425" cy="3921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valid</a:t>
            </a:r>
          </a:p>
        </p:txBody>
      </p:sp>
      <p:sp>
        <p:nvSpPr>
          <p:cNvPr id="73739" name="Rectangle 11">
            <a:extLst>
              <a:ext uri="{FF2B5EF4-FFF2-40B4-BE49-F238E27FC236}">
                <a16:creationId xmlns:a16="http://schemas.microsoft.com/office/drawing/2014/main" id="{7697DD8A-02B1-8D45-9B85-F2C75E540D57}"/>
              </a:ext>
            </a:extLst>
          </p:cNvPr>
          <p:cNvSpPr>
            <a:spLocks noChangeArrowheads="1"/>
          </p:cNvSpPr>
          <p:nvPr/>
        </p:nvSpPr>
        <p:spPr bwMode="auto">
          <a:xfrm>
            <a:off x="5943600" y="2841625"/>
            <a:ext cx="862013" cy="39211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tag</a:t>
            </a:r>
          </a:p>
        </p:txBody>
      </p:sp>
      <p:sp>
        <p:nvSpPr>
          <p:cNvPr id="73740" name="Rectangle 12">
            <a:extLst>
              <a:ext uri="{FF2B5EF4-FFF2-40B4-BE49-F238E27FC236}">
                <a16:creationId xmlns:a16="http://schemas.microsoft.com/office/drawing/2014/main" id="{F8AA3661-EE66-054D-A9F2-5A9F65F876AE}"/>
              </a:ext>
            </a:extLst>
          </p:cNvPr>
          <p:cNvSpPr>
            <a:spLocks noChangeArrowheads="1"/>
          </p:cNvSpPr>
          <p:nvPr/>
        </p:nvSpPr>
        <p:spPr bwMode="auto">
          <a:xfrm>
            <a:off x="5943600" y="3546475"/>
            <a:ext cx="862013"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tag</a:t>
            </a:r>
          </a:p>
        </p:txBody>
      </p:sp>
      <p:sp>
        <p:nvSpPr>
          <p:cNvPr id="73741" name="Rectangle 13">
            <a:extLst>
              <a:ext uri="{FF2B5EF4-FFF2-40B4-BE49-F238E27FC236}">
                <a16:creationId xmlns:a16="http://schemas.microsoft.com/office/drawing/2014/main" id="{F3EC7BAA-457E-104B-8A40-00926AD807CC}"/>
              </a:ext>
            </a:extLst>
          </p:cNvPr>
          <p:cNvSpPr>
            <a:spLocks noChangeArrowheads="1"/>
          </p:cNvSpPr>
          <p:nvPr/>
        </p:nvSpPr>
        <p:spPr bwMode="auto">
          <a:xfrm>
            <a:off x="5943600" y="4627563"/>
            <a:ext cx="862013" cy="3921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tag</a:t>
            </a:r>
          </a:p>
        </p:txBody>
      </p:sp>
      <p:sp>
        <p:nvSpPr>
          <p:cNvPr id="73742" name="Text Box 14">
            <a:extLst>
              <a:ext uri="{FF2B5EF4-FFF2-40B4-BE49-F238E27FC236}">
                <a16:creationId xmlns:a16="http://schemas.microsoft.com/office/drawing/2014/main" id="{144E1992-3359-AB44-B7B8-651322F692FE}"/>
              </a:ext>
            </a:extLst>
          </p:cNvPr>
          <p:cNvSpPr txBox="1">
            <a:spLocks noChangeArrowheads="1"/>
          </p:cNvSpPr>
          <p:nvPr/>
        </p:nvSpPr>
        <p:spPr bwMode="auto">
          <a:xfrm>
            <a:off x="6513513" y="4006850"/>
            <a:ext cx="6683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a:latin typeface="Helvetica" pitchFamily="2" charset="0"/>
              </a:rPr>
              <a:t>• • •</a:t>
            </a:r>
          </a:p>
        </p:txBody>
      </p:sp>
      <p:sp>
        <p:nvSpPr>
          <p:cNvPr id="73743" name="Text Box 15">
            <a:extLst>
              <a:ext uri="{FF2B5EF4-FFF2-40B4-BE49-F238E27FC236}">
                <a16:creationId xmlns:a16="http://schemas.microsoft.com/office/drawing/2014/main" id="{0784E98E-B611-224F-83B1-9DAC213B12B1}"/>
              </a:ext>
            </a:extLst>
          </p:cNvPr>
          <p:cNvSpPr txBox="1">
            <a:spLocks noChangeArrowheads="1"/>
          </p:cNvSpPr>
          <p:nvPr/>
        </p:nvSpPr>
        <p:spPr bwMode="auto">
          <a:xfrm>
            <a:off x="3636963" y="2790825"/>
            <a:ext cx="974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0:</a:t>
            </a:r>
          </a:p>
        </p:txBody>
      </p:sp>
      <p:sp>
        <p:nvSpPr>
          <p:cNvPr id="73744" name="Text Box 16">
            <a:extLst>
              <a:ext uri="{FF2B5EF4-FFF2-40B4-BE49-F238E27FC236}">
                <a16:creationId xmlns:a16="http://schemas.microsoft.com/office/drawing/2014/main" id="{AC616F62-B2E3-6E49-A1CC-3DE167239450}"/>
              </a:ext>
            </a:extLst>
          </p:cNvPr>
          <p:cNvSpPr txBox="1">
            <a:spLocks noChangeArrowheads="1"/>
          </p:cNvSpPr>
          <p:nvPr/>
        </p:nvSpPr>
        <p:spPr bwMode="auto">
          <a:xfrm>
            <a:off x="3636963" y="3429000"/>
            <a:ext cx="974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1:</a:t>
            </a:r>
          </a:p>
        </p:txBody>
      </p:sp>
      <p:sp>
        <p:nvSpPr>
          <p:cNvPr id="73745" name="Text Box 17">
            <a:extLst>
              <a:ext uri="{FF2B5EF4-FFF2-40B4-BE49-F238E27FC236}">
                <a16:creationId xmlns:a16="http://schemas.microsoft.com/office/drawing/2014/main" id="{0BEA2949-62AA-A940-A19E-EFAC92C8EFE9}"/>
              </a:ext>
            </a:extLst>
          </p:cNvPr>
          <p:cNvSpPr txBox="1">
            <a:spLocks noChangeArrowheads="1"/>
          </p:cNvSpPr>
          <p:nvPr/>
        </p:nvSpPr>
        <p:spPr bwMode="auto">
          <a:xfrm>
            <a:off x="3579813" y="4597400"/>
            <a:ext cx="12779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S-1:</a:t>
            </a:r>
          </a:p>
        </p:txBody>
      </p:sp>
      <p:sp>
        <p:nvSpPr>
          <p:cNvPr id="73746" name="Rectangle 18">
            <a:extLst>
              <a:ext uri="{FF2B5EF4-FFF2-40B4-BE49-F238E27FC236}">
                <a16:creationId xmlns:a16="http://schemas.microsoft.com/office/drawing/2014/main" id="{F7F15EC6-ED09-3A41-AA03-2270E5345BC7}"/>
              </a:ext>
            </a:extLst>
          </p:cNvPr>
          <p:cNvSpPr>
            <a:spLocks noChangeArrowheads="1"/>
          </p:cNvSpPr>
          <p:nvPr/>
        </p:nvSpPr>
        <p:spPr bwMode="auto">
          <a:xfrm>
            <a:off x="425450" y="4422775"/>
            <a:ext cx="9032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t bits</a:t>
            </a:r>
          </a:p>
        </p:txBody>
      </p:sp>
      <p:sp>
        <p:nvSpPr>
          <p:cNvPr id="73747" name="Rectangle 19">
            <a:extLst>
              <a:ext uri="{FF2B5EF4-FFF2-40B4-BE49-F238E27FC236}">
                <a16:creationId xmlns:a16="http://schemas.microsoft.com/office/drawing/2014/main" id="{60574AE3-43BF-A243-A92D-F5CB82DCDB03}"/>
              </a:ext>
            </a:extLst>
          </p:cNvPr>
          <p:cNvSpPr>
            <a:spLocks noChangeArrowheads="1"/>
          </p:cNvSpPr>
          <p:nvPr/>
        </p:nvSpPr>
        <p:spPr bwMode="auto">
          <a:xfrm>
            <a:off x="1550988" y="4422775"/>
            <a:ext cx="971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s bits</a:t>
            </a:r>
          </a:p>
        </p:txBody>
      </p:sp>
      <p:sp>
        <p:nvSpPr>
          <p:cNvPr id="73748" name="Rectangle 20">
            <a:extLst>
              <a:ext uri="{FF2B5EF4-FFF2-40B4-BE49-F238E27FC236}">
                <a16:creationId xmlns:a16="http://schemas.microsoft.com/office/drawing/2014/main" id="{98F19820-7BB9-5C49-88DE-C27224647BEE}"/>
              </a:ext>
            </a:extLst>
          </p:cNvPr>
          <p:cNvSpPr>
            <a:spLocks noChangeArrowheads="1"/>
          </p:cNvSpPr>
          <p:nvPr/>
        </p:nvSpPr>
        <p:spPr bwMode="auto">
          <a:xfrm>
            <a:off x="2582863" y="4800600"/>
            <a:ext cx="1077912" cy="300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49" name="Rectangle 21">
            <a:extLst>
              <a:ext uri="{FF2B5EF4-FFF2-40B4-BE49-F238E27FC236}">
                <a16:creationId xmlns:a16="http://schemas.microsoft.com/office/drawing/2014/main" id="{16114A14-8853-424E-8A6A-C9F39851F87A}"/>
              </a:ext>
            </a:extLst>
          </p:cNvPr>
          <p:cNvSpPr>
            <a:spLocks noChangeArrowheads="1"/>
          </p:cNvSpPr>
          <p:nvPr/>
        </p:nvSpPr>
        <p:spPr bwMode="auto">
          <a:xfrm>
            <a:off x="1295400" y="4800600"/>
            <a:ext cx="1287463" cy="300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a:latin typeface="Helvetica" pitchFamily="2" charset="0"/>
              </a:rPr>
              <a:t>0 0  0 0 1</a:t>
            </a:r>
          </a:p>
        </p:txBody>
      </p:sp>
      <p:sp>
        <p:nvSpPr>
          <p:cNvPr id="73750" name="Rectangle 22">
            <a:extLst>
              <a:ext uri="{FF2B5EF4-FFF2-40B4-BE49-F238E27FC236}">
                <a16:creationId xmlns:a16="http://schemas.microsoft.com/office/drawing/2014/main" id="{DF350FD0-A730-834A-B952-0132CE349F87}"/>
              </a:ext>
            </a:extLst>
          </p:cNvPr>
          <p:cNvSpPr>
            <a:spLocks noChangeArrowheads="1"/>
          </p:cNvSpPr>
          <p:nvPr/>
        </p:nvSpPr>
        <p:spPr bwMode="auto">
          <a:xfrm>
            <a:off x="228600" y="4800600"/>
            <a:ext cx="1077913" cy="300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51" name="Text Box 23">
            <a:extLst>
              <a:ext uri="{FF2B5EF4-FFF2-40B4-BE49-F238E27FC236}">
                <a16:creationId xmlns:a16="http://schemas.microsoft.com/office/drawing/2014/main" id="{32E4BE2D-C87C-CD41-8CED-6EA62DF13EBD}"/>
              </a:ext>
            </a:extLst>
          </p:cNvPr>
          <p:cNvSpPr txBox="1">
            <a:spLocks noChangeArrowheads="1"/>
          </p:cNvSpPr>
          <p:nvPr/>
        </p:nvSpPr>
        <p:spPr bwMode="auto">
          <a:xfrm>
            <a:off x="3449638" y="5095875"/>
            <a:ext cx="29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73752" name="Text Box 24">
            <a:extLst>
              <a:ext uri="{FF2B5EF4-FFF2-40B4-BE49-F238E27FC236}">
                <a16:creationId xmlns:a16="http://schemas.microsoft.com/office/drawing/2014/main" id="{E66FFB4D-8F31-C246-BFC8-2A6ABA254EEE}"/>
              </a:ext>
            </a:extLst>
          </p:cNvPr>
          <p:cNvSpPr txBox="1">
            <a:spLocks noChangeArrowheads="1"/>
          </p:cNvSpPr>
          <p:nvPr/>
        </p:nvSpPr>
        <p:spPr bwMode="auto">
          <a:xfrm>
            <a:off x="228600" y="5095875"/>
            <a:ext cx="541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m-1</a:t>
            </a:r>
          </a:p>
        </p:txBody>
      </p:sp>
      <p:sp>
        <p:nvSpPr>
          <p:cNvPr id="73753" name="Rectangle 25">
            <a:extLst>
              <a:ext uri="{FF2B5EF4-FFF2-40B4-BE49-F238E27FC236}">
                <a16:creationId xmlns:a16="http://schemas.microsoft.com/office/drawing/2014/main" id="{70D6069D-4ECF-B143-BDB0-367142F4EBBF}"/>
              </a:ext>
            </a:extLst>
          </p:cNvPr>
          <p:cNvSpPr>
            <a:spLocks noChangeArrowheads="1"/>
          </p:cNvSpPr>
          <p:nvPr/>
        </p:nvSpPr>
        <p:spPr bwMode="auto">
          <a:xfrm>
            <a:off x="2603500" y="4441825"/>
            <a:ext cx="987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b bits</a:t>
            </a:r>
          </a:p>
        </p:txBody>
      </p:sp>
      <p:sp>
        <p:nvSpPr>
          <p:cNvPr id="73754" name="Rectangle 26">
            <a:extLst>
              <a:ext uri="{FF2B5EF4-FFF2-40B4-BE49-F238E27FC236}">
                <a16:creationId xmlns:a16="http://schemas.microsoft.com/office/drawing/2014/main" id="{C43321C8-0E7E-D84A-9A60-9642D1AC1BED}"/>
              </a:ext>
            </a:extLst>
          </p:cNvPr>
          <p:cNvSpPr>
            <a:spLocks noChangeArrowheads="1"/>
          </p:cNvSpPr>
          <p:nvPr/>
        </p:nvSpPr>
        <p:spPr bwMode="auto">
          <a:xfrm>
            <a:off x="425450" y="5453063"/>
            <a:ext cx="6334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tag</a:t>
            </a:r>
          </a:p>
        </p:txBody>
      </p:sp>
      <p:sp>
        <p:nvSpPr>
          <p:cNvPr id="73755" name="Rectangle 27">
            <a:extLst>
              <a:ext uri="{FF2B5EF4-FFF2-40B4-BE49-F238E27FC236}">
                <a16:creationId xmlns:a16="http://schemas.microsoft.com/office/drawing/2014/main" id="{6441BB5C-3A57-7F4C-8083-F395E71BD144}"/>
              </a:ext>
            </a:extLst>
          </p:cNvPr>
          <p:cNvSpPr>
            <a:spLocks noChangeArrowheads="1"/>
          </p:cNvSpPr>
          <p:nvPr/>
        </p:nvSpPr>
        <p:spPr bwMode="auto">
          <a:xfrm>
            <a:off x="1479550" y="5332413"/>
            <a:ext cx="9731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a:t>
            </a:r>
          </a:p>
          <a:p>
            <a:pPr algn="ctr">
              <a:spcBef>
                <a:spcPct val="0"/>
              </a:spcBef>
              <a:buFontTx/>
              <a:buNone/>
            </a:pPr>
            <a:r>
              <a:rPr lang="en-US" altLang="zh-CN" sz="2400">
                <a:latin typeface="Helvetica" pitchFamily="2" charset="0"/>
              </a:rPr>
              <a:t>index</a:t>
            </a:r>
          </a:p>
        </p:txBody>
      </p:sp>
      <p:sp>
        <p:nvSpPr>
          <p:cNvPr id="73756" name="Rectangle 28">
            <a:extLst>
              <a:ext uri="{FF2B5EF4-FFF2-40B4-BE49-F238E27FC236}">
                <a16:creationId xmlns:a16="http://schemas.microsoft.com/office/drawing/2014/main" id="{B8DCC0AB-9F47-EA48-B441-7CFDFAEF82DE}"/>
              </a:ext>
            </a:extLst>
          </p:cNvPr>
          <p:cNvSpPr>
            <a:spLocks noChangeArrowheads="1"/>
          </p:cNvSpPr>
          <p:nvPr/>
        </p:nvSpPr>
        <p:spPr bwMode="auto">
          <a:xfrm>
            <a:off x="2603500" y="5332413"/>
            <a:ext cx="10556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block </a:t>
            </a:r>
          </a:p>
          <a:p>
            <a:pPr>
              <a:spcBef>
                <a:spcPct val="0"/>
              </a:spcBef>
              <a:buFontTx/>
              <a:buNone/>
            </a:pPr>
            <a:r>
              <a:rPr lang="en-US" altLang="zh-CN" sz="2400">
                <a:latin typeface="Helvetica" pitchFamily="2" charset="0"/>
              </a:rPr>
              <a:t>offset</a:t>
            </a:r>
          </a:p>
        </p:txBody>
      </p:sp>
      <p:sp>
        <p:nvSpPr>
          <p:cNvPr id="73757" name="AutoShape 29">
            <a:extLst>
              <a:ext uri="{FF2B5EF4-FFF2-40B4-BE49-F238E27FC236}">
                <a16:creationId xmlns:a16="http://schemas.microsoft.com/office/drawing/2014/main" id="{2581A765-6F2A-774F-8C8C-71543792A9F8}"/>
              </a:ext>
            </a:extLst>
          </p:cNvPr>
          <p:cNvSpPr>
            <a:spLocks/>
          </p:cNvSpPr>
          <p:nvPr/>
        </p:nvSpPr>
        <p:spPr bwMode="auto">
          <a:xfrm rot="-5400000">
            <a:off x="1804987" y="3894138"/>
            <a:ext cx="392113" cy="1201738"/>
          </a:xfrm>
          <a:prstGeom prst="rightBrace">
            <a:avLst>
              <a:gd name="adj1" fmla="val 3128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24607" name="Line 30">
            <a:extLst>
              <a:ext uri="{FF2B5EF4-FFF2-40B4-BE49-F238E27FC236}">
                <a16:creationId xmlns:a16="http://schemas.microsoft.com/office/drawing/2014/main" id="{27BF5456-C732-4C47-9569-316D18975B5D}"/>
              </a:ext>
            </a:extLst>
          </p:cNvPr>
          <p:cNvSpPr>
            <a:spLocks noChangeShapeType="1"/>
          </p:cNvSpPr>
          <p:nvPr/>
        </p:nvSpPr>
        <p:spPr bwMode="auto">
          <a:xfrm flipH="1" flipV="1">
            <a:off x="2001838" y="3733800"/>
            <a:ext cx="3175" cy="584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4608" name="Line 31">
            <a:extLst>
              <a:ext uri="{FF2B5EF4-FFF2-40B4-BE49-F238E27FC236}">
                <a16:creationId xmlns:a16="http://schemas.microsoft.com/office/drawing/2014/main" id="{1118C487-3939-1E4F-8DA2-E75D389EA716}"/>
              </a:ext>
            </a:extLst>
          </p:cNvPr>
          <p:cNvSpPr>
            <a:spLocks noChangeShapeType="1"/>
          </p:cNvSpPr>
          <p:nvPr/>
        </p:nvSpPr>
        <p:spPr bwMode="auto">
          <a:xfrm flipV="1">
            <a:off x="2001838" y="3733800"/>
            <a:ext cx="17081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4609" name="Text Box 32">
            <a:extLst>
              <a:ext uri="{FF2B5EF4-FFF2-40B4-BE49-F238E27FC236}">
                <a16:creationId xmlns:a16="http://schemas.microsoft.com/office/drawing/2014/main" id="{7A12010D-B399-604F-873C-A85248C73C57}"/>
              </a:ext>
            </a:extLst>
          </p:cNvPr>
          <p:cNvSpPr txBox="1">
            <a:spLocks noChangeArrowheads="1"/>
          </p:cNvSpPr>
          <p:nvPr/>
        </p:nvSpPr>
        <p:spPr bwMode="auto">
          <a:xfrm>
            <a:off x="1830388" y="3276600"/>
            <a:ext cx="19208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selected set</a:t>
            </a:r>
          </a:p>
        </p:txBody>
      </p:sp>
      <p:sp>
        <p:nvSpPr>
          <p:cNvPr id="73761" name="Rectangle 33">
            <a:extLst>
              <a:ext uri="{FF2B5EF4-FFF2-40B4-BE49-F238E27FC236}">
                <a16:creationId xmlns:a16="http://schemas.microsoft.com/office/drawing/2014/main" id="{B17D44F7-3833-1240-91B5-87FA76C7E0E9}"/>
              </a:ext>
            </a:extLst>
          </p:cNvPr>
          <p:cNvSpPr>
            <a:spLocks noChangeArrowheads="1"/>
          </p:cNvSpPr>
          <p:nvPr/>
        </p:nvSpPr>
        <p:spPr bwMode="auto">
          <a:xfrm>
            <a:off x="6899275" y="2857500"/>
            <a:ext cx="1939925"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cache block</a:t>
            </a:r>
          </a:p>
        </p:txBody>
      </p:sp>
      <p:sp>
        <p:nvSpPr>
          <p:cNvPr id="73762" name="Rectangle 34">
            <a:extLst>
              <a:ext uri="{FF2B5EF4-FFF2-40B4-BE49-F238E27FC236}">
                <a16:creationId xmlns:a16="http://schemas.microsoft.com/office/drawing/2014/main" id="{0CE2B8A6-7833-3B44-9749-FAEB60399FB8}"/>
              </a:ext>
            </a:extLst>
          </p:cNvPr>
          <p:cNvSpPr>
            <a:spLocks noChangeArrowheads="1"/>
          </p:cNvSpPr>
          <p:nvPr/>
        </p:nvSpPr>
        <p:spPr bwMode="auto">
          <a:xfrm>
            <a:off x="6899275" y="3544888"/>
            <a:ext cx="1939925"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cache block</a:t>
            </a:r>
          </a:p>
        </p:txBody>
      </p:sp>
      <p:sp>
        <p:nvSpPr>
          <p:cNvPr id="73763" name="Rectangle 35">
            <a:extLst>
              <a:ext uri="{FF2B5EF4-FFF2-40B4-BE49-F238E27FC236}">
                <a16:creationId xmlns:a16="http://schemas.microsoft.com/office/drawing/2014/main" id="{132B0BB9-42BE-3A4A-A44D-1DE26DCE38B7}"/>
              </a:ext>
            </a:extLst>
          </p:cNvPr>
          <p:cNvSpPr>
            <a:spLocks noChangeArrowheads="1"/>
          </p:cNvSpPr>
          <p:nvPr/>
        </p:nvSpPr>
        <p:spPr bwMode="auto">
          <a:xfrm>
            <a:off x="6899275" y="4625975"/>
            <a:ext cx="1939925" cy="39211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cache block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2000" fill="hold"/>
                                        <p:tgtEl>
                                          <p:spTgt spid="24583"/>
                                        </p:tgtEl>
                                        <p:attrNameLst>
                                          <p:attrName>fillcolor</p:attrName>
                                        </p:attrNameLst>
                                      </p:cBhvr>
                                      <p:to>
                                        <a:schemeClr val="accent2"/>
                                      </p:to>
                                    </p:animClr>
                                    <p:set>
                                      <p:cBhvr>
                                        <p:cTn id="15" dur="2000" fill="hold"/>
                                        <p:tgtEl>
                                          <p:spTgt spid="24583"/>
                                        </p:tgtEl>
                                        <p:attrNameLst>
                                          <p:attrName>fill.type</p:attrName>
                                        </p:attrNameLst>
                                      </p:cBhvr>
                                      <p:to>
                                        <p:strVal val="solid"/>
                                      </p:to>
                                    </p:set>
                                    <p:set>
                                      <p:cBhvr>
                                        <p:cTn id="16" dur="2000" fill="hold"/>
                                        <p:tgtEl>
                                          <p:spTgt spid="245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350E7CE2-B4F0-A74C-B406-1276AA562E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4A94ACC-D969-964C-AFC6-63094141905E}" type="slidenum">
              <a:rPr lang="zh-CN" altLang="en-US" sz="1400">
                <a:latin typeface="Times New Roman" panose="02020603050405020304" pitchFamily="18" charset="0"/>
              </a:rPr>
              <a:pPr>
                <a:spcBef>
                  <a:spcPct val="0"/>
                </a:spcBef>
                <a:buFontTx/>
                <a:buNone/>
              </a:pPr>
              <a:t>36</a:t>
            </a:fld>
            <a:endParaRPr lang="en-US" altLang="zh-CN" sz="1400">
              <a:latin typeface="Times New Roman" panose="02020603050405020304" pitchFamily="18" charset="0"/>
            </a:endParaRPr>
          </a:p>
        </p:txBody>
      </p:sp>
      <p:sp>
        <p:nvSpPr>
          <p:cNvPr id="75779" name="Rectangle 2">
            <a:extLst>
              <a:ext uri="{FF2B5EF4-FFF2-40B4-BE49-F238E27FC236}">
                <a16:creationId xmlns:a16="http://schemas.microsoft.com/office/drawing/2014/main" id="{0A590E1F-A0DE-2A41-B077-9A1FB0EA30A1}"/>
              </a:ext>
            </a:extLst>
          </p:cNvPr>
          <p:cNvSpPr>
            <a:spLocks noGrp="1" noChangeArrowheads="1"/>
          </p:cNvSpPr>
          <p:nvPr>
            <p:ph type="title"/>
          </p:nvPr>
        </p:nvSpPr>
        <p:spPr/>
        <p:txBody>
          <a:bodyPr/>
          <a:lstStyle/>
          <a:p>
            <a:r>
              <a:rPr lang="en-US" altLang="zh-CN">
                <a:ea typeface="宋体" panose="02010600030101010101" pitchFamily="2" charset="-122"/>
              </a:rPr>
              <a:t>Line matching</a:t>
            </a:r>
          </a:p>
        </p:txBody>
      </p:sp>
      <p:sp>
        <p:nvSpPr>
          <p:cNvPr id="75780" name="Rectangle 4">
            <a:extLst>
              <a:ext uri="{FF2B5EF4-FFF2-40B4-BE49-F238E27FC236}">
                <a16:creationId xmlns:a16="http://schemas.microsoft.com/office/drawing/2014/main" id="{7478D311-60E5-D942-9F09-169E5BAA27E8}"/>
              </a:ext>
            </a:extLst>
          </p:cNvPr>
          <p:cNvSpPr>
            <a:spLocks noChangeArrowheads="1"/>
          </p:cNvSpPr>
          <p:nvPr/>
        </p:nvSpPr>
        <p:spPr bwMode="auto">
          <a:xfrm>
            <a:off x="2765425" y="3003550"/>
            <a:ext cx="5845175" cy="6397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781" name="Rectangle 5">
            <a:extLst>
              <a:ext uri="{FF2B5EF4-FFF2-40B4-BE49-F238E27FC236}">
                <a16:creationId xmlns:a16="http://schemas.microsoft.com/office/drawing/2014/main" id="{2BD65002-3631-5042-AD44-ED4F546180C9}"/>
              </a:ext>
            </a:extLst>
          </p:cNvPr>
          <p:cNvSpPr>
            <a:spLocks noChangeArrowheads="1"/>
          </p:cNvSpPr>
          <p:nvPr/>
        </p:nvSpPr>
        <p:spPr bwMode="auto">
          <a:xfrm>
            <a:off x="60674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782" name="Rectangle 6">
            <a:extLst>
              <a:ext uri="{FF2B5EF4-FFF2-40B4-BE49-F238E27FC236}">
                <a16:creationId xmlns:a16="http://schemas.microsoft.com/office/drawing/2014/main" id="{FF78DCAB-9590-DC4E-960B-92A665C140E5}"/>
              </a:ext>
            </a:extLst>
          </p:cNvPr>
          <p:cNvSpPr>
            <a:spLocks noChangeArrowheads="1"/>
          </p:cNvSpPr>
          <p:nvPr/>
        </p:nvSpPr>
        <p:spPr bwMode="auto">
          <a:xfrm>
            <a:off x="47466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26632" name="Rectangle 7">
            <a:extLst>
              <a:ext uri="{FF2B5EF4-FFF2-40B4-BE49-F238E27FC236}">
                <a16:creationId xmlns:a16="http://schemas.microsoft.com/office/drawing/2014/main" id="{84A05E81-3016-8B4D-8BE7-D19825F29845}"/>
              </a:ext>
            </a:extLst>
          </p:cNvPr>
          <p:cNvSpPr>
            <a:spLocks noChangeArrowheads="1"/>
          </p:cNvSpPr>
          <p:nvPr/>
        </p:nvSpPr>
        <p:spPr bwMode="auto">
          <a:xfrm>
            <a:off x="2994025" y="3109913"/>
            <a:ext cx="4572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75784" name="Rectangle 8">
            <a:extLst>
              <a:ext uri="{FF2B5EF4-FFF2-40B4-BE49-F238E27FC236}">
                <a16:creationId xmlns:a16="http://schemas.microsoft.com/office/drawing/2014/main" id="{F0FAA23B-AAC6-8240-8D88-111D31B7DE88}"/>
              </a:ext>
            </a:extLst>
          </p:cNvPr>
          <p:cNvSpPr>
            <a:spLocks noChangeArrowheads="1"/>
          </p:cNvSpPr>
          <p:nvPr/>
        </p:nvSpPr>
        <p:spPr bwMode="auto">
          <a:xfrm>
            <a:off x="3910013" y="5176838"/>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 bits</a:t>
            </a:r>
          </a:p>
        </p:txBody>
      </p:sp>
      <p:sp>
        <p:nvSpPr>
          <p:cNvPr id="75785" name="Rectangle 9">
            <a:extLst>
              <a:ext uri="{FF2B5EF4-FFF2-40B4-BE49-F238E27FC236}">
                <a16:creationId xmlns:a16="http://schemas.microsoft.com/office/drawing/2014/main" id="{8842E6D1-6B61-904F-99DB-72B23D42D41F}"/>
              </a:ext>
            </a:extLst>
          </p:cNvPr>
          <p:cNvSpPr>
            <a:spLocks noChangeArrowheads="1"/>
          </p:cNvSpPr>
          <p:nvPr/>
        </p:nvSpPr>
        <p:spPr bwMode="auto">
          <a:xfrm>
            <a:off x="5008563" y="5176838"/>
            <a:ext cx="85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 bits</a:t>
            </a:r>
          </a:p>
        </p:txBody>
      </p:sp>
      <p:sp>
        <p:nvSpPr>
          <p:cNvPr id="75786" name="Rectangle 10">
            <a:extLst>
              <a:ext uri="{FF2B5EF4-FFF2-40B4-BE49-F238E27FC236}">
                <a16:creationId xmlns:a16="http://schemas.microsoft.com/office/drawing/2014/main" id="{E7D6E50D-9C07-7345-A698-3951D99D4BB9}"/>
              </a:ext>
            </a:extLst>
          </p:cNvPr>
          <p:cNvSpPr>
            <a:spLocks noChangeArrowheads="1"/>
          </p:cNvSpPr>
          <p:nvPr/>
        </p:nvSpPr>
        <p:spPr bwMode="auto">
          <a:xfrm>
            <a:off x="5892800" y="5600700"/>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787" name="Rectangle 11">
            <a:extLst>
              <a:ext uri="{FF2B5EF4-FFF2-40B4-BE49-F238E27FC236}">
                <a16:creationId xmlns:a16="http://schemas.microsoft.com/office/drawing/2014/main" id="{DFA50486-2DC8-184A-A373-537C4743CB03}"/>
              </a:ext>
            </a:extLst>
          </p:cNvPr>
          <p:cNvSpPr>
            <a:spLocks noChangeArrowheads="1"/>
          </p:cNvSpPr>
          <p:nvPr/>
        </p:nvSpPr>
        <p:spPr bwMode="auto">
          <a:xfrm>
            <a:off x="4749800" y="5600700"/>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a:t>
            </a:r>
          </a:p>
        </p:txBody>
      </p:sp>
      <p:sp>
        <p:nvSpPr>
          <p:cNvPr id="75788" name="Rectangle 12">
            <a:extLst>
              <a:ext uri="{FF2B5EF4-FFF2-40B4-BE49-F238E27FC236}">
                <a16:creationId xmlns:a16="http://schemas.microsoft.com/office/drawing/2014/main" id="{5B0DEC31-8E75-344C-B605-E3698A84B137}"/>
              </a:ext>
            </a:extLst>
          </p:cNvPr>
          <p:cNvSpPr>
            <a:spLocks noChangeArrowheads="1"/>
          </p:cNvSpPr>
          <p:nvPr/>
        </p:nvSpPr>
        <p:spPr bwMode="auto">
          <a:xfrm>
            <a:off x="3606800" y="5600700"/>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5789" name="Text Box 13">
            <a:extLst>
              <a:ext uri="{FF2B5EF4-FFF2-40B4-BE49-F238E27FC236}">
                <a16:creationId xmlns:a16="http://schemas.microsoft.com/office/drawing/2014/main" id="{B89AB50A-8EDB-124C-9BA4-5145C7501490}"/>
              </a:ext>
            </a:extLst>
          </p:cNvPr>
          <p:cNvSpPr txBox="1">
            <a:spLocks noChangeArrowheads="1"/>
          </p:cNvSpPr>
          <p:nvPr/>
        </p:nvSpPr>
        <p:spPr bwMode="auto">
          <a:xfrm>
            <a:off x="6911975" y="5919788"/>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75790" name="Text Box 14">
            <a:extLst>
              <a:ext uri="{FF2B5EF4-FFF2-40B4-BE49-F238E27FC236}">
                <a16:creationId xmlns:a16="http://schemas.microsoft.com/office/drawing/2014/main" id="{43BFCAEA-7AEE-B743-8137-0298B41A653B}"/>
              </a:ext>
            </a:extLst>
          </p:cNvPr>
          <p:cNvSpPr txBox="1">
            <a:spLocks noChangeArrowheads="1"/>
          </p:cNvSpPr>
          <p:nvPr/>
        </p:nvSpPr>
        <p:spPr bwMode="auto">
          <a:xfrm>
            <a:off x="3440113" y="5919788"/>
            <a:ext cx="550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m-1</a:t>
            </a:r>
          </a:p>
        </p:txBody>
      </p:sp>
      <p:sp>
        <p:nvSpPr>
          <p:cNvPr id="75791" name="Rectangle 15">
            <a:extLst>
              <a:ext uri="{FF2B5EF4-FFF2-40B4-BE49-F238E27FC236}">
                <a16:creationId xmlns:a16="http://schemas.microsoft.com/office/drawing/2014/main" id="{AFD76C44-B2CA-C64A-B4DB-E793BDEF47FF}"/>
              </a:ext>
            </a:extLst>
          </p:cNvPr>
          <p:cNvSpPr>
            <a:spLocks noChangeArrowheads="1"/>
          </p:cNvSpPr>
          <p:nvPr/>
        </p:nvSpPr>
        <p:spPr bwMode="auto">
          <a:xfrm>
            <a:off x="6121400" y="5197475"/>
            <a:ext cx="865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 bits</a:t>
            </a:r>
          </a:p>
        </p:txBody>
      </p:sp>
      <p:sp>
        <p:nvSpPr>
          <p:cNvPr id="75792" name="Rectangle 16">
            <a:extLst>
              <a:ext uri="{FF2B5EF4-FFF2-40B4-BE49-F238E27FC236}">
                <a16:creationId xmlns:a16="http://schemas.microsoft.com/office/drawing/2014/main" id="{E659F013-707F-944D-AB49-CA84B43D73A3}"/>
              </a:ext>
            </a:extLst>
          </p:cNvPr>
          <p:cNvSpPr>
            <a:spLocks noChangeArrowheads="1"/>
          </p:cNvSpPr>
          <p:nvPr/>
        </p:nvSpPr>
        <p:spPr bwMode="auto">
          <a:xfrm>
            <a:off x="3981450" y="6156325"/>
            <a:ext cx="566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tag</a:t>
            </a:r>
          </a:p>
        </p:txBody>
      </p:sp>
      <p:sp>
        <p:nvSpPr>
          <p:cNvPr id="75793" name="Rectangle 17">
            <a:extLst>
              <a:ext uri="{FF2B5EF4-FFF2-40B4-BE49-F238E27FC236}">
                <a16:creationId xmlns:a16="http://schemas.microsoft.com/office/drawing/2014/main" id="{BC8A0F3D-1D82-4A48-8B42-6BF56D9334B5}"/>
              </a:ext>
            </a:extLst>
          </p:cNvPr>
          <p:cNvSpPr>
            <a:spLocks noChangeArrowheads="1"/>
          </p:cNvSpPr>
          <p:nvPr/>
        </p:nvSpPr>
        <p:spPr bwMode="auto">
          <a:xfrm>
            <a:off x="4648200" y="6156325"/>
            <a:ext cx="1293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set index</a:t>
            </a:r>
          </a:p>
        </p:txBody>
      </p:sp>
      <p:sp>
        <p:nvSpPr>
          <p:cNvPr id="75794" name="Rectangle 18">
            <a:extLst>
              <a:ext uri="{FF2B5EF4-FFF2-40B4-BE49-F238E27FC236}">
                <a16:creationId xmlns:a16="http://schemas.microsoft.com/office/drawing/2014/main" id="{2AD1A6C9-F6D8-AC40-9050-B8CB3DF0BA56}"/>
              </a:ext>
            </a:extLst>
          </p:cNvPr>
          <p:cNvSpPr>
            <a:spLocks noChangeArrowheads="1"/>
          </p:cNvSpPr>
          <p:nvPr/>
        </p:nvSpPr>
        <p:spPr bwMode="auto">
          <a:xfrm>
            <a:off x="5816600" y="6156325"/>
            <a:ext cx="162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block offset</a:t>
            </a:r>
          </a:p>
        </p:txBody>
      </p:sp>
      <p:sp>
        <p:nvSpPr>
          <p:cNvPr id="75795" name="Text Box 19">
            <a:extLst>
              <a:ext uri="{FF2B5EF4-FFF2-40B4-BE49-F238E27FC236}">
                <a16:creationId xmlns:a16="http://schemas.microsoft.com/office/drawing/2014/main" id="{69CE92D1-30ED-8443-9B66-4C48FC2C6F8E}"/>
              </a:ext>
            </a:extLst>
          </p:cNvPr>
          <p:cNvSpPr txBox="1">
            <a:spLocks noChangeArrowheads="1"/>
          </p:cNvSpPr>
          <p:nvPr/>
        </p:nvSpPr>
        <p:spPr bwMode="auto">
          <a:xfrm>
            <a:off x="685800" y="3087688"/>
            <a:ext cx="2117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selected set (i): </a:t>
            </a:r>
          </a:p>
        </p:txBody>
      </p:sp>
      <p:sp>
        <p:nvSpPr>
          <p:cNvPr id="26645" name="Line 20">
            <a:extLst>
              <a:ext uri="{FF2B5EF4-FFF2-40B4-BE49-F238E27FC236}">
                <a16:creationId xmlns:a16="http://schemas.microsoft.com/office/drawing/2014/main" id="{193FB8D7-5544-5D41-8507-4F3632C662DF}"/>
              </a:ext>
            </a:extLst>
          </p:cNvPr>
          <p:cNvSpPr>
            <a:spLocks noChangeShapeType="1"/>
          </p:cNvSpPr>
          <p:nvPr/>
        </p:nvSpPr>
        <p:spPr bwMode="auto">
          <a:xfrm flipV="1">
            <a:off x="3209925" y="2468563"/>
            <a:ext cx="0" cy="6397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46" name="Text Box 21">
            <a:extLst>
              <a:ext uri="{FF2B5EF4-FFF2-40B4-BE49-F238E27FC236}">
                <a16:creationId xmlns:a16="http://schemas.microsoft.com/office/drawing/2014/main" id="{E51BCFFE-35FD-3E48-B62E-6792895AA424}"/>
              </a:ext>
            </a:extLst>
          </p:cNvPr>
          <p:cNvSpPr txBox="1">
            <a:spLocks noChangeArrowheads="1"/>
          </p:cNvSpPr>
          <p:nvPr/>
        </p:nvSpPr>
        <p:spPr bwMode="auto">
          <a:xfrm>
            <a:off x="2895600" y="2038350"/>
            <a:ext cx="6334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26649" name="AutoShape 24">
            <a:extLst>
              <a:ext uri="{FF2B5EF4-FFF2-40B4-BE49-F238E27FC236}">
                <a16:creationId xmlns:a16="http://schemas.microsoft.com/office/drawing/2014/main" id="{4C80B544-AB17-6947-AF4B-10ADB8B1AA21}"/>
              </a:ext>
            </a:extLst>
          </p:cNvPr>
          <p:cNvSpPr>
            <a:spLocks/>
          </p:cNvSpPr>
          <p:nvPr/>
        </p:nvSpPr>
        <p:spPr bwMode="auto">
          <a:xfrm rot="-5400000">
            <a:off x="4056062" y="4605338"/>
            <a:ext cx="212725" cy="1111250"/>
          </a:xfrm>
          <a:prstGeom prst="rightBrace">
            <a:avLst>
              <a:gd name="adj1" fmla="val 6087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26650" name="Text Box 25">
            <a:extLst>
              <a:ext uri="{FF2B5EF4-FFF2-40B4-BE49-F238E27FC236}">
                <a16:creationId xmlns:a16="http://schemas.microsoft.com/office/drawing/2014/main" id="{A59777FB-FC98-A249-B0E4-059755882A10}"/>
              </a:ext>
            </a:extLst>
          </p:cNvPr>
          <p:cNvSpPr txBox="1">
            <a:spLocks noChangeArrowheads="1"/>
          </p:cNvSpPr>
          <p:nvPr/>
        </p:nvSpPr>
        <p:spPr bwMode="auto">
          <a:xfrm>
            <a:off x="3871913" y="4119563"/>
            <a:ext cx="561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 ?</a:t>
            </a:r>
          </a:p>
        </p:txBody>
      </p:sp>
      <p:sp>
        <p:nvSpPr>
          <p:cNvPr id="26651" name="Line 26">
            <a:extLst>
              <a:ext uri="{FF2B5EF4-FFF2-40B4-BE49-F238E27FC236}">
                <a16:creationId xmlns:a16="http://schemas.microsoft.com/office/drawing/2014/main" id="{CCB0C4CC-2FE5-7041-8BFC-B1E22639D644}"/>
              </a:ext>
            </a:extLst>
          </p:cNvPr>
          <p:cNvSpPr>
            <a:spLocks noChangeShapeType="1"/>
          </p:cNvSpPr>
          <p:nvPr/>
        </p:nvSpPr>
        <p:spPr bwMode="auto">
          <a:xfrm>
            <a:off x="4165600" y="4535488"/>
            <a:ext cx="0" cy="51752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53" name="Text Box 28">
            <a:extLst>
              <a:ext uri="{FF2B5EF4-FFF2-40B4-BE49-F238E27FC236}">
                <a16:creationId xmlns:a16="http://schemas.microsoft.com/office/drawing/2014/main" id="{5A3EA790-39F4-164F-B82B-06BB10851993}"/>
              </a:ext>
            </a:extLst>
          </p:cNvPr>
          <p:cNvSpPr txBox="1">
            <a:spLocks noChangeArrowheads="1"/>
          </p:cNvSpPr>
          <p:nvPr/>
        </p:nvSpPr>
        <p:spPr bwMode="auto">
          <a:xfrm>
            <a:off x="3454400" y="2041525"/>
            <a:ext cx="355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 </a:t>
            </a:r>
            <a:r>
              <a:rPr lang="en-US" altLang="zh-CN" sz="2000">
                <a:latin typeface="Helvetica" pitchFamily="2" charset="0"/>
              </a:rPr>
              <a:t>The valid bit must be set</a:t>
            </a:r>
          </a:p>
        </p:txBody>
      </p:sp>
      <p:sp>
        <p:nvSpPr>
          <p:cNvPr id="26654" name="Text Box 29">
            <a:extLst>
              <a:ext uri="{FF2B5EF4-FFF2-40B4-BE49-F238E27FC236}">
                <a16:creationId xmlns:a16="http://schemas.microsoft.com/office/drawing/2014/main" id="{ABAD4917-AF81-FE49-A6F8-F12D48AB0BDB}"/>
              </a:ext>
            </a:extLst>
          </p:cNvPr>
          <p:cNvSpPr txBox="1">
            <a:spLocks noChangeArrowheads="1"/>
          </p:cNvSpPr>
          <p:nvPr/>
        </p:nvSpPr>
        <p:spPr bwMode="auto">
          <a:xfrm>
            <a:off x="404813" y="3937000"/>
            <a:ext cx="33289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Helvetica" pitchFamily="2" charset="0"/>
              </a:rPr>
              <a:t>(2) </a:t>
            </a:r>
            <a:r>
              <a:rPr lang="en-US" altLang="zh-CN" sz="2000">
                <a:latin typeface="Helvetica" pitchFamily="2" charset="0"/>
              </a:rPr>
              <a:t>The tag bits in the cache line must match the tag bits in the address</a:t>
            </a:r>
          </a:p>
        </p:txBody>
      </p:sp>
      <p:sp>
        <p:nvSpPr>
          <p:cNvPr id="26655" name="Line 30">
            <a:extLst>
              <a:ext uri="{FF2B5EF4-FFF2-40B4-BE49-F238E27FC236}">
                <a16:creationId xmlns:a16="http://schemas.microsoft.com/office/drawing/2014/main" id="{B76A91D1-3E1E-1F4C-B02B-67DD39E13A60}"/>
              </a:ext>
            </a:extLst>
          </p:cNvPr>
          <p:cNvSpPr>
            <a:spLocks noChangeShapeType="1"/>
          </p:cNvSpPr>
          <p:nvPr/>
        </p:nvSpPr>
        <p:spPr bwMode="auto">
          <a:xfrm>
            <a:off x="4165600" y="3448050"/>
            <a:ext cx="0" cy="6937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56" name="Rectangle 31">
            <a:extLst>
              <a:ext uri="{FF2B5EF4-FFF2-40B4-BE49-F238E27FC236}">
                <a16:creationId xmlns:a16="http://schemas.microsoft.com/office/drawing/2014/main" id="{6E903372-AFFC-CF4E-81D3-424FB4404F5C}"/>
              </a:ext>
            </a:extLst>
          </p:cNvPr>
          <p:cNvSpPr>
            <a:spLocks noChangeArrowheads="1"/>
          </p:cNvSpPr>
          <p:nvPr/>
        </p:nvSpPr>
        <p:spPr bwMode="auto">
          <a:xfrm>
            <a:off x="3679825" y="3109913"/>
            <a:ext cx="9144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5805" name="Rectangle 32">
            <a:extLst>
              <a:ext uri="{FF2B5EF4-FFF2-40B4-BE49-F238E27FC236}">
                <a16:creationId xmlns:a16="http://schemas.microsoft.com/office/drawing/2014/main" id="{DEFC4295-F281-F341-A97E-0D379049EE12}"/>
              </a:ext>
            </a:extLst>
          </p:cNvPr>
          <p:cNvSpPr>
            <a:spLocks noChangeArrowheads="1"/>
          </p:cNvSpPr>
          <p:nvPr/>
        </p:nvSpPr>
        <p:spPr bwMode="auto">
          <a:xfrm>
            <a:off x="52038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806" name="Rectangle 33">
            <a:extLst>
              <a:ext uri="{FF2B5EF4-FFF2-40B4-BE49-F238E27FC236}">
                <a16:creationId xmlns:a16="http://schemas.microsoft.com/office/drawing/2014/main" id="{E9369E28-981A-D641-97F7-D2E0469ED0A7}"/>
              </a:ext>
            </a:extLst>
          </p:cNvPr>
          <p:cNvSpPr>
            <a:spLocks noChangeArrowheads="1"/>
          </p:cNvSpPr>
          <p:nvPr/>
        </p:nvSpPr>
        <p:spPr bwMode="auto">
          <a:xfrm>
            <a:off x="56102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807" name="Rectangle 34">
            <a:extLst>
              <a:ext uri="{FF2B5EF4-FFF2-40B4-BE49-F238E27FC236}">
                <a16:creationId xmlns:a16="http://schemas.microsoft.com/office/drawing/2014/main" id="{2A7F6C6A-93D7-8F4A-AB36-97DAA199FA9B}"/>
              </a:ext>
            </a:extLst>
          </p:cNvPr>
          <p:cNvSpPr>
            <a:spLocks noChangeArrowheads="1"/>
          </p:cNvSpPr>
          <p:nvPr/>
        </p:nvSpPr>
        <p:spPr bwMode="auto">
          <a:xfrm>
            <a:off x="78200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baseline="-25000">
              <a:latin typeface="Helvetica" pitchFamily="2" charset="0"/>
            </a:endParaRPr>
          </a:p>
        </p:txBody>
      </p:sp>
      <p:sp>
        <p:nvSpPr>
          <p:cNvPr id="75808" name="Rectangle 35">
            <a:extLst>
              <a:ext uri="{FF2B5EF4-FFF2-40B4-BE49-F238E27FC236}">
                <a16:creationId xmlns:a16="http://schemas.microsoft.com/office/drawing/2014/main" id="{2AC74BD8-21FF-BD47-AF3B-27915536A105}"/>
              </a:ext>
            </a:extLst>
          </p:cNvPr>
          <p:cNvSpPr>
            <a:spLocks noChangeArrowheads="1"/>
          </p:cNvSpPr>
          <p:nvPr/>
        </p:nvSpPr>
        <p:spPr bwMode="auto">
          <a:xfrm>
            <a:off x="64992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5809" name="Rectangle 36">
            <a:extLst>
              <a:ext uri="{FF2B5EF4-FFF2-40B4-BE49-F238E27FC236}">
                <a16:creationId xmlns:a16="http://schemas.microsoft.com/office/drawing/2014/main" id="{E697536C-C950-9247-A766-7CD58E581737}"/>
              </a:ext>
            </a:extLst>
          </p:cNvPr>
          <p:cNvSpPr>
            <a:spLocks noChangeArrowheads="1"/>
          </p:cNvSpPr>
          <p:nvPr/>
        </p:nvSpPr>
        <p:spPr bwMode="auto">
          <a:xfrm>
            <a:off x="69564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5810" name="Rectangle 37">
            <a:extLst>
              <a:ext uri="{FF2B5EF4-FFF2-40B4-BE49-F238E27FC236}">
                <a16:creationId xmlns:a16="http://schemas.microsoft.com/office/drawing/2014/main" id="{76A084FF-A424-8D4A-BF7E-0BF2415934A5}"/>
              </a:ext>
            </a:extLst>
          </p:cNvPr>
          <p:cNvSpPr>
            <a:spLocks noChangeArrowheads="1"/>
          </p:cNvSpPr>
          <p:nvPr/>
        </p:nvSpPr>
        <p:spPr bwMode="auto">
          <a:xfrm>
            <a:off x="73628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5811" name="Rectangle 39">
            <a:extLst>
              <a:ext uri="{FF2B5EF4-FFF2-40B4-BE49-F238E27FC236}">
                <a16:creationId xmlns:a16="http://schemas.microsoft.com/office/drawing/2014/main" id="{478D5858-12C2-994B-B3C7-B3231EAD1E8B}"/>
              </a:ext>
            </a:extLst>
          </p:cNvPr>
          <p:cNvSpPr>
            <a:spLocks noChangeArrowheads="1"/>
          </p:cNvSpPr>
          <p:nvPr/>
        </p:nvSpPr>
        <p:spPr bwMode="auto">
          <a:xfrm>
            <a:off x="6067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6    7</a:t>
            </a:r>
            <a:endParaRPr lang="zh-CN" altLang="en-US" sz="1100">
              <a:latin typeface="Helvetica" pitchFamily="2" charset="0"/>
            </a:endParaRPr>
          </a:p>
        </p:txBody>
      </p:sp>
      <p:sp>
        <p:nvSpPr>
          <p:cNvPr id="75812" name="Rectangle 40">
            <a:extLst>
              <a:ext uri="{FF2B5EF4-FFF2-40B4-BE49-F238E27FC236}">
                <a16:creationId xmlns:a16="http://schemas.microsoft.com/office/drawing/2014/main" id="{148B730E-3A70-6240-92B1-A3F5A89D74EC}"/>
              </a:ext>
            </a:extLst>
          </p:cNvPr>
          <p:cNvSpPr>
            <a:spLocks noChangeArrowheads="1"/>
          </p:cNvSpPr>
          <p:nvPr/>
        </p:nvSpPr>
        <p:spPr bwMode="auto">
          <a:xfrm>
            <a:off x="47466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0    </a:t>
            </a:r>
            <a:r>
              <a:rPr lang="en-US" altLang="zh-CN" sz="1100">
                <a:latin typeface="Helvetica" pitchFamily="2" charset="0"/>
              </a:rPr>
              <a:t>1</a:t>
            </a:r>
            <a:endParaRPr lang="zh-CN" altLang="en-US" sz="1100">
              <a:latin typeface="Helvetica" pitchFamily="2" charset="0"/>
            </a:endParaRPr>
          </a:p>
        </p:txBody>
      </p:sp>
      <p:sp>
        <p:nvSpPr>
          <p:cNvPr id="75813" name="Rectangle 41">
            <a:extLst>
              <a:ext uri="{FF2B5EF4-FFF2-40B4-BE49-F238E27FC236}">
                <a16:creationId xmlns:a16="http://schemas.microsoft.com/office/drawing/2014/main" id="{99AC09E2-B19E-404A-9E37-4B23B0A09116}"/>
              </a:ext>
            </a:extLst>
          </p:cNvPr>
          <p:cNvSpPr>
            <a:spLocks noChangeArrowheads="1"/>
          </p:cNvSpPr>
          <p:nvPr/>
        </p:nvSpPr>
        <p:spPr bwMode="auto">
          <a:xfrm>
            <a:off x="5203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2    3</a:t>
            </a:r>
            <a:endParaRPr lang="zh-CN" altLang="en-US" sz="1100">
              <a:latin typeface="Helvetica" pitchFamily="2" charset="0"/>
            </a:endParaRPr>
          </a:p>
        </p:txBody>
      </p:sp>
      <p:sp>
        <p:nvSpPr>
          <p:cNvPr id="75814" name="Rectangle 42">
            <a:extLst>
              <a:ext uri="{FF2B5EF4-FFF2-40B4-BE49-F238E27FC236}">
                <a16:creationId xmlns:a16="http://schemas.microsoft.com/office/drawing/2014/main" id="{403EF97D-9D56-B842-ABC6-DE976823E646}"/>
              </a:ext>
            </a:extLst>
          </p:cNvPr>
          <p:cNvSpPr>
            <a:spLocks noChangeArrowheads="1"/>
          </p:cNvSpPr>
          <p:nvPr/>
        </p:nvSpPr>
        <p:spPr bwMode="auto">
          <a:xfrm>
            <a:off x="5610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4    5</a:t>
            </a:r>
            <a:endParaRPr lang="zh-CN" altLang="en-US" sz="1100">
              <a:latin typeface="Helvetica" pitchFamily="2" charset="0"/>
            </a:endParaRPr>
          </a:p>
        </p:txBody>
      </p:sp>
      <p:sp>
        <p:nvSpPr>
          <p:cNvPr id="75815" name="Rectangle 43">
            <a:extLst>
              <a:ext uri="{FF2B5EF4-FFF2-40B4-BE49-F238E27FC236}">
                <a16:creationId xmlns:a16="http://schemas.microsoft.com/office/drawing/2014/main" id="{18C30326-3E18-6B4B-AAAD-A7727024ED20}"/>
              </a:ext>
            </a:extLst>
          </p:cNvPr>
          <p:cNvSpPr>
            <a:spLocks noChangeArrowheads="1"/>
          </p:cNvSpPr>
          <p:nvPr/>
        </p:nvSpPr>
        <p:spPr bwMode="auto">
          <a:xfrm>
            <a:off x="78200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14  15</a:t>
            </a:r>
            <a:endParaRPr lang="zh-CN" altLang="en-US" sz="1100">
              <a:latin typeface="Helvetica" pitchFamily="2" charset="0"/>
            </a:endParaRPr>
          </a:p>
        </p:txBody>
      </p:sp>
      <p:sp>
        <p:nvSpPr>
          <p:cNvPr id="75816" name="Rectangle 44">
            <a:extLst>
              <a:ext uri="{FF2B5EF4-FFF2-40B4-BE49-F238E27FC236}">
                <a16:creationId xmlns:a16="http://schemas.microsoft.com/office/drawing/2014/main" id="{25A8B380-6005-F447-B0E6-128BC4CB0460}"/>
              </a:ext>
            </a:extLst>
          </p:cNvPr>
          <p:cNvSpPr>
            <a:spLocks noChangeArrowheads="1"/>
          </p:cNvSpPr>
          <p:nvPr/>
        </p:nvSpPr>
        <p:spPr bwMode="auto">
          <a:xfrm>
            <a:off x="6499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8    9</a:t>
            </a:r>
            <a:endParaRPr lang="zh-CN" altLang="en-US" sz="1100">
              <a:latin typeface="Helvetica" pitchFamily="2" charset="0"/>
            </a:endParaRPr>
          </a:p>
        </p:txBody>
      </p:sp>
      <p:sp>
        <p:nvSpPr>
          <p:cNvPr id="75817" name="Rectangle 45">
            <a:extLst>
              <a:ext uri="{FF2B5EF4-FFF2-40B4-BE49-F238E27FC236}">
                <a16:creationId xmlns:a16="http://schemas.microsoft.com/office/drawing/2014/main" id="{2F02F8D5-6C13-5E44-A5FB-28DD11380BCC}"/>
              </a:ext>
            </a:extLst>
          </p:cNvPr>
          <p:cNvSpPr>
            <a:spLocks noChangeArrowheads="1"/>
          </p:cNvSpPr>
          <p:nvPr/>
        </p:nvSpPr>
        <p:spPr bwMode="auto">
          <a:xfrm>
            <a:off x="6956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10  11</a:t>
            </a:r>
            <a:endParaRPr lang="zh-CN" altLang="en-US" sz="1100">
              <a:latin typeface="Helvetica" pitchFamily="2" charset="0"/>
            </a:endParaRPr>
          </a:p>
        </p:txBody>
      </p:sp>
      <p:sp>
        <p:nvSpPr>
          <p:cNvPr id="75818" name="Rectangle 46">
            <a:extLst>
              <a:ext uri="{FF2B5EF4-FFF2-40B4-BE49-F238E27FC236}">
                <a16:creationId xmlns:a16="http://schemas.microsoft.com/office/drawing/2014/main" id="{7029A938-26A0-844D-A2AD-623A487BA633}"/>
              </a:ext>
            </a:extLst>
          </p:cNvPr>
          <p:cNvSpPr>
            <a:spLocks noChangeArrowheads="1"/>
          </p:cNvSpPr>
          <p:nvPr/>
        </p:nvSpPr>
        <p:spPr bwMode="auto">
          <a:xfrm>
            <a:off x="7362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12  13</a:t>
            </a:r>
            <a:endParaRPr lang="zh-CN" altLang="en-US" sz="1100">
              <a:latin typeface="Helvetica" pitchFamily="2" charset="0"/>
            </a:endParaRPr>
          </a:p>
        </p:txBody>
      </p:sp>
      <p:sp>
        <p:nvSpPr>
          <p:cNvPr id="75819" name="矩形 47">
            <a:extLst>
              <a:ext uri="{FF2B5EF4-FFF2-40B4-BE49-F238E27FC236}">
                <a16:creationId xmlns:a16="http://schemas.microsoft.com/office/drawing/2014/main" id="{B6C88321-7DF0-8848-8F80-12AD21461EB9}"/>
              </a:ext>
            </a:extLst>
          </p:cNvPr>
          <p:cNvSpPr>
            <a:spLocks noChangeArrowheads="1"/>
          </p:cNvSpPr>
          <p:nvPr/>
        </p:nvSpPr>
        <p:spPr bwMode="auto">
          <a:xfrm>
            <a:off x="381000" y="14478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Find a valid line in the selected set with a matching tag</a:t>
            </a:r>
            <a:endParaRPr lang="zh-CN" altLang="en-US" sz="2400" b="0" dirty="0">
              <a:latin typeface="Nanum Myeongjo" panose="02020603020101020101" pitchFamily="18" charset="-127"/>
            </a:endParaRPr>
          </a:p>
        </p:txBody>
      </p:sp>
      <p:cxnSp>
        <p:nvCxnSpPr>
          <p:cNvPr id="75820" name="直接连接符 2">
            <a:extLst>
              <a:ext uri="{FF2B5EF4-FFF2-40B4-BE49-F238E27FC236}">
                <a16:creationId xmlns:a16="http://schemas.microsoft.com/office/drawing/2014/main" id="{14C6D19A-D320-8B4E-8732-110CD79D77CC}"/>
              </a:ext>
            </a:extLst>
          </p:cNvPr>
          <p:cNvCxnSpPr>
            <a:cxnSpLocks noChangeShapeType="1"/>
            <a:stCxn id="75782" idx="0"/>
            <a:endCxn id="75782" idx="2"/>
          </p:cNvCxnSpPr>
          <p:nvPr/>
        </p:nvCxnSpPr>
        <p:spPr bwMode="auto">
          <a:xfrm>
            <a:off x="4975225" y="3109913"/>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1" name="直接连接符 10">
            <a:extLst>
              <a:ext uri="{FF2B5EF4-FFF2-40B4-BE49-F238E27FC236}">
                <a16:creationId xmlns:a16="http://schemas.microsoft.com/office/drawing/2014/main" id="{00CFC66E-3403-A540-BFA3-83B9446FCA4C}"/>
              </a:ext>
            </a:extLst>
          </p:cNvPr>
          <p:cNvCxnSpPr>
            <a:cxnSpLocks noChangeShapeType="1"/>
          </p:cNvCxnSpPr>
          <p:nvPr/>
        </p:nvCxnSpPr>
        <p:spPr bwMode="auto">
          <a:xfrm>
            <a:off x="5416550" y="3109913"/>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2" name="直接连接符 53">
            <a:extLst>
              <a:ext uri="{FF2B5EF4-FFF2-40B4-BE49-F238E27FC236}">
                <a16:creationId xmlns:a16="http://schemas.microsoft.com/office/drawing/2014/main" id="{14E18FD3-CB76-0742-843F-054E6EAEFE91}"/>
              </a:ext>
            </a:extLst>
          </p:cNvPr>
          <p:cNvCxnSpPr>
            <a:cxnSpLocks noChangeShapeType="1"/>
          </p:cNvCxnSpPr>
          <p:nvPr/>
        </p:nvCxnSpPr>
        <p:spPr bwMode="auto">
          <a:xfrm>
            <a:off x="5856288" y="310515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3" name="直接连接符 54">
            <a:extLst>
              <a:ext uri="{FF2B5EF4-FFF2-40B4-BE49-F238E27FC236}">
                <a16:creationId xmlns:a16="http://schemas.microsoft.com/office/drawing/2014/main" id="{5BA17D73-0CB5-A04B-958C-E6664735A55D}"/>
              </a:ext>
            </a:extLst>
          </p:cNvPr>
          <p:cNvCxnSpPr>
            <a:cxnSpLocks noChangeShapeType="1"/>
          </p:cNvCxnSpPr>
          <p:nvPr/>
        </p:nvCxnSpPr>
        <p:spPr bwMode="auto">
          <a:xfrm>
            <a:off x="6292850" y="310515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4" name="直接连接符 55">
            <a:extLst>
              <a:ext uri="{FF2B5EF4-FFF2-40B4-BE49-F238E27FC236}">
                <a16:creationId xmlns:a16="http://schemas.microsoft.com/office/drawing/2014/main" id="{60FB007C-DDCD-C446-82D3-B94CB20066DF}"/>
              </a:ext>
            </a:extLst>
          </p:cNvPr>
          <p:cNvCxnSpPr>
            <a:cxnSpLocks noChangeShapeType="1"/>
          </p:cNvCxnSpPr>
          <p:nvPr/>
        </p:nvCxnSpPr>
        <p:spPr bwMode="auto">
          <a:xfrm>
            <a:off x="6726238" y="311308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5" name="直接连接符 56">
            <a:extLst>
              <a:ext uri="{FF2B5EF4-FFF2-40B4-BE49-F238E27FC236}">
                <a16:creationId xmlns:a16="http://schemas.microsoft.com/office/drawing/2014/main" id="{77AA40EE-C281-0144-8A87-B8305DA75F1A}"/>
              </a:ext>
            </a:extLst>
          </p:cNvPr>
          <p:cNvCxnSpPr>
            <a:cxnSpLocks noChangeShapeType="1"/>
          </p:cNvCxnSpPr>
          <p:nvPr/>
        </p:nvCxnSpPr>
        <p:spPr bwMode="auto">
          <a:xfrm>
            <a:off x="7167563" y="310515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6" name="直接连接符 57">
            <a:extLst>
              <a:ext uri="{FF2B5EF4-FFF2-40B4-BE49-F238E27FC236}">
                <a16:creationId xmlns:a16="http://schemas.microsoft.com/office/drawing/2014/main" id="{3914A60B-67EE-2C44-BCA1-F1BF33EDD2B8}"/>
              </a:ext>
            </a:extLst>
          </p:cNvPr>
          <p:cNvCxnSpPr>
            <a:cxnSpLocks noChangeShapeType="1"/>
          </p:cNvCxnSpPr>
          <p:nvPr/>
        </p:nvCxnSpPr>
        <p:spPr bwMode="auto">
          <a:xfrm>
            <a:off x="7620000" y="3108325"/>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7" name="直接连接符 58">
            <a:extLst>
              <a:ext uri="{FF2B5EF4-FFF2-40B4-BE49-F238E27FC236}">
                <a16:creationId xmlns:a16="http://schemas.microsoft.com/office/drawing/2014/main" id="{01547033-5FBB-204F-9273-0110272C20DE}"/>
              </a:ext>
            </a:extLst>
          </p:cNvPr>
          <p:cNvCxnSpPr>
            <a:cxnSpLocks noChangeShapeType="1"/>
          </p:cNvCxnSpPr>
          <p:nvPr/>
        </p:nvCxnSpPr>
        <p:spPr bwMode="auto">
          <a:xfrm>
            <a:off x="8042275" y="311308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2">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5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p:bldP spid="26649" grpId="0" animBg="1"/>
      <p:bldP spid="26650" grpId="0"/>
      <p:bldP spid="26653" grpId="0"/>
      <p:bldP spid="266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A8B4B36-2B37-4C48-A2F4-50F634431A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2E98D4B-59CC-5E4E-9907-F20B913F9402}" type="slidenum">
              <a:rPr lang="zh-CN" altLang="en-US" sz="1400">
                <a:latin typeface="Times New Roman" panose="02020603050405020304" pitchFamily="18" charset="0"/>
              </a:rPr>
              <a:pPr>
                <a:spcBef>
                  <a:spcPct val="0"/>
                </a:spcBef>
                <a:buFontTx/>
                <a:buNone/>
              </a:pPr>
              <a:t>37</a:t>
            </a:fld>
            <a:endParaRPr lang="en-US" altLang="zh-CN" sz="1400">
              <a:latin typeface="Times New Roman" panose="02020603050405020304" pitchFamily="18" charset="0"/>
            </a:endParaRPr>
          </a:p>
        </p:txBody>
      </p:sp>
      <p:sp>
        <p:nvSpPr>
          <p:cNvPr id="77827" name="Rectangle 2">
            <a:extLst>
              <a:ext uri="{FF2B5EF4-FFF2-40B4-BE49-F238E27FC236}">
                <a16:creationId xmlns:a16="http://schemas.microsoft.com/office/drawing/2014/main" id="{77E5924E-4B8C-4646-B954-420D0E4ADFA6}"/>
              </a:ext>
            </a:extLst>
          </p:cNvPr>
          <p:cNvSpPr>
            <a:spLocks noGrp="1" noChangeArrowheads="1"/>
          </p:cNvSpPr>
          <p:nvPr>
            <p:ph type="title"/>
          </p:nvPr>
        </p:nvSpPr>
        <p:spPr/>
        <p:txBody>
          <a:bodyPr/>
          <a:lstStyle/>
          <a:p>
            <a:r>
              <a:rPr lang="en-US" altLang="zh-CN">
                <a:ea typeface="宋体" panose="02010600030101010101" pitchFamily="2" charset="-122"/>
              </a:rPr>
              <a:t>Word Extraction</a:t>
            </a:r>
          </a:p>
        </p:txBody>
      </p:sp>
      <p:sp>
        <p:nvSpPr>
          <p:cNvPr id="77828" name="Rectangle 8">
            <a:extLst>
              <a:ext uri="{FF2B5EF4-FFF2-40B4-BE49-F238E27FC236}">
                <a16:creationId xmlns:a16="http://schemas.microsoft.com/office/drawing/2014/main" id="{DFE7DA99-DE69-CA49-9A8E-1A9596FA0988}"/>
              </a:ext>
            </a:extLst>
          </p:cNvPr>
          <p:cNvSpPr>
            <a:spLocks noChangeArrowheads="1"/>
          </p:cNvSpPr>
          <p:nvPr/>
        </p:nvSpPr>
        <p:spPr bwMode="auto">
          <a:xfrm>
            <a:off x="3581400" y="4321175"/>
            <a:ext cx="79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 bits</a:t>
            </a:r>
          </a:p>
        </p:txBody>
      </p:sp>
      <p:sp>
        <p:nvSpPr>
          <p:cNvPr id="77829" name="Rectangle 9">
            <a:extLst>
              <a:ext uri="{FF2B5EF4-FFF2-40B4-BE49-F238E27FC236}">
                <a16:creationId xmlns:a16="http://schemas.microsoft.com/office/drawing/2014/main" id="{39907587-A471-C14B-82DC-E68775AA9231}"/>
              </a:ext>
            </a:extLst>
          </p:cNvPr>
          <p:cNvSpPr>
            <a:spLocks noChangeArrowheads="1"/>
          </p:cNvSpPr>
          <p:nvPr/>
        </p:nvSpPr>
        <p:spPr bwMode="auto">
          <a:xfrm>
            <a:off x="4648200" y="4321175"/>
            <a:ext cx="8509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 bits</a:t>
            </a:r>
          </a:p>
        </p:txBody>
      </p:sp>
      <p:sp>
        <p:nvSpPr>
          <p:cNvPr id="77830" name="Rectangle 10">
            <a:extLst>
              <a:ext uri="{FF2B5EF4-FFF2-40B4-BE49-F238E27FC236}">
                <a16:creationId xmlns:a16="http://schemas.microsoft.com/office/drawing/2014/main" id="{E0FEBAEA-8A6F-8542-89AC-669D75E310DB}"/>
              </a:ext>
            </a:extLst>
          </p:cNvPr>
          <p:cNvSpPr>
            <a:spLocks noChangeArrowheads="1"/>
          </p:cNvSpPr>
          <p:nvPr/>
        </p:nvSpPr>
        <p:spPr bwMode="auto">
          <a:xfrm>
            <a:off x="5638800" y="4746625"/>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100</a:t>
            </a:r>
          </a:p>
        </p:txBody>
      </p:sp>
      <p:sp>
        <p:nvSpPr>
          <p:cNvPr id="77831" name="Rectangle 11">
            <a:extLst>
              <a:ext uri="{FF2B5EF4-FFF2-40B4-BE49-F238E27FC236}">
                <a16:creationId xmlns:a16="http://schemas.microsoft.com/office/drawing/2014/main" id="{E29092E6-81E4-C74D-9436-DB64E97D666A}"/>
              </a:ext>
            </a:extLst>
          </p:cNvPr>
          <p:cNvSpPr>
            <a:spLocks noChangeArrowheads="1"/>
          </p:cNvSpPr>
          <p:nvPr/>
        </p:nvSpPr>
        <p:spPr bwMode="auto">
          <a:xfrm>
            <a:off x="4495800" y="4746625"/>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a:t>
            </a:r>
          </a:p>
        </p:txBody>
      </p:sp>
      <p:sp>
        <p:nvSpPr>
          <p:cNvPr id="77832" name="Rectangle 12">
            <a:extLst>
              <a:ext uri="{FF2B5EF4-FFF2-40B4-BE49-F238E27FC236}">
                <a16:creationId xmlns:a16="http://schemas.microsoft.com/office/drawing/2014/main" id="{7B9F82A6-477D-7D47-ADCF-7202F44A5204}"/>
              </a:ext>
            </a:extLst>
          </p:cNvPr>
          <p:cNvSpPr>
            <a:spLocks noChangeArrowheads="1"/>
          </p:cNvSpPr>
          <p:nvPr/>
        </p:nvSpPr>
        <p:spPr bwMode="auto">
          <a:xfrm>
            <a:off x="3352800" y="4746625"/>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7833" name="Text Box 13">
            <a:extLst>
              <a:ext uri="{FF2B5EF4-FFF2-40B4-BE49-F238E27FC236}">
                <a16:creationId xmlns:a16="http://schemas.microsoft.com/office/drawing/2014/main" id="{5A9172ED-A902-C341-A5BF-50F806813D10}"/>
              </a:ext>
            </a:extLst>
          </p:cNvPr>
          <p:cNvSpPr txBox="1">
            <a:spLocks noChangeArrowheads="1"/>
          </p:cNvSpPr>
          <p:nvPr/>
        </p:nvSpPr>
        <p:spPr bwMode="auto">
          <a:xfrm>
            <a:off x="6488113" y="5065713"/>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77834" name="Text Box 14">
            <a:extLst>
              <a:ext uri="{FF2B5EF4-FFF2-40B4-BE49-F238E27FC236}">
                <a16:creationId xmlns:a16="http://schemas.microsoft.com/office/drawing/2014/main" id="{DBE82720-82C2-594A-A5E7-6451CEC38389}"/>
              </a:ext>
            </a:extLst>
          </p:cNvPr>
          <p:cNvSpPr txBox="1">
            <a:spLocks noChangeArrowheads="1"/>
          </p:cNvSpPr>
          <p:nvPr/>
        </p:nvSpPr>
        <p:spPr bwMode="auto">
          <a:xfrm>
            <a:off x="3016250" y="5065713"/>
            <a:ext cx="549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m-1</a:t>
            </a:r>
          </a:p>
        </p:txBody>
      </p:sp>
      <p:sp>
        <p:nvSpPr>
          <p:cNvPr id="77835" name="Rectangle 15">
            <a:extLst>
              <a:ext uri="{FF2B5EF4-FFF2-40B4-BE49-F238E27FC236}">
                <a16:creationId xmlns:a16="http://schemas.microsoft.com/office/drawing/2014/main" id="{263441F1-D11F-9E48-B4CB-8F5C94913AA9}"/>
              </a:ext>
            </a:extLst>
          </p:cNvPr>
          <p:cNvSpPr>
            <a:spLocks noChangeArrowheads="1"/>
          </p:cNvSpPr>
          <p:nvPr/>
        </p:nvSpPr>
        <p:spPr bwMode="auto">
          <a:xfrm>
            <a:off x="5840413" y="4341813"/>
            <a:ext cx="865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 bits</a:t>
            </a:r>
          </a:p>
        </p:txBody>
      </p:sp>
      <p:sp>
        <p:nvSpPr>
          <p:cNvPr id="77836" name="Rectangle 16">
            <a:extLst>
              <a:ext uri="{FF2B5EF4-FFF2-40B4-BE49-F238E27FC236}">
                <a16:creationId xmlns:a16="http://schemas.microsoft.com/office/drawing/2014/main" id="{6EE70ED2-5DF9-FD4B-886B-A6149AA5EFA9}"/>
              </a:ext>
            </a:extLst>
          </p:cNvPr>
          <p:cNvSpPr>
            <a:spLocks noChangeArrowheads="1"/>
          </p:cNvSpPr>
          <p:nvPr/>
        </p:nvSpPr>
        <p:spPr bwMode="auto">
          <a:xfrm>
            <a:off x="3557588" y="5318125"/>
            <a:ext cx="566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tag</a:t>
            </a:r>
          </a:p>
        </p:txBody>
      </p:sp>
      <p:sp>
        <p:nvSpPr>
          <p:cNvPr id="77837" name="Rectangle 17">
            <a:extLst>
              <a:ext uri="{FF2B5EF4-FFF2-40B4-BE49-F238E27FC236}">
                <a16:creationId xmlns:a16="http://schemas.microsoft.com/office/drawing/2014/main" id="{DFC03CCF-3FCD-DE43-9DCB-8137A3C8DC37}"/>
              </a:ext>
            </a:extLst>
          </p:cNvPr>
          <p:cNvSpPr>
            <a:spLocks noChangeArrowheads="1"/>
          </p:cNvSpPr>
          <p:nvPr/>
        </p:nvSpPr>
        <p:spPr bwMode="auto">
          <a:xfrm>
            <a:off x="4267200" y="5318125"/>
            <a:ext cx="1293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set index</a:t>
            </a:r>
          </a:p>
        </p:txBody>
      </p:sp>
      <p:sp>
        <p:nvSpPr>
          <p:cNvPr id="77838" name="Rectangle 18">
            <a:extLst>
              <a:ext uri="{FF2B5EF4-FFF2-40B4-BE49-F238E27FC236}">
                <a16:creationId xmlns:a16="http://schemas.microsoft.com/office/drawing/2014/main" id="{1930F2C0-F179-114D-B030-C2EF1CC10EB3}"/>
              </a:ext>
            </a:extLst>
          </p:cNvPr>
          <p:cNvSpPr>
            <a:spLocks noChangeArrowheads="1"/>
          </p:cNvSpPr>
          <p:nvPr/>
        </p:nvSpPr>
        <p:spPr bwMode="auto">
          <a:xfrm>
            <a:off x="5392738" y="5318125"/>
            <a:ext cx="1620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block offset</a:t>
            </a:r>
          </a:p>
        </p:txBody>
      </p:sp>
      <p:sp>
        <p:nvSpPr>
          <p:cNvPr id="77839" name="Text Box 19">
            <a:extLst>
              <a:ext uri="{FF2B5EF4-FFF2-40B4-BE49-F238E27FC236}">
                <a16:creationId xmlns:a16="http://schemas.microsoft.com/office/drawing/2014/main" id="{45E762C6-DE3E-AA40-9D32-9C71C0E54043}"/>
              </a:ext>
            </a:extLst>
          </p:cNvPr>
          <p:cNvSpPr txBox="1">
            <a:spLocks noChangeArrowheads="1"/>
          </p:cNvSpPr>
          <p:nvPr/>
        </p:nvSpPr>
        <p:spPr bwMode="auto">
          <a:xfrm>
            <a:off x="309563" y="2233613"/>
            <a:ext cx="21177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selected set (i): </a:t>
            </a:r>
          </a:p>
        </p:txBody>
      </p:sp>
      <p:sp>
        <p:nvSpPr>
          <p:cNvPr id="26647" name="Line 22">
            <a:extLst>
              <a:ext uri="{FF2B5EF4-FFF2-40B4-BE49-F238E27FC236}">
                <a16:creationId xmlns:a16="http://schemas.microsoft.com/office/drawing/2014/main" id="{2C81EDAD-5603-954E-A2DD-E218B4CE59E5}"/>
              </a:ext>
            </a:extLst>
          </p:cNvPr>
          <p:cNvSpPr>
            <a:spLocks noChangeShapeType="1"/>
          </p:cNvSpPr>
          <p:nvPr/>
        </p:nvSpPr>
        <p:spPr bwMode="auto">
          <a:xfrm flipH="1" flipV="1">
            <a:off x="5532438" y="2828925"/>
            <a:ext cx="661987" cy="13858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48" name="AutoShape 23">
            <a:extLst>
              <a:ext uri="{FF2B5EF4-FFF2-40B4-BE49-F238E27FC236}">
                <a16:creationId xmlns:a16="http://schemas.microsoft.com/office/drawing/2014/main" id="{C7384905-3A4D-0743-8D84-8338122B0300}"/>
              </a:ext>
            </a:extLst>
          </p:cNvPr>
          <p:cNvSpPr>
            <a:spLocks/>
          </p:cNvSpPr>
          <p:nvPr/>
        </p:nvSpPr>
        <p:spPr bwMode="auto">
          <a:xfrm rot="-5400000">
            <a:off x="6119812" y="3751263"/>
            <a:ext cx="212725" cy="1111250"/>
          </a:xfrm>
          <a:prstGeom prst="rightBrace">
            <a:avLst>
              <a:gd name="adj1" fmla="val 6087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77842" name="Text Box 27">
            <a:extLst>
              <a:ext uri="{FF2B5EF4-FFF2-40B4-BE49-F238E27FC236}">
                <a16:creationId xmlns:a16="http://schemas.microsoft.com/office/drawing/2014/main" id="{A88363F6-7C7F-6946-8818-7C9778E4D15F}"/>
              </a:ext>
            </a:extLst>
          </p:cNvPr>
          <p:cNvSpPr txBox="1">
            <a:spLocks noChangeArrowheads="1"/>
          </p:cNvSpPr>
          <p:nvPr/>
        </p:nvSpPr>
        <p:spPr bwMode="auto">
          <a:xfrm>
            <a:off x="2667000" y="3201988"/>
            <a:ext cx="327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block offset selects</a:t>
            </a:r>
          </a:p>
          <a:p>
            <a:pPr algn="ctr">
              <a:spcBef>
                <a:spcPct val="0"/>
              </a:spcBef>
              <a:buFontTx/>
              <a:buNone/>
            </a:pPr>
            <a:r>
              <a:rPr lang="en-US" altLang="zh-CN" sz="2000">
                <a:latin typeface="Helvetica" pitchFamily="2" charset="0"/>
              </a:rPr>
              <a:t>starting byte </a:t>
            </a:r>
          </a:p>
        </p:txBody>
      </p:sp>
      <p:sp>
        <p:nvSpPr>
          <p:cNvPr id="77843" name="Rectangle 4">
            <a:extLst>
              <a:ext uri="{FF2B5EF4-FFF2-40B4-BE49-F238E27FC236}">
                <a16:creationId xmlns:a16="http://schemas.microsoft.com/office/drawing/2014/main" id="{BA73F1EE-C2BE-2446-86F3-9078CE6A876B}"/>
              </a:ext>
            </a:extLst>
          </p:cNvPr>
          <p:cNvSpPr>
            <a:spLocks noChangeArrowheads="1"/>
          </p:cNvSpPr>
          <p:nvPr/>
        </p:nvSpPr>
        <p:spPr bwMode="auto">
          <a:xfrm>
            <a:off x="2536825" y="2103438"/>
            <a:ext cx="5845175" cy="639762"/>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44" name="Rectangle 6">
            <a:extLst>
              <a:ext uri="{FF2B5EF4-FFF2-40B4-BE49-F238E27FC236}">
                <a16:creationId xmlns:a16="http://schemas.microsoft.com/office/drawing/2014/main" id="{18901BBA-443F-A843-909C-4971622181D2}"/>
              </a:ext>
            </a:extLst>
          </p:cNvPr>
          <p:cNvSpPr>
            <a:spLocks noChangeArrowheads="1"/>
          </p:cNvSpPr>
          <p:nvPr/>
        </p:nvSpPr>
        <p:spPr bwMode="auto">
          <a:xfrm>
            <a:off x="4518025"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45" name="Rectangle 7">
            <a:extLst>
              <a:ext uri="{FF2B5EF4-FFF2-40B4-BE49-F238E27FC236}">
                <a16:creationId xmlns:a16="http://schemas.microsoft.com/office/drawing/2014/main" id="{F1992083-2692-774A-85AA-653273135D45}"/>
              </a:ext>
            </a:extLst>
          </p:cNvPr>
          <p:cNvSpPr>
            <a:spLocks noChangeArrowheads="1"/>
          </p:cNvSpPr>
          <p:nvPr/>
        </p:nvSpPr>
        <p:spPr bwMode="auto">
          <a:xfrm>
            <a:off x="2765425" y="2209800"/>
            <a:ext cx="457200" cy="427038"/>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77846" name="Rectangle 31">
            <a:extLst>
              <a:ext uri="{FF2B5EF4-FFF2-40B4-BE49-F238E27FC236}">
                <a16:creationId xmlns:a16="http://schemas.microsoft.com/office/drawing/2014/main" id="{175775F8-C3B1-D642-B1B6-22A034AC0A55}"/>
              </a:ext>
            </a:extLst>
          </p:cNvPr>
          <p:cNvSpPr>
            <a:spLocks noChangeArrowheads="1"/>
          </p:cNvSpPr>
          <p:nvPr/>
        </p:nvSpPr>
        <p:spPr bwMode="auto">
          <a:xfrm>
            <a:off x="3451225" y="2209800"/>
            <a:ext cx="914400" cy="427038"/>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7847" name="Rectangle 32">
            <a:extLst>
              <a:ext uri="{FF2B5EF4-FFF2-40B4-BE49-F238E27FC236}">
                <a16:creationId xmlns:a16="http://schemas.microsoft.com/office/drawing/2014/main" id="{EA7D0970-CDE4-0342-87C9-E0B8927D0F4C}"/>
              </a:ext>
            </a:extLst>
          </p:cNvPr>
          <p:cNvSpPr>
            <a:spLocks noChangeArrowheads="1"/>
          </p:cNvSpPr>
          <p:nvPr/>
        </p:nvSpPr>
        <p:spPr bwMode="auto">
          <a:xfrm>
            <a:off x="4975225"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48" name="Rectangle 34">
            <a:extLst>
              <a:ext uri="{FF2B5EF4-FFF2-40B4-BE49-F238E27FC236}">
                <a16:creationId xmlns:a16="http://schemas.microsoft.com/office/drawing/2014/main" id="{94594ABB-A014-1F4C-924B-F0E49D01A603}"/>
              </a:ext>
            </a:extLst>
          </p:cNvPr>
          <p:cNvSpPr>
            <a:spLocks noChangeArrowheads="1"/>
          </p:cNvSpPr>
          <p:nvPr/>
        </p:nvSpPr>
        <p:spPr bwMode="auto">
          <a:xfrm>
            <a:off x="7591425"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baseline="-25000">
              <a:latin typeface="Helvetica" pitchFamily="2" charset="0"/>
            </a:endParaRPr>
          </a:p>
        </p:txBody>
      </p:sp>
      <p:sp>
        <p:nvSpPr>
          <p:cNvPr id="77849" name="Rectangle 37">
            <a:extLst>
              <a:ext uri="{FF2B5EF4-FFF2-40B4-BE49-F238E27FC236}">
                <a16:creationId xmlns:a16="http://schemas.microsoft.com/office/drawing/2014/main" id="{A494A935-9FF3-8243-991D-C11BEA218BA7}"/>
              </a:ext>
            </a:extLst>
          </p:cNvPr>
          <p:cNvSpPr>
            <a:spLocks noChangeArrowheads="1"/>
          </p:cNvSpPr>
          <p:nvPr/>
        </p:nvSpPr>
        <p:spPr bwMode="auto">
          <a:xfrm>
            <a:off x="6719888"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7850" name="Rectangle 39">
            <a:extLst>
              <a:ext uri="{FF2B5EF4-FFF2-40B4-BE49-F238E27FC236}">
                <a16:creationId xmlns:a16="http://schemas.microsoft.com/office/drawing/2014/main" id="{C90B6293-A22C-9848-8FC7-FBA4E930000C}"/>
              </a:ext>
            </a:extLst>
          </p:cNvPr>
          <p:cNvSpPr>
            <a:spLocks noChangeArrowheads="1"/>
          </p:cNvSpPr>
          <p:nvPr/>
        </p:nvSpPr>
        <p:spPr bwMode="auto">
          <a:xfrm>
            <a:off x="58388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6    7</a:t>
            </a:r>
            <a:endParaRPr lang="zh-CN" altLang="en-US" sz="1100">
              <a:latin typeface="Helvetica" pitchFamily="2" charset="0"/>
            </a:endParaRPr>
          </a:p>
        </p:txBody>
      </p:sp>
      <p:sp>
        <p:nvSpPr>
          <p:cNvPr id="77851" name="Rectangle 40">
            <a:extLst>
              <a:ext uri="{FF2B5EF4-FFF2-40B4-BE49-F238E27FC236}">
                <a16:creationId xmlns:a16="http://schemas.microsoft.com/office/drawing/2014/main" id="{D9F70083-0C6C-3048-A515-3C0A2A4D2652}"/>
              </a:ext>
            </a:extLst>
          </p:cNvPr>
          <p:cNvSpPr>
            <a:spLocks noChangeArrowheads="1"/>
          </p:cNvSpPr>
          <p:nvPr/>
        </p:nvSpPr>
        <p:spPr bwMode="auto">
          <a:xfrm>
            <a:off x="45180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0    </a:t>
            </a:r>
            <a:r>
              <a:rPr lang="en-US" altLang="zh-CN" sz="1100">
                <a:latin typeface="Helvetica" pitchFamily="2" charset="0"/>
              </a:rPr>
              <a:t>1</a:t>
            </a:r>
            <a:endParaRPr lang="zh-CN" altLang="en-US" sz="1100">
              <a:latin typeface="Helvetica" pitchFamily="2" charset="0"/>
            </a:endParaRPr>
          </a:p>
        </p:txBody>
      </p:sp>
      <p:sp>
        <p:nvSpPr>
          <p:cNvPr id="77852" name="Rectangle 41">
            <a:extLst>
              <a:ext uri="{FF2B5EF4-FFF2-40B4-BE49-F238E27FC236}">
                <a16:creationId xmlns:a16="http://schemas.microsoft.com/office/drawing/2014/main" id="{87867406-5D7A-CD4F-83CD-B45F714E85EC}"/>
              </a:ext>
            </a:extLst>
          </p:cNvPr>
          <p:cNvSpPr>
            <a:spLocks noChangeArrowheads="1"/>
          </p:cNvSpPr>
          <p:nvPr/>
        </p:nvSpPr>
        <p:spPr bwMode="auto">
          <a:xfrm>
            <a:off x="49752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2    3</a:t>
            </a:r>
            <a:endParaRPr lang="zh-CN" altLang="en-US" sz="1100">
              <a:latin typeface="Helvetica" pitchFamily="2" charset="0"/>
            </a:endParaRPr>
          </a:p>
        </p:txBody>
      </p:sp>
      <p:sp>
        <p:nvSpPr>
          <p:cNvPr id="77853" name="Rectangle 42">
            <a:extLst>
              <a:ext uri="{FF2B5EF4-FFF2-40B4-BE49-F238E27FC236}">
                <a16:creationId xmlns:a16="http://schemas.microsoft.com/office/drawing/2014/main" id="{86F2A227-A72B-F14D-8B0D-FA38FA97238C}"/>
              </a:ext>
            </a:extLst>
          </p:cNvPr>
          <p:cNvSpPr>
            <a:spLocks noChangeArrowheads="1"/>
          </p:cNvSpPr>
          <p:nvPr/>
        </p:nvSpPr>
        <p:spPr bwMode="auto">
          <a:xfrm>
            <a:off x="53816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4    5</a:t>
            </a:r>
            <a:endParaRPr lang="zh-CN" altLang="en-US" sz="1100">
              <a:latin typeface="Helvetica" pitchFamily="2" charset="0"/>
            </a:endParaRPr>
          </a:p>
        </p:txBody>
      </p:sp>
      <p:sp>
        <p:nvSpPr>
          <p:cNvPr id="77854" name="Rectangle 43">
            <a:extLst>
              <a:ext uri="{FF2B5EF4-FFF2-40B4-BE49-F238E27FC236}">
                <a16:creationId xmlns:a16="http://schemas.microsoft.com/office/drawing/2014/main" id="{3C9A0977-AA97-B54D-B991-78D30581911E}"/>
              </a:ext>
            </a:extLst>
          </p:cNvPr>
          <p:cNvSpPr>
            <a:spLocks noChangeArrowheads="1"/>
          </p:cNvSpPr>
          <p:nvPr/>
        </p:nvSpPr>
        <p:spPr bwMode="auto">
          <a:xfrm>
            <a:off x="75914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14  15</a:t>
            </a:r>
            <a:endParaRPr lang="zh-CN" altLang="en-US" sz="1100">
              <a:latin typeface="Helvetica" pitchFamily="2" charset="0"/>
            </a:endParaRPr>
          </a:p>
        </p:txBody>
      </p:sp>
      <p:sp>
        <p:nvSpPr>
          <p:cNvPr id="77855" name="Rectangle 44">
            <a:extLst>
              <a:ext uri="{FF2B5EF4-FFF2-40B4-BE49-F238E27FC236}">
                <a16:creationId xmlns:a16="http://schemas.microsoft.com/office/drawing/2014/main" id="{6DC5FC30-1BA2-F046-BB56-88F63690D1F3}"/>
              </a:ext>
            </a:extLst>
          </p:cNvPr>
          <p:cNvSpPr>
            <a:spLocks noChangeArrowheads="1"/>
          </p:cNvSpPr>
          <p:nvPr/>
        </p:nvSpPr>
        <p:spPr bwMode="auto">
          <a:xfrm>
            <a:off x="62706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8    9</a:t>
            </a:r>
            <a:endParaRPr lang="zh-CN" altLang="en-US" sz="1100">
              <a:latin typeface="Helvetica" pitchFamily="2" charset="0"/>
            </a:endParaRPr>
          </a:p>
        </p:txBody>
      </p:sp>
      <p:sp>
        <p:nvSpPr>
          <p:cNvPr id="77856" name="Rectangle 45">
            <a:extLst>
              <a:ext uri="{FF2B5EF4-FFF2-40B4-BE49-F238E27FC236}">
                <a16:creationId xmlns:a16="http://schemas.microsoft.com/office/drawing/2014/main" id="{B3194003-46FC-6645-93D2-C1B38D39DFC3}"/>
              </a:ext>
            </a:extLst>
          </p:cNvPr>
          <p:cNvSpPr>
            <a:spLocks noChangeArrowheads="1"/>
          </p:cNvSpPr>
          <p:nvPr/>
        </p:nvSpPr>
        <p:spPr bwMode="auto">
          <a:xfrm>
            <a:off x="67278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10  11</a:t>
            </a:r>
            <a:endParaRPr lang="zh-CN" altLang="en-US" sz="1100">
              <a:latin typeface="Helvetica" pitchFamily="2" charset="0"/>
            </a:endParaRPr>
          </a:p>
        </p:txBody>
      </p:sp>
      <p:sp>
        <p:nvSpPr>
          <p:cNvPr id="77857" name="Rectangle 46">
            <a:extLst>
              <a:ext uri="{FF2B5EF4-FFF2-40B4-BE49-F238E27FC236}">
                <a16:creationId xmlns:a16="http://schemas.microsoft.com/office/drawing/2014/main" id="{7BC157C7-4E59-C744-AB87-0F5E8827774A}"/>
              </a:ext>
            </a:extLst>
          </p:cNvPr>
          <p:cNvSpPr>
            <a:spLocks noChangeArrowheads="1"/>
          </p:cNvSpPr>
          <p:nvPr/>
        </p:nvSpPr>
        <p:spPr bwMode="auto">
          <a:xfrm>
            <a:off x="71342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12  13</a:t>
            </a:r>
            <a:endParaRPr lang="zh-CN" altLang="en-US" sz="1100">
              <a:latin typeface="Helvetica" pitchFamily="2" charset="0"/>
            </a:endParaRPr>
          </a:p>
        </p:txBody>
      </p:sp>
      <p:cxnSp>
        <p:nvCxnSpPr>
          <p:cNvPr id="77858" name="直接连接符 77">
            <a:extLst>
              <a:ext uri="{FF2B5EF4-FFF2-40B4-BE49-F238E27FC236}">
                <a16:creationId xmlns:a16="http://schemas.microsoft.com/office/drawing/2014/main" id="{9574736D-50F6-B940-8109-59C2D604FD65}"/>
              </a:ext>
            </a:extLst>
          </p:cNvPr>
          <p:cNvCxnSpPr>
            <a:cxnSpLocks noChangeShapeType="1"/>
            <a:stCxn id="77844" idx="0"/>
            <a:endCxn id="77844" idx="2"/>
          </p:cNvCxnSpPr>
          <p:nvPr/>
        </p:nvCxnSpPr>
        <p:spPr bwMode="auto">
          <a:xfrm>
            <a:off x="4746625" y="220980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59" name="直接连接符 78">
            <a:extLst>
              <a:ext uri="{FF2B5EF4-FFF2-40B4-BE49-F238E27FC236}">
                <a16:creationId xmlns:a16="http://schemas.microsoft.com/office/drawing/2014/main" id="{D67CE4D2-1AF1-CF4C-93DA-206885D36BB3}"/>
              </a:ext>
            </a:extLst>
          </p:cNvPr>
          <p:cNvCxnSpPr>
            <a:cxnSpLocks noChangeShapeType="1"/>
          </p:cNvCxnSpPr>
          <p:nvPr/>
        </p:nvCxnSpPr>
        <p:spPr bwMode="auto">
          <a:xfrm>
            <a:off x="5187950" y="220980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60" name="直接连接符 84">
            <a:extLst>
              <a:ext uri="{FF2B5EF4-FFF2-40B4-BE49-F238E27FC236}">
                <a16:creationId xmlns:a16="http://schemas.microsoft.com/office/drawing/2014/main" id="{2BDBDC15-E74D-9745-8D4B-1F1D0EBA25FF}"/>
              </a:ext>
            </a:extLst>
          </p:cNvPr>
          <p:cNvCxnSpPr>
            <a:cxnSpLocks noChangeShapeType="1"/>
          </p:cNvCxnSpPr>
          <p:nvPr/>
        </p:nvCxnSpPr>
        <p:spPr bwMode="auto">
          <a:xfrm>
            <a:off x="7813675" y="2212975"/>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7861" name="Rectangle 33">
            <a:extLst>
              <a:ext uri="{FF2B5EF4-FFF2-40B4-BE49-F238E27FC236}">
                <a16:creationId xmlns:a16="http://schemas.microsoft.com/office/drawing/2014/main" id="{3978D11F-1101-8042-933E-3F64F7154E60}"/>
              </a:ext>
            </a:extLst>
          </p:cNvPr>
          <p:cNvSpPr>
            <a:spLocks noChangeArrowheads="1"/>
          </p:cNvSpPr>
          <p:nvPr/>
        </p:nvSpPr>
        <p:spPr bwMode="auto">
          <a:xfrm>
            <a:off x="5432425" y="2212975"/>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400">
                <a:latin typeface="Helvetica" pitchFamily="2" charset="0"/>
              </a:rPr>
              <a:t>   </a:t>
            </a:r>
            <a:endParaRPr lang="zh-CN" altLang="en-US" sz="2000">
              <a:latin typeface="Helvetica" pitchFamily="2" charset="0"/>
            </a:endParaRPr>
          </a:p>
        </p:txBody>
      </p:sp>
      <p:sp>
        <p:nvSpPr>
          <p:cNvPr id="77862" name="Rectangle 5">
            <a:extLst>
              <a:ext uri="{FF2B5EF4-FFF2-40B4-BE49-F238E27FC236}">
                <a16:creationId xmlns:a16="http://schemas.microsoft.com/office/drawing/2014/main" id="{C2CBDE24-8059-D944-A4BA-713FA6315BFB}"/>
              </a:ext>
            </a:extLst>
          </p:cNvPr>
          <p:cNvSpPr>
            <a:spLocks noChangeArrowheads="1"/>
          </p:cNvSpPr>
          <p:nvPr/>
        </p:nvSpPr>
        <p:spPr bwMode="auto">
          <a:xfrm>
            <a:off x="5867400" y="2214563"/>
            <a:ext cx="457200" cy="4286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63" name="Rectangle 35">
            <a:extLst>
              <a:ext uri="{FF2B5EF4-FFF2-40B4-BE49-F238E27FC236}">
                <a16:creationId xmlns:a16="http://schemas.microsoft.com/office/drawing/2014/main" id="{4A6E5143-4602-F644-B2A1-4F071E5BC81A}"/>
              </a:ext>
            </a:extLst>
          </p:cNvPr>
          <p:cNvSpPr>
            <a:spLocks noChangeArrowheads="1"/>
          </p:cNvSpPr>
          <p:nvPr/>
        </p:nvSpPr>
        <p:spPr bwMode="auto">
          <a:xfrm>
            <a:off x="6278563" y="2214563"/>
            <a:ext cx="457200" cy="4286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7864" name="Rectangle 35">
            <a:extLst>
              <a:ext uri="{FF2B5EF4-FFF2-40B4-BE49-F238E27FC236}">
                <a16:creationId xmlns:a16="http://schemas.microsoft.com/office/drawing/2014/main" id="{810B52D5-4C81-D04A-B509-3F2799432165}"/>
              </a:ext>
            </a:extLst>
          </p:cNvPr>
          <p:cNvSpPr>
            <a:spLocks noChangeArrowheads="1"/>
          </p:cNvSpPr>
          <p:nvPr/>
        </p:nvSpPr>
        <p:spPr bwMode="auto">
          <a:xfrm>
            <a:off x="7127875" y="2211388"/>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cxnSp>
        <p:nvCxnSpPr>
          <p:cNvPr id="77865" name="直接连接符 83">
            <a:extLst>
              <a:ext uri="{FF2B5EF4-FFF2-40B4-BE49-F238E27FC236}">
                <a16:creationId xmlns:a16="http://schemas.microsoft.com/office/drawing/2014/main" id="{8AB68BE6-B22C-D248-8F99-272DEE51C95D}"/>
              </a:ext>
            </a:extLst>
          </p:cNvPr>
          <p:cNvCxnSpPr>
            <a:cxnSpLocks noChangeShapeType="1"/>
          </p:cNvCxnSpPr>
          <p:nvPr/>
        </p:nvCxnSpPr>
        <p:spPr bwMode="auto">
          <a:xfrm>
            <a:off x="7391400" y="2208213"/>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41" name="Rectangle 33">
            <a:extLst>
              <a:ext uri="{FF2B5EF4-FFF2-40B4-BE49-F238E27FC236}">
                <a16:creationId xmlns:a16="http://schemas.microsoft.com/office/drawing/2014/main" id="{1AE22C24-6A60-BC47-AAC8-41A5AA5E5038}"/>
              </a:ext>
            </a:extLst>
          </p:cNvPr>
          <p:cNvSpPr>
            <a:spLocks noChangeArrowheads="1"/>
          </p:cNvSpPr>
          <p:nvPr/>
        </p:nvSpPr>
        <p:spPr bwMode="auto">
          <a:xfrm>
            <a:off x="5449888" y="2214563"/>
            <a:ext cx="457200" cy="428625"/>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400">
                <a:solidFill>
                  <a:srgbClr val="FFFF00"/>
                </a:solidFill>
                <a:latin typeface="Helvetica" pitchFamily="2" charset="0"/>
              </a:rPr>
              <a:t>W0</a:t>
            </a:r>
            <a:r>
              <a:rPr lang="en-US" altLang="zh-CN" sz="1400">
                <a:latin typeface="Helvetica" pitchFamily="2" charset="0"/>
              </a:rPr>
              <a:t>    </a:t>
            </a:r>
            <a:endParaRPr lang="zh-CN" altLang="en-US" sz="2000">
              <a:latin typeface="Helvetica" pitchFamily="2" charset="0"/>
            </a:endParaRPr>
          </a:p>
        </p:txBody>
      </p:sp>
      <p:cxnSp>
        <p:nvCxnSpPr>
          <p:cNvPr id="77867" name="直接连接符 79">
            <a:extLst>
              <a:ext uri="{FF2B5EF4-FFF2-40B4-BE49-F238E27FC236}">
                <a16:creationId xmlns:a16="http://schemas.microsoft.com/office/drawing/2014/main" id="{400664AC-27B5-9845-B49F-1CBC9B09251F}"/>
              </a:ext>
            </a:extLst>
          </p:cNvPr>
          <p:cNvCxnSpPr>
            <a:cxnSpLocks noChangeShapeType="1"/>
          </p:cNvCxnSpPr>
          <p:nvPr/>
        </p:nvCxnSpPr>
        <p:spPr bwMode="auto">
          <a:xfrm>
            <a:off x="5627688" y="220503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36" name="Rectangle 5">
            <a:extLst>
              <a:ext uri="{FF2B5EF4-FFF2-40B4-BE49-F238E27FC236}">
                <a16:creationId xmlns:a16="http://schemas.microsoft.com/office/drawing/2014/main" id="{6FE9EFBC-0E0F-DE41-8A53-635F1B4A7EC0}"/>
              </a:ext>
            </a:extLst>
          </p:cNvPr>
          <p:cNvSpPr>
            <a:spLocks noChangeArrowheads="1"/>
          </p:cNvSpPr>
          <p:nvPr/>
        </p:nvSpPr>
        <p:spPr bwMode="auto">
          <a:xfrm>
            <a:off x="5830888" y="2214563"/>
            <a:ext cx="457200" cy="428625"/>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34843" name="Rectangle 35">
            <a:extLst>
              <a:ext uri="{FF2B5EF4-FFF2-40B4-BE49-F238E27FC236}">
                <a16:creationId xmlns:a16="http://schemas.microsoft.com/office/drawing/2014/main" id="{1522AD96-CB01-7844-B6D5-79AEC8EAF670}"/>
              </a:ext>
            </a:extLst>
          </p:cNvPr>
          <p:cNvSpPr>
            <a:spLocks noChangeArrowheads="1"/>
          </p:cNvSpPr>
          <p:nvPr/>
        </p:nvSpPr>
        <p:spPr bwMode="auto">
          <a:xfrm>
            <a:off x="6249988" y="2211388"/>
            <a:ext cx="457200" cy="427037"/>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34844" name="Rectangle 36">
            <a:extLst>
              <a:ext uri="{FF2B5EF4-FFF2-40B4-BE49-F238E27FC236}">
                <a16:creationId xmlns:a16="http://schemas.microsoft.com/office/drawing/2014/main" id="{CF7AC1B4-8BF6-BE49-B313-A87541E6DF3F}"/>
              </a:ext>
            </a:extLst>
          </p:cNvPr>
          <p:cNvSpPr>
            <a:spLocks noChangeArrowheads="1"/>
          </p:cNvSpPr>
          <p:nvPr/>
        </p:nvSpPr>
        <p:spPr bwMode="auto">
          <a:xfrm>
            <a:off x="6713538" y="2214563"/>
            <a:ext cx="457200" cy="427037"/>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400">
                <a:latin typeface="Helvetica" pitchFamily="2" charset="0"/>
              </a:rPr>
              <a:t>   </a:t>
            </a:r>
            <a:r>
              <a:rPr lang="en-US" altLang="zh-CN" sz="1400">
                <a:solidFill>
                  <a:srgbClr val="FFFF00"/>
                </a:solidFill>
                <a:latin typeface="Helvetica" pitchFamily="2" charset="0"/>
              </a:rPr>
              <a:t>w7</a:t>
            </a:r>
            <a:endParaRPr lang="en-US" altLang="zh-CN" sz="2000">
              <a:solidFill>
                <a:srgbClr val="FFFF00"/>
              </a:solidFill>
              <a:latin typeface="Helvetica" pitchFamily="2" charset="0"/>
            </a:endParaRPr>
          </a:p>
        </p:txBody>
      </p:sp>
      <p:cxnSp>
        <p:nvCxnSpPr>
          <p:cNvPr id="77871" name="直接连接符 80">
            <a:extLst>
              <a:ext uri="{FF2B5EF4-FFF2-40B4-BE49-F238E27FC236}">
                <a16:creationId xmlns:a16="http://schemas.microsoft.com/office/drawing/2014/main" id="{54B4C0E9-E919-6F41-9739-D5CFFA0BB7A4}"/>
              </a:ext>
            </a:extLst>
          </p:cNvPr>
          <p:cNvCxnSpPr>
            <a:cxnSpLocks noChangeShapeType="1"/>
          </p:cNvCxnSpPr>
          <p:nvPr/>
        </p:nvCxnSpPr>
        <p:spPr bwMode="auto">
          <a:xfrm>
            <a:off x="6064250" y="220503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72" name="直接连接符 81">
            <a:extLst>
              <a:ext uri="{FF2B5EF4-FFF2-40B4-BE49-F238E27FC236}">
                <a16:creationId xmlns:a16="http://schemas.microsoft.com/office/drawing/2014/main" id="{4494FA8F-13FE-F24B-8566-070C1AED61BF}"/>
              </a:ext>
            </a:extLst>
          </p:cNvPr>
          <p:cNvCxnSpPr>
            <a:cxnSpLocks noChangeShapeType="1"/>
          </p:cNvCxnSpPr>
          <p:nvPr/>
        </p:nvCxnSpPr>
        <p:spPr bwMode="auto">
          <a:xfrm>
            <a:off x="6497638" y="2212975"/>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73" name="直接连接符 82">
            <a:extLst>
              <a:ext uri="{FF2B5EF4-FFF2-40B4-BE49-F238E27FC236}">
                <a16:creationId xmlns:a16="http://schemas.microsoft.com/office/drawing/2014/main" id="{E597195A-34C5-B147-A834-41975F9254E4}"/>
              </a:ext>
            </a:extLst>
          </p:cNvPr>
          <p:cNvCxnSpPr>
            <a:cxnSpLocks noChangeShapeType="1"/>
          </p:cNvCxnSpPr>
          <p:nvPr/>
        </p:nvCxnSpPr>
        <p:spPr bwMode="auto">
          <a:xfrm>
            <a:off x="6938963" y="220503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6663" name="Rectangle 38">
            <a:extLst>
              <a:ext uri="{FF2B5EF4-FFF2-40B4-BE49-F238E27FC236}">
                <a16:creationId xmlns:a16="http://schemas.microsoft.com/office/drawing/2014/main" id="{67780938-485D-8F4E-A542-913A13F09C22}"/>
              </a:ext>
            </a:extLst>
          </p:cNvPr>
          <p:cNvSpPr>
            <a:spLocks noChangeArrowheads="1"/>
          </p:cNvSpPr>
          <p:nvPr/>
        </p:nvSpPr>
        <p:spPr bwMode="auto">
          <a:xfrm>
            <a:off x="5418138" y="2171700"/>
            <a:ext cx="1752600"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nimBg="1"/>
      <p:bldP spid="34841" grpId="0" animBg="1"/>
      <p:bldP spid="34836" grpId="0" animBg="1"/>
      <p:bldP spid="34843" grpId="0" animBg="1"/>
      <p:bldP spid="34844" grpId="0" animBg="1"/>
      <p:bldP spid="2666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20D434CF-C3D9-1648-B3F7-D944DCA23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E811278-E882-444E-AA5C-7FEE26AF3D49}" type="slidenum">
              <a:rPr lang="zh-CN" altLang="en-US" sz="1400">
                <a:latin typeface="Times New Roman" panose="02020603050405020304" pitchFamily="18" charset="0"/>
              </a:rPr>
              <a:pPr>
                <a:spcBef>
                  <a:spcPct val="0"/>
                </a:spcBef>
                <a:buFontTx/>
                <a:buNone/>
              </a:pPr>
              <a:t>38</a:t>
            </a:fld>
            <a:endParaRPr lang="en-US" altLang="zh-CN" sz="1400">
              <a:latin typeface="Times New Roman" panose="02020603050405020304" pitchFamily="18" charset="0"/>
            </a:endParaRPr>
          </a:p>
        </p:txBody>
      </p:sp>
      <p:sp>
        <p:nvSpPr>
          <p:cNvPr id="79875" name="Rectangle 2">
            <a:extLst>
              <a:ext uri="{FF2B5EF4-FFF2-40B4-BE49-F238E27FC236}">
                <a16:creationId xmlns:a16="http://schemas.microsoft.com/office/drawing/2014/main" id="{68DBC9F8-F6DE-7649-A821-C5E44BFA5C30}"/>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sp>
        <p:nvSpPr>
          <p:cNvPr id="79876" name="Rectangle 3">
            <a:extLst>
              <a:ext uri="{FF2B5EF4-FFF2-40B4-BE49-F238E27FC236}">
                <a16:creationId xmlns:a16="http://schemas.microsoft.com/office/drawing/2014/main" id="{85A423EB-9164-0749-AF59-9E9BC3A93E03}"/>
              </a:ext>
            </a:extLst>
          </p:cNvPr>
          <p:cNvSpPr>
            <a:spLocks noGrp="1" noChangeArrowheads="1"/>
          </p:cNvSpPr>
          <p:nvPr>
            <p:ph type="body" idx="1"/>
          </p:nvPr>
        </p:nvSpPr>
        <p:spPr/>
        <p:txBody>
          <a:bodyPr/>
          <a:lstStyle/>
          <a:p>
            <a:r>
              <a:rPr lang="en-US" altLang="zh-CN">
                <a:ea typeface="宋体" panose="02010600030101010101" pitchFamily="2" charset="-122"/>
              </a:rPr>
              <a:t>Cache</a:t>
            </a:r>
          </a:p>
          <a:p>
            <a:pPr lvl="1"/>
            <a:r>
              <a:rPr lang="en-US" altLang="zh-CN">
                <a:ea typeface="宋体" panose="02010600030101010101" pitchFamily="2" charset="-122"/>
              </a:rPr>
              <a:t>16 lines</a:t>
            </a:r>
          </a:p>
          <a:p>
            <a:pPr lvl="1"/>
            <a:r>
              <a:rPr lang="en-US" altLang="zh-CN">
                <a:ea typeface="宋体" panose="02010600030101010101" pitchFamily="2" charset="-122"/>
              </a:rPr>
              <a:t>4-byte line size</a:t>
            </a:r>
          </a:p>
          <a:p>
            <a:pPr lvl="1"/>
            <a:r>
              <a:rPr lang="en-US" altLang="zh-CN">
                <a:ea typeface="宋体" panose="02010600030101010101" pitchFamily="2" charset="-122"/>
              </a:rPr>
              <a:t>Direct mapped</a:t>
            </a:r>
            <a:endParaRPr lang="zh-CN" altLang="en-US">
              <a:ea typeface="宋体" panose="02010600030101010101" pitchFamily="2" charset="-122"/>
            </a:endParaRPr>
          </a:p>
        </p:txBody>
      </p:sp>
      <p:grpSp>
        <p:nvGrpSpPr>
          <p:cNvPr id="79877" name="Group 5">
            <a:extLst>
              <a:ext uri="{FF2B5EF4-FFF2-40B4-BE49-F238E27FC236}">
                <a16:creationId xmlns:a16="http://schemas.microsoft.com/office/drawing/2014/main" id="{4A88475C-56E7-E84B-BDBF-F094D53DAC50}"/>
              </a:ext>
            </a:extLst>
          </p:cNvPr>
          <p:cNvGrpSpPr>
            <a:grpSpLocks/>
          </p:cNvGrpSpPr>
          <p:nvPr/>
        </p:nvGrpSpPr>
        <p:grpSpPr bwMode="auto">
          <a:xfrm>
            <a:off x="876300" y="3733800"/>
            <a:ext cx="7048500" cy="1295400"/>
            <a:chOff x="1078" y="1764"/>
            <a:chExt cx="3684" cy="632"/>
          </a:xfrm>
        </p:grpSpPr>
        <p:grpSp>
          <p:nvGrpSpPr>
            <p:cNvPr id="79878" name="Group 6">
              <a:extLst>
                <a:ext uri="{FF2B5EF4-FFF2-40B4-BE49-F238E27FC236}">
                  <a16:creationId xmlns:a16="http://schemas.microsoft.com/office/drawing/2014/main" id="{0FE5BBBE-B2EA-9442-BD48-98C4EA1FB5B1}"/>
                </a:ext>
              </a:extLst>
            </p:cNvPr>
            <p:cNvGrpSpPr>
              <a:grpSpLocks/>
            </p:cNvGrpSpPr>
            <p:nvPr/>
          </p:nvGrpSpPr>
          <p:grpSpPr bwMode="auto">
            <a:xfrm>
              <a:off x="1078" y="2012"/>
              <a:ext cx="3684" cy="384"/>
              <a:chOff x="1219" y="2880"/>
              <a:chExt cx="3684" cy="384"/>
            </a:xfrm>
          </p:grpSpPr>
          <p:grpSp>
            <p:nvGrpSpPr>
              <p:cNvPr id="79888" name="Group 7">
                <a:extLst>
                  <a:ext uri="{FF2B5EF4-FFF2-40B4-BE49-F238E27FC236}">
                    <a16:creationId xmlns:a16="http://schemas.microsoft.com/office/drawing/2014/main" id="{B8A41D03-249A-1C44-AE54-8CBB4D023DBE}"/>
                  </a:ext>
                </a:extLst>
              </p:cNvPr>
              <p:cNvGrpSpPr>
                <a:grpSpLocks/>
              </p:cNvGrpSpPr>
              <p:nvPr/>
            </p:nvGrpSpPr>
            <p:grpSpPr bwMode="auto">
              <a:xfrm>
                <a:off x="1219" y="2880"/>
                <a:ext cx="307" cy="384"/>
                <a:chOff x="605" y="1776"/>
                <a:chExt cx="307" cy="384"/>
              </a:xfrm>
            </p:grpSpPr>
            <p:sp>
              <p:nvSpPr>
                <p:cNvPr id="79922" name="Rectangle 8">
                  <a:extLst>
                    <a:ext uri="{FF2B5EF4-FFF2-40B4-BE49-F238E27FC236}">
                      <a16:creationId xmlns:a16="http://schemas.microsoft.com/office/drawing/2014/main" id="{404212E3-D72F-3B4E-8488-6D421772D40F}"/>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23" name="Rectangle 9">
                  <a:extLst>
                    <a:ext uri="{FF2B5EF4-FFF2-40B4-BE49-F238E27FC236}">
                      <a16:creationId xmlns:a16="http://schemas.microsoft.com/office/drawing/2014/main" id="{4E47E3AF-6A2D-B643-8F42-D23BC381DCC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11</a:t>
                  </a:r>
                </a:p>
              </p:txBody>
            </p:sp>
          </p:grpSp>
          <p:grpSp>
            <p:nvGrpSpPr>
              <p:cNvPr id="79889" name="Group 10">
                <a:extLst>
                  <a:ext uri="{FF2B5EF4-FFF2-40B4-BE49-F238E27FC236}">
                    <a16:creationId xmlns:a16="http://schemas.microsoft.com/office/drawing/2014/main" id="{950A1F81-AA16-4F4B-993A-7411C6ADFEEF}"/>
                  </a:ext>
                </a:extLst>
              </p:cNvPr>
              <p:cNvGrpSpPr>
                <a:grpSpLocks/>
              </p:cNvGrpSpPr>
              <p:nvPr/>
            </p:nvGrpSpPr>
            <p:grpSpPr bwMode="auto">
              <a:xfrm>
                <a:off x="1526" y="2880"/>
                <a:ext cx="307" cy="384"/>
                <a:chOff x="605" y="1776"/>
                <a:chExt cx="307" cy="384"/>
              </a:xfrm>
            </p:grpSpPr>
            <p:sp>
              <p:nvSpPr>
                <p:cNvPr id="79920" name="Rectangle 11">
                  <a:extLst>
                    <a:ext uri="{FF2B5EF4-FFF2-40B4-BE49-F238E27FC236}">
                      <a16:creationId xmlns:a16="http://schemas.microsoft.com/office/drawing/2014/main" id="{00F41F8F-1AD3-1544-9EF1-7F8158D03400}"/>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21" name="Rectangle 12">
                  <a:extLst>
                    <a:ext uri="{FF2B5EF4-FFF2-40B4-BE49-F238E27FC236}">
                      <a16:creationId xmlns:a16="http://schemas.microsoft.com/office/drawing/2014/main" id="{BF924B85-3004-C545-9866-C4BC7A6534E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10</a:t>
                  </a:r>
                </a:p>
              </p:txBody>
            </p:sp>
          </p:grpSp>
          <p:grpSp>
            <p:nvGrpSpPr>
              <p:cNvPr id="79890" name="Group 13">
                <a:extLst>
                  <a:ext uri="{FF2B5EF4-FFF2-40B4-BE49-F238E27FC236}">
                    <a16:creationId xmlns:a16="http://schemas.microsoft.com/office/drawing/2014/main" id="{FD7C5535-B456-584B-9365-47D33D04D948}"/>
                  </a:ext>
                </a:extLst>
              </p:cNvPr>
              <p:cNvGrpSpPr>
                <a:grpSpLocks/>
              </p:cNvGrpSpPr>
              <p:nvPr/>
            </p:nvGrpSpPr>
            <p:grpSpPr bwMode="auto">
              <a:xfrm>
                <a:off x="1833" y="2880"/>
                <a:ext cx="307" cy="384"/>
                <a:chOff x="605" y="1776"/>
                <a:chExt cx="307" cy="384"/>
              </a:xfrm>
            </p:grpSpPr>
            <p:sp>
              <p:nvSpPr>
                <p:cNvPr id="79918" name="Rectangle 14">
                  <a:extLst>
                    <a:ext uri="{FF2B5EF4-FFF2-40B4-BE49-F238E27FC236}">
                      <a16:creationId xmlns:a16="http://schemas.microsoft.com/office/drawing/2014/main" id="{9D024A6D-B5CB-0A45-B056-99BC8FD0CFFC}"/>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9" name="Rectangle 15">
                  <a:extLst>
                    <a:ext uri="{FF2B5EF4-FFF2-40B4-BE49-F238E27FC236}">
                      <a16:creationId xmlns:a16="http://schemas.microsoft.com/office/drawing/2014/main" id="{8F371732-AB1A-1845-9208-8808314075F9}"/>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9</a:t>
                  </a:r>
                </a:p>
              </p:txBody>
            </p:sp>
          </p:grpSp>
          <p:grpSp>
            <p:nvGrpSpPr>
              <p:cNvPr id="79891" name="Group 16">
                <a:extLst>
                  <a:ext uri="{FF2B5EF4-FFF2-40B4-BE49-F238E27FC236}">
                    <a16:creationId xmlns:a16="http://schemas.microsoft.com/office/drawing/2014/main" id="{ED85AD30-973F-E947-A56C-7112305A00AA}"/>
                  </a:ext>
                </a:extLst>
              </p:cNvPr>
              <p:cNvGrpSpPr>
                <a:grpSpLocks/>
              </p:cNvGrpSpPr>
              <p:nvPr/>
            </p:nvGrpSpPr>
            <p:grpSpPr bwMode="auto">
              <a:xfrm>
                <a:off x="2140" y="2880"/>
                <a:ext cx="307" cy="384"/>
                <a:chOff x="605" y="1776"/>
                <a:chExt cx="307" cy="384"/>
              </a:xfrm>
            </p:grpSpPr>
            <p:sp>
              <p:nvSpPr>
                <p:cNvPr id="79916" name="Rectangle 17">
                  <a:extLst>
                    <a:ext uri="{FF2B5EF4-FFF2-40B4-BE49-F238E27FC236}">
                      <a16:creationId xmlns:a16="http://schemas.microsoft.com/office/drawing/2014/main" id="{71939AD5-FE5B-2342-B296-080D503A97B2}"/>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7" name="Rectangle 18">
                  <a:extLst>
                    <a:ext uri="{FF2B5EF4-FFF2-40B4-BE49-F238E27FC236}">
                      <a16:creationId xmlns:a16="http://schemas.microsoft.com/office/drawing/2014/main" id="{02F38E90-6B2E-4643-B01E-FC768C43C1D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8</a:t>
                  </a:r>
                </a:p>
              </p:txBody>
            </p:sp>
          </p:grpSp>
          <p:grpSp>
            <p:nvGrpSpPr>
              <p:cNvPr id="79892" name="Group 19">
                <a:extLst>
                  <a:ext uri="{FF2B5EF4-FFF2-40B4-BE49-F238E27FC236}">
                    <a16:creationId xmlns:a16="http://schemas.microsoft.com/office/drawing/2014/main" id="{F2D219FA-3E93-2749-8967-6D2989F12467}"/>
                  </a:ext>
                </a:extLst>
              </p:cNvPr>
              <p:cNvGrpSpPr>
                <a:grpSpLocks/>
              </p:cNvGrpSpPr>
              <p:nvPr/>
            </p:nvGrpSpPr>
            <p:grpSpPr bwMode="auto">
              <a:xfrm>
                <a:off x="2447" y="2880"/>
                <a:ext cx="307" cy="384"/>
                <a:chOff x="605" y="1776"/>
                <a:chExt cx="307" cy="384"/>
              </a:xfrm>
            </p:grpSpPr>
            <p:sp>
              <p:nvSpPr>
                <p:cNvPr id="79914" name="Rectangle 20">
                  <a:extLst>
                    <a:ext uri="{FF2B5EF4-FFF2-40B4-BE49-F238E27FC236}">
                      <a16:creationId xmlns:a16="http://schemas.microsoft.com/office/drawing/2014/main" id="{A2B5B5B9-0D5B-D04C-ACA6-ACBC19C6B67E}"/>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5" name="Rectangle 21">
                  <a:extLst>
                    <a:ext uri="{FF2B5EF4-FFF2-40B4-BE49-F238E27FC236}">
                      <a16:creationId xmlns:a16="http://schemas.microsoft.com/office/drawing/2014/main" id="{8915CC02-469A-0649-97CF-9AF9EB3D22F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7</a:t>
                  </a:r>
                </a:p>
              </p:txBody>
            </p:sp>
          </p:grpSp>
          <p:grpSp>
            <p:nvGrpSpPr>
              <p:cNvPr id="79893" name="Group 22">
                <a:extLst>
                  <a:ext uri="{FF2B5EF4-FFF2-40B4-BE49-F238E27FC236}">
                    <a16:creationId xmlns:a16="http://schemas.microsoft.com/office/drawing/2014/main" id="{12C09455-B3BD-6C4E-A42B-73723E888AC0}"/>
                  </a:ext>
                </a:extLst>
              </p:cNvPr>
              <p:cNvGrpSpPr>
                <a:grpSpLocks/>
              </p:cNvGrpSpPr>
              <p:nvPr/>
            </p:nvGrpSpPr>
            <p:grpSpPr bwMode="auto">
              <a:xfrm>
                <a:off x="2754" y="2880"/>
                <a:ext cx="307" cy="384"/>
                <a:chOff x="605" y="1776"/>
                <a:chExt cx="307" cy="384"/>
              </a:xfrm>
            </p:grpSpPr>
            <p:sp>
              <p:nvSpPr>
                <p:cNvPr id="79912" name="Rectangle 23">
                  <a:extLst>
                    <a:ext uri="{FF2B5EF4-FFF2-40B4-BE49-F238E27FC236}">
                      <a16:creationId xmlns:a16="http://schemas.microsoft.com/office/drawing/2014/main" id="{982D6A33-57FD-7E48-9086-276F8F054AF4}"/>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3" name="Rectangle 24">
                  <a:extLst>
                    <a:ext uri="{FF2B5EF4-FFF2-40B4-BE49-F238E27FC236}">
                      <a16:creationId xmlns:a16="http://schemas.microsoft.com/office/drawing/2014/main" id="{345A470F-DA47-C441-9D4F-92E6E6CB3BF0}"/>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6</a:t>
                  </a:r>
                </a:p>
              </p:txBody>
            </p:sp>
          </p:grpSp>
          <p:grpSp>
            <p:nvGrpSpPr>
              <p:cNvPr id="79894" name="Group 25">
                <a:extLst>
                  <a:ext uri="{FF2B5EF4-FFF2-40B4-BE49-F238E27FC236}">
                    <a16:creationId xmlns:a16="http://schemas.microsoft.com/office/drawing/2014/main" id="{8FF6859D-1B4F-8946-BF82-BB81D5DA721B}"/>
                  </a:ext>
                </a:extLst>
              </p:cNvPr>
              <p:cNvGrpSpPr>
                <a:grpSpLocks/>
              </p:cNvGrpSpPr>
              <p:nvPr/>
            </p:nvGrpSpPr>
            <p:grpSpPr bwMode="auto">
              <a:xfrm>
                <a:off x="3061" y="2880"/>
                <a:ext cx="307" cy="384"/>
                <a:chOff x="605" y="1776"/>
                <a:chExt cx="307" cy="384"/>
              </a:xfrm>
            </p:grpSpPr>
            <p:sp>
              <p:nvSpPr>
                <p:cNvPr id="79910" name="Rectangle 26">
                  <a:extLst>
                    <a:ext uri="{FF2B5EF4-FFF2-40B4-BE49-F238E27FC236}">
                      <a16:creationId xmlns:a16="http://schemas.microsoft.com/office/drawing/2014/main" id="{D264B677-8285-1641-B397-7330D0DEC6DD}"/>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1" name="Rectangle 27">
                  <a:extLst>
                    <a:ext uri="{FF2B5EF4-FFF2-40B4-BE49-F238E27FC236}">
                      <a16:creationId xmlns:a16="http://schemas.microsoft.com/office/drawing/2014/main" id="{356BEE78-B6F8-0F48-B561-B00F6A2E91C2}"/>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5</a:t>
                  </a:r>
                </a:p>
              </p:txBody>
            </p:sp>
          </p:grpSp>
          <p:grpSp>
            <p:nvGrpSpPr>
              <p:cNvPr id="79895" name="Group 28">
                <a:extLst>
                  <a:ext uri="{FF2B5EF4-FFF2-40B4-BE49-F238E27FC236}">
                    <a16:creationId xmlns:a16="http://schemas.microsoft.com/office/drawing/2014/main" id="{8AEFDA28-268F-CC44-9456-CACC9B059308}"/>
                  </a:ext>
                </a:extLst>
              </p:cNvPr>
              <p:cNvGrpSpPr>
                <a:grpSpLocks/>
              </p:cNvGrpSpPr>
              <p:nvPr/>
            </p:nvGrpSpPr>
            <p:grpSpPr bwMode="auto">
              <a:xfrm>
                <a:off x="3368" y="2880"/>
                <a:ext cx="307" cy="384"/>
                <a:chOff x="605" y="1776"/>
                <a:chExt cx="307" cy="384"/>
              </a:xfrm>
            </p:grpSpPr>
            <p:sp>
              <p:nvSpPr>
                <p:cNvPr id="79908" name="Rectangle 29">
                  <a:extLst>
                    <a:ext uri="{FF2B5EF4-FFF2-40B4-BE49-F238E27FC236}">
                      <a16:creationId xmlns:a16="http://schemas.microsoft.com/office/drawing/2014/main" id="{E4268415-2E5B-FC4C-85A3-27BD4A3F13E7}"/>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9" name="Rectangle 30">
                  <a:extLst>
                    <a:ext uri="{FF2B5EF4-FFF2-40B4-BE49-F238E27FC236}">
                      <a16:creationId xmlns:a16="http://schemas.microsoft.com/office/drawing/2014/main" id="{516805B8-6DC9-6A44-94B5-8D718852464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4</a:t>
                  </a:r>
                </a:p>
              </p:txBody>
            </p:sp>
          </p:grpSp>
          <p:grpSp>
            <p:nvGrpSpPr>
              <p:cNvPr id="79896" name="Group 31">
                <a:extLst>
                  <a:ext uri="{FF2B5EF4-FFF2-40B4-BE49-F238E27FC236}">
                    <a16:creationId xmlns:a16="http://schemas.microsoft.com/office/drawing/2014/main" id="{3DE7CAE0-81B8-B040-8CB0-CED52D1DCBF5}"/>
                  </a:ext>
                </a:extLst>
              </p:cNvPr>
              <p:cNvGrpSpPr>
                <a:grpSpLocks/>
              </p:cNvGrpSpPr>
              <p:nvPr/>
            </p:nvGrpSpPr>
            <p:grpSpPr bwMode="auto">
              <a:xfrm>
                <a:off x="3675" y="2880"/>
                <a:ext cx="307" cy="384"/>
                <a:chOff x="605" y="1776"/>
                <a:chExt cx="307" cy="384"/>
              </a:xfrm>
            </p:grpSpPr>
            <p:sp>
              <p:nvSpPr>
                <p:cNvPr id="79906" name="Rectangle 32">
                  <a:extLst>
                    <a:ext uri="{FF2B5EF4-FFF2-40B4-BE49-F238E27FC236}">
                      <a16:creationId xmlns:a16="http://schemas.microsoft.com/office/drawing/2014/main" id="{2A55B9A5-A682-5C41-A332-7C42A043642F}"/>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solidFill>
                      <a:srgbClr val="FF0000"/>
                    </a:solidFill>
                    <a:latin typeface="Nanum Myeongjo" panose="02020603020101020101" pitchFamily="18" charset="-127"/>
                  </a:endParaRPr>
                </a:p>
              </p:txBody>
            </p:sp>
            <p:sp>
              <p:nvSpPr>
                <p:cNvPr id="79907" name="Rectangle 33">
                  <a:extLst>
                    <a:ext uri="{FF2B5EF4-FFF2-40B4-BE49-F238E27FC236}">
                      <a16:creationId xmlns:a16="http://schemas.microsoft.com/office/drawing/2014/main" id="{987BC566-6E26-2147-8290-27834B0C75C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3</a:t>
                  </a:r>
                </a:p>
              </p:txBody>
            </p:sp>
          </p:grpSp>
          <p:grpSp>
            <p:nvGrpSpPr>
              <p:cNvPr id="79897" name="Group 34">
                <a:extLst>
                  <a:ext uri="{FF2B5EF4-FFF2-40B4-BE49-F238E27FC236}">
                    <a16:creationId xmlns:a16="http://schemas.microsoft.com/office/drawing/2014/main" id="{0261B834-A93D-D14F-AC24-0137B775D2AF}"/>
                  </a:ext>
                </a:extLst>
              </p:cNvPr>
              <p:cNvGrpSpPr>
                <a:grpSpLocks/>
              </p:cNvGrpSpPr>
              <p:nvPr/>
            </p:nvGrpSpPr>
            <p:grpSpPr bwMode="auto">
              <a:xfrm>
                <a:off x="3982" y="2880"/>
                <a:ext cx="307" cy="384"/>
                <a:chOff x="605" y="1776"/>
                <a:chExt cx="307" cy="384"/>
              </a:xfrm>
            </p:grpSpPr>
            <p:sp>
              <p:nvSpPr>
                <p:cNvPr id="79904" name="Rectangle 35">
                  <a:extLst>
                    <a:ext uri="{FF2B5EF4-FFF2-40B4-BE49-F238E27FC236}">
                      <a16:creationId xmlns:a16="http://schemas.microsoft.com/office/drawing/2014/main" id="{DC8108BB-3BAF-D34E-B4FF-9C091B55324B}"/>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5" name="Rectangle 36">
                  <a:extLst>
                    <a:ext uri="{FF2B5EF4-FFF2-40B4-BE49-F238E27FC236}">
                      <a16:creationId xmlns:a16="http://schemas.microsoft.com/office/drawing/2014/main" id="{3B2E10F4-FF1E-564D-81EF-360EFF8C9F34}"/>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2</a:t>
                  </a:r>
                </a:p>
              </p:txBody>
            </p:sp>
          </p:grpSp>
          <p:grpSp>
            <p:nvGrpSpPr>
              <p:cNvPr id="79898" name="Group 37">
                <a:extLst>
                  <a:ext uri="{FF2B5EF4-FFF2-40B4-BE49-F238E27FC236}">
                    <a16:creationId xmlns:a16="http://schemas.microsoft.com/office/drawing/2014/main" id="{39B65D24-A0F8-6D4D-9458-478287F4E67B}"/>
                  </a:ext>
                </a:extLst>
              </p:cNvPr>
              <p:cNvGrpSpPr>
                <a:grpSpLocks/>
              </p:cNvGrpSpPr>
              <p:nvPr/>
            </p:nvGrpSpPr>
            <p:grpSpPr bwMode="auto">
              <a:xfrm>
                <a:off x="4289" y="2880"/>
                <a:ext cx="307" cy="384"/>
                <a:chOff x="605" y="1776"/>
                <a:chExt cx="307" cy="384"/>
              </a:xfrm>
            </p:grpSpPr>
            <p:sp>
              <p:nvSpPr>
                <p:cNvPr id="79902" name="Rectangle 38">
                  <a:extLst>
                    <a:ext uri="{FF2B5EF4-FFF2-40B4-BE49-F238E27FC236}">
                      <a16:creationId xmlns:a16="http://schemas.microsoft.com/office/drawing/2014/main" id="{A4E6E512-313D-4147-9BD5-94A0F32C2D37}"/>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3" name="Rectangle 39">
                  <a:extLst>
                    <a:ext uri="{FF2B5EF4-FFF2-40B4-BE49-F238E27FC236}">
                      <a16:creationId xmlns:a16="http://schemas.microsoft.com/office/drawing/2014/main" id="{43041968-CF0D-204E-97B0-5A77454A0B97}"/>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a:t>
                  </a:r>
                </a:p>
              </p:txBody>
            </p:sp>
          </p:grpSp>
          <p:grpSp>
            <p:nvGrpSpPr>
              <p:cNvPr id="79899" name="Group 40">
                <a:extLst>
                  <a:ext uri="{FF2B5EF4-FFF2-40B4-BE49-F238E27FC236}">
                    <a16:creationId xmlns:a16="http://schemas.microsoft.com/office/drawing/2014/main" id="{47EF20DB-24F2-A042-B798-787986FFD118}"/>
                  </a:ext>
                </a:extLst>
              </p:cNvPr>
              <p:cNvGrpSpPr>
                <a:grpSpLocks/>
              </p:cNvGrpSpPr>
              <p:nvPr/>
            </p:nvGrpSpPr>
            <p:grpSpPr bwMode="auto">
              <a:xfrm>
                <a:off x="4596" y="2880"/>
                <a:ext cx="307" cy="384"/>
                <a:chOff x="605" y="1776"/>
                <a:chExt cx="307" cy="384"/>
              </a:xfrm>
            </p:grpSpPr>
            <p:sp>
              <p:nvSpPr>
                <p:cNvPr id="79900" name="Rectangle 41">
                  <a:extLst>
                    <a:ext uri="{FF2B5EF4-FFF2-40B4-BE49-F238E27FC236}">
                      <a16:creationId xmlns:a16="http://schemas.microsoft.com/office/drawing/2014/main" id="{CE936ED4-4890-574F-A4FE-A73490A74498}"/>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1" name="Rectangle 42">
                  <a:extLst>
                    <a:ext uri="{FF2B5EF4-FFF2-40B4-BE49-F238E27FC236}">
                      <a16:creationId xmlns:a16="http://schemas.microsoft.com/office/drawing/2014/main" id="{AACC53FC-F46F-F24D-9577-A338878D3182}"/>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0</a:t>
                  </a:r>
                </a:p>
              </p:txBody>
            </p:sp>
          </p:grpSp>
        </p:grpSp>
        <p:grpSp>
          <p:nvGrpSpPr>
            <p:cNvPr id="79879" name="Group 49">
              <a:extLst>
                <a:ext uri="{FF2B5EF4-FFF2-40B4-BE49-F238E27FC236}">
                  <a16:creationId xmlns:a16="http://schemas.microsoft.com/office/drawing/2014/main" id="{16A09C0D-2116-FC43-A06A-B5158521190F}"/>
                </a:ext>
              </a:extLst>
            </p:cNvPr>
            <p:cNvGrpSpPr>
              <a:grpSpLocks/>
            </p:cNvGrpSpPr>
            <p:nvPr/>
          </p:nvGrpSpPr>
          <p:grpSpPr bwMode="auto">
            <a:xfrm>
              <a:off x="4130" y="1764"/>
              <a:ext cx="625" cy="231"/>
              <a:chOff x="2445" y="1620"/>
              <a:chExt cx="625" cy="231"/>
            </a:xfrm>
          </p:grpSpPr>
          <p:sp>
            <p:nvSpPr>
              <p:cNvPr id="79886" name="Line 50">
                <a:extLst>
                  <a:ext uri="{FF2B5EF4-FFF2-40B4-BE49-F238E27FC236}">
                    <a16:creationId xmlns:a16="http://schemas.microsoft.com/office/drawing/2014/main" id="{A83CC86C-98A7-104F-BDC3-F5125F1D16B9}"/>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79887" name="Text Box 51">
                <a:extLst>
                  <a:ext uri="{FF2B5EF4-FFF2-40B4-BE49-F238E27FC236}">
                    <a16:creationId xmlns:a16="http://schemas.microsoft.com/office/drawing/2014/main" id="{F71C536F-603E-F24C-B029-16C77CA63D5B}"/>
                  </a:ext>
                </a:extLst>
              </p:cNvPr>
              <p:cNvSpPr txBox="1">
                <a:spLocks noChangeArrowheads="1"/>
              </p:cNvSpPr>
              <p:nvPr/>
            </p:nvSpPr>
            <p:spPr bwMode="auto">
              <a:xfrm>
                <a:off x="2513" y="1620"/>
                <a:ext cx="47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79880" name="Group 52">
              <a:extLst>
                <a:ext uri="{FF2B5EF4-FFF2-40B4-BE49-F238E27FC236}">
                  <a16:creationId xmlns:a16="http://schemas.microsoft.com/office/drawing/2014/main" id="{CA71489A-AA63-354F-B27B-6D8A34E5B9FA}"/>
                </a:ext>
              </a:extLst>
            </p:cNvPr>
            <p:cNvGrpSpPr>
              <a:grpSpLocks/>
            </p:cNvGrpSpPr>
            <p:nvPr/>
          </p:nvGrpSpPr>
          <p:grpSpPr bwMode="auto">
            <a:xfrm>
              <a:off x="2920" y="1791"/>
              <a:ext cx="1214" cy="231"/>
              <a:chOff x="2445" y="1660"/>
              <a:chExt cx="625" cy="231"/>
            </a:xfrm>
          </p:grpSpPr>
          <p:sp>
            <p:nvSpPr>
              <p:cNvPr id="79884" name="Line 53">
                <a:extLst>
                  <a:ext uri="{FF2B5EF4-FFF2-40B4-BE49-F238E27FC236}">
                    <a16:creationId xmlns:a16="http://schemas.microsoft.com/office/drawing/2014/main" id="{76CD2595-8C1A-3241-AB37-379644A48032}"/>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79885" name="Text Box 54">
                <a:extLst>
                  <a:ext uri="{FF2B5EF4-FFF2-40B4-BE49-F238E27FC236}">
                    <a16:creationId xmlns:a16="http://schemas.microsoft.com/office/drawing/2014/main" id="{34820CD7-6CC4-B247-AF20-7BF7A7288483}"/>
                  </a:ext>
                </a:extLst>
              </p:cNvPr>
              <p:cNvSpPr txBox="1">
                <a:spLocks noChangeArrowheads="1"/>
              </p:cNvSpPr>
              <p:nvPr/>
            </p:nvSpPr>
            <p:spPr bwMode="auto">
              <a:xfrm>
                <a:off x="2671" y="1660"/>
                <a:ext cx="229"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79881" name="Group 55">
              <a:extLst>
                <a:ext uri="{FF2B5EF4-FFF2-40B4-BE49-F238E27FC236}">
                  <a16:creationId xmlns:a16="http://schemas.microsoft.com/office/drawing/2014/main" id="{993BF025-8AF0-7148-BB65-B050F38956D6}"/>
                </a:ext>
              </a:extLst>
            </p:cNvPr>
            <p:cNvGrpSpPr>
              <a:grpSpLocks/>
            </p:cNvGrpSpPr>
            <p:nvPr/>
          </p:nvGrpSpPr>
          <p:grpSpPr bwMode="auto">
            <a:xfrm>
              <a:off x="1078" y="1804"/>
              <a:ext cx="1824" cy="231"/>
              <a:chOff x="2445" y="1660"/>
              <a:chExt cx="625" cy="231"/>
            </a:xfrm>
          </p:grpSpPr>
          <p:sp>
            <p:nvSpPr>
              <p:cNvPr id="79882" name="Line 56">
                <a:extLst>
                  <a:ext uri="{FF2B5EF4-FFF2-40B4-BE49-F238E27FC236}">
                    <a16:creationId xmlns:a16="http://schemas.microsoft.com/office/drawing/2014/main" id="{3DDBFA6D-64FC-AA4A-BCF5-16A2E2F57853}"/>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79883" name="Text Box 57">
                <a:extLst>
                  <a:ext uri="{FF2B5EF4-FFF2-40B4-BE49-F238E27FC236}">
                    <a16:creationId xmlns:a16="http://schemas.microsoft.com/office/drawing/2014/main" id="{04BD1A65-2A9C-A741-88E1-64DC83E6CB99}"/>
                  </a:ext>
                </a:extLst>
              </p:cNvPr>
              <p:cNvSpPr txBox="1">
                <a:spLocks noChangeArrowheads="1"/>
              </p:cNvSpPr>
              <p:nvPr/>
            </p:nvSpPr>
            <p:spPr bwMode="auto">
              <a:xfrm>
                <a:off x="2730" y="1660"/>
                <a:ext cx="111"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8FA9E550-86D7-8E46-BC85-73F468B356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EEB8586-0328-9943-B649-DFB10649C97F}" type="slidenum">
              <a:rPr lang="zh-CN" altLang="en-US" sz="1400">
                <a:latin typeface="Times New Roman" panose="02020603050405020304" pitchFamily="18" charset="0"/>
              </a:rPr>
              <a:pPr>
                <a:spcBef>
                  <a:spcPct val="0"/>
                </a:spcBef>
                <a:buFontTx/>
                <a:buNone/>
              </a:pPr>
              <a:t>39</a:t>
            </a:fld>
            <a:endParaRPr lang="en-US" altLang="zh-CN" sz="1400">
              <a:latin typeface="Times New Roman" panose="02020603050405020304" pitchFamily="18" charset="0"/>
            </a:endParaRPr>
          </a:p>
        </p:txBody>
      </p:sp>
      <p:sp>
        <p:nvSpPr>
          <p:cNvPr id="81923" name="Rectangle 2">
            <a:extLst>
              <a:ext uri="{FF2B5EF4-FFF2-40B4-BE49-F238E27FC236}">
                <a16:creationId xmlns:a16="http://schemas.microsoft.com/office/drawing/2014/main" id="{73C10078-0944-3146-8525-2D1C48C99DBA}"/>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1391674" name="Group 58">
            <a:extLst>
              <a:ext uri="{FF2B5EF4-FFF2-40B4-BE49-F238E27FC236}">
                <a16:creationId xmlns:a16="http://schemas.microsoft.com/office/drawing/2014/main" id="{F2ADF020-BFC6-7640-8BEE-0E947247A55D}"/>
              </a:ext>
            </a:extLst>
          </p:cNvPr>
          <p:cNvGraphicFramePr>
            <a:graphicFrameLocks noGrp="1"/>
          </p:cNvGraphicFramePr>
          <p:nvPr/>
        </p:nvGraphicFramePr>
        <p:xfrm>
          <a:off x="838200" y="1905000"/>
          <a:ext cx="7467600" cy="4092579"/>
        </p:xfrm>
        <a:graphic>
          <a:graphicData uri="http://schemas.openxmlformats.org/drawingml/2006/table">
            <a:tbl>
              <a:tblPr/>
              <a:tblGrid>
                <a:gridCol w="1066800">
                  <a:extLst>
                    <a:ext uri="{9D8B030D-6E8A-4147-A177-3AD203B41FA5}">
                      <a16:colId xmlns:a16="http://schemas.microsoft.com/office/drawing/2014/main" val="20000"/>
                    </a:ext>
                  </a:extLst>
                </a:gridCol>
                <a:gridCol w="1065213">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9975">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5212">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pitchFamily="2" charset="-122"/>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11</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08</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4</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43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6D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5</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72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F0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1D</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6</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7</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817DA724-B616-CA40-B180-E69DD708DE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2A6928F-07CF-0F43-AA13-1624AE1C11EC}" type="slidenum">
              <a:rPr lang="zh-CN" altLang="en-US" sz="1400">
                <a:latin typeface="Times New Roman" panose="02020603050405020304" pitchFamily="18" charset="0"/>
              </a:rPr>
              <a:pPr>
                <a:spcBef>
                  <a:spcPct val="0"/>
                </a:spcBef>
                <a:buFontTx/>
                <a:buNone/>
              </a:pPr>
              <a:t>4</a:t>
            </a:fld>
            <a:endParaRPr lang="en-US" altLang="zh-CN" sz="1400">
              <a:latin typeface="Times New Roman" panose="02020603050405020304" pitchFamily="18" charset="0"/>
            </a:endParaRPr>
          </a:p>
        </p:txBody>
      </p:sp>
      <p:sp>
        <p:nvSpPr>
          <p:cNvPr id="10243" name="Rectangle 2">
            <a:extLst>
              <a:ext uri="{FF2B5EF4-FFF2-40B4-BE49-F238E27FC236}">
                <a16:creationId xmlns:a16="http://schemas.microsoft.com/office/drawing/2014/main" id="{310011FF-8D78-1C48-9E23-8107FC32764F}"/>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10244" name="Rectangle 3">
            <a:extLst>
              <a:ext uri="{FF2B5EF4-FFF2-40B4-BE49-F238E27FC236}">
                <a16:creationId xmlns:a16="http://schemas.microsoft.com/office/drawing/2014/main" id="{756234E8-9D3E-D744-A51D-850F29DACB83}"/>
              </a:ext>
            </a:extLst>
          </p:cNvPr>
          <p:cNvSpPr>
            <a:spLocks noGrp="1" noChangeArrowheads="1"/>
          </p:cNvSpPr>
          <p:nvPr>
            <p:ph type="body" idx="1"/>
          </p:nvPr>
        </p:nvSpPr>
        <p:spPr>
          <a:xfrm>
            <a:off x="457200" y="1600200"/>
            <a:ext cx="8077200" cy="4343400"/>
          </a:xfrm>
        </p:spPr>
        <p:txBody>
          <a:bodyPr/>
          <a:lstStyle/>
          <a:p>
            <a:r>
              <a:rPr lang="en-US" altLang="zh-CN" sz="2400">
                <a:ea typeface="宋体" panose="02010600030101010101" pitchFamily="2" charset="-122"/>
              </a:rPr>
              <a:t>All levels of modern computer systems are designed to exploit </a:t>
            </a:r>
            <a:r>
              <a:rPr lang="en-US" altLang="zh-CN" sz="2400">
                <a:solidFill>
                  <a:srgbClr val="FF0000"/>
                </a:solidFill>
                <a:ea typeface="宋体" panose="02010600030101010101" pitchFamily="2" charset="-122"/>
              </a:rPr>
              <a:t>locality</a:t>
            </a:r>
          </a:p>
          <a:p>
            <a:pPr lvl="1"/>
            <a:r>
              <a:rPr lang="en-US" altLang="zh-CN" sz="2000">
                <a:ea typeface="宋体" panose="02010600030101010101" pitchFamily="2" charset="-122"/>
              </a:rPr>
              <a:t>Hardware</a:t>
            </a:r>
          </a:p>
          <a:p>
            <a:pPr lvl="2"/>
            <a:r>
              <a:rPr lang="en-US" altLang="zh-CN" sz="1800">
                <a:ea typeface="宋体" panose="02010600030101010101" pitchFamily="2" charset="-122"/>
              </a:rPr>
              <a:t>Cache memory (to speed up main memory accesses)</a:t>
            </a:r>
          </a:p>
          <a:p>
            <a:pPr lvl="1"/>
            <a:r>
              <a:rPr lang="en-US" altLang="zh-CN" sz="2000">
                <a:ea typeface="宋体" panose="02010600030101010101" pitchFamily="2" charset="-122"/>
              </a:rPr>
              <a:t>Operating systems</a:t>
            </a:r>
          </a:p>
          <a:p>
            <a:pPr lvl="2"/>
            <a:r>
              <a:rPr lang="en-US" altLang="zh-CN" sz="1800">
                <a:ea typeface="宋体" panose="02010600030101010101" pitchFamily="2" charset="-122"/>
              </a:rPr>
              <a:t>Use main memory to speed up virtual address space accesses </a:t>
            </a:r>
          </a:p>
          <a:p>
            <a:pPr lvl="2"/>
            <a:r>
              <a:rPr lang="en-US" altLang="zh-CN" sz="1800">
                <a:ea typeface="宋体" panose="02010600030101010101" pitchFamily="2" charset="-122"/>
              </a:rPr>
              <a:t>Use main memory to speed up disk file accesses</a:t>
            </a:r>
          </a:p>
          <a:p>
            <a:pPr lvl="1"/>
            <a:r>
              <a:rPr lang="en-US" altLang="zh-CN" sz="2000">
                <a:ea typeface="宋体" panose="02010600030101010101" pitchFamily="2" charset="-122"/>
              </a:rPr>
              <a:t>Application programs</a:t>
            </a:r>
          </a:p>
          <a:p>
            <a:pPr lvl="2"/>
            <a:r>
              <a:rPr lang="en-US" altLang="zh-CN" sz="1800">
                <a:ea typeface="宋体" panose="02010600030101010101" pitchFamily="2" charset="-122"/>
              </a:rPr>
              <a:t>Web browsers exploit temporal locality by caching recently referenced documents on a local disk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81EA6971-92FC-7D45-B583-87AB4FE82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C166CCE-3D64-DE45-9C77-F198F00F2163}" type="slidenum">
              <a:rPr lang="zh-CN" altLang="en-US" sz="1400">
                <a:latin typeface="Times New Roman" panose="02020603050405020304" pitchFamily="18" charset="0"/>
              </a:rPr>
              <a:pPr>
                <a:spcBef>
                  <a:spcPct val="0"/>
                </a:spcBef>
                <a:buFontTx/>
                <a:buNone/>
              </a:pPr>
              <a:t>40</a:t>
            </a:fld>
            <a:endParaRPr lang="en-US" altLang="zh-CN" sz="1400">
              <a:latin typeface="Times New Roman" panose="02020603050405020304" pitchFamily="18" charset="0"/>
            </a:endParaRPr>
          </a:p>
        </p:txBody>
      </p:sp>
      <p:sp>
        <p:nvSpPr>
          <p:cNvPr id="83971" name="Rectangle 2">
            <a:extLst>
              <a:ext uri="{FF2B5EF4-FFF2-40B4-BE49-F238E27FC236}">
                <a16:creationId xmlns:a16="http://schemas.microsoft.com/office/drawing/2014/main" id="{42A27708-DF5D-2A4F-981D-0152814C8A0B}"/>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52" name="Group 58">
            <a:extLst>
              <a:ext uri="{FF2B5EF4-FFF2-40B4-BE49-F238E27FC236}">
                <a16:creationId xmlns:a16="http://schemas.microsoft.com/office/drawing/2014/main" id="{CFC578E2-CDF0-B24B-AAF7-F31884135ADA}"/>
              </a:ext>
            </a:extLst>
          </p:cNvPr>
          <p:cNvGraphicFramePr>
            <a:graphicFrameLocks noGrp="1"/>
          </p:cNvGraphicFramePr>
          <p:nvPr/>
        </p:nvGraphicFramePr>
        <p:xfrm>
          <a:off x="838200" y="1901825"/>
          <a:ext cx="7480300" cy="4092579"/>
        </p:xfrm>
        <a:graphic>
          <a:graphicData uri="http://schemas.openxmlformats.org/drawingml/2006/table">
            <a:tbl>
              <a:tblPr/>
              <a:tblGrid>
                <a:gridCol w="1068388">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7315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pitchFamily="2" charset="-122"/>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51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3B</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15</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E</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77</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F</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94136676-9F4A-E044-AF36-688CDEA676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96829EA-C92A-6049-826F-0A36A45A8850}" type="slidenum">
              <a:rPr lang="zh-CN" altLang="en-US" sz="1400">
                <a:latin typeface="Times New Roman" panose="02020603050405020304" pitchFamily="18" charset="0"/>
              </a:rPr>
              <a:pPr>
                <a:spcBef>
                  <a:spcPct val="0"/>
                </a:spcBef>
                <a:buFontTx/>
                <a:buNone/>
              </a:pPr>
              <a:t>41</a:t>
            </a:fld>
            <a:endParaRPr lang="en-US" altLang="zh-CN" sz="1400">
              <a:latin typeface="Times New Roman" panose="02020603050405020304" pitchFamily="18" charset="0"/>
            </a:endParaRPr>
          </a:p>
        </p:txBody>
      </p:sp>
      <p:sp>
        <p:nvSpPr>
          <p:cNvPr id="86019" name="Rectangle 2">
            <a:extLst>
              <a:ext uri="{FF2B5EF4-FFF2-40B4-BE49-F238E27FC236}">
                <a16:creationId xmlns:a16="http://schemas.microsoft.com/office/drawing/2014/main" id="{DD7C1AEC-F5A1-AC4F-85C6-ABE35BCE9B80}"/>
              </a:ext>
            </a:extLst>
          </p:cNvPr>
          <p:cNvSpPr>
            <a:spLocks noGrp="1" noChangeArrowheads="1"/>
          </p:cNvSpPr>
          <p:nvPr>
            <p:ph type="title"/>
          </p:nvPr>
        </p:nvSpPr>
        <p:spPr/>
        <p:txBody>
          <a:bodyPr/>
          <a:lstStyle/>
          <a:p>
            <a:r>
              <a:rPr lang="en-US" altLang="zh-CN">
                <a:ea typeface="宋体" panose="02010600030101010101" pitchFamily="2" charset="-122"/>
              </a:rPr>
              <a:t>Address Translation Example</a:t>
            </a:r>
          </a:p>
        </p:txBody>
      </p:sp>
      <p:sp>
        <p:nvSpPr>
          <p:cNvPr id="86020" name="Rectangle 69">
            <a:extLst>
              <a:ext uri="{FF2B5EF4-FFF2-40B4-BE49-F238E27FC236}">
                <a16:creationId xmlns:a16="http://schemas.microsoft.com/office/drawing/2014/main" id="{05056D41-3452-C04F-92A8-109270914565}"/>
              </a:ext>
            </a:extLst>
          </p:cNvPr>
          <p:cNvSpPr>
            <a:spLocks noChangeArrowheads="1"/>
          </p:cNvSpPr>
          <p:nvPr/>
        </p:nvSpPr>
        <p:spPr bwMode="auto">
          <a:xfrm>
            <a:off x="457200" y="1447800"/>
            <a:ext cx="2300630" cy="55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spcBef>
                <a:spcPct val="0"/>
              </a:spcBef>
              <a:buFontTx/>
              <a:buNone/>
            </a:pPr>
            <a:r>
              <a:rPr lang="en-US" altLang="zh-CN" sz="2400" b="0" dirty="0">
                <a:latin typeface="Nanum Myeongjo" panose="02020603020101020101" pitchFamily="18" charset="-127"/>
              </a:rPr>
              <a:t>Address: </a:t>
            </a:r>
            <a:r>
              <a:rPr lang="en-US" altLang="zh-CN" sz="2400" b="0" u="sng" dirty="0">
                <a:latin typeface="Nanum Myeongjo" panose="02020603020101020101" pitchFamily="18" charset="-127"/>
              </a:rPr>
              <a:t>0x354</a:t>
            </a:r>
          </a:p>
        </p:txBody>
      </p:sp>
      <p:grpSp>
        <p:nvGrpSpPr>
          <p:cNvPr id="86021" name="Group 126">
            <a:extLst>
              <a:ext uri="{FF2B5EF4-FFF2-40B4-BE49-F238E27FC236}">
                <a16:creationId xmlns:a16="http://schemas.microsoft.com/office/drawing/2014/main" id="{594278D6-040B-DC4B-ADFF-D357DC316A4D}"/>
              </a:ext>
            </a:extLst>
          </p:cNvPr>
          <p:cNvGrpSpPr>
            <a:grpSpLocks/>
          </p:cNvGrpSpPr>
          <p:nvPr/>
        </p:nvGrpSpPr>
        <p:grpSpPr bwMode="auto">
          <a:xfrm>
            <a:off x="609600" y="2095500"/>
            <a:ext cx="7215188" cy="1104900"/>
            <a:chOff x="1248" y="2608"/>
            <a:chExt cx="3684" cy="696"/>
          </a:xfrm>
        </p:grpSpPr>
        <p:grpSp>
          <p:nvGrpSpPr>
            <p:cNvPr id="86023" name="Group 127">
              <a:extLst>
                <a:ext uri="{FF2B5EF4-FFF2-40B4-BE49-F238E27FC236}">
                  <a16:creationId xmlns:a16="http://schemas.microsoft.com/office/drawing/2014/main" id="{6197AB1E-42B7-1349-8506-E18D42D0FAB2}"/>
                </a:ext>
              </a:extLst>
            </p:cNvPr>
            <p:cNvGrpSpPr>
              <a:grpSpLocks/>
            </p:cNvGrpSpPr>
            <p:nvPr/>
          </p:nvGrpSpPr>
          <p:grpSpPr bwMode="auto">
            <a:xfrm>
              <a:off x="1248" y="2608"/>
              <a:ext cx="3684" cy="636"/>
              <a:chOff x="1078" y="1760"/>
              <a:chExt cx="3684" cy="636"/>
            </a:xfrm>
          </p:grpSpPr>
          <p:grpSp>
            <p:nvGrpSpPr>
              <p:cNvPr id="86036" name="Group 128">
                <a:extLst>
                  <a:ext uri="{FF2B5EF4-FFF2-40B4-BE49-F238E27FC236}">
                    <a16:creationId xmlns:a16="http://schemas.microsoft.com/office/drawing/2014/main" id="{CA3CCC31-D71C-C247-8DCA-892A0D4548E6}"/>
                  </a:ext>
                </a:extLst>
              </p:cNvPr>
              <p:cNvGrpSpPr>
                <a:grpSpLocks/>
              </p:cNvGrpSpPr>
              <p:nvPr/>
            </p:nvGrpSpPr>
            <p:grpSpPr bwMode="auto">
              <a:xfrm>
                <a:off x="1078" y="2012"/>
                <a:ext cx="3684" cy="384"/>
                <a:chOff x="1219" y="2880"/>
                <a:chExt cx="3684" cy="384"/>
              </a:xfrm>
            </p:grpSpPr>
            <p:grpSp>
              <p:nvGrpSpPr>
                <p:cNvPr id="86046" name="Group 129">
                  <a:extLst>
                    <a:ext uri="{FF2B5EF4-FFF2-40B4-BE49-F238E27FC236}">
                      <a16:creationId xmlns:a16="http://schemas.microsoft.com/office/drawing/2014/main" id="{F650D2C7-2CB2-3843-B071-BF53304F79C3}"/>
                    </a:ext>
                  </a:extLst>
                </p:cNvPr>
                <p:cNvGrpSpPr>
                  <a:grpSpLocks/>
                </p:cNvGrpSpPr>
                <p:nvPr/>
              </p:nvGrpSpPr>
              <p:grpSpPr bwMode="auto">
                <a:xfrm>
                  <a:off x="1219" y="2880"/>
                  <a:ext cx="307" cy="384"/>
                  <a:chOff x="605" y="1776"/>
                  <a:chExt cx="307" cy="384"/>
                </a:xfrm>
              </p:grpSpPr>
              <p:sp>
                <p:nvSpPr>
                  <p:cNvPr id="86080" name="Rectangle 130">
                    <a:extLst>
                      <a:ext uri="{FF2B5EF4-FFF2-40B4-BE49-F238E27FC236}">
                        <a16:creationId xmlns:a16="http://schemas.microsoft.com/office/drawing/2014/main" id="{9349174F-213F-EB41-9926-003BD35B0B75}"/>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81" name="Rectangle 131">
                    <a:extLst>
                      <a:ext uri="{FF2B5EF4-FFF2-40B4-BE49-F238E27FC236}">
                        <a16:creationId xmlns:a16="http://schemas.microsoft.com/office/drawing/2014/main" id="{C4BAFA4F-10D8-7C4B-86FA-5682D70F2EF6}"/>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11</a:t>
                    </a:r>
                  </a:p>
                </p:txBody>
              </p:sp>
            </p:grpSp>
            <p:grpSp>
              <p:nvGrpSpPr>
                <p:cNvPr id="86047" name="Group 132">
                  <a:extLst>
                    <a:ext uri="{FF2B5EF4-FFF2-40B4-BE49-F238E27FC236}">
                      <a16:creationId xmlns:a16="http://schemas.microsoft.com/office/drawing/2014/main" id="{1DBDBDB6-2111-D74A-9693-88AA202F91FA}"/>
                    </a:ext>
                  </a:extLst>
                </p:cNvPr>
                <p:cNvGrpSpPr>
                  <a:grpSpLocks/>
                </p:cNvGrpSpPr>
                <p:nvPr/>
              </p:nvGrpSpPr>
              <p:grpSpPr bwMode="auto">
                <a:xfrm>
                  <a:off x="1526" y="2880"/>
                  <a:ext cx="307" cy="384"/>
                  <a:chOff x="605" y="1776"/>
                  <a:chExt cx="307" cy="384"/>
                </a:xfrm>
              </p:grpSpPr>
              <p:sp>
                <p:nvSpPr>
                  <p:cNvPr id="86078" name="Rectangle 133">
                    <a:extLst>
                      <a:ext uri="{FF2B5EF4-FFF2-40B4-BE49-F238E27FC236}">
                        <a16:creationId xmlns:a16="http://schemas.microsoft.com/office/drawing/2014/main" id="{FE73F1D9-30BA-2547-AF44-F6865EF5448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9" name="Rectangle 134">
                    <a:extLst>
                      <a:ext uri="{FF2B5EF4-FFF2-40B4-BE49-F238E27FC236}">
                        <a16:creationId xmlns:a16="http://schemas.microsoft.com/office/drawing/2014/main" id="{24414553-6A57-2443-90E1-3ED97BDB7EAC}"/>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10</a:t>
                    </a:r>
                  </a:p>
                </p:txBody>
              </p:sp>
            </p:grpSp>
            <p:grpSp>
              <p:nvGrpSpPr>
                <p:cNvPr id="86048" name="Group 135">
                  <a:extLst>
                    <a:ext uri="{FF2B5EF4-FFF2-40B4-BE49-F238E27FC236}">
                      <a16:creationId xmlns:a16="http://schemas.microsoft.com/office/drawing/2014/main" id="{B0F14095-0147-1147-92AC-AB5857149AE9}"/>
                    </a:ext>
                  </a:extLst>
                </p:cNvPr>
                <p:cNvGrpSpPr>
                  <a:grpSpLocks/>
                </p:cNvGrpSpPr>
                <p:nvPr/>
              </p:nvGrpSpPr>
              <p:grpSpPr bwMode="auto">
                <a:xfrm>
                  <a:off x="1833" y="2880"/>
                  <a:ext cx="307" cy="384"/>
                  <a:chOff x="605" y="1776"/>
                  <a:chExt cx="307" cy="384"/>
                </a:xfrm>
              </p:grpSpPr>
              <p:sp>
                <p:nvSpPr>
                  <p:cNvPr id="86076" name="Rectangle 136">
                    <a:extLst>
                      <a:ext uri="{FF2B5EF4-FFF2-40B4-BE49-F238E27FC236}">
                        <a16:creationId xmlns:a16="http://schemas.microsoft.com/office/drawing/2014/main" id="{F446A0AD-6C6E-AE42-A329-57D06EC3075F}"/>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7" name="Rectangle 137">
                    <a:extLst>
                      <a:ext uri="{FF2B5EF4-FFF2-40B4-BE49-F238E27FC236}">
                        <a16:creationId xmlns:a16="http://schemas.microsoft.com/office/drawing/2014/main" id="{042577A3-5520-0D43-AEA5-F8104CD4AFF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9</a:t>
                    </a:r>
                  </a:p>
                </p:txBody>
              </p:sp>
            </p:grpSp>
            <p:grpSp>
              <p:nvGrpSpPr>
                <p:cNvPr id="86049" name="Group 138">
                  <a:extLst>
                    <a:ext uri="{FF2B5EF4-FFF2-40B4-BE49-F238E27FC236}">
                      <a16:creationId xmlns:a16="http://schemas.microsoft.com/office/drawing/2014/main" id="{8C893FAD-32CF-1A48-B975-D1E8996C8294}"/>
                    </a:ext>
                  </a:extLst>
                </p:cNvPr>
                <p:cNvGrpSpPr>
                  <a:grpSpLocks/>
                </p:cNvGrpSpPr>
                <p:nvPr/>
              </p:nvGrpSpPr>
              <p:grpSpPr bwMode="auto">
                <a:xfrm>
                  <a:off x="2140" y="2880"/>
                  <a:ext cx="307" cy="384"/>
                  <a:chOff x="605" y="1776"/>
                  <a:chExt cx="307" cy="384"/>
                </a:xfrm>
              </p:grpSpPr>
              <p:sp>
                <p:nvSpPr>
                  <p:cNvPr id="86074" name="Rectangle 139">
                    <a:extLst>
                      <a:ext uri="{FF2B5EF4-FFF2-40B4-BE49-F238E27FC236}">
                        <a16:creationId xmlns:a16="http://schemas.microsoft.com/office/drawing/2014/main" id="{6A31DD06-F5C2-2D40-93B8-248E2E6B4D9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5" name="Rectangle 140">
                    <a:extLst>
                      <a:ext uri="{FF2B5EF4-FFF2-40B4-BE49-F238E27FC236}">
                        <a16:creationId xmlns:a16="http://schemas.microsoft.com/office/drawing/2014/main" id="{E54D4EFA-7629-054D-B7FA-7CF92A0731E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8</a:t>
                    </a:r>
                  </a:p>
                </p:txBody>
              </p:sp>
            </p:grpSp>
            <p:grpSp>
              <p:nvGrpSpPr>
                <p:cNvPr id="86050" name="Group 141">
                  <a:extLst>
                    <a:ext uri="{FF2B5EF4-FFF2-40B4-BE49-F238E27FC236}">
                      <a16:creationId xmlns:a16="http://schemas.microsoft.com/office/drawing/2014/main" id="{5C12DA37-EB78-E243-9E35-DC244EE76CB8}"/>
                    </a:ext>
                  </a:extLst>
                </p:cNvPr>
                <p:cNvGrpSpPr>
                  <a:grpSpLocks/>
                </p:cNvGrpSpPr>
                <p:nvPr/>
              </p:nvGrpSpPr>
              <p:grpSpPr bwMode="auto">
                <a:xfrm>
                  <a:off x="2447" y="2880"/>
                  <a:ext cx="307" cy="384"/>
                  <a:chOff x="605" y="1776"/>
                  <a:chExt cx="307" cy="384"/>
                </a:xfrm>
              </p:grpSpPr>
              <p:sp>
                <p:nvSpPr>
                  <p:cNvPr id="86072" name="Rectangle 142">
                    <a:extLst>
                      <a:ext uri="{FF2B5EF4-FFF2-40B4-BE49-F238E27FC236}">
                        <a16:creationId xmlns:a16="http://schemas.microsoft.com/office/drawing/2014/main" id="{D4F317B2-6ECB-E144-813C-BFC5F1F5910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3" name="Rectangle 143">
                    <a:extLst>
                      <a:ext uri="{FF2B5EF4-FFF2-40B4-BE49-F238E27FC236}">
                        <a16:creationId xmlns:a16="http://schemas.microsoft.com/office/drawing/2014/main" id="{A06F1EEB-BA1B-7B43-BE5C-3E4FB132F92F}"/>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7</a:t>
                    </a:r>
                  </a:p>
                </p:txBody>
              </p:sp>
            </p:grpSp>
            <p:grpSp>
              <p:nvGrpSpPr>
                <p:cNvPr id="86051" name="Group 144">
                  <a:extLst>
                    <a:ext uri="{FF2B5EF4-FFF2-40B4-BE49-F238E27FC236}">
                      <a16:creationId xmlns:a16="http://schemas.microsoft.com/office/drawing/2014/main" id="{34EF3392-AACD-0444-A291-A4F63F8F87FE}"/>
                    </a:ext>
                  </a:extLst>
                </p:cNvPr>
                <p:cNvGrpSpPr>
                  <a:grpSpLocks/>
                </p:cNvGrpSpPr>
                <p:nvPr/>
              </p:nvGrpSpPr>
              <p:grpSpPr bwMode="auto">
                <a:xfrm>
                  <a:off x="2754" y="2880"/>
                  <a:ext cx="307" cy="384"/>
                  <a:chOff x="605" y="1776"/>
                  <a:chExt cx="307" cy="384"/>
                </a:xfrm>
              </p:grpSpPr>
              <p:sp>
                <p:nvSpPr>
                  <p:cNvPr id="86070" name="Rectangle 145">
                    <a:extLst>
                      <a:ext uri="{FF2B5EF4-FFF2-40B4-BE49-F238E27FC236}">
                        <a16:creationId xmlns:a16="http://schemas.microsoft.com/office/drawing/2014/main" id="{B23D2508-5939-C74D-8A29-89375AFAD35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1" name="Rectangle 146">
                    <a:extLst>
                      <a:ext uri="{FF2B5EF4-FFF2-40B4-BE49-F238E27FC236}">
                        <a16:creationId xmlns:a16="http://schemas.microsoft.com/office/drawing/2014/main" id="{30DEBD67-96CC-0F4E-84CB-F3231F4463E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6</a:t>
                    </a:r>
                  </a:p>
                </p:txBody>
              </p:sp>
            </p:grpSp>
            <p:grpSp>
              <p:nvGrpSpPr>
                <p:cNvPr id="86052" name="Group 147">
                  <a:extLst>
                    <a:ext uri="{FF2B5EF4-FFF2-40B4-BE49-F238E27FC236}">
                      <a16:creationId xmlns:a16="http://schemas.microsoft.com/office/drawing/2014/main" id="{2F593CF4-38D8-6E4C-B6AD-FB4B9FAB4B7A}"/>
                    </a:ext>
                  </a:extLst>
                </p:cNvPr>
                <p:cNvGrpSpPr>
                  <a:grpSpLocks/>
                </p:cNvGrpSpPr>
                <p:nvPr/>
              </p:nvGrpSpPr>
              <p:grpSpPr bwMode="auto">
                <a:xfrm>
                  <a:off x="3061" y="2880"/>
                  <a:ext cx="307" cy="384"/>
                  <a:chOff x="605" y="1776"/>
                  <a:chExt cx="307" cy="384"/>
                </a:xfrm>
              </p:grpSpPr>
              <p:sp>
                <p:nvSpPr>
                  <p:cNvPr id="86068" name="Rectangle 148">
                    <a:extLst>
                      <a:ext uri="{FF2B5EF4-FFF2-40B4-BE49-F238E27FC236}">
                        <a16:creationId xmlns:a16="http://schemas.microsoft.com/office/drawing/2014/main" id="{FE80ED59-8F63-9642-8D7A-BC9354F8FAD4}"/>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9" name="Rectangle 149">
                    <a:extLst>
                      <a:ext uri="{FF2B5EF4-FFF2-40B4-BE49-F238E27FC236}">
                        <a16:creationId xmlns:a16="http://schemas.microsoft.com/office/drawing/2014/main" id="{ED2108A9-5F98-5148-9B0C-475538B830B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5</a:t>
                    </a:r>
                  </a:p>
                </p:txBody>
              </p:sp>
            </p:grpSp>
            <p:grpSp>
              <p:nvGrpSpPr>
                <p:cNvPr id="86053" name="Group 150">
                  <a:extLst>
                    <a:ext uri="{FF2B5EF4-FFF2-40B4-BE49-F238E27FC236}">
                      <a16:creationId xmlns:a16="http://schemas.microsoft.com/office/drawing/2014/main" id="{41541280-9270-E44E-BFB4-2B517E163B23}"/>
                    </a:ext>
                  </a:extLst>
                </p:cNvPr>
                <p:cNvGrpSpPr>
                  <a:grpSpLocks/>
                </p:cNvGrpSpPr>
                <p:nvPr/>
              </p:nvGrpSpPr>
              <p:grpSpPr bwMode="auto">
                <a:xfrm>
                  <a:off x="3368" y="2880"/>
                  <a:ext cx="307" cy="384"/>
                  <a:chOff x="605" y="1776"/>
                  <a:chExt cx="307" cy="384"/>
                </a:xfrm>
              </p:grpSpPr>
              <p:sp>
                <p:nvSpPr>
                  <p:cNvPr id="86066" name="Rectangle 151">
                    <a:extLst>
                      <a:ext uri="{FF2B5EF4-FFF2-40B4-BE49-F238E27FC236}">
                        <a16:creationId xmlns:a16="http://schemas.microsoft.com/office/drawing/2014/main" id="{77117F7C-F14C-2F4A-974F-7BF3C744C0B6}"/>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7" name="Rectangle 152">
                    <a:extLst>
                      <a:ext uri="{FF2B5EF4-FFF2-40B4-BE49-F238E27FC236}">
                        <a16:creationId xmlns:a16="http://schemas.microsoft.com/office/drawing/2014/main" id="{541C7359-8A29-D04B-BEFB-3A324563D155}"/>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4</a:t>
                    </a:r>
                  </a:p>
                </p:txBody>
              </p:sp>
            </p:grpSp>
            <p:grpSp>
              <p:nvGrpSpPr>
                <p:cNvPr id="86054" name="Group 153">
                  <a:extLst>
                    <a:ext uri="{FF2B5EF4-FFF2-40B4-BE49-F238E27FC236}">
                      <a16:creationId xmlns:a16="http://schemas.microsoft.com/office/drawing/2014/main" id="{B7DE42A1-5626-524F-93A9-D8B72DDF0142}"/>
                    </a:ext>
                  </a:extLst>
                </p:cNvPr>
                <p:cNvGrpSpPr>
                  <a:grpSpLocks/>
                </p:cNvGrpSpPr>
                <p:nvPr/>
              </p:nvGrpSpPr>
              <p:grpSpPr bwMode="auto">
                <a:xfrm>
                  <a:off x="3675" y="2880"/>
                  <a:ext cx="307" cy="384"/>
                  <a:chOff x="605" y="1776"/>
                  <a:chExt cx="307" cy="384"/>
                </a:xfrm>
              </p:grpSpPr>
              <p:sp>
                <p:nvSpPr>
                  <p:cNvPr id="86064" name="Rectangle 154">
                    <a:extLst>
                      <a:ext uri="{FF2B5EF4-FFF2-40B4-BE49-F238E27FC236}">
                        <a16:creationId xmlns:a16="http://schemas.microsoft.com/office/drawing/2014/main" id="{9A6CB48B-9810-9F4D-81D6-526894F592C2}"/>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5" name="Rectangle 155">
                    <a:extLst>
                      <a:ext uri="{FF2B5EF4-FFF2-40B4-BE49-F238E27FC236}">
                        <a16:creationId xmlns:a16="http://schemas.microsoft.com/office/drawing/2014/main" id="{07AD294C-24AE-E042-A40D-55CFE5931912}"/>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3</a:t>
                    </a:r>
                  </a:p>
                </p:txBody>
              </p:sp>
            </p:grpSp>
            <p:grpSp>
              <p:nvGrpSpPr>
                <p:cNvPr id="86055" name="Group 156">
                  <a:extLst>
                    <a:ext uri="{FF2B5EF4-FFF2-40B4-BE49-F238E27FC236}">
                      <a16:creationId xmlns:a16="http://schemas.microsoft.com/office/drawing/2014/main" id="{DB2CCCBC-7488-0843-A380-9823FE044A00}"/>
                    </a:ext>
                  </a:extLst>
                </p:cNvPr>
                <p:cNvGrpSpPr>
                  <a:grpSpLocks/>
                </p:cNvGrpSpPr>
                <p:nvPr/>
              </p:nvGrpSpPr>
              <p:grpSpPr bwMode="auto">
                <a:xfrm>
                  <a:off x="3982" y="2880"/>
                  <a:ext cx="307" cy="384"/>
                  <a:chOff x="605" y="1776"/>
                  <a:chExt cx="307" cy="384"/>
                </a:xfrm>
              </p:grpSpPr>
              <p:sp>
                <p:nvSpPr>
                  <p:cNvPr id="86062" name="Rectangle 157">
                    <a:extLst>
                      <a:ext uri="{FF2B5EF4-FFF2-40B4-BE49-F238E27FC236}">
                        <a16:creationId xmlns:a16="http://schemas.microsoft.com/office/drawing/2014/main" id="{52B0FA5A-8241-8D42-8E62-8266B3413464}"/>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3" name="Rectangle 158">
                    <a:extLst>
                      <a:ext uri="{FF2B5EF4-FFF2-40B4-BE49-F238E27FC236}">
                        <a16:creationId xmlns:a16="http://schemas.microsoft.com/office/drawing/2014/main" id="{8A06E8E0-D6D1-8547-B76E-B361AC5EBF55}"/>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2</a:t>
                    </a:r>
                  </a:p>
                </p:txBody>
              </p:sp>
            </p:grpSp>
            <p:grpSp>
              <p:nvGrpSpPr>
                <p:cNvPr id="86056" name="Group 159">
                  <a:extLst>
                    <a:ext uri="{FF2B5EF4-FFF2-40B4-BE49-F238E27FC236}">
                      <a16:creationId xmlns:a16="http://schemas.microsoft.com/office/drawing/2014/main" id="{F6A64959-3F6B-8847-ACE4-1506FDBC4F2D}"/>
                    </a:ext>
                  </a:extLst>
                </p:cNvPr>
                <p:cNvGrpSpPr>
                  <a:grpSpLocks/>
                </p:cNvGrpSpPr>
                <p:nvPr/>
              </p:nvGrpSpPr>
              <p:grpSpPr bwMode="auto">
                <a:xfrm>
                  <a:off x="4289" y="2880"/>
                  <a:ext cx="307" cy="384"/>
                  <a:chOff x="605" y="1776"/>
                  <a:chExt cx="307" cy="384"/>
                </a:xfrm>
              </p:grpSpPr>
              <p:sp>
                <p:nvSpPr>
                  <p:cNvPr id="86060" name="Rectangle 160">
                    <a:extLst>
                      <a:ext uri="{FF2B5EF4-FFF2-40B4-BE49-F238E27FC236}">
                        <a16:creationId xmlns:a16="http://schemas.microsoft.com/office/drawing/2014/main" id="{B9190040-6E7D-B045-AA86-1C54C923CFA9}"/>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1" name="Rectangle 161">
                    <a:extLst>
                      <a:ext uri="{FF2B5EF4-FFF2-40B4-BE49-F238E27FC236}">
                        <a16:creationId xmlns:a16="http://schemas.microsoft.com/office/drawing/2014/main" id="{C098A695-177A-AC4E-9EBA-E3120B6D17D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a:t>
                    </a:r>
                  </a:p>
                </p:txBody>
              </p:sp>
            </p:grpSp>
            <p:grpSp>
              <p:nvGrpSpPr>
                <p:cNvPr id="86057" name="Group 162">
                  <a:extLst>
                    <a:ext uri="{FF2B5EF4-FFF2-40B4-BE49-F238E27FC236}">
                      <a16:creationId xmlns:a16="http://schemas.microsoft.com/office/drawing/2014/main" id="{DADB3A37-0614-0F46-B54A-5C9EEE5BBB3D}"/>
                    </a:ext>
                  </a:extLst>
                </p:cNvPr>
                <p:cNvGrpSpPr>
                  <a:grpSpLocks/>
                </p:cNvGrpSpPr>
                <p:nvPr/>
              </p:nvGrpSpPr>
              <p:grpSpPr bwMode="auto">
                <a:xfrm>
                  <a:off x="4596" y="2880"/>
                  <a:ext cx="307" cy="384"/>
                  <a:chOff x="605" y="1776"/>
                  <a:chExt cx="307" cy="384"/>
                </a:xfrm>
              </p:grpSpPr>
              <p:sp>
                <p:nvSpPr>
                  <p:cNvPr id="86058" name="Rectangle 163">
                    <a:extLst>
                      <a:ext uri="{FF2B5EF4-FFF2-40B4-BE49-F238E27FC236}">
                        <a16:creationId xmlns:a16="http://schemas.microsoft.com/office/drawing/2014/main" id="{3F1917A2-E05C-D046-BF48-982C5B972059}"/>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59" name="Rectangle 164">
                    <a:extLst>
                      <a:ext uri="{FF2B5EF4-FFF2-40B4-BE49-F238E27FC236}">
                        <a16:creationId xmlns:a16="http://schemas.microsoft.com/office/drawing/2014/main" id="{20F97D17-8FE5-E947-A362-16D2B4C6284A}"/>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0</a:t>
                    </a:r>
                  </a:p>
                </p:txBody>
              </p:sp>
            </p:grpSp>
          </p:grpSp>
          <p:grpSp>
            <p:nvGrpSpPr>
              <p:cNvPr id="86037" name="Group 171">
                <a:extLst>
                  <a:ext uri="{FF2B5EF4-FFF2-40B4-BE49-F238E27FC236}">
                    <a16:creationId xmlns:a16="http://schemas.microsoft.com/office/drawing/2014/main" id="{10FE63C8-706B-4E4D-A299-19DAF8E03990}"/>
                  </a:ext>
                </a:extLst>
              </p:cNvPr>
              <p:cNvGrpSpPr>
                <a:grpSpLocks/>
              </p:cNvGrpSpPr>
              <p:nvPr/>
            </p:nvGrpSpPr>
            <p:grpSpPr bwMode="auto">
              <a:xfrm>
                <a:off x="4130" y="1760"/>
                <a:ext cx="625" cy="231"/>
                <a:chOff x="2445" y="1616"/>
                <a:chExt cx="625" cy="231"/>
              </a:xfrm>
            </p:grpSpPr>
            <p:sp>
              <p:nvSpPr>
                <p:cNvPr id="86044" name="Line 172">
                  <a:extLst>
                    <a:ext uri="{FF2B5EF4-FFF2-40B4-BE49-F238E27FC236}">
                      <a16:creationId xmlns:a16="http://schemas.microsoft.com/office/drawing/2014/main" id="{3A5634CE-66D6-EC44-AF32-95F110B9E704}"/>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86045" name="Text Box 173">
                  <a:extLst>
                    <a:ext uri="{FF2B5EF4-FFF2-40B4-BE49-F238E27FC236}">
                      <a16:creationId xmlns:a16="http://schemas.microsoft.com/office/drawing/2014/main" id="{C38C6AA4-77C7-E047-B100-DBC83F418228}"/>
                    </a:ext>
                  </a:extLst>
                </p:cNvPr>
                <p:cNvSpPr txBox="1">
                  <a:spLocks noChangeArrowheads="1"/>
                </p:cNvSpPr>
                <p:nvPr/>
              </p:nvSpPr>
              <p:spPr bwMode="auto">
                <a:xfrm>
                  <a:off x="2531" y="1616"/>
                  <a:ext cx="46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86038" name="Group 174">
                <a:extLst>
                  <a:ext uri="{FF2B5EF4-FFF2-40B4-BE49-F238E27FC236}">
                    <a16:creationId xmlns:a16="http://schemas.microsoft.com/office/drawing/2014/main" id="{79D10600-DB94-1D48-987D-3EC23619CB9E}"/>
                  </a:ext>
                </a:extLst>
              </p:cNvPr>
              <p:cNvGrpSpPr>
                <a:grpSpLocks/>
              </p:cNvGrpSpPr>
              <p:nvPr/>
            </p:nvGrpSpPr>
            <p:grpSpPr bwMode="auto">
              <a:xfrm>
                <a:off x="2920" y="1776"/>
                <a:ext cx="1214" cy="231"/>
                <a:chOff x="2445" y="1645"/>
                <a:chExt cx="625" cy="231"/>
              </a:xfrm>
            </p:grpSpPr>
            <p:sp>
              <p:nvSpPr>
                <p:cNvPr id="86042" name="Line 175">
                  <a:extLst>
                    <a:ext uri="{FF2B5EF4-FFF2-40B4-BE49-F238E27FC236}">
                      <a16:creationId xmlns:a16="http://schemas.microsoft.com/office/drawing/2014/main" id="{2601F770-A13B-2443-BD40-934EEC61932E}"/>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86043" name="Text Box 176">
                  <a:extLst>
                    <a:ext uri="{FF2B5EF4-FFF2-40B4-BE49-F238E27FC236}">
                      <a16:creationId xmlns:a16="http://schemas.microsoft.com/office/drawing/2014/main" id="{C48BAE76-1204-8B4D-92BB-32B42432DACF}"/>
                    </a:ext>
                  </a:extLst>
                </p:cNvPr>
                <p:cNvSpPr txBox="1">
                  <a:spLocks noChangeArrowheads="1"/>
                </p:cNvSpPr>
                <p:nvPr/>
              </p:nvSpPr>
              <p:spPr bwMode="auto">
                <a:xfrm>
                  <a:off x="2647" y="1645"/>
                  <a:ext cx="27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86039" name="Group 177">
                <a:extLst>
                  <a:ext uri="{FF2B5EF4-FFF2-40B4-BE49-F238E27FC236}">
                    <a16:creationId xmlns:a16="http://schemas.microsoft.com/office/drawing/2014/main" id="{6FB8C54E-2288-DE4D-B60F-8B3EA9B628FB}"/>
                  </a:ext>
                </a:extLst>
              </p:cNvPr>
              <p:cNvGrpSpPr>
                <a:grpSpLocks/>
              </p:cNvGrpSpPr>
              <p:nvPr/>
            </p:nvGrpSpPr>
            <p:grpSpPr bwMode="auto">
              <a:xfrm>
                <a:off x="1078" y="1789"/>
                <a:ext cx="1824" cy="231"/>
                <a:chOff x="2445" y="1645"/>
                <a:chExt cx="625" cy="231"/>
              </a:xfrm>
            </p:grpSpPr>
            <p:sp>
              <p:nvSpPr>
                <p:cNvPr id="86040" name="Line 178">
                  <a:extLst>
                    <a:ext uri="{FF2B5EF4-FFF2-40B4-BE49-F238E27FC236}">
                      <a16:creationId xmlns:a16="http://schemas.microsoft.com/office/drawing/2014/main" id="{912D5F5B-E86E-8E4F-B555-1680ACA7CCE6}"/>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86041" name="Text Box 179">
                  <a:extLst>
                    <a:ext uri="{FF2B5EF4-FFF2-40B4-BE49-F238E27FC236}">
                      <a16:creationId xmlns:a16="http://schemas.microsoft.com/office/drawing/2014/main" id="{04E2C584-7512-CF49-A941-C28706DBE6CB}"/>
                    </a:ext>
                  </a:extLst>
                </p:cNvPr>
                <p:cNvSpPr txBox="1">
                  <a:spLocks noChangeArrowheads="1"/>
                </p:cNvSpPr>
                <p:nvPr/>
              </p:nvSpPr>
              <p:spPr bwMode="auto">
                <a:xfrm>
                  <a:off x="2719" y="1645"/>
                  <a:ext cx="13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
          <p:nvSpPr>
            <p:cNvPr id="86024" name="Text Box 180">
              <a:extLst>
                <a:ext uri="{FF2B5EF4-FFF2-40B4-BE49-F238E27FC236}">
                  <a16:creationId xmlns:a16="http://schemas.microsoft.com/office/drawing/2014/main" id="{894196A8-CCBF-F841-BB32-F333A935668B}"/>
                </a:ext>
              </a:extLst>
            </p:cNvPr>
            <p:cNvSpPr txBox="1">
              <a:spLocks noChangeArrowheads="1"/>
            </p:cNvSpPr>
            <p:nvPr/>
          </p:nvSpPr>
          <p:spPr bwMode="auto">
            <a:xfrm>
              <a:off x="469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25" name="Text Box 181">
              <a:extLst>
                <a:ext uri="{FF2B5EF4-FFF2-40B4-BE49-F238E27FC236}">
                  <a16:creationId xmlns:a16="http://schemas.microsoft.com/office/drawing/2014/main" id="{B8A71692-FE0B-CB44-BE5F-A5BA3B3626B7}"/>
                </a:ext>
              </a:extLst>
            </p:cNvPr>
            <p:cNvSpPr txBox="1">
              <a:spLocks noChangeArrowheads="1"/>
            </p:cNvSpPr>
            <p:nvPr/>
          </p:nvSpPr>
          <p:spPr bwMode="auto">
            <a:xfrm>
              <a:off x="43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26" name="Text Box 182">
              <a:extLst>
                <a:ext uri="{FF2B5EF4-FFF2-40B4-BE49-F238E27FC236}">
                  <a16:creationId xmlns:a16="http://schemas.microsoft.com/office/drawing/2014/main" id="{0479B1D9-C96C-EC4A-A0D4-6A9B467D739C}"/>
                </a:ext>
              </a:extLst>
            </p:cNvPr>
            <p:cNvSpPr txBox="1">
              <a:spLocks noChangeArrowheads="1"/>
            </p:cNvSpPr>
            <p:nvPr/>
          </p:nvSpPr>
          <p:spPr bwMode="auto">
            <a:xfrm>
              <a:off x="407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27" name="Text Box 183">
              <a:extLst>
                <a:ext uri="{FF2B5EF4-FFF2-40B4-BE49-F238E27FC236}">
                  <a16:creationId xmlns:a16="http://schemas.microsoft.com/office/drawing/2014/main" id="{F2056254-17F0-FF46-922B-3F1788445B90}"/>
                </a:ext>
              </a:extLst>
            </p:cNvPr>
            <p:cNvSpPr txBox="1">
              <a:spLocks noChangeArrowheads="1"/>
            </p:cNvSpPr>
            <p:nvPr/>
          </p:nvSpPr>
          <p:spPr bwMode="auto">
            <a:xfrm>
              <a:off x="3739"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28" name="Text Box 184">
              <a:extLst>
                <a:ext uri="{FF2B5EF4-FFF2-40B4-BE49-F238E27FC236}">
                  <a16:creationId xmlns:a16="http://schemas.microsoft.com/office/drawing/2014/main" id="{26778B8E-4937-1345-A0A4-B9CD078E1777}"/>
                </a:ext>
              </a:extLst>
            </p:cNvPr>
            <p:cNvSpPr txBox="1">
              <a:spLocks noChangeArrowheads="1"/>
            </p:cNvSpPr>
            <p:nvPr/>
          </p:nvSpPr>
          <p:spPr bwMode="auto">
            <a:xfrm>
              <a:off x="344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29" name="Text Box 185">
              <a:extLst>
                <a:ext uri="{FF2B5EF4-FFF2-40B4-BE49-F238E27FC236}">
                  <a16:creationId xmlns:a16="http://schemas.microsoft.com/office/drawing/2014/main" id="{38A1D5D3-326A-E640-903F-F43FC3A706B1}"/>
                </a:ext>
              </a:extLst>
            </p:cNvPr>
            <p:cNvSpPr txBox="1">
              <a:spLocks noChangeArrowheads="1"/>
            </p:cNvSpPr>
            <p:nvPr/>
          </p:nvSpPr>
          <p:spPr bwMode="auto">
            <a:xfrm>
              <a:off x="31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30" name="Text Box 186">
              <a:extLst>
                <a:ext uri="{FF2B5EF4-FFF2-40B4-BE49-F238E27FC236}">
                  <a16:creationId xmlns:a16="http://schemas.microsoft.com/office/drawing/2014/main" id="{CB79B12B-2D24-5743-8D2A-A9D6E1674DB3}"/>
                </a:ext>
              </a:extLst>
            </p:cNvPr>
            <p:cNvSpPr txBox="1">
              <a:spLocks noChangeArrowheads="1"/>
            </p:cNvSpPr>
            <p:nvPr/>
          </p:nvSpPr>
          <p:spPr bwMode="auto">
            <a:xfrm>
              <a:off x="28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31" name="Text Box 187">
              <a:extLst>
                <a:ext uri="{FF2B5EF4-FFF2-40B4-BE49-F238E27FC236}">
                  <a16:creationId xmlns:a16="http://schemas.microsoft.com/office/drawing/2014/main" id="{4812C8E0-A678-3549-9C02-CE8D3725D433}"/>
                </a:ext>
              </a:extLst>
            </p:cNvPr>
            <p:cNvSpPr txBox="1">
              <a:spLocks noChangeArrowheads="1"/>
            </p:cNvSpPr>
            <p:nvPr/>
          </p:nvSpPr>
          <p:spPr bwMode="auto">
            <a:xfrm>
              <a:off x="253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32" name="Text Box 188">
              <a:extLst>
                <a:ext uri="{FF2B5EF4-FFF2-40B4-BE49-F238E27FC236}">
                  <a16:creationId xmlns:a16="http://schemas.microsoft.com/office/drawing/2014/main" id="{EE6DF6E7-4FF0-3247-8BF9-E3BF962A5C22}"/>
                </a:ext>
              </a:extLst>
            </p:cNvPr>
            <p:cNvSpPr txBox="1">
              <a:spLocks noChangeArrowheads="1"/>
            </p:cNvSpPr>
            <p:nvPr/>
          </p:nvSpPr>
          <p:spPr bwMode="auto">
            <a:xfrm>
              <a:off x="2203"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33" name="Text Box 189">
              <a:extLst>
                <a:ext uri="{FF2B5EF4-FFF2-40B4-BE49-F238E27FC236}">
                  <a16:creationId xmlns:a16="http://schemas.microsoft.com/office/drawing/2014/main" id="{F3A565AC-C08F-854C-95D3-593D98D23F1C}"/>
                </a:ext>
              </a:extLst>
            </p:cNvPr>
            <p:cNvSpPr txBox="1">
              <a:spLocks noChangeArrowheads="1"/>
            </p:cNvSpPr>
            <p:nvPr/>
          </p:nvSpPr>
          <p:spPr bwMode="auto">
            <a:xfrm>
              <a:off x="191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34" name="Text Box 190">
              <a:extLst>
                <a:ext uri="{FF2B5EF4-FFF2-40B4-BE49-F238E27FC236}">
                  <a16:creationId xmlns:a16="http://schemas.microsoft.com/office/drawing/2014/main" id="{29E42388-79ED-7E45-A4B9-BD979F016A41}"/>
                </a:ext>
              </a:extLst>
            </p:cNvPr>
            <p:cNvSpPr txBox="1">
              <a:spLocks noChangeArrowheads="1"/>
            </p:cNvSpPr>
            <p:nvPr/>
          </p:nvSpPr>
          <p:spPr bwMode="auto">
            <a:xfrm>
              <a:off x="16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35" name="Text Box 191">
              <a:extLst>
                <a:ext uri="{FF2B5EF4-FFF2-40B4-BE49-F238E27FC236}">
                  <a16:creationId xmlns:a16="http://schemas.microsoft.com/office/drawing/2014/main" id="{0BD4256B-FA95-5D46-A12B-963ADD8CAC37}"/>
                </a:ext>
              </a:extLst>
            </p:cNvPr>
            <p:cNvSpPr txBox="1">
              <a:spLocks noChangeArrowheads="1"/>
            </p:cNvSpPr>
            <p:nvPr/>
          </p:nvSpPr>
          <p:spPr bwMode="auto">
            <a:xfrm>
              <a:off x="128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grpSp>
      <p:sp>
        <p:nvSpPr>
          <p:cNvPr id="43014" name="Rectangle 192">
            <a:extLst>
              <a:ext uri="{FF2B5EF4-FFF2-40B4-BE49-F238E27FC236}">
                <a16:creationId xmlns:a16="http://schemas.microsoft.com/office/drawing/2014/main" id="{60A896F8-EAF1-5446-86C9-E1886FF53FA6}"/>
              </a:ext>
            </a:extLst>
          </p:cNvPr>
          <p:cNvSpPr>
            <a:spLocks noChangeArrowheads="1"/>
          </p:cNvSpPr>
          <p:nvPr/>
        </p:nvSpPr>
        <p:spPr bwMode="auto">
          <a:xfrm>
            <a:off x="490538" y="3595688"/>
            <a:ext cx="5907386"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179388">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lvl="1">
              <a:lnSpc>
                <a:spcPct val="90000"/>
              </a:lnSpc>
              <a:buFontTx/>
              <a:buNone/>
            </a:pPr>
            <a:r>
              <a:rPr lang="en-US" altLang="zh-CN" b="0" dirty="0">
                <a:latin typeface="Nanum Myeongjo" panose="02020603020101020101" pitchFamily="18" charset="-127"/>
              </a:rPr>
              <a:t>Offset: </a:t>
            </a:r>
            <a:r>
              <a:rPr lang="en-US" altLang="zh-CN" b="0" u="sng" dirty="0">
                <a:latin typeface="Nanum Myeongjo" panose="02020603020101020101" pitchFamily="18" charset="-127"/>
              </a:rPr>
              <a:t>0x0</a:t>
            </a:r>
            <a:r>
              <a:rPr lang="en-US" altLang="zh-CN" b="0" dirty="0">
                <a:latin typeface="Nanum Myeongjo" panose="02020603020101020101" pitchFamily="18" charset="-127"/>
              </a:rPr>
              <a:t>	 Index: </a:t>
            </a:r>
            <a:r>
              <a:rPr lang="en-US" altLang="zh-CN" b="0" u="sng" dirty="0">
                <a:latin typeface="Nanum Myeongjo" panose="02020603020101020101" pitchFamily="18" charset="-127"/>
              </a:rPr>
              <a:t>0x05</a:t>
            </a:r>
            <a:r>
              <a:rPr lang="en-US" altLang="zh-CN" b="0" dirty="0">
                <a:latin typeface="Nanum Myeongjo" panose="02020603020101020101" pitchFamily="18" charset="-127"/>
              </a:rPr>
              <a:t>    Tag: </a:t>
            </a:r>
            <a:r>
              <a:rPr lang="en-US" altLang="zh-CN" b="0" u="sng" dirty="0">
                <a:latin typeface="Nanum Myeongjo" panose="02020603020101020101" pitchFamily="18" charset="-127"/>
              </a:rPr>
              <a:t>0x0D</a:t>
            </a:r>
            <a:r>
              <a:rPr lang="en-US" altLang="zh-CN" b="0" dirty="0">
                <a:latin typeface="Nanum Myeongjo" panose="02020603020101020101" pitchFamily="18" charset="-127"/>
              </a:rPr>
              <a:t>	  </a:t>
            </a:r>
          </a:p>
          <a:p>
            <a:pPr lvl="1">
              <a:lnSpc>
                <a:spcPct val="90000"/>
              </a:lnSpc>
              <a:buFontTx/>
              <a:buNone/>
            </a:pPr>
            <a:endParaRPr lang="en-US" altLang="zh-CN" b="0" dirty="0">
              <a:latin typeface="Nanum Myeongjo" panose="02020603020101020101" pitchFamily="18" charset="-127"/>
            </a:endParaRPr>
          </a:p>
          <a:p>
            <a:pPr lvl="1">
              <a:lnSpc>
                <a:spcPct val="90000"/>
              </a:lnSpc>
              <a:buFontTx/>
              <a:buNone/>
            </a:pPr>
            <a:r>
              <a:rPr lang="en-US" altLang="zh-CN" b="0" dirty="0">
                <a:latin typeface="Nanum Myeongjo" panose="02020603020101020101" pitchFamily="18" charset="-127"/>
              </a:rPr>
              <a:t>Hit? </a:t>
            </a:r>
            <a:r>
              <a:rPr lang="en-US" altLang="zh-CN" b="0" u="sng" dirty="0">
                <a:latin typeface="Nanum Myeongjo" panose="02020603020101020101" pitchFamily="18" charset="-127"/>
              </a:rPr>
              <a:t>Yes</a:t>
            </a:r>
            <a:r>
              <a:rPr lang="en-US" altLang="zh-CN" b="0" dirty="0">
                <a:latin typeface="Nanum Myeongjo" panose="02020603020101020101" pitchFamily="18" charset="-127"/>
              </a:rPr>
              <a:t>    Byte: </a:t>
            </a:r>
            <a:r>
              <a:rPr lang="en-US" altLang="zh-CN" b="0" u="sng" dirty="0">
                <a:latin typeface="Nanum Myeongjo" panose="02020603020101020101" pitchFamily="18" charset="-127"/>
              </a:rPr>
              <a:t>0x36</a:t>
            </a:r>
            <a:endParaRPr lang="zh-CN" altLang="en-US" b="0" u="sng"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941651A3-64E0-5645-AB81-7D0746A739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2EDF25D-B2BD-5147-B9AF-423C714597B5}" type="slidenum">
              <a:rPr lang="zh-CN" altLang="en-US" sz="1400">
                <a:latin typeface="Times New Roman" panose="02020603050405020304" pitchFamily="18" charset="0"/>
              </a:rPr>
              <a:pPr>
                <a:spcBef>
                  <a:spcPct val="0"/>
                </a:spcBef>
                <a:buFontTx/>
                <a:buNone/>
              </a:pPr>
              <a:t>42</a:t>
            </a:fld>
            <a:endParaRPr lang="en-US" altLang="zh-CN" sz="1400">
              <a:latin typeface="Times New Roman" panose="02020603050405020304" pitchFamily="18" charset="0"/>
            </a:endParaRPr>
          </a:p>
        </p:txBody>
      </p:sp>
      <p:sp>
        <p:nvSpPr>
          <p:cNvPr id="88067" name="Rectangle 2">
            <a:extLst>
              <a:ext uri="{FF2B5EF4-FFF2-40B4-BE49-F238E27FC236}">
                <a16:creationId xmlns:a16="http://schemas.microsoft.com/office/drawing/2014/main" id="{B6942750-E26A-B241-8A32-AB0D3E66A89D}"/>
              </a:ext>
            </a:extLst>
          </p:cNvPr>
          <p:cNvSpPr>
            <a:spLocks noGrp="1" noChangeArrowheads="1"/>
          </p:cNvSpPr>
          <p:nvPr>
            <p:ph type="title"/>
          </p:nvPr>
        </p:nvSpPr>
        <p:spPr/>
        <p:txBody>
          <a:bodyPr/>
          <a:lstStyle/>
          <a:p>
            <a:r>
              <a:rPr lang="en-US" altLang="zh-CN">
                <a:ea typeface="宋体" panose="02010600030101010101" pitchFamily="2" charset="-122"/>
              </a:rPr>
              <a:t>Line Replacement on Misses</a:t>
            </a:r>
          </a:p>
        </p:txBody>
      </p:sp>
      <p:sp>
        <p:nvSpPr>
          <p:cNvPr id="88068" name="Rectangle 3">
            <a:extLst>
              <a:ext uri="{FF2B5EF4-FFF2-40B4-BE49-F238E27FC236}">
                <a16:creationId xmlns:a16="http://schemas.microsoft.com/office/drawing/2014/main" id="{091C0340-9AA3-D348-A476-A578CC29CC4F}"/>
              </a:ext>
            </a:extLst>
          </p:cNvPr>
          <p:cNvSpPr>
            <a:spLocks noGrp="1" noChangeArrowheads="1"/>
          </p:cNvSpPr>
          <p:nvPr>
            <p:ph type="body" idx="1"/>
          </p:nvPr>
        </p:nvSpPr>
        <p:spPr>
          <a:xfrm>
            <a:off x="457200" y="1600200"/>
            <a:ext cx="7924800" cy="4419600"/>
          </a:xfrm>
        </p:spPr>
        <p:txBody>
          <a:bodyPr/>
          <a:lstStyle/>
          <a:p>
            <a:r>
              <a:rPr lang="en-US" altLang="zh-CN">
                <a:ea typeface="宋体" panose="02010600030101010101" pitchFamily="2" charset="-122"/>
              </a:rPr>
              <a:t>Check the cache line of the set indicated by the set index bits</a:t>
            </a:r>
          </a:p>
          <a:p>
            <a:pPr lvl="1"/>
            <a:r>
              <a:rPr lang="en-US" altLang="zh-CN">
                <a:ea typeface="宋体" panose="02010600030101010101" pitchFamily="2" charset="-122"/>
              </a:rPr>
              <a:t>If the cache line valid, it must be evicted</a:t>
            </a:r>
          </a:p>
          <a:p>
            <a:r>
              <a:rPr lang="en-US" altLang="zh-CN">
                <a:ea typeface="宋体" panose="02010600030101010101" pitchFamily="2" charset="-122"/>
              </a:rPr>
              <a:t>Retrieve the requested block from the next level</a:t>
            </a:r>
          </a:p>
          <a:p>
            <a:pPr lvl="1"/>
            <a:r>
              <a:rPr lang="en-US" altLang="zh-CN">
                <a:ea typeface="宋体" panose="02010600030101010101" pitchFamily="2" charset="-122"/>
              </a:rPr>
              <a:t>How to get the block ?</a:t>
            </a:r>
          </a:p>
          <a:p>
            <a:r>
              <a:rPr lang="en-US" altLang="zh-CN">
                <a:ea typeface="宋体" panose="02010600030101010101" pitchFamily="2" charset="-122"/>
              </a:rPr>
              <a:t>Current line is replaced by the newly fetched line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EA4CC7B2-6066-494B-9B16-8C2120D710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7268A62-AD5B-F342-9F59-AAA062BD69F5}" type="slidenum">
              <a:rPr lang="zh-CN" altLang="en-US" sz="1400">
                <a:latin typeface="Times New Roman" panose="02020603050405020304" pitchFamily="18" charset="0"/>
              </a:rPr>
              <a:pPr>
                <a:spcBef>
                  <a:spcPct val="0"/>
                </a:spcBef>
                <a:buFontTx/>
                <a:buNone/>
              </a:pPr>
              <a:t>43</a:t>
            </a:fld>
            <a:endParaRPr lang="en-US" altLang="zh-CN" sz="1400">
              <a:latin typeface="Times New Roman" panose="02020603050405020304" pitchFamily="18" charset="0"/>
            </a:endParaRPr>
          </a:p>
        </p:txBody>
      </p:sp>
      <p:sp>
        <p:nvSpPr>
          <p:cNvPr id="90115" name="Rectangle 2">
            <a:extLst>
              <a:ext uri="{FF2B5EF4-FFF2-40B4-BE49-F238E27FC236}">
                <a16:creationId xmlns:a16="http://schemas.microsoft.com/office/drawing/2014/main" id="{3767EDD3-4CC0-B34B-9500-96D4D72B08C9}"/>
              </a:ext>
            </a:extLst>
          </p:cNvPr>
          <p:cNvSpPr>
            <a:spLocks noGrp="1" noChangeArrowheads="1"/>
          </p:cNvSpPr>
          <p:nvPr>
            <p:ph type="title"/>
          </p:nvPr>
        </p:nvSpPr>
        <p:spPr/>
        <p:txBody>
          <a:bodyPr/>
          <a:lstStyle/>
          <a:p>
            <a:r>
              <a:rPr lang="en-US" altLang="zh-CN">
                <a:ea typeface="宋体" panose="02010600030101010101" pitchFamily="2" charset="-122"/>
              </a:rPr>
              <a:t>Check the cache line</a:t>
            </a:r>
          </a:p>
        </p:txBody>
      </p:sp>
      <p:sp>
        <p:nvSpPr>
          <p:cNvPr id="90116" name="Rectangle 4">
            <a:extLst>
              <a:ext uri="{FF2B5EF4-FFF2-40B4-BE49-F238E27FC236}">
                <a16:creationId xmlns:a16="http://schemas.microsoft.com/office/drawing/2014/main" id="{337A6159-A78F-1E4A-AD6F-45BC3A8F16F8}"/>
              </a:ext>
            </a:extLst>
          </p:cNvPr>
          <p:cNvSpPr>
            <a:spLocks noChangeArrowheads="1"/>
          </p:cNvSpPr>
          <p:nvPr/>
        </p:nvSpPr>
        <p:spPr bwMode="auto">
          <a:xfrm>
            <a:off x="2765425" y="3003550"/>
            <a:ext cx="5845175" cy="6397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17" name="Rectangle 7">
            <a:extLst>
              <a:ext uri="{FF2B5EF4-FFF2-40B4-BE49-F238E27FC236}">
                <a16:creationId xmlns:a16="http://schemas.microsoft.com/office/drawing/2014/main" id="{928C9CFC-A216-8843-BB0C-4426E42751C4}"/>
              </a:ext>
            </a:extLst>
          </p:cNvPr>
          <p:cNvSpPr>
            <a:spLocks noChangeArrowheads="1"/>
          </p:cNvSpPr>
          <p:nvPr/>
        </p:nvSpPr>
        <p:spPr bwMode="auto">
          <a:xfrm>
            <a:off x="2994025" y="3109913"/>
            <a:ext cx="4572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90118" name="Text Box 19">
            <a:extLst>
              <a:ext uri="{FF2B5EF4-FFF2-40B4-BE49-F238E27FC236}">
                <a16:creationId xmlns:a16="http://schemas.microsoft.com/office/drawing/2014/main" id="{74AAB9A5-4689-914E-92EE-02CC19161DBF}"/>
              </a:ext>
            </a:extLst>
          </p:cNvPr>
          <p:cNvSpPr txBox="1">
            <a:spLocks noChangeArrowheads="1"/>
          </p:cNvSpPr>
          <p:nvPr/>
        </p:nvSpPr>
        <p:spPr bwMode="auto">
          <a:xfrm>
            <a:off x="385763" y="3057525"/>
            <a:ext cx="250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selected set (i): </a:t>
            </a:r>
          </a:p>
        </p:txBody>
      </p:sp>
      <p:sp>
        <p:nvSpPr>
          <p:cNvPr id="90119" name="Line 20">
            <a:extLst>
              <a:ext uri="{FF2B5EF4-FFF2-40B4-BE49-F238E27FC236}">
                <a16:creationId xmlns:a16="http://schemas.microsoft.com/office/drawing/2014/main" id="{9C92684E-F4AA-2640-820E-90C88B45A5F1}"/>
              </a:ext>
            </a:extLst>
          </p:cNvPr>
          <p:cNvSpPr>
            <a:spLocks noChangeShapeType="1"/>
          </p:cNvSpPr>
          <p:nvPr/>
        </p:nvSpPr>
        <p:spPr bwMode="auto">
          <a:xfrm flipV="1">
            <a:off x="3209925" y="2468563"/>
            <a:ext cx="0" cy="6397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0120" name="Text Box 21">
            <a:extLst>
              <a:ext uri="{FF2B5EF4-FFF2-40B4-BE49-F238E27FC236}">
                <a16:creationId xmlns:a16="http://schemas.microsoft.com/office/drawing/2014/main" id="{D3E1ED64-C1CA-9A48-8AC5-C0999E712B5A}"/>
              </a:ext>
            </a:extLst>
          </p:cNvPr>
          <p:cNvSpPr txBox="1">
            <a:spLocks noChangeArrowheads="1"/>
          </p:cNvSpPr>
          <p:nvPr/>
        </p:nvSpPr>
        <p:spPr bwMode="auto">
          <a:xfrm>
            <a:off x="2851150" y="2006600"/>
            <a:ext cx="72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a:latin typeface="Helvetica" pitchFamily="2" charset="0"/>
              </a:rPr>
              <a:t>=1?</a:t>
            </a:r>
          </a:p>
        </p:txBody>
      </p:sp>
      <p:sp>
        <p:nvSpPr>
          <p:cNvPr id="90121" name="Text Box 28">
            <a:extLst>
              <a:ext uri="{FF2B5EF4-FFF2-40B4-BE49-F238E27FC236}">
                <a16:creationId xmlns:a16="http://schemas.microsoft.com/office/drawing/2014/main" id="{626094FB-03A9-8D47-BB06-235164F6BEEA}"/>
              </a:ext>
            </a:extLst>
          </p:cNvPr>
          <p:cNvSpPr txBox="1">
            <a:spLocks noChangeArrowheads="1"/>
          </p:cNvSpPr>
          <p:nvPr/>
        </p:nvSpPr>
        <p:spPr bwMode="auto">
          <a:xfrm>
            <a:off x="3675063" y="2011363"/>
            <a:ext cx="452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If valid bit is set, evict the line</a:t>
            </a:r>
          </a:p>
        </p:txBody>
      </p:sp>
      <p:sp>
        <p:nvSpPr>
          <p:cNvPr id="90122" name="Rectangle 31">
            <a:extLst>
              <a:ext uri="{FF2B5EF4-FFF2-40B4-BE49-F238E27FC236}">
                <a16:creationId xmlns:a16="http://schemas.microsoft.com/office/drawing/2014/main" id="{18AB872E-472F-DE4C-B514-2E52CADC4357}"/>
              </a:ext>
            </a:extLst>
          </p:cNvPr>
          <p:cNvSpPr>
            <a:spLocks noChangeArrowheads="1"/>
          </p:cNvSpPr>
          <p:nvPr/>
        </p:nvSpPr>
        <p:spPr bwMode="auto">
          <a:xfrm>
            <a:off x="3679825" y="3109913"/>
            <a:ext cx="9144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Tag</a:t>
            </a:r>
            <a:endParaRPr lang="zh-CN" altLang="en-US" sz="2000">
              <a:latin typeface="Helvetica" pitchFamily="2" charset="0"/>
            </a:endParaRPr>
          </a:p>
        </p:txBody>
      </p:sp>
      <p:grpSp>
        <p:nvGrpSpPr>
          <p:cNvPr id="90123" name="组合 43">
            <a:extLst>
              <a:ext uri="{FF2B5EF4-FFF2-40B4-BE49-F238E27FC236}">
                <a16:creationId xmlns:a16="http://schemas.microsoft.com/office/drawing/2014/main" id="{78CB8159-77C5-0245-B24B-688D42EB4322}"/>
              </a:ext>
            </a:extLst>
          </p:cNvPr>
          <p:cNvGrpSpPr>
            <a:grpSpLocks/>
          </p:cNvGrpSpPr>
          <p:nvPr/>
        </p:nvGrpSpPr>
        <p:grpSpPr bwMode="auto">
          <a:xfrm>
            <a:off x="4746625" y="3109913"/>
            <a:ext cx="3530600" cy="427037"/>
            <a:chOff x="4746625" y="3109999"/>
            <a:chExt cx="3530600" cy="426238"/>
          </a:xfrm>
        </p:grpSpPr>
        <p:sp>
          <p:nvSpPr>
            <p:cNvPr id="90133" name="Rectangle 5">
              <a:extLst>
                <a:ext uri="{FF2B5EF4-FFF2-40B4-BE49-F238E27FC236}">
                  <a16:creationId xmlns:a16="http://schemas.microsoft.com/office/drawing/2014/main" id="{14842370-6D87-4344-A9AF-A8DCE746A165}"/>
                </a:ext>
              </a:extLst>
            </p:cNvPr>
            <p:cNvSpPr>
              <a:spLocks noChangeArrowheads="1"/>
            </p:cNvSpPr>
            <p:nvPr/>
          </p:nvSpPr>
          <p:spPr bwMode="auto">
            <a:xfrm>
              <a:off x="60674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4" name="Rectangle 6">
              <a:extLst>
                <a:ext uri="{FF2B5EF4-FFF2-40B4-BE49-F238E27FC236}">
                  <a16:creationId xmlns:a16="http://schemas.microsoft.com/office/drawing/2014/main" id="{BBEE9DC8-4D6E-2744-AAB8-5503ED1975C6}"/>
                </a:ext>
              </a:extLst>
            </p:cNvPr>
            <p:cNvSpPr>
              <a:spLocks noChangeArrowheads="1"/>
            </p:cNvSpPr>
            <p:nvPr/>
          </p:nvSpPr>
          <p:spPr bwMode="auto">
            <a:xfrm>
              <a:off x="47466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5" name="Rectangle 32">
              <a:extLst>
                <a:ext uri="{FF2B5EF4-FFF2-40B4-BE49-F238E27FC236}">
                  <a16:creationId xmlns:a16="http://schemas.microsoft.com/office/drawing/2014/main" id="{7718FA8A-54DD-B740-8E7A-CF75CE721EB8}"/>
                </a:ext>
              </a:extLst>
            </p:cNvPr>
            <p:cNvSpPr>
              <a:spLocks noChangeArrowheads="1"/>
            </p:cNvSpPr>
            <p:nvPr/>
          </p:nvSpPr>
          <p:spPr bwMode="auto">
            <a:xfrm>
              <a:off x="52038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6" name="Rectangle 33">
              <a:extLst>
                <a:ext uri="{FF2B5EF4-FFF2-40B4-BE49-F238E27FC236}">
                  <a16:creationId xmlns:a16="http://schemas.microsoft.com/office/drawing/2014/main" id="{033AE4D8-69F1-F14F-963B-6EEC9592CD85}"/>
                </a:ext>
              </a:extLst>
            </p:cNvPr>
            <p:cNvSpPr>
              <a:spLocks noChangeArrowheads="1"/>
            </p:cNvSpPr>
            <p:nvPr/>
          </p:nvSpPr>
          <p:spPr bwMode="auto">
            <a:xfrm>
              <a:off x="56102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7" name="Rectangle 34">
              <a:extLst>
                <a:ext uri="{FF2B5EF4-FFF2-40B4-BE49-F238E27FC236}">
                  <a16:creationId xmlns:a16="http://schemas.microsoft.com/office/drawing/2014/main" id="{AEE18E87-7771-0543-B688-842B10E07939}"/>
                </a:ext>
              </a:extLst>
            </p:cNvPr>
            <p:cNvSpPr>
              <a:spLocks noChangeArrowheads="1"/>
            </p:cNvSpPr>
            <p:nvPr/>
          </p:nvSpPr>
          <p:spPr bwMode="auto">
            <a:xfrm>
              <a:off x="78200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baseline="-25000">
                <a:latin typeface="Helvetica" pitchFamily="2" charset="0"/>
              </a:endParaRPr>
            </a:p>
          </p:txBody>
        </p:sp>
        <p:sp>
          <p:nvSpPr>
            <p:cNvPr id="90138" name="Rectangle 35">
              <a:extLst>
                <a:ext uri="{FF2B5EF4-FFF2-40B4-BE49-F238E27FC236}">
                  <a16:creationId xmlns:a16="http://schemas.microsoft.com/office/drawing/2014/main" id="{4D257CA0-16D1-8F4D-9816-0592DD74FA93}"/>
                </a:ext>
              </a:extLst>
            </p:cNvPr>
            <p:cNvSpPr>
              <a:spLocks noChangeArrowheads="1"/>
            </p:cNvSpPr>
            <p:nvPr/>
          </p:nvSpPr>
          <p:spPr bwMode="auto">
            <a:xfrm>
              <a:off x="64992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0139" name="Rectangle 36">
              <a:extLst>
                <a:ext uri="{FF2B5EF4-FFF2-40B4-BE49-F238E27FC236}">
                  <a16:creationId xmlns:a16="http://schemas.microsoft.com/office/drawing/2014/main" id="{3D482010-0BF9-7C4C-921D-245E0A2796B3}"/>
                </a:ext>
              </a:extLst>
            </p:cNvPr>
            <p:cNvSpPr>
              <a:spLocks noChangeArrowheads="1"/>
            </p:cNvSpPr>
            <p:nvPr/>
          </p:nvSpPr>
          <p:spPr bwMode="auto">
            <a:xfrm>
              <a:off x="69564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0140" name="Rectangle 37">
              <a:extLst>
                <a:ext uri="{FF2B5EF4-FFF2-40B4-BE49-F238E27FC236}">
                  <a16:creationId xmlns:a16="http://schemas.microsoft.com/office/drawing/2014/main" id="{C1B34111-AFF8-A947-9398-8CCFF119A1BD}"/>
                </a:ext>
              </a:extLst>
            </p:cNvPr>
            <p:cNvSpPr>
              <a:spLocks noChangeArrowheads="1"/>
            </p:cNvSpPr>
            <p:nvPr/>
          </p:nvSpPr>
          <p:spPr bwMode="auto">
            <a:xfrm>
              <a:off x="73628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grpSp>
      <p:sp>
        <p:nvSpPr>
          <p:cNvPr id="90124" name="Rectangle 39">
            <a:extLst>
              <a:ext uri="{FF2B5EF4-FFF2-40B4-BE49-F238E27FC236}">
                <a16:creationId xmlns:a16="http://schemas.microsoft.com/office/drawing/2014/main" id="{6B8D37BA-1746-6E43-B8B4-B39A56B8EDF4}"/>
              </a:ext>
            </a:extLst>
          </p:cNvPr>
          <p:cNvSpPr>
            <a:spLocks noChangeArrowheads="1"/>
          </p:cNvSpPr>
          <p:nvPr/>
        </p:nvSpPr>
        <p:spPr bwMode="auto">
          <a:xfrm>
            <a:off x="6067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3</a:t>
            </a:r>
          </a:p>
        </p:txBody>
      </p:sp>
      <p:sp>
        <p:nvSpPr>
          <p:cNvPr id="90125" name="Rectangle 40">
            <a:extLst>
              <a:ext uri="{FF2B5EF4-FFF2-40B4-BE49-F238E27FC236}">
                <a16:creationId xmlns:a16="http://schemas.microsoft.com/office/drawing/2014/main" id="{52FF86CA-EAA2-9E41-9A16-D0E35E790E3B}"/>
              </a:ext>
            </a:extLst>
          </p:cNvPr>
          <p:cNvSpPr>
            <a:spLocks noChangeArrowheads="1"/>
          </p:cNvSpPr>
          <p:nvPr/>
        </p:nvSpPr>
        <p:spPr bwMode="auto">
          <a:xfrm>
            <a:off x="47466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0</a:t>
            </a:r>
          </a:p>
        </p:txBody>
      </p:sp>
      <p:sp>
        <p:nvSpPr>
          <p:cNvPr id="90126" name="Rectangle 41">
            <a:extLst>
              <a:ext uri="{FF2B5EF4-FFF2-40B4-BE49-F238E27FC236}">
                <a16:creationId xmlns:a16="http://schemas.microsoft.com/office/drawing/2014/main" id="{43B4660E-66FD-6344-B61D-4189EA0CE2BF}"/>
              </a:ext>
            </a:extLst>
          </p:cNvPr>
          <p:cNvSpPr>
            <a:spLocks noChangeArrowheads="1"/>
          </p:cNvSpPr>
          <p:nvPr/>
        </p:nvSpPr>
        <p:spPr bwMode="auto">
          <a:xfrm>
            <a:off x="5203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1</a:t>
            </a:r>
          </a:p>
        </p:txBody>
      </p:sp>
      <p:sp>
        <p:nvSpPr>
          <p:cNvPr id="90127" name="Rectangle 42">
            <a:extLst>
              <a:ext uri="{FF2B5EF4-FFF2-40B4-BE49-F238E27FC236}">
                <a16:creationId xmlns:a16="http://schemas.microsoft.com/office/drawing/2014/main" id="{63096D00-B577-3C4F-B8A4-2E254807977C}"/>
              </a:ext>
            </a:extLst>
          </p:cNvPr>
          <p:cNvSpPr>
            <a:spLocks noChangeArrowheads="1"/>
          </p:cNvSpPr>
          <p:nvPr/>
        </p:nvSpPr>
        <p:spPr bwMode="auto">
          <a:xfrm>
            <a:off x="5610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2</a:t>
            </a:r>
          </a:p>
        </p:txBody>
      </p:sp>
      <p:sp>
        <p:nvSpPr>
          <p:cNvPr id="90128" name="Rectangle 43">
            <a:extLst>
              <a:ext uri="{FF2B5EF4-FFF2-40B4-BE49-F238E27FC236}">
                <a16:creationId xmlns:a16="http://schemas.microsoft.com/office/drawing/2014/main" id="{8F5089C6-E8E8-7444-9F09-7C3CC985D07C}"/>
              </a:ext>
            </a:extLst>
          </p:cNvPr>
          <p:cNvSpPr>
            <a:spLocks noChangeArrowheads="1"/>
          </p:cNvSpPr>
          <p:nvPr/>
        </p:nvSpPr>
        <p:spPr bwMode="auto">
          <a:xfrm>
            <a:off x="78200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7</a:t>
            </a:r>
          </a:p>
        </p:txBody>
      </p:sp>
      <p:sp>
        <p:nvSpPr>
          <p:cNvPr id="90129" name="Rectangle 44">
            <a:extLst>
              <a:ext uri="{FF2B5EF4-FFF2-40B4-BE49-F238E27FC236}">
                <a16:creationId xmlns:a16="http://schemas.microsoft.com/office/drawing/2014/main" id="{CC10CA05-34C9-5840-BC40-8F264C225E72}"/>
              </a:ext>
            </a:extLst>
          </p:cNvPr>
          <p:cNvSpPr>
            <a:spLocks noChangeArrowheads="1"/>
          </p:cNvSpPr>
          <p:nvPr/>
        </p:nvSpPr>
        <p:spPr bwMode="auto">
          <a:xfrm>
            <a:off x="6499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4</a:t>
            </a:r>
          </a:p>
        </p:txBody>
      </p:sp>
      <p:sp>
        <p:nvSpPr>
          <p:cNvPr id="90130" name="Rectangle 45">
            <a:extLst>
              <a:ext uri="{FF2B5EF4-FFF2-40B4-BE49-F238E27FC236}">
                <a16:creationId xmlns:a16="http://schemas.microsoft.com/office/drawing/2014/main" id="{3FBEA131-8509-F443-B64B-65E8DFA98A2C}"/>
              </a:ext>
            </a:extLst>
          </p:cNvPr>
          <p:cNvSpPr>
            <a:spLocks noChangeArrowheads="1"/>
          </p:cNvSpPr>
          <p:nvPr/>
        </p:nvSpPr>
        <p:spPr bwMode="auto">
          <a:xfrm>
            <a:off x="6956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5</a:t>
            </a:r>
          </a:p>
        </p:txBody>
      </p:sp>
      <p:sp>
        <p:nvSpPr>
          <p:cNvPr id="90131" name="Rectangle 46">
            <a:extLst>
              <a:ext uri="{FF2B5EF4-FFF2-40B4-BE49-F238E27FC236}">
                <a16:creationId xmlns:a16="http://schemas.microsoft.com/office/drawing/2014/main" id="{1D5AA568-8EC8-364C-82D2-48C81FE456CE}"/>
              </a:ext>
            </a:extLst>
          </p:cNvPr>
          <p:cNvSpPr>
            <a:spLocks noChangeArrowheads="1"/>
          </p:cNvSpPr>
          <p:nvPr/>
        </p:nvSpPr>
        <p:spPr bwMode="auto">
          <a:xfrm>
            <a:off x="7362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6</a:t>
            </a:r>
          </a:p>
        </p:txBody>
      </p:sp>
      <p:grpSp>
        <p:nvGrpSpPr>
          <p:cNvPr id="3" name="组合 44">
            <a:extLst>
              <a:ext uri="{FF2B5EF4-FFF2-40B4-BE49-F238E27FC236}">
                <a16:creationId xmlns:a16="http://schemas.microsoft.com/office/drawing/2014/main" id="{BECE5146-D6ED-784A-A404-6A66BBD8996C}"/>
              </a:ext>
            </a:extLst>
          </p:cNvPr>
          <p:cNvGrpSpPr/>
          <p:nvPr/>
        </p:nvGrpSpPr>
        <p:grpSpPr>
          <a:xfrm>
            <a:off x="4749800" y="3111500"/>
            <a:ext cx="3530600" cy="426238"/>
            <a:chOff x="4746625" y="3109999"/>
            <a:chExt cx="3530600" cy="426238"/>
          </a:xfrm>
          <a:solidFill>
            <a:srgbClr val="FF0000"/>
          </a:solidFill>
        </p:grpSpPr>
        <p:sp>
          <p:nvSpPr>
            <p:cNvPr id="46" name="Rectangle 5">
              <a:extLst>
                <a:ext uri="{FF2B5EF4-FFF2-40B4-BE49-F238E27FC236}">
                  <a16:creationId xmlns:a16="http://schemas.microsoft.com/office/drawing/2014/main" id="{5ECD28A3-1B50-F043-B4EE-8CE66412CF08}"/>
                </a:ext>
              </a:extLst>
            </p:cNvPr>
            <p:cNvSpPr>
              <a:spLocks noChangeArrowheads="1"/>
            </p:cNvSpPr>
            <p:nvPr/>
          </p:nvSpPr>
          <p:spPr bwMode="auto">
            <a:xfrm>
              <a:off x="60674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47" name="Rectangle 6">
              <a:extLst>
                <a:ext uri="{FF2B5EF4-FFF2-40B4-BE49-F238E27FC236}">
                  <a16:creationId xmlns:a16="http://schemas.microsoft.com/office/drawing/2014/main" id="{BC5A107B-74CF-C044-873D-7BE91A27ACD6}"/>
                </a:ext>
              </a:extLst>
            </p:cNvPr>
            <p:cNvSpPr>
              <a:spLocks noChangeArrowheads="1"/>
            </p:cNvSpPr>
            <p:nvPr/>
          </p:nvSpPr>
          <p:spPr bwMode="auto">
            <a:xfrm>
              <a:off x="47466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49" name="Rectangle 32">
              <a:extLst>
                <a:ext uri="{FF2B5EF4-FFF2-40B4-BE49-F238E27FC236}">
                  <a16:creationId xmlns:a16="http://schemas.microsoft.com/office/drawing/2014/main" id="{6B30B755-1DFA-5F47-97E0-B2D859B916FF}"/>
                </a:ext>
              </a:extLst>
            </p:cNvPr>
            <p:cNvSpPr>
              <a:spLocks noChangeArrowheads="1"/>
            </p:cNvSpPr>
            <p:nvPr/>
          </p:nvSpPr>
          <p:spPr bwMode="auto">
            <a:xfrm>
              <a:off x="52038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50" name="Rectangle 33">
              <a:extLst>
                <a:ext uri="{FF2B5EF4-FFF2-40B4-BE49-F238E27FC236}">
                  <a16:creationId xmlns:a16="http://schemas.microsoft.com/office/drawing/2014/main" id="{A23E6736-25CC-DB43-B8FF-5ECA615307C6}"/>
                </a:ext>
              </a:extLst>
            </p:cNvPr>
            <p:cNvSpPr>
              <a:spLocks noChangeArrowheads="1"/>
            </p:cNvSpPr>
            <p:nvPr/>
          </p:nvSpPr>
          <p:spPr bwMode="auto">
            <a:xfrm>
              <a:off x="56102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51" name="Rectangle 34">
              <a:extLst>
                <a:ext uri="{FF2B5EF4-FFF2-40B4-BE49-F238E27FC236}">
                  <a16:creationId xmlns:a16="http://schemas.microsoft.com/office/drawing/2014/main" id="{499CF073-D167-1246-ADEA-FD8D8B639EA2}"/>
                </a:ext>
              </a:extLst>
            </p:cNvPr>
            <p:cNvSpPr>
              <a:spLocks noChangeArrowheads="1"/>
            </p:cNvSpPr>
            <p:nvPr/>
          </p:nvSpPr>
          <p:spPr bwMode="auto">
            <a:xfrm>
              <a:off x="78200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baseline="-25000" dirty="0">
                <a:latin typeface="Helvetica" pitchFamily="34" charset="0"/>
              </a:endParaRPr>
            </a:p>
          </p:txBody>
        </p:sp>
        <p:sp>
          <p:nvSpPr>
            <p:cNvPr id="52" name="Rectangle 35">
              <a:extLst>
                <a:ext uri="{FF2B5EF4-FFF2-40B4-BE49-F238E27FC236}">
                  <a16:creationId xmlns:a16="http://schemas.microsoft.com/office/drawing/2014/main" id="{46644179-3FB5-D24C-9ECE-45E9B770D40C}"/>
                </a:ext>
              </a:extLst>
            </p:cNvPr>
            <p:cNvSpPr>
              <a:spLocks noChangeArrowheads="1"/>
            </p:cNvSpPr>
            <p:nvPr/>
          </p:nvSpPr>
          <p:spPr bwMode="auto">
            <a:xfrm>
              <a:off x="64992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dirty="0">
                <a:latin typeface="Helvetica" pitchFamily="34" charset="0"/>
              </a:endParaRPr>
            </a:p>
          </p:txBody>
        </p:sp>
        <p:sp>
          <p:nvSpPr>
            <p:cNvPr id="53" name="Rectangle 36">
              <a:extLst>
                <a:ext uri="{FF2B5EF4-FFF2-40B4-BE49-F238E27FC236}">
                  <a16:creationId xmlns:a16="http://schemas.microsoft.com/office/drawing/2014/main" id="{8C62D356-53E6-254E-8F51-18B2E953E40A}"/>
                </a:ext>
              </a:extLst>
            </p:cNvPr>
            <p:cNvSpPr>
              <a:spLocks noChangeArrowheads="1"/>
            </p:cNvSpPr>
            <p:nvPr/>
          </p:nvSpPr>
          <p:spPr bwMode="auto">
            <a:xfrm>
              <a:off x="69564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dirty="0">
                <a:latin typeface="Helvetica" pitchFamily="34" charset="0"/>
              </a:endParaRPr>
            </a:p>
          </p:txBody>
        </p:sp>
        <p:sp>
          <p:nvSpPr>
            <p:cNvPr id="54" name="Rectangle 37">
              <a:extLst>
                <a:ext uri="{FF2B5EF4-FFF2-40B4-BE49-F238E27FC236}">
                  <a16:creationId xmlns:a16="http://schemas.microsoft.com/office/drawing/2014/main" id="{201A1201-152C-9D4D-9E29-4A124D765EA4}"/>
                </a:ext>
              </a:extLst>
            </p:cNvPr>
            <p:cNvSpPr>
              <a:spLocks noChangeArrowheads="1"/>
            </p:cNvSpPr>
            <p:nvPr/>
          </p:nvSpPr>
          <p:spPr bwMode="auto">
            <a:xfrm>
              <a:off x="73628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dirty="0">
                <a:latin typeface="Helvetic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C7593E28-784E-C74C-9282-06D55A56991F}"/>
              </a:ext>
            </a:extLst>
          </p:cNvPr>
          <p:cNvSpPr>
            <a:spLocks noGrp="1"/>
          </p:cNvSpPr>
          <p:nvPr>
            <p:ph type="sldNum" sz="quarter" idx="12"/>
          </p:nvPr>
        </p:nvSpPr>
        <p:spPr>
          <a:xfrm>
            <a:off x="6934200" y="5640388"/>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F384091-76A7-3C42-9774-5AAA54405F6D}" type="slidenum">
              <a:rPr lang="zh-CN" altLang="en-US" sz="1400">
                <a:latin typeface="Times New Roman" panose="02020603050405020304" pitchFamily="18" charset="0"/>
              </a:rPr>
              <a:pPr>
                <a:spcBef>
                  <a:spcPct val="0"/>
                </a:spcBef>
                <a:buFontTx/>
                <a:buNone/>
              </a:pPr>
              <a:t>44</a:t>
            </a:fld>
            <a:endParaRPr lang="en-US" altLang="zh-CN" sz="1400">
              <a:latin typeface="Times New Roman" panose="02020603050405020304" pitchFamily="18" charset="0"/>
            </a:endParaRPr>
          </a:p>
        </p:txBody>
      </p:sp>
      <p:sp>
        <p:nvSpPr>
          <p:cNvPr id="92163" name="Rectangle 2">
            <a:extLst>
              <a:ext uri="{FF2B5EF4-FFF2-40B4-BE49-F238E27FC236}">
                <a16:creationId xmlns:a16="http://schemas.microsoft.com/office/drawing/2014/main" id="{D48C5C07-5C2D-A448-8BF5-08E1EE4AE094}"/>
              </a:ext>
            </a:extLst>
          </p:cNvPr>
          <p:cNvSpPr>
            <a:spLocks noGrp="1" noChangeArrowheads="1"/>
          </p:cNvSpPr>
          <p:nvPr>
            <p:ph type="title"/>
          </p:nvPr>
        </p:nvSpPr>
        <p:spPr/>
        <p:txBody>
          <a:bodyPr/>
          <a:lstStyle/>
          <a:p>
            <a:r>
              <a:rPr lang="en-US" altLang="zh-CN">
                <a:ea typeface="宋体" panose="02010600030101010101" pitchFamily="2" charset="-122"/>
              </a:rPr>
              <a:t>Get the Address of the Starting Byte</a:t>
            </a:r>
          </a:p>
        </p:txBody>
      </p:sp>
      <p:sp>
        <p:nvSpPr>
          <p:cNvPr id="92164" name="Rectangle 3">
            <a:extLst>
              <a:ext uri="{FF2B5EF4-FFF2-40B4-BE49-F238E27FC236}">
                <a16:creationId xmlns:a16="http://schemas.microsoft.com/office/drawing/2014/main" id="{94C12352-190D-FB47-B505-183865C70A2D}"/>
              </a:ext>
            </a:extLst>
          </p:cNvPr>
          <p:cNvSpPr>
            <a:spLocks noGrp="1" noChangeArrowheads="1"/>
          </p:cNvSpPr>
          <p:nvPr>
            <p:ph type="body" idx="1"/>
          </p:nvPr>
        </p:nvSpPr>
        <p:spPr>
          <a:xfrm>
            <a:off x="457200" y="1600200"/>
            <a:ext cx="7924800" cy="4419600"/>
          </a:xfrm>
        </p:spPr>
        <p:txBody>
          <a:bodyPr/>
          <a:lstStyle/>
          <a:p>
            <a:r>
              <a:rPr lang="en-US" altLang="zh-CN">
                <a:ea typeface="宋体" panose="02010600030101010101" pitchFamily="2" charset="-122"/>
              </a:rPr>
              <a:t>Consider memory address looks like the following</a:t>
            </a: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Clear the last bits and get the address A</a:t>
            </a:r>
          </a:p>
        </p:txBody>
      </p:sp>
      <p:grpSp>
        <p:nvGrpSpPr>
          <p:cNvPr id="92165" name="组合 22">
            <a:extLst>
              <a:ext uri="{FF2B5EF4-FFF2-40B4-BE49-F238E27FC236}">
                <a16:creationId xmlns:a16="http://schemas.microsoft.com/office/drawing/2014/main" id="{1EB84EF2-C298-5846-96E1-2B19AB16A9E3}"/>
              </a:ext>
            </a:extLst>
          </p:cNvPr>
          <p:cNvGrpSpPr>
            <a:grpSpLocks/>
          </p:cNvGrpSpPr>
          <p:nvPr/>
        </p:nvGrpSpPr>
        <p:grpSpPr bwMode="auto">
          <a:xfrm>
            <a:off x="762000" y="2438400"/>
            <a:ext cx="6989763" cy="1600200"/>
            <a:chOff x="1150295" y="3915117"/>
            <a:chExt cx="6989571" cy="1806091"/>
          </a:xfrm>
        </p:grpSpPr>
        <p:sp>
          <p:nvSpPr>
            <p:cNvPr id="92181" name="Rectangle 8" descr="Wide upward diagonal">
              <a:extLst>
                <a:ext uri="{FF2B5EF4-FFF2-40B4-BE49-F238E27FC236}">
                  <a16:creationId xmlns:a16="http://schemas.microsoft.com/office/drawing/2014/main" id="{BD9B96DB-2F6D-0B4E-A149-E95FA32C5C0E}"/>
                </a:ext>
              </a:extLst>
            </p:cNvPr>
            <p:cNvSpPr>
              <a:spLocks noChangeArrowheads="1"/>
            </p:cNvSpPr>
            <p:nvPr/>
          </p:nvSpPr>
          <p:spPr bwMode="auto">
            <a:xfrm>
              <a:off x="1219200" y="4271308"/>
              <a:ext cx="1676400" cy="532467"/>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2182" name="Text Box 10">
              <a:extLst>
                <a:ext uri="{FF2B5EF4-FFF2-40B4-BE49-F238E27FC236}">
                  <a16:creationId xmlns:a16="http://schemas.microsoft.com/office/drawing/2014/main" id="{6127B04E-64C2-EE4C-9D3B-75F7F4A364D5}"/>
                </a:ext>
              </a:extLst>
            </p:cNvPr>
            <p:cNvSpPr txBox="1">
              <a:spLocks noChangeArrowheads="1"/>
            </p:cNvSpPr>
            <p:nvPr/>
          </p:nvSpPr>
          <p:spPr bwMode="auto">
            <a:xfrm>
              <a:off x="7826960" y="391511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92183" name="Text Box 11">
              <a:extLst>
                <a:ext uri="{FF2B5EF4-FFF2-40B4-BE49-F238E27FC236}">
                  <a16:creationId xmlns:a16="http://schemas.microsoft.com/office/drawing/2014/main" id="{68942DDF-720E-CC42-8404-C6170C0B6105}"/>
                </a:ext>
              </a:extLst>
            </p:cNvPr>
            <p:cNvSpPr txBox="1">
              <a:spLocks noChangeArrowheads="1"/>
            </p:cNvSpPr>
            <p:nvPr/>
          </p:nvSpPr>
          <p:spPr bwMode="auto">
            <a:xfrm>
              <a:off x="1150295" y="3915117"/>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92184" name="Rectangle 12">
              <a:extLst>
                <a:ext uri="{FF2B5EF4-FFF2-40B4-BE49-F238E27FC236}">
                  <a16:creationId xmlns:a16="http://schemas.microsoft.com/office/drawing/2014/main" id="{AE0D8318-C547-5942-9875-3F939A5988D4}"/>
                </a:ext>
              </a:extLst>
            </p:cNvPr>
            <p:cNvSpPr>
              <a:spLocks noChangeArrowheads="1"/>
            </p:cNvSpPr>
            <p:nvPr/>
          </p:nvSpPr>
          <p:spPr bwMode="auto">
            <a:xfrm>
              <a:off x="1524000" y="5262108"/>
              <a:ext cx="100347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tag&gt;</a:t>
              </a:r>
            </a:p>
          </p:txBody>
        </p:sp>
        <p:sp>
          <p:nvSpPr>
            <p:cNvPr id="92185" name="Rectangle 13">
              <a:extLst>
                <a:ext uri="{FF2B5EF4-FFF2-40B4-BE49-F238E27FC236}">
                  <a16:creationId xmlns:a16="http://schemas.microsoft.com/office/drawing/2014/main" id="{7C436FCC-8E39-E649-97C9-A918BB037C72}"/>
                </a:ext>
              </a:extLst>
            </p:cNvPr>
            <p:cNvSpPr>
              <a:spLocks noChangeArrowheads="1"/>
            </p:cNvSpPr>
            <p:nvPr/>
          </p:nvSpPr>
          <p:spPr bwMode="auto">
            <a:xfrm>
              <a:off x="3429000" y="5262108"/>
              <a:ext cx="18755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set index&gt;</a:t>
              </a:r>
            </a:p>
          </p:txBody>
        </p:sp>
        <p:sp>
          <p:nvSpPr>
            <p:cNvPr id="92186" name="Rectangle 14">
              <a:extLst>
                <a:ext uri="{FF2B5EF4-FFF2-40B4-BE49-F238E27FC236}">
                  <a16:creationId xmlns:a16="http://schemas.microsoft.com/office/drawing/2014/main" id="{992F6D89-8CCA-564B-8885-677AF5E3D921}"/>
                </a:ext>
              </a:extLst>
            </p:cNvPr>
            <p:cNvSpPr>
              <a:spLocks noChangeArrowheads="1"/>
            </p:cNvSpPr>
            <p:nvPr/>
          </p:nvSpPr>
          <p:spPr bwMode="auto">
            <a:xfrm>
              <a:off x="5867400" y="5262108"/>
              <a:ext cx="226267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block offset&gt;</a:t>
              </a:r>
            </a:p>
          </p:txBody>
        </p:sp>
        <p:sp>
          <p:nvSpPr>
            <p:cNvPr id="92187" name="AutoShape 15">
              <a:extLst>
                <a:ext uri="{FF2B5EF4-FFF2-40B4-BE49-F238E27FC236}">
                  <a16:creationId xmlns:a16="http://schemas.microsoft.com/office/drawing/2014/main" id="{6BE9C351-8407-DE44-B966-8654B06020EC}"/>
                </a:ext>
              </a:extLst>
            </p:cNvPr>
            <p:cNvSpPr>
              <a:spLocks/>
            </p:cNvSpPr>
            <p:nvPr/>
          </p:nvSpPr>
          <p:spPr bwMode="auto">
            <a:xfrm rot="5400000">
              <a:off x="1881135" y="4243335"/>
              <a:ext cx="352530" cy="1676400"/>
            </a:xfrm>
            <a:prstGeom prst="rightBrace">
              <a:avLst>
                <a:gd name="adj1" fmla="val 2917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88" name="AutoShape 16">
              <a:extLst>
                <a:ext uri="{FF2B5EF4-FFF2-40B4-BE49-F238E27FC236}">
                  <a16:creationId xmlns:a16="http://schemas.microsoft.com/office/drawing/2014/main" id="{5EA64FCA-365E-F945-B224-ABCF49A79840}"/>
                </a:ext>
              </a:extLst>
            </p:cNvPr>
            <p:cNvSpPr>
              <a:spLocks/>
            </p:cNvSpPr>
            <p:nvPr/>
          </p:nvSpPr>
          <p:spPr bwMode="auto">
            <a:xfrm rot="5400000">
              <a:off x="4211201" y="3690502"/>
              <a:ext cx="264397" cy="2743200"/>
            </a:xfrm>
            <a:prstGeom prst="rightBrace">
              <a:avLst>
                <a:gd name="adj1" fmla="val 2915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89" name="AutoShape 17">
              <a:extLst>
                <a:ext uri="{FF2B5EF4-FFF2-40B4-BE49-F238E27FC236}">
                  <a16:creationId xmlns:a16="http://schemas.microsoft.com/office/drawing/2014/main" id="{EF8FE437-8195-6446-9B8B-625FCFF3CBC6}"/>
                </a:ext>
              </a:extLst>
            </p:cNvPr>
            <p:cNvSpPr>
              <a:spLocks/>
            </p:cNvSpPr>
            <p:nvPr/>
          </p:nvSpPr>
          <p:spPr bwMode="auto">
            <a:xfrm rot="5400000">
              <a:off x="6884167" y="3912368"/>
              <a:ext cx="176265" cy="2209800"/>
            </a:xfrm>
            <a:prstGeom prst="rightBrace">
              <a:avLst>
                <a:gd name="adj1" fmla="val 2919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90" name="矩形 16">
              <a:extLst>
                <a:ext uri="{FF2B5EF4-FFF2-40B4-BE49-F238E27FC236}">
                  <a16:creationId xmlns:a16="http://schemas.microsoft.com/office/drawing/2014/main" id="{D33F08A3-E730-A14D-B449-9ABAED95A0DD}"/>
                </a:ext>
              </a:extLst>
            </p:cNvPr>
            <p:cNvSpPr>
              <a:spLocks noChangeArrowheads="1"/>
            </p:cNvSpPr>
            <p:nvPr/>
          </p:nvSpPr>
          <p:spPr bwMode="auto">
            <a:xfrm>
              <a:off x="1219200" y="4271805"/>
              <a:ext cx="6858000" cy="52879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92191" name="直接连接符 17">
              <a:extLst>
                <a:ext uri="{FF2B5EF4-FFF2-40B4-BE49-F238E27FC236}">
                  <a16:creationId xmlns:a16="http://schemas.microsoft.com/office/drawing/2014/main" id="{F7AF1C60-4BFF-1D40-9230-DEA7FAEF030D}"/>
                </a:ext>
              </a:extLst>
            </p:cNvPr>
            <p:cNvCxnSpPr>
              <a:cxnSpLocks noChangeShapeType="1"/>
            </p:cNvCxnSpPr>
            <p:nvPr/>
          </p:nvCxnSpPr>
          <p:spPr bwMode="auto">
            <a:xfrm>
              <a:off x="28956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2" name="直接连接符 18">
              <a:extLst>
                <a:ext uri="{FF2B5EF4-FFF2-40B4-BE49-F238E27FC236}">
                  <a16:creationId xmlns:a16="http://schemas.microsoft.com/office/drawing/2014/main" id="{E2CFF136-34FE-C84D-B167-416F172BD5C4}"/>
                </a:ext>
              </a:extLst>
            </p:cNvPr>
            <p:cNvCxnSpPr>
              <a:cxnSpLocks noChangeShapeType="1"/>
            </p:cNvCxnSpPr>
            <p:nvPr/>
          </p:nvCxnSpPr>
          <p:spPr bwMode="auto">
            <a:xfrm>
              <a:off x="57912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92166" name="组合 22">
            <a:extLst>
              <a:ext uri="{FF2B5EF4-FFF2-40B4-BE49-F238E27FC236}">
                <a16:creationId xmlns:a16="http://schemas.microsoft.com/office/drawing/2014/main" id="{85BC66B8-E229-1448-BF04-84D224FC0015}"/>
              </a:ext>
            </a:extLst>
          </p:cNvPr>
          <p:cNvGrpSpPr>
            <a:grpSpLocks/>
          </p:cNvGrpSpPr>
          <p:nvPr/>
        </p:nvGrpSpPr>
        <p:grpSpPr bwMode="auto">
          <a:xfrm>
            <a:off x="914400" y="4724400"/>
            <a:ext cx="6989763" cy="1600200"/>
            <a:chOff x="1150295" y="3915117"/>
            <a:chExt cx="6989571" cy="1806091"/>
          </a:xfrm>
        </p:grpSpPr>
        <p:sp>
          <p:nvSpPr>
            <p:cNvPr id="92169" name="Rectangle 8" descr="Wide upward diagonal">
              <a:extLst>
                <a:ext uri="{FF2B5EF4-FFF2-40B4-BE49-F238E27FC236}">
                  <a16:creationId xmlns:a16="http://schemas.microsoft.com/office/drawing/2014/main" id="{B7CB7764-A03A-E842-8E91-24C25E14B15A}"/>
                </a:ext>
              </a:extLst>
            </p:cNvPr>
            <p:cNvSpPr>
              <a:spLocks noChangeArrowheads="1"/>
            </p:cNvSpPr>
            <p:nvPr/>
          </p:nvSpPr>
          <p:spPr bwMode="auto">
            <a:xfrm>
              <a:off x="1219200" y="4271308"/>
              <a:ext cx="1676400" cy="532467"/>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2170" name="Text Box 10">
              <a:extLst>
                <a:ext uri="{FF2B5EF4-FFF2-40B4-BE49-F238E27FC236}">
                  <a16:creationId xmlns:a16="http://schemas.microsoft.com/office/drawing/2014/main" id="{0DAFFA96-EA6A-7A4E-9DD8-CA8797AD7C04}"/>
                </a:ext>
              </a:extLst>
            </p:cNvPr>
            <p:cNvSpPr txBox="1">
              <a:spLocks noChangeArrowheads="1"/>
            </p:cNvSpPr>
            <p:nvPr/>
          </p:nvSpPr>
          <p:spPr bwMode="auto">
            <a:xfrm>
              <a:off x="7826960" y="391511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92171" name="Text Box 11">
              <a:extLst>
                <a:ext uri="{FF2B5EF4-FFF2-40B4-BE49-F238E27FC236}">
                  <a16:creationId xmlns:a16="http://schemas.microsoft.com/office/drawing/2014/main" id="{E89462B3-0F15-6F45-A599-7DB6C340B802}"/>
                </a:ext>
              </a:extLst>
            </p:cNvPr>
            <p:cNvSpPr txBox="1">
              <a:spLocks noChangeArrowheads="1"/>
            </p:cNvSpPr>
            <p:nvPr/>
          </p:nvSpPr>
          <p:spPr bwMode="auto">
            <a:xfrm>
              <a:off x="1150295" y="3915117"/>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92172" name="Rectangle 12">
              <a:extLst>
                <a:ext uri="{FF2B5EF4-FFF2-40B4-BE49-F238E27FC236}">
                  <a16:creationId xmlns:a16="http://schemas.microsoft.com/office/drawing/2014/main" id="{27D426E4-DDA4-174D-B2DB-C40005749D0C}"/>
                </a:ext>
              </a:extLst>
            </p:cNvPr>
            <p:cNvSpPr>
              <a:spLocks noChangeArrowheads="1"/>
            </p:cNvSpPr>
            <p:nvPr/>
          </p:nvSpPr>
          <p:spPr bwMode="auto">
            <a:xfrm>
              <a:off x="1524000" y="5262108"/>
              <a:ext cx="100347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tag&gt;</a:t>
              </a:r>
            </a:p>
          </p:txBody>
        </p:sp>
        <p:sp>
          <p:nvSpPr>
            <p:cNvPr id="92173" name="Rectangle 13">
              <a:extLst>
                <a:ext uri="{FF2B5EF4-FFF2-40B4-BE49-F238E27FC236}">
                  <a16:creationId xmlns:a16="http://schemas.microsoft.com/office/drawing/2014/main" id="{D9664E4A-0BD7-6842-9EF7-BF68CCDD47A2}"/>
                </a:ext>
              </a:extLst>
            </p:cNvPr>
            <p:cNvSpPr>
              <a:spLocks noChangeArrowheads="1"/>
            </p:cNvSpPr>
            <p:nvPr/>
          </p:nvSpPr>
          <p:spPr bwMode="auto">
            <a:xfrm>
              <a:off x="3429000" y="5262108"/>
              <a:ext cx="18755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set index&gt;</a:t>
              </a:r>
            </a:p>
          </p:txBody>
        </p:sp>
        <p:sp>
          <p:nvSpPr>
            <p:cNvPr id="92174" name="Rectangle 14">
              <a:extLst>
                <a:ext uri="{FF2B5EF4-FFF2-40B4-BE49-F238E27FC236}">
                  <a16:creationId xmlns:a16="http://schemas.microsoft.com/office/drawing/2014/main" id="{7F2009F4-D1C6-8A43-96BF-AFD34A61335D}"/>
                </a:ext>
              </a:extLst>
            </p:cNvPr>
            <p:cNvSpPr>
              <a:spLocks noChangeArrowheads="1"/>
            </p:cNvSpPr>
            <p:nvPr/>
          </p:nvSpPr>
          <p:spPr bwMode="auto">
            <a:xfrm>
              <a:off x="5867400" y="5262108"/>
              <a:ext cx="226267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block offset&gt;</a:t>
              </a:r>
            </a:p>
          </p:txBody>
        </p:sp>
        <p:sp>
          <p:nvSpPr>
            <p:cNvPr id="92175" name="AutoShape 15">
              <a:extLst>
                <a:ext uri="{FF2B5EF4-FFF2-40B4-BE49-F238E27FC236}">
                  <a16:creationId xmlns:a16="http://schemas.microsoft.com/office/drawing/2014/main" id="{7C581C51-69B1-484D-AA97-E26D970A4E47}"/>
                </a:ext>
              </a:extLst>
            </p:cNvPr>
            <p:cNvSpPr>
              <a:spLocks/>
            </p:cNvSpPr>
            <p:nvPr/>
          </p:nvSpPr>
          <p:spPr bwMode="auto">
            <a:xfrm rot="5400000">
              <a:off x="1881135" y="4243335"/>
              <a:ext cx="352530" cy="1676400"/>
            </a:xfrm>
            <a:prstGeom prst="rightBrace">
              <a:avLst>
                <a:gd name="adj1" fmla="val 2917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76" name="AutoShape 16">
              <a:extLst>
                <a:ext uri="{FF2B5EF4-FFF2-40B4-BE49-F238E27FC236}">
                  <a16:creationId xmlns:a16="http://schemas.microsoft.com/office/drawing/2014/main" id="{43051D7B-CCB8-D349-9ECE-A8ABAC340509}"/>
                </a:ext>
              </a:extLst>
            </p:cNvPr>
            <p:cNvSpPr>
              <a:spLocks/>
            </p:cNvSpPr>
            <p:nvPr/>
          </p:nvSpPr>
          <p:spPr bwMode="auto">
            <a:xfrm rot="5400000">
              <a:off x="4211201" y="3690502"/>
              <a:ext cx="264397" cy="2743200"/>
            </a:xfrm>
            <a:prstGeom prst="rightBrace">
              <a:avLst>
                <a:gd name="adj1" fmla="val 2915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77" name="AutoShape 17">
              <a:extLst>
                <a:ext uri="{FF2B5EF4-FFF2-40B4-BE49-F238E27FC236}">
                  <a16:creationId xmlns:a16="http://schemas.microsoft.com/office/drawing/2014/main" id="{CC7B89EC-5184-944B-A0CD-895F0C916DB5}"/>
                </a:ext>
              </a:extLst>
            </p:cNvPr>
            <p:cNvSpPr>
              <a:spLocks/>
            </p:cNvSpPr>
            <p:nvPr/>
          </p:nvSpPr>
          <p:spPr bwMode="auto">
            <a:xfrm rot="5400000">
              <a:off x="6884167" y="3912368"/>
              <a:ext cx="176265" cy="2209800"/>
            </a:xfrm>
            <a:prstGeom prst="rightBrace">
              <a:avLst>
                <a:gd name="adj1" fmla="val 2919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78" name="矩形 29">
              <a:extLst>
                <a:ext uri="{FF2B5EF4-FFF2-40B4-BE49-F238E27FC236}">
                  <a16:creationId xmlns:a16="http://schemas.microsoft.com/office/drawing/2014/main" id="{2A938E6D-F224-C54F-BD45-92885A23DC1A}"/>
                </a:ext>
              </a:extLst>
            </p:cNvPr>
            <p:cNvSpPr>
              <a:spLocks noChangeArrowheads="1"/>
            </p:cNvSpPr>
            <p:nvPr/>
          </p:nvSpPr>
          <p:spPr bwMode="auto">
            <a:xfrm>
              <a:off x="1219200" y="4271805"/>
              <a:ext cx="6858000" cy="52879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92179" name="直接连接符 30">
              <a:extLst>
                <a:ext uri="{FF2B5EF4-FFF2-40B4-BE49-F238E27FC236}">
                  <a16:creationId xmlns:a16="http://schemas.microsoft.com/office/drawing/2014/main" id="{751168F5-CF86-6B4B-944F-A8BB41D26D9A}"/>
                </a:ext>
              </a:extLst>
            </p:cNvPr>
            <p:cNvCxnSpPr>
              <a:cxnSpLocks noChangeShapeType="1"/>
            </p:cNvCxnSpPr>
            <p:nvPr/>
          </p:nvCxnSpPr>
          <p:spPr bwMode="auto">
            <a:xfrm>
              <a:off x="28956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0" name="直接连接符 31">
              <a:extLst>
                <a:ext uri="{FF2B5EF4-FFF2-40B4-BE49-F238E27FC236}">
                  <a16:creationId xmlns:a16="http://schemas.microsoft.com/office/drawing/2014/main" id="{BBAEAB4F-76EF-004D-8371-CD80795F2873}"/>
                </a:ext>
              </a:extLst>
            </p:cNvPr>
            <p:cNvCxnSpPr>
              <a:cxnSpLocks noChangeShapeType="1"/>
            </p:cNvCxnSpPr>
            <p:nvPr/>
          </p:nvCxnSpPr>
          <p:spPr bwMode="auto">
            <a:xfrm>
              <a:off x="57912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92167" name="TextBox 32">
            <a:extLst>
              <a:ext uri="{FF2B5EF4-FFF2-40B4-BE49-F238E27FC236}">
                <a16:creationId xmlns:a16="http://schemas.microsoft.com/office/drawing/2014/main" id="{CEDF3719-B2CA-B04D-A2EE-27531F56BE2C}"/>
              </a:ext>
            </a:extLst>
          </p:cNvPr>
          <p:cNvSpPr txBox="1">
            <a:spLocks noChangeArrowheads="1"/>
          </p:cNvSpPr>
          <p:nvPr/>
        </p:nvSpPr>
        <p:spPr bwMode="auto">
          <a:xfrm>
            <a:off x="5397500" y="2755900"/>
            <a:ext cx="2377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xxx… … … xxx</a:t>
            </a:r>
            <a:endParaRPr lang="zh-CN" altLang="en-US" sz="2400" b="0" dirty="0">
              <a:latin typeface="Nanum Myeongjo" panose="02020603020101020101" pitchFamily="18" charset="-127"/>
            </a:endParaRPr>
          </a:p>
        </p:txBody>
      </p:sp>
      <p:sp>
        <p:nvSpPr>
          <p:cNvPr id="92168" name="TextBox 33">
            <a:extLst>
              <a:ext uri="{FF2B5EF4-FFF2-40B4-BE49-F238E27FC236}">
                <a16:creationId xmlns:a16="http://schemas.microsoft.com/office/drawing/2014/main" id="{E1B9BAF4-1D89-8E49-8067-2150947E94E4}"/>
              </a:ext>
            </a:extLst>
          </p:cNvPr>
          <p:cNvSpPr txBox="1">
            <a:spLocks noChangeArrowheads="1"/>
          </p:cNvSpPr>
          <p:nvPr/>
        </p:nvSpPr>
        <p:spPr bwMode="auto">
          <a:xfrm>
            <a:off x="5549900" y="5029200"/>
            <a:ext cx="2333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000 … … …000</a:t>
            </a:r>
            <a:endParaRPr lang="zh-CN" altLang="en-US" sz="2400" b="0" dirty="0">
              <a:latin typeface="Nanum Myeongjo" panose="02020603020101020101" pitchFamily="18" charset="-127"/>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38037EF0-92FF-A34D-A617-976DFE26FD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9F726AF-0828-C343-A65D-8A0351D1E787}" type="slidenum">
              <a:rPr lang="zh-CN" altLang="en-US" sz="1400">
                <a:latin typeface="Times New Roman" panose="02020603050405020304" pitchFamily="18" charset="0"/>
              </a:rPr>
              <a:pPr>
                <a:spcBef>
                  <a:spcPct val="0"/>
                </a:spcBef>
                <a:buFontTx/>
                <a:buNone/>
              </a:pPr>
              <a:t>45</a:t>
            </a:fld>
            <a:endParaRPr lang="en-US" altLang="zh-CN" sz="1400">
              <a:latin typeface="Times New Roman" panose="02020603050405020304" pitchFamily="18" charset="0"/>
            </a:endParaRPr>
          </a:p>
        </p:txBody>
      </p:sp>
      <p:sp>
        <p:nvSpPr>
          <p:cNvPr id="94211" name="Rectangle 2">
            <a:extLst>
              <a:ext uri="{FF2B5EF4-FFF2-40B4-BE49-F238E27FC236}">
                <a16:creationId xmlns:a16="http://schemas.microsoft.com/office/drawing/2014/main" id="{9CF1C122-6D79-104A-96E2-8282ED146AFD}"/>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94212" name="Rectangle 3">
            <a:extLst>
              <a:ext uri="{FF2B5EF4-FFF2-40B4-BE49-F238E27FC236}">
                <a16:creationId xmlns:a16="http://schemas.microsoft.com/office/drawing/2014/main" id="{DC484768-CECE-CF4E-AB5E-C0C76DFE0E76}"/>
              </a:ext>
            </a:extLst>
          </p:cNvPr>
          <p:cNvSpPr>
            <a:spLocks noGrp="1" noChangeArrowheads="1"/>
          </p:cNvSpPr>
          <p:nvPr>
            <p:ph type="body" idx="1"/>
          </p:nvPr>
        </p:nvSpPr>
        <p:spPr>
          <a:xfrm>
            <a:off x="457200" y="1447800"/>
            <a:ext cx="8305800" cy="914400"/>
          </a:xfrm>
        </p:spPr>
        <p:txBody>
          <a:bodyPr/>
          <a:lstStyle/>
          <a:p>
            <a:pPr marL="0" indent="0">
              <a:buFontTx/>
              <a:buNone/>
            </a:pPr>
            <a:r>
              <a:rPr lang="en-US" altLang="zh-CN">
                <a:ea typeface="宋体" panose="02010600030101010101" pitchFamily="2" charset="-122"/>
              </a:rPr>
              <a:t>Put A on the Bus (A is A’000)</a:t>
            </a:r>
          </a:p>
        </p:txBody>
      </p:sp>
      <p:sp>
        <p:nvSpPr>
          <p:cNvPr id="94213" name="Rectangle 5">
            <a:extLst>
              <a:ext uri="{FF2B5EF4-FFF2-40B4-BE49-F238E27FC236}">
                <a16:creationId xmlns:a16="http://schemas.microsoft.com/office/drawing/2014/main" id="{C64FE6CC-AEBB-3E40-B9B5-C96FA75F1B49}"/>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4214" name="Line 19">
            <a:extLst>
              <a:ext uri="{FF2B5EF4-FFF2-40B4-BE49-F238E27FC236}">
                <a16:creationId xmlns:a16="http://schemas.microsoft.com/office/drawing/2014/main" id="{D548A6A7-984B-1742-8E83-7F4742AD81C9}"/>
              </a:ext>
            </a:extLst>
          </p:cNvPr>
          <p:cNvSpPr>
            <a:spLocks noChangeShapeType="1"/>
          </p:cNvSpPr>
          <p:nvPr/>
        </p:nvSpPr>
        <p:spPr bwMode="auto">
          <a:xfrm>
            <a:off x="2516188" y="5238750"/>
            <a:ext cx="4265612" cy="19050"/>
          </a:xfrm>
          <a:prstGeom prst="line">
            <a:avLst/>
          </a:prstGeom>
          <a:noFill/>
          <a:ln w="76200">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4215" name="Text Box 21">
            <a:extLst>
              <a:ext uri="{FF2B5EF4-FFF2-40B4-BE49-F238E27FC236}">
                <a16:creationId xmlns:a16="http://schemas.microsoft.com/office/drawing/2014/main" id="{86B51D15-2875-7143-9D62-588D131C075F}"/>
              </a:ext>
            </a:extLst>
          </p:cNvPr>
          <p:cNvSpPr txBox="1">
            <a:spLocks noChangeArrowheads="1"/>
          </p:cNvSpPr>
          <p:nvPr/>
        </p:nvSpPr>
        <p:spPr bwMode="auto">
          <a:xfrm>
            <a:off x="5911850" y="4687888"/>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solidFill>
                  <a:srgbClr val="FF0000"/>
                </a:solidFill>
                <a:latin typeface="Helvetica" pitchFamily="2" charset="0"/>
              </a:rPr>
              <a:t>A</a:t>
            </a:r>
          </a:p>
        </p:txBody>
      </p:sp>
      <p:sp>
        <p:nvSpPr>
          <p:cNvPr id="94216" name="Text Box 22">
            <a:extLst>
              <a:ext uri="{FF2B5EF4-FFF2-40B4-BE49-F238E27FC236}">
                <a16:creationId xmlns:a16="http://schemas.microsoft.com/office/drawing/2014/main" id="{E8D1CD6F-C016-AD4B-80AC-F920B343F8FA}"/>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94217" name="Text Box 23">
            <a:extLst>
              <a:ext uri="{FF2B5EF4-FFF2-40B4-BE49-F238E27FC236}">
                <a16:creationId xmlns:a16="http://schemas.microsoft.com/office/drawing/2014/main" id="{0FFF16D8-1442-6A41-93B1-2D36B0F87A0E}"/>
              </a:ext>
            </a:extLst>
          </p:cNvPr>
          <p:cNvSpPr txBox="1">
            <a:spLocks noChangeArrowheads="1"/>
          </p:cNvSpPr>
          <p:nvPr/>
        </p:nvSpPr>
        <p:spPr bwMode="auto">
          <a:xfrm>
            <a:off x="7672388" y="51403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a:t>
            </a:r>
          </a:p>
        </p:txBody>
      </p:sp>
      <p:sp>
        <p:nvSpPr>
          <p:cNvPr id="94218" name="Rectangle 24">
            <a:extLst>
              <a:ext uri="{FF2B5EF4-FFF2-40B4-BE49-F238E27FC236}">
                <a16:creationId xmlns:a16="http://schemas.microsoft.com/office/drawing/2014/main" id="{ADF5755B-9F5B-2F4C-9EF4-88CA66A2BC73}"/>
              </a:ext>
            </a:extLst>
          </p:cNvPr>
          <p:cNvSpPr>
            <a:spLocks noChangeArrowheads="1"/>
          </p:cNvSpPr>
          <p:nvPr/>
        </p:nvSpPr>
        <p:spPr bwMode="auto">
          <a:xfrm>
            <a:off x="6770688" y="5214938"/>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x</a:t>
            </a:r>
          </a:p>
        </p:txBody>
      </p:sp>
      <p:sp>
        <p:nvSpPr>
          <p:cNvPr id="94219" name="Text Box 25">
            <a:extLst>
              <a:ext uri="{FF2B5EF4-FFF2-40B4-BE49-F238E27FC236}">
                <a16:creationId xmlns:a16="http://schemas.microsoft.com/office/drawing/2014/main" id="{BA5BF5D1-8551-F24B-AC68-E862D2D03085}"/>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94220" name="AutoShape 4">
            <a:extLst>
              <a:ext uri="{FF2B5EF4-FFF2-40B4-BE49-F238E27FC236}">
                <a16:creationId xmlns:a16="http://schemas.microsoft.com/office/drawing/2014/main" id="{924C1720-02A5-7143-A8AE-C67FB23A5BE8}"/>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1" name="Rectangle 5">
            <a:extLst>
              <a:ext uri="{FF2B5EF4-FFF2-40B4-BE49-F238E27FC236}">
                <a16:creationId xmlns:a16="http://schemas.microsoft.com/office/drawing/2014/main" id="{9B45C0C4-A8B9-E44B-B900-6E75550BD77A}"/>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94222" name="AutoShape 6">
            <a:extLst>
              <a:ext uri="{FF2B5EF4-FFF2-40B4-BE49-F238E27FC236}">
                <a16:creationId xmlns:a16="http://schemas.microsoft.com/office/drawing/2014/main" id="{985E0BE5-0960-2A45-9C94-D07733623235}"/>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3" name="Rectangle 7">
            <a:extLst>
              <a:ext uri="{FF2B5EF4-FFF2-40B4-BE49-F238E27FC236}">
                <a16:creationId xmlns:a16="http://schemas.microsoft.com/office/drawing/2014/main" id="{252B1BBB-13A6-0F49-8CFC-F00E4BD6A53D}"/>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94224" name="Rectangle 8">
            <a:extLst>
              <a:ext uri="{FF2B5EF4-FFF2-40B4-BE49-F238E27FC236}">
                <a16:creationId xmlns:a16="http://schemas.microsoft.com/office/drawing/2014/main" id="{5087E42A-D9C3-0640-AFDF-6C3A730AF840}"/>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5" name="Rectangle 9">
            <a:extLst>
              <a:ext uri="{FF2B5EF4-FFF2-40B4-BE49-F238E27FC236}">
                <a16:creationId xmlns:a16="http://schemas.microsoft.com/office/drawing/2014/main" id="{E8F23B35-699C-7040-AE87-7CB3506E37DC}"/>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6" name="Rectangle 10">
            <a:extLst>
              <a:ext uri="{FF2B5EF4-FFF2-40B4-BE49-F238E27FC236}">
                <a16:creationId xmlns:a16="http://schemas.microsoft.com/office/drawing/2014/main" id="{2DD8328D-9009-C64A-8AE6-75BA186D0E8A}"/>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7" name="Rectangle 11">
            <a:extLst>
              <a:ext uri="{FF2B5EF4-FFF2-40B4-BE49-F238E27FC236}">
                <a16:creationId xmlns:a16="http://schemas.microsoft.com/office/drawing/2014/main" id="{D6886CC4-5B69-1042-B6B9-D8F54602E3C1}"/>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8" name="Rectangle 12">
            <a:extLst>
              <a:ext uri="{FF2B5EF4-FFF2-40B4-BE49-F238E27FC236}">
                <a16:creationId xmlns:a16="http://schemas.microsoft.com/office/drawing/2014/main" id="{5F157506-131D-2346-8AE5-E7C0730CB7DD}"/>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9" name="AutoShape 13">
            <a:extLst>
              <a:ext uri="{FF2B5EF4-FFF2-40B4-BE49-F238E27FC236}">
                <a16:creationId xmlns:a16="http://schemas.microsoft.com/office/drawing/2014/main" id="{6536A9FD-77EB-D247-B897-B3C109373390}"/>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0" name="AutoShape 14">
            <a:extLst>
              <a:ext uri="{FF2B5EF4-FFF2-40B4-BE49-F238E27FC236}">
                <a16:creationId xmlns:a16="http://schemas.microsoft.com/office/drawing/2014/main" id="{94F441B9-F9A0-3A44-8645-EB700315F8EA}"/>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1" name="Rectangle 17">
            <a:extLst>
              <a:ext uri="{FF2B5EF4-FFF2-40B4-BE49-F238E27FC236}">
                <a16:creationId xmlns:a16="http://schemas.microsoft.com/office/drawing/2014/main" id="{88033333-848C-A945-860E-824F56C67869}"/>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94232" name="Text Box 18">
            <a:extLst>
              <a:ext uri="{FF2B5EF4-FFF2-40B4-BE49-F238E27FC236}">
                <a16:creationId xmlns:a16="http://schemas.microsoft.com/office/drawing/2014/main" id="{CD536F01-186B-C545-AC96-9ABEF8CB5EFE}"/>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94233" name="AutoShape 19">
            <a:extLst>
              <a:ext uri="{FF2B5EF4-FFF2-40B4-BE49-F238E27FC236}">
                <a16:creationId xmlns:a16="http://schemas.microsoft.com/office/drawing/2014/main" id="{BF029C9B-8869-AB4D-96BE-3B6FD68DF76F}"/>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4" name="Rectangle 20">
            <a:extLst>
              <a:ext uri="{FF2B5EF4-FFF2-40B4-BE49-F238E27FC236}">
                <a16:creationId xmlns:a16="http://schemas.microsoft.com/office/drawing/2014/main" id="{A0A58249-5FF3-7845-AE81-59312D3AAB17}"/>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5" name="Text Box 21">
            <a:extLst>
              <a:ext uri="{FF2B5EF4-FFF2-40B4-BE49-F238E27FC236}">
                <a16:creationId xmlns:a16="http://schemas.microsoft.com/office/drawing/2014/main" id="{D1897742-C6DE-0A44-98BF-BC1FF1DE91C1}"/>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94236" name="Text Box 24">
            <a:extLst>
              <a:ext uri="{FF2B5EF4-FFF2-40B4-BE49-F238E27FC236}">
                <a16:creationId xmlns:a16="http://schemas.microsoft.com/office/drawing/2014/main" id="{D96AB4FA-B256-8A46-B297-C6FEB1359780}"/>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94237" name="Line 25">
            <a:extLst>
              <a:ext uri="{FF2B5EF4-FFF2-40B4-BE49-F238E27FC236}">
                <a16:creationId xmlns:a16="http://schemas.microsoft.com/office/drawing/2014/main" id="{29220425-08FB-C34E-8A94-AB50F82CC8B4}"/>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4238" name="Text Box 26">
            <a:extLst>
              <a:ext uri="{FF2B5EF4-FFF2-40B4-BE49-F238E27FC236}">
                <a16:creationId xmlns:a16="http://schemas.microsoft.com/office/drawing/2014/main" id="{7B5C48FB-E7D7-C64D-B793-5FA650D70A4F}"/>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94239" name="Line 27">
            <a:extLst>
              <a:ext uri="{FF2B5EF4-FFF2-40B4-BE49-F238E27FC236}">
                <a16:creationId xmlns:a16="http://schemas.microsoft.com/office/drawing/2014/main" id="{B3BB2936-B4EA-B043-9DBD-54794A272C9E}"/>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4240" name="Rectangle 28">
            <a:extLst>
              <a:ext uri="{FF2B5EF4-FFF2-40B4-BE49-F238E27FC236}">
                <a16:creationId xmlns:a16="http://schemas.microsoft.com/office/drawing/2014/main" id="{E4276988-CFDB-714C-B565-2F722FA68404}"/>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4241" name="AutoShape 29">
            <a:extLst>
              <a:ext uri="{FF2B5EF4-FFF2-40B4-BE49-F238E27FC236}">
                <a16:creationId xmlns:a16="http://schemas.microsoft.com/office/drawing/2014/main" id="{80D9811D-0D61-9246-8018-FAEBF52837FD}"/>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42" name="矩形 56">
            <a:extLst>
              <a:ext uri="{FF2B5EF4-FFF2-40B4-BE49-F238E27FC236}">
                <a16:creationId xmlns:a16="http://schemas.microsoft.com/office/drawing/2014/main" id="{E5799C2C-BCA2-5D4C-B375-928BB85DEB17}"/>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86E5624D-3C72-534A-BFCF-B61E692A00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D5B4744-F5A9-7947-95A4-3C209B185954}" type="slidenum">
              <a:rPr lang="zh-CN" altLang="en-US" sz="1400">
                <a:latin typeface="Times New Roman" panose="02020603050405020304" pitchFamily="18" charset="0"/>
              </a:rPr>
              <a:pPr>
                <a:spcBef>
                  <a:spcPct val="0"/>
                </a:spcBef>
                <a:buFontTx/>
                <a:buNone/>
              </a:pPr>
              <a:t>46</a:t>
            </a:fld>
            <a:endParaRPr lang="en-US" altLang="zh-CN" sz="1400">
              <a:latin typeface="Times New Roman" panose="02020603050405020304" pitchFamily="18" charset="0"/>
            </a:endParaRPr>
          </a:p>
        </p:txBody>
      </p:sp>
      <p:sp>
        <p:nvSpPr>
          <p:cNvPr id="96259" name="Rectangle 2">
            <a:extLst>
              <a:ext uri="{FF2B5EF4-FFF2-40B4-BE49-F238E27FC236}">
                <a16:creationId xmlns:a16="http://schemas.microsoft.com/office/drawing/2014/main" id="{3DF9617F-C4FC-0848-8ED8-16722A033191}"/>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96260" name="Rectangle 3">
            <a:extLst>
              <a:ext uri="{FF2B5EF4-FFF2-40B4-BE49-F238E27FC236}">
                <a16:creationId xmlns:a16="http://schemas.microsoft.com/office/drawing/2014/main" id="{07DBC75C-8627-7D4C-9E99-7CE486C299A1}"/>
              </a:ext>
            </a:extLst>
          </p:cNvPr>
          <p:cNvSpPr>
            <a:spLocks noGrp="1" noChangeArrowheads="1"/>
          </p:cNvSpPr>
          <p:nvPr>
            <p:ph type="body" idx="1"/>
          </p:nvPr>
        </p:nvSpPr>
        <p:spPr>
          <a:xfrm>
            <a:off x="457200" y="1447800"/>
            <a:ext cx="8305800" cy="914400"/>
          </a:xfrm>
        </p:spPr>
        <p:txBody>
          <a:bodyPr/>
          <a:lstStyle/>
          <a:p>
            <a:pPr marL="0" indent="0">
              <a:buFontTx/>
              <a:buNone/>
            </a:pPr>
            <a:r>
              <a:rPr lang="en-US" altLang="zh-CN">
                <a:ea typeface="宋体" panose="02010600030101010101" pitchFamily="2" charset="-122"/>
              </a:rPr>
              <a:t>Main memory reads </a:t>
            </a:r>
            <a:r>
              <a:rPr lang="en-US" altLang="zh-CN" b="1">
                <a:solidFill>
                  <a:srgbClr val="FF0000"/>
                </a:solidFill>
                <a:latin typeface="Courier New" panose="02070309020205020404" pitchFamily="49" charset="0"/>
                <a:ea typeface="宋体" panose="02010600030101010101" pitchFamily="2" charset="-122"/>
              </a:rPr>
              <a:t>A’</a:t>
            </a:r>
            <a:r>
              <a:rPr lang="en-US" altLang="zh-CN">
                <a:ea typeface="宋体" panose="02010600030101010101" pitchFamily="2" charset="-122"/>
              </a:rPr>
              <a:t> from the memory bus, retrieves 8 bytes </a:t>
            </a:r>
            <a:r>
              <a:rPr lang="en-US" altLang="zh-CN" b="1">
                <a:solidFill>
                  <a:srgbClr val="FF0000"/>
                </a:solidFill>
                <a:latin typeface="Courier New" panose="02070309020205020404" pitchFamily="49" charset="0"/>
                <a:ea typeface="宋体" panose="02010600030101010101" pitchFamily="2" charset="-122"/>
              </a:rPr>
              <a:t>x</a:t>
            </a:r>
            <a:r>
              <a:rPr lang="en-US" altLang="zh-CN">
                <a:ea typeface="宋体" panose="02010600030101010101" pitchFamily="2" charset="-122"/>
              </a:rPr>
              <a:t>, and places it on the bus</a:t>
            </a:r>
          </a:p>
        </p:txBody>
      </p:sp>
      <p:sp>
        <p:nvSpPr>
          <p:cNvPr id="96261" name="Rectangle 5">
            <a:extLst>
              <a:ext uri="{FF2B5EF4-FFF2-40B4-BE49-F238E27FC236}">
                <a16:creationId xmlns:a16="http://schemas.microsoft.com/office/drawing/2014/main" id="{BD978A5C-D20C-0041-B7F1-6811942E74F9}"/>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6262" name="Line 19">
            <a:extLst>
              <a:ext uri="{FF2B5EF4-FFF2-40B4-BE49-F238E27FC236}">
                <a16:creationId xmlns:a16="http://schemas.microsoft.com/office/drawing/2014/main" id="{1C9D58F4-75FA-0A4D-B9FE-7055CA69D948}"/>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6263" name="Text Box 21">
            <a:extLst>
              <a:ext uri="{FF2B5EF4-FFF2-40B4-BE49-F238E27FC236}">
                <a16:creationId xmlns:a16="http://schemas.microsoft.com/office/drawing/2014/main" id="{0B0D1838-B9D4-5A47-92AE-56851AAD933D}"/>
              </a:ext>
            </a:extLst>
          </p:cNvPr>
          <p:cNvSpPr txBox="1">
            <a:spLocks noChangeArrowheads="1"/>
          </p:cNvSpPr>
          <p:nvPr/>
        </p:nvSpPr>
        <p:spPr bwMode="auto">
          <a:xfrm>
            <a:off x="5919788" y="4687888"/>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solidFill>
                  <a:srgbClr val="FF0000"/>
                </a:solidFill>
                <a:latin typeface="Helvetica" pitchFamily="2" charset="0"/>
              </a:rPr>
              <a:t>X</a:t>
            </a:r>
          </a:p>
        </p:txBody>
      </p:sp>
      <p:sp>
        <p:nvSpPr>
          <p:cNvPr id="96264" name="Text Box 22">
            <a:extLst>
              <a:ext uri="{FF2B5EF4-FFF2-40B4-BE49-F238E27FC236}">
                <a16:creationId xmlns:a16="http://schemas.microsoft.com/office/drawing/2014/main" id="{E5FF4DD6-8D48-7E49-BCB7-41F9E4D90872}"/>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96265" name="Text Box 23">
            <a:extLst>
              <a:ext uri="{FF2B5EF4-FFF2-40B4-BE49-F238E27FC236}">
                <a16:creationId xmlns:a16="http://schemas.microsoft.com/office/drawing/2014/main" id="{E8B22C07-4F54-2F47-8C41-D4CBA81E8BC9}"/>
              </a:ext>
            </a:extLst>
          </p:cNvPr>
          <p:cNvSpPr txBox="1">
            <a:spLocks noChangeArrowheads="1"/>
          </p:cNvSpPr>
          <p:nvPr/>
        </p:nvSpPr>
        <p:spPr bwMode="auto">
          <a:xfrm>
            <a:off x="7672388" y="51403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a:t>
            </a:r>
          </a:p>
        </p:txBody>
      </p:sp>
      <p:sp>
        <p:nvSpPr>
          <p:cNvPr id="96266" name="Rectangle 24">
            <a:extLst>
              <a:ext uri="{FF2B5EF4-FFF2-40B4-BE49-F238E27FC236}">
                <a16:creationId xmlns:a16="http://schemas.microsoft.com/office/drawing/2014/main" id="{D3527A0F-5F38-694B-AF2E-153522398A2E}"/>
              </a:ext>
            </a:extLst>
          </p:cNvPr>
          <p:cNvSpPr>
            <a:spLocks noChangeArrowheads="1"/>
          </p:cNvSpPr>
          <p:nvPr/>
        </p:nvSpPr>
        <p:spPr bwMode="auto">
          <a:xfrm>
            <a:off x="6770688" y="5214938"/>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x</a:t>
            </a:r>
          </a:p>
        </p:txBody>
      </p:sp>
      <p:sp>
        <p:nvSpPr>
          <p:cNvPr id="96267" name="Text Box 25">
            <a:extLst>
              <a:ext uri="{FF2B5EF4-FFF2-40B4-BE49-F238E27FC236}">
                <a16:creationId xmlns:a16="http://schemas.microsoft.com/office/drawing/2014/main" id="{B548F05A-491F-584B-8181-516C2D37B662}"/>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96268" name="AutoShape 4">
            <a:extLst>
              <a:ext uri="{FF2B5EF4-FFF2-40B4-BE49-F238E27FC236}">
                <a16:creationId xmlns:a16="http://schemas.microsoft.com/office/drawing/2014/main" id="{32F8A1E8-694C-F24F-8F99-9BDA8FBBE80E}"/>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69" name="Rectangle 5">
            <a:extLst>
              <a:ext uri="{FF2B5EF4-FFF2-40B4-BE49-F238E27FC236}">
                <a16:creationId xmlns:a16="http://schemas.microsoft.com/office/drawing/2014/main" id="{35CD0D43-82C9-564D-9471-C722958DBC35}"/>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96270" name="AutoShape 6">
            <a:extLst>
              <a:ext uri="{FF2B5EF4-FFF2-40B4-BE49-F238E27FC236}">
                <a16:creationId xmlns:a16="http://schemas.microsoft.com/office/drawing/2014/main" id="{EBF6D18F-065C-8140-9A99-B3528559B6D9}"/>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1" name="Rectangle 7">
            <a:extLst>
              <a:ext uri="{FF2B5EF4-FFF2-40B4-BE49-F238E27FC236}">
                <a16:creationId xmlns:a16="http://schemas.microsoft.com/office/drawing/2014/main" id="{F1553BB2-0FCB-D340-BB73-7F10B0992389}"/>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96272" name="Rectangle 8">
            <a:extLst>
              <a:ext uri="{FF2B5EF4-FFF2-40B4-BE49-F238E27FC236}">
                <a16:creationId xmlns:a16="http://schemas.microsoft.com/office/drawing/2014/main" id="{96836DBB-9AA2-C74B-824F-80422E48A6E5}"/>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3" name="Rectangle 9">
            <a:extLst>
              <a:ext uri="{FF2B5EF4-FFF2-40B4-BE49-F238E27FC236}">
                <a16:creationId xmlns:a16="http://schemas.microsoft.com/office/drawing/2014/main" id="{45959753-E059-384A-84D8-5AFF1BAFA6BE}"/>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4" name="Rectangle 10">
            <a:extLst>
              <a:ext uri="{FF2B5EF4-FFF2-40B4-BE49-F238E27FC236}">
                <a16:creationId xmlns:a16="http://schemas.microsoft.com/office/drawing/2014/main" id="{155B4803-711E-E24A-ABFA-75B9A7756194}"/>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5" name="Rectangle 11">
            <a:extLst>
              <a:ext uri="{FF2B5EF4-FFF2-40B4-BE49-F238E27FC236}">
                <a16:creationId xmlns:a16="http://schemas.microsoft.com/office/drawing/2014/main" id="{24E3E738-6FF5-174E-99D8-EA76AB444980}"/>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6" name="Rectangle 12">
            <a:extLst>
              <a:ext uri="{FF2B5EF4-FFF2-40B4-BE49-F238E27FC236}">
                <a16:creationId xmlns:a16="http://schemas.microsoft.com/office/drawing/2014/main" id="{988319E8-5D0F-EC48-A398-74807AA0BD9D}"/>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7" name="AutoShape 13">
            <a:extLst>
              <a:ext uri="{FF2B5EF4-FFF2-40B4-BE49-F238E27FC236}">
                <a16:creationId xmlns:a16="http://schemas.microsoft.com/office/drawing/2014/main" id="{19F3EEE7-B94B-6942-9034-6000A6DEB7A1}"/>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8" name="AutoShape 14">
            <a:extLst>
              <a:ext uri="{FF2B5EF4-FFF2-40B4-BE49-F238E27FC236}">
                <a16:creationId xmlns:a16="http://schemas.microsoft.com/office/drawing/2014/main" id="{549F3397-C225-DA45-9B9A-A45E7239307B}"/>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9" name="Rectangle 17">
            <a:extLst>
              <a:ext uri="{FF2B5EF4-FFF2-40B4-BE49-F238E27FC236}">
                <a16:creationId xmlns:a16="http://schemas.microsoft.com/office/drawing/2014/main" id="{42586DE7-7839-1643-B413-712092D080E6}"/>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96280" name="Text Box 18">
            <a:extLst>
              <a:ext uri="{FF2B5EF4-FFF2-40B4-BE49-F238E27FC236}">
                <a16:creationId xmlns:a16="http://schemas.microsoft.com/office/drawing/2014/main" id="{224D92AF-DD2D-1948-8A22-4890A8938177}"/>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96281" name="AutoShape 19">
            <a:extLst>
              <a:ext uri="{FF2B5EF4-FFF2-40B4-BE49-F238E27FC236}">
                <a16:creationId xmlns:a16="http://schemas.microsoft.com/office/drawing/2014/main" id="{851DFC48-59A3-A34D-8503-606657C44B97}"/>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82" name="Rectangle 20">
            <a:extLst>
              <a:ext uri="{FF2B5EF4-FFF2-40B4-BE49-F238E27FC236}">
                <a16:creationId xmlns:a16="http://schemas.microsoft.com/office/drawing/2014/main" id="{0E8C3FC1-B3C8-DA4C-A8E6-F7006F6B98E6}"/>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83" name="Text Box 21">
            <a:extLst>
              <a:ext uri="{FF2B5EF4-FFF2-40B4-BE49-F238E27FC236}">
                <a16:creationId xmlns:a16="http://schemas.microsoft.com/office/drawing/2014/main" id="{B1BB2966-B06E-AF4E-9CE1-891AF6EE460B}"/>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96284" name="Text Box 24">
            <a:extLst>
              <a:ext uri="{FF2B5EF4-FFF2-40B4-BE49-F238E27FC236}">
                <a16:creationId xmlns:a16="http://schemas.microsoft.com/office/drawing/2014/main" id="{9B9E12C5-FEBF-1B41-87FB-4ACB1F4A81CE}"/>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96285" name="Line 25">
            <a:extLst>
              <a:ext uri="{FF2B5EF4-FFF2-40B4-BE49-F238E27FC236}">
                <a16:creationId xmlns:a16="http://schemas.microsoft.com/office/drawing/2014/main" id="{AF54D116-1F5F-8045-9B05-6AA61EB8C073}"/>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6286" name="Text Box 26">
            <a:extLst>
              <a:ext uri="{FF2B5EF4-FFF2-40B4-BE49-F238E27FC236}">
                <a16:creationId xmlns:a16="http://schemas.microsoft.com/office/drawing/2014/main" id="{87D25E9F-4D0E-FA40-83D5-B8D4A12BDE6E}"/>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96287" name="Line 27">
            <a:extLst>
              <a:ext uri="{FF2B5EF4-FFF2-40B4-BE49-F238E27FC236}">
                <a16:creationId xmlns:a16="http://schemas.microsoft.com/office/drawing/2014/main" id="{29D27C48-8CEC-1643-BC35-39524A47AFC1}"/>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6288" name="Rectangle 28">
            <a:extLst>
              <a:ext uri="{FF2B5EF4-FFF2-40B4-BE49-F238E27FC236}">
                <a16:creationId xmlns:a16="http://schemas.microsoft.com/office/drawing/2014/main" id="{47018014-8559-AE43-BEA5-18FD927CF43F}"/>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6289" name="AutoShape 29">
            <a:extLst>
              <a:ext uri="{FF2B5EF4-FFF2-40B4-BE49-F238E27FC236}">
                <a16:creationId xmlns:a16="http://schemas.microsoft.com/office/drawing/2014/main" id="{D07B9369-20F6-EE42-81B9-7A74C0EAF56F}"/>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90" name="矩形 56">
            <a:extLst>
              <a:ext uri="{FF2B5EF4-FFF2-40B4-BE49-F238E27FC236}">
                <a16:creationId xmlns:a16="http://schemas.microsoft.com/office/drawing/2014/main" id="{DD781D6D-8B70-5046-8ED1-49B8BC4B697A}"/>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16057C85-6E6D-C943-B3CE-94044FA026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9F6DC0E-1841-844C-9FBF-1F440BB11E97}" type="slidenum">
              <a:rPr lang="zh-CN" altLang="en-US" sz="1400">
                <a:latin typeface="Times New Roman" panose="02020603050405020304" pitchFamily="18" charset="0"/>
              </a:rPr>
              <a:pPr>
                <a:spcBef>
                  <a:spcPct val="0"/>
                </a:spcBef>
                <a:buFontTx/>
                <a:buNone/>
              </a:pPr>
              <a:t>47</a:t>
            </a:fld>
            <a:endParaRPr lang="en-US" altLang="zh-CN" sz="1400">
              <a:latin typeface="Times New Roman" panose="02020603050405020304" pitchFamily="18" charset="0"/>
            </a:endParaRPr>
          </a:p>
        </p:txBody>
      </p:sp>
      <p:sp>
        <p:nvSpPr>
          <p:cNvPr id="98307" name="Rectangle 2">
            <a:extLst>
              <a:ext uri="{FF2B5EF4-FFF2-40B4-BE49-F238E27FC236}">
                <a16:creationId xmlns:a16="http://schemas.microsoft.com/office/drawing/2014/main" id="{E3055ABA-7798-AF43-8114-430F9127C1A8}"/>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98308" name="Rectangle 3">
            <a:extLst>
              <a:ext uri="{FF2B5EF4-FFF2-40B4-BE49-F238E27FC236}">
                <a16:creationId xmlns:a16="http://schemas.microsoft.com/office/drawing/2014/main" id="{D94F0042-5221-5846-85DC-92043194972E}"/>
              </a:ext>
            </a:extLst>
          </p:cNvPr>
          <p:cNvSpPr>
            <a:spLocks noGrp="1" noChangeArrowheads="1"/>
          </p:cNvSpPr>
          <p:nvPr>
            <p:ph type="body" idx="1"/>
          </p:nvPr>
        </p:nvSpPr>
        <p:spPr>
          <a:xfrm>
            <a:off x="457200" y="1447800"/>
            <a:ext cx="8305800" cy="914400"/>
          </a:xfrm>
        </p:spPr>
        <p:txBody>
          <a:bodyPr/>
          <a:lstStyle/>
          <a:p>
            <a:pPr marL="0" indent="0">
              <a:buFontTx/>
              <a:buNone/>
            </a:pPr>
            <a:r>
              <a:rPr lang="en-US" altLang="zh-CN">
                <a:ea typeface="宋体" panose="02010600030101010101" pitchFamily="2" charset="-122"/>
              </a:rPr>
              <a:t>CPU reads </a:t>
            </a:r>
            <a:r>
              <a:rPr lang="en-US" altLang="zh-CN" b="1">
                <a:solidFill>
                  <a:srgbClr val="FF0000"/>
                </a:solidFill>
                <a:latin typeface="Courier New" panose="02070309020205020404" pitchFamily="49" charset="0"/>
                <a:ea typeface="宋体" panose="02010600030101010101" pitchFamily="2" charset="-122"/>
              </a:rPr>
              <a:t>x</a:t>
            </a:r>
            <a:r>
              <a:rPr lang="en-US" altLang="zh-CN">
                <a:ea typeface="宋体" panose="02010600030101010101" pitchFamily="2" charset="-122"/>
              </a:rPr>
              <a:t> from the bus and copies it into the cache line </a:t>
            </a:r>
          </a:p>
        </p:txBody>
      </p:sp>
      <p:sp>
        <p:nvSpPr>
          <p:cNvPr id="98309" name="Rectangle 5">
            <a:extLst>
              <a:ext uri="{FF2B5EF4-FFF2-40B4-BE49-F238E27FC236}">
                <a16:creationId xmlns:a16="http://schemas.microsoft.com/office/drawing/2014/main" id="{AEA1FB50-5E42-3241-8495-712D41C4AED0}"/>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8310" name="Line 19">
            <a:extLst>
              <a:ext uri="{FF2B5EF4-FFF2-40B4-BE49-F238E27FC236}">
                <a16:creationId xmlns:a16="http://schemas.microsoft.com/office/drawing/2014/main" id="{76E7AC73-F48B-DA41-AB52-9A219B3C19FC}"/>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8311" name="Text Box 22">
            <a:extLst>
              <a:ext uri="{FF2B5EF4-FFF2-40B4-BE49-F238E27FC236}">
                <a16:creationId xmlns:a16="http://schemas.microsoft.com/office/drawing/2014/main" id="{106260B4-9A80-0142-BA9D-799886A97368}"/>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98312" name="Text Box 23">
            <a:extLst>
              <a:ext uri="{FF2B5EF4-FFF2-40B4-BE49-F238E27FC236}">
                <a16:creationId xmlns:a16="http://schemas.microsoft.com/office/drawing/2014/main" id="{63648E95-699C-2141-81B9-9365CD4E723F}"/>
              </a:ext>
            </a:extLst>
          </p:cNvPr>
          <p:cNvSpPr txBox="1">
            <a:spLocks noChangeArrowheads="1"/>
          </p:cNvSpPr>
          <p:nvPr/>
        </p:nvSpPr>
        <p:spPr bwMode="auto">
          <a:xfrm>
            <a:off x="7672388" y="4953000"/>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A’</a:t>
            </a:r>
          </a:p>
        </p:txBody>
      </p:sp>
      <p:sp>
        <p:nvSpPr>
          <p:cNvPr id="98313" name="Text Box 25">
            <a:extLst>
              <a:ext uri="{FF2B5EF4-FFF2-40B4-BE49-F238E27FC236}">
                <a16:creationId xmlns:a16="http://schemas.microsoft.com/office/drawing/2014/main" id="{0E492428-428F-1642-8D51-7EF328D7CC1F}"/>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98314" name="AutoShape 4">
            <a:extLst>
              <a:ext uri="{FF2B5EF4-FFF2-40B4-BE49-F238E27FC236}">
                <a16:creationId xmlns:a16="http://schemas.microsoft.com/office/drawing/2014/main" id="{A4D113D9-2C91-7842-90E1-3880729B1C16}"/>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15" name="Rectangle 5">
            <a:extLst>
              <a:ext uri="{FF2B5EF4-FFF2-40B4-BE49-F238E27FC236}">
                <a16:creationId xmlns:a16="http://schemas.microsoft.com/office/drawing/2014/main" id="{D3D325EA-1790-0844-AE68-7D5CF2F1208C}"/>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98316" name="AutoShape 6">
            <a:extLst>
              <a:ext uri="{FF2B5EF4-FFF2-40B4-BE49-F238E27FC236}">
                <a16:creationId xmlns:a16="http://schemas.microsoft.com/office/drawing/2014/main" id="{C5DC43A0-0D94-CF4F-9A69-A3075244FBC4}"/>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17" name="Rectangle 7">
            <a:extLst>
              <a:ext uri="{FF2B5EF4-FFF2-40B4-BE49-F238E27FC236}">
                <a16:creationId xmlns:a16="http://schemas.microsoft.com/office/drawing/2014/main" id="{B4860BC5-620A-AE4D-9234-EC662FFE2FFA}"/>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98318" name="Rectangle 8">
            <a:extLst>
              <a:ext uri="{FF2B5EF4-FFF2-40B4-BE49-F238E27FC236}">
                <a16:creationId xmlns:a16="http://schemas.microsoft.com/office/drawing/2014/main" id="{B748F078-5E03-F648-82B6-CB5C139AE04B}"/>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19" name="Rectangle 9">
            <a:extLst>
              <a:ext uri="{FF2B5EF4-FFF2-40B4-BE49-F238E27FC236}">
                <a16:creationId xmlns:a16="http://schemas.microsoft.com/office/drawing/2014/main" id="{D793D2A2-641F-6E43-9014-143C7A45E6DE}"/>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0" name="Rectangle 10">
            <a:extLst>
              <a:ext uri="{FF2B5EF4-FFF2-40B4-BE49-F238E27FC236}">
                <a16:creationId xmlns:a16="http://schemas.microsoft.com/office/drawing/2014/main" id="{F03F0B75-3455-2E42-9F12-DD8F767D42F2}"/>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1" name="Rectangle 11">
            <a:extLst>
              <a:ext uri="{FF2B5EF4-FFF2-40B4-BE49-F238E27FC236}">
                <a16:creationId xmlns:a16="http://schemas.microsoft.com/office/drawing/2014/main" id="{16014C16-2496-8346-BA08-5EC1C6683530}"/>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2" name="Rectangle 12">
            <a:extLst>
              <a:ext uri="{FF2B5EF4-FFF2-40B4-BE49-F238E27FC236}">
                <a16:creationId xmlns:a16="http://schemas.microsoft.com/office/drawing/2014/main" id="{8C0ECFC0-3704-6444-B5DE-04B8EDA5B444}"/>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3" name="AutoShape 13">
            <a:extLst>
              <a:ext uri="{FF2B5EF4-FFF2-40B4-BE49-F238E27FC236}">
                <a16:creationId xmlns:a16="http://schemas.microsoft.com/office/drawing/2014/main" id="{DA023862-0C59-014E-BA9E-6B0695F823EA}"/>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4" name="AutoShape 14">
            <a:extLst>
              <a:ext uri="{FF2B5EF4-FFF2-40B4-BE49-F238E27FC236}">
                <a16:creationId xmlns:a16="http://schemas.microsoft.com/office/drawing/2014/main" id="{8B1CF530-E4DB-6143-8E1A-542F6768B05E}"/>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5" name="Rectangle 17">
            <a:extLst>
              <a:ext uri="{FF2B5EF4-FFF2-40B4-BE49-F238E27FC236}">
                <a16:creationId xmlns:a16="http://schemas.microsoft.com/office/drawing/2014/main" id="{E12DCB52-11A1-3846-BFE8-5DAAD3DBB8A8}"/>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98326" name="Text Box 18">
            <a:extLst>
              <a:ext uri="{FF2B5EF4-FFF2-40B4-BE49-F238E27FC236}">
                <a16:creationId xmlns:a16="http://schemas.microsoft.com/office/drawing/2014/main" id="{A123240C-6E5D-E144-AA29-86C9771A919F}"/>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98327" name="AutoShape 19">
            <a:extLst>
              <a:ext uri="{FF2B5EF4-FFF2-40B4-BE49-F238E27FC236}">
                <a16:creationId xmlns:a16="http://schemas.microsoft.com/office/drawing/2014/main" id="{14D48687-756A-3E4C-8822-D6884E236764}"/>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8" name="Rectangle 20">
            <a:extLst>
              <a:ext uri="{FF2B5EF4-FFF2-40B4-BE49-F238E27FC236}">
                <a16:creationId xmlns:a16="http://schemas.microsoft.com/office/drawing/2014/main" id="{B0111BDE-F0E4-A14D-B22A-C631FDCB1C36}"/>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9" name="Text Box 21">
            <a:extLst>
              <a:ext uri="{FF2B5EF4-FFF2-40B4-BE49-F238E27FC236}">
                <a16:creationId xmlns:a16="http://schemas.microsoft.com/office/drawing/2014/main" id="{3C1CEBAE-CEB0-4843-915A-5925B8172286}"/>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98330" name="Text Box 24">
            <a:extLst>
              <a:ext uri="{FF2B5EF4-FFF2-40B4-BE49-F238E27FC236}">
                <a16:creationId xmlns:a16="http://schemas.microsoft.com/office/drawing/2014/main" id="{A0282125-34F6-1248-8B13-2883C2B53B67}"/>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98331" name="Line 25">
            <a:extLst>
              <a:ext uri="{FF2B5EF4-FFF2-40B4-BE49-F238E27FC236}">
                <a16:creationId xmlns:a16="http://schemas.microsoft.com/office/drawing/2014/main" id="{459C6F8C-0B2B-2840-A291-114356B89620}"/>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8332" name="Text Box 26">
            <a:extLst>
              <a:ext uri="{FF2B5EF4-FFF2-40B4-BE49-F238E27FC236}">
                <a16:creationId xmlns:a16="http://schemas.microsoft.com/office/drawing/2014/main" id="{BD40E807-3487-3D40-A5E3-CD5FD9B50CF1}"/>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98333" name="Line 27">
            <a:extLst>
              <a:ext uri="{FF2B5EF4-FFF2-40B4-BE49-F238E27FC236}">
                <a16:creationId xmlns:a16="http://schemas.microsoft.com/office/drawing/2014/main" id="{2BF6C687-8F50-D242-95F1-EF21EC0EFDC0}"/>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8334" name="Rectangle 28">
            <a:extLst>
              <a:ext uri="{FF2B5EF4-FFF2-40B4-BE49-F238E27FC236}">
                <a16:creationId xmlns:a16="http://schemas.microsoft.com/office/drawing/2014/main" id="{85CD2B59-469C-E34B-BD47-CFF5DC576904}"/>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8335" name="AutoShape 29">
            <a:extLst>
              <a:ext uri="{FF2B5EF4-FFF2-40B4-BE49-F238E27FC236}">
                <a16:creationId xmlns:a16="http://schemas.microsoft.com/office/drawing/2014/main" id="{53D68EA8-7B68-8B49-AAA0-5A2A9D4D6B31}"/>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36" name="矩形 56">
            <a:extLst>
              <a:ext uri="{FF2B5EF4-FFF2-40B4-BE49-F238E27FC236}">
                <a16:creationId xmlns:a16="http://schemas.microsoft.com/office/drawing/2014/main" id="{2BA96E05-8518-FA4A-8A27-92988061082C}"/>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grpSp>
        <p:nvGrpSpPr>
          <p:cNvPr id="2" name="组合 57">
            <a:extLst>
              <a:ext uri="{FF2B5EF4-FFF2-40B4-BE49-F238E27FC236}">
                <a16:creationId xmlns:a16="http://schemas.microsoft.com/office/drawing/2014/main" id="{B45ABFBE-693C-8442-958D-2F97E6E1A021}"/>
              </a:ext>
            </a:extLst>
          </p:cNvPr>
          <p:cNvGrpSpPr/>
          <p:nvPr/>
        </p:nvGrpSpPr>
        <p:grpSpPr>
          <a:xfrm>
            <a:off x="385332" y="4006910"/>
            <a:ext cx="1062464" cy="339467"/>
            <a:chOff x="7046962" y="2616200"/>
            <a:chExt cx="1006544" cy="339467"/>
          </a:xfrm>
          <a:solidFill>
            <a:srgbClr val="FF0000"/>
          </a:solidFill>
        </p:grpSpPr>
        <p:sp>
          <p:nvSpPr>
            <p:cNvPr id="55" name="矩形 54">
              <a:extLst>
                <a:ext uri="{FF2B5EF4-FFF2-40B4-BE49-F238E27FC236}">
                  <a16:creationId xmlns:a16="http://schemas.microsoft.com/office/drawing/2014/main" id="{F7EA6342-9100-0347-BBF8-1413942A7600}"/>
                </a:ext>
              </a:extLst>
            </p:cNvPr>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a:defRPr/>
              </a:pPr>
              <a:endParaRPr lang="zh-CN" altLang="en-US" b="0" dirty="0">
                <a:latin typeface="Nanum Myeongjo" panose="02020603020101020101" pitchFamily="18" charset="-127"/>
              </a:endParaRPr>
            </a:p>
          </p:txBody>
        </p:sp>
        <p:sp>
          <p:nvSpPr>
            <p:cNvPr id="56" name="TextBox 55">
              <a:extLst>
                <a:ext uri="{FF2B5EF4-FFF2-40B4-BE49-F238E27FC236}">
                  <a16:creationId xmlns:a16="http://schemas.microsoft.com/office/drawing/2014/main" id="{1B31D8E7-DDFC-C147-B8EB-3572BB82F2F9}"/>
                </a:ext>
              </a:extLst>
            </p:cNvPr>
            <p:cNvSpPr txBox="1"/>
            <p:nvPr/>
          </p:nvSpPr>
          <p:spPr>
            <a:xfrm>
              <a:off x="7046962" y="2647890"/>
              <a:ext cx="288845" cy="307777"/>
            </a:xfrm>
            <a:prstGeom prst="rect">
              <a:avLst/>
            </a:prstGeom>
            <a:noFill/>
          </p:spPr>
          <p:txBody>
            <a:bodyPr wrap="none">
              <a:spAutoFit/>
            </a:bodyPr>
            <a:lstStyle/>
            <a:p>
              <a:pPr>
                <a:defRPr/>
              </a:pPr>
              <a:r>
                <a:rPr lang="en-US" altLang="zh-CN" sz="1400" dirty="0">
                  <a:latin typeface="Helvetica" pitchFamily="34" charset="0"/>
                </a:rPr>
                <a:t>X</a:t>
              </a:r>
              <a:endParaRPr lang="zh-CN" altLang="en-US" sz="1400" dirty="0">
                <a:latin typeface="Helvetica" pitchFamily="34" charset="0"/>
              </a:endParaRPr>
            </a:p>
          </p:txBody>
        </p:sp>
      </p:grpSp>
      <p:sp>
        <p:nvSpPr>
          <p:cNvPr id="98338" name="Rectangle 24">
            <a:extLst>
              <a:ext uri="{FF2B5EF4-FFF2-40B4-BE49-F238E27FC236}">
                <a16:creationId xmlns:a16="http://schemas.microsoft.com/office/drawing/2014/main" id="{A1D85CB2-15A0-364A-9752-55F41A0856A3}"/>
              </a:ext>
            </a:extLst>
          </p:cNvPr>
          <p:cNvSpPr>
            <a:spLocks noChangeArrowheads="1"/>
          </p:cNvSpPr>
          <p:nvPr/>
        </p:nvSpPr>
        <p:spPr bwMode="auto">
          <a:xfrm>
            <a:off x="6770688" y="5029200"/>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X</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89D912D-9F2D-494F-AB8D-0899994139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4275667-49EF-FF45-A019-F4BE9C9DE142}" type="slidenum">
              <a:rPr lang="zh-CN" altLang="en-US" sz="1400">
                <a:latin typeface="Times New Roman" panose="02020603050405020304" pitchFamily="18" charset="0"/>
              </a:rPr>
              <a:pPr>
                <a:spcBef>
                  <a:spcPct val="0"/>
                </a:spcBef>
                <a:buFontTx/>
                <a:buNone/>
              </a:pPr>
              <a:t>48</a:t>
            </a:fld>
            <a:endParaRPr lang="en-US" altLang="zh-CN" sz="1400">
              <a:latin typeface="Times New Roman" panose="02020603050405020304" pitchFamily="18" charset="0"/>
            </a:endParaRPr>
          </a:p>
        </p:txBody>
      </p:sp>
      <p:sp>
        <p:nvSpPr>
          <p:cNvPr id="100355" name="Rectangle 2">
            <a:extLst>
              <a:ext uri="{FF2B5EF4-FFF2-40B4-BE49-F238E27FC236}">
                <a16:creationId xmlns:a16="http://schemas.microsoft.com/office/drawing/2014/main" id="{DD423850-EAE6-1C4D-BDCD-ABB6FF584E47}"/>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100356" name="Rectangle 3">
            <a:extLst>
              <a:ext uri="{FF2B5EF4-FFF2-40B4-BE49-F238E27FC236}">
                <a16:creationId xmlns:a16="http://schemas.microsoft.com/office/drawing/2014/main" id="{C39DE1E7-31C1-5446-94E0-BA7791ADEDB3}"/>
              </a:ext>
            </a:extLst>
          </p:cNvPr>
          <p:cNvSpPr>
            <a:spLocks noGrp="1" noChangeArrowheads="1"/>
          </p:cNvSpPr>
          <p:nvPr>
            <p:ph type="body" idx="1"/>
          </p:nvPr>
        </p:nvSpPr>
        <p:spPr>
          <a:xfrm>
            <a:off x="457200" y="1447800"/>
            <a:ext cx="8305800" cy="914400"/>
          </a:xfrm>
        </p:spPr>
        <p:txBody>
          <a:bodyPr/>
          <a:lstStyle/>
          <a:p>
            <a:pPr marL="0" indent="0">
              <a:spcBef>
                <a:spcPct val="0"/>
              </a:spcBef>
              <a:buFontTx/>
              <a:buNone/>
            </a:pPr>
            <a:r>
              <a:rPr lang="en-US" altLang="zh-CN">
                <a:ea typeface="宋体" panose="02010600030101010101" pitchFamily="2" charset="-122"/>
              </a:rPr>
              <a:t>Increase A’ by 1, and copy </a:t>
            </a:r>
            <a:r>
              <a:rPr lang="en-US" altLang="zh-CN">
                <a:solidFill>
                  <a:srgbClr val="FF0000"/>
                </a:solidFill>
                <a:ea typeface="宋体" panose="02010600030101010101" pitchFamily="2" charset="-122"/>
              </a:rPr>
              <a:t>Y</a:t>
            </a:r>
            <a:r>
              <a:rPr lang="en-US" altLang="zh-CN">
                <a:ea typeface="宋体" panose="02010600030101010101" pitchFamily="2" charset="-122"/>
              </a:rPr>
              <a:t> in A’+1 into the cache line. </a:t>
            </a:r>
          </a:p>
        </p:txBody>
      </p:sp>
      <p:sp>
        <p:nvSpPr>
          <p:cNvPr id="100357" name="Rectangle 5">
            <a:extLst>
              <a:ext uri="{FF2B5EF4-FFF2-40B4-BE49-F238E27FC236}">
                <a16:creationId xmlns:a16="http://schemas.microsoft.com/office/drawing/2014/main" id="{BAE0AC59-CBD6-354C-9F87-208E0CB39D5A}"/>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100358" name="Line 19">
            <a:extLst>
              <a:ext uri="{FF2B5EF4-FFF2-40B4-BE49-F238E27FC236}">
                <a16:creationId xmlns:a16="http://schemas.microsoft.com/office/drawing/2014/main" id="{91D06E76-AF4F-DF47-AC09-595DEE8F0629}"/>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0359" name="Text Box 22">
            <a:extLst>
              <a:ext uri="{FF2B5EF4-FFF2-40B4-BE49-F238E27FC236}">
                <a16:creationId xmlns:a16="http://schemas.microsoft.com/office/drawing/2014/main" id="{4D3AD958-CF4A-364C-8F8C-429C3A4E4C7E}"/>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100360" name="Text Box 23">
            <a:extLst>
              <a:ext uri="{FF2B5EF4-FFF2-40B4-BE49-F238E27FC236}">
                <a16:creationId xmlns:a16="http://schemas.microsoft.com/office/drawing/2014/main" id="{6FCB17E0-EE8B-C445-86DD-AB05C0C5B7C4}"/>
              </a:ext>
            </a:extLst>
          </p:cNvPr>
          <p:cNvSpPr txBox="1">
            <a:spLocks noChangeArrowheads="1"/>
          </p:cNvSpPr>
          <p:nvPr/>
        </p:nvSpPr>
        <p:spPr bwMode="auto">
          <a:xfrm>
            <a:off x="7672388" y="5181600"/>
            <a:ext cx="71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A’+1</a:t>
            </a:r>
          </a:p>
        </p:txBody>
      </p:sp>
      <p:sp>
        <p:nvSpPr>
          <p:cNvPr id="100361" name="Text Box 25">
            <a:extLst>
              <a:ext uri="{FF2B5EF4-FFF2-40B4-BE49-F238E27FC236}">
                <a16:creationId xmlns:a16="http://schemas.microsoft.com/office/drawing/2014/main" id="{1915F32F-0B35-B749-B6FC-14698C6B7C50}"/>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100362" name="AutoShape 4">
            <a:extLst>
              <a:ext uri="{FF2B5EF4-FFF2-40B4-BE49-F238E27FC236}">
                <a16:creationId xmlns:a16="http://schemas.microsoft.com/office/drawing/2014/main" id="{BC4C4276-385D-6242-88B9-F10C177BD3CC}"/>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3" name="Rectangle 5">
            <a:extLst>
              <a:ext uri="{FF2B5EF4-FFF2-40B4-BE49-F238E27FC236}">
                <a16:creationId xmlns:a16="http://schemas.microsoft.com/office/drawing/2014/main" id="{DC08A8E8-A6E3-8343-9838-6C7C708D3EE2}"/>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100364" name="AutoShape 6">
            <a:extLst>
              <a:ext uri="{FF2B5EF4-FFF2-40B4-BE49-F238E27FC236}">
                <a16:creationId xmlns:a16="http://schemas.microsoft.com/office/drawing/2014/main" id="{F4D78E82-672E-C845-92FA-CD9B93AC70F8}"/>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5" name="Rectangle 7">
            <a:extLst>
              <a:ext uri="{FF2B5EF4-FFF2-40B4-BE49-F238E27FC236}">
                <a16:creationId xmlns:a16="http://schemas.microsoft.com/office/drawing/2014/main" id="{8D75C20A-CEBF-9642-9B94-8016C5780E47}"/>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100366" name="Rectangle 8">
            <a:extLst>
              <a:ext uri="{FF2B5EF4-FFF2-40B4-BE49-F238E27FC236}">
                <a16:creationId xmlns:a16="http://schemas.microsoft.com/office/drawing/2014/main" id="{FEC1829D-746B-7D48-BE9B-A033C1C239E9}"/>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7" name="Rectangle 9">
            <a:extLst>
              <a:ext uri="{FF2B5EF4-FFF2-40B4-BE49-F238E27FC236}">
                <a16:creationId xmlns:a16="http://schemas.microsoft.com/office/drawing/2014/main" id="{4A27C10A-AFB1-924C-B232-6E5EBC676205}"/>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8" name="Rectangle 10">
            <a:extLst>
              <a:ext uri="{FF2B5EF4-FFF2-40B4-BE49-F238E27FC236}">
                <a16:creationId xmlns:a16="http://schemas.microsoft.com/office/drawing/2014/main" id="{55C36C22-5C7E-BF4A-8424-8E799F9EF0F4}"/>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9" name="Rectangle 11">
            <a:extLst>
              <a:ext uri="{FF2B5EF4-FFF2-40B4-BE49-F238E27FC236}">
                <a16:creationId xmlns:a16="http://schemas.microsoft.com/office/drawing/2014/main" id="{641CC49B-0B38-394A-B22C-B61475456405}"/>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0" name="Rectangle 12">
            <a:extLst>
              <a:ext uri="{FF2B5EF4-FFF2-40B4-BE49-F238E27FC236}">
                <a16:creationId xmlns:a16="http://schemas.microsoft.com/office/drawing/2014/main" id="{B0E16ABA-666C-B349-B0AB-A729B10BBC1F}"/>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1" name="AutoShape 13">
            <a:extLst>
              <a:ext uri="{FF2B5EF4-FFF2-40B4-BE49-F238E27FC236}">
                <a16:creationId xmlns:a16="http://schemas.microsoft.com/office/drawing/2014/main" id="{A355A291-441A-834B-9D84-C990FAF160D9}"/>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2" name="AutoShape 14">
            <a:extLst>
              <a:ext uri="{FF2B5EF4-FFF2-40B4-BE49-F238E27FC236}">
                <a16:creationId xmlns:a16="http://schemas.microsoft.com/office/drawing/2014/main" id="{17FD69A7-F0F7-824B-8FF6-F9E06B50E895}"/>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3" name="Rectangle 17">
            <a:extLst>
              <a:ext uri="{FF2B5EF4-FFF2-40B4-BE49-F238E27FC236}">
                <a16:creationId xmlns:a16="http://schemas.microsoft.com/office/drawing/2014/main" id="{706CC2D5-4B87-2345-B856-19EAEEF77DCA}"/>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100374" name="Text Box 18">
            <a:extLst>
              <a:ext uri="{FF2B5EF4-FFF2-40B4-BE49-F238E27FC236}">
                <a16:creationId xmlns:a16="http://schemas.microsoft.com/office/drawing/2014/main" id="{E66AB878-A826-804F-B40F-250F6CDEC9E9}"/>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100375" name="AutoShape 19">
            <a:extLst>
              <a:ext uri="{FF2B5EF4-FFF2-40B4-BE49-F238E27FC236}">
                <a16:creationId xmlns:a16="http://schemas.microsoft.com/office/drawing/2014/main" id="{3D2355B0-0901-6244-8C40-7A7A068F0550}"/>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6" name="Rectangle 20">
            <a:extLst>
              <a:ext uri="{FF2B5EF4-FFF2-40B4-BE49-F238E27FC236}">
                <a16:creationId xmlns:a16="http://schemas.microsoft.com/office/drawing/2014/main" id="{91C0A034-2268-6544-8315-9BE1421E2F7E}"/>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7" name="Text Box 21">
            <a:extLst>
              <a:ext uri="{FF2B5EF4-FFF2-40B4-BE49-F238E27FC236}">
                <a16:creationId xmlns:a16="http://schemas.microsoft.com/office/drawing/2014/main" id="{178B9DB2-76E3-064A-B79A-6EE6F18E444C}"/>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100378" name="Text Box 24">
            <a:extLst>
              <a:ext uri="{FF2B5EF4-FFF2-40B4-BE49-F238E27FC236}">
                <a16:creationId xmlns:a16="http://schemas.microsoft.com/office/drawing/2014/main" id="{47A9B1E2-D17D-F54F-A5B5-E16528F87AF6}"/>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100379" name="Line 25">
            <a:extLst>
              <a:ext uri="{FF2B5EF4-FFF2-40B4-BE49-F238E27FC236}">
                <a16:creationId xmlns:a16="http://schemas.microsoft.com/office/drawing/2014/main" id="{9D03B0D9-9915-B141-A4C0-6314121ACDED}"/>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0380" name="Text Box 26">
            <a:extLst>
              <a:ext uri="{FF2B5EF4-FFF2-40B4-BE49-F238E27FC236}">
                <a16:creationId xmlns:a16="http://schemas.microsoft.com/office/drawing/2014/main" id="{47E3D76D-7E44-1446-99A7-AB561B06205D}"/>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100381" name="Line 27">
            <a:extLst>
              <a:ext uri="{FF2B5EF4-FFF2-40B4-BE49-F238E27FC236}">
                <a16:creationId xmlns:a16="http://schemas.microsoft.com/office/drawing/2014/main" id="{D2936A6D-8065-3E41-B515-30599622EA97}"/>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0382" name="Rectangle 28">
            <a:extLst>
              <a:ext uri="{FF2B5EF4-FFF2-40B4-BE49-F238E27FC236}">
                <a16:creationId xmlns:a16="http://schemas.microsoft.com/office/drawing/2014/main" id="{60F83CD4-EE72-A045-BEC8-C3635310DA49}"/>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100383" name="AutoShape 29">
            <a:extLst>
              <a:ext uri="{FF2B5EF4-FFF2-40B4-BE49-F238E27FC236}">
                <a16:creationId xmlns:a16="http://schemas.microsoft.com/office/drawing/2014/main" id="{AF3CD08F-A7F6-7245-AFD4-A4221DC3961F}"/>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84" name="矩形 56">
            <a:extLst>
              <a:ext uri="{FF2B5EF4-FFF2-40B4-BE49-F238E27FC236}">
                <a16:creationId xmlns:a16="http://schemas.microsoft.com/office/drawing/2014/main" id="{F8AF65D3-6341-2643-BD5B-B4B2ADA0CDB2}"/>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grpSp>
        <p:nvGrpSpPr>
          <p:cNvPr id="2" name="组合 57">
            <a:extLst>
              <a:ext uri="{FF2B5EF4-FFF2-40B4-BE49-F238E27FC236}">
                <a16:creationId xmlns:a16="http://schemas.microsoft.com/office/drawing/2014/main" id="{DC510938-0CE4-EC4F-B826-30D1671C80A1}"/>
              </a:ext>
            </a:extLst>
          </p:cNvPr>
          <p:cNvGrpSpPr/>
          <p:nvPr/>
        </p:nvGrpSpPr>
        <p:grpSpPr>
          <a:xfrm>
            <a:off x="385332" y="4006910"/>
            <a:ext cx="1062464" cy="339467"/>
            <a:chOff x="7046962" y="2616200"/>
            <a:chExt cx="1006544" cy="339467"/>
          </a:xfrm>
          <a:solidFill>
            <a:srgbClr val="FF0000"/>
          </a:solidFill>
        </p:grpSpPr>
        <p:sp>
          <p:nvSpPr>
            <p:cNvPr id="55" name="矩形 54">
              <a:extLst>
                <a:ext uri="{FF2B5EF4-FFF2-40B4-BE49-F238E27FC236}">
                  <a16:creationId xmlns:a16="http://schemas.microsoft.com/office/drawing/2014/main" id="{4AB874D2-C50B-9846-93CD-75113BC038AD}"/>
                </a:ext>
              </a:extLst>
            </p:cNvPr>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a:defRPr/>
              </a:pPr>
              <a:endParaRPr lang="zh-CN" altLang="en-US" b="0" dirty="0">
                <a:latin typeface="Nanum Myeongjo" panose="02020603020101020101" pitchFamily="18" charset="-127"/>
              </a:endParaRPr>
            </a:p>
          </p:txBody>
        </p:sp>
        <p:sp>
          <p:nvSpPr>
            <p:cNvPr id="56" name="TextBox 55">
              <a:extLst>
                <a:ext uri="{FF2B5EF4-FFF2-40B4-BE49-F238E27FC236}">
                  <a16:creationId xmlns:a16="http://schemas.microsoft.com/office/drawing/2014/main" id="{E109F5CE-5629-B943-8D93-F9E1FF1AE8D8}"/>
                </a:ext>
              </a:extLst>
            </p:cNvPr>
            <p:cNvSpPr txBox="1"/>
            <p:nvPr/>
          </p:nvSpPr>
          <p:spPr>
            <a:xfrm>
              <a:off x="7046962" y="2647890"/>
              <a:ext cx="402741" cy="307777"/>
            </a:xfrm>
            <a:prstGeom prst="rect">
              <a:avLst/>
            </a:prstGeom>
            <a:noFill/>
          </p:spPr>
          <p:txBody>
            <a:bodyPr wrap="none">
              <a:spAutoFit/>
            </a:bodyPr>
            <a:lstStyle/>
            <a:p>
              <a:pPr>
                <a:defRPr/>
              </a:pPr>
              <a:r>
                <a:rPr lang="en-US" altLang="zh-CN" sz="1400" dirty="0">
                  <a:latin typeface="Helvetica" pitchFamily="34" charset="0"/>
                </a:rPr>
                <a:t>XY</a:t>
              </a:r>
              <a:endParaRPr lang="zh-CN" altLang="en-US" sz="1400" dirty="0">
                <a:latin typeface="Helvetica" pitchFamily="34" charset="0"/>
              </a:endParaRPr>
            </a:p>
          </p:txBody>
        </p:sp>
      </p:grpSp>
      <p:sp>
        <p:nvSpPr>
          <p:cNvPr id="100386" name="Rectangle 24">
            <a:extLst>
              <a:ext uri="{FF2B5EF4-FFF2-40B4-BE49-F238E27FC236}">
                <a16:creationId xmlns:a16="http://schemas.microsoft.com/office/drawing/2014/main" id="{4A99704A-6173-0E46-98A8-5CD2F2685663}"/>
              </a:ext>
            </a:extLst>
          </p:cNvPr>
          <p:cNvSpPr>
            <a:spLocks noChangeArrowheads="1"/>
          </p:cNvSpPr>
          <p:nvPr/>
        </p:nvSpPr>
        <p:spPr bwMode="auto">
          <a:xfrm>
            <a:off x="6770688" y="5284788"/>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3103ED2E-473E-0146-A6C6-36920008D8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583135D-0E42-9541-AF9A-F4DE04D190EF}" type="slidenum">
              <a:rPr lang="zh-CN" altLang="en-US" sz="1400">
                <a:latin typeface="Times New Roman" panose="02020603050405020304" pitchFamily="18" charset="0"/>
              </a:rPr>
              <a:pPr>
                <a:spcBef>
                  <a:spcPct val="0"/>
                </a:spcBef>
                <a:buFontTx/>
                <a:buNone/>
              </a:pPr>
              <a:t>49</a:t>
            </a:fld>
            <a:endParaRPr lang="en-US" altLang="zh-CN" sz="1400">
              <a:latin typeface="Times New Roman" panose="02020603050405020304" pitchFamily="18" charset="0"/>
            </a:endParaRPr>
          </a:p>
        </p:txBody>
      </p:sp>
      <p:sp>
        <p:nvSpPr>
          <p:cNvPr id="102403" name="Rectangle 2">
            <a:extLst>
              <a:ext uri="{FF2B5EF4-FFF2-40B4-BE49-F238E27FC236}">
                <a16:creationId xmlns:a16="http://schemas.microsoft.com/office/drawing/2014/main" id="{C3E85DE3-973F-D645-A007-619E524E424B}"/>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102404" name="Rectangle 3">
            <a:extLst>
              <a:ext uri="{FF2B5EF4-FFF2-40B4-BE49-F238E27FC236}">
                <a16:creationId xmlns:a16="http://schemas.microsoft.com/office/drawing/2014/main" id="{0479A343-07D4-D949-B64D-1C92456295ED}"/>
              </a:ext>
            </a:extLst>
          </p:cNvPr>
          <p:cNvSpPr>
            <a:spLocks noGrp="1" noChangeArrowheads="1"/>
          </p:cNvSpPr>
          <p:nvPr>
            <p:ph type="body" idx="1"/>
          </p:nvPr>
        </p:nvSpPr>
        <p:spPr>
          <a:xfrm>
            <a:off x="457200" y="1447800"/>
            <a:ext cx="8305800" cy="914400"/>
          </a:xfrm>
        </p:spPr>
        <p:txBody>
          <a:bodyPr/>
          <a:lstStyle/>
          <a:p>
            <a:pPr marL="0" indent="0">
              <a:spcBef>
                <a:spcPct val="0"/>
              </a:spcBef>
              <a:buFontTx/>
              <a:buNone/>
            </a:pPr>
            <a:r>
              <a:rPr lang="en-US" altLang="zh-CN">
                <a:ea typeface="宋体" panose="02010600030101010101" pitchFamily="2" charset="-122"/>
              </a:rPr>
              <a:t>Repeat several times (typically 8 ) </a:t>
            </a:r>
          </a:p>
        </p:txBody>
      </p:sp>
      <p:sp>
        <p:nvSpPr>
          <p:cNvPr id="102405" name="Rectangle 5">
            <a:extLst>
              <a:ext uri="{FF2B5EF4-FFF2-40B4-BE49-F238E27FC236}">
                <a16:creationId xmlns:a16="http://schemas.microsoft.com/office/drawing/2014/main" id="{2074159A-222A-C64E-93D6-3052D095F102}"/>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102406" name="Line 19">
            <a:extLst>
              <a:ext uri="{FF2B5EF4-FFF2-40B4-BE49-F238E27FC236}">
                <a16:creationId xmlns:a16="http://schemas.microsoft.com/office/drawing/2014/main" id="{F4E8F839-6418-E74E-A9B9-8E6932645F65}"/>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2407" name="Text Box 22">
            <a:extLst>
              <a:ext uri="{FF2B5EF4-FFF2-40B4-BE49-F238E27FC236}">
                <a16:creationId xmlns:a16="http://schemas.microsoft.com/office/drawing/2014/main" id="{15AB96F3-6BA4-814A-A52B-79368B55E059}"/>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102408" name="Text Box 23">
            <a:extLst>
              <a:ext uri="{FF2B5EF4-FFF2-40B4-BE49-F238E27FC236}">
                <a16:creationId xmlns:a16="http://schemas.microsoft.com/office/drawing/2014/main" id="{6E57A445-2A12-8744-860C-8FF460967991}"/>
              </a:ext>
            </a:extLst>
          </p:cNvPr>
          <p:cNvSpPr txBox="1">
            <a:spLocks noChangeArrowheads="1"/>
          </p:cNvSpPr>
          <p:nvPr/>
        </p:nvSpPr>
        <p:spPr bwMode="auto">
          <a:xfrm>
            <a:off x="7672388" y="5467350"/>
            <a:ext cx="71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A’+7</a:t>
            </a:r>
          </a:p>
        </p:txBody>
      </p:sp>
      <p:sp>
        <p:nvSpPr>
          <p:cNvPr id="102409" name="Rectangle 24">
            <a:extLst>
              <a:ext uri="{FF2B5EF4-FFF2-40B4-BE49-F238E27FC236}">
                <a16:creationId xmlns:a16="http://schemas.microsoft.com/office/drawing/2014/main" id="{554185D5-13B1-A641-8D32-D16652FE88C7}"/>
              </a:ext>
            </a:extLst>
          </p:cNvPr>
          <p:cNvSpPr>
            <a:spLocks noChangeArrowheads="1"/>
          </p:cNvSpPr>
          <p:nvPr/>
        </p:nvSpPr>
        <p:spPr bwMode="auto">
          <a:xfrm>
            <a:off x="6770688" y="5540375"/>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T</a:t>
            </a:r>
          </a:p>
        </p:txBody>
      </p:sp>
      <p:sp>
        <p:nvSpPr>
          <p:cNvPr id="102410" name="Text Box 25">
            <a:extLst>
              <a:ext uri="{FF2B5EF4-FFF2-40B4-BE49-F238E27FC236}">
                <a16:creationId xmlns:a16="http://schemas.microsoft.com/office/drawing/2014/main" id="{14E6A3EF-11BB-E343-8C5B-B544B7FE20CD}"/>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102411" name="AutoShape 4">
            <a:extLst>
              <a:ext uri="{FF2B5EF4-FFF2-40B4-BE49-F238E27FC236}">
                <a16:creationId xmlns:a16="http://schemas.microsoft.com/office/drawing/2014/main" id="{38770145-BFD1-4249-93B1-8AB482C8CE90}"/>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2" name="Rectangle 5">
            <a:extLst>
              <a:ext uri="{FF2B5EF4-FFF2-40B4-BE49-F238E27FC236}">
                <a16:creationId xmlns:a16="http://schemas.microsoft.com/office/drawing/2014/main" id="{3129A646-B341-B748-A3A3-86C2A336E92F}"/>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102413" name="AutoShape 6">
            <a:extLst>
              <a:ext uri="{FF2B5EF4-FFF2-40B4-BE49-F238E27FC236}">
                <a16:creationId xmlns:a16="http://schemas.microsoft.com/office/drawing/2014/main" id="{DFC8C0D4-C14B-2D4F-85A2-FCF2B4C792F3}"/>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4" name="Rectangle 7">
            <a:extLst>
              <a:ext uri="{FF2B5EF4-FFF2-40B4-BE49-F238E27FC236}">
                <a16:creationId xmlns:a16="http://schemas.microsoft.com/office/drawing/2014/main" id="{FDE45ADA-1B77-874E-92B4-CC02F57146E7}"/>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102415" name="Rectangle 8">
            <a:extLst>
              <a:ext uri="{FF2B5EF4-FFF2-40B4-BE49-F238E27FC236}">
                <a16:creationId xmlns:a16="http://schemas.microsoft.com/office/drawing/2014/main" id="{193D7E75-6E32-9942-B88C-051547C8A6FC}"/>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6" name="Rectangle 9">
            <a:extLst>
              <a:ext uri="{FF2B5EF4-FFF2-40B4-BE49-F238E27FC236}">
                <a16:creationId xmlns:a16="http://schemas.microsoft.com/office/drawing/2014/main" id="{4C19EA29-D034-7447-A634-2D914BB90F63}"/>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7" name="Rectangle 10">
            <a:extLst>
              <a:ext uri="{FF2B5EF4-FFF2-40B4-BE49-F238E27FC236}">
                <a16:creationId xmlns:a16="http://schemas.microsoft.com/office/drawing/2014/main" id="{9509EC08-DAD6-0F4E-A367-E5CF58F7E4B7}"/>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8" name="Rectangle 11">
            <a:extLst>
              <a:ext uri="{FF2B5EF4-FFF2-40B4-BE49-F238E27FC236}">
                <a16:creationId xmlns:a16="http://schemas.microsoft.com/office/drawing/2014/main" id="{42C93F99-AA31-9B4D-A6A1-4FA85FF01DCB}"/>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9" name="Rectangle 12">
            <a:extLst>
              <a:ext uri="{FF2B5EF4-FFF2-40B4-BE49-F238E27FC236}">
                <a16:creationId xmlns:a16="http://schemas.microsoft.com/office/drawing/2014/main" id="{317E7DA3-E816-7348-88F0-10B967B5A615}"/>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0" name="AutoShape 13">
            <a:extLst>
              <a:ext uri="{FF2B5EF4-FFF2-40B4-BE49-F238E27FC236}">
                <a16:creationId xmlns:a16="http://schemas.microsoft.com/office/drawing/2014/main" id="{16279E56-4CA5-3746-B39F-16F1FCA893B1}"/>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1" name="AutoShape 14">
            <a:extLst>
              <a:ext uri="{FF2B5EF4-FFF2-40B4-BE49-F238E27FC236}">
                <a16:creationId xmlns:a16="http://schemas.microsoft.com/office/drawing/2014/main" id="{29850267-AF2A-DB4B-8311-F0A17BDE5808}"/>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2" name="Rectangle 17">
            <a:extLst>
              <a:ext uri="{FF2B5EF4-FFF2-40B4-BE49-F238E27FC236}">
                <a16:creationId xmlns:a16="http://schemas.microsoft.com/office/drawing/2014/main" id="{D2F0A07E-175D-D74E-BC47-7A44AE4C5B4A}"/>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102423" name="Text Box 18">
            <a:extLst>
              <a:ext uri="{FF2B5EF4-FFF2-40B4-BE49-F238E27FC236}">
                <a16:creationId xmlns:a16="http://schemas.microsoft.com/office/drawing/2014/main" id="{5421062C-C60A-2943-AD28-6857C45861C6}"/>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102424" name="AutoShape 19">
            <a:extLst>
              <a:ext uri="{FF2B5EF4-FFF2-40B4-BE49-F238E27FC236}">
                <a16:creationId xmlns:a16="http://schemas.microsoft.com/office/drawing/2014/main" id="{0983E4D0-468F-FE4D-BB6A-72350F256950}"/>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5" name="Rectangle 20">
            <a:extLst>
              <a:ext uri="{FF2B5EF4-FFF2-40B4-BE49-F238E27FC236}">
                <a16:creationId xmlns:a16="http://schemas.microsoft.com/office/drawing/2014/main" id="{23DAFCF1-3C18-6347-80EA-66D4E00B0D57}"/>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6" name="Text Box 21">
            <a:extLst>
              <a:ext uri="{FF2B5EF4-FFF2-40B4-BE49-F238E27FC236}">
                <a16:creationId xmlns:a16="http://schemas.microsoft.com/office/drawing/2014/main" id="{B9930DC9-82E0-7247-9A73-3A51A1AF0E92}"/>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102427" name="Text Box 24">
            <a:extLst>
              <a:ext uri="{FF2B5EF4-FFF2-40B4-BE49-F238E27FC236}">
                <a16:creationId xmlns:a16="http://schemas.microsoft.com/office/drawing/2014/main" id="{558F59A9-90C7-5144-995E-1706F08C64F1}"/>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102428" name="Line 25">
            <a:extLst>
              <a:ext uri="{FF2B5EF4-FFF2-40B4-BE49-F238E27FC236}">
                <a16:creationId xmlns:a16="http://schemas.microsoft.com/office/drawing/2014/main" id="{E800637B-8763-B441-8B45-97E2E00C23A6}"/>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2429" name="Text Box 26">
            <a:extLst>
              <a:ext uri="{FF2B5EF4-FFF2-40B4-BE49-F238E27FC236}">
                <a16:creationId xmlns:a16="http://schemas.microsoft.com/office/drawing/2014/main" id="{01DBCA09-7176-B04D-A0AF-589B2B7F9D66}"/>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102430" name="Line 27">
            <a:extLst>
              <a:ext uri="{FF2B5EF4-FFF2-40B4-BE49-F238E27FC236}">
                <a16:creationId xmlns:a16="http://schemas.microsoft.com/office/drawing/2014/main" id="{99483623-D04B-B34C-87A2-2038963BE593}"/>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2431" name="Rectangle 28">
            <a:extLst>
              <a:ext uri="{FF2B5EF4-FFF2-40B4-BE49-F238E27FC236}">
                <a16:creationId xmlns:a16="http://schemas.microsoft.com/office/drawing/2014/main" id="{F4F6A5EB-6AD4-DE4A-9783-BFB7C2A18DF6}"/>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102432" name="AutoShape 29">
            <a:extLst>
              <a:ext uri="{FF2B5EF4-FFF2-40B4-BE49-F238E27FC236}">
                <a16:creationId xmlns:a16="http://schemas.microsoft.com/office/drawing/2014/main" id="{B2EC5768-BB75-D048-A228-BFD0C9D8CC5B}"/>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33" name="矩形 56">
            <a:extLst>
              <a:ext uri="{FF2B5EF4-FFF2-40B4-BE49-F238E27FC236}">
                <a16:creationId xmlns:a16="http://schemas.microsoft.com/office/drawing/2014/main" id="{522FF485-57D7-494A-8103-AD077B848F65}"/>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grpSp>
        <p:nvGrpSpPr>
          <p:cNvPr id="2" name="组合 57">
            <a:extLst>
              <a:ext uri="{FF2B5EF4-FFF2-40B4-BE49-F238E27FC236}">
                <a16:creationId xmlns:a16="http://schemas.microsoft.com/office/drawing/2014/main" id="{89B02360-F32E-C740-806B-C1FFB528E04A}"/>
              </a:ext>
            </a:extLst>
          </p:cNvPr>
          <p:cNvGrpSpPr/>
          <p:nvPr/>
        </p:nvGrpSpPr>
        <p:grpSpPr>
          <a:xfrm>
            <a:off x="385333" y="4006910"/>
            <a:ext cx="1183337" cy="339467"/>
            <a:chOff x="7046962" y="2616200"/>
            <a:chExt cx="1121055" cy="339467"/>
          </a:xfrm>
          <a:solidFill>
            <a:srgbClr val="FF0000"/>
          </a:solidFill>
        </p:grpSpPr>
        <p:sp>
          <p:nvSpPr>
            <p:cNvPr id="55" name="矩形 54">
              <a:extLst>
                <a:ext uri="{FF2B5EF4-FFF2-40B4-BE49-F238E27FC236}">
                  <a16:creationId xmlns:a16="http://schemas.microsoft.com/office/drawing/2014/main" id="{2E8E7195-FEAF-3C4D-88EF-7E7526A60DC9}"/>
                </a:ext>
              </a:extLst>
            </p:cNvPr>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a:defRPr/>
              </a:pPr>
              <a:endParaRPr lang="zh-CN" altLang="en-US" b="0" dirty="0">
                <a:latin typeface="Nanum Myeongjo" panose="02020603020101020101" pitchFamily="18" charset="-127"/>
              </a:endParaRPr>
            </a:p>
          </p:txBody>
        </p:sp>
        <p:sp>
          <p:nvSpPr>
            <p:cNvPr id="56" name="TextBox 55">
              <a:extLst>
                <a:ext uri="{FF2B5EF4-FFF2-40B4-BE49-F238E27FC236}">
                  <a16:creationId xmlns:a16="http://schemas.microsoft.com/office/drawing/2014/main" id="{FE64B808-488F-A942-BB94-C2C561876A9B}"/>
                </a:ext>
              </a:extLst>
            </p:cNvPr>
            <p:cNvSpPr txBox="1"/>
            <p:nvPr/>
          </p:nvSpPr>
          <p:spPr>
            <a:xfrm>
              <a:off x="7046962" y="2647890"/>
              <a:ext cx="1121055" cy="307777"/>
            </a:xfrm>
            <a:prstGeom prst="rect">
              <a:avLst/>
            </a:prstGeom>
            <a:noFill/>
          </p:spPr>
          <p:txBody>
            <a:bodyPr wrap="none">
              <a:spAutoFit/>
            </a:bodyPr>
            <a:lstStyle/>
            <a:p>
              <a:pPr>
                <a:defRPr/>
              </a:pPr>
              <a:r>
                <a:rPr lang="en-US" altLang="zh-CN" sz="1400" dirty="0">
                  <a:latin typeface="Helvetica" pitchFamily="34" charset="0"/>
                </a:rPr>
                <a:t>XYZUVWST</a:t>
              </a:r>
              <a:endParaRPr lang="zh-CN" altLang="en-US" sz="1400" dirty="0">
                <a:latin typeface="Helvetica"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9019BA7E-644F-1C41-8817-1555871236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8A76E86-6CC6-1D46-8EBB-310AA3CBD8C2}" type="slidenum">
              <a:rPr lang="zh-CN" altLang="en-US" sz="1400">
                <a:latin typeface="Times New Roman" panose="02020603050405020304" pitchFamily="18" charset="0"/>
              </a:rPr>
              <a:pPr>
                <a:spcBef>
                  <a:spcPct val="0"/>
                </a:spcBef>
                <a:buFontTx/>
                <a:buNone/>
              </a:pPr>
              <a:t>5</a:t>
            </a:fld>
            <a:endParaRPr lang="en-US" altLang="zh-CN" sz="1400">
              <a:latin typeface="Times New Roman" panose="02020603050405020304" pitchFamily="18" charset="0"/>
            </a:endParaRPr>
          </a:p>
        </p:txBody>
      </p:sp>
      <p:sp>
        <p:nvSpPr>
          <p:cNvPr id="12291" name="Rectangle 2">
            <a:extLst>
              <a:ext uri="{FF2B5EF4-FFF2-40B4-BE49-F238E27FC236}">
                <a16:creationId xmlns:a16="http://schemas.microsoft.com/office/drawing/2014/main" id="{5E2894A9-A047-FF4B-98BD-3C049AD92A03}"/>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12292" name="Rectangle 3">
            <a:extLst>
              <a:ext uri="{FF2B5EF4-FFF2-40B4-BE49-F238E27FC236}">
                <a16:creationId xmlns:a16="http://schemas.microsoft.com/office/drawing/2014/main" id="{DA00E15D-E04A-7640-8E48-7F80E79F3476}"/>
              </a:ext>
            </a:extLst>
          </p:cNvPr>
          <p:cNvSpPr>
            <a:spLocks noGrp="1" noChangeArrowheads="1"/>
          </p:cNvSpPr>
          <p:nvPr>
            <p:ph type="body" idx="1"/>
          </p:nvPr>
        </p:nvSpPr>
        <p:spPr>
          <a:xfrm>
            <a:off x="762000" y="1600200"/>
            <a:ext cx="7086600" cy="2895600"/>
          </a:xfrm>
        </p:spPr>
        <p:txBody>
          <a:bodyPr/>
          <a:lstStyle/>
          <a:p>
            <a:pPr>
              <a:buFontTx/>
              <a:buNone/>
            </a:pPr>
            <a:r>
              <a:rPr lang="en-US" altLang="zh-CN" sz="2000" b="1">
                <a:latin typeface="Courier New" panose="02070309020205020404" pitchFamily="49" charset="0"/>
                <a:ea typeface="宋体" panose="02010600030101010101" pitchFamily="2" charset="-122"/>
              </a:rPr>
              <a:t>int sumvec(int v[N])</a:t>
            </a:r>
          </a:p>
          <a:p>
            <a:pPr>
              <a:buFontTx/>
              <a:buNone/>
            </a:pPr>
            <a:r>
              <a:rPr lang="en-US" altLang="zh-CN" sz="2000" b="1">
                <a:latin typeface="Courier New" panose="02070309020205020404" pitchFamily="49" charset="0"/>
                <a:ea typeface="宋体" panose="02010600030101010101" pitchFamily="2" charset="-122"/>
              </a:rPr>
              <a:t>{</a:t>
            </a:r>
          </a:p>
          <a:p>
            <a:pPr>
              <a:buFontTx/>
              <a:buNone/>
            </a:pPr>
            <a:r>
              <a:rPr lang="en-US" altLang="zh-CN" sz="2000" b="1">
                <a:latin typeface="Courier New" panose="02070309020205020404" pitchFamily="49" charset="0"/>
                <a:ea typeface="宋体" panose="02010600030101010101" pitchFamily="2" charset="-122"/>
              </a:rPr>
              <a:t>	int i, sum = 0 ;</a:t>
            </a:r>
          </a:p>
          <a:p>
            <a:pPr>
              <a:buFontTx/>
              <a:buNone/>
            </a:pPr>
            <a:r>
              <a:rPr lang="en-US" altLang="zh-CN" sz="2000" b="1">
                <a:latin typeface="Courier New" panose="02070309020205020404" pitchFamily="49" charset="0"/>
                <a:ea typeface="宋体" panose="02010600030101010101" pitchFamily="2" charset="-122"/>
              </a:rPr>
              <a:t>	</a:t>
            </a:r>
          </a:p>
          <a:p>
            <a:pPr>
              <a:buFontTx/>
              <a:buNone/>
            </a:pPr>
            <a:r>
              <a:rPr lang="en-US" altLang="zh-CN" sz="2000" b="1">
                <a:latin typeface="Courier New" panose="02070309020205020404" pitchFamily="49" charset="0"/>
                <a:ea typeface="宋体" panose="02010600030101010101" pitchFamily="2" charset="-122"/>
              </a:rPr>
              <a:t>	for (i = 0 ; i &lt; N ; i++)</a:t>
            </a:r>
          </a:p>
          <a:p>
            <a:pPr>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7030A0"/>
                </a:solidFill>
                <a:latin typeface="Courier New" panose="02070309020205020404" pitchFamily="49" charset="0"/>
                <a:ea typeface="宋体" panose="02010600030101010101" pitchFamily="2" charset="-122"/>
              </a:rPr>
              <a:t>sum</a:t>
            </a:r>
            <a:r>
              <a:rPr lang="en-US" altLang="zh-CN" sz="2000" b="1">
                <a:latin typeface="Courier New" panose="02070309020205020404" pitchFamily="49" charset="0"/>
                <a:ea typeface="宋体" panose="02010600030101010101" pitchFamily="2" charset="-122"/>
              </a:rPr>
              <a:t> += </a:t>
            </a:r>
            <a:r>
              <a:rPr lang="en-US" altLang="zh-CN" sz="2000" b="1">
                <a:solidFill>
                  <a:srgbClr val="FF0000"/>
                </a:solidFill>
                <a:latin typeface="Courier New" panose="02070309020205020404" pitchFamily="49" charset="0"/>
                <a:ea typeface="宋体" panose="02010600030101010101" pitchFamily="2" charset="-122"/>
              </a:rPr>
              <a:t>v</a:t>
            </a:r>
            <a:r>
              <a:rPr lang="en-US" altLang="zh-CN" sz="2000" b="1">
                <a:latin typeface="Courier New" panose="02070309020205020404" pitchFamily="49" charset="0"/>
                <a:ea typeface="宋体" panose="02010600030101010101" pitchFamily="2" charset="-122"/>
              </a:rPr>
              <a:t>[</a:t>
            </a:r>
            <a:r>
              <a:rPr lang="en-US" altLang="zh-CN" sz="2000" b="1">
                <a:solidFill>
                  <a:srgbClr val="7030A0"/>
                </a:solidFill>
                <a:latin typeface="Courier New" panose="02070309020205020404" pitchFamily="49" charset="0"/>
                <a:ea typeface="宋体" panose="02010600030101010101" pitchFamily="2" charset="-122"/>
              </a:rPr>
              <a:t>i</a:t>
            </a:r>
            <a:r>
              <a:rPr lang="en-US" altLang="zh-CN" sz="2000" b="1">
                <a:latin typeface="Courier New" panose="02070309020205020404" pitchFamily="49" charset="0"/>
                <a:ea typeface="宋体" panose="02010600030101010101" pitchFamily="2" charset="-122"/>
              </a:rPr>
              <a:t>] ;</a:t>
            </a:r>
          </a:p>
          <a:p>
            <a:pPr>
              <a:buFontTx/>
              <a:buNone/>
            </a:pPr>
            <a:r>
              <a:rPr lang="en-US" altLang="zh-CN" sz="2000" b="1">
                <a:latin typeface="Courier New" panose="02070309020205020404" pitchFamily="49" charset="0"/>
                <a:ea typeface="宋体" panose="02010600030101010101" pitchFamily="2" charset="-122"/>
              </a:rPr>
              <a:t>	return sum ;</a:t>
            </a:r>
          </a:p>
          <a:p>
            <a:pPr>
              <a:buFontTx/>
              <a:buNone/>
            </a:pPr>
            <a:r>
              <a:rPr lang="en-US" altLang="zh-CN" sz="2000" b="1">
                <a:latin typeface="Courier New" panose="02070309020205020404" pitchFamily="49" charset="0"/>
                <a:ea typeface="宋体" panose="02010600030101010101" pitchFamily="2" charset="-122"/>
              </a:rPr>
              <a:t>}</a:t>
            </a:r>
          </a:p>
        </p:txBody>
      </p:sp>
      <p:graphicFrame>
        <p:nvGraphicFramePr>
          <p:cNvPr id="5" name="Group 42">
            <a:extLst>
              <a:ext uri="{FF2B5EF4-FFF2-40B4-BE49-F238E27FC236}">
                <a16:creationId xmlns:a16="http://schemas.microsoft.com/office/drawing/2014/main" id="{89266033-E2FB-6E4E-8D4A-4BCE610CE190}"/>
              </a:ext>
            </a:extLst>
          </p:cNvPr>
          <p:cNvGraphicFramePr>
            <a:graphicFrameLocks noGrp="1"/>
          </p:cNvGraphicFramePr>
          <p:nvPr/>
        </p:nvGraphicFramePr>
        <p:xfrm>
          <a:off x="838200" y="4800600"/>
          <a:ext cx="6107113" cy="1371600"/>
        </p:xfrm>
        <a:graphic>
          <a:graphicData uri="http://schemas.openxmlformats.org/drawingml/2006/table">
            <a:tbl>
              <a:tblPr/>
              <a:tblGrid>
                <a:gridCol w="1925638">
                  <a:extLst>
                    <a:ext uri="{9D8B030D-6E8A-4147-A177-3AD203B41FA5}">
                      <a16:colId xmlns:a16="http://schemas.microsoft.com/office/drawing/2014/main" val="3165890813"/>
                    </a:ext>
                  </a:extLst>
                </a:gridCol>
                <a:gridCol w="488950">
                  <a:extLst>
                    <a:ext uri="{9D8B030D-6E8A-4147-A177-3AD203B41FA5}">
                      <a16:colId xmlns:a16="http://schemas.microsoft.com/office/drawing/2014/main" val="3027243996"/>
                    </a:ext>
                  </a:extLst>
                </a:gridCol>
                <a:gridCol w="487362">
                  <a:extLst>
                    <a:ext uri="{9D8B030D-6E8A-4147-A177-3AD203B41FA5}">
                      <a16:colId xmlns:a16="http://schemas.microsoft.com/office/drawing/2014/main" val="1368672993"/>
                    </a:ext>
                  </a:extLst>
                </a:gridCol>
                <a:gridCol w="487363">
                  <a:extLst>
                    <a:ext uri="{9D8B030D-6E8A-4147-A177-3AD203B41FA5}">
                      <a16:colId xmlns:a16="http://schemas.microsoft.com/office/drawing/2014/main" val="2026951626"/>
                    </a:ext>
                  </a:extLst>
                </a:gridCol>
                <a:gridCol w="563562">
                  <a:extLst>
                    <a:ext uri="{9D8B030D-6E8A-4147-A177-3AD203B41FA5}">
                      <a16:colId xmlns:a16="http://schemas.microsoft.com/office/drawing/2014/main" val="1605426011"/>
                    </a:ext>
                  </a:extLst>
                </a:gridCol>
                <a:gridCol w="538163">
                  <a:extLst>
                    <a:ext uri="{9D8B030D-6E8A-4147-A177-3AD203B41FA5}">
                      <a16:colId xmlns:a16="http://schemas.microsoft.com/office/drawing/2014/main" val="3028460911"/>
                    </a:ext>
                  </a:extLst>
                </a:gridCol>
                <a:gridCol w="539750">
                  <a:extLst>
                    <a:ext uri="{9D8B030D-6E8A-4147-A177-3AD203B41FA5}">
                      <a16:colId xmlns:a16="http://schemas.microsoft.com/office/drawing/2014/main" val="2559151501"/>
                    </a:ext>
                  </a:extLst>
                </a:gridCol>
                <a:gridCol w="538162">
                  <a:extLst>
                    <a:ext uri="{9D8B030D-6E8A-4147-A177-3AD203B41FA5}">
                      <a16:colId xmlns:a16="http://schemas.microsoft.com/office/drawing/2014/main" val="3136609130"/>
                    </a:ext>
                  </a:extLst>
                </a:gridCol>
                <a:gridCol w="538163">
                  <a:extLst>
                    <a:ext uri="{9D8B030D-6E8A-4147-A177-3AD203B41FA5}">
                      <a16:colId xmlns:a16="http://schemas.microsoft.com/office/drawing/2014/main" val="1952160300"/>
                    </a:ext>
                  </a:extLst>
                </a:gridCol>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2452215"/>
                  </a:ext>
                </a:extLst>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1817402"/>
                  </a:ext>
                </a:extLst>
              </a:tr>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Access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950687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308712AF-5A57-CE4F-89B3-7F51605B7A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D97A9D5-87E5-0545-B7CB-E465F5B664C6}" type="slidenum">
              <a:rPr lang="zh-CN" altLang="en-US" sz="1400">
                <a:latin typeface="Times New Roman" panose="02020603050405020304" pitchFamily="18" charset="0"/>
              </a:rPr>
              <a:pPr>
                <a:spcBef>
                  <a:spcPct val="0"/>
                </a:spcBef>
                <a:buFontTx/>
                <a:buNone/>
              </a:pPr>
              <a:t>50</a:t>
            </a:fld>
            <a:endParaRPr lang="en-US" altLang="zh-CN" sz="1400">
              <a:latin typeface="Times New Roman" panose="02020603050405020304" pitchFamily="18" charset="0"/>
            </a:endParaRPr>
          </a:p>
        </p:txBody>
      </p:sp>
      <p:sp>
        <p:nvSpPr>
          <p:cNvPr id="104451" name="Rectangle 2">
            <a:extLst>
              <a:ext uri="{FF2B5EF4-FFF2-40B4-BE49-F238E27FC236}">
                <a16:creationId xmlns:a16="http://schemas.microsoft.com/office/drawing/2014/main" id="{F5179D63-601E-A243-BE60-0555854B7CC2}"/>
              </a:ext>
            </a:extLst>
          </p:cNvPr>
          <p:cNvSpPr>
            <a:spLocks noGrp="1" noChangeArrowheads="1"/>
          </p:cNvSpPr>
          <p:nvPr>
            <p:ph type="title"/>
          </p:nvPr>
        </p:nvSpPr>
        <p:spPr/>
        <p:txBody>
          <a:bodyPr/>
          <a:lstStyle/>
          <a:p>
            <a:r>
              <a:rPr lang="en-US" altLang="zh-CN">
                <a:ea typeface="宋体" panose="02010600030101010101" pitchFamily="2" charset="-122"/>
              </a:rPr>
              <a:t>Cache line, set and block</a:t>
            </a:r>
          </a:p>
        </p:txBody>
      </p:sp>
      <p:sp>
        <p:nvSpPr>
          <p:cNvPr id="37892" name="Rectangle 3">
            <a:extLst>
              <a:ext uri="{FF2B5EF4-FFF2-40B4-BE49-F238E27FC236}">
                <a16:creationId xmlns:a16="http://schemas.microsoft.com/office/drawing/2014/main" id="{9DCB2C2A-95E9-B14E-8ACE-99A654F75AC2}"/>
              </a:ext>
            </a:extLst>
          </p:cNvPr>
          <p:cNvSpPr>
            <a:spLocks noGrp="1" noChangeArrowheads="1"/>
          </p:cNvSpPr>
          <p:nvPr>
            <p:ph type="body" idx="1"/>
          </p:nvPr>
        </p:nvSpPr>
        <p:spPr>
          <a:xfrm>
            <a:off x="457200" y="1447800"/>
            <a:ext cx="8077200" cy="4572000"/>
          </a:xfrm>
        </p:spPr>
        <p:txBody>
          <a:bodyPr/>
          <a:lstStyle/>
          <a:p>
            <a:pPr>
              <a:defRPr/>
            </a:pPr>
            <a:r>
              <a:rPr lang="en-US" altLang="zh-CN" dirty="0"/>
              <a:t>Block </a:t>
            </a:r>
          </a:p>
          <a:p>
            <a:pPr lvl="1">
              <a:defRPr/>
            </a:pPr>
            <a:r>
              <a:rPr lang="en-US" altLang="zh-CN" dirty="0">
                <a:ea typeface="+mn-ea"/>
                <a:cs typeface="+mn-cs"/>
              </a:rPr>
              <a:t>A fixed-sized packet of information </a:t>
            </a:r>
          </a:p>
          <a:p>
            <a:pPr lvl="2">
              <a:defRPr/>
            </a:pPr>
            <a:r>
              <a:rPr lang="en-US" altLang="zh-CN" sz="2400" dirty="0">
                <a:ea typeface="+mn-ea"/>
                <a:cs typeface="+mn-cs"/>
              </a:rPr>
              <a:t>Moves back and forth between a cache and main memory (or a lower-level cache)</a:t>
            </a:r>
          </a:p>
          <a:p>
            <a:pPr>
              <a:defRPr/>
            </a:pPr>
            <a:r>
              <a:rPr lang="en-US" altLang="zh-CN" dirty="0"/>
              <a:t>Line </a:t>
            </a:r>
          </a:p>
          <a:p>
            <a:pPr lvl="1">
              <a:defRPr/>
            </a:pPr>
            <a:r>
              <a:rPr lang="en-US" altLang="zh-CN" dirty="0">
                <a:ea typeface="+mn-ea"/>
                <a:cs typeface="+mn-cs"/>
              </a:rPr>
              <a:t>A container in a cache that stores </a:t>
            </a:r>
          </a:p>
          <a:p>
            <a:pPr lvl="2">
              <a:defRPr/>
            </a:pPr>
            <a:r>
              <a:rPr lang="en-US" altLang="zh-CN" sz="2400" dirty="0">
                <a:ea typeface="+mn-ea"/>
                <a:cs typeface="+mn-cs"/>
              </a:rPr>
              <a:t>A block, the valid bit, the tag bits</a:t>
            </a:r>
          </a:p>
          <a:p>
            <a:pPr lvl="2">
              <a:defRPr/>
            </a:pPr>
            <a:r>
              <a:rPr lang="en-US" altLang="zh-CN" sz="2400" dirty="0">
                <a:ea typeface="+mn-ea"/>
                <a:cs typeface="+mn-cs"/>
              </a:rPr>
              <a:t>Other information</a:t>
            </a:r>
          </a:p>
          <a:p>
            <a:pPr>
              <a:defRPr/>
            </a:pPr>
            <a:r>
              <a:rPr lang="en-US" altLang="zh-CN" dirty="0"/>
              <a:t>Set </a:t>
            </a:r>
          </a:p>
          <a:p>
            <a:pPr lvl="1">
              <a:defRPr/>
            </a:pPr>
            <a:r>
              <a:rPr lang="en-US" altLang="zh-CN" dirty="0">
                <a:ea typeface="+mn-ea"/>
                <a:cs typeface="+mn-cs"/>
              </a:rPr>
              <a:t>A collection of one or more lines</a:t>
            </a:r>
            <a:endParaRPr lang="zh-CN" altLang="en-US" sz="2000" dirty="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1C5E1D7B-B3B4-5148-9A71-A039F99CEE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C293935-25C0-F445-9F1F-7AA4F4AC2ECA}" type="slidenum">
              <a:rPr lang="zh-CN" altLang="en-US" sz="1400">
                <a:latin typeface="Times New Roman" panose="02020603050405020304" pitchFamily="18" charset="0"/>
              </a:rPr>
              <a:pPr>
                <a:spcBef>
                  <a:spcPct val="0"/>
                </a:spcBef>
                <a:buFontTx/>
                <a:buNone/>
              </a:pPr>
              <a:t>51</a:t>
            </a:fld>
            <a:endParaRPr lang="en-US" altLang="zh-CN" sz="1400">
              <a:latin typeface="Times New Roman" panose="02020603050405020304" pitchFamily="18" charset="0"/>
            </a:endParaRPr>
          </a:p>
        </p:txBody>
      </p:sp>
      <p:sp>
        <p:nvSpPr>
          <p:cNvPr id="106499" name="Rectangle 2">
            <a:extLst>
              <a:ext uri="{FF2B5EF4-FFF2-40B4-BE49-F238E27FC236}">
                <a16:creationId xmlns:a16="http://schemas.microsoft.com/office/drawing/2014/main" id="{A4CC9624-C46C-924E-BB7B-6EBB43AA061F}"/>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06500" name="Rectangle 3">
            <a:extLst>
              <a:ext uri="{FF2B5EF4-FFF2-40B4-BE49-F238E27FC236}">
                <a16:creationId xmlns:a16="http://schemas.microsoft.com/office/drawing/2014/main" id="{146A1EB4-B63B-AD4E-A06A-583579E0EB21}"/>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106501" name="Rectangle 1">
            <a:extLst>
              <a:ext uri="{FF2B5EF4-FFF2-40B4-BE49-F238E27FC236}">
                <a16:creationId xmlns:a16="http://schemas.microsoft.com/office/drawing/2014/main" id="{C4C241B4-62CB-AE48-B401-7A7CC8AA0EE7}"/>
              </a:ext>
            </a:extLst>
          </p:cNvPr>
          <p:cNvSpPr>
            <a:spLocks noChangeArrowheads="1"/>
          </p:cNvSpPr>
          <p:nvPr/>
        </p:nvSpPr>
        <p:spPr bwMode="auto">
          <a:xfrm>
            <a:off x="533400" y="2971800"/>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Address trace (reads):</a:t>
            </a:r>
          </a:p>
          <a:p>
            <a:pPr>
              <a:spcBef>
                <a:spcPct val="0"/>
              </a:spcBef>
              <a:buFontTx/>
              <a:buNone/>
            </a:pPr>
            <a:r>
              <a:rPr lang="en-US" altLang="zh-CN" sz="2000">
                <a:latin typeface="Courier New" panose="02070309020205020404" pitchFamily="49" charset="0"/>
              </a:rPr>
              <a:t>	0 [0000] 1 [0001] 13 [1101] 8 [1000] 0 [0000]</a:t>
            </a:r>
          </a:p>
        </p:txBody>
      </p:sp>
      <p:grpSp>
        <p:nvGrpSpPr>
          <p:cNvPr id="106502" name="Group 40">
            <a:extLst>
              <a:ext uri="{FF2B5EF4-FFF2-40B4-BE49-F238E27FC236}">
                <a16:creationId xmlns:a16="http://schemas.microsoft.com/office/drawing/2014/main" id="{373FCFC2-F87A-A142-8D8E-83FB00E7418D}"/>
              </a:ext>
            </a:extLst>
          </p:cNvPr>
          <p:cNvGrpSpPr>
            <a:grpSpLocks/>
          </p:cNvGrpSpPr>
          <p:nvPr/>
        </p:nvGrpSpPr>
        <p:grpSpPr bwMode="auto">
          <a:xfrm>
            <a:off x="6553200" y="1508125"/>
            <a:ext cx="2044700" cy="538163"/>
            <a:chOff x="179" y="983"/>
            <a:chExt cx="1288" cy="357"/>
          </a:xfrm>
        </p:grpSpPr>
        <p:sp>
          <p:nvSpPr>
            <p:cNvPr id="106530" name="Rectangle 41">
              <a:extLst>
                <a:ext uri="{FF2B5EF4-FFF2-40B4-BE49-F238E27FC236}">
                  <a16:creationId xmlns:a16="http://schemas.microsoft.com/office/drawing/2014/main" id="{6A037635-91F0-D440-B11E-1E2D16993EF3}"/>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06531" name="Rectangle 42">
              <a:extLst>
                <a:ext uri="{FF2B5EF4-FFF2-40B4-BE49-F238E27FC236}">
                  <a16:creationId xmlns:a16="http://schemas.microsoft.com/office/drawing/2014/main" id="{A76F342D-5A68-B54E-A28F-94DCE3D0284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06532" name="Rectangle 43">
              <a:extLst>
                <a:ext uri="{FF2B5EF4-FFF2-40B4-BE49-F238E27FC236}">
                  <a16:creationId xmlns:a16="http://schemas.microsoft.com/office/drawing/2014/main" id="{08D207BC-89AC-C442-A474-6FE1A1C5B05B}"/>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06533" name="Rectangle 44">
              <a:extLst>
                <a:ext uri="{FF2B5EF4-FFF2-40B4-BE49-F238E27FC236}">
                  <a16:creationId xmlns:a16="http://schemas.microsoft.com/office/drawing/2014/main" id="{9B40D687-1FA9-6949-8B34-0E4D621DB51B}"/>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06534" name="Rectangle 45">
              <a:extLst>
                <a:ext uri="{FF2B5EF4-FFF2-40B4-BE49-F238E27FC236}">
                  <a16:creationId xmlns:a16="http://schemas.microsoft.com/office/drawing/2014/main" id="{6700F94B-1DD5-804D-9A65-F06EB90DC1E0}"/>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06535" name="Rectangle 46">
              <a:extLst>
                <a:ext uri="{FF2B5EF4-FFF2-40B4-BE49-F238E27FC236}">
                  <a16:creationId xmlns:a16="http://schemas.microsoft.com/office/drawing/2014/main" id="{B25059F1-2618-1A41-A2B8-EFF47B8455A2}"/>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06503" name="Group 3">
            <a:extLst>
              <a:ext uri="{FF2B5EF4-FFF2-40B4-BE49-F238E27FC236}">
                <a16:creationId xmlns:a16="http://schemas.microsoft.com/office/drawing/2014/main" id="{AA52CBAE-BA45-2546-8477-F4B1944E6B7F}"/>
              </a:ext>
            </a:extLst>
          </p:cNvPr>
          <p:cNvGrpSpPr>
            <a:grpSpLocks/>
          </p:cNvGrpSpPr>
          <p:nvPr/>
        </p:nvGrpSpPr>
        <p:grpSpPr bwMode="auto">
          <a:xfrm>
            <a:off x="3324225" y="4656138"/>
            <a:ext cx="2771775" cy="1592262"/>
            <a:chOff x="3796" y="1706"/>
            <a:chExt cx="1336" cy="786"/>
          </a:xfrm>
        </p:grpSpPr>
        <p:sp>
          <p:nvSpPr>
            <p:cNvPr id="106515" name="Rectangle 4">
              <a:extLst>
                <a:ext uri="{FF2B5EF4-FFF2-40B4-BE49-F238E27FC236}">
                  <a16:creationId xmlns:a16="http://schemas.microsoft.com/office/drawing/2014/main" id="{AF3DF42F-EB06-F243-9465-9F99B5A5B2F9}"/>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06516" name="Rectangle 5">
              <a:extLst>
                <a:ext uri="{FF2B5EF4-FFF2-40B4-BE49-F238E27FC236}">
                  <a16:creationId xmlns:a16="http://schemas.microsoft.com/office/drawing/2014/main" id="{3FA25016-1D9A-2443-B0A3-21F1F606A0E3}"/>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06517" name="Rectangle 6">
              <a:extLst>
                <a:ext uri="{FF2B5EF4-FFF2-40B4-BE49-F238E27FC236}">
                  <a16:creationId xmlns:a16="http://schemas.microsoft.com/office/drawing/2014/main" id="{8F658385-0059-D042-A560-B6486FCF3180}"/>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06518" name="Rectangle 7">
              <a:extLst>
                <a:ext uri="{FF2B5EF4-FFF2-40B4-BE49-F238E27FC236}">
                  <a16:creationId xmlns:a16="http://schemas.microsoft.com/office/drawing/2014/main" id="{955BEB53-AEAA-574E-84E1-24902AB9E391}"/>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06519" name="Rectangle 8">
              <a:extLst>
                <a:ext uri="{FF2B5EF4-FFF2-40B4-BE49-F238E27FC236}">
                  <a16:creationId xmlns:a16="http://schemas.microsoft.com/office/drawing/2014/main" id="{7267C1AA-423A-BB40-9122-EE7D63AA90E4}"/>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06520" name="Rectangle 9">
              <a:extLst>
                <a:ext uri="{FF2B5EF4-FFF2-40B4-BE49-F238E27FC236}">
                  <a16:creationId xmlns:a16="http://schemas.microsoft.com/office/drawing/2014/main" id="{2D036D65-77FB-5146-BE66-835258B4B62C}"/>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06521" name="Rectangle 10">
              <a:extLst>
                <a:ext uri="{FF2B5EF4-FFF2-40B4-BE49-F238E27FC236}">
                  <a16:creationId xmlns:a16="http://schemas.microsoft.com/office/drawing/2014/main" id="{18CFE629-F660-8145-B439-71E1325EF6F6}"/>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6522" name="Rectangle 11">
              <a:extLst>
                <a:ext uri="{FF2B5EF4-FFF2-40B4-BE49-F238E27FC236}">
                  <a16:creationId xmlns:a16="http://schemas.microsoft.com/office/drawing/2014/main" id="{15748844-B159-0F4E-9154-0454FBA606B4}"/>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6523" name="Rectangle 12">
              <a:extLst>
                <a:ext uri="{FF2B5EF4-FFF2-40B4-BE49-F238E27FC236}">
                  <a16:creationId xmlns:a16="http://schemas.microsoft.com/office/drawing/2014/main" id="{127D8C1A-2938-474B-9E09-769221FEDA6E}"/>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6524" name="Rectangle 13">
              <a:extLst>
                <a:ext uri="{FF2B5EF4-FFF2-40B4-BE49-F238E27FC236}">
                  <a16:creationId xmlns:a16="http://schemas.microsoft.com/office/drawing/2014/main" id="{1302E0AC-FF30-C946-B37B-9BC807735025}"/>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06525" name="Rectangle 14">
              <a:extLst>
                <a:ext uri="{FF2B5EF4-FFF2-40B4-BE49-F238E27FC236}">
                  <a16:creationId xmlns:a16="http://schemas.microsoft.com/office/drawing/2014/main" id="{1A8B1A0F-31A5-D947-961C-D791720A3705}"/>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06526" name="Rectangle 15">
              <a:extLst>
                <a:ext uri="{FF2B5EF4-FFF2-40B4-BE49-F238E27FC236}">
                  <a16:creationId xmlns:a16="http://schemas.microsoft.com/office/drawing/2014/main" id="{A98661AE-CD67-3046-BD8A-6FD0CBC300F6}"/>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06527" name="Rectangle 16">
              <a:extLst>
                <a:ext uri="{FF2B5EF4-FFF2-40B4-BE49-F238E27FC236}">
                  <a16:creationId xmlns:a16="http://schemas.microsoft.com/office/drawing/2014/main" id="{DB3BED45-8979-5746-AD50-6C4039E4D8D7}"/>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6528" name="Rectangle 17">
              <a:extLst>
                <a:ext uri="{FF2B5EF4-FFF2-40B4-BE49-F238E27FC236}">
                  <a16:creationId xmlns:a16="http://schemas.microsoft.com/office/drawing/2014/main" id="{6EE915CA-723D-5D4E-AC01-93D87A7BB433}"/>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6529" name="Rectangle 18">
              <a:extLst>
                <a:ext uri="{FF2B5EF4-FFF2-40B4-BE49-F238E27FC236}">
                  <a16:creationId xmlns:a16="http://schemas.microsoft.com/office/drawing/2014/main" id="{B7565419-8D35-9245-87A4-B8B7920B2982}"/>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grpSp>
      <p:grpSp>
        <p:nvGrpSpPr>
          <p:cNvPr id="106504" name="组合 28">
            <a:extLst>
              <a:ext uri="{FF2B5EF4-FFF2-40B4-BE49-F238E27FC236}">
                <a16:creationId xmlns:a16="http://schemas.microsoft.com/office/drawing/2014/main" id="{2A4E5396-61B0-CA4C-9E41-3B36B74390F6}"/>
              </a:ext>
            </a:extLst>
          </p:cNvPr>
          <p:cNvGrpSpPr>
            <a:grpSpLocks/>
          </p:cNvGrpSpPr>
          <p:nvPr/>
        </p:nvGrpSpPr>
        <p:grpSpPr bwMode="auto">
          <a:xfrm>
            <a:off x="2706688" y="4699000"/>
            <a:ext cx="646112" cy="1597025"/>
            <a:chOff x="1792069" y="4724400"/>
            <a:chExt cx="646331" cy="1596536"/>
          </a:xfrm>
        </p:grpSpPr>
        <p:grpSp>
          <p:nvGrpSpPr>
            <p:cNvPr id="106505" name="组合 38">
              <a:extLst>
                <a:ext uri="{FF2B5EF4-FFF2-40B4-BE49-F238E27FC236}">
                  <a16:creationId xmlns:a16="http://schemas.microsoft.com/office/drawing/2014/main" id="{A6E22750-8BF1-2D41-B6F8-550CC68D9F68}"/>
                </a:ext>
              </a:extLst>
            </p:cNvPr>
            <p:cNvGrpSpPr>
              <a:grpSpLocks/>
            </p:cNvGrpSpPr>
            <p:nvPr/>
          </p:nvGrpSpPr>
          <p:grpSpPr bwMode="auto">
            <a:xfrm>
              <a:off x="1905000" y="5100047"/>
              <a:ext cx="381000" cy="1154968"/>
              <a:chOff x="685800" y="5029200"/>
              <a:chExt cx="914400" cy="914400"/>
            </a:xfrm>
          </p:grpSpPr>
          <p:sp>
            <p:nvSpPr>
              <p:cNvPr id="106511" name="矩形 35">
                <a:extLst>
                  <a:ext uri="{FF2B5EF4-FFF2-40B4-BE49-F238E27FC236}">
                    <a16:creationId xmlns:a16="http://schemas.microsoft.com/office/drawing/2014/main" id="{ABBB4A5C-FB9D-B142-86D6-D66F2763A300}"/>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06512" name="直接连接符 36">
                <a:extLst>
                  <a:ext uri="{FF2B5EF4-FFF2-40B4-BE49-F238E27FC236}">
                    <a16:creationId xmlns:a16="http://schemas.microsoft.com/office/drawing/2014/main" id="{C416B0FF-5CF1-4F46-A45E-530A134CA734}"/>
                  </a:ext>
                </a:extLst>
              </p:cNvPr>
              <p:cNvCxnSpPr>
                <a:cxnSpLocks noChangeShapeType="1"/>
                <a:stCxn id="106511" idx="1"/>
                <a:endCxn id="10651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6513" name="直接连接符 37">
                <a:extLst>
                  <a:ext uri="{FF2B5EF4-FFF2-40B4-BE49-F238E27FC236}">
                    <a16:creationId xmlns:a16="http://schemas.microsoft.com/office/drawing/2014/main" id="{64BD9BFC-1F7C-2E44-B23D-5A6C8987E15A}"/>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6514" name="直接连接符 38">
                <a:extLst>
                  <a:ext uri="{FF2B5EF4-FFF2-40B4-BE49-F238E27FC236}">
                    <a16:creationId xmlns:a16="http://schemas.microsoft.com/office/drawing/2014/main" id="{526BCA8E-480E-C646-BA6E-CCF136A8C19A}"/>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6506" name="TextBox 30">
              <a:extLst>
                <a:ext uri="{FF2B5EF4-FFF2-40B4-BE49-F238E27FC236}">
                  <a16:creationId xmlns:a16="http://schemas.microsoft.com/office/drawing/2014/main" id="{C665B73B-CD57-0640-A9CF-4C86C1EE77C3}"/>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6507" name="TextBox 31">
              <a:extLst>
                <a:ext uri="{FF2B5EF4-FFF2-40B4-BE49-F238E27FC236}">
                  <a16:creationId xmlns:a16="http://schemas.microsoft.com/office/drawing/2014/main" id="{59DD2BFB-EF35-FE4C-94F8-C309BA128FE8}"/>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06508" name="TextBox 32">
              <a:extLst>
                <a:ext uri="{FF2B5EF4-FFF2-40B4-BE49-F238E27FC236}">
                  <a16:creationId xmlns:a16="http://schemas.microsoft.com/office/drawing/2014/main" id="{4F97932F-A4D1-1841-ABFB-6C01E38E3BCD}"/>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06509" name="TextBox 33">
              <a:extLst>
                <a:ext uri="{FF2B5EF4-FFF2-40B4-BE49-F238E27FC236}">
                  <a16:creationId xmlns:a16="http://schemas.microsoft.com/office/drawing/2014/main" id="{05565C80-0A41-614A-BAA5-6E41ABD9AF7C}"/>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06510" name="TextBox 34">
              <a:extLst>
                <a:ext uri="{FF2B5EF4-FFF2-40B4-BE49-F238E27FC236}">
                  <a16:creationId xmlns:a16="http://schemas.microsoft.com/office/drawing/2014/main" id="{8C83A23E-2933-034D-A0DE-6D9F43C986AF}"/>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6D6864A1-9050-1C4A-8900-BAC611FF11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DD03E1B-90C9-FB44-B436-B1C6A2016027}" type="slidenum">
              <a:rPr lang="zh-CN" altLang="en-US" sz="1400">
                <a:latin typeface="Times New Roman" panose="02020603050405020304" pitchFamily="18" charset="0"/>
              </a:rPr>
              <a:pPr>
                <a:spcBef>
                  <a:spcPct val="0"/>
                </a:spcBef>
                <a:buFontTx/>
                <a:buNone/>
              </a:pPr>
              <a:t>52</a:t>
            </a:fld>
            <a:endParaRPr lang="en-US" altLang="zh-CN" sz="1400">
              <a:latin typeface="Times New Roman" panose="02020603050405020304" pitchFamily="18" charset="0"/>
            </a:endParaRPr>
          </a:p>
        </p:txBody>
      </p:sp>
      <p:sp>
        <p:nvSpPr>
          <p:cNvPr id="108547" name="Rectangle 2">
            <a:extLst>
              <a:ext uri="{FF2B5EF4-FFF2-40B4-BE49-F238E27FC236}">
                <a16:creationId xmlns:a16="http://schemas.microsoft.com/office/drawing/2014/main" id="{39BEBA6A-8063-3846-BCF9-59D6EE34FBF1}"/>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08548" name="Rectangle 3">
            <a:extLst>
              <a:ext uri="{FF2B5EF4-FFF2-40B4-BE49-F238E27FC236}">
                <a16:creationId xmlns:a16="http://schemas.microsoft.com/office/drawing/2014/main" id="{62FAE684-7006-A344-A8AD-6EE1FE25E16A}"/>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BB158FC7-9C91-6846-AA32-2255FA9B3D8B}"/>
              </a:ext>
            </a:extLst>
          </p:cNvPr>
          <p:cNvSpPr/>
          <p:nvPr/>
        </p:nvSpPr>
        <p:spPr>
          <a:xfrm>
            <a:off x="533400" y="2971800"/>
            <a:ext cx="8305800" cy="1016000"/>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0 [0000] </a:t>
            </a:r>
            <a:r>
              <a:rPr lang="en-US" altLang="zh-CN" dirty="0">
                <a:solidFill>
                  <a:schemeClr val="bg1">
                    <a:lumMod val="50000"/>
                  </a:schemeClr>
                </a:solidFill>
                <a:latin typeface="Courier New" pitchFamily="49" charset="0"/>
                <a:cs typeface="Courier New" pitchFamily="49" charset="0"/>
              </a:rPr>
              <a:t>1 [0001] 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p>
        </p:txBody>
      </p:sp>
      <p:grpSp>
        <p:nvGrpSpPr>
          <p:cNvPr id="108550" name="Group 40">
            <a:extLst>
              <a:ext uri="{FF2B5EF4-FFF2-40B4-BE49-F238E27FC236}">
                <a16:creationId xmlns:a16="http://schemas.microsoft.com/office/drawing/2014/main" id="{35EFA540-2381-C946-A617-54DB81B21CE3}"/>
              </a:ext>
            </a:extLst>
          </p:cNvPr>
          <p:cNvGrpSpPr>
            <a:grpSpLocks/>
          </p:cNvGrpSpPr>
          <p:nvPr/>
        </p:nvGrpSpPr>
        <p:grpSpPr bwMode="auto">
          <a:xfrm>
            <a:off x="6553200" y="1508125"/>
            <a:ext cx="2044700" cy="538163"/>
            <a:chOff x="179" y="983"/>
            <a:chExt cx="1288" cy="357"/>
          </a:xfrm>
        </p:grpSpPr>
        <p:sp>
          <p:nvSpPr>
            <p:cNvPr id="108580" name="Rectangle 41">
              <a:extLst>
                <a:ext uri="{FF2B5EF4-FFF2-40B4-BE49-F238E27FC236}">
                  <a16:creationId xmlns:a16="http://schemas.microsoft.com/office/drawing/2014/main" id="{4A4BE5D6-0A1D-774D-8643-D0455BF95332}"/>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08581" name="Rectangle 42">
              <a:extLst>
                <a:ext uri="{FF2B5EF4-FFF2-40B4-BE49-F238E27FC236}">
                  <a16:creationId xmlns:a16="http://schemas.microsoft.com/office/drawing/2014/main" id="{6BF3F85A-FF45-0D4C-92F4-67EB641CF9B3}"/>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08582" name="Rectangle 43">
              <a:extLst>
                <a:ext uri="{FF2B5EF4-FFF2-40B4-BE49-F238E27FC236}">
                  <a16:creationId xmlns:a16="http://schemas.microsoft.com/office/drawing/2014/main" id="{13AF9D84-8905-9E44-A873-1B99D99ECB1A}"/>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08583" name="Rectangle 44">
              <a:extLst>
                <a:ext uri="{FF2B5EF4-FFF2-40B4-BE49-F238E27FC236}">
                  <a16:creationId xmlns:a16="http://schemas.microsoft.com/office/drawing/2014/main" id="{410ACAAB-A86B-D840-BC40-74FED420B37A}"/>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08584" name="Rectangle 45">
              <a:extLst>
                <a:ext uri="{FF2B5EF4-FFF2-40B4-BE49-F238E27FC236}">
                  <a16:creationId xmlns:a16="http://schemas.microsoft.com/office/drawing/2014/main" id="{96255768-3086-4B49-8404-2E9F35DA6B99}"/>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08585" name="Rectangle 46">
              <a:extLst>
                <a:ext uri="{FF2B5EF4-FFF2-40B4-BE49-F238E27FC236}">
                  <a16:creationId xmlns:a16="http://schemas.microsoft.com/office/drawing/2014/main" id="{26E72701-9276-0344-93E5-E5F168B7BAA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08551" name="Group 3">
            <a:extLst>
              <a:ext uri="{FF2B5EF4-FFF2-40B4-BE49-F238E27FC236}">
                <a16:creationId xmlns:a16="http://schemas.microsoft.com/office/drawing/2014/main" id="{B206C6A1-5E69-B041-871E-3F389594E5F8}"/>
              </a:ext>
            </a:extLst>
          </p:cNvPr>
          <p:cNvGrpSpPr>
            <a:grpSpLocks/>
          </p:cNvGrpSpPr>
          <p:nvPr/>
        </p:nvGrpSpPr>
        <p:grpSpPr bwMode="auto">
          <a:xfrm>
            <a:off x="2682875" y="4267200"/>
            <a:ext cx="3413125" cy="1981200"/>
            <a:chOff x="3487" y="1514"/>
            <a:chExt cx="1645" cy="978"/>
          </a:xfrm>
        </p:grpSpPr>
        <p:sp>
          <p:nvSpPr>
            <p:cNvPr id="108563" name="Rectangle 4">
              <a:extLst>
                <a:ext uri="{FF2B5EF4-FFF2-40B4-BE49-F238E27FC236}">
                  <a16:creationId xmlns:a16="http://schemas.microsoft.com/office/drawing/2014/main" id="{CBE85530-4AB0-974E-8DAB-1393A2DB6B52}"/>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08564" name="Rectangle 5">
              <a:extLst>
                <a:ext uri="{FF2B5EF4-FFF2-40B4-BE49-F238E27FC236}">
                  <a16:creationId xmlns:a16="http://schemas.microsoft.com/office/drawing/2014/main" id="{913CE464-03CD-424F-9397-50304FF66B3D}"/>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p>
          </p:txBody>
        </p:sp>
        <p:sp>
          <p:nvSpPr>
            <p:cNvPr id="108565" name="Rectangle 6">
              <a:extLst>
                <a:ext uri="{FF2B5EF4-FFF2-40B4-BE49-F238E27FC236}">
                  <a16:creationId xmlns:a16="http://schemas.microsoft.com/office/drawing/2014/main" id="{60FE7CAC-2E15-CE47-8230-5CBC3ED98527}"/>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08566" name="Rectangle 7">
              <a:extLst>
                <a:ext uri="{FF2B5EF4-FFF2-40B4-BE49-F238E27FC236}">
                  <a16:creationId xmlns:a16="http://schemas.microsoft.com/office/drawing/2014/main" id="{8F9AD27C-7FD4-CA48-B764-CB4AD9976A5B}"/>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08567" name="Rectangle 8">
              <a:extLst>
                <a:ext uri="{FF2B5EF4-FFF2-40B4-BE49-F238E27FC236}">
                  <a16:creationId xmlns:a16="http://schemas.microsoft.com/office/drawing/2014/main" id="{0C27C709-43EE-5A40-B8F0-A0FCDA32BD2D}"/>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08568" name="Rectangle 9">
              <a:extLst>
                <a:ext uri="{FF2B5EF4-FFF2-40B4-BE49-F238E27FC236}">
                  <a16:creationId xmlns:a16="http://schemas.microsoft.com/office/drawing/2014/main" id="{785073E9-705A-794C-BE9D-AEDA251A12E1}"/>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08569" name="Rectangle 10">
              <a:extLst>
                <a:ext uri="{FF2B5EF4-FFF2-40B4-BE49-F238E27FC236}">
                  <a16:creationId xmlns:a16="http://schemas.microsoft.com/office/drawing/2014/main" id="{23D7094A-B378-A943-B2C0-C1EF9F6AFEEB}"/>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8570" name="Rectangle 11">
              <a:extLst>
                <a:ext uri="{FF2B5EF4-FFF2-40B4-BE49-F238E27FC236}">
                  <a16:creationId xmlns:a16="http://schemas.microsoft.com/office/drawing/2014/main" id="{3CFBC750-9A1B-CA44-AE08-9E82CCAD96A2}"/>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1" name="Rectangle 12">
              <a:extLst>
                <a:ext uri="{FF2B5EF4-FFF2-40B4-BE49-F238E27FC236}">
                  <a16:creationId xmlns:a16="http://schemas.microsoft.com/office/drawing/2014/main" id="{59828BB6-CD41-BD4A-B899-7C5B9D190A9B}"/>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2" name="Rectangle 13">
              <a:extLst>
                <a:ext uri="{FF2B5EF4-FFF2-40B4-BE49-F238E27FC236}">
                  <a16:creationId xmlns:a16="http://schemas.microsoft.com/office/drawing/2014/main" id="{CAA40CFE-FA10-DE4F-92F4-6B49F69C1548}"/>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08573" name="Rectangle 14">
              <a:extLst>
                <a:ext uri="{FF2B5EF4-FFF2-40B4-BE49-F238E27FC236}">
                  <a16:creationId xmlns:a16="http://schemas.microsoft.com/office/drawing/2014/main" id="{4EDA11DD-BC82-CD4A-9BA0-89C8A5B86596}"/>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08574" name="Rectangle 15">
              <a:extLst>
                <a:ext uri="{FF2B5EF4-FFF2-40B4-BE49-F238E27FC236}">
                  <a16:creationId xmlns:a16="http://schemas.microsoft.com/office/drawing/2014/main" id="{443172F7-17BA-3543-A6D2-A1B7D4D24B9E}"/>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08575" name="Rectangle 16">
              <a:extLst>
                <a:ext uri="{FF2B5EF4-FFF2-40B4-BE49-F238E27FC236}">
                  <a16:creationId xmlns:a16="http://schemas.microsoft.com/office/drawing/2014/main" id="{CC3BFFED-5B5A-C34F-B7E0-D46E40D25633}"/>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8576" name="Rectangle 17">
              <a:extLst>
                <a:ext uri="{FF2B5EF4-FFF2-40B4-BE49-F238E27FC236}">
                  <a16:creationId xmlns:a16="http://schemas.microsoft.com/office/drawing/2014/main" id="{CD91EC84-EA7E-8E45-A4C5-A67268FA796A}"/>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7" name="Rectangle 18">
              <a:extLst>
                <a:ext uri="{FF2B5EF4-FFF2-40B4-BE49-F238E27FC236}">
                  <a16:creationId xmlns:a16="http://schemas.microsoft.com/office/drawing/2014/main" id="{30F0AE34-0ACA-4742-8187-CB7A95FD9485}"/>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8" name="Rectangle 19">
              <a:extLst>
                <a:ext uri="{FF2B5EF4-FFF2-40B4-BE49-F238E27FC236}">
                  <a16:creationId xmlns:a16="http://schemas.microsoft.com/office/drawing/2014/main" id="{50AB6EEB-F454-224C-BE20-BC04CB6A97F6}"/>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08579" name="Rectangle 20">
              <a:extLst>
                <a:ext uri="{FF2B5EF4-FFF2-40B4-BE49-F238E27FC236}">
                  <a16:creationId xmlns:a16="http://schemas.microsoft.com/office/drawing/2014/main" id="{BD2EBCFC-2B5E-704F-9218-8FB19A38C92B}"/>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1</a:t>
              </a:r>
              <a:r>
                <a:rPr lang="zh-CN" altLang="en-US" sz="1800">
                  <a:latin typeface="Courier New" panose="02070309020205020404" pitchFamily="49" charset="0"/>
                </a:rPr>
                <a:t>)</a:t>
              </a:r>
            </a:p>
          </p:txBody>
        </p:sp>
      </p:grpSp>
      <p:grpSp>
        <p:nvGrpSpPr>
          <p:cNvPr id="108552" name="组合 41">
            <a:extLst>
              <a:ext uri="{FF2B5EF4-FFF2-40B4-BE49-F238E27FC236}">
                <a16:creationId xmlns:a16="http://schemas.microsoft.com/office/drawing/2014/main" id="{DB0824A1-2B52-B143-A815-F916982E7187}"/>
              </a:ext>
            </a:extLst>
          </p:cNvPr>
          <p:cNvGrpSpPr>
            <a:grpSpLocks/>
          </p:cNvGrpSpPr>
          <p:nvPr/>
        </p:nvGrpSpPr>
        <p:grpSpPr bwMode="auto">
          <a:xfrm>
            <a:off x="2706688" y="4699000"/>
            <a:ext cx="646112" cy="1597025"/>
            <a:chOff x="1792069" y="4724400"/>
            <a:chExt cx="646331" cy="1596536"/>
          </a:xfrm>
        </p:grpSpPr>
        <p:grpSp>
          <p:nvGrpSpPr>
            <p:cNvPr id="108553" name="组合 38">
              <a:extLst>
                <a:ext uri="{FF2B5EF4-FFF2-40B4-BE49-F238E27FC236}">
                  <a16:creationId xmlns:a16="http://schemas.microsoft.com/office/drawing/2014/main" id="{3C530902-EB4B-F940-BCB1-EC1BB23234A5}"/>
                </a:ext>
              </a:extLst>
            </p:cNvPr>
            <p:cNvGrpSpPr>
              <a:grpSpLocks/>
            </p:cNvGrpSpPr>
            <p:nvPr/>
          </p:nvGrpSpPr>
          <p:grpSpPr bwMode="auto">
            <a:xfrm>
              <a:off x="1905000" y="5100047"/>
              <a:ext cx="381000" cy="1154968"/>
              <a:chOff x="685800" y="5029200"/>
              <a:chExt cx="914400" cy="914400"/>
            </a:xfrm>
          </p:grpSpPr>
          <p:sp>
            <p:nvSpPr>
              <p:cNvPr id="108559" name="矩形 48">
                <a:extLst>
                  <a:ext uri="{FF2B5EF4-FFF2-40B4-BE49-F238E27FC236}">
                    <a16:creationId xmlns:a16="http://schemas.microsoft.com/office/drawing/2014/main" id="{F16706ED-4161-F44E-A587-327296A46864}"/>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08560" name="直接连接符 49">
                <a:extLst>
                  <a:ext uri="{FF2B5EF4-FFF2-40B4-BE49-F238E27FC236}">
                    <a16:creationId xmlns:a16="http://schemas.microsoft.com/office/drawing/2014/main" id="{85981A66-5D39-AF4C-8274-BA7020114266}"/>
                  </a:ext>
                </a:extLst>
              </p:cNvPr>
              <p:cNvCxnSpPr>
                <a:cxnSpLocks noChangeShapeType="1"/>
                <a:stCxn id="108559" idx="1"/>
                <a:endCxn id="108559"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561" name="直接连接符 50">
                <a:extLst>
                  <a:ext uri="{FF2B5EF4-FFF2-40B4-BE49-F238E27FC236}">
                    <a16:creationId xmlns:a16="http://schemas.microsoft.com/office/drawing/2014/main" id="{1DB4E0B7-69F4-0C4F-A16D-C08A09B9692F}"/>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562" name="直接连接符 51">
                <a:extLst>
                  <a:ext uri="{FF2B5EF4-FFF2-40B4-BE49-F238E27FC236}">
                    <a16:creationId xmlns:a16="http://schemas.microsoft.com/office/drawing/2014/main" id="{1C5F422B-D974-4148-AE26-B8023BBF4E60}"/>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8554" name="TextBox 43">
              <a:extLst>
                <a:ext uri="{FF2B5EF4-FFF2-40B4-BE49-F238E27FC236}">
                  <a16:creationId xmlns:a16="http://schemas.microsoft.com/office/drawing/2014/main" id="{D4520542-CC66-194F-A492-1081C1EADCD5}"/>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8555" name="TextBox 44">
              <a:extLst>
                <a:ext uri="{FF2B5EF4-FFF2-40B4-BE49-F238E27FC236}">
                  <a16:creationId xmlns:a16="http://schemas.microsoft.com/office/drawing/2014/main" id="{E6224B19-3841-2045-ADAB-9580CC4FDE1A}"/>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08556" name="TextBox 45">
              <a:extLst>
                <a:ext uri="{FF2B5EF4-FFF2-40B4-BE49-F238E27FC236}">
                  <a16:creationId xmlns:a16="http://schemas.microsoft.com/office/drawing/2014/main" id="{BDD16DAC-A4B6-C34A-918F-FAC88CCCFB00}"/>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08557" name="TextBox 46">
              <a:extLst>
                <a:ext uri="{FF2B5EF4-FFF2-40B4-BE49-F238E27FC236}">
                  <a16:creationId xmlns:a16="http://schemas.microsoft.com/office/drawing/2014/main" id="{5B629596-BE35-2849-9208-8CEC131B0FAA}"/>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08558" name="TextBox 47">
              <a:extLst>
                <a:ext uri="{FF2B5EF4-FFF2-40B4-BE49-F238E27FC236}">
                  <a16:creationId xmlns:a16="http://schemas.microsoft.com/office/drawing/2014/main" id="{CD7503F7-8BCF-D84B-81FC-7C65E0482409}"/>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5951D02A-2F69-D240-B2B2-680A15B8D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42E2597-CD8D-0545-A54B-0FC9DD59B1B1}" type="slidenum">
              <a:rPr lang="zh-CN" altLang="en-US" sz="1400">
                <a:latin typeface="Times New Roman" panose="02020603050405020304" pitchFamily="18" charset="0"/>
              </a:rPr>
              <a:pPr>
                <a:spcBef>
                  <a:spcPct val="0"/>
                </a:spcBef>
                <a:buFontTx/>
                <a:buNone/>
              </a:pPr>
              <a:t>53</a:t>
            </a:fld>
            <a:endParaRPr lang="en-US" altLang="zh-CN" sz="1400">
              <a:latin typeface="Times New Roman" panose="02020603050405020304" pitchFamily="18" charset="0"/>
            </a:endParaRPr>
          </a:p>
        </p:txBody>
      </p:sp>
      <p:sp>
        <p:nvSpPr>
          <p:cNvPr id="110595" name="Rectangle 2">
            <a:extLst>
              <a:ext uri="{FF2B5EF4-FFF2-40B4-BE49-F238E27FC236}">
                <a16:creationId xmlns:a16="http://schemas.microsoft.com/office/drawing/2014/main" id="{199C016A-8D0C-6C48-9CFB-80D46E8EE824}"/>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0596" name="Rectangle 3">
            <a:extLst>
              <a:ext uri="{FF2B5EF4-FFF2-40B4-BE49-F238E27FC236}">
                <a16:creationId xmlns:a16="http://schemas.microsoft.com/office/drawing/2014/main" id="{0DDC523F-62B9-B849-B7BD-28CC4F59EAAA}"/>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DC89607A-B233-C14F-A872-D91D8BA3A320}"/>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a:t>
            </a:r>
            <a:r>
              <a:rPr lang="en-US" altLang="zh-CN" dirty="0">
                <a:latin typeface="Courier New" pitchFamily="49" charset="0"/>
                <a:cs typeface="Courier New" pitchFamily="49" charset="0"/>
              </a:rPr>
              <a:t>1 [0001] </a:t>
            </a:r>
            <a:r>
              <a:rPr lang="en-US" altLang="zh-CN" dirty="0">
                <a:solidFill>
                  <a:schemeClr val="bg1">
                    <a:lumMod val="50000"/>
                  </a:schemeClr>
                </a:solidFill>
                <a:latin typeface="Courier New" pitchFamily="49" charset="0"/>
                <a:cs typeface="Courier New" pitchFamily="49" charset="0"/>
              </a:rPr>
              <a:t>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a:t>
            </a:r>
          </a:p>
        </p:txBody>
      </p:sp>
      <p:grpSp>
        <p:nvGrpSpPr>
          <p:cNvPr id="110598" name="Group 40">
            <a:extLst>
              <a:ext uri="{FF2B5EF4-FFF2-40B4-BE49-F238E27FC236}">
                <a16:creationId xmlns:a16="http://schemas.microsoft.com/office/drawing/2014/main" id="{F6AE272F-6712-564D-996F-4E6BD7F0EDFC}"/>
              </a:ext>
            </a:extLst>
          </p:cNvPr>
          <p:cNvGrpSpPr>
            <a:grpSpLocks/>
          </p:cNvGrpSpPr>
          <p:nvPr/>
        </p:nvGrpSpPr>
        <p:grpSpPr bwMode="auto">
          <a:xfrm>
            <a:off x="6553200" y="1508125"/>
            <a:ext cx="2044700" cy="538163"/>
            <a:chOff x="179" y="983"/>
            <a:chExt cx="1288" cy="357"/>
          </a:xfrm>
        </p:grpSpPr>
        <p:sp>
          <p:nvSpPr>
            <p:cNvPr id="110628" name="Rectangle 41">
              <a:extLst>
                <a:ext uri="{FF2B5EF4-FFF2-40B4-BE49-F238E27FC236}">
                  <a16:creationId xmlns:a16="http://schemas.microsoft.com/office/drawing/2014/main" id="{556986C5-A700-9C4E-9A8F-A61290E6F37B}"/>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0629" name="Rectangle 42">
              <a:extLst>
                <a:ext uri="{FF2B5EF4-FFF2-40B4-BE49-F238E27FC236}">
                  <a16:creationId xmlns:a16="http://schemas.microsoft.com/office/drawing/2014/main" id="{578E2B55-A2B1-DA47-99F3-DBFC2CFE6151}"/>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0630" name="Rectangle 43">
              <a:extLst>
                <a:ext uri="{FF2B5EF4-FFF2-40B4-BE49-F238E27FC236}">
                  <a16:creationId xmlns:a16="http://schemas.microsoft.com/office/drawing/2014/main" id="{4279F3C5-7D95-294E-9A59-1798BA7B7945}"/>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0631" name="Rectangle 44">
              <a:extLst>
                <a:ext uri="{FF2B5EF4-FFF2-40B4-BE49-F238E27FC236}">
                  <a16:creationId xmlns:a16="http://schemas.microsoft.com/office/drawing/2014/main" id="{6211E31E-8D73-B74E-B38E-98ACBB6F5035}"/>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0632" name="Rectangle 45">
              <a:extLst>
                <a:ext uri="{FF2B5EF4-FFF2-40B4-BE49-F238E27FC236}">
                  <a16:creationId xmlns:a16="http://schemas.microsoft.com/office/drawing/2014/main" id="{8026EF0C-32DE-C345-BEB6-1D8D79321C03}"/>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0633" name="Rectangle 46">
              <a:extLst>
                <a:ext uri="{FF2B5EF4-FFF2-40B4-BE49-F238E27FC236}">
                  <a16:creationId xmlns:a16="http://schemas.microsoft.com/office/drawing/2014/main" id="{52018B2A-B4AF-4B43-A680-E33492471E6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0599" name="Group 3">
            <a:extLst>
              <a:ext uri="{FF2B5EF4-FFF2-40B4-BE49-F238E27FC236}">
                <a16:creationId xmlns:a16="http://schemas.microsoft.com/office/drawing/2014/main" id="{B08DBFA4-FF4E-9C4E-94CF-F8E85B03D86B}"/>
              </a:ext>
            </a:extLst>
          </p:cNvPr>
          <p:cNvGrpSpPr>
            <a:grpSpLocks/>
          </p:cNvGrpSpPr>
          <p:nvPr/>
        </p:nvGrpSpPr>
        <p:grpSpPr bwMode="auto">
          <a:xfrm>
            <a:off x="2682875" y="4267200"/>
            <a:ext cx="3413125" cy="1981200"/>
            <a:chOff x="3487" y="1514"/>
            <a:chExt cx="1645" cy="978"/>
          </a:xfrm>
        </p:grpSpPr>
        <p:sp>
          <p:nvSpPr>
            <p:cNvPr id="110611" name="Rectangle 4">
              <a:extLst>
                <a:ext uri="{FF2B5EF4-FFF2-40B4-BE49-F238E27FC236}">
                  <a16:creationId xmlns:a16="http://schemas.microsoft.com/office/drawing/2014/main" id="{0D481007-58D2-0440-A7E0-0D323A12C7FA}"/>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0612" name="Rectangle 5">
              <a:extLst>
                <a:ext uri="{FF2B5EF4-FFF2-40B4-BE49-F238E27FC236}">
                  <a16:creationId xmlns:a16="http://schemas.microsoft.com/office/drawing/2014/main" id="{21938556-6E58-0E4F-937B-DACE30730878}"/>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p>
          </p:txBody>
        </p:sp>
        <p:sp>
          <p:nvSpPr>
            <p:cNvPr id="110613" name="Rectangle 6">
              <a:extLst>
                <a:ext uri="{FF2B5EF4-FFF2-40B4-BE49-F238E27FC236}">
                  <a16:creationId xmlns:a16="http://schemas.microsoft.com/office/drawing/2014/main" id="{7EDA85E9-5035-004A-9882-D4B4E13CDC14}"/>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0614" name="Rectangle 7">
              <a:extLst>
                <a:ext uri="{FF2B5EF4-FFF2-40B4-BE49-F238E27FC236}">
                  <a16:creationId xmlns:a16="http://schemas.microsoft.com/office/drawing/2014/main" id="{650B0767-4314-1540-82AB-3735F6C8DC0F}"/>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0615" name="Rectangle 8">
              <a:extLst>
                <a:ext uri="{FF2B5EF4-FFF2-40B4-BE49-F238E27FC236}">
                  <a16:creationId xmlns:a16="http://schemas.microsoft.com/office/drawing/2014/main" id="{5428911A-89B9-884C-BCA5-CE7F61257826}"/>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0616" name="Rectangle 9">
              <a:extLst>
                <a:ext uri="{FF2B5EF4-FFF2-40B4-BE49-F238E27FC236}">
                  <a16:creationId xmlns:a16="http://schemas.microsoft.com/office/drawing/2014/main" id="{04BFC3C1-9062-6447-A9FE-41FB0430BB90}"/>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0617" name="Rectangle 10">
              <a:extLst>
                <a:ext uri="{FF2B5EF4-FFF2-40B4-BE49-F238E27FC236}">
                  <a16:creationId xmlns:a16="http://schemas.microsoft.com/office/drawing/2014/main" id="{89BCA5B7-B4D7-DA44-AE41-933B9F50AABB}"/>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0618" name="Rectangle 11">
              <a:extLst>
                <a:ext uri="{FF2B5EF4-FFF2-40B4-BE49-F238E27FC236}">
                  <a16:creationId xmlns:a16="http://schemas.microsoft.com/office/drawing/2014/main" id="{CDA614E0-DDD8-FD4B-BDBA-676696F57F37}"/>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19" name="Rectangle 12">
              <a:extLst>
                <a:ext uri="{FF2B5EF4-FFF2-40B4-BE49-F238E27FC236}">
                  <a16:creationId xmlns:a16="http://schemas.microsoft.com/office/drawing/2014/main" id="{88524A3E-B682-1543-86A3-E7E14BFAD524}"/>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20" name="Rectangle 13">
              <a:extLst>
                <a:ext uri="{FF2B5EF4-FFF2-40B4-BE49-F238E27FC236}">
                  <a16:creationId xmlns:a16="http://schemas.microsoft.com/office/drawing/2014/main" id="{76AF3F6A-CC25-2E4C-9F6E-BA8B50719F5E}"/>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10621" name="Rectangle 14">
              <a:extLst>
                <a:ext uri="{FF2B5EF4-FFF2-40B4-BE49-F238E27FC236}">
                  <a16:creationId xmlns:a16="http://schemas.microsoft.com/office/drawing/2014/main" id="{C8641848-3AB0-6943-B713-A1E6647F237D}"/>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10622" name="Rectangle 15">
              <a:extLst>
                <a:ext uri="{FF2B5EF4-FFF2-40B4-BE49-F238E27FC236}">
                  <a16:creationId xmlns:a16="http://schemas.microsoft.com/office/drawing/2014/main" id="{4BB2DBB8-F863-F341-B237-E19FDEF8CEA9}"/>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10623" name="Rectangle 16">
              <a:extLst>
                <a:ext uri="{FF2B5EF4-FFF2-40B4-BE49-F238E27FC236}">
                  <a16:creationId xmlns:a16="http://schemas.microsoft.com/office/drawing/2014/main" id="{F3833459-30EE-1140-A0A3-A0EDC550DF6C}"/>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0624" name="Rectangle 17">
              <a:extLst>
                <a:ext uri="{FF2B5EF4-FFF2-40B4-BE49-F238E27FC236}">
                  <a16:creationId xmlns:a16="http://schemas.microsoft.com/office/drawing/2014/main" id="{DA7B700E-9363-A340-8498-32D486E36F46}"/>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25" name="Rectangle 18">
              <a:extLst>
                <a:ext uri="{FF2B5EF4-FFF2-40B4-BE49-F238E27FC236}">
                  <a16:creationId xmlns:a16="http://schemas.microsoft.com/office/drawing/2014/main" id="{EDB3DF94-4442-9042-B254-2003FBA4543E}"/>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26" name="Rectangle 19">
              <a:extLst>
                <a:ext uri="{FF2B5EF4-FFF2-40B4-BE49-F238E27FC236}">
                  <a16:creationId xmlns:a16="http://schemas.microsoft.com/office/drawing/2014/main" id="{BC1D94C3-2CD7-F049-ACB0-E1940B3BB05A}"/>
                </a:ext>
              </a:extLst>
            </p:cNvPr>
            <p:cNvSpPr>
              <a:spLocks noChangeArrowheads="1"/>
            </p:cNvSpPr>
            <p:nvPr/>
          </p:nvSpPr>
          <p:spPr bwMode="auto">
            <a:xfrm>
              <a:off x="3663" y="1514"/>
              <a:ext cx="120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hit)</a:t>
              </a:r>
            </a:p>
          </p:txBody>
        </p:sp>
        <p:sp>
          <p:nvSpPr>
            <p:cNvPr id="110627" name="Rectangle 20">
              <a:extLst>
                <a:ext uri="{FF2B5EF4-FFF2-40B4-BE49-F238E27FC236}">
                  <a16:creationId xmlns:a16="http://schemas.microsoft.com/office/drawing/2014/main" id="{019EE781-E078-4247-ACDC-8F66713B1C15}"/>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2</a:t>
              </a:r>
              <a:r>
                <a:rPr lang="zh-CN" altLang="en-US" sz="1800">
                  <a:latin typeface="Courier New" panose="02070309020205020404" pitchFamily="49" charset="0"/>
                </a:rPr>
                <a:t>)</a:t>
              </a:r>
            </a:p>
          </p:txBody>
        </p:sp>
      </p:grpSp>
      <p:grpSp>
        <p:nvGrpSpPr>
          <p:cNvPr id="110600" name="组合 30">
            <a:extLst>
              <a:ext uri="{FF2B5EF4-FFF2-40B4-BE49-F238E27FC236}">
                <a16:creationId xmlns:a16="http://schemas.microsoft.com/office/drawing/2014/main" id="{F1DCC55A-30B0-B846-89DA-C690AB421D51}"/>
              </a:ext>
            </a:extLst>
          </p:cNvPr>
          <p:cNvGrpSpPr>
            <a:grpSpLocks/>
          </p:cNvGrpSpPr>
          <p:nvPr/>
        </p:nvGrpSpPr>
        <p:grpSpPr bwMode="auto">
          <a:xfrm>
            <a:off x="2706688" y="4699000"/>
            <a:ext cx="646112" cy="1597025"/>
            <a:chOff x="1792069" y="4724400"/>
            <a:chExt cx="646331" cy="1596536"/>
          </a:xfrm>
        </p:grpSpPr>
        <p:grpSp>
          <p:nvGrpSpPr>
            <p:cNvPr id="110601" name="组合 38">
              <a:extLst>
                <a:ext uri="{FF2B5EF4-FFF2-40B4-BE49-F238E27FC236}">
                  <a16:creationId xmlns:a16="http://schemas.microsoft.com/office/drawing/2014/main" id="{FB230F81-C8F3-EB43-A921-0DEE3D8D3134}"/>
                </a:ext>
              </a:extLst>
            </p:cNvPr>
            <p:cNvGrpSpPr>
              <a:grpSpLocks/>
            </p:cNvGrpSpPr>
            <p:nvPr/>
          </p:nvGrpSpPr>
          <p:grpSpPr bwMode="auto">
            <a:xfrm>
              <a:off x="1905000" y="5100047"/>
              <a:ext cx="381000" cy="1154968"/>
              <a:chOff x="685800" y="5029200"/>
              <a:chExt cx="914400" cy="914400"/>
            </a:xfrm>
          </p:grpSpPr>
          <p:sp>
            <p:nvSpPr>
              <p:cNvPr id="110607" name="矩形 37">
                <a:extLst>
                  <a:ext uri="{FF2B5EF4-FFF2-40B4-BE49-F238E27FC236}">
                    <a16:creationId xmlns:a16="http://schemas.microsoft.com/office/drawing/2014/main" id="{D726C07A-BBED-2141-9697-EE093CABA09A}"/>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0608" name="直接连接符 38">
                <a:extLst>
                  <a:ext uri="{FF2B5EF4-FFF2-40B4-BE49-F238E27FC236}">
                    <a16:creationId xmlns:a16="http://schemas.microsoft.com/office/drawing/2014/main" id="{1170E89E-3C37-A646-AE93-A20E03D85800}"/>
                  </a:ext>
                </a:extLst>
              </p:cNvPr>
              <p:cNvCxnSpPr>
                <a:cxnSpLocks noChangeShapeType="1"/>
                <a:stCxn id="110607" idx="1"/>
                <a:endCxn id="110607"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609" name="直接连接符 39">
                <a:extLst>
                  <a:ext uri="{FF2B5EF4-FFF2-40B4-BE49-F238E27FC236}">
                    <a16:creationId xmlns:a16="http://schemas.microsoft.com/office/drawing/2014/main" id="{423F7652-6652-2944-8BE9-07A9C0542088}"/>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610" name="直接连接符 40">
                <a:extLst>
                  <a:ext uri="{FF2B5EF4-FFF2-40B4-BE49-F238E27FC236}">
                    <a16:creationId xmlns:a16="http://schemas.microsoft.com/office/drawing/2014/main" id="{86BE68E5-FCED-7B40-8D0D-BBB73B877423}"/>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0602" name="TextBox 32">
              <a:extLst>
                <a:ext uri="{FF2B5EF4-FFF2-40B4-BE49-F238E27FC236}">
                  <a16:creationId xmlns:a16="http://schemas.microsoft.com/office/drawing/2014/main" id="{6075DE72-DECF-534F-A46F-CF363EA33521}"/>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0603" name="TextBox 33">
              <a:extLst>
                <a:ext uri="{FF2B5EF4-FFF2-40B4-BE49-F238E27FC236}">
                  <a16:creationId xmlns:a16="http://schemas.microsoft.com/office/drawing/2014/main" id="{7C7D35F3-24D0-8E4F-A307-F38A9B2A0CBF}"/>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0604" name="TextBox 34">
              <a:extLst>
                <a:ext uri="{FF2B5EF4-FFF2-40B4-BE49-F238E27FC236}">
                  <a16:creationId xmlns:a16="http://schemas.microsoft.com/office/drawing/2014/main" id="{2E088F20-E21F-7A47-A165-79161EFAEC44}"/>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0605" name="TextBox 35">
              <a:extLst>
                <a:ext uri="{FF2B5EF4-FFF2-40B4-BE49-F238E27FC236}">
                  <a16:creationId xmlns:a16="http://schemas.microsoft.com/office/drawing/2014/main" id="{0613B6E1-F882-0F41-87A7-E0E57CA72A71}"/>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0606" name="TextBox 36">
              <a:extLst>
                <a:ext uri="{FF2B5EF4-FFF2-40B4-BE49-F238E27FC236}">
                  <a16:creationId xmlns:a16="http://schemas.microsoft.com/office/drawing/2014/main" id="{7E94D90F-7B45-2248-A2DE-99267699772B}"/>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F14E6E30-85CB-174C-96C5-84E69C9FE2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DB766AD-C667-E046-A3B8-966B5B39AC91}" type="slidenum">
              <a:rPr lang="zh-CN" altLang="en-US" sz="1400">
                <a:latin typeface="Times New Roman" panose="02020603050405020304" pitchFamily="18" charset="0"/>
              </a:rPr>
              <a:pPr>
                <a:spcBef>
                  <a:spcPct val="0"/>
                </a:spcBef>
                <a:buFontTx/>
                <a:buNone/>
              </a:pPr>
              <a:t>54</a:t>
            </a:fld>
            <a:endParaRPr lang="en-US" altLang="zh-CN" sz="1400">
              <a:latin typeface="Times New Roman" panose="02020603050405020304" pitchFamily="18" charset="0"/>
            </a:endParaRPr>
          </a:p>
        </p:txBody>
      </p:sp>
      <p:sp>
        <p:nvSpPr>
          <p:cNvPr id="112643" name="Rectangle 2">
            <a:extLst>
              <a:ext uri="{FF2B5EF4-FFF2-40B4-BE49-F238E27FC236}">
                <a16:creationId xmlns:a16="http://schemas.microsoft.com/office/drawing/2014/main" id="{5206AF7C-660C-834E-BCB7-53A26E03F10B}"/>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2644" name="Rectangle 3">
            <a:extLst>
              <a:ext uri="{FF2B5EF4-FFF2-40B4-BE49-F238E27FC236}">
                <a16:creationId xmlns:a16="http://schemas.microsoft.com/office/drawing/2014/main" id="{2DA8B2DC-5D91-0349-8EB3-A45CCAAF9FFB}"/>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9288C305-6B6D-3C45-A9CB-7E83AC577295}"/>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a:t>
            </a:r>
            <a:r>
              <a:rPr lang="en-US" altLang="zh-CN" dirty="0">
                <a:latin typeface="Courier New" pitchFamily="49" charset="0"/>
                <a:cs typeface="Courier New" pitchFamily="49" charset="0"/>
              </a:rPr>
              <a:t>13 [1101] </a:t>
            </a:r>
            <a:r>
              <a:rPr lang="en-US" altLang="zh-CN" dirty="0">
                <a:solidFill>
                  <a:schemeClr val="bg1">
                    <a:lumMod val="50000"/>
                  </a:schemeClr>
                </a:solidFill>
                <a:latin typeface="Courier New" pitchFamily="49" charset="0"/>
                <a:cs typeface="Courier New" pitchFamily="49" charset="0"/>
              </a:rPr>
              <a:t>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a:t>
            </a:r>
          </a:p>
        </p:txBody>
      </p:sp>
      <p:grpSp>
        <p:nvGrpSpPr>
          <p:cNvPr id="112646" name="Group 40">
            <a:extLst>
              <a:ext uri="{FF2B5EF4-FFF2-40B4-BE49-F238E27FC236}">
                <a16:creationId xmlns:a16="http://schemas.microsoft.com/office/drawing/2014/main" id="{EF48696E-A164-654A-9536-286ABF4E95C9}"/>
              </a:ext>
            </a:extLst>
          </p:cNvPr>
          <p:cNvGrpSpPr>
            <a:grpSpLocks/>
          </p:cNvGrpSpPr>
          <p:nvPr/>
        </p:nvGrpSpPr>
        <p:grpSpPr bwMode="auto">
          <a:xfrm>
            <a:off x="6553200" y="1508125"/>
            <a:ext cx="2044700" cy="538163"/>
            <a:chOff x="179" y="983"/>
            <a:chExt cx="1288" cy="357"/>
          </a:xfrm>
        </p:grpSpPr>
        <p:sp>
          <p:nvSpPr>
            <p:cNvPr id="112676" name="Rectangle 41">
              <a:extLst>
                <a:ext uri="{FF2B5EF4-FFF2-40B4-BE49-F238E27FC236}">
                  <a16:creationId xmlns:a16="http://schemas.microsoft.com/office/drawing/2014/main" id="{2202BA6E-2A73-4A4B-8D63-4944341A83CA}"/>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2677" name="Rectangle 42">
              <a:extLst>
                <a:ext uri="{FF2B5EF4-FFF2-40B4-BE49-F238E27FC236}">
                  <a16:creationId xmlns:a16="http://schemas.microsoft.com/office/drawing/2014/main" id="{BA66F7AB-45B3-674E-886A-6E5572A4E16A}"/>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2678" name="Rectangle 43">
              <a:extLst>
                <a:ext uri="{FF2B5EF4-FFF2-40B4-BE49-F238E27FC236}">
                  <a16:creationId xmlns:a16="http://schemas.microsoft.com/office/drawing/2014/main" id="{EF1D274A-D54B-EE49-8BE3-5C58B78BDEE2}"/>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2679" name="Rectangle 44">
              <a:extLst>
                <a:ext uri="{FF2B5EF4-FFF2-40B4-BE49-F238E27FC236}">
                  <a16:creationId xmlns:a16="http://schemas.microsoft.com/office/drawing/2014/main" id="{451F1661-E5EA-8E48-9416-F096A1911B7B}"/>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2680" name="Rectangle 45">
              <a:extLst>
                <a:ext uri="{FF2B5EF4-FFF2-40B4-BE49-F238E27FC236}">
                  <a16:creationId xmlns:a16="http://schemas.microsoft.com/office/drawing/2014/main" id="{C892D2AE-E7E0-5040-8C0C-525B6A93457A}"/>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2681" name="Rectangle 46">
              <a:extLst>
                <a:ext uri="{FF2B5EF4-FFF2-40B4-BE49-F238E27FC236}">
                  <a16:creationId xmlns:a16="http://schemas.microsoft.com/office/drawing/2014/main" id="{1618C106-62D4-3648-A65C-171157FD3FD2}"/>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2647" name="Group 3">
            <a:extLst>
              <a:ext uri="{FF2B5EF4-FFF2-40B4-BE49-F238E27FC236}">
                <a16:creationId xmlns:a16="http://schemas.microsoft.com/office/drawing/2014/main" id="{C408D966-0655-DD4C-874C-C8AB8FA8075B}"/>
              </a:ext>
            </a:extLst>
          </p:cNvPr>
          <p:cNvGrpSpPr>
            <a:grpSpLocks/>
          </p:cNvGrpSpPr>
          <p:nvPr/>
        </p:nvGrpSpPr>
        <p:grpSpPr bwMode="auto">
          <a:xfrm>
            <a:off x="2682875" y="4267200"/>
            <a:ext cx="3413125" cy="1981200"/>
            <a:chOff x="3487" y="1514"/>
            <a:chExt cx="1645" cy="978"/>
          </a:xfrm>
        </p:grpSpPr>
        <p:sp>
          <p:nvSpPr>
            <p:cNvPr id="112659" name="Rectangle 4">
              <a:extLst>
                <a:ext uri="{FF2B5EF4-FFF2-40B4-BE49-F238E27FC236}">
                  <a16:creationId xmlns:a16="http://schemas.microsoft.com/office/drawing/2014/main" id="{C053216D-BAC4-F74F-89F5-2F2B21814D08}"/>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2660" name="Rectangle 5">
              <a:extLst>
                <a:ext uri="{FF2B5EF4-FFF2-40B4-BE49-F238E27FC236}">
                  <a16:creationId xmlns:a16="http://schemas.microsoft.com/office/drawing/2014/main" id="{99D61D0E-CE3A-EC4A-81C5-CA2365ACCC97}"/>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p>
          </p:txBody>
        </p:sp>
        <p:sp>
          <p:nvSpPr>
            <p:cNvPr id="112661" name="Rectangle 6">
              <a:extLst>
                <a:ext uri="{FF2B5EF4-FFF2-40B4-BE49-F238E27FC236}">
                  <a16:creationId xmlns:a16="http://schemas.microsoft.com/office/drawing/2014/main" id="{C33987CE-8F80-194B-B633-2A1F12A4D629}"/>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2662" name="Rectangle 7">
              <a:extLst>
                <a:ext uri="{FF2B5EF4-FFF2-40B4-BE49-F238E27FC236}">
                  <a16:creationId xmlns:a16="http://schemas.microsoft.com/office/drawing/2014/main" id="{076C7102-2DD3-8748-A425-AC573158231F}"/>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2663" name="Rectangle 8">
              <a:extLst>
                <a:ext uri="{FF2B5EF4-FFF2-40B4-BE49-F238E27FC236}">
                  <a16:creationId xmlns:a16="http://schemas.microsoft.com/office/drawing/2014/main" id="{9CE89C95-07D3-9446-8958-385002DCD11D}"/>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2664" name="Rectangle 9">
              <a:extLst>
                <a:ext uri="{FF2B5EF4-FFF2-40B4-BE49-F238E27FC236}">
                  <a16:creationId xmlns:a16="http://schemas.microsoft.com/office/drawing/2014/main" id="{F3AAD4FF-1FD7-5F45-9140-E9B25A7D6CA8}"/>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2665" name="Rectangle 10">
              <a:extLst>
                <a:ext uri="{FF2B5EF4-FFF2-40B4-BE49-F238E27FC236}">
                  <a16:creationId xmlns:a16="http://schemas.microsoft.com/office/drawing/2014/main" id="{2FDBA38D-8F5C-9B4C-A740-51FB5D7C3621}"/>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2666" name="Rectangle 11">
              <a:extLst>
                <a:ext uri="{FF2B5EF4-FFF2-40B4-BE49-F238E27FC236}">
                  <a16:creationId xmlns:a16="http://schemas.microsoft.com/office/drawing/2014/main" id="{8DC50C87-CD8F-4545-832E-325946C4310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67" name="Rectangle 12">
              <a:extLst>
                <a:ext uri="{FF2B5EF4-FFF2-40B4-BE49-F238E27FC236}">
                  <a16:creationId xmlns:a16="http://schemas.microsoft.com/office/drawing/2014/main" id="{D99852FE-0710-B14C-BFD3-8BECA6216383}"/>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68" name="Rectangle 13">
              <a:extLst>
                <a:ext uri="{FF2B5EF4-FFF2-40B4-BE49-F238E27FC236}">
                  <a16:creationId xmlns:a16="http://schemas.microsoft.com/office/drawing/2014/main" id="{8F1DECB5-DD89-8A45-8EFC-2FB2C79DC720}"/>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2669" name="Rectangle 14">
              <a:extLst>
                <a:ext uri="{FF2B5EF4-FFF2-40B4-BE49-F238E27FC236}">
                  <a16:creationId xmlns:a16="http://schemas.microsoft.com/office/drawing/2014/main" id="{6D011149-FB20-BE4E-ABE1-F91DFBBACD79}"/>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2670" name="Rectangle 15">
              <a:extLst>
                <a:ext uri="{FF2B5EF4-FFF2-40B4-BE49-F238E27FC236}">
                  <a16:creationId xmlns:a16="http://schemas.microsoft.com/office/drawing/2014/main" id="{0CE72339-21F6-994D-B68D-75E0D1877700}"/>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2671" name="Rectangle 16">
              <a:extLst>
                <a:ext uri="{FF2B5EF4-FFF2-40B4-BE49-F238E27FC236}">
                  <a16:creationId xmlns:a16="http://schemas.microsoft.com/office/drawing/2014/main" id="{E999FCE0-0A08-1A44-8585-B42F2FB8A918}"/>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2672" name="Rectangle 17">
              <a:extLst>
                <a:ext uri="{FF2B5EF4-FFF2-40B4-BE49-F238E27FC236}">
                  <a16:creationId xmlns:a16="http://schemas.microsoft.com/office/drawing/2014/main" id="{83FF527A-0FE2-094E-A0E6-98CA48940C60}"/>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73" name="Rectangle 18">
              <a:extLst>
                <a:ext uri="{FF2B5EF4-FFF2-40B4-BE49-F238E27FC236}">
                  <a16:creationId xmlns:a16="http://schemas.microsoft.com/office/drawing/2014/main" id="{54A4E8A2-FE78-9E41-9CF0-698F0994BCE9}"/>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74" name="Rectangle 19">
              <a:extLst>
                <a:ext uri="{FF2B5EF4-FFF2-40B4-BE49-F238E27FC236}">
                  <a16:creationId xmlns:a16="http://schemas.microsoft.com/office/drawing/2014/main" id="{C97CCB06-7A08-4741-8A1D-056BBADA30D2}"/>
                </a:ext>
              </a:extLst>
            </p:cNvPr>
            <p:cNvSpPr>
              <a:spLocks noChangeArrowheads="1"/>
            </p:cNvSpPr>
            <p:nvPr/>
          </p:nvSpPr>
          <p:spPr bwMode="auto">
            <a:xfrm>
              <a:off x="3663" y="1514"/>
              <a:ext cx="134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13</a:t>
              </a:r>
              <a:r>
                <a:rPr lang="zh-CN" altLang="en-US" sz="2000">
                  <a:latin typeface="Courier New" panose="02070309020205020404" pitchFamily="49" charset="0"/>
                </a:rPr>
                <a:t> [</a:t>
              </a:r>
              <a:r>
                <a:rPr lang="en-US" altLang="zh-CN" sz="2000">
                  <a:latin typeface="Courier New" panose="02070309020205020404" pitchFamily="49" charset="0"/>
                </a:rPr>
                <a:t>11</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2675" name="Rectangle 20">
              <a:extLst>
                <a:ext uri="{FF2B5EF4-FFF2-40B4-BE49-F238E27FC236}">
                  <a16:creationId xmlns:a16="http://schemas.microsoft.com/office/drawing/2014/main" id="{E0C71240-AE16-F343-B3BD-02FCBF5A5771}"/>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3</a:t>
              </a:r>
              <a:r>
                <a:rPr lang="zh-CN" altLang="en-US" sz="1800">
                  <a:latin typeface="Courier New" panose="02070309020205020404" pitchFamily="49" charset="0"/>
                </a:rPr>
                <a:t>)</a:t>
              </a:r>
            </a:p>
          </p:txBody>
        </p:sp>
      </p:grpSp>
      <p:grpSp>
        <p:nvGrpSpPr>
          <p:cNvPr id="112648" name="组合 30">
            <a:extLst>
              <a:ext uri="{FF2B5EF4-FFF2-40B4-BE49-F238E27FC236}">
                <a16:creationId xmlns:a16="http://schemas.microsoft.com/office/drawing/2014/main" id="{2072A9D4-BC1D-2B4D-9F39-36CB6DD063C8}"/>
              </a:ext>
            </a:extLst>
          </p:cNvPr>
          <p:cNvGrpSpPr>
            <a:grpSpLocks/>
          </p:cNvGrpSpPr>
          <p:nvPr/>
        </p:nvGrpSpPr>
        <p:grpSpPr bwMode="auto">
          <a:xfrm>
            <a:off x="2706688" y="4699000"/>
            <a:ext cx="646112" cy="1597025"/>
            <a:chOff x="1792069" y="4724400"/>
            <a:chExt cx="646331" cy="1596536"/>
          </a:xfrm>
        </p:grpSpPr>
        <p:grpSp>
          <p:nvGrpSpPr>
            <p:cNvPr id="112649" name="组合 38">
              <a:extLst>
                <a:ext uri="{FF2B5EF4-FFF2-40B4-BE49-F238E27FC236}">
                  <a16:creationId xmlns:a16="http://schemas.microsoft.com/office/drawing/2014/main" id="{EB3D1AF3-824A-094E-B0EC-284178BF43E3}"/>
                </a:ext>
              </a:extLst>
            </p:cNvPr>
            <p:cNvGrpSpPr>
              <a:grpSpLocks/>
            </p:cNvGrpSpPr>
            <p:nvPr/>
          </p:nvGrpSpPr>
          <p:grpSpPr bwMode="auto">
            <a:xfrm>
              <a:off x="1905000" y="5100047"/>
              <a:ext cx="381000" cy="1154968"/>
              <a:chOff x="685800" y="5029200"/>
              <a:chExt cx="914400" cy="914400"/>
            </a:xfrm>
          </p:grpSpPr>
          <p:sp>
            <p:nvSpPr>
              <p:cNvPr id="112655" name="矩形 37">
                <a:extLst>
                  <a:ext uri="{FF2B5EF4-FFF2-40B4-BE49-F238E27FC236}">
                    <a16:creationId xmlns:a16="http://schemas.microsoft.com/office/drawing/2014/main" id="{AC9B25C0-5FC7-8E4B-8740-00B8EAD57E8E}"/>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2656" name="直接连接符 38">
                <a:extLst>
                  <a:ext uri="{FF2B5EF4-FFF2-40B4-BE49-F238E27FC236}">
                    <a16:creationId xmlns:a16="http://schemas.microsoft.com/office/drawing/2014/main" id="{0F85B5EA-4257-4243-8C44-EBD267DEEC49}"/>
                  </a:ext>
                </a:extLst>
              </p:cNvPr>
              <p:cNvCxnSpPr>
                <a:cxnSpLocks noChangeShapeType="1"/>
                <a:stCxn id="112655" idx="1"/>
                <a:endCxn id="112655"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2657" name="直接连接符 39">
                <a:extLst>
                  <a:ext uri="{FF2B5EF4-FFF2-40B4-BE49-F238E27FC236}">
                    <a16:creationId xmlns:a16="http://schemas.microsoft.com/office/drawing/2014/main" id="{08B2C3F3-372B-2C43-9FCF-B052D4B23837}"/>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2658" name="直接连接符 40">
                <a:extLst>
                  <a:ext uri="{FF2B5EF4-FFF2-40B4-BE49-F238E27FC236}">
                    <a16:creationId xmlns:a16="http://schemas.microsoft.com/office/drawing/2014/main" id="{AF5DE0D7-227B-8343-A7BA-5C67EA1CEBE2}"/>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2650" name="TextBox 32">
              <a:extLst>
                <a:ext uri="{FF2B5EF4-FFF2-40B4-BE49-F238E27FC236}">
                  <a16:creationId xmlns:a16="http://schemas.microsoft.com/office/drawing/2014/main" id="{BE30915E-15A0-0D4C-9864-646F0287CD76}"/>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2651" name="TextBox 33">
              <a:extLst>
                <a:ext uri="{FF2B5EF4-FFF2-40B4-BE49-F238E27FC236}">
                  <a16:creationId xmlns:a16="http://schemas.microsoft.com/office/drawing/2014/main" id="{61B8102C-8DBD-E944-BDBD-144287466920}"/>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2652" name="TextBox 34">
              <a:extLst>
                <a:ext uri="{FF2B5EF4-FFF2-40B4-BE49-F238E27FC236}">
                  <a16:creationId xmlns:a16="http://schemas.microsoft.com/office/drawing/2014/main" id="{067AED45-C6AF-914B-A6C9-5A53EC34CBFA}"/>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2653" name="TextBox 35">
              <a:extLst>
                <a:ext uri="{FF2B5EF4-FFF2-40B4-BE49-F238E27FC236}">
                  <a16:creationId xmlns:a16="http://schemas.microsoft.com/office/drawing/2014/main" id="{7F92577A-342B-AA41-8B19-5D223E92D3F8}"/>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2654" name="TextBox 36">
              <a:extLst>
                <a:ext uri="{FF2B5EF4-FFF2-40B4-BE49-F238E27FC236}">
                  <a16:creationId xmlns:a16="http://schemas.microsoft.com/office/drawing/2014/main" id="{50D29A4F-3564-444E-9EFE-C6B43914CE22}"/>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BF269668-FE26-BB42-8809-320CEACDE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8180F0C-A994-8A48-969C-FC646CF7C62A}" type="slidenum">
              <a:rPr lang="zh-CN" altLang="en-US" sz="1400">
                <a:latin typeface="Times New Roman" panose="02020603050405020304" pitchFamily="18" charset="0"/>
              </a:rPr>
              <a:pPr>
                <a:spcBef>
                  <a:spcPct val="0"/>
                </a:spcBef>
                <a:buFontTx/>
                <a:buNone/>
              </a:pPr>
              <a:t>55</a:t>
            </a:fld>
            <a:endParaRPr lang="en-US" altLang="zh-CN" sz="1400">
              <a:latin typeface="Times New Roman" panose="02020603050405020304" pitchFamily="18" charset="0"/>
            </a:endParaRPr>
          </a:p>
        </p:txBody>
      </p:sp>
      <p:sp>
        <p:nvSpPr>
          <p:cNvPr id="114691" name="Rectangle 2">
            <a:extLst>
              <a:ext uri="{FF2B5EF4-FFF2-40B4-BE49-F238E27FC236}">
                <a16:creationId xmlns:a16="http://schemas.microsoft.com/office/drawing/2014/main" id="{4E5EC559-5AF1-7445-B4FE-DBF122BD6DF0}"/>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4692" name="Rectangle 3">
            <a:extLst>
              <a:ext uri="{FF2B5EF4-FFF2-40B4-BE49-F238E27FC236}">
                <a16:creationId xmlns:a16="http://schemas.microsoft.com/office/drawing/2014/main" id="{C588EEEE-184E-6244-9AB3-698E55ACB795}"/>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E1E1A33F-53DF-FE48-A8FF-FAAD6B7B6034}"/>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a:t>
            </a:r>
            <a:r>
              <a:rPr lang="en-US" altLang="zh-CN" dirty="0">
                <a:latin typeface="Courier New" pitchFamily="49" charset="0"/>
                <a:cs typeface="Courier New" pitchFamily="49" charset="0"/>
              </a:rPr>
              <a:t>8 [1000] </a:t>
            </a:r>
            <a:r>
              <a:rPr lang="en-US" altLang="zh-CN" dirty="0">
                <a:solidFill>
                  <a:schemeClr val="bg1">
                    <a:lumMod val="50000"/>
                  </a:schemeClr>
                </a:solidFill>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14694" name="Group 40">
            <a:extLst>
              <a:ext uri="{FF2B5EF4-FFF2-40B4-BE49-F238E27FC236}">
                <a16:creationId xmlns:a16="http://schemas.microsoft.com/office/drawing/2014/main" id="{A28A9950-8C99-A846-922C-4FE6D7CF6924}"/>
              </a:ext>
            </a:extLst>
          </p:cNvPr>
          <p:cNvGrpSpPr>
            <a:grpSpLocks/>
          </p:cNvGrpSpPr>
          <p:nvPr/>
        </p:nvGrpSpPr>
        <p:grpSpPr bwMode="auto">
          <a:xfrm>
            <a:off x="6553200" y="1508125"/>
            <a:ext cx="2044700" cy="538163"/>
            <a:chOff x="179" y="983"/>
            <a:chExt cx="1288" cy="357"/>
          </a:xfrm>
        </p:grpSpPr>
        <p:sp>
          <p:nvSpPr>
            <p:cNvPr id="114724" name="Rectangle 41">
              <a:extLst>
                <a:ext uri="{FF2B5EF4-FFF2-40B4-BE49-F238E27FC236}">
                  <a16:creationId xmlns:a16="http://schemas.microsoft.com/office/drawing/2014/main" id="{825CB86C-6B25-4441-82B8-0FEDFFE7AAB8}"/>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4725" name="Rectangle 42">
              <a:extLst>
                <a:ext uri="{FF2B5EF4-FFF2-40B4-BE49-F238E27FC236}">
                  <a16:creationId xmlns:a16="http://schemas.microsoft.com/office/drawing/2014/main" id="{DFF6F28D-6D83-F448-8C00-7CF558C753B4}"/>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4726" name="Rectangle 43">
              <a:extLst>
                <a:ext uri="{FF2B5EF4-FFF2-40B4-BE49-F238E27FC236}">
                  <a16:creationId xmlns:a16="http://schemas.microsoft.com/office/drawing/2014/main" id="{A8A719A0-803D-494C-ACC7-513E1B84A007}"/>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4727" name="Rectangle 44">
              <a:extLst>
                <a:ext uri="{FF2B5EF4-FFF2-40B4-BE49-F238E27FC236}">
                  <a16:creationId xmlns:a16="http://schemas.microsoft.com/office/drawing/2014/main" id="{F795C157-9E11-8C49-8A3F-20C8EF72FD41}"/>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4728" name="Rectangle 45">
              <a:extLst>
                <a:ext uri="{FF2B5EF4-FFF2-40B4-BE49-F238E27FC236}">
                  <a16:creationId xmlns:a16="http://schemas.microsoft.com/office/drawing/2014/main" id="{5F92CBA2-750C-4947-9091-5062C96B07D1}"/>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4729" name="Rectangle 46">
              <a:extLst>
                <a:ext uri="{FF2B5EF4-FFF2-40B4-BE49-F238E27FC236}">
                  <a16:creationId xmlns:a16="http://schemas.microsoft.com/office/drawing/2014/main" id="{62794ACE-C77C-464B-ACBE-3B942316F8DC}"/>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4695" name="Group 3">
            <a:extLst>
              <a:ext uri="{FF2B5EF4-FFF2-40B4-BE49-F238E27FC236}">
                <a16:creationId xmlns:a16="http://schemas.microsoft.com/office/drawing/2014/main" id="{FED1F636-9621-2B43-9BE3-7A28AF22AC9F}"/>
              </a:ext>
            </a:extLst>
          </p:cNvPr>
          <p:cNvGrpSpPr>
            <a:grpSpLocks/>
          </p:cNvGrpSpPr>
          <p:nvPr/>
        </p:nvGrpSpPr>
        <p:grpSpPr bwMode="auto">
          <a:xfrm>
            <a:off x="2682875" y="4267200"/>
            <a:ext cx="3413125" cy="1981200"/>
            <a:chOff x="3487" y="1514"/>
            <a:chExt cx="1645" cy="978"/>
          </a:xfrm>
        </p:grpSpPr>
        <p:sp>
          <p:nvSpPr>
            <p:cNvPr id="114707" name="Rectangle 4">
              <a:extLst>
                <a:ext uri="{FF2B5EF4-FFF2-40B4-BE49-F238E27FC236}">
                  <a16:creationId xmlns:a16="http://schemas.microsoft.com/office/drawing/2014/main" id="{709096A8-725E-5949-A141-A3ED093835D5}"/>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4708" name="Rectangle 5">
              <a:extLst>
                <a:ext uri="{FF2B5EF4-FFF2-40B4-BE49-F238E27FC236}">
                  <a16:creationId xmlns:a16="http://schemas.microsoft.com/office/drawing/2014/main" id="{AB68D35D-FF35-0D47-9EFE-7537F4CDBD3C}"/>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4709" name="Rectangle 6">
              <a:extLst>
                <a:ext uri="{FF2B5EF4-FFF2-40B4-BE49-F238E27FC236}">
                  <a16:creationId xmlns:a16="http://schemas.microsoft.com/office/drawing/2014/main" id="{28CE9E36-0772-FF4E-AA67-51FC10D1EE5C}"/>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m[8]m[9]</a:t>
              </a:r>
            </a:p>
          </p:txBody>
        </p:sp>
        <p:sp>
          <p:nvSpPr>
            <p:cNvPr id="114710" name="Rectangle 7">
              <a:extLst>
                <a:ext uri="{FF2B5EF4-FFF2-40B4-BE49-F238E27FC236}">
                  <a16:creationId xmlns:a16="http://schemas.microsoft.com/office/drawing/2014/main" id="{96FC791B-4B07-304C-ACB7-556B66ECA45B}"/>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4711" name="Rectangle 8">
              <a:extLst>
                <a:ext uri="{FF2B5EF4-FFF2-40B4-BE49-F238E27FC236}">
                  <a16:creationId xmlns:a16="http://schemas.microsoft.com/office/drawing/2014/main" id="{59A7057C-DA65-0947-B9E0-A4FDFB62589B}"/>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4712" name="Rectangle 9">
              <a:extLst>
                <a:ext uri="{FF2B5EF4-FFF2-40B4-BE49-F238E27FC236}">
                  <a16:creationId xmlns:a16="http://schemas.microsoft.com/office/drawing/2014/main" id="{38ADCA2F-1224-9444-9C30-05E9AA5545E9}"/>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4713" name="Rectangle 10">
              <a:extLst>
                <a:ext uri="{FF2B5EF4-FFF2-40B4-BE49-F238E27FC236}">
                  <a16:creationId xmlns:a16="http://schemas.microsoft.com/office/drawing/2014/main" id="{D2703CDE-3A46-8F48-AB34-3E1663442947}"/>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4714" name="Rectangle 11">
              <a:extLst>
                <a:ext uri="{FF2B5EF4-FFF2-40B4-BE49-F238E27FC236}">
                  <a16:creationId xmlns:a16="http://schemas.microsoft.com/office/drawing/2014/main" id="{F9E0CD01-6560-774E-A15D-B2C671A75284}"/>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15" name="Rectangle 12">
              <a:extLst>
                <a:ext uri="{FF2B5EF4-FFF2-40B4-BE49-F238E27FC236}">
                  <a16:creationId xmlns:a16="http://schemas.microsoft.com/office/drawing/2014/main" id="{CF50CF97-552E-6A42-87D9-C8BED39B44EA}"/>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16" name="Rectangle 13">
              <a:extLst>
                <a:ext uri="{FF2B5EF4-FFF2-40B4-BE49-F238E27FC236}">
                  <a16:creationId xmlns:a16="http://schemas.microsoft.com/office/drawing/2014/main" id="{C8F4E17C-B314-3A41-BED7-F6143D271895}"/>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4717" name="Rectangle 14">
              <a:extLst>
                <a:ext uri="{FF2B5EF4-FFF2-40B4-BE49-F238E27FC236}">
                  <a16:creationId xmlns:a16="http://schemas.microsoft.com/office/drawing/2014/main" id="{DFA48F80-3F41-1347-8AB3-434D6ABE0079}"/>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4718" name="Rectangle 15">
              <a:extLst>
                <a:ext uri="{FF2B5EF4-FFF2-40B4-BE49-F238E27FC236}">
                  <a16:creationId xmlns:a16="http://schemas.microsoft.com/office/drawing/2014/main" id="{A8E821E2-0C77-CC4C-A330-5F8F1454B545}"/>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4719" name="Rectangle 16">
              <a:extLst>
                <a:ext uri="{FF2B5EF4-FFF2-40B4-BE49-F238E27FC236}">
                  <a16:creationId xmlns:a16="http://schemas.microsoft.com/office/drawing/2014/main" id="{99230474-80B9-234E-9DEF-AAAF22CA159A}"/>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4720" name="Rectangle 17">
              <a:extLst>
                <a:ext uri="{FF2B5EF4-FFF2-40B4-BE49-F238E27FC236}">
                  <a16:creationId xmlns:a16="http://schemas.microsoft.com/office/drawing/2014/main" id="{FF42E627-FA26-B641-A8D7-3A98C5AA7AC9}"/>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21" name="Rectangle 18">
              <a:extLst>
                <a:ext uri="{FF2B5EF4-FFF2-40B4-BE49-F238E27FC236}">
                  <a16:creationId xmlns:a16="http://schemas.microsoft.com/office/drawing/2014/main" id="{4A4F2DBE-6099-0947-9CCB-AFA8AFB7D99F}"/>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22" name="Rectangle 19">
              <a:extLst>
                <a:ext uri="{FF2B5EF4-FFF2-40B4-BE49-F238E27FC236}">
                  <a16:creationId xmlns:a16="http://schemas.microsoft.com/office/drawing/2014/main" id="{276A832E-DC54-B648-A041-85114DCEBF54}"/>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8</a:t>
              </a:r>
              <a:r>
                <a:rPr lang="zh-CN" altLang="en-US" sz="2000">
                  <a:latin typeface="Courier New" panose="02070309020205020404" pitchFamily="49" charset="0"/>
                </a:rPr>
                <a:t> [</a:t>
              </a:r>
              <a:r>
                <a:rPr lang="en-US" altLang="zh-CN" sz="2000">
                  <a:latin typeface="Courier New" panose="02070309020205020404" pitchFamily="49" charset="0"/>
                </a:rPr>
                <a:t>10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4723" name="Rectangle 20">
              <a:extLst>
                <a:ext uri="{FF2B5EF4-FFF2-40B4-BE49-F238E27FC236}">
                  <a16:creationId xmlns:a16="http://schemas.microsoft.com/office/drawing/2014/main" id="{8E8E73C9-4B11-5948-9DCB-873EB1B1159C}"/>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4</a:t>
              </a:r>
              <a:r>
                <a:rPr lang="zh-CN" altLang="en-US" sz="1800">
                  <a:latin typeface="Courier New" panose="02070309020205020404" pitchFamily="49" charset="0"/>
                </a:rPr>
                <a:t>)</a:t>
              </a:r>
            </a:p>
          </p:txBody>
        </p:sp>
      </p:grpSp>
      <p:grpSp>
        <p:nvGrpSpPr>
          <p:cNvPr id="114696" name="组合 30">
            <a:extLst>
              <a:ext uri="{FF2B5EF4-FFF2-40B4-BE49-F238E27FC236}">
                <a16:creationId xmlns:a16="http://schemas.microsoft.com/office/drawing/2014/main" id="{EC98D7F2-5EF0-D546-895B-C1BC5FE429E2}"/>
              </a:ext>
            </a:extLst>
          </p:cNvPr>
          <p:cNvGrpSpPr>
            <a:grpSpLocks/>
          </p:cNvGrpSpPr>
          <p:nvPr/>
        </p:nvGrpSpPr>
        <p:grpSpPr bwMode="auto">
          <a:xfrm>
            <a:off x="2706688" y="4699000"/>
            <a:ext cx="646112" cy="1597025"/>
            <a:chOff x="1792069" y="4724400"/>
            <a:chExt cx="646331" cy="1596536"/>
          </a:xfrm>
        </p:grpSpPr>
        <p:grpSp>
          <p:nvGrpSpPr>
            <p:cNvPr id="114697" name="组合 38">
              <a:extLst>
                <a:ext uri="{FF2B5EF4-FFF2-40B4-BE49-F238E27FC236}">
                  <a16:creationId xmlns:a16="http://schemas.microsoft.com/office/drawing/2014/main" id="{DF28A3C5-04BC-3248-9EF8-66D91958994D}"/>
                </a:ext>
              </a:extLst>
            </p:cNvPr>
            <p:cNvGrpSpPr>
              <a:grpSpLocks/>
            </p:cNvGrpSpPr>
            <p:nvPr/>
          </p:nvGrpSpPr>
          <p:grpSpPr bwMode="auto">
            <a:xfrm>
              <a:off x="1905000" y="5100047"/>
              <a:ext cx="381000" cy="1154968"/>
              <a:chOff x="685800" y="5029200"/>
              <a:chExt cx="914400" cy="914400"/>
            </a:xfrm>
          </p:grpSpPr>
          <p:sp>
            <p:nvSpPr>
              <p:cNvPr id="114703" name="矩形 37">
                <a:extLst>
                  <a:ext uri="{FF2B5EF4-FFF2-40B4-BE49-F238E27FC236}">
                    <a16:creationId xmlns:a16="http://schemas.microsoft.com/office/drawing/2014/main" id="{0F87CC92-B190-B644-9869-CE4731B9A6F7}"/>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4704" name="直接连接符 38">
                <a:extLst>
                  <a:ext uri="{FF2B5EF4-FFF2-40B4-BE49-F238E27FC236}">
                    <a16:creationId xmlns:a16="http://schemas.microsoft.com/office/drawing/2014/main" id="{EE432155-0B14-B24B-BCFB-81346D96DDAD}"/>
                  </a:ext>
                </a:extLst>
              </p:cNvPr>
              <p:cNvCxnSpPr>
                <a:cxnSpLocks noChangeShapeType="1"/>
                <a:stCxn id="114703" idx="1"/>
                <a:endCxn id="114703"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4705" name="直接连接符 39">
                <a:extLst>
                  <a:ext uri="{FF2B5EF4-FFF2-40B4-BE49-F238E27FC236}">
                    <a16:creationId xmlns:a16="http://schemas.microsoft.com/office/drawing/2014/main" id="{2D566C2C-A409-AA49-A2B2-4B879F906521}"/>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4706" name="直接连接符 40">
                <a:extLst>
                  <a:ext uri="{FF2B5EF4-FFF2-40B4-BE49-F238E27FC236}">
                    <a16:creationId xmlns:a16="http://schemas.microsoft.com/office/drawing/2014/main" id="{6E9ECE69-A0CD-AD4F-961B-7A482C44F6F4}"/>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4698" name="TextBox 32">
              <a:extLst>
                <a:ext uri="{FF2B5EF4-FFF2-40B4-BE49-F238E27FC236}">
                  <a16:creationId xmlns:a16="http://schemas.microsoft.com/office/drawing/2014/main" id="{1BF3FF8D-956F-A345-B890-5DCEE131C144}"/>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4699" name="TextBox 33">
              <a:extLst>
                <a:ext uri="{FF2B5EF4-FFF2-40B4-BE49-F238E27FC236}">
                  <a16:creationId xmlns:a16="http://schemas.microsoft.com/office/drawing/2014/main" id="{63BFBC31-7760-3743-9786-FA9476D69DA6}"/>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4700" name="TextBox 34">
              <a:extLst>
                <a:ext uri="{FF2B5EF4-FFF2-40B4-BE49-F238E27FC236}">
                  <a16:creationId xmlns:a16="http://schemas.microsoft.com/office/drawing/2014/main" id="{3A53BA99-5023-944D-B42A-43F58FABFA4B}"/>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4701" name="TextBox 35">
              <a:extLst>
                <a:ext uri="{FF2B5EF4-FFF2-40B4-BE49-F238E27FC236}">
                  <a16:creationId xmlns:a16="http://schemas.microsoft.com/office/drawing/2014/main" id="{6D7DBAAA-E1BA-654A-84B1-3367AA3BAFF0}"/>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4702" name="TextBox 36">
              <a:extLst>
                <a:ext uri="{FF2B5EF4-FFF2-40B4-BE49-F238E27FC236}">
                  <a16:creationId xmlns:a16="http://schemas.microsoft.com/office/drawing/2014/main" id="{13001F8F-29EF-DC4C-9990-31A15108A869}"/>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D0F78747-4CA7-4A4D-9FFC-71232746B5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62D845B-87D0-944F-954A-98A17E617CDE}" type="slidenum">
              <a:rPr lang="zh-CN" altLang="en-US" sz="1400">
                <a:latin typeface="Times New Roman" panose="02020603050405020304" pitchFamily="18" charset="0"/>
              </a:rPr>
              <a:pPr>
                <a:spcBef>
                  <a:spcPct val="0"/>
                </a:spcBef>
                <a:buFontTx/>
                <a:buNone/>
              </a:pPr>
              <a:t>56</a:t>
            </a:fld>
            <a:endParaRPr lang="en-US" altLang="zh-CN" sz="1400">
              <a:latin typeface="Times New Roman" panose="02020603050405020304" pitchFamily="18" charset="0"/>
            </a:endParaRPr>
          </a:p>
        </p:txBody>
      </p:sp>
      <p:sp>
        <p:nvSpPr>
          <p:cNvPr id="116739" name="Rectangle 2">
            <a:extLst>
              <a:ext uri="{FF2B5EF4-FFF2-40B4-BE49-F238E27FC236}">
                <a16:creationId xmlns:a16="http://schemas.microsoft.com/office/drawing/2014/main" id="{7579CBA2-A2FA-5446-8E35-BCBA985E58FD}"/>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6740" name="Rectangle 3">
            <a:extLst>
              <a:ext uri="{FF2B5EF4-FFF2-40B4-BE49-F238E27FC236}">
                <a16:creationId xmlns:a16="http://schemas.microsoft.com/office/drawing/2014/main" id="{C9C41071-4FE8-3649-B3C5-196D470F8338}"/>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2F1F3407-2DE6-7E45-B30F-EB52DDDCE57E}"/>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8 [1000] </a:t>
            </a:r>
            <a:r>
              <a:rPr lang="en-US" altLang="zh-CN" dirty="0">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16742" name="Group 40">
            <a:extLst>
              <a:ext uri="{FF2B5EF4-FFF2-40B4-BE49-F238E27FC236}">
                <a16:creationId xmlns:a16="http://schemas.microsoft.com/office/drawing/2014/main" id="{9D023546-5C4C-0241-8B4D-ED39F66DA5D1}"/>
              </a:ext>
            </a:extLst>
          </p:cNvPr>
          <p:cNvGrpSpPr>
            <a:grpSpLocks/>
          </p:cNvGrpSpPr>
          <p:nvPr/>
        </p:nvGrpSpPr>
        <p:grpSpPr bwMode="auto">
          <a:xfrm>
            <a:off x="6553200" y="1508125"/>
            <a:ext cx="2044700" cy="538163"/>
            <a:chOff x="179" y="983"/>
            <a:chExt cx="1288" cy="357"/>
          </a:xfrm>
        </p:grpSpPr>
        <p:sp>
          <p:nvSpPr>
            <p:cNvPr id="116772" name="Rectangle 41">
              <a:extLst>
                <a:ext uri="{FF2B5EF4-FFF2-40B4-BE49-F238E27FC236}">
                  <a16:creationId xmlns:a16="http://schemas.microsoft.com/office/drawing/2014/main" id="{54ACEB6A-2A00-DD45-9E7B-55445249901C}"/>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6773" name="Rectangle 42">
              <a:extLst>
                <a:ext uri="{FF2B5EF4-FFF2-40B4-BE49-F238E27FC236}">
                  <a16:creationId xmlns:a16="http://schemas.microsoft.com/office/drawing/2014/main" id="{3D4E0AEE-6B5A-8A46-BCBF-C987AF459C6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6774" name="Rectangle 43">
              <a:extLst>
                <a:ext uri="{FF2B5EF4-FFF2-40B4-BE49-F238E27FC236}">
                  <a16:creationId xmlns:a16="http://schemas.microsoft.com/office/drawing/2014/main" id="{A2EBE3F4-1ECF-DA4E-BACB-E9E8442F0EF0}"/>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6775" name="Rectangle 44">
              <a:extLst>
                <a:ext uri="{FF2B5EF4-FFF2-40B4-BE49-F238E27FC236}">
                  <a16:creationId xmlns:a16="http://schemas.microsoft.com/office/drawing/2014/main" id="{9DE2FA51-7D49-5148-BC0A-96B46E419416}"/>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6776" name="Rectangle 45">
              <a:extLst>
                <a:ext uri="{FF2B5EF4-FFF2-40B4-BE49-F238E27FC236}">
                  <a16:creationId xmlns:a16="http://schemas.microsoft.com/office/drawing/2014/main" id="{3A530E7D-05FA-F648-AC96-514BE3942517}"/>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6777" name="Rectangle 46">
              <a:extLst>
                <a:ext uri="{FF2B5EF4-FFF2-40B4-BE49-F238E27FC236}">
                  <a16:creationId xmlns:a16="http://schemas.microsoft.com/office/drawing/2014/main" id="{3D69673E-9F39-FF4E-BA52-08DC5DE65D29}"/>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6743" name="Group 3">
            <a:extLst>
              <a:ext uri="{FF2B5EF4-FFF2-40B4-BE49-F238E27FC236}">
                <a16:creationId xmlns:a16="http://schemas.microsoft.com/office/drawing/2014/main" id="{4C4E4F3D-0D56-5C41-AA64-70B7BD95F55D}"/>
              </a:ext>
            </a:extLst>
          </p:cNvPr>
          <p:cNvGrpSpPr>
            <a:grpSpLocks/>
          </p:cNvGrpSpPr>
          <p:nvPr/>
        </p:nvGrpSpPr>
        <p:grpSpPr bwMode="auto">
          <a:xfrm>
            <a:off x="2682875" y="4267200"/>
            <a:ext cx="3413125" cy="1981200"/>
            <a:chOff x="3487" y="1514"/>
            <a:chExt cx="1645" cy="978"/>
          </a:xfrm>
        </p:grpSpPr>
        <p:sp>
          <p:nvSpPr>
            <p:cNvPr id="116755" name="Rectangle 4">
              <a:extLst>
                <a:ext uri="{FF2B5EF4-FFF2-40B4-BE49-F238E27FC236}">
                  <a16:creationId xmlns:a16="http://schemas.microsoft.com/office/drawing/2014/main" id="{8AE96681-81E2-D542-8F1F-5FAAABFE166F}"/>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6756" name="Rectangle 5">
              <a:extLst>
                <a:ext uri="{FF2B5EF4-FFF2-40B4-BE49-F238E27FC236}">
                  <a16:creationId xmlns:a16="http://schemas.microsoft.com/office/drawing/2014/main" id="{209BA4CA-B864-2744-8E3F-55FD1BB64F6B}"/>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16757" name="Rectangle 6">
              <a:extLst>
                <a:ext uri="{FF2B5EF4-FFF2-40B4-BE49-F238E27FC236}">
                  <a16:creationId xmlns:a16="http://schemas.microsoft.com/office/drawing/2014/main" id="{AD6B9C6D-58FD-DF4E-B756-BB9FEFC6E01D}"/>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6758" name="Rectangle 7">
              <a:extLst>
                <a:ext uri="{FF2B5EF4-FFF2-40B4-BE49-F238E27FC236}">
                  <a16:creationId xmlns:a16="http://schemas.microsoft.com/office/drawing/2014/main" id="{F5762AE9-6882-9845-91A7-C620A2F0F875}"/>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6759" name="Rectangle 8">
              <a:extLst>
                <a:ext uri="{FF2B5EF4-FFF2-40B4-BE49-F238E27FC236}">
                  <a16:creationId xmlns:a16="http://schemas.microsoft.com/office/drawing/2014/main" id="{89681CC7-EA60-D74C-94F7-C125D064CB94}"/>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6760" name="Rectangle 9">
              <a:extLst>
                <a:ext uri="{FF2B5EF4-FFF2-40B4-BE49-F238E27FC236}">
                  <a16:creationId xmlns:a16="http://schemas.microsoft.com/office/drawing/2014/main" id="{48FB0499-9F3D-A44E-B425-61327F21C9DE}"/>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6761" name="Rectangle 10">
              <a:extLst>
                <a:ext uri="{FF2B5EF4-FFF2-40B4-BE49-F238E27FC236}">
                  <a16:creationId xmlns:a16="http://schemas.microsoft.com/office/drawing/2014/main" id="{13AB5EF5-8333-EB4B-A0FD-66E2F6C01585}"/>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6762" name="Rectangle 11">
              <a:extLst>
                <a:ext uri="{FF2B5EF4-FFF2-40B4-BE49-F238E27FC236}">
                  <a16:creationId xmlns:a16="http://schemas.microsoft.com/office/drawing/2014/main" id="{39D5C5EF-EF0B-4A40-BB65-A3024C0A142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63" name="Rectangle 12">
              <a:extLst>
                <a:ext uri="{FF2B5EF4-FFF2-40B4-BE49-F238E27FC236}">
                  <a16:creationId xmlns:a16="http://schemas.microsoft.com/office/drawing/2014/main" id="{4FACA7E5-513F-D74B-8562-BE9F64CB59BA}"/>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64" name="Rectangle 13">
              <a:extLst>
                <a:ext uri="{FF2B5EF4-FFF2-40B4-BE49-F238E27FC236}">
                  <a16:creationId xmlns:a16="http://schemas.microsoft.com/office/drawing/2014/main" id="{B02DA29E-225E-2343-BF07-38E9F5394795}"/>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6765" name="Rectangle 14">
              <a:extLst>
                <a:ext uri="{FF2B5EF4-FFF2-40B4-BE49-F238E27FC236}">
                  <a16:creationId xmlns:a16="http://schemas.microsoft.com/office/drawing/2014/main" id="{A0E56D76-7C07-C446-830B-E3A48F762A65}"/>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6766" name="Rectangle 15">
              <a:extLst>
                <a:ext uri="{FF2B5EF4-FFF2-40B4-BE49-F238E27FC236}">
                  <a16:creationId xmlns:a16="http://schemas.microsoft.com/office/drawing/2014/main" id="{4052F6B7-9E1F-4F46-9DA8-ABAF9DAC6E7C}"/>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6767" name="Rectangle 16">
              <a:extLst>
                <a:ext uri="{FF2B5EF4-FFF2-40B4-BE49-F238E27FC236}">
                  <a16:creationId xmlns:a16="http://schemas.microsoft.com/office/drawing/2014/main" id="{087A8F8B-BFAB-4542-850A-477BC7F77BDE}"/>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6768" name="Rectangle 17">
              <a:extLst>
                <a:ext uri="{FF2B5EF4-FFF2-40B4-BE49-F238E27FC236}">
                  <a16:creationId xmlns:a16="http://schemas.microsoft.com/office/drawing/2014/main" id="{30E49C40-D916-EE40-BDC2-7E69DDD71184}"/>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69" name="Rectangle 18">
              <a:extLst>
                <a:ext uri="{FF2B5EF4-FFF2-40B4-BE49-F238E27FC236}">
                  <a16:creationId xmlns:a16="http://schemas.microsoft.com/office/drawing/2014/main" id="{84A5AEFE-A84B-9745-AB70-8FF6B34EBB5E}"/>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70" name="Rectangle 19">
              <a:extLst>
                <a:ext uri="{FF2B5EF4-FFF2-40B4-BE49-F238E27FC236}">
                  <a16:creationId xmlns:a16="http://schemas.microsoft.com/office/drawing/2014/main" id="{93C1A9ED-213D-6545-A046-116A9AC8A66A}"/>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6771" name="Rectangle 20">
              <a:extLst>
                <a:ext uri="{FF2B5EF4-FFF2-40B4-BE49-F238E27FC236}">
                  <a16:creationId xmlns:a16="http://schemas.microsoft.com/office/drawing/2014/main" id="{061353C4-F122-074E-8DF6-5DB8895EBFD6}"/>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5</a:t>
              </a:r>
              <a:r>
                <a:rPr lang="zh-CN" altLang="en-US" sz="1800">
                  <a:latin typeface="Courier New" panose="02070309020205020404" pitchFamily="49" charset="0"/>
                </a:rPr>
                <a:t>)</a:t>
              </a:r>
            </a:p>
          </p:txBody>
        </p:sp>
      </p:grpSp>
      <p:grpSp>
        <p:nvGrpSpPr>
          <p:cNvPr id="116744" name="组合 30">
            <a:extLst>
              <a:ext uri="{FF2B5EF4-FFF2-40B4-BE49-F238E27FC236}">
                <a16:creationId xmlns:a16="http://schemas.microsoft.com/office/drawing/2014/main" id="{D33B0EE8-1037-FD48-94FF-D94BA9ECDD15}"/>
              </a:ext>
            </a:extLst>
          </p:cNvPr>
          <p:cNvGrpSpPr>
            <a:grpSpLocks/>
          </p:cNvGrpSpPr>
          <p:nvPr/>
        </p:nvGrpSpPr>
        <p:grpSpPr bwMode="auto">
          <a:xfrm>
            <a:off x="2706688" y="4699000"/>
            <a:ext cx="646112" cy="1597025"/>
            <a:chOff x="1792069" y="4724400"/>
            <a:chExt cx="646331" cy="1596536"/>
          </a:xfrm>
        </p:grpSpPr>
        <p:grpSp>
          <p:nvGrpSpPr>
            <p:cNvPr id="116745" name="组合 38">
              <a:extLst>
                <a:ext uri="{FF2B5EF4-FFF2-40B4-BE49-F238E27FC236}">
                  <a16:creationId xmlns:a16="http://schemas.microsoft.com/office/drawing/2014/main" id="{EC22C4E5-3342-2C4A-A676-E89A320C9725}"/>
                </a:ext>
              </a:extLst>
            </p:cNvPr>
            <p:cNvGrpSpPr>
              <a:grpSpLocks/>
            </p:cNvGrpSpPr>
            <p:nvPr/>
          </p:nvGrpSpPr>
          <p:grpSpPr bwMode="auto">
            <a:xfrm>
              <a:off x="1905000" y="5100047"/>
              <a:ext cx="381000" cy="1154968"/>
              <a:chOff x="685800" y="5029200"/>
              <a:chExt cx="914400" cy="914400"/>
            </a:xfrm>
          </p:grpSpPr>
          <p:sp>
            <p:nvSpPr>
              <p:cNvPr id="116751" name="矩形 37">
                <a:extLst>
                  <a:ext uri="{FF2B5EF4-FFF2-40B4-BE49-F238E27FC236}">
                    <a16:creationId xmlns:a16="http://schemas.microsoft.com/office/drawing/2014/main" id="{9237F861-0588-724D-8DE9-C432DC82094D}"/>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6752" name="直接连接符 38">
                <a:extLst>
                  <a:ext uri="{FF2B5EF4-FFF2-40B4-BE49-F238E27FC236}">
                    <a16:creationId xmlns:a16="http://schemas.microsoft.com/office/drawing/2014/main" id="{28306471-49FE-CF47-8DE3-E91971D772DF}"/>
                  </a:ext>
                </a:extLst>
              </p:cNvPr>
              <p:cNvCxnSpPr>
                <a:cxnSpLocks noChangeShapeType="1"/>
                <a:stCxn id="116751" idx="1"/>
                <a:endCxn id="11675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753" name="直接连接符 39">
                <a:extLst>
                  <a:ext uri="{FF2B5EF4-FFF2-40B4-BE49-F238E27FC236}">
                    <a16:creationId xmlns:a16="http://schemas.microsoft.com/office/drawing/2014/main" id="{0AF45D11-B033-404D-A999-46E64A4C4243}"/>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754" name="直接连接符 40">
                <a:extLst>
                  <a:ext uri="{FF2B5EF4-FFF2-40B4-BE49-F238E27FC236}">
                    <a16:creationId xmlns:a16="http://schemas.microsoft.com/office/drawing/2014/main" id="{595AA17E-E49B-B946-94E9-C7DA40318BF4}"/>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6746" name="TextBox 32">
              <a:extLst>
                <a:ext uri="{FF2B5EF4-FFF2-40B4-BE49-F238E27FC236}">
                  <a16:creationId xmlns:a16="http://schemas.microsoft.com/office/drawing/2014/main" id="{F89D8712-0B92-364D-8993-6E03BD86CC6E}"/>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6747" name="TextBox 33">
              <a:extLst>
                <a:ext uri="{FF2B5EF4-FFF2-40B4-BE49-F238E27FC236}">
                  <a16:creationId xmlns:a16="http://schemas.microsoft.com/office/drawing/2014/main" id="{C43423B0-50E6-BA44-A6FD-195AD41D49B4}"/>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6748" name="TextBox 34">
              <a:extLst>
                <a:ext uri="{FF2B5EF4-FFF2-40B4-BE49-F238E27FC236}">
                  <a16:creationId xmlns:a16="http://schemas.microsoft.com/office/drawing/2014/main" id="{2B61030D-1C68-0C4C-BB1D-87B2D961A406}"/>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6749" name="TextBox 35">
              <a:extLst>
                <a:ext uri="{FF2B5EF4-FFF2-40B4-BE49-F238E27FC236}">
                  <a16:creationId xmlns:a16="http://schemas.microsoft.com/office/drawing/2014/main" id="{DC64AC3B-E8EB-5746-97CE-D104F1432BC1}"/>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6750" name="TextBox 36">
              <a:extLst>
                <a:ext uri="{FF2B5EF4-FFF2-40B4-BE49-F238E27FC236}">
                  <a16:creationId xmlns:a16="http://schemas.microsoft.com/office/drawing/2014/main" id="{2D210100-23A1-8447-A318-9CD4075ADBBF}"/>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F7C6C5F8-312A-1248-B4BE-F50CEC782C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C497658-005F-754F-9BD0-5FFC5253ACFF}" type="slidenum">
              <a:rPr lang="zh-CN" altLang="en-US" sz="1400">
                <a:latin typeface="Times New Roman" panose="02020603050405020304" pitchFamily="18" charset="0"/>
              </a:rPr>
              <a:pPr>
                <a:spcBef>
                  <a:spcPct val="0"/>
                </a:spcBef>
                <a:buFontTx/>
                <a:buNone/>
              </a:pPr>
              <a:t>57</a:t>
            </a:fld>
            <a:endParaRPr lang="en-US" altLang="zh-CN" sz="1400">
              <a:latin typeface="Times New Roman" panose="02020603050405020304" pitchFamily="18" charset="0"/>
            </a:endParaRPr>
          </a:p>
        </p:txBody>
      </p:sp>
      <p:sp>
        <p:nvSpPr>
          <p:cNvPr id="118787" name="Rectangle 2">
            <a:extLst>
              <a:ext uri="{FF2B5EF4-FFF2-40B4-BE49-F238E27FC236}">
                <a16:creationId xmlns:a16="http://schemas.microsoft.com/office/drawing/2014/main" id="{0321C207-E617-F24C-8904-92C26B7521C5}"/>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8788" name="Rectangle 3">
            <a:extLst>
              <a:ext uri="{FF2B5EF4-FFF2-40B4-BE49-F238E27FC236}">
                <a16:creationId xmlns:a16="http://schemas.microsoft.com/office/drawing/2014/main" id="{091F6811-B899-0E47-ADE1-622DC812F873}"/>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D9ABBA61-2DF5-1C4B-8740-1324C8E76C42}"/>
              </a:ext>
            </a:extLst>
          </p:cNvPr>
          <p:cNvSpPr/>
          <p:nvPr/>
        </p:nvSpPr>
        <p:spPr>
          <a:xfrm>
            <a:off x="533400" y="2971800"/>
            <a:ext cx="8305800" cy="1016000"/>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0 [0000] </a:t>
            </a:r>
            <a:r>
              <a:rPr lang="en-US" altLang="zh-CN" dirty="0">
                <a:solidFill>
                  <a:schemeClr val="bg1">
                    <a:lumMod val="50000"/>
                  </a:schemeClr>
                </a:solidFill>
                <a:latin typeface="Courier New" pitchFamily="49" charset="0"/>
                <a:cs typeface="Courier New" pitchFamily="49" charset="0"/>
              </a:rPr>
              <a:t>1 [0001] 13 [1101] 8 [1000] </a:t>
            </a:r>
            <a:r>
              <a:rPr lang="en-US" altLang="zh-CN" dirty="0">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18790" name="Group 40">
            <a:extLst>
              <a:ext uri="{FF2B5EF4-FFF2-40B4-BE49-F238E27FC236}">
                <a16:creationId xmlns:a16="http://schemas.microsoft.com/office/drawing/2014/main" id="{CFC7184E-ABFE-7A40-9D61-D98C25803510}"/>
              </a:ext>
            </a:extLst>
          </p:cNvPr>
          <p:cNvGrpSpPr>
            <a:grpSpLocks/>
          </p:cNvGrpSpPr>
          <p:nvPr/>
        </p:nvGrpSpPr>
        <p:grpSpPr bwMode="auto">
          <a:xfrm>
            <a:off x="6553200" y="1508125"/>
            <a:ext cx="2044700" cy="538163"/>
            <a:chOff x="179" y="983"/>
            <a:chExt cx="1288" cy="357"/>
          </a:xfrm>
        </p:grpSpPr>
        <p:sp>
          <p:nvSpPr>
            <p:cNvPr id="118827" name="Rectangle 41">
              <a:extLst>
                <a:ext uri="{FF2B5EF4-FFF2-40B4-BE49-F238E27FC236}">
                  <a16:creationId xmlns:a16="http://schemas.microsoft.com/office/drawing/2014/main" id="{4098DBAF-BB89-CA43-9753-1FFC0B5CC87E}"/>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8828" name="Rectangle 42">
              <a:extLst>
                <a:ext uri="{FF2B5EF4-FFF2-40B4-BE49-F238E27FC236}">
                  <a16:creationId xmlns:a16="http://schemas.microsoft.com/office/drawing/2014/main" id="{824C3B39-F330-6546-88D5-A7D4F54E9927}"/>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8829" name="Rectangle 43">
              <a:extLst>
                <a:ext uri="{FF2B5EF4-FFF2-40B4-BE49-F238E27FC236}">
                  <a16:creationId xmlns:a16="http://schemas.microsoft.com/office/drawing/2014/main" id="{17A12A05-D5FD-5848-95CD-88B16A951273}"/>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8830" name="Rectangle 44">
              <a:extLst>
                <a:ext uri="{FF2B5EF4-FFF2-40B4-BE49-F238E27FC236}">
                  <a16:creationId xmlns:a16="http://schemas.microsoft.com/office/drawing/2014/main" id="{CBE64239-0FFD-0F4E-94BD-8AC8DD4992B2}"/>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8831" name="Rectangle 45">
              <a:extLst>
                <a:ext uri="{FF2B5EF4-FFF2-40B4-BE49-F238E27FC236}">
                  <a16:creationId xmlns:a16="http://schemas.microsoft.com/office/drawing/2014/main" id="{04C378C1-3C72-BA4F-B8A8-6F82CDFA25B1}"/>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8832" name="Rectangle 46">
              <a:extLst>
                <a:ext uri="{FF2B5EF4-FFF2-40B4-BE49-F238E27FC236}">
                  <a16:creationId xmlns:a16="http://schemas.microsoft.com/office/drawing/2014/main" id="{D6B4E993-9514-9342-A1AC-DDAE521E1198}"/>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8791" name="Group 3">
            <a:extLst>
              <a:ext uri="{FF2B5EF4-FFF2-40B4-BE49-F238E27FC236}">
                <a16:creationId xmlns:a16="http://schemas.microsoft.com/office/drawing/2014/main" id="{8E516778-AB15-0042-BEDD-E61087D29439}"/>
              </a:ext>
            </a:extLst>
          </p:cNvPr>
          <p:cNvGrpSpPr>
            <a:grpSpLocks/>
          </p:cNvGrpSpPr>
          <p:nvPr/>
        </p:nvGrpSpPr>
        <p:grpSpPr bwMode="auto">
          <a:xfrm>
            <a:off x="2682875" y="4267200"/>
            <a:ext cx="3413125" cy="1981200"/>
            <a:chOff x="3487" y="1514"/>
            <a:chExt cx="1645" cy="978"/>
          </a:xfrm>
        </p:grpSpPr>
        <p:sp>
          <p:nvSpPr>
            <p:cNvPr id="118810" name="Rectangle 4">
              <a:extLst>
                <a:ext uri="{FF2B5EF4-FFF2-40B4-BE49-F238E27FC236}">
                  <a16:creationId xmlns:a16="http://schemas.microsoft.com/office/drawing/2014/main" id="{446219EF-D35F-F74D-86B5-EFBD87B1DEC8}"/>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8811" name="Rectangle 5">
              <a:extLst>
                <a:ext uri="{FF2B5EF4-FFF2-40B4-BE49-F238E27FC236}">
                  <a16:creationId xmlns:a16="http://schemas.microsoft.com/office/drawing/2014/main" id="{7D089CAE-0C6B-4E44-8061-CCA0DA8639B6}"/>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18812" name="Rectangle 6">
              <a:extLst>
                <a:ext uri="{FF2B5EF4-FFF2-40B4-BE49-F238E27FC236}">
                  <a16:creationId xmlns:a16="http://schemas.microsoft.com/office/drawing/2014/main" id="{8B0F9DB9-8D63-B146-860B-8C8C4E514B8A}"/>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8813" name="Rectangle 7">
              <a:extLst>
                <a:ext uri="{FF2B5EF4-FFF2-40B4-BE49-F238E27FC236}">
                  <a16:creationId xmlns:a16="http://schemas.microsoft.com/office/drawing/2014/main" id="{00B69648-FAE2-9D4E-846C-AF3B774F4CA1}"/>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8814" name="Rectangle 8">
              <a:extLst>
                <a:ext uri="{FF2B5EF4-FFF2-40B4-BE49-F238E27FC236}">
                  <a16:creationId xmlns:a16="http://schemas.microsoft.com/office/drawing/2014/main" id="{F384B904-E01F-9C4E-A51C-52C8150AD592}"/>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8815" name="Rectangle 9">
              <a:extLst>
                <a:ext uri="{FF2B5EF4-FFF2-40B4-BE49-F238E27FC236}">
                  <a16:creationId xmlns:a16="http://schemas.microsoft.com/office/drawing/2014/main" id="{5B309274-90B2-6148-AE3A-F6103D97858D}"/>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8816" name="Rectangle 10">
              <a:extLst>
                <a:ext uri="{FF2B5EF4-FFF2-40B4-BE49-F238E27FC236}">
                  <a16:creationId xmlns:a16="http://schemas.microsoft.com/office/drawing/2014/main" id="{A354DD28-AEAA-9D41-8DD5-667064BCC704}"/>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8817" name="Rectangle 11">
              <a:extLst>
                <a:ext uri="{FF2B5EF4-FFF2-40B4-BE49-F238E27FC236}">
                  <a16:creationId xmlns:a16="http://schemas.microsoft.com/office/drawing/2014/main" id="{7E850307-E96B-5441-981F-676B0B20F74C}"/>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18" name="Rectangle 12">
              <a:extLst>
                <a:ext uri="{FF2B5EF4-FFF2-40B4-BE49-F238E27FC236}">
                  <a16:creationId xmlns:a16="http://schemas.microsoft.com/office/drawing/2014/main" id="{F002DE26-A981-FF48-B499-758288338904}"/>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19" name="Rectangle 13">
              <a:extLst>
                <a:ext uri="{FF2B5EF4-FFF2-40B4-BE49-F238E27FC236}">
                  <a16:creationId xmlns:a16="http://schemas.microsoft.com/office/drawing/2014/main" id="{DD1B8305-BFD4-F543-BB8F-2292C10A4E9F}"/>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8820" name="Rectangle 14">
              <a:extLst>
                <a:ext uri="{FF2B5EF4-FFF2-40B4-BE49-F238E27FC236}">
                  <a16:creationId xmlns:a16="http://schemas.microsoft.com/office/drawing/2014/main" id="{29315ACC-1D9B-6F44-A5D3-5EF8276B5AFC}"/>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8821" name="Rectangle 15">
              <a:extLst>
                <a:ext uri="{FF2B5EF4-FFF2-40B4-BE49-F238E27FC236}">
                  <a16:creationId xmlns:a16="http://schemas.microsoft.com/office/drawing/2014/main" id="{2D7D9B5C-A1EE-3344-B322-8AF15ED98475}"/>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8822" name="Rectangle 16">
              <a:extLst>
                <a:ext uri="{FF2B5EF4-FFF2-40B4-BE49-F238E27FC236}">
                  <a16:creationId xmlns:a16="http://schemas.microsoft.com/office/drawing/2014/main" id="{53D6F3B3-0299-194C-97B4-F95ADBE3A431}"/>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8823" name="Rectangle 17">
              <a:extLst>
                <a:ext uri="{FF2B5EF4-FFF2-40B4-BE49-F238E27FC236}">
                  <a16:creationId xmlns:a16="http://schemas.microsoft.com/office/drawing/2014/main" id="{E584BD41-068E-F248-91FE-EE24F51BB95C}"/>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24" name="Rectangle 18">
              <a:extLst>
                <a:ext uri="{FF2B5EF4-FFF2-40B4-BE49-F238E27FC236}">
                  <a16:creationId xmlns:a16="http://schemas.microsoft.com/office/drawing/2014/main" id="{85A0D2B5-9EC4-B94C-BC4F-FACE8678E0C9}"/>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25" name="Rectangle 19">
              <a:extLst>
                <a:ext uri="{FF2B5EF4-FFF2-40B4-BE49-F238E27FC236}">
                  <a16:creationId xmlns:a16="http://schemas.microsoft.com/office/drawing/2014/main" id="{46E86D58-D6EA-2848-A5D1-BB085BFD4FCF}"/>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8826" name="Rectangle 20">
              <a:extLst>
                <a:ext uri="{FF2B5EF4-FFF2-40B4-BE49-F238E27FC236}">
                  <a16:creationId xmlns:a16="http://schemas.microsoft.com/office/drawing/2014/main" id="{BCD519B6-B6A5-EF4C-8AEB-874D4F1E1680}"/>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5</a:t>
              </a:r>
              <a:r>
                <a:rPr lang="zh-CN" altLang="en-US" sz="1800">
                  <a:latin typeface="Courier New" panose="02070309020205020404" pitchFamily="49" charset="0"/>
                </a:rPr>
                <a:t>)</a:t>
              </a:r>
            </a:p>
          </p:txBody>
        </p:sp>
      </p:grpSp>
      <p:sp>
        <p:nvSpPr>
          <p:cNvPr id="118792" name="Rectangle 2">
            <a:extLst>
              <a:ext uri="{FF2B5EF4-FFF2-40B4-BE49-F238E27FC236}">
                <a16:creationId xmlns:a16="http://schemas.microsoft.com/office/drawing/2014/main" id="{DFCB5C25-73A8-7C4E-A98A-E60519560491}"/>
              </a:ext>
            </a:extLst>
          </p:cNvPr>
          <p:cNvSpPr>
            <a:spLocks noChangeArrowheads="1"/>
          </p:cNvSpPr>
          <p:nvPr/>
        </p:nvSpPr>
        <p:spPr bwMode="auto">
          <a:xfrm>
            <a:off x="1447800" y="3352800"/>
            <a:ext cx="1371600" cy="533400"/>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18793" name="Rectangle 37">
            <a:extLst>
              <a:ext uri="{FF2B5EF4-FFF2-40B4-BE49-F238E27FC236}">
                <a16:creationId xmlns:a16="http://schemas.microsoft.com/office/drawing/2014/main" id="{A6A4DF0B-2B2E-D842-9731-FFC144BB8E65}"/>
              </a:ext>
            </a:extLst>
          </p:cNvPr>
          <p:cNvSpPr>
            <a:spLocks noChangeArrowheads="1"/>
          </p:cNvSpPr>
          <p:nvPr/>
        </p:nvSpPr>
        <p:spPr bwMode="auto">
          <a:xfrm>
            <a:off x="7086600" y="3352800"/>
            <a:ext cx="1371600" cy="533400"/>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18794" name="Rectangle 38">
            <a:extLst>
              <a:ext uri="{FF2B5EF4-FFF2-40B4-BE49-F238E27FC236}">
                <a16:creationId xmlns:a16="http://schemas.microsoft.com/office/drawing/2014/main" id="{5F65E49A-0DCE-A344-A77B-9AEA3FDF4BA2}"/>
              </a:ext>
            </a:extLst>
          </p:cNvPr>
          <p:cNvSpPr>
            <a:spLocks noChangeArrowheads="1"/>
          </p:cNvSpPr>
          <p:nvPr/>
        </p:nvSpPr>
        <p:spPr bwMode="auto">
          <a:xfrm>
            <a:off x="5715000" y="3352800"/>
            <a:ext cx="1371600" cy="533400"/>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118795" name="Straight Arrow Connector 4">
            <a:extLst>
              <a:ext uri="{FF2B5EF4-FFF2-40B4-BE49-F238E27FC236}">
                <a16:creationId xmlns:a16="http://schemas.microsoft.com/office/drawing/2014/main" id="{7AE442E4-2947-2A45-A8DA-7D01A8C531F4}"/>
              </a:ext>
            </a:extLst>
          </p:cNvPr>
          <p:cNvCxnSpPr>
            <a:cxnSpLocks noChangeShapeType="1"/>
          </p:cNvCxnSpPr>
          <p:nvPr/>
        </p:nvCxnSpPr>
        <p:spPr bwMode="auto">
          <a:xfrm>
            <a:off x="2819400" y="3886200"/>
            <a:ext cx="1443038" cy="1349375"/>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8796" name="Straight Arrow Connector 39">
            <a:extLst>
              <a:ext uri="{FF2B5EF4-FFF2-40B4-BE49-F238E27FC236}">
                <a16:creationId xmlns:a16="http://schemas.microsoft.com/office/drawing/2014/main" id="{A152B0BE-7FC5-4A4E-A41F-960FAAC11AC0}"/>
              </a:ext>
            </a:extLst>
          </p:cNvPr>
          <p:cNvCxnSpPr>
            <a:cxnSpLocks noChangeShapeType="1"/>
          </p:cNvCxnSpPr>
          <p:nvPr/>
        </p:nvCxnSpPr>
        <p:spPr bwMode="auto">
          <a:xfrm flipH="1">
            <a:off x="4262438" y="3886200"/>
            <a:ext cx="1430337" cy="1349375"/>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797" name="Rectangle 41">
            <a:extLst>
              <a:ext uri="{FF2B5EF4-FFF2-40B4-BE49-F238E27FC236}">
                <a16:creationId xmlns:a16="http://schemas.microsoft.com/office/drawing/2014/main" id="{5FD13E63-934E-CF4C-A389-50BDDCE37427}"/>
              </a:ext>
            </a:extLst>
          </p:cNvPr>
          <p:cNvSpPr>
            <a:spLocks noChangeArrowheads="1"/>
          </p:cNvSpPr>
          <p:nvPr/>
        </p:nvSpPr>
        <p:spPr bwMode="auto">
          <a:xfrm>
            <a:off x="3324225" y="5097463"/>
            <a:ext cx="2771775" cy="27622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18798" name="组合 36">
            <a:extLst>
              <a:ext uri="{FF2B5EF4-FFF2-40B4-BE49-F238E27FC236}">
                <a16:creationId xmlns:a16="http://schemas.microsoft.com/office/drawing/2014/main" id="{86A82927-6C7F-BE4F-AB5F-5BE49642A92E}"/>
              </a:ext>
            </a:extLst>
          </p:cNvPr>
          <p:cNvGrpSpPr>
            <a:grpSpLocks/>
          </p:cNvGrpSpPr>
          <p:nvPr/>
        </p:nvGrpSpPr>
        <p:grpSpPr bwMode="auto">
          <a:xfrm>
            <a:off x="2706688" y="4699000"/>
            <a:ext cx="646112" cy="1597025"/>
            <a:chOff x="1792069" y="4724400"/>
            <a:chExt cx="646331" cy="1596536"/>
          </a:xfrm>
        </p:grpSpPr>
        <p:grpSp>
          <p:nvGrpSpPr>
            <p:cNvPr id="118800" name="组合 38">
              <a:extLst>
                <a:ext uri="{FF2B5EF4-FFF2-40B4-BE49-F238E27FC236}">
                  <a16:creationId xmlns:a16="http://schemas.microsoft.com/office/drawing/2014/main" id="{1D158EB5-02F1-8249-AF20-BFF01968C381}"/>
                </a:ext>
              </a:extLst>
            </p:cNvPr>
            <p:cNvGrpSpPr>
              <a:grpSpLocks/>
            </p:cNvGrpSpPr>
            <p:nvPr/>
          </p:nvGrpSpPr>
          <p:grpSpPr bwMode="auto">
            <a:xfrm>
              <a:off x="1905000" y="5100047"/>
              <a:ext cx="381000" cy="1154968"/>
              <a:chOff x="685800" y="5029200"/>
              <a:chExt cx="914400" cy="914400"/>
            </a:xfrm>
          </p:grpSpPr>
          <p:sp>
            <p:nvSpPr>
              <p:cNvPr id="118806" name="矩形 43">
                <a:extLst>
                  <a:ext uri="{FF2B5EF4-FFF2-40B4-BE49-F238E27FC236}">
                    <a16:creationId xmlns:a16="http://schemas.microsoft.com/office/drawing/2014/main" id="{A70E98F3-5757-5241-AA59-BF7719D3B87C}"/>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8807" name="直接连接符 44">
                <a:extLst>
                  <a:ext uri="{FF2B5EF4-FFF2-40B4-BE49-F238E27FC236}">
                    <a16:creationId xmlns:a16="http://schemas.microsoft.com/office/drawing/2014/main" id="{9EEB71C8-660E-B94C-B9A7-35557EDD3C52}"/>
                  </a:ext>
                </a:extLst>
              </p:cNvPr>
              <p:cNvCxnSpPr>
                <a:cxnSpLocks noChangeShapeType="1"/>
                <a:stCxn id="118806" idx="1"/>
                <a:endCxn id="118806"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8808" name="直接连接符 45">
                <a:extLst>
                  <a:ext uri="{FF2B5EF4-FFF2-40B4-BE49-F238E27FC236}">
                    <a16:creationId xmlns:a16="http://schemas.microsoft.com/office/drawing/2014/main" id="{A1D162B4-956C-A64C-A6B0-04A0085CC07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8809" name="直接连接符 46">
                <a:extLst>
                  <a:ext uri="{FF2B5EF4-FFF2-40B4-BE49-F238E27FC236}">
                    <a16:creationId xmlns:a16="http://schemas.microsoft.com/office/drawing/2014/main" id="{2775A670-0C48-2048-B0B1-0EA3AB707997}"/>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8801" name="TextBox 38">
              <a:extLst>
                <a:ext uri="{FF2B5EF4-FFF2-40B4-BE49-F238E27FC236}">
                  <a16:creationId xmlns:a16="http://schemas.microsoft.com/office/drawing/2014/main" id="{22B16B9F-B1C6-754D-99D8-6D9360DD17EA}"/>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8802" name="TextBox 39">
              <a:extLst>
                <a:ext uri="{FF2B5EF4-FFF2-40B4-BE49-F238E27FC236}">
                  <a16:creationId xmlns:a16="http://schemas.microsoft.com/office/drawing/2014/main" id="{EED8A939-4B3D-2E47-B9D5-6BA57A5213AE}"/>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8803" name="TextBox 40">
              <a:extLst>
                <a:ext uri="{FF2B5EF4-FFF2-40B4-BE49-F238E27FC236}">
                  <a16:creationId xmlns:a16="http://schemas.microsoft.com/office/drawing/2014/main" id="{5D012584-3139-5448-B0FD-AC962C4FA2EA}"/>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8804" name="TextBox 41">
              <a:extLst>
                <a:ext uri="{FF2B5EF4-FFF2-40B4-BE49-F238E27FC236}">
                  <a16:creationId xmlns:a16="http://schemas.microsoft.com/office/drawing/2014/main" id="{901B7665-812A-5D45-BEDD-87726AFAA5AD}"/>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8805" name="TextBox 42">
              <a:extLst>
                <a:ext uri="{FF2B5EF4-FFF2-40B4-BE49-F238E27FC236}">
                  <a16:creationId xmlns:a16="http://schemas.microsoft.com/office/drawing/2014/main" id="{23C35C77-8113-D247-864E-5AAF61AB05AA}"/>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
        <p:nvSpPr>
          <p:cNvPr id="48" name="TextBox 47">
            <a:extLst>
              <a:ext uri="{FF2B5EF4-FFF2-40B4-BE49-F238E27FC236}">
                <a16:creationId xmlns:a16="http://schemas.microsoft.com/office/drawing/2014/main" id="{97CC4E50-D4A0-0340-AA7B-A160A15ED5C0}"/>
              </a:ext>
            </a:extLst>
          </p:cNvPr>
          <p:cNvSpPr txBox="1"/>
          <p:nvPr/>
        </p:nvSpPr>
        <p:spPr>
          <a:xfrm>
            <a:off x="533400" y="4724400"/>
            <a:ext cx="1958975" cy="523875"/>
          </a:xfrm>
          <a:prstGeom prst="rect">
            <a:avLst/>
          </a:prstGeom>
          <a:noFill/>
        </p:spPr>
        <p:txBody>
          <a:bodyPr wrap="none">
            <a:spAutoFit/>
          </a:bodyPr>
          <a:lstStyle/>
          <a:p>
            <a:pPr>
              <a:defRPr/>
            </a:pPr>
            <a:r>
              <a:rPr lang="en-US" altLang="zh-CN" sz="2800" b="0" dirty="0">
                <a:latin typeface="Nanum Myeongjo" panose="02020603020101020101" pitchFamily="18" charset="-127"/>
              </a:rPr>
              <a:t>Thrashing!</a:t>
            </a:r>
            <a:endParaRPr lang="zh-CN" altLang="en-US" sz="2800" b="0"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0" fill="hold"/>
                                        <p:tgtEl>
                                          <p:spTgt spid="48"/>
                                        </p:tgtEl>
                                        <p:attrNameLst>
                                          <p:attrName>ppt_w</p:attrName>
                                        </p:attrNameLst>
                                      </p:cBhvr>
                                      <p:tavLst>
                                        <p:tav tm="0" fmla="#ppt_w*sin(2.5*pi*$)">
                                          <p:val>
                                            <p:fltVal val="0"/>
                                          </p:val>
                                        </p:tav>
                                        <p:tav tm="100000">
                                          <p:val>
                                            <p:fltVal val="1"/>
                                          </p:val>
                                        </p:tav>
                                      </p:tavLst>
                                    </p:anim>
                                    <p:anim calcmode="lin" valueType="num">
                                      <p:cBhvr>
                                        <p:cTn id="8" dur="5000" fill="hold"/>
                                        <p:tgtEl>
                                          <p:spTgt spid="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51E5CAA7-D6F4-CD40-AD20-D5CB08841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77925BE-A094-D047-854C-B639E36FE7BF}" type="slidenum">
              <a:rPr lang="zh-CN" altLang="en-US" sz="1400">
                <a:latin typeface="Times New Roman" panose="02020603050405020304" pitchFamily="18" charset="0"/>
              </a:rPr>
              <a:pPr>
                <a:spcBef>
                  <a:spcPct val="0"/>
                </a:spcBef>
                <a:buFontTx/>
                <a:buNone/>
              </a:pPr>
              <a:t>58</a:t>
            </a:fld>
            <a:endParaRPr lang="en-US" altLang="zh-CN" sz="1400">
              <a:latin typeface="Times New Roman" panose="02020603050405020304" pitchFamily="18" charset="0"/>
            </a:endParaRPr>
          </a:p>
        </p:txBody>
      </p:sp>
      <p:sp>
        <p:nvSpPr>
          <p:cNvPr id="120835" name="Rectangle 2">
            <a:extLst>
              <a:ext uri="{FF2B5EF4-FFF2-40B4-BE49-F238E27FC236}">
                <a16:creationId xmlns:a16="http://schemas.microsoft.com/office/drawing/2014/main" id="{D0EF640E-9913-FE45-813D-CACC088DE66F}"/>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120836" name="Rectangle 3">
            <a:extLst>
              <a:ext uri="{FF2B5EF4-FFF2-40B4-BE49-F238E27FC236}">
                <a16:creationId xmlns:a16="http://schemas.microsoft.com/office/drawing/2014/main" id="{F90919F6-16EC-A342-9F30-D6D63559066B}"/>
              </a:ext>
            </a:extLst>
          </p:cNvPr>
          <p:cNvSpPr>
            <a:spLocks noGrp="1" noChangeArrowheads="1"/>
          </p:cNvSpPr>
          <p:nvPr>
            <p:ph type="body" idx="1"/>
          </p:nvPr>
        </p:nvSpPr>
        <p:spPr>
          <a:xfrm>
            <a:off x="457200" y="1447800"/>
            <a:ext cx="8077200" cy="4343400"/>
          </a:xfrm>
        </p:spPr>
        <p:txBody>
          <a:bodyPr/>
          <a:lstStyle/>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1 	float dotprod(float x[8], float y[8])</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2 	{</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3 		float sum = 0.0;</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4 		int i;</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5</a:t>
            </a:r>
          </a:p>
          <a:p>
            <a:pPr>
              <a:spcBef>
                <a:spcPct val="0"/>
              </a:spcBef>
              <a:buFontTx/>
              <a:buNone/>
            </a:pPr>
            <a:r>
              <a:rPr lang="nn-NO" altLang="zh-CN">
                <a:latin typeface="Times New Roman" panose="02020603050405020304" pitchFamily="18" charset="0"/>
                <a:ea typeface="宋体" panose="02010600030101010101" pitchFamily="2" charset="-122"/>
                <a:cs typeface="Times New Roman" panose="02020603050405020304" pitchFamily="18" charset="0"/>
              </a:rPr>
              <a:t>6 		for (i = 0; i &lt; 8; i++)</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7 			sum += x[i] * y[i];</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8 		return sum;</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9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163A0143-C92B-4B48-97B0-85846CD96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A53E255-123D-AF45-ABF2-4F069E6E3FFF}" type="slidenum">
              <a:rPr lang="zh-CN" altLang="en-US" sz="1400">
                <a:latin typeface="Times New Roman" panose="02020603050405020304" pitchFamily="18" charset="0"/>
              </a:rPr>
              <a:pPr>
                <a:spcBef>
                  <a:spcPct val="0"/>
                </a:spcBef>
                <a:buFontTx/>
                <a:buNone/>
              </a:pPr>
              <a:t>59</a:t>
            </a:fld>
            <a:endParaRPr lang="en-US" altLang="zh-CN" sz="1400">
              <a:latin typeface="Times New Roman" panose="02020603050405020304" pitchFamily="18" charset="0"/>
            </a:endParaRPr>
          </a:p>
        </p:txBody>
      </p:sp>
      <p:sp>
        <p:nvSpPr>
          <p:cNvPr id="122883" name="Rectangle 2">
            <a:extLst>
              <a:ext uri="{FF2B5EF4-FFF2-40B4-BE49-F238E27FC236}">
                <a16:creationId xmlns:a16="http://schemas.microsoft.com/office/drawing/2014/main" id="{7195C644-AA46-9B41-BC7E-05A8D6E204D5}"/>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37892" name="Rectangle 3">
            <a:extLst>
              <a:ext uri="{FF2B5EF4-FFF2-40B4-BE49-F238E27FC236}">
                <a16:creationId xmlns:a16="http://schemas.microsoft.com/office/drawing/2014/main" id="{FCB1F0C4-CF56-1245-B3FF-F3A4A15CF807}"/>
              </a:ext>
            </a:extLst>
          </p:cNvPr>
          <p:cNvSpPr>
            <a:spLocks noGrp="1" noChangeArrowheads="1"/>
          </p:cNvSpPr>
          <p:nvPr>
            <p:ph type="body" idx="1"/>
          </p:nvPr>
        </p:nvSpPr>
        <p:spPr>
          <a:xfrm>
            <a:off x="457200" y="1447800"/>
            <a:ext cx="8077200" cy="4343400"/>
          </a:xfrm>
        </p:spPr>
        <p:txBody>
          <a:bodyPr/>
          <a:lstStyle/>
          <a:p>
            <a:pPr>
              <a:defRPr/>
            </a:pPr>
            <a:r>
              <a:rPr lang="en-US" altLang="zh-CN" dirty="0"/>
              <a:t>Assumption for x and y</a:t>
            </a:r>
          </a:p>
          <a:p>
            <a:pPr lvl="1">
              <a:defRPr/>
            </a:pPr>
            <a:r>
              <a:rPr lang="en-US" altLang="zh-CN" dirty="0">
                <a:ea typeface="+mn-ea"/>
                <a:cs typeface="+mn-cs"/>
              </a:rPr>
              <a:t>x is loaded into the 32 bytes of contiguous memory starting at address 0</a:t>
            </a:r>
          </a:p>
          <a:p>
            <a:pPr lvl="1">
              <a:defRPr/>
            </a:pPr>
            <a:r>
              <a:rPr lang="en-US" altLang="zh-CN" dirty="0">
                <a:ea typeface="+mn-ea"/>
                <a:cs typeface="+mn-cs"/>
              </a:rPr>
              <a:t>y starts immediately after x at address 32</a:t>
            </a:r>
          </a:p>
          <a:p>
            <a:pPr>
              <a:defRPr/>
            </a:pPr>
            <a:r>
              <a:rPr lang="en-US" altLang="zh-CN" dirty="0"/>
              <a:t>Assumption for the cache</a:t>
            </a:r>
          </a:p>
          <a:p>
            <a:pPr lvl="1">
              <a:defRPr/>
            </a:pPr>
            <a:r>
              <a:rPr lang="en-US" altLang="zh-CN" dirty="0">
                <a:ea typeface="+mn-ea"/>
                <a:cs typeface="+mn-cs"/>
              </a:rPr>
              <a:t>A block is 16 bytes </a:t>
            </a:r>
          </a:p>
          <a:p>
            <a:pPr lvl="2">
              <a:defRPr/>
            </a:pPr>
            <a:r>
              <a:rPr lang="en-US" altLang="zh-CN" sz="2400" dirty="0">
                <a:ea typeface="+mn-ea"/>
                <a:cs typeface="+mn-cs"/>
              </a:rPr>
              <a:t>big enough to hold four floats</a:t>
            </a:r>
          </a:p>
          <a:p>
            <a:pPr lvl="1">
              <a:defRPr/>
            </a:pPr>
            <a:r>
              <a:rPr lang="en-US" altLang="zh-CN" dirty="0">
                <a:ea typeface="+mn-ea"/>
                <a:cs typeface="+mn-cs"/>
              </a:rPr>
              <a:t>The cache consists of two sets</a:t>
            </a:r>
          </a:p>
          <a:p>
            <a:pPr lvl="2">
              <a:defRPr/>
            </a:pPr>
            <a:r>
              <a:rPr lang="en-US" altLang="zh-CN" sz="2400" dirty="0">
                <a:ea typeface="+mn-ea"/>
                <a:cs typeface="+mn-cs"/>
              </a:rPr>
              <a:t>A total cache size of 32 bytes</a:t>
            </a:r>
            <a:endParaRPr lang="zh-CN" altLang="en-US" sz="2400" dirty="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B279B93F-96D1-EB42-959F-150638E75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049E4B9-4EDA-C54A-A639-D5431A054395}" type="slidenum">
              <a:rPr lang="zh-CN" altLang="en-US" sz="1400">
                <a:latin typeface="Times New Roman" panose="02020603050405020304" pitchFamily="18" charset="0"/>
              </a:rPr>
              <a:pPr>
                <a:spcBef>
                  <a:spcPct val="0"/>
                </a:spcBef>
                <a:buFontTx/>
                <a:buNone/>
              </a:pPr>
              <a:t>6</a:t>
            </a:fld>
            <a:endParaRPr lang="en-US" altLang="zh-CN" sz="1400">
              <a:latin typeface="Times New Roman" panose="02020603050405020304" pitchFamily="18" charset="0"/>
            </a:endParaRPr>
          </a:p>
        </p:txBody>
      </p:sp>
      <p:sp>
        <p:nvSpPr>
          <p:cNvPr id="14339" name="Rectangle 2">
            <a:extLst>
              <a:ext uri="{FF2B5EF4-FFF2-40B4-BE49-F238E27FC236}">
                <a16:creationId xmlns:a16="http://schemas.microsoft.com/office/drawing/2014/main" id="{DC85B3B6-98A2-944A-B8DF-5955BAA369A0}"/>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14340" name="Rectangle 3">
            <a:extLst>
              <a:ext uri="{FF2B5EF4-FFF2-40B4-BE49-F238E27FC236}">
                <a16:creationId xmlns:a16="http://schemas.microsoft.com/office/drawing/2014/main" id="{C5C61F63-48A2-BC40-AC63-60F28FEF5667}"/>
              </a:ext>
            </a:extLst>
          </p:cNvPr>
          <p:cNvSpPr>
            <a:spLocks noGrp="1" noChangeArrowheads="1"/>
          </p:cNvSpPr>
          <p:nvPr>
            <p:ph type="body" idx="1"/>
          </p:nvPr>
        </p:nvSpPr>
        <p:spPr>
          <a:xfrm>
            <a:off x="457200" y="1600200"/>
            <a:ext cx="8305800" cy="4343400"/>
          </a:xfrm>
        </p:spPr>
        <p:txBody>
          <a:bodyPr/>
          <a:lstStyle/>
          <a:p>
            <a:pPr>
              <a:lnSpc>
                <a:spcPct val="120000"/>
              </a:lnSpc>
            </a:pPr>
            <a:r>
              <a:rPr lang="en-US" altLang="zh-CN">
                <a:ea typeface="宋体" panose="02010600030101010101" pitchFamily="2" charset="-122"/>
              </a:rPr>
              <a:t>Locality in the example</a:t>
            </a:r>
          </a:p>
          <a:p>
            <a:pPr lvl="1">
              <a:lnSpc>
                <a:spcPct val="120000"/>
              </a:lnSpc>
            </a:pPr>
            <a:r>
              <a:rPr lang="en-US" altLang="zh-CN">
                <a:ea typeface="宋体" panose="02010600030101010101" pitchFamily="2" charset="-122"/>
              </a:rPr>
              <a:t>sum, i: temporal locality</a:t>
            </a:r>
          </a:p>
          <a:p>
            <a:pPr lvl="1">
              <a:lnSpc>
                <a:spcPct val="120000"/>
              </a:lnSpc>
            </a:pPr>
            <a:r>
              <a:rPr lang="en-US" altLang="zh-CN">
                <a:ea typeface="宋体" panose="02010600030101010101" pitchFamily="2" charset="-122"/>
              </a:rPr>
              <a:t>v: spatial locality</a:t>
            </a:r>
          </a:p>
          <a:p>
            <a:pPr lvl="2">
              <a:lnSpc>
                <a:spcPct val="120000"/>
              </a:lnSpc>
            </a:pPr>
            <a:r>
              <a:rPr lang="en-US" altLang="zh-CN">
                <a:ea typeface="宋体" panose="02010600030101010101" pitchFamily="2" charset="-122"/>
              </a:rPr>
              <a:t>Stride-1 reference pattern</a:t>
            </a:r>
          </a:p>
          <a:p>
            <a:pPr>
              <a:lnSpc>
                <a:spcPct val="120000"/>
              </a:lnSpc>
            </a:pPr>
            <a:r>
              <a:rPr lang="en-US" altLang="zh-CN">
                <a:ea typeface="宋体" panose="02010600030101010101" pitchFamily="2" charset="-122"/>
              </a:rPr>
              <a:t>Stride-k reference pattern</a:t>
            </a:r>
          </a:p>
          <a:p>
            <a:pPr lvl="1">
              <a:lnSpc>
                <a:spcPct val="120000"/>
              </a:lnSpc>
            </a:pPr>
            <a:r>
              <a:rPr lang="en-US" altLang="zh-CN">
                <a:ea typeface="宋体" panose="02010600030101010101" pitchFamily="2" charset="-122"/>
              </a:rPr>
              <a:t>Visiting every k-th element of a contiguous  vector</a:t>
            </a:r>
          </a:p>
          <a:p>
            <a:pPr lvl="1">
              <a:lnSpc>
                <a:spcPct val="120000"/>
              </a:lnSpc>
            </a:pPr>
            <a:r>
              <a:rPr lang="en-US" altLang="zh-CN">
                <a:ea typeface="宋体" panose="02010600030101010101" pitchFamily="2" charset="-122"/>
              </a:rPr>
              <a:t>As the stride increases, the spatial locality decreases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5CFA3B0B-517D-C14A-852C-F2144C76BF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D0AABBE-B218-0044-A462-D8361C482922}" type="slidenum">
              <a:rPr lang="zh-CN" altLang="en-US" sz="1400">
                <a:latin typeface="Times New Roman" panose="02020603050405020304" pitchFamily="18" charset="0"/>
              </a:rPr>
              <a:pPr>
                <a:spcBef>
                  <a:spcPct val="0"/>
                </a:spcBef>
                <a:buFontTx/>
                <a:buNone/>
              </a:pPr>
              <a:t>60</a:t>
            </a:fld>
            <a:endParaRPr lang="en-US" altLang="zh-CN" sz="1400">
              <a:latin typeface="Times New Roman" panose="02020603050405020304" pitchFamily="18" charset="0"/>
            </a:endParaRPr>
          </a:p>
        </p:txBody>
      </p:sp>
      <p:sp>
        <p:nvSpPr>
          <p:cNvPr id="124931" name="Rectangle 2">
            <a:extLst>
              <a:ext uri="{FF2B5EF4-FFF2-40B4-BE49-F238E27FC236}">
                <a16:creationId xmlns:a16="http://schemas.microsoft.com/office/drawing/2014/main" id="{DB91C3BF-705A-D341-A20A-6186E3D1363F}"/>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124932" name="Rectangle 3">
            <a:extLst>
              <a:ext uri="{FF2B5EF4-FFF2-40B4-BE49-F238E27FC236}">
                <a16:creationId xmlns:a16="http://schemas.microsoft.com/office/drawing/2014/main" id="{C791B4C7-A842-5044-81A4-4CED02283B99}"/>
              </a:ext>
            </a:extLst>
          </p:cNvPr>
          <p:cNvSpPr>
            <a:spLocks noGrp="1" noChangeArrowheads="1"/>
          </p:cNvSpPr>
          <p:nvPr>
            <p:ph type="body" idx="1"/>
          </p:nvPr>
        </p:nvSpPr>
        <p:spPr>
          <a:xfrm>
            <a:off x="457200" y="5029200"/>
            <a:ext cx="8077200" cy="1219200"/>
          </a:xfrm>
        </p:spPr>
        <p:txBody>
          <a:bodyPr/>
          <a:lstStyle/>
          <a:p>
            <a:r>
              <a:rPr lang="en-US" altLang="zh-CN" sz="2400">
                <a:ea typeface="宋体" panose="02010600030101010101" pitchFamily="2" charset="-122"/>
              </a:rPr>
              <a:t>Trashing</a:t>
            </a:r>
          </a:p>
          <a:p>
            <a:pPr lvl="1"/>
            <a:r>
              <a:rPr lang="en-US" altLang="zh-CN" sz="2000">
                <a:ea typeface="宋体" panose="02010600030101010101" pitchFamily="2" charset="-122"/>
              </a:rPr>
              <a:t>Read x[0] will load x[0] ~ x[3] into the cache</a:t>
            </a:r>
          </a:p>
          <a:p>
            <a:pPr lvl="1"/>
            <a:r>
              <a:rPr lang="en-US" altLang="zh-CN" sz="2000">
                <a:ea typeface="宋体" panose="02010600030101010101" pitchFamily="2" charset="-122"/>
              </a:rPr>
              <a:t>Read y[0] will overload the cache line by y[0] ~ y[3]</a:t>
            </a:r>
            <a:endParaRPr lang="zh-CN" altLang="en-US" sz="2000">
              <a:ea typeface="宋体" panose="02010600030101010101" pitchFamily="2" charset="-122"/>
            </a:endParaRPr>
          </a:p>
        </p:txBody>
      </p:sp>
      <p:pic>
        <p:nvPicPr>
          <p:cNvPr id="124933" name="Picture 3">
            <a:extLst>
              <a:ext uri="{FF2B5EF4-FFF2-40B4-BE49-F238E27FC236}">
                <a16:creationId xmlns:a16="http://schemas.microsoft.com/office/drawing/2014/main" id="{5BD1A76E-1296-6843-BECF-5B9342E86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479550"/>
            <a:ext cx="8662987"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5315EE3B-92B3-7A4B-B7E4-C77B5FDA3B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8B32F48-30E8-F64C-B285-CEEABDE92997}" type="slidenum">
              <a:rPr lang="zh-CN" altLang="en-US" sz="1400">
                <a:latin typeface="Times New Roman" panose="02020603050405020304" pitchFamily="18" charset="0"/>
              </a:rPr>
              <a:pPr>
                <a:spcBef>
                  <a:spcPct val="0"/>
                </a:spcBef>
                <a:buFontTx/>
                <a:buNone/>
              </a:pPr>
              <a:t>61</a:t>
            </a:fld>
            <a:endParaRPr lang="en-US" altLang="zh-CN" sz="1400">
              <a:latin typeface="Times New Roman" panose="02020603050405020304" pitchFamily="18" charset="0"/>
            </a:endParaRPr>
          </a:p>
        </p:txBody>
      </p:sp>
      <p:sp>
        <p:nvSpPr>
          <p:cNvPr id="126979" name="Rectangle 2">
            <a:extLst>
              <a:ext uri="{FF2B5EF4-FFF2-40B4-BE49-F238E27FC236}">
                <a16:creationId xmlns:a16="http://schemas.microsoft.com/office/drawing/2014/main" id="{4C80540A-381D-FD40-81F6-8E26EBED9CE8}"/>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126980" name="Rectangle 3">
            <a:extLst>
              <a:ext uri="{FF2B5EF4-FFF2-40B4-BE49-F238E27FC236}">
                <a16:creationId xmlns:a16="http://schemas.microsoft.com/office/drawing/2014/main" id="{8EEB7D01-8DEB-3247-895D-1B76EC34C83C}"/>
              </a:ext>
            </a:extLst>
          </p:cNvPr>
          <p:cNvSpPr>
            <a:spLocks noGrp="1" noChangeArrowheads="1"/>
          </p:cNvSpPr>
          <p:nvPr>
            <p:ph type="body" idx="1"/>
          </p:nvPr>
        </p:nvSpPr>
        <p:spPr>
          <a:xfrm>
            <a:off x="457200" y="4724400"/>
            <a:ext cx="8077200" cy="1219200"/>
          </a:xfrm>
        </p:spPr>
        <p:txBody>
          <a:bodyPr/>
          <a:lstStyle/>
          <a:p>
            <a:r>
              <a:rPr lang="en-US" altLang="zh-CN" sz="2400">
                <a:ea typeface="宋体" panose="02010600030101010101" pitchFamily="2" charset="-122"/>
              </a:rPr>
              <a:t>Padding can avoid thrashing</a:t>
            </a:r>
          </a:p>
          <a:p>
            <a:pPr lvl="1"/>
            <a:r>
              <a:rPr lang="en-US" altLang="zh-CN" sz="2000">
                <a:ea typeface="宋体" panose="02010600030101010101" pitchFamily="2" charset="-122"/>
              </a:rPr>
              <a:t>Claim x[12] instead of x[8]</a:t>
            </a:r>
            <a:endParaRPr lang="zh-CN" altLang="en-US" sz="2000">
              <a:ea typeface="宋体" panose="02010600030101010101" pitchFamily="2" charset="-122"/>
            </a:endParaRPr>
          </a:p>
        </p:txBody>
      </p:sp>
      <p:pic>
        <p:nvPicPr>
          <p:cNvPr id="126981" name="Picture 2">
            <a:extLst>
              <a:ext uri="{FF2B5EF4-FFF2-40B4-BE49-F238E27FC236}">
                <a16:creationId xmlns:a16="http://schemas.microsoft.com/office/drawing/2014/main" id="{7C7572E9-8236-7643-81B0-9C7ADD813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47800"/>
            <a:ext cx="86296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B294185B-2105-FA4D-932D-97E380F7A8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8EB887B-06AE-1646-AC56-72066612811A}" type="slidenum">
              <a:rPr lang="zh-CN" altLang="en-US" sz="1400">
                <a:latin typeface="Times New Roman" panose="02020603050405020304" pitchFamily="18" charset="0"/>
              </a:rPr>
              <a:pPr>
                <a:spcBef>
                  <a:spcPct val="0"/>
                </a:spcBef>
                <a:buFontTx/>
                <a:buNone/>
              </a:pPr>
              <a:t>62</a:t>
            </a:fld>
            <a:endParaRPr lang="en-US" altLang="zh-CN" sz="1400">
              <a:latin typeface="Times New Roman" panose="02020603050405020304" pitchFamily="18" charset="0"/>
            </a:endParaRPr>
          </a:p>
        </p:txBody>
      </p:sp>
      <p:sp>
        <p:nvSpPr>
          <p:cNvPr id="129027" name="Rectangle 2">
            <a:extLst>
              <a:ext uri="{FF2B5EF4-FFF2-40B4-BE49-F238E27FC236}">
                <a16:creationId xmlns:a16="http://schemas.microsoft.com/office/drawing/2014/main" id="{5A03CA72-E081-934D-B8C7-ACB45505BFB5}"/>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graphicFrame>
        <p:nvGraphicFramePr>
          <p:cNvPr id="1029123" name="Group 3">
            <a:extLst>
              <a:ext uri="{FF2B5EF4-FFF2-40B4-BE49-F238E27FC236}">
                <a16:creationId xmlns:a16="http://schemas.microsoft.com/office/drawing/2014/main" id="{D5FAA18F-E3A3-1643-856B-08D1C5742BB3}"/>
              </a:ext>
            </a:extLst>
          </p:cNvPr>
          <p:cNvGraphicFramePr>
            <a:graphicFrameLocks noGrp="1"/>
          </p:cNvGraphicFramePr>
          <p:nvPr>
            <p:ph idx="1"/>
          </p:nvPr>
        </p:nvGraphicFramePr>
        <p:xfrm>
          <a:off x="381000" y="304800"/>
          <a:ext cx="8305800" cy="6067425"/>
        </p:xfrm>
        <a:graphic>
          <a:graphicData uri="http://schemas.openxmlformats.org/drawingml/2006/table">
            <a:tbl>
              <a:tblPr/>
              <a:tblGrid>
                <a:gridCol w="1662113">
                  <a:extLst>
                    <a:ext uri="{9D8B030D-6E8A-4147-A177-3AD203B41FA5}">
                      <a16:colId xmlns:a16="http://schemas.microsoft.com/office/drawing/2014/main" val="3428992229"/>
                    </a:ext>
                  </a:extLst>
                </a:gridCol>
                <a:gridCol w="1630362">
                  <a:extLst>
                    <a:ext uri="{9D8B030D-6E8A-4147-A177-3AD203B41FA5}">
                      <a16:colId xmlns:a16="http://schemas.microsoft.com/office/drawing/2014/main" val="3021617333"/>
                    </a:ext>
                  </a:extLst>
                </a:gridCol>
                <a:gridCol w="1690688">
                  <a:extLst>
                    <a:ext uri="{9D8B030D-6E8A-4147-A177-3AD203B41FA5}">
                      <a16:colId xmlns:a16="http://schemas.microsoft.com/office/drawing/2014/main" val="2545185441"/>
                    </a:ext>
                  </a:extLst>
                </a:gridCol>
                <a:gridCol w="1660525">
                  <a:extLst>
                    <a:ext uri="{9D8B030D-6E8A-4147-A177-3AD203B41FA5}">
                      <a16:colId xmlns:a16="http://schemas.microsoft.com/office/drawing/2014/main" val="3685432586"/>
                    </a:ext>
                  </a:extLst>
                </a:gridCol>
                <a:gridCol w="1662112">
                  <a:extLst>
                    <a:ext uri="{9D8B030D-6E8A-4147-A177-3AD203B41FA5}">
                      <a16:colId xmlns:a16="http://schemas.microsoft.com/office/drawing/2014/main" val="948121481"/>
                    </a:ext>
                  </a:extLst>
                </a:gridCol>
              </a:tblGrid>
              <a:tr h="396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33965490"/>
                  </a:ext>
                </a:extLst>
              </a:tr>
              <a:tr h="7016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Tag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Index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Offset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Set number (decimal)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99857086"/>
                  </a:ext>
                </a:extLst>
              </a:tr>
              <a:tr h="4968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8772996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BA131FC2-B3F8-5D42-8C48-BD4C5548F802}"/>
              </a:ext>
            </a:extLst>
          </p:cNvPr>
          <p:cNvSpPr>
            <a:spLocks noGrp="1"/>
          </p:cNvSpPr>
          <p:nvPr>
            <p:ph type="sldNum" sz="quarter" idx="12"/>
          </p:nvPr>
        </p:nvSpPr>
        <p:spPr>
          <a:xfrm>
            <a:off x="4362450" y="6172200"/>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565465E-A412-3C40-B9DA-15D171FE7003}" type="slidenum">
              <a:rPr lang="zh-CN" altLang="en-US" sz="1400">
                <a:latin typeface="Times New Roman" panose="02020603050405020304" pitchFamily="18" charset="0"/>
              </a:rPr>
              <a:pPr>
                <a:spcBef>
                  <a:spcPct val="0"/>
                </a:spcBef>
                <a:buFontTx/>
                <a:buNone/>
              </a:pPr>
              <a:t>63</a:t>
            </a:fld>
            <a:endParaRPr lang="en-US" altLang="zh-CN" sz="1400">
              <a:latin typeface="Times New Roman" panose="02020603050405020304" pitchFamily="18" charset="0"/>
            </a:endParaRPr>
          </a:p>
        </p:txBody>
      </p:sp>
      <p:sp>
        <p:nvSpPr>
          <p:cNvPr id="131075" name="Rectangle 2">
            <a:extLst>
              <a:ext uri="{FF2B5EF4-FFF2-40B4-BE49-F238E27FC236}">
                <a16:creationId xmlns:a16="http://schemas.microsoft.com/office/drawing/2014/main" id="{58026BA1-A14E-D042-BA19-C4E6D5E7C1B2}"/>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7220" name="Rectangle 5" descr="Wide upward diagonal">
            <a:extLst>
              <a:ext uri="{FF2B5EF4-FFF2-40B4-BE49-F238E27FC236}">
                <a16:creationId xmlns:a16="http://schemas.microsoft.com/office/drawing/2014/main" id="{6516E731-B9FA-F248-B5EB-A8F77B6CE2A8}"/>
              </a:ext>
            </a:extLst>
          </p:cNvPr>
          <p:cNvSpPr>
            <a:spLocks noChangeArrowheads="1"/>
          </p:cNvSpPr>
          <p:nvPr/>
        </p:nvSpPr>
        <p:spPr bwMode="auto">
          <a:xfrm>
            <a:off x="1524000" y="24717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1" name="Rectangle 6" descr="Dark vertical">
            <a:extLst>
              <a:ext uri="{FF2B5EF4-FFF2-40B4-BE49-F238E27FC236}">
                <a16:creationId xmlns:a16="http://schemas.microsoft.com/office/drawing/2014/main" id="{7D884D6F-8E83-6A4B-9F0B-B35E4D5F1D76}"/>
              </a:ext>
            </a:extLst>
          </p:cNvPr>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2" name="Rectangle 7" descr="Large grid">
            <a:extLst>
              <a:ext uri="{FF2B5EF4-FFF2-40B4-BE49-F238E27FC236}">
                <a16:creationId xmlns:a16="http://schemas.microsoft.com/office/drawing/2014/main" id="{B925E31E-8870-4E48-A51E-4C8C4B1046AE}"/>
              </a:ext>
            </a:extLst>
          </p:cNvPr>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3" name="Rectangle 8" descr="Wide downward diagonal">
            <a:extLst>
              <a:ext uri="{FF2B5EF4-FFF2-40B4-BE49-F238E27FC236}">
                <a16:creationId xmlns:a16="http://schemas.microsoft.com/office/drawing/2014/main" id="{386633B1-6F9C-D54F-B40C-769A03EAACF2}"/>
              </a:ext>
            </a:extLst>
          </p:cNvPr>
          <p:cNvSpPr>
            <a:spLocks noChangeArrowheads="1"/>
          </p:cNvSpPr>
          <p:nvPr/>
        </p:nvSpPr>
        <p:spPr bwMode="auto">
          <a:xfrm>
            <a:off x="1524000" y="3246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1080" name="Text Box 9">
            <a:extLst>
              <a:ext uri="{FF2B5EF4-FFF2-40B4-BE49-F238E27FC236}">
                <a16:creationId xmlns:a16="http://schemas.microsoft.com/office/drawing/2014/main" id="{C268764F-2325-8243-9826-82BC3B80CA45}"/>
              </a:ext>
            </a:extLst>
          </p:cNvPr>
          <p:cNvSpPr txBox="1">
            <a:spLocks noChangeArrowheads="1"/>
          </p:cNvSpPr>
          <p:nvPr/>
        </p:nvSpPr>
        <p:spPr bwMode="auto">
          <a:xfrm>
            <a:off x="788093" y="1828800"/>
            <a:ext cx="2286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b="0" dirty="0">
                <a:latin typeface="Nanum Myeongjo" panose="02020603020101020101" pitchFamily="18" charset="-127"/>
              </a:rPr>
              <a:t>4-</a:t>
            </a:r>
            <a:r>
              <a:rPr lang="en-US" altLang="zh-CN" b="0" dirty="0">
                <a:latin typeface="Nanum Myeongjo" panose="02020603020101020101" pitchFamily="18" charset="-127"/>
              </a:rPr>
              <a:t>line Cache</a:t>
            </a:r>
          </a:p>
        </p:txBody>
      </p:sp>
      <p:sp>
        <p:nvSpPr>
          <p:cNvPr id="137242" name="Rectangle 27" descr="Wide upward diagonal">
            <a:extLst>
              <a:ext uri="{FF2B5EF4-FFF2-40B4-BE49-F238E27FC236}">
                <a16:creationId xmlns:a16="http://schemas.microsoft.com/office/drawing/2014/main" id="{1338ECF2-29DE-6D4D-AE21-DDCB6508593A}"/>
              </a:ext>
            </a:extLst>
          </p:cNvPr>
          <p:cNvSpPr>
            <a:spLocks noChangeArrowheads="1"/>
          </p:cNvSpPr>
          <p:nvPr/>
        </p:nvSpPr>
        <p:spPr bwMode="auto">
          <a:xfrm>
            <a:off x="455295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3" name="Rectangle 28" descr="Dark vertical">
            <a:extLst>
              <a:ext uri="{FF2B5EF4-FFF2-40B4-BE49-F238E27FC236}">
                <a16:creationId xmlns:a16="http://schemas.microsoft.com/office/drawing/2014/main" id="{A9A94383-8368-FC4C-8C74-2E6EDDE43E50}"/>
              </a:ext>
            </a:extLst>
          </p:cNvPr>
          <p:cNvSpPr>
            <a:spLocks noChangeArrowheads="1"/>
          </p:cNvSpPr>
          <p:nvPr/>
        </p:nvSpPr>
        <p:spPr bwMode="auto">
          <a:xfrm>
            <a:off x="455295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4" name="Rectangle 29" descr="Large grid">
            <a:extLst>
              <a:ext uri="{FF2B5EF4-FFF2-40B4-BE49-F238E27FC236}">
                <a16:creationId xmlns:a16="http://schemas.microsoft.com/office/drawing/2014/main" id="{3A9A7D46-7D74-2340-9A74-DC80C862DDE4}"/>
              </a:ext>
            </a:extLst>
          </p:cNvPr>
          <p:cNvSpPr>
            <a:spLocks noChangeArrowheads="1"/>
          </p:cNvSpPr>
          <p:nvPr/>
        </p:nvSpPr>
        <p:spPr bwMode="auto">
          <a:xfrm>
            <a:off x="4552950" y="29368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5" name="Rectangle 30" descr="Wide downward diagonal">
            <a:extLst>
              <a:ext uri="{FF2B5EF4-FFF2-40B4-BE49-F238E27FC236}">
                <a16:creationId xmlns:a16="http://schemas.microsoft.com/office/drawing/2014/main" id="{98A9609A-F0F7-4B43-8F5C-55E27CFAA8AF}"/>
              </a:ext>
            </a:extLst>
          </p:cNvPr>
          <p:cNvSpPr>
            <a:spLocks noChangeArrowheads="1"/>
          </p:cNvSpPr>
          <p:nvPr/>
        </p:nvSpPr>
        <p:spPr bwMode="auto">
          <a:xfrm>
            <a:off x="4552950" y="31956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6" name="Rectangle 31" descr="Wide upward diagonal">
            <a:extLst>
              <a:ext uri="{FF2B5EF4-FFF2-40B4-BE49-F238E27FC236}">
                <a16:creationId xmlns:a16="http://schemas.microsoft.com/office/drawing/2014/main" id="{E36C9859-C85F-AB49-80D9-586874799256}"/>
              </a:ext>
            </a:extLst>
          </p:cNvPr>
          <p:cNvSpPr>
            <a:spLocks noChangeArrowheads="1"/>
          </p:cNvSpPr>
          <p:nvPr/>
        </p:nvSpPr>
        <p:spPr bwMode="auto">
          <a:xfrm>
            <a:off x="4552950" y="34544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7" name="Rectangle 32" descr="Dark vertical">
            <a:extLst>
              <a:ext uri="{FF2B5EF4-FFF2-40B4-BE49-F238E27FC236}">
                <a16:creationId xmlns:a16="http://schemas.microsoft.com/office/drawing/2014/main" id="{3CD18216-F225-A84A-BD2F-07BA9A902AEE}"/>
              </a:ext>
            </a:extLst>
          </p:cNvPr>
          <p:cNvSpPr>
            <a:spLocks noChangeArrowheads="1"/>
          </p:cNvSpPr>
          <p:nvPr/>
        </p:nvSpPr>
        <p:spPr bwMode="auto">
          <a:xfrm>
            <a:off x="4552950" y="37131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8" name="Rectangle 33" descr="Large grid">
            <a:extLst>
              <a:ext uri="{FF2B5EF4-FFF2-40B4-BE49-F238E27FC236}">
                <a16:creationId xmlns:a16="http://schemas.microsoft.com/office/drawing/2014/main" id="{D218E859-73DE-EA40-B73A-2D24B437DA18}"/>
              </a:ext>
            </a:extLst>
          </p:cNvPr>
          <p:cNvSpPr>
            <a:spLocks noChangeArrowheads="1"/>
          </p:cNvSpPr>
          <p:nvPr/>
        </p:nvSpPr>
        <p:spPr bwMode="auto">
          <a:xfrm>
            <a:off x="4552950" y="39703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9" name="Rectangle 34" descr="Wide downward diagonal">
            <a:extLst>
              <a:ext uri="{FF2B5EF4-FFF2-40B4-BE49-F238E27FC236}">
                <a16:creationId xmlns:a16="http://schemas.microsoft.com/office/drawing/2014/main" id="{ECBA5103-7557-0E44-A445-ECFC81BA3F9B}"/>
              </a:ext>
            </a:extLst>
          </p:cNvPr>
          <p:cNvSpPr>
            <a:spLocks noChangeArrowheads="1"/>
          </p:cNvSpPr>
          <p:nvPr/>
        </p:nvSpPr>
        <p:spPr bwMode="auto">
          <a:xfrm>
            <a:off x="4552950" y="42291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0" name="Rectangle 35" descr="Wide upward diagonal">
            <a:extLst>
              <a:ext uri="{FF2B5EF4-FFF2-40B4-BE49-F238E27FC236}">
                <a16:creationId xmlns:a16="http://schemas.microsoft.com/office/drawing/2014/main" id="{82FB3D9B-F68C-A141-9D7A-56186E41FEB3}"/>
              </a:ext>
            </a:extLst>
          </p:cNvPr>
          <p:cNvSpPr>
            <a:spLocks noChangeArrowheads="1"/>
          </p:cNvSpPr>
          <p:nvPr/>
        </p:nvSpPr>
        <p:spPr bwMode="auto">
          <a:xfrm>
            <a:off x="4552950" y="4487863"/>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1" name="Rectangle 36" descr="Dark vertical">
            <a:extLst>
              <a:ext uri="{FF2B5EF4-FFF2-40B4-BE49-F238E27FC236}">
                <a16:creationId xmlns:a16="http://schemas.microsoft.com/office/drawing/2014/main" id="{A844565F-1325-5D48-AA92-05D4D62ED260}"/>
              </a:ext>
            </a:extLst>
          </p:cNvPr>
          <p:cNvSpPr>
            <a:spLocks noChangeArrowheads="1"/>
          </p:cNvSpPr>
          <p:nvPr/>
        </p:nvSpPr>
        <p:spPr bwMode="auto">
          <a:xfrm>
            <a:off x="4552950" y="47450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2" name="Rectangle 37" descr="Large grid">
            <a:extLst>
              <a:ext uri="{FF2B5EF4-FFF2-40B4-BE49-F238E27FC236}">
                <a16:creationId xmlns:a16="http://schemas.microsoft.com/office/drawing/2014/main" id="{5EE87D11-E844-F840-829B-ECE9467D86EA}"/>
              </a:ext>
            </a:extLst>
          </p:cNvPr>
          <p:cNvSpPr>
            <a:spLocks noChangeArrowheads="1"/>
          </p:cNvSpPr>
          <p:nvPr/>
        </p:nvSpPr>
        <p:spPr bwMode="auto">
          <a:xfrm>
            <a:off x="4552950" y="50038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3" name="Rectangle 38" descr="Wide downward diagonal">
            <a:extLst>
              <a:ext uri="{FF2B5EF4-FFF2-40B4-BE49-F238E27FC236}">
                <a16:creationId xmlns:a16="http://schemas.microsoft.com/office/drawing/2014/main" id="{4A4CE89E-B6DC-1F41-8DE5-5F7AC381D97D}"/>
              </a:ext>
            </a:extLst>
          </p:cNvPr>
          <p:cNvSpPr>
            <a:spLocks noChangeArrowheads="1"/>
          </p:cNvSpPr>
          <p:nvPr/>
        </p:nvSpPr>
        <p:spPr bwMode="auto">
          <a:xfrm>
            <a:off x="4552950" y="52625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4" name="Rectangle 39" descr="Wide upward diagonal">
            <a:extLst>
              <a:ext uri="{FF2B5EF4-FFF2-40B4-BE49-F238E27FC236}">
                <a16:creationId xmlns:a16="http://schemas.microsoft.com/office/drawing/2014/main" id="{D24B8EFF-0777-CF49-822C-52A2B7A8EEA7}"/>
              </a:ext>
            </a:extLst>
          </p:cNvPr>
          <p:cNvSpPr>
            <a:spLocks noChangeArrowheads="1"/>
          </p:cNvSpPr>
          <p:nvPr/>
        </p:nvSpPr>
        <p:spPr bwMode="auto">
          <a:xfrm>
            <a:off x="4552950" y="55197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5" name="Rectangle 40" descr="Dark vertical">
            <a:extLst>
              <a:ext uri="{FF2B5EF4-FFF2-40B4-BE49-F238E27FC236}">
                <a16:creationId xmlns:a16="http://schemas.microsoft.com/office/drawing/2014/main" id="{EAF776BB-5011-8B4B-8D36-E9A5B8DD3DAE}"/>
              </a:ext>
            </a:extLst>
          </p:cNvPr>
          <p:cNvSpPr>
            <a:spLocks noChangeArrowheads="1"/>
          </p:cNvSpPr>
          <p:nvPr/>
        </p:nvSpPr>
        <p:spPr bwMode="auto">
          <a:xfrm>
            <a:off x="4552950" y="57785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6" name="Rectangle 41" descr="Large grid">
            <a:extLst>
              <a:ext uri="{FF2B5EF4-FFF2-40B4-BE49-F238E27FC236}">
                <a16:creationId xmlns:a16="http://schemas.microsoft.com/office/drawing/2014/main" id="{D9999474-EAD5-EF48-A88C-BC0CCD753E42}"/>
              </a:ext>
            </a:extLst>
          </p:cNvPr>
          <p:cNvSpPr>
            <a:spLocks noChangeArrowheads="1"/>
          </p:cNvSpPr>
          <p:nvPr/>
        </p:nvSpPr>
        <p:spPr bwMode="auto">
          <a:xfrm>
            <a:off x="455295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7" name="Rectangle 42" descr="Wide downward diagonal">
            <a:extLst>
              <a:ext uri="{FF2B5EF4-FFF2-40B4-BE49-F238E27FC236}">
                <a16:creationId xmlns:a16="http://schemas.microsoft.com/office/drawing/2014/main" id="{8120622B-0B78-174C-B661-8E33B091B1B0}"/>
              </a:ext>
            </a:extLst>
          </p:cNvPr>
          <p:cNvSpPr>
            <a:spLocks noChangeArrowheads="1"/>
          </p:cNvSpPr>
          <p:nvPr/>
        </p:nvSpPr>
        <p:spPr bwMode="auto">
          <a:xfrm>
            <a:off x="4552950" y="627221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28" name="Text Box 43">
            <a:extLst>
              <a:ext uri="{FF2B5EF4-FFF2-40B4-BE49-F238E27FC236}">
                <a16:creationId xmlns:a16="http://schemas.microsoft.com/office/drawing/2014/main" id="{91F3611E-DD58-5D4A-977C-197DDCC020FF}"/>
              </a:ext>
            </a:extLst>
          </p:cNvPr>
          <p:cNvSpPr txBox="1">
            <a:spLocks noChangeArrowheads="1"/>
          </p:cNvSpPr>
          <p:nvPr/>
        </p:nvSpPr>
        <p:spPr bwMode="auto">
          <a:xfrm>
            <a:off x="4057650" y="1530350"/>
            <a:ext cx="2176463" cy="831850"/>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rPr>
              <a:t>Middle-Order</a:t>
            </a:r>
          </a:p>
          <a:p>
            <a:pPr algn="ctr">
              <a:defRPr/>
            </a:pPr>
            <a:r>
              <a:rPr lang="en-US" altLang="zh-CN" sz="2400" b="0" dirty="0">
                <a:latin typeface="Nanum Myeongjo" panose="02020603020101020101" pitchFamily="18" charset="-127"/>
              </a:rPr>
              <a:t>Bit Indexing</a:t>
            </a:r>
          </a:p>
        </p:txBody>
      </p:sp>
      <p:sp>
        <p:nvSpPr>
          <p:cNvPr id="131098" name="Rectangle 44">
            <a:extLst>
              <a:ext uri="{FF2B5EF4-FFF2-40B4-BE49-F238E27FC236}">
                <a16:creationId xmlns:a16="http://schemas.microsoft.com/office/drawing/2014/main" id="{01257738-2DD1-AD40-B848-751FD0A66BCA}"/>
              </a:ext>
            </a:extLst>
          </p:cNvPr>
          <p:cNvSpPr>
            <a:spLocks noChangeArrowheads="1"/>
          </p:cNvSpPr>
          <p:nvPr/>
        </p:nvSpPr>
        <p:spPr bwMode="auto">
          <a:xfrm>
            <a:off x="990600" y="2471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00</a:t>
            </a:r>
          </a:p>
        </p:txBody>
      </p:sp>
      <p:sp>
        <p:nvSpPr>
          <p:cNvPr id="131099" name="Rectangle 45">
            <a:extLst>
              <a:ext uri="{FF2B5EF4-FFF2-40B4-BE49-F238E27FC236}">
                <a16:creationId xmlns:a16="http://schemas.microsoft.com/office/drawing/2014/main" id="{159DC866-F4FD-D440-A978-82014671B968}"/>
              </a:ext>
            </a:extLst>
          </p:cNvPr>
          <p:cNvSpPr>
            <a:spLocks noChangeArrowheads="1"/>
          </p:cNvSpPr>
          <p:nvPr/>
        </p:nvSpPr>
        <p:spPr bwMode="auto">
          <a:xfrm>
            <a:off x="990600" y="2730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01</a:t>
            </a:r>
          </a:p>
        </p:txBody>
      </p:sp>
      <p:sp>
        <p:nvSpPr>
          <p:cNvPr id="131100" name="Rectangle 46">
            <a:extLst>
              <a:ext uri="{FF2B5EF4-FFF2-40B4-BE49-F238E27FC236}">
                <a16:creationId xmlns:a16="http://schemas.microsoft.com/office/drawing/2014/main" id="{32833100-3E48-2C42-876B-DAC280FC2DBB}"/>
              </a:ext>
            </a:extLst>
          </p:cNvPr>
          <p:cNvSpPr>
            <a:spLocks noChangeArrowheads="1"/>
          </p:cNvSpPr>
          <p:nvPr/>
        </p:nvSpPr>
        <p:spPr bwMode="auto">
          <a:xfrm>
            <a:off x="990600" y="2989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10</a:t>
            </a:r>
          </a:p>
        </p:txBody>
      </p:sp>
      <p:sp>
        <p:nvSpPr>
          <p:cNvPr id="131101" name="Rectangle 47">
            <a:extLst>
              <a:ext uri="{FF2B5EF4-FFF2-40B4-BE49-F238E27FC236}">
                <a16:creationId xmlns:a16="http://schemas.microsoft.com/office/drawing/2014/main" id="{0C1C30D2-42F0-4349-A595-96199BF913DA}"/>
              </a:ext>
            </a:extLst>
          </p:cNvPr>
          <p:cNvSpPr>
            <a:spLocks noChangeArrowheads="1"/>
          </p:cNvSpPr>
          <p:nvPr/>
        </p:nvSpPr>
        <p:spPr bwMode="auto">
          <a:xfrm>
            <a:off x="990600" y="3246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11</a:t>
            </a:r>
          </a:p>
        </p:txBody>
      </p:sp>
      <p:sp>
        <p:nvSpPr>
          <p:cNvPr id="131102" name="Rectangle 64">
            <a:extLst>
              <a:ext uri="{FF2B5EF4-FFF2-40B4-BE49-F238E27FC236}">
                <a16:creationId xmlns:a16="http://schemas.microsoft.com/office/drawing/2014/main" id="{0FFF976F-8C36-2543-8B79-0C9C20CBADD4}"/>
              </a:ext>
            </a:extLst>
          </p:cNvPr>
          <p:cNvSpPr>
            <a:spLocks noChangeArrowheads="1"/>
          </p:cNvSpPr>
          <p:nvPr/>
        </p:nvSpPr>
        <p:spPr bwMode="auto">
          <a:xfrm>
            <a:off x="403860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1103" name="Rectangle 65">
            <a:extLst>
              <a:ext uri="{FF2B5EF4-FFF2-40B4-BE49-F238E27FC236}">
                <a16:creationId xmlns:a16="http://schemas.microsoft.com/office/drawing/2014/main" id="{1867C7ED-3C4E-5C4B-B96F-E6FA11097410}"/>
              </a:ext>
            </a:extLst>
          </p:cNvPr>
          <p:cNvSpPr>
            <a:spLocks noChangeArrowheads="1"/>
          </p:cNvSpPr>
          <p:nvPr/>
        </p:nvSpPr>
        <p:spPr bwMode="auto">
          <a:xfrm>
            <a:off x="403860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1104" name="Rectangle 66">
            <a:extLst>
              <a:ext uri="{FF2B5EF4-FFF2-40B4-BE49-F238E27FC236}">
                <a16:creationId xmlns:a16="http://schemas.microsoft.com/office/drawing/2014/main" id="{918DAE65-E988-BE42-8035-832AD0CE0374}"/>
              </a:ext>
            </a:extLst>
          </p:cNvPr>
          <p:cNvSpPr>
            <a:spLocks noChangeArrowheads="1"/>
          </p:cNvSpPr>
          <p:nvPr/>
        </p:nvSpPr>
        <p:spPr bwMode="auto">
          <a:xfrm>
            <a:off x="403860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1105" name="Rectangle 67">
            <a:extLst>
              <a:ext uri="{FF2B5EF4-FFF2-40B4-BE49-F238E27FC236}">
                <a16:creationId xmlns:a16="http://schemas.microsoft.com/office/drawing/2014/main" id="{2B588479-E518-C042-A6FA-EC8ACF6A7105}"/>
              </a:ext>
            </a:extLst>
          </p:cNvPr>
          <p:cNvSpPr>
            <a:spLocks noChangeArrowheads="1"/>
          </p:cNvSpPr>
          <p:nvPr/>
        </p:nvSpPr>
        <p:spPr bwMode="auto">
          <a:xfrm>
            <a:off x="403860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1106" name="Rectangle 68">
            <a:extLst>
              <a:ext uri="{FF2B5EF4-FFF2-40B4-BE49-F238E27FC236}">
                <a16:creationId xmlns:a16="http://schemas.microsoft.com/office/drawing/2014/main" id="{E568FE40-E8C0-E54F-9E3A-8E275549CC73}"/>
              </a:ext>
            </a:extLst>
          </p:cNvPr>
          <p:cNvSpPr>
            <a:spLocks noChangeArrowheads="1"/>
          </p:cNvSpPr>
          <p:nvPr/>
        </p:nvSpPr>
        <p:spPr bwMode="auto">
          <a:xfrm>
            <a:off x="403860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1107" name="Rectangle 69">
            <a:extLst>
              <a:ext uri="{FF2B5EF4-FFF2-40B4-BE49-F238E27FC236}">
                <a16:creationId xmlns:a16="http://schemas.microsoft.com/office/drawing/2014/main" id="{3CEE3939-E15A-164F-B617-19139E3124D4}"/>
              </a:ext>
            </a:extLst>
          </p:cNvPr>
          <p:cNvSpPr>
            <a:spLocks noChangeArrowheads="1"/>
          </p:cNvSpPr>
          <p:nvPr/>
        </p:nvSpPr>
        <p:spPr bwMode="auto">
          <a:xfrm>
            <a:off x="403860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1108" name="Rectangle 70">
            <a:extLst>
              <a:ext uri="{FF2B5EF4-FFF2-40B4-BE49-F238E27FC236}">
                <a16:creationId xmlns:a16="http://schemas.microsoft.com/office/drawing/2014/main" id="{2AADFB56-2EE6-4447-8965-179821856F93}"/>
              </a:ext>
            </a:extLst>
          </p:cNvPr>
          <p:cNvSpPr>
            <a:spLocks noChangeArrowheads="1"/>
          </p:cNvSpPr>
          <p:nvPr/>
        </p:nvSpPr>
        <p:spPr bwMode="auto">
          <a:xfrm>
            <a:off x="403860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1109" name="Rectangle 71">
            <a:extLst>
              <a:ext uri="{FF2B5EF4-FFF2-40B4-BE49-F238E27FC236}">
                <a16:creationId xmlns:a16="http://schemas.microsoft.com/office/drawing/2014/main" id="{67E5773C-3732-7D41-ADE4-876366C3ECE0}"/>
              </a:ext>
            </a:extLst>
          </p:cNvPr>
          <p:cNvSpPr>
            <a:spLocks noChangeArrowheads="1"/>
          </p:cNvSpPr>
          <p:nvPr/>
        </p:nvSpPr>
        <p:spPr bwMode="auto">
          <a:xfrm>
            <a:off x="403860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
        <p:nvSpPr>
          <p:cNvPr id="131110" name="Rectangle 72">
            <a:extLst>
              <a:ext uri="{FF2B5EF4-FFF2-40B4-BE49-F238E27FC236}">
                <a16:creationId xmlns:a16="http://schemas.microsoft.com/office/drawing/2014/main" id="{299164A5-90AF-6C43-8D75-90A843650AAB}"/>
              </a:ext>
            </a:extLst>
          </p:cNvPr>
          <p:cNvSpPr>
            <a:spLocks noChangeArrowheads="1"/>
          </p:cNvSpPr>
          <p:nvPr/>
        </p:nvSpPr>
        <p:spPr bwMode="auto">
          <a:xfrm>
            <a:off x="403860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1111" name="Rectangle 73">
            <a:extLst>
              <a:ext uri="{FF2B5EF4-FFF2-40B4-BE49-F238E27FC236}">
                <a16:creationId xmlns:a16="http://schemas.microsoft.com/office/drawing/2014/main" id="{50ED0A4A-9850-D942-B7BD-71DC4BAF404B}"/>
              </a:ext>
            </a:extLst>
          </p:cNvPr>
          <p:cNvSpPr>
            <a:spLocks noChangeArrowheads="1"/>
          </p:cNvSpPr>
          <p:nvPr/>
        </p:nvSpPr>
        <p:spPr bwMode="auto">
          <a:xfrm>
            <a:off x="403860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1112" name="Rectangle 74">
            <a:extLst>
              <a:ext uri="{FF2B5EF4-FFF2-40B4-BE49-F238E27FC236}">
                <a16:creationId xmlns:a16="http://schemas.microsoft.com/office/drawing/2014/main" id="{D62788B9-BC94-A143-9F73-991271B975ED}"/>
              </a:ext>
            </a:extLst>
          </p:cNvPr>
          <p:cNvSpPr>
            <a:spLocks noChangeArrowheads="1"/>
          </p:cNvSpPr>
          <p:nvPr/>
        </p:nvSpPr>
        <p:spPr bwMode="auto">
          <a:xfrm>
            <a:off x="403860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1113" name="Rectangle 75">
            <a:extLst>
              <a:ext uri="{FF2B5EF4-FFF2-40B4-BE49-F238E27FC236}">
                <a16:creationId xmlns:a16="http://schemas.microsoft.com/office/drawing/2014/main" id="{C174426F-DD32-5248-ADAF-37EC39259175}"/>
              </a:ext>
            </a:extLst>
          </p:cNvPr>
          <p:cNvSpPr>
            <a:spLocks noChangeArrowheads="1"/>
          </p:cNvSpPr>
          <p:nvPr/>
        </p:nvSpPr>
        <p:spPr bwMode="auto">
          <a:xfrm>
            <a:off x="403860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1114" name="Rectangle 76">
            <a:extLst>
              <a:ext uri="{FF2B5EF4-FFF2-40B4-BE49-F238E27FC236}">
                <a16:creationId xmlns:a16="http://schemas.microsoft.com/office/drawing/2014/main" id="{647A2E02-BB1B-C14B-8FE5-B4ABA58DE62D}"/>
              </a:ext>
            </a:extLst>
          </p:cNvPr>
          <p:cNvSpPr>
            <a:spLocks noChangeArrowheads="1"/>
          </p:cNvSpPr>
          <p:nvPr/>
        </p:nvSpPr>
        <p:spPr bwMode="auto">
          <a:xfrm>
            <a:off x="403860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1115" name="Rectangle 77">
            <a:extLst>
              <a:ext uri="{FF2B5EF4-FFF2-40B4-BE49-F238E27FC236}">
                <a16:creationId xmlns:a16="http://schemas.microsoft.com/office/drawing/2014/main" id="{67C4A3C9-ED35-F540-9BE1-578A9FB548FD}"/>
              </a:ext>
            </a:extLst>
          </p:cNvPr>
          <p:cNvSpPr>
            <a:spLocks noChangeArrowheads="1"/>
          </p:cNvSpPr>
          <p:nvPr/>
        </p:nvSpPr>
        <p:spPr bwMode="auto">
          <a:xfrm>
            <a:off x="403860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1116" name="Rectangle 78">
            <a:extLst>
              <a:ext uri="{FF2B5EF4-FFF2-40B4-BE49-F238E27FC236}">
                <a16:creationId xmlns:a16="http://schemas.microsoft.com/office/drawing/2014/main" id="{0F8CD44C-82B6-9A40-978B-F859DFE85D80}"/>
              </a:ext>
            </a:extLst>
          </p:cNvPr>
          <p:cNvSpPr>
            <a:spLocks noChangeArrowheads="1"/>
          </p:cNvSpPr>
          <p:nvPr/>
        </p:nvSpPr>
        <p:spPr bwMode="auto">
          <a:xfrm>
            <a:off x="403860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1117" name="Rectangle 79">
            <a:extLst>
              <a:ext uri="{FF2B5EF4-FFF2-40B4-BE49-F238E27FC236}">
                <a16:creationId xmlns:a16="http://schemas.microsoft.com/office/drawing/2014/main" id="{84883063-3EC4-A44E-9093-19A8454874CB}"/>
              </a:ext>
            </a:extLst>
          </p:cNvPr>
          <p:cNvSpPr>
            <a:spLocks noChangeArrowheads="1"/>
          </p:cNvSpPr>
          <p:nvPr/>
        </p:nvSpPr>
        <p:spPr bwMode="auto">
          <a:xfrm>
            <a:off x="403860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DD4B4167-6E83-E14B-BED7-4F38A6C2CF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500C24D-A122-1E45-830A-BE52B5382003}" type="slidenum">
              <a:rPr lang="zh-CN" altLang="en-US" sz="1400">
                <a:latin typeface="Times New Roman" panose="02020603050405020304" pitchFamily="18" charset="0"/>
              </a:rPr>
              <a:pPr>
                <a:spcBef>
                  <a:spcPct val="0"/>
                </a:spcBef>
                <a:buFontTx/>
                <a:buNone/>
              </a:pPr>
              <a:t>64</a:t>
            </a:fld>
            <a:endParaRPr lang="en-US" altLang="zh-CN" sz="1400">
              <a:latin typeface="Times New Roman" panose="02020603050405020304" pitchFamily="18" charset="0"/>
            </a:endParaRPr>
          </a:p>
        </p:txBody>
      </p:sp>
      <p:sp>
        <p:nvSpPr>
          <p:cNvPr id="133123" name="Rectangle 2">
            <a:extLst>
              <a:ext uri="{FF2B5EF4-FFF2-40B4-BE49-F238E27FC236}">
                <a16:creationId xmlns:a16="http://schemas.microsoft.com/office/drawing/2014/main" id="{EB23E921-CDD5-3049-96C6-F4082E88F4F8}"/>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graphicFrame>
        <p:nvGraphicFramePr>
          <p:cNvPr id="1029123" name="Group 3">
            <a:extLst>
              <a:ext uri="{FF2B5EF4-FFF2-40B4-BE49-F238E27FC236}">
                <a16:creationId xmlns:a16="http://schemas.microsoft.com/office/drawing/2014/main" id="{D471EB7A-48B1-DE4F-912F-4D5C25E59EC1}"/>
              </a:ext>
            </a:extLst>
          </p:cNvPr>
          <p:cNvGraphicFramePr>
            <a:graphicFrameLocks noGrp="1"/>
          </p:cNvGraphicFramePr>
          <p:nvPr>
            <p:ph idx="1"/>
          </p:nvPr>
        </p:nvGraphicFramePr>
        <p:xfrm>
          <a:off x="381000" y="304800"/>
          <a:ext cx="8305800" cy="6067425"/>
        </p:xfrm>
        <a:graphic>
          <a:graphicData uri="http://schemas.openxmlformats.org/drawingml/2006/table">
            <a:tbl>
              <a:tblPr/>
              <a:tblGrid>
                <a:gridCol w="1662113">
                  <a:extLst>
                    <a:ext uri="{9D8B030D-6E8A-4147-A177-3AD203B41FA5}">
                      <a16:colId xmlns:a16="http://schemas.microsoft.com/office/drawing/2014/main" val="3013931947"/>
                    </a:ext>
                  </a:extLst>
                </a:gridCol>
                <a:gridCol w="1630362">
                  <a:extLst>
                    <a:ext uri="{9D8B030D-6E8A-4147-A177-3AD203B41FA5}">
                      <a16:colId xmlns:a16="http://schemas.microsoft.com/office/drawing/2014/main" val="3560202709"/>
                    </a:ext>
                  </a:extLst>
                </a:gridCol>
                <a:gridCol w="1690688">
                  <a:extLst>
                    <a:ext uri="{9D8B030D-6E8A-4147-A177-3AD203B41FA5}">
                      <a16:colId xmlns:a16="http://schemas.microsoft.com/office/drawing/2014/main" val="460043827"/>
                    </a:ext>
                  </a:extLst>
                </a:gridCol>
                <a:gridCol w="1660525">
                  <a:extLst>
                    <a:ext uri="{9D8B030D-6E8A-4147-A177-3AD203B41FA5}">
                      <a16:colId xmlns:a16="http://schemas.microsoft.com/office/drawing/2014/main" val="2026572662"/>
                    </a:ext>
                  </a:extLst>
                </a:gridCol>
                <a:gridCol w="1662112">
                  <a:extLst>
                    <a:ext uri="{9D8B030D-6E8A-4147-A177-3AD203B41FA5}">
                      <a16:colId xmlns:a16="http://schemas.microsoft.com/office/drawing/2014/main" val="2807871383"/>
                    </a:ext>
                  </a:extLst>
                </a:gridCol>
              </a:tblGrid>
              <a:tr h="396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05713844"/>
                  </a:ext>
                </a:extLst>
              </a:tr>
              <a:tr h="7016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Index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Tag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Offset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Set number (decimal)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16788914"/>
                  </a:ext>
                </a:extLst>
              </a:tr>
              <a:tr h="4968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7620468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FB8D163-FEC1-3F49-9242-694F8C81CCB0}"/>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7220" name="Rectangle 5" descr="Wide upward diagonal">
            <a:extLst>
              <a:ext uri="{FF2B5EF4-FFF2-40B4-BE49-F238E27FC236}">
                <a16:creationId xmlns:a16="http://schemas.microsoft.com/office/drawing/2014/main" id="{C676846F-6591-C14A-A8B8-6D7D2966F4D9}"/>
              </a:ext>
            </a:extLst>
          </p:cNvPr>
          <p:cNvSpPr>
            <a:spLocks noChangeArrowheads="1"/>
          </p:cNvSpPr>
          <p:nvPr/>
        </p:nvSpPr>
        <p:spPr bwMode="auto">
          <a:xfrm>
            <a:off x="1524000" y="24717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1" name="Rectangle 6" descr="Dark vertical">
            <a:extLst>
              <a:ext uri="{FF2B5EF4-FFF2-40B4-BE49-F238E27FC236}">
                <a16:creationId xmlns:a16="http://schemas.microsoft.com/office/drawing/2014/main" id="{EEC08E30-DA99-1645-AD72-EB77BE50822A}"/>
              </a:ext>
            </a:extLst>
          </p:cNvPr>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2" name="Rectangle 7" descr="Large grid">
            <a:extLst>
              <a:ext uri="{FF2B5EF4-FFF2-40B4-BE49-F238E27FC236}">
                <a16:creationId xmlns:a16="http://schemas.microsoft.com/office/drawing/2014/main" id="{192F6150-EE4D-E844-8302-D75FE5CF1EAA}"/>
              </a:ext>
            </a:extLst>
          </p:cNvPr>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3" name="Rectangle 8" descr="Wide downward diagonal">
            <a:extLst>
              <a:ext uri="{FF2B5EF4-FFF2-40B4-BE49-F238E27FC236}">
                <a16:creationId xmlns:a16="http://schemas.microsoft.com/office/drawing/2014/main" id="{B8A65649-E2A6-D142-A457-047459CCA1B2}"/>
              </a:ext>
            </a:extLst>
          </p:cNvPr>
          <p:cNvSpPr>
            <a:spLocks noChangeArrowheads="1"/>
          </p:cNvSpPr>
          <p:nvPr/>
        </p:nvSpPr>
        <p:spPr bwMode="auto">
          <a:xfrm>
            <a:off x="1524000" y="3246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5175" name="Text Box 9">
            <a:extLst>
              <a:ext uri="{FF2B5EF4-FFF2-40B4-BE49-F238E27FC236}">
                <a16:creationId xmlns:a16="http://schemas.microsoft.com/office/drawing/2014/main" id="{575B4863-1C17-7F40-829A-ECF8F7CF25A2}"/>
              </a:ext>
            </a:extLst>
          </p:cNvPr>
          <p:cNvSpPr txBox="1">
            <a:spLocks noChangeArrowheads="1"/>
          </p:cNvSpPr>
          <p:nvPr/>
        </p:nvSpPr>
        <p:spPr bwMode="auto">
          <a:xfrm>
            <a:off x="788093" y="1828800"/>
            <a:ext cx="2286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b="0" dirty="0">
                <a:latin typeface="Nanum Myeongjo" panose="02020603020101020101" pitchFamily="18" charset="-127"/>
              </a:rPr>
              <a:t>4-</a:t>
            </a:r>
            <a:r>
              <a:rPr lang="en-US" altLang="zh-CN" b="0" dirty="0">
                <a:latin typeface="Nanum Myeongjo" panose="02020603020101020101" pitchFamily="18" charset="-127"/>
              </a:rPr>
              <a:t>line Cache</a:t>
            </a:r>
          </a:p>
        </p:txBody>
      </p:sp>
      <p:sp>
        <p:nvSpPr>
          <p:cNvPr id="137225" name="Rectangle 10" descr="Wide upward diagonal">
            <a:extLst>
              <a:ext uri="{FF2B5EF4-FFF2-40B4-BE49-F238E27FC236}">
                <a16:creationId xmlns:a16="http://schemas.microsoft.com/office/drawing/2014/main" id="{4EF79123-1504-3547-9179-5F16CA41A0AE}"/>
              </a:ext>
            </a:extLst>
          </p:cNvPr>
          <p:cNvSpPr>
            <a:spLocks noChangeArrowheads="1"/>
          </p:cNvSpPr>
          <p:nvPr/>
        </p:nvSpPr>
        <p:spPr bwMode="auto">
          <a:xfrm>
            <a:off x="434340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6" name="Rectangle 11" descr="Wide upward diagonal">
            <a:extLst>
              <a:ext uri="{FF2B5EF4-FFF2-40B4-BE49-F238E27FC236}">
                <a16:creationId xmlns:a16="http://schemas.microsoft.com/office/drawing/2014/main" id="{F8D9EF7D-1E3B-1449-A690-5BDC0E84C4D6}"/>
              </a:ext>
            </a:extLst>
          </p:cNvPr>
          <p:cNvSpPr>
            <a:spLocks noChangeArrowheads="1"/>
          </p:cNvSpPr>
          <p:nvPr/>
        </p:nvSpPr>
        <p:spPr bwMode="auto">
          <a:xfrm>
            <a:off x="434340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7" name="Rectangle 12" descr="Wide upward diagonal">
            <a:extLst>
              <a:ext uri="{FF2B5EF4-FFF2-40B4-BE49-F238E27FC236}">
                <a16:creationId xmlns:a16="http://schemas.microsoft.com/office/drawing/2014/main" id="{8AEF6263-19D6-5044-BBEF-80325DAD68D7}"/>
              </a:ext>
            </a:extLst>
          </p:cNvPr>
          <p:cNvSpPr>
            <a:spLocks noChangeArrowheads="1"/>
          </p:cNvSpPr>
          <p:nvPr/>
        </p:nvSpPr>
        <p:spPr bwMode="auto">
          <a:xfrm>
            <a:off x="4343400" y="2936875"/>
            <a:ext cx="1219200" cy="258763"/>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8" name="Rectangle 13" descr="Wide upward diagonal">
            <a:extLst>
              <a:ext uri="{FF2B5EF4-FFF2-40B4-BE49-F238E27FC236}">
                <a16:creationId xmlns:a16="http://schemas.microsoft.com/office/drawing/2014/main" id="{724A5B0F-4788-DB4C-9555-F85B98D544E3}"/>
              </a:ext>
            </a:extLst>
          </p:cNvPr>
          <p:cNvSpPr>
            <a:spLocks noChangeArrowheads="1"/>
          </p:cNvSpPr>
          <p:nvPr/>
        </p:nvSpPr>
        <p:spPr bwMode="auto">
          <a:xfrm>
            <a:off x="4343400" y="31956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9" name="Rectangle 14" descr="Dark vertical">
            <a:extLst>
              <a:ext uri="{FF2B5EF4-FFF2-40B4-BE49-F238E27FC236}">
                <a16:creationId xmlns:a16="http://schemas.microsoft.com/office/drawing/2014/main" id="{B9DA326E-44CB-0C4D-9A2A-647383F3DCE1}"/>
              </a:ext>
            </a:extLst>
          </p:cNvPr>
          <p:cNvSpPr>
            <a:spLocks noChangeArrowheads="1"/>
          </p:cNvSpPr>
          <p:nvPr/>
        </p:nvSpPr>
        <p:spPr bwMode="auto">
          <a:xfrm>
            <a:off x="4348163" y="34702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0" name="Rectangle 15" descr="Dark vertical">
            <a:extLst>
              <a:ext uri="{FF2B5EF4-FFF2-40B4-BE49-F238E27FC236}">
                <a16:creationId xmlns:a16="http://schemas.microsoft.com/office/drawing/2014/main" id="{666FBAFF-F467-8844-9B55-CA7264D5AD5C}"/>
              </a:ext>
            </a:extLst>
          </p:cNvPr>
          <p:cNvSpPr>
            <a:spLocks noChangeArrowheads="1"/>
          </p:cNvSpPr>
          <p:nvPr/>
        </p:nvSpPr>
        <p:spPr bwMode="auto">
          <a:xfrm>
            <a:off x="4343400" y="37131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1" name="Rectangle 16" descr="Dark vertical">
            <a:extLst>
              <a:ext uri="{FF2B5EF4-FFF2-40B4-BE49-F238E27FC236}">
                <a16:creationId xmlns:a16="http://schemas.microsoft.com/office/drawing/2014/main" id="{C5D1FC3D-4A4E-654E-95CA-3905769C4947}"/>
              </a:ext>
            </a:extLst>
          </p:cNvPr>
          <p:cNvSpPr>
            <a:spLocks noChangeArrowheads="1"/>
          </p:cNvSpPr>
          <p:nvPr/>
        </p:nvSpPr>
        <p:spPr bwMode="auto">
          <a:xfrm>
            <a:off x="4343400" y="39703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2" name="Rectangle 17" descr="Dark vertical">
            <a:extLst>
              <a:ext uri="{FF2B5EF4-FFF2-40B4-BE49-F238E27FC236}">
                <a16:creationId xmlns:a16="http://schemas.microsoft.com/office/drawing/2014/main" id="{B4FA79BD-103F-BA45-A69B-41E533ADB01F}"/>
              </a:ext>
            </a:extLst>
          </p:cNvPr>
          <p:cNvSpPr>
            <a:spLocks noChangeArrowheads="1"/>
          </p:cNvSpPr>
          <p:nvPr/>
        </p:nvSpPr>
        <p:spPr bwMode="auto">
          <a:xfrm>
            <a:off x="4343400" y="42291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3" name="Rectangle 18" descr="Large grid">
            <a:extLst>
              <a:ext uri="{FF2B5EF4-FFF2-40B4-BE49-F238E27FC236}">
                <a16:creationId xmlns:a16="http://schemas.microsoft.com/office/drawing/2014/main" id="{233D6854-6227-2649-B419-EFCC65E65CA8}"/>
              </a:ext>
            </a:extLst>
          </p:cNvPr>
          <p:cNvSpPr>
            <a:spLocks noChangeArrowheads="1"/>
          </p:cNvSpPr>
          <p:nvPr/>
        </p:nvSpPr>
        <p:spPr bwMode="auto">
          <a:xfrm>
            <a:off x="4343400" y="44878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4" name="Rectangle 19" descr="Large grid">
            <a:extLst>
              <a:ext uri="{FF2B5EF4-FFF2-40B4-BE49-F238E27FC236}">
                <a16:creationId xmlns:a16="http://schemas.microsoft.com/office/drawing/2014/main" id="{176F029C-67E3-C040-866A-98F3825243DB}"/>
              </a:ext>
            </a:extLst>
          </p:cNvPr>
          <p:cNvSpPr>
            <a:spLocks noChangeArrowheads="1"/>
          </p:cNvSpPr>
          <p:nvPr/>
        </p:nvSpPr>
        <p:spPr bwMode="auto">
          <a:xfrm>
            <a:off x="4343400" y="47450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5" name="Rectangle 20" descr="Large grid">
            <a:extLst>
              <a:ext uri="{FF2B5EF4-FFF2-40B4-BE49-F238E27FC236}">
                <a16:creationId xmlns:a16="http://schemas.microsoft.com/office/drawing/2014/main" id="{0ED71F72-3449-D74D-81B6-65016BB0634B}"/>
              </a:ext>
            </a:extLst>
          </p:cNvPr>
          <p:cNvSpPr>
            <a:spLocks noChangeArrowheads="1"/>
          </p:cNvSpPr>
          <p:nvPr/>
        </p:nvSpPr>
        <p:spPr bwMode="auto">
          <a:xfrm>
            <a:off x="4343400" y="50038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6" name="Rectangle 21" descr="Large grid">
            <a:extLst>
              <a:ext uri="{FF2B5EF4-FFF2-40B4-BE49-F238E27FC236}">
                <a16:creationId xmlns:a16="http://schemas.microsoft.com/office/drawing/2014/main" id="{08A2946D-B953-644D-AD12-75305FF1B7F9}"/>
              </a:ext>
            </a:extLst>
          </p:cNvPr>
          <p:cNvSpPr>
            <a:spLocks noChangeArrowheads="1"/>
          </p:cNvSpPr>
          <p:nvPr/>
        </p:nvSpPr>
        <p:spPr bwMode="auto">
          <a:xfrm>
            <a:off x="4343400" y="52625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7" name="Rectangle 22" descr="Wide downward diagonal">
            <a:extLst>
              <a:ext uri="{FF2B5EF4-FFF2-40B4-BE49-F238E27FC236}">
                <a16:creationId xmlns:a16="http://schemas.microsoft.com/office/drawing/2014/main" id="{28A90466-61AA-B749-B6B2-BBFB6BD0A979}"/>
              </a:ext>
            </a:extLst>
          </p:cNvPr>
          <p:cNvSpPr>
            <a:spLocks noChangeArrowheads="1"/>
          </p:cNvSpPr>
          <p:nvPr/>
        </p:nvSpPr>
        <p:spPr bwMode="auto">
          <a:xfrm>
            <a:off x="4343400" y="55197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8" name="Rectangle 23" descr="Wide downward diagonal">
            <a:extLst>
              <a:ext uri="{FF2B5EF4-FFF2-40B4-BE49-F238E27FC236}">
                <a16:creationId xmlns:a16="http://schemas.microsoft.com/office/drawing/2014/main" id="{7F9378A0-CED8-C446-B5C8-8885DC8FAC6B}"/>
              </a:ext>
            </a:extLst>
          </p:cNvPr>
          <p:cNvSpPr>
            <a:spLocks noChangeArrowheads="1"/>
          </p:cNvSpPr>
          <p:nvPr/>
        </p:nvSpPr>
        <p:spPr bwMode="auto">
          <a:xfrm>
            <a:off x="4343400" y="57785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9" name="Rectangle 24" descr="Wide downward diagonal">
            <a:extLst>
              <a:ext uri="{FF2B5EF4-FFF2-40B4-BE49-F238E27FC236}">
                <a16:creationId xmlns:a16="http://schemas.microsoft.com/office/drawing/2014/main" id="{48E41CE4-F93B-9349-BC70-21EC536D808E}"/>
              </a:ext>
            </a:extLst>
          </p:cNvPr>
          <p:cNvSpPr>
            <a:spLocks noChangeArrowheads="1"/>
          </p:cNvSpPr>
          <p:nvPr/>
        </p:nvSpPr>
        <p:spPr bwMode="auto">
          <a:xfrm>
            <a:off x="434340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0" name="Rectangle 25" descr="Wide downward diagonal">
            <a:extLst>
              <a:ext uri="{FF2B5EF4-FFF2-40B4-BE49-F238E27FC236}">
                <a16:creationId xmlns:a16="http://schemas.microsoft.com/office/drawing/2014/main" id="{F24E0EC6-6287-BA4A-B2B2-CCDD176191D3}"/>
              </a:ext>
            </a:extLst>
          </p:cNvPr>
          <p:cNvSpPr>
            <a:spLocks noChangeArrowheads="1"/>
          </p:cNvSpPr>
          <p:nvPr/>
        </p:nvSpPr>
        <p:spPr bwMode="auto">
          <a:xfrm>
            <a:off x="4343400" y="6294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11" name="Text Box 26">
            <a:extLst>
              <a:ext uri="{FF2B5EF4-FFF2-40B4-BE49-F238E27FC236}">
                <a16:creationId xmlns:a16="http://schemas.microsoft.com/office/drawing/2014/main" id="{37431C57-4B1B-264D-80B4-1C632D1EF73F}"/>
              </a:ext>
            </a:extLst>
          </p:cNvPr>
          <p:cNvSpPr txBox="1">
            <a:spLocks noChangeArrowheads="1"/>
          </p:cNvSpPr>
          <p:nvPr/>
        </p:nvSpPr>
        <p:spPr bwMode="auto">
          <a:xfrm>
            <a:off x="3942930" y="1524000"/>
            <a:ext cx="1859803" cy="830997"/>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ea typeface="Verdana" pitchFamily="34" charset="0"/>
                <a:cs typeface="Verdana" pitchFamily="34" charset="0"/>
              </a:rPr>
              <a:t>High-Order</a:t>
            </a:r>
          </a:p>
          <a:p>
            <a:pPr algn="ctr">
              <a:defRPr/>
            </a:pPr>
            <a:r>
              <a:rPr lang="en-US" altLang="zh-CN" sz="2400" b="0" dirty="0">
                <a:latin typeface="Nanum Myeongjo" panose="02020603020101020101" pitchFamily="18" charset="-127"/>
                <a:ea typeface="Verdana" pitchFamily="34" charset="0"/>
                <a:cs typeface="Verdana" pitchFamily="34" charset="0"/>
              </a:rPr>
              <a:t>Bit Indexing</a:t>
            </a:r>
          </a:p>
        </p:txBody>
      </p:sp>
      <p:sp>
        <p:nvSpPr>
          <p:cNvPr id="135193" name="Rectangle 44">
            <a:extLst>
              <a:ext uri="{FF2B5EF4-FFF2-40B4-BE49-F238E27FC236}">
                <a16:creationId xmlns:a16="http://schemas.microsoft.com/office/drawing/2014/main" id="{B1FC16DA-C29F-D640-9D77-550C299BF266}"/>
              </a:ext>
            </a:extLst>
          </p:cNvPr>
          <p:cNvSpPr>
            <a:spLocks noChangeArrowheads="1"/>
          </p:cNvSpPr>
          <p:nvPr/>
        </p:nvSpPr>
        <p:spPr bwMode="auto">
          <a:xfrm>
            <a:off x="990600" y="2471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00</a:t>
            </a:r>
          </a:p>
        </p:txBody>
      </p:sp>
      <p:sp>
        <p:nvSpPr>
          <p:cNvPr id="135194" name="Rectangle 45">
            <a:extLst>
              <a:ext uri="{FF2B5EF4-FFF2-40B4-BE49-F238E27FC236}">
                <a16:creationId xmlns:a16="http://schemas.microsoft.com/office/drawing/2014/main" id="{1A994632-CEB2-5146-B5C8-7B46A1030EC2}"/>
              </a:ext>
            </a:extLst>
          </p:cNvPr>
          <p:cNvSpPr>
            <a:spLocks noChangeArrowheads="1"/>
          </p:cNvSpPr>
          <p:nvPr/>
        </p:nvSpPr>
        <p:spPr bwMode="auto">
          <a:xfrm>
            <a:off x="990600" y="2730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01</a:t>
            </a:r>
          </a:p>
        </p:txBody>
      </p:sp>
      <p:sp>
        <p:nvSpPr>
          <p:cNvPr id="135195" name="Rectangle 46">
            <a:extLst>
              <a:ext uri="{FF2B5EF4-FFF2-40B4-BE49-F238E27FC236}">
                <a16:creationId xmlns:a16="http://schemas.microsoft.com/office/drawing/2014/main" id="{EEF1725D-DFC5-E342-9FE5-1D90B9164FD1}"/>
              </a:ext>
            </a:extLst>
          </p:cNvPr>
          <p:cNvSpPr>
            <a:spLocks noChangeArrowheads="1"/>
          </p:cNvSpPr>
          <p:nvPr/>
        </p:nvSpPr>
        <p:spPr bwMode="auto">
          <a:xfrm>
            <a:off x="990600" y="2989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10</a:t>
            </a:r>
          </a:p>
        </p:txBody>
      </p:sp>
      <p:sp>
        <p:nvSpPr>
          <p:cNvPr id="135196" name="Rectangle 47">
            <a:extLst>
              <a:ext uri="{FF2B5EF4-FFF2-40B4-BE49-F238E27FC236}">
                <a16:creationId xmlns:a16="http://schemas.microsoft.com/office/drawing/2014/main" id="{0296C321-2673-DA48-8109-BAD41564D4CF}"/>
              </a:ext>
            </a:extLst>
          </p:cNvPr>
          <p:cNvSpPr>
            <a:spLocks noChangeArrowheads="1"/>
          </p:cNvSpPr>
          <p:nvPr/>
        </p:nvSpPr>
        <p:spPr bwMode="auto">
          <a:xfrm>
            <a:off x="990600" y="3246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11</a:t>
            </a:r>
          </a:p>
        </p:txBody>
      </p:sp>
      <p:sp>
        <p:nvSpPr>
          <p:cNvPr id="135197" name="Rectangle 48">
            <a:extLst>
              <a:ext uri="{FF2B5EF4-FFF2-40B4-BE49-F238E27FC236}">
                <a16:creationId xmlns:a16="http://schemas.microsoft.com/office/drawing/2014/main" id="{1A67E7FE-89D2-EC4C-92C9-A9EE63BC26AA}"/>
              </a:ext>
            </a:extLst>
          </p:cNvPr>
          <p:cNvSpPr>
            <a:spLocks noChangeArrowheads="1"/>
          </p:cNvSpPr>
          <p:nvPr/>
        </p:nvSpPr>
        <p:spPr bwMode="auto">
          <a:xfrm>
            <a:off x="381000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00</a:t>
            </a:r>
          </a:p>
        </p:txBody>
      </p:sp>
      <p:sp>
        <p:nvSpPr>
          <p:cNvPr id="135198" name="Rectangle 49">
            <a:extLst>
              <a:ext uri="{FF2B5EF4-FFF2-40B4-BE49-F238E27FC236}">
                <a16:creationId xmlns:a16="http://schemas.microsoft.com/office/drawing/2014/main" id="{38DC60C9-9CFB-2A4A-AC7C-5E5599F17F01}"/>
              </a:ext>
            </a:extLst>
          </p:cNvPr>
          <p:cNvSpPr>
            <a:spLocks noChangeArrowheads="1"/>
          </p:cNvSpPr>
          <p:nvPr/>
        </p:nvSpPr>
        <p:spPr bwMode="auto">
          <a:xfrm>
            <a:off x="381000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01</a:t>
            </a:r>
          </a:p>
        </p:txBody>
      </p:sp>
      <p:sp>
        <p:nvSpPr>
          <p:cNvPr id="135199" name="Rectangle 50">
            <a:extLst>
              <a:ext uri="{FF2B5EF4-FFF2-40B4-BE49-F238E27FC236}">
                <a16:creationId xmlns:a16="http://schemas.microsoft.com/office/drawing/2014/main" id="{B5217017-F2F5-B842-B2E1-96D723F6DB9F}"/>
              </a:ext>
            </a:extLst>
          </p:cNvPr>
          <p:cNvSpPr>
            <a:spLocks noChangeArrowheads="1"/>
          </p:cNvSpPr>
          <p:nvPr/>
        </p:nvSpPr>
        <p:spPr bwMode="auto">
          <a:xfrm>
            <a:off x="381000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10</a:t>
            </a:r>
          </a:p>
        </p:txBody>
      </p:sp>
      <p:sp>
        <p:nvSpPr>
          <p:cNvPr id="135200" name="Rectangle 51">
            <a:extLst>
              <a:ext uri="{FF2B5EF4-FFF2-40B4-BE49-F238E27FC236}">
                <a16:creationId xmlns:a16="http://schemas.microsoft.com/office/drawing/2014/main" id="{2E40ECFE-D49A-8A43-AB09-B39E5A6F7EA7}"/>
              </a:ext>
            </a:extLst>
          </p:cNvPr>
          <p:cNvSpPr>
            <a:spLocks noChangeArrowheads="1"/>
          </p:cNvSpPr>
          <p:nvPr/>
        </p:nvSpPr>
        <p:spPr bwMode="auto">
          <a:xfrm>
            <a:off x="381000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11</a:t>
            </a:r>
          </a:p>
        </p:txBody>
      </p:sp>
      <p:sp>
        <p:nvSpPr>
          <p:cNvPr id="135201" name="Rectangle 52">
            <a:extLst>
              <a:ext uri="{FF2B5EF4-FFF2-40B4-BE49-F238E27FC236}">
                <a16:creationId xmlns:a16="http://schemas.microsoft.com/office/drawing/2014/main" id="{7D6B878A-3D2C-4D48-ABCE-933D7E24AF82}"/>
              </a:ext>
            </a:extLst>
          </p:cNvPr>
          <p:cNvSpPr>
            <a:spLocks noChangeArrowheads="1"/>
          </p:cNvSpPr>
          <p:nvPr/>
        </p:nvSpPr>
        <p:spPr bwMode="auto">
          <a:xfrm>
            <a:off x="381000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00</a:t>
            </a:r>
          </a:p>
        </p:txBody>
      </p:sp>
      <p:sp>
        <p:nvSpPr>
          <p:cNvPr id="135202" name="Rectangle 53">
            <a:extLst>
              <a:ext uri="{FF2B5EF4-FFF2-40B4-BE49-F238E27FC236}">
                <a16:creationId xmlns:a16="http://schemas.microsoft.com/office/drawing/2014/main" id="{A22A612F-5501-C74E-96B1-17F27952EE47}"/>
              </a:ext>
            </a:extLst>
          </p:cNvPr>
          <p:cNvSpPr>
            <a:spLocks noChangeArrowheads="1"/>
          </p:cNvSpPr>
          <p:nvPr/>
        </p:nvSpPr>
        <p:spPr bwMode="auto">
          <a:xfrm>
            <a:off x="381000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01</a:t>
            </a:r>
          </a:p>
        </p:txBody>
      </p:sp>
      <p:sp>
        <p:nvSpPr>
          <p:cNvPr id="135203" name="Rectangle 54">
            <a:extLst>
              <a:ext uri="{FF2B5EF4-FFF2-40B4-BE49-F238E27FC236}">
                <a16:creationId xmlns:a16="http://schemas.microsoft.com/office/drawing/2014/main" id="{8028EDBE-C1DF-8347-A5EF-F36C8B055749}"/>
              </a:ext>
            </a:extLst>
          </p:cNvPr>
          <p:cNvSpPr>
            <a:spLocks noChangeArrowheads="1"/>
          </p:cNvSpPr>
          <p:nvPr/>
        </p:nvSpPr>
        <p:spPr bwMode="auto">
          <a:xfrm>
            <a:off x="381000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10</a:t>
            </a:r>
          </a:p>
        </p:txBody>
      </p:sp>
      <p:sp>
        <p:nvSpPr>
          <p:cNvPr id="135204" name="Rectangle 55">
            <a:extLst>
              <a:ext uri="{FF2B5EF4-FFF2-40B4-BE49-F238E27FC236}">
                <a16:creationId xmlns:a16="http://schemas.microsoft.com/office/drawing/2014/main" id="{FF492C58-2FE9-5E47-B95E-688FF30EE039}"/>
              </a:ext>
            </a:extLst>
          </p:cNvPr>
          <p:cNvSpPr>
            <a:spLocks noChangeArrowheads="1"/>
          </p:cNvSpPr>
          <p:nvPr/>
        </p:nvSpPr>
        <p:spPr bwMode="auto">
          <a:xfrm>
            <a:off x="381000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11</a:t>
            </a:r>
          </a:p>
        </p:txBody>
      </p:sp>
      <p:sp>
        <p:nvSpPr>
          <p:cNvPr id="135205" name="Rectangle 56">
            <a:extLst>
              <a:ext uri="{FF2B5EF4-FFF2-40B4-BE49-F238E27FC236}">
                <a16:creationId xmlns:a16="http://schemas.microsoft.com/office/drawing/2014/main" id="{F9F4A00D-BDCC-9448-9E36-5089CA1CAFBA}"/>
              </a:ext>
            </a:extLst>
          </p:cNvPr>
          <p:cNvSpPr>
            <a:spLocks noChangeArrowheads="1"/>
          </p:cNvSpPr>
          <p:nvPr/>
        </p:nvSpPr>
        <p:spPr bwMode="auto">
          <a:xfrm>
            <a:off x="381000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00</a:t>
            </a:r>
          </a:p>
        </p:txBody>
      </p:sp>
      <p:sp>
        <p:nvSpPr>
          <p:cNvPr id="135206" name="Rectangle 57">
            <a:extLst>
              <a:ext uri="{FF2B5EF4-FFF2-40B4-BE49-F238E27FC236}">
                <a16:creationId xmlns:a16="http://schemas.microsoft.com/office/drawing/2014/main" id="{2AAE1DA1-B875-5549-8562-62F59AF6F68E}"/>
              </a:ext>
            </a:extLst>
          </p:cNvPr>
          <p:cNvSpPr>
            <a:spLocks noChangeArrowheads="1"/>
          </p:cNvSpPr>
          <p:nvPr/>
        </p:nvSpPr>
        <p:spPr bwMode="auto">
          <a:xfrm>
            <a:off x="381000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01</a:t>
            </a:r>
          </a:p>
        </p:txBody>
      </p:sp>
      <p:sp>
        <p:nvSpPr>
          <p:cNvPr id="135207" name="Rectangle 58">
            <a:extLst>
              <a:ext uri="{FF2B5EF4-FFF2-40B4-BE49-F238E27FC236}">
                <a16:creationId xmlns:a16="http://schemas.microsoft.com/office/drawing/2014/main" id="{AEBBC3FE-2598-E042-AF64-40DF3F3F3406}"/>
              </a:ext>
            </a:extLst>
          </p:cNvPr>
          <p:cNvSpPr>
            <a:spLocks noChangeArrowheads="1"/>
          </p:cNvSpPr>
          <p:nvPr/>
        </p:nvSpPr>
        <p:spPr bwMode="auto">
          <a:xfrm>
            <a:off x="381000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10</a:t>
            </a:r>
          </a:p>
        </p:txBody>
      </p:sp>
      <p:sp>
        <p:nvSpPr>
          <p:cNvPr id="135208" name="Rectangle 59">
            <a:extLst>
              <a:ext uri="{FF2B5EF4-FFF2-40B4-BE49-F238E27FC236}">
                <a16:creationId xmlns:a16="http://schemas.microsoft.com/office/drawing/2014/main" id="{B1694CE7-4868-B746-AE0F-B08A97524FE1}"/>
              </a:ext>
            </a:extLst>
          </p:cNvPr>
          <p:cNvSpPr>
            <a:spLocks noChangeArrowheads="1"/>
          </p:cNvSpPr>
          <p:nvPr/>
        </p:nvSpPr>
        <p:spPr bwMode="auto">
          <a:xfrm>
            <a:off x="381000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11</a:t>
            </a:r>
          </a:p>
        </p:txBody>
      </p:sp>
      <p:sp>
        <p:nvSpPr>
          <p:cNvPr id="135209" name="Rectangle 60">
            <a:extLst>
              <a:ext uri="{FF2B5EF4-FFF2-40B4-BE49-F238E27FC236}">
                <a16:creationId xmlns:a16="http://schemas.microsoft.com/office/drawing/2014/main" id="{ADD90909-E7E8-6741-8F86-DA02DD3049A8}"/>
              </a:ext>
            </a:extLst>
          </p:cNvPr>
          <p:cNvSpPr>
            <a:spLocks noChangeArrowheads="1"/>
          </p:cNvSpPr>
          <p:nvPr/>
        </p:nvSpPr>
        <p:spPr bwMode="auto">
          <a:xfrm>
            <a:off x="381000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00</a:t>
            </a:r>
          </a:p>
        </p:txBody>
      </p:sp>
      <p:sp>
        <p:nvSpPr>
          <p:cNvPr id="135210" name="Rectangle 61">
            <a:extLst>
              <a:ext uri="{FF2B5EF4-FFF2-40B4-BE49-F238E27FC236}">
                <a16:creationId xmlns:a16="http://schemas.microsoft.com/office/drawing/2014/main" id="{FA304233-1194-F04E-85D5-6F1484FC463C}"/>
              </a:ext>
            </a:extLst>
          </p:cNvPr>
          <p:cNvSpPr>
            <a:spLocks noChangeArrowheads="1"/>
          </p:cNvSpPr>
          <p:nvPr/>
        </p:nvSpPr>
        <p:spPr bwMode="auto">
          <a:xfrm>
            <a:off x="381000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01</a:t>
            </a:r>
          </a:p>
        </p:txBody>
      </p:sp>
      <p:sp>
        <p:nvSpPr>
          <p:cNvPr id="135211" name="Rectangle 62">
            <a:extLst>
              <a:ext uri="{FF2B5EF4-FFF2-40B4-BE49-F238E27FC236}">
                <a16:creationId xmlns:a16="http://schemas.microsoft.com/office/drawing/2014/main" id="{D78F6B21-DC49-CA4F-99AE-1B87CDB5791C}"/>
              </a:ext>
            </a:extLst>
          </p:cNvPr>
          <p:cNvSpPr>
            <a:spLocks noChangeArrowheads="1"/>
          </p:cNvSpPr>
          <p:nvPr/>
        </p:nvSpPr>
        <p:spPr bwMode="auto">
          <a:xfrm>
            <a:off x="381000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10</a:t>
            </a:r>
          </a:p>
        </p:txBody>
      </p:sp>
      <p:sp>
        <p:nvSpPr>
          <p:cNvPr id="135212" name="Rectangle 63">
            <a:extLst>
              <a:ext uri="{FF2B5EF4-FFF2-40B4-BE49-F238E27FC236}">
                <a16:creationId xmlns:a16="http://schemas.microsoft.com/office/drawing/2014/main" id="{91882003-CA9A-BA4B-8AAB-10A01A6DB090}"/>
              </a:ext>
            </a:extLst>
          </p:cNvPr>
          <p:cNvSpPr>
            <a:spLocks noChangeArrowheads="1"/>
          </p:cNvSpPr>
          <p:nvPr/>
        </p:nvSpPr>
        <p:spPr bwMode="auto">
          <a:xfrm>
            <a:off x="381000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34C6E9BE-B78B-0943-91CF-1E12B7E87B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A082523-CB8D-F94D-AA61-ADFE1FA8182F}" type="slidenum">
              <a:rPr lang="zh-CN" altLang="en-US" sz="1400">
                <a:latin typeface="Times New Roman" panose="02020603050405020304" pitchFamily="18" charset="0"/>
              </a:rPr>
              <a:pPr>
                <a:spcBef>
                  <a:spcPct val="0"/>
                </a:spcBef>
                <a:buFontTx/>
                <a:buNone/>
              </a:pPr>
              <a:t>66</a:t>
            </a:fld>
            <a:endParaRPr lang="en-US" altLang="zh-CN" sz="1400">
              <a:latin typeface="Times New Roman" panose="02020603050405020304" pitchFamily="18" charset="0"/>
            </a:endParaRPr>
          </a:p>
        </p:txBody>
      </p:sp>
      <p:sp>
        <p:nvSpPr>
          <p:cNvPr id="137219" name="Rectangle 2">
            <a:extLst>
              <a:ext uri="{FF2B5EF4-FFF2-40B4-BE49-F238E27FC236}">
                <a16:creationId xmlns:a16="http://schemas.microsoft.com/office/drawing/2014/main" id="{3E3784DE-50E7-5747-AA1B-95D87A283401}"/>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7220" name="Rectangle 5" descr="Wide upward diagonal">
            <a:extLst>
              <a:ext uri="{FF2B5EF4-FFF2-40B4-BE49-F238E27FC236}">
                <a16:creationId xmlns:a16="http://schemas.microsoft.com/office/drawing/2014/main" id="{F31867F5-CFC6-0943-86C2-700FDDBA16AC}"/>
              </a:ext>
            </a:extLst>
          </p:cNvPr>
          <p:cNvSpPr>
            <a:spLocks noChangeArrowheads="1"/>
          </p:cNvSpPr>
          <p:nvPr/>
        </p:nvSpPr>
        <p:spPr bwMode="auto">
          <a:xfrm>
            <a:off x="1524000" y="24717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1" name="Rectangle 6" descr="Dark vertical">
            <a:extLst>
              <a:ext uri="{FF2B5EF4-FFF2-40B4-BE49-F238E27FC236}">
                <a16:creationId xmlns:a16="http://schemas.microsoft.com/office/drawing/2014/main" id="{5BE0B68A-7EDF-914A-B1AD-064824DD1438}"/>
              </a:ext>
            </a:extLst>
          </p:cNvPr>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2" name="Rectangle 7" descr="Large grid">
            <a:extLst>
              <a:ext uri="{FF2B5EF4-FFF2-40B4-BE49-F238E27FC236}">
                <a16:creationId xmlns:a16="http://schemas.microsoft.com/office/drawing/2014/main" id="{E3E7389F-A770-5F49-92D3-E84653600D4A}"/>
              </a:ext>
            </a:extLst>
          </p:cNvPr>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3" name="Rectangle 8" descr="Wide downward diagonal">
            <a:extLst>
              <a:ext uri="{FF2B5EF4-FFF2-40B4-BE49-F238E27FC236}">
                <a16:creationId xmlns:a16="http://schemas.microsoft.com/office/drawing/2014/main" id="{1E2C6CE6-A09D-FA46-8BAE-16C1249AB4F9}"/>
              </a:ext>
            </a:extLst>
          </p:cNvPr>
          <p:cNvSpPr>
            <a:spLocks noChangeArrowheads="1"/>
          </p:cNvSpPr>
          <p:nvPr/>
        </p:nvSpPr>
        <p:spPr bwMode="auto">
          <a:xfrm>
            <a:off x="1524000" y="3246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4" name="Text Box 9">
            <a:extLst>
              <a:ext uri="{FF2B5EF4-FFF2-40B4-BE49-F238E27FC236}">
                <a16:creationId xmlns:a16="http://schemas.microsoft.com/office/drawing/2014/main" id="{43E72595-24AE-844E-83E0-720F2ACE39EE}"/>
              </a:ext>
            </a:extLst>
          </p:cNvPr>
          <p:cNvSpPr txBox="1">
            <a:spLocks noChangeArrowheads="1"/>
          </p:cNvSpPr>
          <p:nvPr/>
        </p:nvSpPr>
        <p:spPr bwMode="auto">
          <a:xfrm>
            <a:off x="788093" y="1828800"/>
            <a:ext cx="2286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b="0" dirty="0">
                <a:latin typeface="Nanum Myeongjo" panose="02020603020101020101" pitchFamily="18" charset="-127"/>
              </a:rPr>
              <a:t>4-</a:t>
            </a:r>
            <a:r>
              <a:rPr lang="en-US" altLang="zh-CN" b="0" dirty="0">
                <a:latin typeface="Nanum Myeongjo" panose="02020603020101020101" pitchFamily="18" charset="-127"/>
              </a:rPr>
              <a:t>line Cache</a:t>
            </a:r>
          </a:p>
        </p:txBody>
      </p:sp>
      <p:sp>
        <p:nvSpPr>
          <p:cNvPr id="137225" name="Rectangle 10" descr="Wide upward diagonal">
            <a:extLst>
              <a:ext uri="{FF2B5EF4-FFF2-40B4-BE49-F238E27FC236}">
                <a16:creationId xmlns:a16="http://schemas.microsoft.com/office/drawing/2014/main" id="{407E9AA3-F5D2-6C43-B612-0AD281B05036}"/>
              </a:ext>
            </a:extLst>
          </p:cNvPr>
          <p:cNvSpPr>
            <a:spLocks noChangeArrowheads="1"/>
          </p:cNvSpPr>
          <p:nvPr/>
        </p:nvSpPr>
        <p:spPr bwMode="auto">
          <a:xfrm>
            <a:off x="434340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6" name="Rectangle 11" descr="Wide upward diagonal">
            <a:extLst>
              <a:ext uri="{FF2B5EF4-FFF2-40B4-BE49-F238E27FC236}">
                <a16:creationId xmlns:a16="http://schemas.microsoft.com/office/drawing/2014/main" id="{3D823342-D5C0-4440-8A82-7B46B5CEE3C1}"/>
              </a:ext>
            </a:extLst>
          </p:cNvPr>
          <p:cNvSpPr>
            <a:spLocks noChangeArrowheads="1"/>
          </p:cNvSpPr>
          <p:nvPr/>
        </p:nvSpPr>
        <p:spPr bwMode="auto">
          <a:xfrm>
            <a:off x="434340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7" name="Rectangle 12" descr="Wide upward diagonal">
            <a:extLst>
              <a:ext uri="{FF2B5EF4-FFF2-40B4-BE49-F238E27FC236}">
                <a16:creationId xmlns:a16="http://schemas.microsoft.com/office/drawing/2014/main" id="{8A6327A7-7E72-7E4E-A793-E19A14EF947A}"/>
              </a:ext>
            </a:extLst>
          </p:cNvPr>
          <p:cNvSpPr>
            <a:spLocks noChangeArrowheads="1"/>
          </p:cNvSpPr>
          <p:nvPr/>
        </p:nvSpPr>
        <p:spPr bwMode="auto">
          <a:xfrm>
            <a:off x="4343400" y="2936875"/>
            <a:ext cx="1219200" cy="258763"/>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8" name="Rectangle 13" descr="Wide upward diagonal">
            <a:extLst>
              <a:ext uri="{FF2B5EF4-FFF2-40B4-BE49-F238E27FC236}">
                <a16:creationId xmlns:a16="http://schemas.microsoft.com/office/drawing/2014/main" id="{A9EA4508-0C28-3643-B4FA-277EFA37A2E1}"/>
              </a:ext>
            </a:extLst>
          </p:cNvPr>
          <p:cNvSpPr>
            <a:spLocks noChangeArrowheads="1"/>
          </p:cNvSpPr>
          <p:nvPr/>
        </p:nvSpPr>
        <p:spPr bwMode="auto">
          <a:xfrm>
            <a:off x="4343400" y="31956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9" name="Rectangle 14" descr="Dark vertical">
            <a:extLst>
              <a:ext uri="{FF2B5EF4-FFF2-40B4-BE49-F238E27FC236}">
                <a16:creationId xmlns:a16="http://schemas.microsoft.com/office/drawing/2014/main" id="{F37C121D-8743-9B44-A79F-A4C462635783}"/>
              </a:ext>
            </a:extLst>
          </p:cNvPr>
          <p:cNvSpPr>
            <a:spLocks noChangeArrowheads="1"/>
          </p:cNvSpPr>
          <p:nvPr/>
        </p:nvSpPr>
        <p:spPr bwMode="auto">
          <a:xfrm>
            <a:off x="4348163" y="34702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0" name="Rectangle 15" descr="Dark vertical">
            <a:extLst>
              <a:ext uri="{FF2B5EF4-FFF2-40B4-BE49-F238E27FC236}">
                <a16:creationId xmlns:a16="http://schemas.microsoft.com/office/drawing/2014/main" id="{947E7493-DDCA-5645-8A76-BC20E0BD7E68}"/>
              </a:ext>
            </a:extLst>
          </p:cNvPr>
          <p:cNvSpPr>
            <a:spLocks noChangeArrowheads="1"/>
          </p:cNvSpPr>
          <p:nvPr/>
        </p:nvSpPr>
        <p:spPr bwMode="auto">
          <a:xfrm>
            <a:off x="4343400" y="37131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1" name="Rectangle 16" descr="Dark vertical">
            <a:extLst>
              <a:ext uri="{FF2B5EF4-FFF2-40B4-BE49-F238E27FC236}">
                <a16:creationId xmlns:a16="http://schemas.microsoft.com/office/drawing/2014/main" id="{07B9F8C9-EB79-6049-9D37-EEC12B9AC3C9}"/>
              </a:ext>
            </a:extLst>
          </p:cNvPr>
          <p:cNvSpPr>
            <a:spLocks noChangeArrowheads="1"/>
          </p:cNvSpPr>
          <p:nvPr/>
        </p:nvSpPr>
        <p:spPr bwMode="auto">
          <a:xfrm>
            <a:off x="4343400" y="39703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2" name="Rectangle 17" descr="Dark vertical">
            <a:extLst>
              <a:ext uri="{FF2B5EF4-FFF2-40B4-BE49-F238E27FC236}">
                <a16:creationId xmlns:a16="http://schemas.microsoft.com/office/drawing/2014/main" id="{9CF6A3AA-500F-A243-82AC-0D5FFC473DB0}"/>
              </a:ext>
            </a:extLst>
          </p:cNvPr>
          <p:cNvSpPr>
            <a:spLocks noChangeArrowheads="1"/>
          </p:cNvSpPr>
          <p:nvPr/>
        </p:nvSpPr>
        <p:spPr bwMode="auto">
          <a:xfrm>
            <a:off x="4343400" y="42291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3" name="Rectangle 18" descr="Large grid">
            <a:extLst>
              <a:ext uri="{FF2B5EF4-FFF2-40B4-BE49-F238E27FC236}">
                <a16:creationId xmlns:a16="http://schemas.microsoft.com/office/drawing/2014/main" id="{9CD8C2F5-D637-9C43-A0A7-916C23F0D503}"/>
              </a:ext>
            </a:extLst>
          </p:cNvPr>
          <p:cNvSpPr>
            <a:spLocks noChangeArrowheads="1"/>
          </p:cNvSpPr>
          <p:nvPr/>
        </p:nvSpPr>
        <p:spPr bwMode="auto">
          <a:xfrm>
            <a:off x="4343400" y="44878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4" name="Rectangle 19" descr="Large grid">
            <a:extLst>
              <a:ext uri="{FF2B5EF4-FFF2-40B4-BE49-F238E27FC236}">
                <a16:creationId xmlns:a16="http://schemas.microsoft.com/office/drawing/2014/main" id="{4A712CBC-5A7E-1640-AE73-136BB513515B}"/>
              </a:ext>
            </a:extLst>
          </p:cNvPr>
          <p:cNvSpPr>
            <a:spLocks noChangeArrowheads="1"/>
          </p:cNvSpPr>
          <p:nvPr/>
        </p:nvSpPr>
        <p:spPr bwMode="auto">
          <a:xfrm>
            <a:off x="4343400" y="47450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5" name="Rectangle 20" descr="Large grid">
            <a:extLst>
              <a:ext uri="{FF2B5EF4-FFF2-40B4-BE49-F238E27FC236}">
                <a16:creationId xmlns:a16="http://schemas.microsoft.com/office/drawing/2014/main" id="{D45C0B32-F2AF-7445-88A0-D58A5B6F7DDE}"/>
              </a:ext>
            </a:extLst>
          </p:cNvPr>
          <p:cNvSpPr>
            <a:spLocks noChangeArrowheads="1"/>
          </p:cNvSpPr>
          <p:nvPr/>
        </p:nvSpPr>
        <p:spPr bwMode="auto">
          <a:xfrm>
            <a:off x="4343400" y="50038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6" name="Rectangle 21" descr="Large grid">
            <a:extLst>
              <a:ext uri="{FF2B5EF4-FFF2-40B4-BE49-F238E27FC236}">
                <a16:creationId xmlns:a16="http://schemas.microsoft.com/office/drawing/2014/main" id="{834783A2-158E-964E-B898-FB2BC0ACBB3D}"/>
              </a:ext>
            </a:extLst>
          </p:cNvPr>
          <p:cNvSpPr>
            <a:spLocks noChangeArrowheads="1"/>
          </p:cNvSpPr>
          <p:nvPr/>
        </p:nvSpPr>
        <p:spPr bwMode="auto">
          <a:xfrm>
            <a:off x="4343400" y="52625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7" name="Rectangle 22" descr="Wide downward diagonal">
            <a:extLst>
              <a:ext uri="{FF2B5EF4-FFF2-40B4-BE49-F238E27FC236}">
                <a16:creationId xmlns:a16="http://schemas.microsoft.com/office/drawing/2014/main" id="{12EFB55D-375B-7148-B5F0-3F87FA8CC68B}"/>
              </a:ext>
            </a:extLst>
          </p:cNvPr>
          <p:cNvSpPr>
            <a:spLocks noChangeArrowheads="1"/>
          </p:cNvSpPr>
          <p:nvPr/>
        </p:nvSpPr>
        <p:spPr bwMode="auto">
          <a:xfrm>
            <a:off x="4343400" y="55197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8" name="Rectangle 23" descr="Wide downward diagonal">
            <a:extLst>
              <a:ext uri="{FF2B5EF4-FFF2-40B4-BE49-F238E27FC236}">
                <a16:creationId xmlns:a16="http://schemas.microsoft.com/office/drawing/2014/main" id="{E3830F24-780B-C740-867B-69A612FDA555}"/>
              </a:ext>
            </a:extLst>
          </p:cNvPr>
          <p:cNvSpPr>
            <a:spLocks noChangeArrowheads="1"/>
          </p:cNvSpPr>
          <p:nvPr/>
        </p:nvSpPr>
        <p:spPr bwMode="auto">
          <a:xfrm>
            <a:off x="4343400" y="57785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9" name="Rectangle 24" descr="Wide downward diagonal">
            <a:extLst>
              <a:ext uri="{FF2B5EF4-FFF2-40B4-BE49-F238E27FC236}">
                <a16:creationId xmlns:a16="http://schemas.microsoft.com/office/drawing/2014/main" id="{D779C102-C18A-CB4B-BA7E-2925787F1326}"/>
              </a:ext>
            </a:extLst>
          </p:cNvPr>
          <p:cNvSpPr>
            <a:spLocks noChangeArrowheads="1"/>
          </p:cNvSpPr>
          <p:nvPr/>
        </p:nvSpPr>
        <p:spPr bwMode="auto">
          <a:xfrm>
            <a:off x="434340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0" name="Rectangle 25" descr="Wide downward diagonal">
            <a:extLst>
              <a:ext uri="{FF2B5EF4-FFF2-40B4-BE49-F238E27FC236}">
                <a16:creationId xmlns:a16="http://schemas.microsoft.com/office/drawing/2014/main" id="{923AFBC2-415C-514A-BB24-A6B6793B0D4B}"/>
              </a:ext>
            </a:extLst>
          </p:cNvPr>
          <p:cNvSpPr>
            <a:spLocks noChangeArrowheads="1"/>
          </p:cNvSpPr>
          <p:nvPr/>
        </p:nvSpPr>
        <p:spPr bwMode="auto">
          <a:xfrm>
            <a:off x="4343400" y="6294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11" name="Text Box 26">
            <a:extLst>
              <a:ext uri="{FF2B5EF4-FFF2-40B4-BE49-F238E27FC236}">
                <a16:creationId xmlns:a16="http://schemas.microsoft.com/office/drawing/2014/main" id="{213C1519-F127-C045-8B7C-11A820BF87CB}"/>
              </a:ext>
            </a:extLst>
          </p:cNvPr>
          <p:cNvSpPr txBox="1">
            <a:spLocks noChangeArrowheads="1"/>
          </p:cNvSpPr>
          <p:nvPr/>
        </p:nvSpPr>
        <p:spPr bwMode="auto">
          <a:xfrm>
            <a:off x="3942930" y="1524000"/>
            <a:ext cx="1859803" cy="830997"/>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ea typeface="Verdana" pitchFamily="34" charset="0"/>
                <a:cs typeface="Verdana" pitchFamily="34" charset="0"/>
              </a:rPr>
              <a:t>High-Order</a:t>
            </a:r>
          </a:p>
          <a:p>
            <a:pPr algn="ctr">
              <a:defRPr/>
            </a:pPr>
            <a:r>
              <a:rPr lang="en-US" altLang="zh-CN" sz="2400" b="0" dirty="0">
                <a:latin typeface="Nanum Myeongjo" panose="02020603020101020101" pitchFamily="18" charset="-127"/>
                <a:ea typeface="Verdana" pitchFamily="34" charset="0"/>
                <a:cs typeface="Verdana" pitchFamily="34" charset="0"/>
              </a:rPr>
              <a:t>Bit Indexing</a:t>
            </a:r>
          </a:p>
        </p:txBody>
      </p:sp>
      <p:sp>
        <p:nvSpPr>
          <p:cNvPr id="137242" name="Rectangle 27" descr="Wide upward diagonal">
            <a:extLst>
              <a:ext uri="{FF2B5EF4-FFF2-40B4-BE49-F238E27FC236}">
                <a16:creationId xmlns:a16="http://schemas.microsoft.com/office/drawing/2014/main" id="{014FDA29-4460-AF44-994C-AA8BF36B82D2}"/>
              </a:ext>
            </a:extLst>
          </p:cNvPr>
          <p:cNvSpPr>
            <a:spLocks noChangeArrowheads="1"/>
          </p:cNvSpPr>
          <p:nvPr/>
        </p:nvSpPr>
        <p:spPr bwMode="auto">
          <a:xfrm>
            <a:off x="712470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3" name="Rectangle 28" descr="Dark vertical">
            <a:extLst>
              <a:ext uri="{FF2B5EF4-FFF2-40B4-BE49-F238E27FC236}">
                <a16:creationId xmlns:a16="http://schemas.microsoft.com/office/drawing/2014/main" id="{CD200953-D8AD-344C-9C4A-08E2FE525E50}"/>
              </a:ext>
            </a:extLst>
          </p:cNvPr>
          <p:cNvSpPr>
            <a:spLocks noChangeArrowheads="1"/>
          </p:cNvSpPr>
          <p:nvPr/>
        </p:nvSpPr>
        <p:spPr bwMode="auto">
          <a:xfrm>
            <a:off x="712470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4" name="Rectangle 29" descr="Large grid">
            <a:extLst>
              <a:ext uri="{FF2B5EF4-FFF2-40B4-BE49-F238E27FC236}">
                <a16:creationId xmlns:a16="http://schemas.microsoft.com/office/drawing/2014/main" id="{FFD5231F-81B3-2848-9FCC-8F383C320503}"/>
              </a:ext>
            </a:extLst>
          </p:cNvPr>
          <p:cNvSpPr>
            <a:spLocks noChangeArrowheads="1"/>
          </p:cNvSpPr>
          <p:nvPr/>
        </p:nvSpPr>
        <p:spPr bwMode="auto">
          <a:xfrm>
            <a:off x="7124700" y="29368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5" name="Rectangle 30" descr="Wide downward diagonal">
            <a:extLst>
              <a:ext uri="{FF2B5EF4-FFF2-40B4-BE49-F238E27FC236}">
                <a16:creationId xmlns:a16="http://schemas.microsoft.com/office/drawing/2014/main" id="{8A58CF7C-B286-8449-A047-D053C9BD7AAA}"/>
              </a:ext>
            </a:extLst>
          </p:cNvPr>
          <p:cNvSpPr>
            <a:spLocks noChangeArrowheads="1"/>
          </p:cNvSpPr>
          <p:nvPr/>
        </p:nvSpPr>
        <p:spPr bwMode="auto">
          <a:xfrm>
            <a:off x="7124700" y="31956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6" name="Rectangle 31" descr="Wide upward diagonal">
            <a:extLst>
              <a:ext uri="{FF2B5EF4-FFF2-40B4-BE49-F238E27FC236}">
                <a16:creationId xmlns:a16="http://schemas.microsoft.com/office/drawing/2014/main" id="{C0BB5871-9954-F94D-B435-DF5392C5C985}"/>
              </a:ext>
            </a:extLst>
          </p:cNvPr>
          <p:cNvSpPr>
            <a:spLocks noChangeArrowheads="1"/>
          </p:cNvSpPr>
          <p:nvPr/>
        </p:nvSpPr>
        <p:spPr bwMode="auto">
          <a:xfrm>
            <a:off x="7124700" y="34544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7" name="Rectangle 32" descr="Dark vertical">
            <a:extLst>
              <a:ext uri="{FF2B5EF4-FFF2-40B4-BE49-F238E27FC236}">
                <a16:creationId xmlns:a16="http://schemas.microsoft.com/office/drawing/2014/main" id="{658731FB-CF08-5945-8A1F-3BC01A4F66C0}"/>
              </a:ext>
            </a:extLst>
          </p:cNvPr>
          <p:cNvSpPr>
            <a:spLocks noChangeArrowheads="1"/>
          </p:cNvSpPr>
          <p:nvPr/>
        </p:nvSpPr>
        <p:spPr bwMode="auto">
          <a:xfrm>
            <a:off x="7124700" y="37131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8" name="Rectangle 33" descr="Large grid">
            <a:extLst>
              <a:ext uri="{FF2B5EF4-FFF2-40B4-BE49-F238E27FC236}">
                <a16:creationId xmlns:a16="http://schemas.microsoft.com/office/drawing/2014/main" id="{B054EE36-21E1-9C4B-82A8-68DD30333004}"/>
              </a:ext>
            </a:extLst>
          </p:cNvPr>
          <p:cNvSpPr>
            <a:spLocks noChangeArrowheads="1"/>
          </p:cNvSpPr>
          <p:nvPr/>
        </p:nvSpPr>
        <p:spPr bwMode="auto">
          <a:xfrm>
            <a:off x="7124700" y="39703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9" name="Rectangle 34" descr="Wide downward diagonal">
            <a:extLst>
              <a:ext uri="{FF2B5EF4-FFF2-40B4-BE49-F238E27FC236}">
                <a16:creationId xmlns:a16="http://schemas.microsoft.com/office/drawing/2014/main" id="{5A30924A-34F5-E245-A8AA-8824069EABC2}"/>
              </a:ext>
            </a:extLst>
          </p:cNvPr>
          <p:cNvSpPr>
            <a:spLocks noChangeArrowheads="1"/>
          </p:cNvSpPr>
          <p:nvPr/>
        </p:nvSpPr>
        <p:spPr bwMode="auto">
          <a:xfrm>
            <a:off x="7124700" y="42291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0" name="Rectangle 35" descr="Wide upward diagonal">
            <a:extLst>
              <a:ext uri="{FF2B5EF4-FFF2-40B4-BE49-F238E27FC236}">
                <a16:creationId xmlns:a16="http://schemas.microsoft.com/office/drawing/2014/main" id="{7ECAFE7C-75D8-8F40-B426-2F97F8825A97}"/>
              </a:ext>
            </a:extLst>
          </p:cNvPr>
          <p:cNvSpPr>
            <a:spLocks noChangeArrowheads="1"/>
          </p:cNvSpPr>
          <p:nvPr/>
        </p:nvSpPr>
        <p:spPr bwMode="auto">
          <a:xfrm>
            <a:off x="7124700" y="4487863"/>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1" name="Rectangle 36" descr="Dark vertical">
            <a:extLst>
              <a:ext uri="{FF2B5EF4-FFF2-40B4-BE49-F238E27FC236}">
                <a16:creationId xmlns:a16="http://schemas.microsoft.com/office/drawing/2014/main" id="{21714AD5-AD7B-E942-B9D7-F62A83E3C68C}"/>
              </a:ext>
            </a:extLst>
          </p:cNvPr>
          <p:cNvSpPr>
            <a:spLocks noChangeArrowheads="1"/>
          </p:cNvSpPr>
          <p:nvPr/>
        </p:nvSpPr>
        <p:spPr bwMode="auto">
          <a:xfrm>
            <a:off x="7124700" y="47450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2" name="Rectangle 37" descr="Large grid">
            <a:extLst>
              <a:ext uri="{FF2B5EF4-FFF2-40B4-BE49-F238E27FC236}">
                <a16:creationId xmlns:a16="http://schemas.microsoft.com/office/drawing/2014/main" id="{1D2DD0F2-FE94-3146-BC88-F9BC4DE81624}"/>
              </a:ext>
            </a:extLst>
          </p:cNvPr>
          <p:cNvSpPr>
            <a:spLocks noChangeArrowheads="1"/>
          </p:cNvSpPr>
          <p:nvPr/>
        </p:nvSpPr>
        <p:spPr bwMode="auto">
          <a:xfrm>
            <a:off x="7124700" y="50038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3" name="Rectangle 38" descr="Wide downward diagonal">
            <a:extLst>
              <a:ext uri="{FF2B5EF4-FFF2-40B4-BE49-F238E27FC236}">
                <a16:creationId xmlns:a16="http://schemas.microsoft.com/office/drawing/2014/main" id="{925A665B-DAC1-6747-B002-182A0CCFB368}"/>
              </a:ext>
            </a:extLst>
          </p:cNvPr>
          <p:cNvSpPr>
            <a:spLocks noChangeArrowheads="1"/>
          </p:cNvSpPr>
          <p:nvPr/>
        </p:nvSpPr>
        <p:spPr bwMode="auto">
          <a:xfrm>
            <a:off x="7124700" y="52625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4" name="Rectangle 39" descr="Wide upward diagonal">
            <a:extLst>
              <a:ext uri="{FF2B5EF4-FFF2-40B4-BE49-F238E27FC236}">
                <a16:creationId xmlns:a16="http://schemas.microsoft.com/office/drawing/2014/main" id="{B9A0BA62-0576-1E4F-AB20-FF7A0DD00811}"/>
              </a:ext>
            </a:extLst>
          </p:cNvPr>
          <p:cNvSpPr>
            <a:spLocks noChangeArrowheads="1"/>
          </p:cNvSpPr>
          <p:nvPr/>
        </p:nvSpPr>
        <p:spPr bwMode="auto">
          <a:xfrm>
            <a:off x="7124700" y="55197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5" name="Rectangle 40" descr="Dark vertical">
            <a:extLst>
              <a:ext uri="{FF2B5EF4-FFF2-40B4-BE49-F238E27FC236}">
                <a16:creationId xmlns:a16="http://schemas.microsoft.com/office/drawing/2014/main" id="{F0F6F327-B2D0-234C-83D3-BE3284B91DBB}"/>
              </a:ext>
            </a:extLst>
          </p:cNvPr>
          <p:cNvSpPr>
            <a:spLocks noChangeArrowheads="1"/>
          </p:cNvSpPr>
          <p:nvPr/>
        </p:nvSpPr>
        <p:spPr bwMode="auto">
          <a:xfrm>
            <a:off x="7124700" y="57785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6" name="Rectangle 41" descr="Large grid">
            <a:extLst>
              <a:ext uri="{FF2B5EF4-FFF2-40B4-BE49-F238E27FC236}">
                <a16:creationId xmlns:a16="http://schemas.microsoft.com/office/drawing/2014/main" id="{9EE8D28C-3439-2444-BD1A-91C422E90058}"/>
              </a:ext>
            </a:extLst>
          </p:cNvPr>
          <p:cNvSpPr>
            <a:spLocks noChangeArrowheads="1"/>
          </p:cNvSpPr>
          <p:nvPr/>
        </p:nvSpPr>
        <p:spPr bwMode="auto">
          <a:xfrm>
            <a:off x="712470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7" name="Rectangle 42" descr="Wide downward diagonal">
            <a:extLst>
              <a:ext uri="{FF2B5EF4-FFF2-40B4-BE49-F238E27FC236}">
                <a16:creationId xmlns:a16="http://schemas.microsoft.com/office/drawing/2014/main" id="{53D4660A-46A3-9449-A069-028111E91C04}"/>
              </a:ext>
            </a:extLst>
          </p:cNvPr>
          <p:cNvSpPr>
            <a:spLocks noChangeArrowheads="1"/>
          </p:cNvSpPr>
          <p:nvPr/>
        </p:nvSpPr>
        <p:spPr bwMode="auto">
          <a:xfrm>
            <a:off x="7124700" y="627221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28" name="Text Box 43">
            <a:extLst>
              <a:ext uri="{FF2B5EF4-FFF2-40B4-BE49-F238E27FC236}">
                <a16:creationId xmlns:a16="http://schemas.microsoft.com/office/drawing/2014/main" id="{8B7E80FE-600B-DE43-BCD9-61793BAC31EF}"/>
              </a:ext>
            </a:extLst>
          </p:cNvPr>
          <p:cNvSpPr txBox="1">
            <a:spLocks noChangeArrowheads="1"/>
          </p:cNvSpPr>
          <p:nvPr/>
        </p:nvSpPr>
        <p:spPr bwMode="auto">
          <a:xfrm>
            <a:off x="6629400" y="1530350"/>
            <a:ext cx="2176463" cy="831850"/>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rPr>
              <a:t>Middle-Order</a:t>
            </a:r>
          </a:p>
          <a:p>
            <a:pPr algn="ctr">
              <a:defRPr/>
            </a:pPr>
            <a:r>
              <a:rPr lang="en-US" altLang="zh-CN" sz="2400" b="0" dirty="0">
                <a:latin typeface="Nanum Myeongjo" panose="02020603020101020101" pitchFamily="18" charset="-127"/>
              </a:rPr>
              <a:t>Bit Indexing</a:t>
            </a:r>
          </a:p>
        </p:txBody>
      </p:sp>
      <p:sp>
        <p:nvSpPr>
          <p:cNvPr id="137259" name="Rectangle 44">
            <a:extLst>
              <a:ext uri="{FF2B5EF4-FFF2-40B4-BE49-F238E27FC236}">
                <a16:creationId xmlns:a16="http://schemas.microsoft.com/office/drawing/2014/main" id="{D7EBBDF1-A317-4840-8906-696DBD86D577}"/>
              </a:ext>
            </a:extLst>
          </p:cNvPr>
          <p:cNvSpPr>
            <a:spLocks noChangeArrowheads="1"/>
          </p:cNvSpPr>
          <p:nvPr/>
        </p:nvSpPr>
        <p:spPr bwMode="auto">
          <a:xfrm>
            <a:off x="990600" y="2471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00</a:t>
            </a:r>
          </a:p>
        </p:txBody>
      </p:sp>
      <p:sp>
        <p:nvSpPr>
          <p:cNvPr id="137260" name="Rectangle 45">
            <a:extLst>
              <a:ext uri="{FF2B5EF4-FFF2-40B4-BE49-F238E27FC236}">
                <a16:creationId xmlns:a16="http://schemas.microsoft.com/office/drawing/2014/main" id="{628B15B1-C5A0-5843-9174-F9A9486E6690}"/>
              </a:ext>
            </a:extLst>
          </p:cNvPr>
          <p:cNvSpPr>
            <a:spLocks noChangeArrowheads="1"/>
          </p:cNvSpPr>
          <p:nvPr/>
        </p:nvSpPr>
        <p:spPr bwMode="auto">
          <a:xfrm>
            <a:off x="990600" y="2730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01</a:t>
            </a:r>
          </a:p>
        </p:txBody>
      </p:sp>
      <p:sp>
        <p:nvSpPr>
          <p:cNvPr id="137261" name="Rectangle 46">
            <a:extLst>
              <a:ext uri="{FF2B5EF4-FFF2-40B4-BE49-F238E27FC236}">
                <a16:creationId xmlns:a16="http://schemas.microsoft.com/office/drawing/2014/main" id="{0AB80D9C-15CD-E847-9031-8994C9F87FD0}"/>
              </a:ext>
            </a:extLst>
          </p:cNvPr>
          <p:cNvSpPr>
            <a:spLocks noChangeArrowheads="1"/>
          </p:cNvSpPr>
          <p:nvPr/>
        </p:nvSpPr>
        <p:spPr bwMode="auto">
          <a:xfrm>
            <a:off x="990600" y="2989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10</a:t>
            </a:r>
          </a:p>
        </p:txBody>
      </p:sp>
      <p:sp>
        <p:nvSpPr>
          <p:cNvPr id="137262" name="Rectangle 47">
            <a:extLst>
              <a:ext uri="{FF2B5EF4-FFF2-40B4-BE49-F238E27FC236}">
                <a16:creationId xmlns:a16="http://schemas.microsoft.com/office/drawing/2014/main" id="{B60D3A72-E2C7-174C-86EF-47B3E32F3F22}"/>
              </a:ext>
            </a:extLst>
          </p:cNvPr>
          <p:cNvSpPr>
            <a:spLocks noChangeArrowheads="1"/>
          </p:cNvSpPr>
          <p:nvPr/>
        </p:nvSpPr>
        <p:spPr bwMode="auto">
          <a:xfrm>
            <a:off x="990600" y="3246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11</a:t>
            </a:r>
          </a:p>
        </p:txBody>
      </p:sp>
      <p:sp>
        <p:nvSpPr>
          <p:cNvPr id="137263" name="Rectangle 48">
            <a:extLst>
              <a:ext uri="{FF2B5EF4-FFF2-40B4-BE49-F238E27FC236}">
                <a16:creationId xmlns:a16="http://schemas.microsoft.com/office/drawing/2014/main" id="{13BA11BF-A024-3642-B427-A6028316E553}"/>
              </a:ext>
            </a:extLst>
          </p:cNvPr>
          <p:cNvSpPr>
            <a:spLocks noChangeArrowheads="1"/>
          </p:cNvSpPr>
          <p:nvPr/>
        </p:nvSpPr>
        <p:spPr bwMode="auto">
          <a:xfrm>
            <a:off x="381000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00</a:t>
            </a:r>
          </a:p>
        </p:txBody>
      </p:sp>
      <p:sp>
        <p:nvSpPr>
          <p:cNvPr id="137264" name="Rectangle 49">
            <a:extLst>
              <a:ext uri="{FF2B5EF4-FFF2-40B4-BE49-F238E27FC236}">
                <a16:creationId xmlns:a16="http://schemas.microsoft.com/office/drawing/2014/main" id="{89AB9795-1A4F-FB41-B739-CB558C76D57C}"/>
              </a:ext>
            </a:extLst>
          </p:cNvPr>
          <p:cNvSpPr>
            <a:spLocks noChangeArrowheads="1"/>
          </p:cNvSpPr>
          <p:nvPr/>
        </p:nvSpPr>
        <p:spPr bwMode="auto">
          <a:xfrm>
            <a:off x="381000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01</a:t>
            </a:r>
          </a:p>
        </p:txBody>
      </p:sp>
      <p:sp>
        <p:nvSpPr>
          <p:cNvPr id="137265" name="Rectangle 50">
            <a:extLst>
              <a:ext uri="{FF2B5EF4-FFF2-40B4-BE49-F238E27FC236}">
                <a16:creationId xmlns:a16="http://schemas.microsoft.com/office/drawing/2014/main" id="{83A76285-3631-1D4E-88E9-A70DC7D9CFDB}"/>
              </a:ext>
            </a:extLst>
          </p:cNvPr>
          <p:cNvSpPr>
            <a:spLocks noChangeArrowheads="1"/>
          </p:cNvSpPr>
          <p:nvPr/>
        </p:nvSpPr>
        <p:spPr bwMode="auto">
          <a:xfrm>
            <a:off x="381000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10</a:t>
            </a:r>
          </a:p>
        </p:txBody>
      </p:sp>
      <p:sp>
        <p:nvSpPr>
          <p:cNvPr id="137266" name="Rectangle 51">
            <a:extLst>
              <a:ext uri="{FF2B5EF4-FFF2-40B4-BE49-F238E27FC236}">
                <a16:creationId xmlns:a16="http://schemas.microsoft.com/office/drawing/2014/main" id="{744BBFC0-2CE4-274C-969D-25A38B3F100C}"/>
              </a:ext>
            </a:extLst>
          </p:cNvPr>
          <p:cNvSpPr>
            <a:spLocks noChangeArrowheads="1"/>
          </p:cNvSpPr>
          <p:nvPr/>
        </p:nvSpPr>
        <p:spPr bwMode="auto">
          <a:xfrm>
            <a:off x="381000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11</a:t>
            </a:r>
          </a:p>
        </p:txBody>
      </p:sp>
      <p:sp>
        <p:nvSpPr>
          <p:cNvPr id="137267" name="Rectangle 52">
            <a:extLst>
              <a:ext uri="{FF2B5EF4-FFF2-40B4-BE49-F238E27FC236}">
                <a16:creationId xmlns:a16="http://schemas.microsoft.com/office/drawing/2014/main" id="{A7B4CDF0-44EE-4F41-93A7-8CF5BB275371}"/>
              </a:ext>
            </a:extLst>
          </p:cNvPr>
          <p:cNvSpPr>
            <a:spLocks noChangeArrowheads="1"/>
          </p:cNvSpPr>
          <p:nvPr/>
        </p:nvSpPr>
        <p:spPr bwMode="auto">
          <a:xfrm>
            <a:off x="381000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00</a:t>
            </a:r>
          </a:p>
        </p:txBody>
      </p:sp>
      <p:sp>
        <p:nvSpPr>
          <p:cNvPr id="137268" name="Rectangle 53">
            <a:extLst>
              <a:ext uri="{FF2B5EF4-FFF2-40B4-BE49-F238E27FC236}">
                <a16:creationId xmlns:a16="http://schemas.microsoft.com/office/drawing/2014/main" id="{0C16AEF7-FD0A-2449-8B57-7354BECF10CD}"/>
              </a:ext>
            </a:extLst>
          </p:cNvPr>
          <p:cNvSpPr>
            <a:spLocks noChangeArrowheads="1"/>
          </p:cNvSpPr>
          <p:nvPr/>
        </p:nvSpPr>
        <p:spPr bwMode="auto">
          <a:xfrm>
            <a:off x="381000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01</a:t>
            </a:r>
          </a:p>
        </p:txBody>
      </p:sp>
      <p:sp>
        <p:nvSpPr>
          <p:cNvPr id="137269" name="Rectangle 54">
            <a:extLst>
              <a:ext uri="{FF2B5EF4-FFF2-40B4-BE49-F238E27FC236}">
                <a16:creationId xmlns:a16="http://schemas.microsoft.com/office/drawing/2014/main" id="{3770E7E5-65F3-4D43-9BCF-B538B7D59601}"/>
              </a:ext>
            </a:extLst>
          </p:cNvPr>
          <p:cNvSpPr>
            <a:spLocks noChangeArrowheads="1"/>
          </p:cNvSpPr>
          <p:nvPr/>
        </p:nvSpPr>
        <p:spPr bwMode="auto">
          <a:xfrm>
            <a:off x="381000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10</a:t>
            </a:r>
          </a:p>
        </p:txBody>
      </p:sp>
      <p:sp>
        <p:nvSpPr>
          <p:cNvPr id="137270" name="Rectangle 55">
            <a:extLst>
              <a:ext uri="{FF2B5EF4-FFF2-40B4-BE49-F238E27FC236}">
                <a16:creationId xmlns:a16="http://schemas.microsoft.com/office/drawing/2014/main" id="{5F5B0EE9-4AC2-3746-9E2A-22B084DA6352}"/>
              </a:ext>
            </a:extLst>
          </p:cNvPr>
          <p:cNvSpPr>
            <a:spLocks noChangeArrowheads="1"/>
          </p:cNvSpPr>
          <p:nvPr/>
        </p:nvSpPr>
        <p:spPr bwMode="auto">
          <a:xfrm>
            <a:off x="381000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11</a:t>
            </a:r>
          </a:p>
        </p:txBody>
      </p:sp>
      <p:sp>
        <p:nvSpPr>
          <p:cNvPr id="137271" name="Rectangle 56">
            <a:extLst>
              <a:ext uri="{FF2B5EF4-FFF2-40B4-BE49-F238E27FC236}">
                <a16:creationId xmlns:a16="http://schemas.microsoft.com/office/drawing/2014/main" id="{6B3DF014-81EB-D14E-BD9D-89FC6E96BFA8}"/>
              </a:ext>
            </a:extLst>
          </p:cNvPr>
          <p:cNvSpPr>
            <a:spLocks noChangeArrowheads="1"/>
          </p:cNvSpPr>
          <p:nvPr/>
        </p:nvSpPr>
        <p:spPr bwMode="auto">
          <a:xfrm>
            <a:off x="381000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00</a:t>
            </a:r>
          </a:p>
        </p:txBody>
      </p:sp>
      <p:sp>
        <p:nvSpPr>
          <p:cNvPr id="137272" name="Rectangle 57">
            <a:extLst>
              <a:ext uri="{FF2B5EF4-FFF2-40B4-BE49-F238E27FC236}">
                <a16:creationId xmlns:a16="http://schemas.microsoft.com/office/drawing/2014/main" id="{1E17DF02-AE66-CC42-9308-2382DE70A289}"/>
              </a:ext>
            </a:extLst>
          </p:cNvPr>
          <p:cNvSpPr>
            <a:spLocks noChangeArrowheads="1"/>
          </p:cNvSpPr>
          <p:nvPr/>
        </p:nvSpPr>
        <p:spPr bwMode="auto">
          <a:xfrm>
            <a:off x="381000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01</a:t>
            </a:r>
          </a:p>
        </p:txBody>
      </p:sp>
      <p:sp>
        <p:nvSpPr>
          <p:cNvPr id="137273" name="Rectangle 58">
            <a:extLst>
              <a:ext uri="{FF2B5EF4-FFF2-40B4-BE49-F238E27FC236}">
                <a16:creationId xmlns:a16="http://schemas.microsoft.com/office/drawing/2014/main" id="{2095C41B-F2E1-3142-B61F-7DC11765F59A}"/>
              </a:ext>
            </a:extLst>
          </p:cNvPr>
          <p:cNvSpPr>
            <a:spLocks noChangeArrowheads="1"/>
          </p:cNvSpPr>
          <p:nvPr/>
        </p:nvSpPr>
        <p:spPr bwMode="auto">
          <a:xfrm>
            <a:off x="381000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10</a:t>
            </a:r>
          </a:p>
        </p:txBody>
      </p:sp>
      <p:sp>
        <p:nvSpPr>
          <p:cNvPr id="137274" name="Rectangle 59">
            <a:extLst>
              <a:ext uri="{FF2B5EF4-FFF2-40B4-BE49-F238E27FC236}">
                <a16:creationId xmlns:a16="http://schemas.microsoft.com/office/drawing/2014/main" id="{0C3A18AA-556C-AD4C-90B3-889C31F12CA4}"/>
              </a:ext>
            </a:extLst>
          </p:cNvPr>
          <p:cNvSpPr>
            <a:spLocks noChangeArrowheads="1"/>
          </p:cNvSpPr>
          <p:nvPr/>
        </p:nvSpPr>
        <p:spPr bwMode="auto">
          <a:xfrm>
            <a:off x="381000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11</a:t>
            </a:r>
          </a:p>
        </p:txBody>
      </p:sp>
      <p:sp>
        <p:nvSpPr>
          <p:cNvPr id="137275" name="Rectangle 60">
            <a:extLst>
              <a:ext uri="{FF2B5EF4-FFF2-40B4-BE49-F238E27FC236}">
                <a16:creationId xmlns:a16="http://schemas.microsoft.com/office/drawing/2014/main" id="{4CA9ED61-96EF-8F45-AF6D-FDF460541DB2}"/>
              </a:ext>
            </a:extLst>
          </p:cNvPr>
          <p:cNvSpPr>
            <a:spLocks noChangeArrowheads="1"/>
          </p:cNvSpPr>
          <p:nvPr/>
        </p:nvSpPr>
        <p:spPr bwMode="auto">
          <a:xfrm>
            <a:off x="381000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00</a:t>
            </a:r>
          </a:p>
        </p:txBody>
      </p:sp>
      <p:sp>
        <p:nvSpPr>
          <p:cNvPr id="137276" name="Rectangle 61">
            <a:extLst>
              <a:ext uri="{FF2B5EF4-FFF2-40B4-BE49-F238E27FC236}">
                <a16:creationId xmlns:a16="http://schemas.microsoft.com/office/drawing/2014/main" id="{0DDA42AA-5468-D043-ABAC-B11D746D8609}"/>
              </a:ext>
            </a:extLst>
          </p:cNvPr>
          <p:cNvSpPr>
            <a:spLocks noChangeArrowheads="1"/>
          </p:cNvSpPr>
          <p:nvPr/>
        </p:nvSpPr>
        <p:spPr bwMode="auto">
          <a:xfrm>
            <a:off x="381000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01</a:t>
            </a:r>
          </a:p>
        </p:txBody>
      </p:sp>
      <p:sp>
        <p:nvSpPr>
          <p:cNvPr id="137277" name="Rectangle 62">
            <a:extLst>
              <a:ext uri="{FF2B5EF4-FFF2-40B4-BE49-F238E27FC236}">
                <a16:creationId xmlns:a16="http://schemas.microsoft.com/office/drawing/2014/main" id="{E62F4663-1DCA-0242-9BA1-873E123CB206}"/>
              </a:ext>
            </a:extLst>
          </p:cNvPr>
          <p:cNvSpPr>
            <a:spLocks noChangeArrowheads="1"/>
          </p:cNvSpPr>
          <p:nvPr/>
        </p:nvSpPr>
        <p:spPr bwMode="auto">
          <a:xfrm>
            <a:off x="381000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10</a:t>
            </a:r>
          </a:p>
        </p:txBody>
      </p:sp>
      <p:sp>
        <p:nvSpPr>
          <p:cNvPr id="137278" name="Rectangle 63">
            <a:extLst>
              <a:ext uri="{FF2B5EF4-FFF2-40B4-BE49-F238E27FC236}">
                <a16:creationId xmlns:a16="http://schemas.microsoft.com/office/drawing/2014/main" id="{E650A337-73FB-DD43-ACFE-C98E0FF0756E}"/>
              </a:ext>
            </a:extLst>
          </p:cNvPr>
          <p:cNvSpPr>
            <a:spLocks noChangeArrowheads="1"/>
          </p:cNvSpPr>
          <p:nvPr/>
        </p:nvSpPr>
        <p:spPr bwMode="auto">
          <a:xfrm>
            <a:off x="381000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11</a:t>
            </a:r>
          </a:p>
        </p:txBody>
      </p:sp>
      <p:sp>
        <p:nvSpPr>
          <p:cNvPr id="137279" name="Rectangle 64">
            <a:extLst>
              <a:ext uri="{FF2B5EF4-FFF2-40B4-BE49-F238E27FC236}">
                <a16:creationId xmlns:a16="http://schemas.microsoft.com/office/drawing/2014/main" id="{E4694A4C-3FDF-9942-B535-5A2F1C5CAF5A}"/>
              </a:ext>
            </a:extLst>
          </p:cNvPr>
          <p:cNvSpPr>
            <a:spLocks noChangeArrowheads="1"/>
          </p:cNvSpPr>
          <p:nvPr/>
        </p:nvSpPr>
        <p:spPr bwMode="auto">
          <a:xfrm>
            <a:off x="661035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7280" name="Rectangle 65">
            <a:extLst>
              <a:ext uri="{FF2B5EF4-FFF2-40B4-BE49-F238E27FC236}">
                <a16:creationId xmlns:a16="http://schemas.microsoft.com/office/drawing/2014/main" id="{9B2D7AC4-D244-BA4E-A8CB-3B0A338167CE}"/>
              </a:ext>
            </a:extLst>
          </p:cNvPr>
          <p:cNvSpPr>
            <a:spLocks noChangeArrowheads="1"/>
          </p:cNvSpPr>
          <p:nvPr/>
        </p:nvSpPr>
        <p:spPr bwMode="auto">
          <a:xfrm>
            <a:off x="661035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7281" name="Rectangle 66">
            <a:extLst>
              <a:ext uri="{FF2B5EF4-FFF2-40B4-BE49-F238E27FC236}">
                <a16:creationId xmlns:a16="http://schemas.microsoft.com/office/drawing/2014/main" id="{93991228-E603-F24F-895B-AB1E9CA66A8A}"/>
              </a:ext>
            </a:extLst>
          </p:cNvPr>
          <p:cNvSpPr>
            <a:spLocks noChangeArrowheads="1"/>
          </p:cNvSpPr>
          <p:nvPr/>
        </p:nvSpPr>
        <p:spPr bwMode="auto">
          <a:xfrm>
            <a:off x="661035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7282" name="Rectangle 67">
            <a:extLst>
              <a:ext uri="{FF2B5EF4-FFF2-40B4-BE49-F238E27FC236}">
                <a16:creationId xmlns:a16="http://schemas.microsoft.com/office/drawing/2014/main" id="{A8EE4015-2BAD-3D46-BD93-999EF9E5AFE5}"/>
              </a:ext>
            </a:extLst>
          </p:cNvPr>
          <p:cNvSpPr>
            <a:spLocks noChangeArrowheads="1"/>
          </p:cNvSpPr>
          <p:nvPr/>
        </p:nvSpPr>
        <p:spPr bwMode="auto">
          <a:xfrm>
            <a:off x="661035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7283" name="Rectangle 68">
            <a:extLst>
              <a:ext uri="{FF2B5EF4-FFF2-40B4-BE49-F238E27FC236}">
                <a16:creationId xmlns:a16="http://schemas.microsoft.com/office/drawing/2014/main" id="{7F78A1DF-71DE-384D-91FA-6625DB17E3F0}"/>
              </a:ext>
            </a:extLst>
          </p:cNvPr>
          <p:cNvSpPr>
            <a:spLocks noChangeArrowheads="1"/>
          </p:cNvSpPr>
          <p:nvPr/>
        </p:nvSpPr>
        <p:spPr bwMode="auto">
          <a:xfrm>
            <a:off x="661035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7284" name="Rectangle 69">
            <a:extLst>
              <a:ext uri="{FF2B5EF4-FFF2-40B4-BE49-F238E27FC236}">
                <a16:creationId xmlns:a16="http://schemas.microsoft.com/office/drawing/2014/main" id="{C662F13C-F11E-B448-8509-E4976CCC98E7}"/>
              </a:ext>
            </a:extLst>
          </p:cNvPr>
          <p:cNvSpPr>
            <a:spLocks noChangeArrowheads="1"/>
          </p:cNvSpPr>
          <p:nvPr/>
        </p:nvSpPr>
        <p:spPr bwMode="auto">
          <a:xfrm>
            <a:off x="661035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7285" name="Rectangle 70">
            <a:extLst>
              <a:ext uri="{FF2B5EF4-FFF2-40B4-BE49-F238E27FC236}">
                <a16:creationId xmlns:a16="http://schemas.microsoft.com/office/drawing/2014/main" id="{C7ABB724-3105-D443-8B33-26407B0CC9AB}"/>
              </a:ext>
            </a:extLst>
          </p:cNvPr>
          <p:cNvSpPr>
            <a:spLocks noChangeArrowheads="1"/>
          </p:cNvSpPr>
          <p:nvPr/>
        </p:nvSpPr>
        <p:spPr bwMode="auto">
          <a:xfrm>
            <a:off x="661035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7286" name="Rectangle 71">
            <a:extLst>
              <a:ext uri="{FF2B5EF4-FFF2-40B4-BE49-F238E27FC236}">
                <a16:creationId xmlns:a16="http://schemas.microsoft.com/office/drawing/2014/main" id="{30F61E40-8AA0-3F4C-964F-58CEA53FAEA6}"/>
              </a:ext>
            </a:extLst>
          </p:cNvPr>
          <p:cNvSpPr>
            <a:spLocks noChangeArrowheads="1"/>
          </p:cNvSpPr>
          <p:nvPr/>
        </p:nvSpPr>
        <p:spPr bwMode="auto">
          <a:xfrm>
            <a:off x="661035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
        <p:nvSpPr>
          <p:cNvPr id="137287" name="Rectangle 72">
            <a:extLst>
              <a:ext uri="{FF2B5EF4-FFF2-40B4-BE49-F238E27FC236}">
                <a16:creationId xmlns:a16="http://schemas.microsoft.com/office/drawing/2014/main" id="{D54BD353-2763-1E46-AD61-5950961B848B}"/>
              </a:ext>
            </a:extLst>
          </p:cNvPr>
          <p:cNvSpPr>
            <a:spLocks noChangeArrowheads="1"/>
          </p:cNvSpPr>
          <p:nvPr/>
        </p:nvSpPr>
        <p:spPr bwMode="auto">
          <a:xfrm>
            <a:off x="661035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7288" name="Rectangle 73">
            <a:extLst>
              <a:ext uri="{FF2B5EF4-FFF2-40B4-BE49-F238E27FC236}">
                <a16:creationId xmlns:a16="http://schemas.microsoft.com/office/drawing/2014/main" id="{089BA0DC-9FDC-C748-A0AF-134E4042D940}"/>
              </a:ext>
            </a:extLst>
          </p:cNvPr>
          <p:cNvSpPr>
            <a:spLocks noChangeArrowheads="1"/>
          </p:cNvSpPr>
          <p:nvPr/>
        </p:nvSpPr>
        <p:spPr bwMode="auto">
          <a:xfrm>
            <a:off x="661035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7289" name="Rectangle 74">
            <a:extLst>
              <a:ext uri="{FF2B5EF4-FFF2-40B4-BE49-F238E27FC236}">
                <a16:creationId xmlns:a16="http://schemas.microsoft.com/office/drawing/2014/main" id="{2A0642B9-A9B7-1B41-BD6F-F4C5F4A0B92D}"/>
              </a:ext>
            </a:extLst>
          </p:cNvPr>
          <p:cNvSpPr>
            <a:spLocks noChangeArrowheads="1"/>
          </p:cNvSpPr>
          <p:nvPr/>
        </p:nvSpPr>
        <p:spPr bwMode="auto">
          <a:xfrm>
            <a:off x="661035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7290" name="Rectangle 75">
            <a:extLst>
              <a:ext uri="{FF2B5EF4-FFF2-40B4-BE49-F238E27FC236}">
                <a16:creationId xmlns:a16="http://schemas.microsoft.com/office/drawing/2014/main" id="{41FDF5A1-F339-2742-80B4-F78709915F81}"/>
              </a:ext>
            </a:extLst>
          </p:cNvPr>
          <p:cNvSpPr>
            <a:spLocks noChangeArrowheads="1"/>
          </p:cNvSpPr>
          <p:nvPr/>
        </p:nvSpPr>
        <p:spPr bwMode="auto">
          <a:xfrm>
            <a:off x="661035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7291" name="Rectangle 76">
            <a:extLst>
              <a:ext uri="{FF2B5EF4-FFF2-40B4-BE49-F238E27FC236}">
                <a16:creationId xmlns:a16="http://schemas.microsoft.com/office/drawing/2014/main" id="{A9F6EF96-4275-4B40-BE10-AC05B8553AFD}"/>
              </a:ext>
            </a:extLst>
          </p:cNvPr>
          <p:cNvSpPr>
            <a:spLocks noChangeArrowheads="1"/>
          </p:cNvSpPr>
          <p:nvPr/>
        </p:nvSpPr>
        <p:spPr bwMode="auto">
          <a:xfrm>
            <a:off x="661035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7292" name="Rectangle 77">
            <a:extLst>
              <a:ext uri="{FF2B5EF4-FFF2-40B4-BE49-F238E27FC236}">
                <a16:creationId xmlns:a16="http://schemas.microsoft.com/office/drawing/2014/main" id="{C577AFE5-6CEE-CD41-980C-B7C9D39F605C}"/>
              </a:ext>
            </a:extLst>
          </p:cNvPr>
          <p:cNvSpPr>
            <a:spLocks noChangeArrowheads="1"/>
          </p:cNvSpPr>
          <p:nvPr/>
        </p:nvSpPr>
        <p:spPr bwMode="auto">
          <a:xfrm>
            <a:off x="661035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7293" name="Rectangle 78">
            <a:extLst>
              <a:ext uri="{FF2B5EF4-FFF2-40B4-BE49-F238E27FC236}">
                <a16:creationId xmlns:a16="http://schemas.microsoft.com/office/drawing/2014/main" id="{86F1A2A0-30E0-9841-AAFF-FF98EECB5C41}"/>
              </a:ext>
            </a:extLst>
          </p:cNvPr>
          <p:cNvSpPr>
            <a:spLocks noChangeArrowheads="1"/>
          </p:cNvSpPr>
          <p:nvPr/>
        </p:nvSpPr>
        <p:spPr bwMode="auto">
          <a:xfrm>
            <a:off x="661035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7294" name="Rectangle 79">
            <a:extLst>
              <a:ext uri="{FF2B5EF4-FFF2-40B4-BE49-F238E27FC236}">
                <a16:creationId xmlns:a16="http://schemas.microsoft.com/office/drawing/2014/main" id="{83CFE6F2-62C5-B344-A371-EA2EC90A7A81}"/>
              </a:ext>
            </a:extLst>
          </p:cNvPr>
          <p:cNvSpPr>
            <a:spLocks noChangeArrowheads="1"/>
          </p:cNvSpPr>
          <p:nvPr/>
        </p:nvSpPr>
        <p:spPr bwMode="auto">
          <a:xfrm>
            <a:off x="661035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D73FE17C-5D58-914F-A5A5-005748FFF4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BF99123-BADC-B945-AAA5-9F90099B75A6}" type="slidenum">
              <a:rPr lang="zh-CN" altLang="en-US" sz="1400">
                <a:latin typeface="Times New Roman" panose="02020603050405020304" pitchFamily="18" charset="0"/>
              </a:rPr>
              <a:pPr>
                <a:spcBef>
                  <a:spcPct val="0"/>
                </a:spcBef>
                <a:buFontTx/>
                <a:buNone/>
              </a:pPr>
              <a:t>67</a:t>
            </a:fld>
            <a:endParaRPr lang="en-US" altLang="zh-CN" sz="1400">
              <a:latin typeface="Times New Roman" panose="02020603050405020304" pitchFamily="18" charset="0"/>
            </a:endParaRPr>
          </a:p>
        </p:txBody>
      </p:sp>
      <p:sp>
        <p:nvSpPr>
          <p:cNvPr id="139267" name="Rectangle 2">
            <a:extLst>
              <a:ext uri="{FF2B5EF4-FFF2-40B4-BE49-F238E27FC236}">
                <a16:creationId xmlns:a16="http://schemas.microsoft.com/office/drawing/2014/main" id="{4930FA48-E743-034F-95AA-E44451223E2F}"/>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9268" name="Rectangle 3">
            <a:extLst>
              <a:ext uri="{FF2B5EF4-FFF2-40B4-BE49-F238E27FC236}">
                <a16:creationId xmlns:a16="http://schemas.microsoft.com/office/drawing/2014/main" id="{CF2B11F4-688E-C743-818B-C626497A4DA7}"/>
              </a:ext>
            </a:extLst>
          </p:cNvPr>
          <p:cNvSpPr>
            <a:spLocks noGrp="1" noChangeArrowheads="1"/>
          </p:cNvSpPr>
          <p:nvPr>
            <p:ph type="body" idx="1"/>
          </p:nvPr>
        </p:nvSpPr>
        <p:spPr>
          <a:xfrm>
            <a:off x="457200" y="1447800"/>
            <a:ext cx="8077200" cy="4343400"/>
          </a:xfrm>
        </p:spPr>
        <p:txBody>
          <a:bodyPr/>
          <a:lstStyle/>
          <a:p>
            <a:r>
              <a:rPr lang="en-US" altLang="zh-CN">
                <a:ea typeface="宋体" panose="02010600030101010101" pitchFamily="2" charset="-122"/>
              </a:rPr>
              <a:t>High-Order Bit Indexing</a:t>
            </a:r>
          </a:p>
          <a:p>
            <a:pPr lvl="1"/>
            <a:r>
              <a:rPr lang="en-US" altLang="zh-CN">
                <a:ea typeface="宋体" panose="02010600030101010101" pitchFamily="2" charset="-122"/>
              </a:rPr>
              <a:t>Adjacent memory lines would map to same cache entry</a:t>
            </a:r>
          </a:p>
          <a:p>
            <a:pPr lvl="1"/>
            <a:r>
              <a:rPr lang="en-US" altLang="zh-CN">
                <a:ea typeface="宋体" panose="02010600030101010101" pitchFamily="2" charset="-122"/>
              </a:rPr>
              <a:t>Poor use of </a:t>
            </a:r>
            <a:r>
              <a:rPr lang="en-US" altLang="zh-CN">
                <a:solidFill>
                  <a:srgbClr val="FF0000"/>
                </a:solidFill>
                <a:ea typeface="宋体" panose="02010600030101010101" pitchFamily="2" charset="-122"/>
              </a:rPr>
              <a:t>spatial locality</a:t>
            </a:r>
          </a:p>
          <a:p>
            <a:r>
              <a:rPr lang="en-US" altLang="zh-CN">
                <a:ea typeface="宋体" panose="02010600030101010101" pitchFamily="2" charset="-122"/>
              </a:rPr>
              <a:t>Middle-Order Bit Indexing</a:t>
            </a:r>
          </a:p>
          <a:p>
            <a:pPr lvl="1"/>
            <a:r>
              <a:rPr lang="en-US" altLang="zh-CN">
                <a:ea typeface="宋体" panose="02010600030101010101" pitchFamily="2" charset="-122"/>
              </a:rPr>
              <a:t>Consecutive memory lines map to different cache lines</a:t>
            </a:r>
          </a:p>
          <a:p>
            <a:pPr lvl="1"/>
            <a:r>
              <a:rPr lang="en-US" altLang="zh-CN">
                <a:ea typeface="宋体" panose="02010600030101010101" pitchFamily="2" charset="-122"/>
              </a:rPr>
              <a:t>Can hold C-byte region of address space in cache at one time</a:t>
            </a:r>
            <a:endParaRPr lang="zh-CN" altLang="en-US">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A9F4EDB9-5DF0-5044-A1A3-3FBABA0073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08016D6-EFE9-B44C-BF3F-3B83AD27BD07}" type="slidenum">
              <a:rPr lang="zh-CN" altLang="en-US" sz="1400">
                <a:latin typeface="Times New Roman" panose="02020603050405020304" pitchFamily="18" charset="0"/>
              </a:rPr>
              <a:pPr>
                <a:spcBef>
                  <a:spcPct val="0"/>
                </a:spcBef>
                <a:buFontTx/>
                <a:buNone/>
              </a:pPr>
              <a:t>68</a:t>
            </a:fld>
            <a:endParaRPr lang="en-US" altLang="zh-CN" sz="1400">
              <a:latin typeface="Times New Roman" panose="02020603050405020304" pitchFamily="18" charset="0"/>
            </a:endParaRPr>
          </a:p>
        </p:txBody>
      </p:sp>
      <p:sp>
        <p:nvSpPr>
          <p:cNvPr id="141315" name="Rectangle 2">
            <a:extLst>
              <a:ext uri="{FF2B5EF4-FFF2-40B4-BE49-F238E27FC236}">
                <a16:creationId xmlns:a16="http://schemas.microsoft.com/office/drawing/2014/main" id="{F402FC45-2286-A140-BB03-87C03AB6F6E2}"/>
              </a:ext>
            </a:extLst>
          </p:cNvPr>
          <p:cNvSpPr>
            <a:spLocks noGrp="1" noChangeArrowheads="1"/>
          </p:cNvSpPr>
          <p:nvPr>
            <p:ph type="title"/>
          </p:nvPr>
        </p:nvSpPr>
        <p:spPr/>
        <p:txBody>
          <a:bodyPr/>
          <a:lstStyle/>
          <a:p>
            <a:r>
              <a:rPr lang="en-US" altLang="zh-CN">
                <a:ea typeface="宋体" panose="02010600030101010101" pitchFamily="2" charset="-122"/>
              </a:rPr>
              <a:t>Set associative caches</a:t>
            </a:r>
          </a:p>
        </p:txBody>
      </p:sp>
      <p:sp>
        <p:nvSpPr>
          <p:cNvPr id="141316" name="Rectangle 3">
            <a:extLst>
              <a:ext uri="{FF2B5EF4-FFF2-40B4-BE49-F238E27FC236}">
                <a16:creationId xmlns:a16="http://schemas.microsoft.com/office/drawing/2014/main" id="{A60BF5A2-EF67-7C43-BC56-DDF0AC04F2E3}"/>
              </a:ext>
            </a:extLst>
          </p:cNvPr>
          <p:cNvSpPr>
            <a:spLocks noGrp="1" noChangeArrowheads="1"/>
          </p:cNvSpPr>
          <p:nvPr>
            <p:ph type="body" idx="1"/>
          </p:nvPr>
        </p:nvSpPr>
        <p:spPr>
          <a:xfrm>
            <a:off x="457200" y="1600200"/>
            <a:ext cx="8305800" cy="609600"/>
          </a:xfrm>
        </p:spPr>
        <p:txBody>
          <a:bodyPr/>
          <a:lstStyle/>
          <a:p>
            <a:r>
              <a:rPr lang="en-US" altLang="zh-CN">
                <a:ea typeface="宋体" panose="02010600030101010101" pitchFamily="2" charset="-122"/>
              </a:rPr>
              <a:t>Characterized by more than one line per set</a:t>
            </a:r>
          </a:p>
        </p:txBody>
      </p:sp>
      <p:grpSp>
        <p:nvGrpSpPr>
          <p:cNvPr id="141317" name="Group 4">
            <a:extLst>
              <a:ext uri="{FF2B5EF4-FFF2-40B4-BE49-F238E27FC236}">
                <a16:creationId xmlns:a16="http://schemas.microsoft.com/office/drawing/2014/main" id="{C163E56F-8680-7344-90F8-E847E5A1CE77}"/>
              </a:ext>
            </a:extLst>
          </p:cNvPr>
          <p:cNvGrpSpPr>
            <a:grpSpLocks/>
          </p:cNvGrpSpPr>
          <p:nvPr/>
        </p:nvGrpSpPr>
        <p:grpSpPr bwMode="auto">
          <a:xfrm>
            <a:off x="590550" y="2209800"/>
            <a:ext cx="7964488" cy="3733800"/>
            <a:chOff x="944" y="1392"/>
            <a:chExt cx="4453" cy="2034"/>
          </a:xfrm>
        </p:grpSpPr>
        <p:sp>
          <p:nvSpPr>
            <p:cNvPr id="141318" name="Rectangle 5">
              <a:extLst>
                <a:ext uri="{FF2B5EF4-FFF2-40B4-BE49-F238E27FC236}">
                  <a16:creationId xmlns:a16="http://schemas.microsoft.com/office/drawing/2014/main" id="{7C7A926E-8109-0241-8C59-19A5683E43DB}"/>
                </a:ext>
              </a:extLst>
            </p:cNvPr>
            <p:cNvSpPr>
              <a:spLocks noChangeArrowheads="1"/>
            </p:cNvSpPr>
            <p:nvPr/>
          </p:nvSpPr>
          <p:spPr bwMode="auto">
            <a:xfrm>
              <a:off x="1498" y="1392"/>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1319" name="Rectangle 6">
              <a:extLst>
                <a:ext uri="{FF2B5EF4-FFF2-40B4-BE49-F238E27FC236}">
                  <a16:creationId xmlns:a16="http://schemas.microsoft.com/office/drawing/2014/main" id="{6F83A2DF-0593-9348-A799-A5853BFD8D8A}"/>
                </a:ext>
              </a:extLst>
            </p:cNvPr>
            <p:cNvSpPr>
              <a:spLocks noChangeArrowheads="1"/>
            </p:cNvSpPr>
            <p:nvPr/>
          </p:nvSpPr>
          <p:spPr bwMode="auto">
            <a:xfrm>
              <a:off x="1642" y="145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20" name="Rectangle 7">
              <a:extLst>
                <a:ext uri="{FF2B5EF4-FFF2-40B4-BE49-F238E27FC236}">
                  <a16:creationId xmlns:a16="http://schemas.microsoft.com/office/drawing/2014/main" id="{EEF5FF8E-E228-454A-A5D5-D250789E887D}"/>
                </a:ext>
              </a:extLst>
            </p:cNvPr>
            <p:cNvSpPr>
              <a:spLocks noChangeArrowheads="1"/>
            </p:cNvSpPr>
            <p:nvPr/>
          </p:nvSpPr>
          <p:spPr bwMode="auto">
            <a:xfrm>
              <a:off x="2074" y="145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21" name="Text Box 8">
              <a:extLst>
                <a:ext uri="{FF2B5EF4-FFF2-40B4-BE49-F238E27FC236}">
                  <a16:creationId xmlns:a16="http://schemas.microsoft.com/office/drawing/2014/main" id="{F26BA91C-A326-864C-BD9C-0A22A6A839B0}"/>
                </a:ext>
              </a:extLst>
            </p:cNvPr>
            <p:cNvSpPr txBox="1">
              <a:spLocks noChangeArrowheads="1"/>
            </p:cNvSpPr>
            <p:nvPr/>
          </p:nvSpPr>
          <p:spPr bwMode="auto">
            <a:xfrm>
              <a:off x="1083" y="1559"/>
              <a:ext cx="40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141322" name="AutoShape 9">
              <a:extLst>
                <a:ext uri="{FF2B5EF4-FFF2-40B4-BE49-F238E27FC236}">
                  <a16:creationId xmlns:a16="http://schemas.microsoft.com/office/drawing/2014/main" id="{06D9049F-F865-A042-A4FB-3BE1F1E748B4}"/>
                </a:ext>
              </a:extLst>
            </p:cNvPr>
            <p:cNvSpPr>
              <a:spLocks/>
            </p:cNvSpPr>
            <p:nvPr/>
          </p:nvSpPr>
          <p:spPr bwMode="auto">
            <a:xfrm>
              <a:off x="4234" y="1392"/>
              <a:ext cx="91" cy="585"/>
            </a:xfrm>
            <a:prstGeom prst="rightBrace">
              <a:avLst>
                <a:gd name="adj1" fmla="val 5357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1323" name="Text Box 10">
              <a:extLst>
                <a:ext uri="{FF2B5EF4-FFF2-40B4-BE49-F238E27FC236}">
                  <a16:creationId xmlns:a16="http://schemas.microsoft.com/office/drawing/2014/main" id="{BDC965FF-B9FC-2349-AF7F-5064688AD056}"/>
                </a:ext>
              </a:extLst>
            </p:cNvPr>
            <p:cNvSpPr txBox="1">
              <a:spLocks noChangeArrowheads="1"/>
            </p:cNvSpPr>
            <p:nvPr/>
          </p:nvSpPr>
          <p:spPr bwMode="auto">
            <a:xfrm>
              <a:off x="4361" y="1587"/>
              <a:ext cx="103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E=2</a:t>
              </a:r>
              <a:r>
                <a:rPr lang="en-US" altLang="zh-CN" sz="1600">
                  <a:latin typeface="Helvetica" pitchFamily="2" charset="0"/>
                </a:rPr>
                <a:t>  lines per set</a:t>
              </a:r>
            </a:p>
          </p:txBody>
        </p:sp>
        <p:sp>
          <p:nvSpPr>
            <p:cNvPr id="141324" name="Rectangle 11">
              <a:extLst>
                <a:ext uri="{FF2B5EF4-FFF2-40B4-BE49-F238E27FC236}">
                  <a16:creationId xmlns:a16="http://schemas.microsoft.com/office/drawing/2014/main" id="{42651F8B-D869-0049-AEE2-F83F096478F9}"/>
                </a:ext>
              </a:extLst>
            </p:cNvPr>
            <p:cNvSpPr>
              <a:spLocks noChangeArrowheads="1"/>
            </p:cNvSpPr>
            <p:nvPr/>
          </p:nvSpPr>
          <p:spPr bwMode="auto">
            <a:xfrm>
              <a:off x="1496" y="2064"/>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1325" name="Text Box 12">
              <a:extLst>
                <a:ext uri="{FF2B5EF4-FFF2-40B4-BE49-F238E27FC236}">
                  <a16:creationId xmlns:a16="http://schemas.microsoft.com/office/drawing/2014/main" id="{1AA0DC8E-61E2-CC4C-9E9A-A6DBE42D2F51}"/>
                </a:ext>
              </a:extLst>
            </p:cNvPr>
            <p:cNvSpPr txBox="1">
              <a:spLocks noChangeArrowheads="1"/>
            </p:cNvSpPr>
            <p:nvPr/>
          </p:nvSpPr>
          <p:spPr bwMode="auto">
            <a:xfrm>
              <a:off x="1081" y="2231"/>
              <a:ext cx="40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1:</a:t>
              </a:r>
            </a:p>
          </p:txBody>
        </p:sp>
        <p:sp>
          <p:nvSpPr>
            <p:cNvPr id="141326" name="Rectangle 13">
              <a:extLst>
                <a:ext uri="{FF2B5EF4-FFF2-40B4-BE49-F238E27FC236}">
                  <a16:creationId xmlns:a16="http://schemas.microsoft.com/office/drawing/2014/main" id="{F941317D-5F47-0443-9A31-15AA43D649B1}"/>
                </a:ext>
              </a:extLst>
            </p:cNvPr>
            <p:cNvSpPr>
              <a:spLocks noChangeArrowheads="1"/>
            </p:cNvSpPr>
            <p:nvPr/>
          </p:nvSpPr>
          <p:spPr bwMode="auto">
            <a:xfrm>
              <a:off x="1496" y="2841"/>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1327" name="Text Box 14">
              <a:extLst>
                <a:ext uri="{FF2B5EF4-FFF2-40B4-BE49-F238E27FC236}">
                  <a16:creationId xmlns:a16="http://schemas.microsoft.com/office/drawing/2014/main" id="{0CCD2524-86D6-F246-9743-7287B065EA5C}"/>
                </a:ext>
              </a:extLst>
            </p:cNvPr>
            <p:cNvSpPr txBox="1">
              <a:spLocks noChangeArrowheads="1"/>
            </p:cNvSpPr>
            <p:nvPr/>
          </p:nvSpPr>
          <p:spPr bwMode="auto">
            <a:xfrm>
              <a:off x="944" y="3008"/>
              <a:ext cx="5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S-1:</a:t>
              </a:r>
            </a:p>
          </p:txBody>
        </p:sp>
        <p:sp>
          <p:nvSpPr>
            <p:cNvPr id="141328" name="Rectangle 15">
              <a:extLst>
                <a:ext uri="{FF2B5EF4-FFF2-40B4-BE49-F238E27FC236}">
                  <a16:creationId xmlns:a16="http://schemas.microsoft.com/office/drawing/2014/main" id="{AE56E4AA-1D80-E04C-8EA3-FEC6ED07497E}"/>
                </a:ext>
              </a:extLst>
            </p:cNvPr>
            <p:cNvSpPr>
              <a:spLocks noChangeArrowheads="1"/>
            </p:cNvSpPr>
            <p:nvPr/>
          </p:nvSpPr>
          <p:spPr bwMode="auto">
            <a:xfrm>
              <a:off x="2650" y="2649"/>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141329" name="Rectangle 16">
              <a:extLst>
                <a:ext uri="{FF2B5EF4-FFF2-40B4-BE49-F238E27FC236}">
                  <a16:creationId xmlns:a16="http://schemas.microsoft.com/office/drawing/2014/main" id="{0860595D-9821-3D4D-9170-94386AEB3CD4}"/>
                </a:ext>
              </a:extLst>
            </p:cNvPr>
            <p:cNvSpPr>
              <a:spLocks noChangeArrowheads="1"/>
            </p:cNvSpPr>
            <p:nvPr/>
          </p:nvSpPr>
          <p:spPr bwMode="auto">
            <a:xfrm>
              <a:off x="2794" y="145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0" name="Rectangle 17">
              <a:extLst>
                <a:ext uri="{FF2B5EF4-FFF2-40B4-BE49-F238E27FC236}">
                  <a16:creationId xmlns:a16="http://schemas.microsoft.com/office/drawing/2014/main" id="{A6752763-3138-514C-B210-BCCE368303FE}"/>
                </a:ext>
              </a:extLst>
            </p:cNvPr>
            <p:cNvSpPr>
              <a:spLocks noChangeArrowheads="1"/>
            </p:cNvSpPr>
            <p:nvPr/>
          </p:nvSpPr>
          <p:spPr bwMode="auto">
            <a:xfrm>
              <a:off x="1642" y="169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31" name="Rectangle 18">
              <a:extLst>
                <a:ext uri="{FF2B5EF4-FFF2-40B4-BE49-F238E27FC236}">
                  <a16:creationId xmlns:a16="http://schemas.microsoft.com/office/drawing/2014/main" id="{23E559F9-FD0E-7346-AC9B-3EE1388F7C9F}"/>
                </a:ext>
              </a:extLst>
            </p:cNvPr>
            <p:cNvSpPr>
              <a:spLocks noChangeArrowheads="1"/>
            </p:cNvSpPr>
            <p:nvPr/>
          </p:nvSpPr>
          <p:spPr bwMode="auto">
            <a:xfrm>
              <a:off x="2074" y="169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32" name="Rectangle 19">
              <a:extLst>
                <a:ext uri="{FF2B5EF4-FFF2-40B4-BE49-F238E27FC236}">
                  <a16:creationId xmlns:a16="http://schemas.microsoft.com/office/drawing/2014/main" id="{CEFC25FC-2D72-E14C-938A-D9A3E863B180}"/>
                </a:ext>
              </a:extLst>
            </p:cNvPr>
            <p:cNvSpPr>
              <a:spLocks noChangeArrowheads="1"/>
            </p:cNvSpPr>
            <p:nvPr/>
          </p:nvSpPr>
          <p:spPr bwMode="auto">
            <a:xfrm>
              <a:off x="2794" y="169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3" name="Rectangle 20">
              <a:extLst>
                <a:ext uri="{FF2B5EF4-FFF2-40B4-BE49-F238E27FC236}">
                  <a16:creationId xmlns:a16="http://schemas.microsoft.com/office/drawing/2014/main" id="{AF720D28-ECF4-6C42-8F6A-E0570401B003}"/>
                </a:ext>
              </a:extLst>
            </p:cNvPr>
            <p:cNvSpPr>
              <a:spLocks noChangeArrowheads="1"/>
            </p:cNvSpPr>
            <p:nvPr/>
          </p:nvSpPr>
          <p:spPr bwMode="auto">
            <a:xfrm>
              <a:off x="1642" y="213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34" name="Rectangle 21">
              <a:extLst>
                <a:ext uri="{FF2B5EF4-FFF2-40B4-BE49-F238E27FC236}">
                  <a16:creationId xmlns:a16="http://schemas.microsoft.com/office/drawing/2014/main" id="{92368A7A-266A-F342-8C06-456519314C7F}"/>
                </a:ext>
              </a:extLst>
            </p:cNvPr>
            <p:cNvSpPr>
              <a:spLocks noChangeArrowheads="1"/>
            </p:cNvSpPr>
            <p:nvPr/>
          </p:nvSpPr>
          <p:spPr bwMode="auto">
            <a:xfrm>
              <a:off x="2074" y="213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35" name="Rectangle 22">
              <a:extLst>
                <a:ext uri="{FF2B5EF4-FFF2-40B4-BE49-F238E27FC236}">
                  <a16:creationId xmlns:a16="http://schemas.microsoft.com/office/drawing/2014/main" id="{478B57A9-798A-9B45-AF0C-B01230B8F376}"/>
                </a:ext>
              </a:extLst>
            </p:cNvPr>
            <p:cNvSpPr>
              <a:spLocks noChangeArrowheads="1"/>
            </p:cNvSpPr>
            <p:nvPr/>
          </p:nvSpPr>
          <p:spPr bwMode="auto">
            <a:xfrm>
              <a:off x="2794" y="213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6" name="Rectangle 23">
              <a:extLst>
                <a:ext uri="{FF2B5EF4-FFF2-40B4-BE49-F238E27FC236}">
                  <a16:creationId xmlns:a16="http://schemas.microsoft.com/office/drawing/2014/main" id="{0D57EA37-EAAC-6343-AF12-808EDEDF506D}"/>
                </a:ext>
              </a:extLst>
            </p:cNvPr>
            <p:cNvSpPr>
              <a:spLocks noChangeArrowheads="1"/>
            </p:cNvSpPr>
            <p:nvPr/>
          </p:nvSpPr>
          <p:spPr bwMode="auto">
            <a:xfrm>
              <a:off x="1642" y="237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37" name="Rectangle 24">
              <a:extLst>
                <a:ext uri="{FF2B5EF4-FFF2-40B4-BE49-F238E27FC236}">
                  <a16:creationId xmlns:a16="http://schemas.microsoft.com/office/drawing/2014/main" id="{A362371D-0BF5-FF47-BDAC-AB86D07BACEB}"/>
                </a:ext>
              </a:extLst>
            </p:cNvPr>
            <p:cNvSpPr>
              <a:spLocks noChangeArrowheads="1"/>
            </p:cNvSpPr>
            <p:nvPr/>
          </p:nvSpPr>
          <p:spPr bwMode="auto">
            <a:xfrm>
              <a:off x="2074" y="237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38" name="Rectangle 25">
              <a:extLst>
                <a:ext uri="{FF2B5EF4-FFF2-40B4-BE49-F238E27FC236}">
                  <a16:creationId xmlns:a16="http://schemas.microsoft.com/office/drawing/2014/main" id="{CB9BD8BD-1721-4A44-8C93-57B67293B7B5}"/>
                </a:ext>
              </a:extLst>
            </p:cNvPr>
            <p:cNvSpPr>
              <a:spLocks noChangeArrowheads="1"/>
            </p:cNvSpPr>
            <p:nvPr/>
          </p:nvSpPr>
          <p:spPr bwMode="auto">
            <a:xfrm>
              <a:off x="2794" y="237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9" name="Rectangle 26">
              <a:extLst>
                <a:ext uri="{FF2B5EF4-FFF2-40B4-BE49-F238E27FC236}">
                  <a16:creationId xmlns:a16="http://schemas.microsoft.com/office/drawing/2014/main" id="{2E782CF0-CD34-0043-B177-5E241481DFE4}"/>
                </a:ext>
              </a:extLst>
            </p:cNvPr>
            <p:cNvSpPr>
              <a:spLocks noChangeArrowheads="1"/>
            </p:cNvSpPr>
            <p:nvPr/>
          </p:nvSpPr>
          <p:spPr bwMode="auto">
            <a:xfrm>
              <a:off x="1642" y="289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40" name="Rectangle 27">
              <a:extLst>
                <a:ext uri="{FF2B5EF4-FFF2-40B4-BE49-F238E27FC236}">
                  <a16:creationId xmlns:a16="http://schemas.microsoft.com/office/drawing/2014/main" id="{BB4AB26A-4D82-FE47-907C-201D866CCEDD}"/>
                </a:ext>
              </a:extLst>
            </p:cNvPr>
            <p:cNvSpPr>
              <a:spLocks noChangeArrowheads="1"/>
            </p:cNvSpPr>
            <p:nvPr/>
          </p:nvSpPr>
          <p:spPr bwMode="auto">
            <a:xfrm>
              <a:off x="2074" y="289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41" name="Rectangle 28">
              <a:extLst>
                <a:ext uri="{FF2B5EF4-FFF2-40B4-BE49-F238E27FC236}">
                  <a16:creationId xmlns:a16="http://schemas.microsoft.com/office/drawing/2014/main" id="{30F55126-507A-4F44-817D-6372443C705C}"/>
                </a:ext>
              </a:extLst>
            </p:cNvPr>
            <p:cNvSpPr>
              <a:spLocks noChangeArrowheads="1"/>
            </p:cNvSpPr>
            <p:nvPr/>
          </p:nvSpPr>
          <p:spPr bwMode="auto">
            <a:xfrm>
              <a:off x="2794" y="289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42" name="Rectangle 29">
              <a:extLst>
                <a:ext uri="{FF2B5EF4-FFF2-40B4-BE49-F238E27FC236}">
                  <a16:creationId xmlns:a16="http://schemas.microsoft.com/office/drawing/2014/main" id="{42619711-C980-CF4C-BAC9-17D4968E29D3}"/>
                </a:ext>
              </a:extLst>
            </p:cNvPr>
            <p:cNvSpPr>
              <a:spLocks noChangeArrowheads="1"/>
            </p:cNvSpPr>
            <p:nvPr/>
          </p:nvSpPr>
          <p:spPr bwMode="auto">
            <a:xfrm>
              <a:off x="1642" y="313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43" name="Rectangle 30">
              <a:extLst>
                <a:ext uri="{FF2B5EF4-FFF2-40B4-BE49-F238E27FC236}">
                  <a16:creationId xmlns:a16="http://schemas.microsoft.com/office/drawing/2014/main" id="{00CF3A80-7F20-2446-96AF-D2C6A54EDBD8}"/>
                </a:ext>
              </a:extLst>
            </p:cNvPr>
            <p:cNvSpPr>
              <a:spLocks noChangeArrowheads="1"/>
            </p:cNvSpPr>
            <p:nvPr/>
          </p:nvSpPr>
          <p:spPr bwMode="auto">
            <a:xfrm>
              <a:off x="2074" y="313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44" name="Rectangle 31">
              <a:extLst>
                <a:ext uri="{FF2B5EF4-FFF2-40B4-BE49-F238E27FC236}">
                  <a16:creationId xmlns:a16="http://schemas.microsoft.com/office/drawing/2014/main" id="{C09C304A-50F9-9342-9496-855DB68C933D}"/>
                </a:ext>
              </a:extLst>
            </p:cNvPr>
            <p:cNvSpPr>
              <a:spLocks noChangeArrowheads="1"/>
            </p:cNvSpPr>
            <p:nvPr/>
          </p:nvSpPr>
          <p:spPr bwMode="auto">
            <a:xfrm>
              <a:off x="2794" y="313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64A02E22-1528-1145-A189-3F0DB91ED0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6A0B59C-40CC-0C45-B765-447A05DDAE1E}" type="slidenum">
              <a:rPr lang="zh-CN" altLang="en-US" sz="1400">
                <a:latin typeface="Times New Roman" panose="02020603050405020304" pitchFamily="18" charset="0"/>
              </a:rPr>
              <a:pPr>
                <a:spcBef>
                  <a:spcPct val="0"/>
                </a:spcBef>
                <a:buFontTx/>
                <a:buNone/>
              </a:pPr>
              <a:t>69</a:t>
            </a:fld>
            <a:endParaRPr lang="en-US" altLang="zh-CN" sz="1400">
              <a:latin typeface="Times New Roman" panose="02020603050405020304" pitchFamily="18" charset="0"/>
            </a:endParaRPr>
          </a:p>
        </p:txBody>
      </p:sp>
      <p:sp>
        <p:nvSpPr>
          <p:cNvPr id="143363" name="Rectangle 2">
            <a:extLst>
              <a:ext uri="{FF2B5EF4-FFF2-40B4-BE49-F238E27FC236}">
                <a16:creationId xmlns:a16="http://schemas.microsoft.com/office/drawing/2014/main" id="{ACD4D283-9944-9347-9BAB-4DEFACE1F54B}"/>
              </a:ext>
            </a:extLst>
          </p:cNvPr>
          <p:cNvSpPr>
            <a:spLocks noGrp="1" noChangeArrowheads="1"/>
          </p:cNvSpPr>
          <p:nvPr>
            <p:ph type="title"/>
          </p:nvPr>
        </p:nvSpPr>
        <p:spPr/>
        <p:txBody>
          <a:bodyPr/>
          <a:lstStyle/>
          <a:p>
            <a:r>
              <a:rPr lang="en-US" altLang="zh-CN">
                <a:ea typeface="宋体" panose="02010600030101010101" pitchFamily="2" charset="-122"/>
              </a:rPr>
              <a:t>Accessing set associative caches</a:t>
            </a:r>
          </a:p>
        </p:txBody>
      </p:sp>
      <p:sp>
        <p:nvSpPr>
          <p:cNvPr id="143364" name="Rectangle 3">
            <a:extLst>
              <a:ext uri="{FF2B5EF4-FFF2-40B4-BE49-F238E27FC236}">
                <a16:creationId xmlns:a16="http://schemas.microsoft.com/office/drawing/2014/main" id="{7FDAA260-5DF3-2F43-AFE9-4BF388567300}"/>
              </a:ext>
            </a:extLst>
          </p:cNvPr>
          <p:cNvSpPr>
            <a:spLocks noGrp="1" noChangeArrowheads="1"/>
          </p:cNvSpPr>
          <p:nvPr>
            <p:ph type="body" idx="1"/>
          </p:nvPr>
        </p:nvSpPr>
        <p:spPr>
          <a:xfrm>
            <a:off x="457200" y="1600200"/>
            <a:ext cx="8305800" cy="914400"/>
          </a:xfrm>
        </p:spPr>
        <p:txBody>
          <a:bodyPr/>
          <a:lstStyle/>
          <a:p>
            <a:pPr>
              <a:lnSpc>
                <a:spcPct val="90000"/>
              </a:lnSpc>
            </a:pPr>
            <a:r>
              <a:rPr lang="en-US" altLang="zh-CN">
                <a:ea typeface="宋体" panose="02010600030101010101" pitchFamily="2" charset="-122"/>
              </a:rPr>
              <a:t>Set selection</a:t>
            </a:r>
          </a:p>
          <a:p>
            <a:pPr lvl="1">
              <a:lnSpc>
                <a:spcPct val="90000"/>
              </a:lnSpc>
            </a:pPr>
            <a:r>
              <a:rPr lang="en-US" altLang="zh-CN">
                <a:ea typeface="宋体" panose="02010600030101010101" pitchFamily="2" charset="-122"/>
              </a:rPr>
              <a:t>identical to direct-mapped cache</a:t>
            </a:r>
          </a:p>
        </p:txBody>
      </p:sp>
      <p:grpSp>
        <p:nvGrpSpPr>
          <p:cNvPr id="143365" name="Group 4">
            <a:extLst>
              <a:ext uri="{FF2B5EF4-FFF2-40B4-BE49-F238E27FC236}">
                <a16:creationId xmlns:a16="http://schemas.microsoft.com/office/drawing/2014/main" id="{C0723BFF-D34C-184E-9E73-E5A1ECE6ABC9}"/>
              </a:ext>
            </a:extLst>
          </p:cNvPr>
          <p:cNvGrpSpPr>
            <a:grpSpLocks/>
          </p:cNvGrpSpPr>
          <p:nvPr/>
        </p:nvGrpSpPr>
        <p:grpSpPr bwMode="auto">
          <a:xfrm>
            <a:off x="0" y="2568575"/>
            <a:ext cx="8770938" cy="3527425"/>
            <a:chOff x="0" y="1330"/>
            <a:chExt cx="5525" cy="2222"/>
          </a:xfrm>
        </p:grpSpPr>
        <p:sp>
          <p:nvSpPr>
            <p:cNvPr id="143366" name="Rectangle 5">
              <a:extLst>
                <a:ext uri="{FF2B5EF4-FFF2-40B4-BE49-F238E27FC236}">
                  <a16:creationId xmlns:a16="http://schemas.microsoft.com/office/drawing/2014/main" id="{4E570E6C-5A86-6F46-B54E-A333E16EEE22}"/>
                </a:ext>
              </a:extLst>
            </p:cNvPr>
            <p:cNvSpPr>
              <a:spLocks noChangeArrowheads="1"/>
            </p:cNvSpPr>
            <p:nvPr/>
          </p:nvSpPr>
          <p:spPr bwMode="auto">
            <a:xfrm>
              <a:off x="2837" y="1330"/>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67" name="Rectangle 6">
              <a:extLst>
                <a:ext uri="{FF2B5EF4-FFF2-40B4-BE49-F238E27FC236}">
                  <a16:creationId xmlns:a16="http://schemas.microsoft.com/office/drawing/2014/main" id="{CF5C1658-0771-F14C-B624-C6F1E8856813}"/>
                </a:ext>
              </a:extLst>
            </p:cNvPr>
            <p:cNvSpPr>
              <a:spLocks noChangeArrowheads="1"/>
            </p:cNvSpPr>
            <p:nvPr/>
          </p:nvSpPr>
          <p:spPr bwMode="auto">
            <a:xfrm>
              <a:off x="2981" y="137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68" name="Rectangle 7">
              <a:extLst>
                <a:ext uri="{FF2B5EF4-FFF2-40B4-BE49-F238E27FC236}">
                  <a16:creationId xmlns:a16="http://schemas.microsoft.com/office/drawing/2014/main" id="{43C150EC-3F5B-F64A-BA87-4934CAD9F5E0}"/>
                </a:ext>
              </a:extLst>
            </p:cNvPr>
            <p:cNvSpPr>
              <a:spLocks noChangeArrowheads="1"/>
            </p:cNvSpPr>
            <p:nvPr/>
          </p:nvSpPr>
          <p:spPr bwMode="auto">
            <a:xfrm>
              <a:off x="2981" y="16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69" name="Rectangle 8">
              <a:extLst>
                <a:ext uri="{FF2B5EF4-FFF2-40B4-BE49-F238E27FC236}">
                  <a16:creationId xmlns:a16="http://schemas.microsoft.com/office/drawing/2014/main" id="{A90FB6DC-F766-2B47-ABF1-9244D774D587}"/>
                </a:ext>
              </a:extLst>
            </p:cNvPr>
            <p:cNvSpPr>
              <a:spLocks noChangeArrowheads="1"/>
            </p:cNvSpPr>
            <p:nvPr/>
          </p:nvSpPr>
          <p:spPr bwMode="auto">
            <a:xfrm>
              <a:off x="3413" y="137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0" name="Rectangle 9">
              <a:extLst>
                <a:ext uri="{FF2B5EF4-FFF2-40B4-BE49-F238E27FC236}">
                  <a16:creationId xmlns:a16="http://schemas.microsoft.com/office/drawing/2014/main" id="{EC163983-43CC-534D-A015-91FB315975B9}"/>
                </a:ext>
              </a:extLst>
            </p:cNvPr>
            <p:cNvSpPr>
              <a:spLocks noChangeArrowheads="1"/>
            </p:cNvSpPr>
            <p:nvPr/>
          </p:nvSpPr>
          <p:spPr bwMode="auto">
            <a:xfrm>
              <a:off x="3413" y="162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1" name="Text Box 10">
              <a:extLst>
                <a:ext uri="{FF2B5EF4-FFF2-40B4-BE49-F238E27FC236}">
                  <a16:creationId xmlns:a16="http://schemas.microsoft.com/office/drawing/2014/main" id="{06E672ED-B01D-914A-99E4-EE8610F94F66}"/>
                </a:ext>
              </a:extLst>
            </p:cNvPr>
            <p:cNvSpPr txBox="1">
              <a:spLocks noChangeArrowheads="1"/>
            </p:cNvSpPr>
            <p:nvPr/>
          </p:nvSpPr>
          <p:spPr bwMode="auto">
            <a:xfrm>
              <a:off x="2397" y="1483"/>
              <a:ext cx="4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143372" name="Rectangle 11">
              <a:extLst>
                <a:ext uri="{FF2B5EF4-FFF2-40B4-BE49-F238E27FC236}">
                  <a16:creationId xmlns:a16="http://schemas.microsoft.com/office/drawing/2014/main" id="{95893B1E-36C3-814C-9C06-B48EF21725B0}"/>
                </a:ext>
              </a:extLst>
            </p:cNvPr>
            <p:cNvSpPr>
              <a:spLocks noChangeArrowheads="1"/>
            </p:cNvSpPr>
            <p:nvPr/>
          </p:nvSpPr>
          <p:spPr bwMode="auto">
            <a:xfrm>
              <a:off x="2835" y="2002"/>
              <a:ext cx="2688" cy="585"/>
            </a:xfrm>
            <a:prstGeom prst="rect">
              <a:avLst/>
            </a:prstGeom>
            <a:solidFill>
              <a:srgbClr val="FFFF99">
                <a:alpha val="50195"/>
              </a:srgbClr>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73" name="Rectangle 12">
              <a:extLst>
                <a:ext uri="{FF2B5EF4-FFF2-40B4-BE49-F238E27FC236}">
                  <a16:creationId xmlns:a16="http://schemas.microsoft.com/office/drawing/2014/main" id="{B9AB888F-B74F-1A49-AA2A-CF74A270BC16}"/>
                </a:ext>
              </a:extLst>
            </p:cNvPr>
            <p:cNvSpPr>
              <a:spLocks noChangeArrowheads="1"/>
            </p:cNvSpPr>
            <p:nvPr/>
          </p:nvSpPr>
          <p:spPr bwMode="auto">
            <a:xfrm>
              <a:off x="2979" y="205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74" name="Rectangle 13">
              <a:extLst>
                <a:ext uri="{FF2B5EF4-FFF2-40B4-BE49-F238E27FC236}">
                  <a16:creationId xmlns:a16="http://schemas.microsoft.com/office/drawing/2014/main" id="{7F7B760F-B4FA-A04B-8E22-2A257451C679}"/>
                </a:ext>
              </a:extLst>
            </p:cNvPr>
            <p:cNvSpPr>
              <a:spLocks noChangeArrowheads="1"/>
            </p:cNvSpPr>
            <p:nvPr/>
          </p:nvSpPr>
          <p:spPr bwMode="auto">
            <a:xfrm>
              <a:off x="2979" y="2299"/>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75" name="Rectangle 14">
              <a:extLst>
                <a:ext uri="{FF2B5EF4-FFF2-40B4-BE49-F238E27FC236}">
                  <a16:creationId xmlns:a16="http://schemas.microsoft.com/office/drawing/2014/main" id="{1DB42887-7D3E-5641-8737-02700FCFB4B1}"/>
                </a:ext>
              </a:extLst>
            </p:cNvPr>
            <p:cNvSpPr>
              <a:spLocks noChangeArrowheads="1"/>
            </p:cNvSpPr>
            <p:nvPr/>
          </p:nvSpPr>
          <p:spPr bwMode="auto">
            <a:xfrm>
              <a:off x="3411" y="205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6" name="Rectangle 15">
              <a:extLst>
                <a:ext uri="{FF2B5EF4-FFF2-40B4-BE49-F238E27FC236}">
                  <a16:creationId xmlns:a16="http://schemas.microsoft.com/office/drawing/2014/main" id="{5ACB42C3-2E24-2F4E-B98C-142EB18EB5E2}"/>
                </a:ext>
              </a:extLst>
            </p:cNvPr>
            <p:cNvSpPr>
              <a:spLocks noChangeArrowheads="1"/>
            </p:cNvSpPr>
            <p:nvPr/>
          </p:nvSpPr>
          <p:spPr bwMode="auto">
            <a:xfrm>
              <a:off x="3411" y="2299"/>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7" name="Text Box 16">
              <a:extLst>
                <a:ext uri="{FF2B5EF4-FFF2-40B4-BE49-F238E27FC236}">
                  <a16:creationId xmlns:a16="http://schemas.microsoft.com/office/drawing/2014/main" id="{288EDC50-861C-944C-8FA8-6CE49A6865B6}"/>
                </a:ext>
              </a:extLst>
            </p:cNvPr>
            <p:cNvSpPr txBox="1">
              <a:spLocks noChangeArrowheads="1"/>
            </p:cNvSpPr>
            <p:nvPr/>
          </p:nvSpPr>
          <p:spPr bwMode="auto">
            <a:xfrm>
              <a:off x="2395" y="2155"/>
              <a:ext cx="4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1:</a:t>
              </a:r>
            </a:p>
          </p:txBody>
        </p:sp>
        <p:sp>
          <p:nvSpPr>
            <p:cNvPr id="143378" name="Rectangle 17">
              <a:extLst>
                <a:ext uri="{FF2B5EF4-FFF2-40B4-BE49-F238E27FC236}">
                  <a16:creationId xmlns:a16="http://schemas.microsoft.com/office/drawing/2014/main" id="{3612B210-7DA6-044E-9F1A-5D2DFBEE272C}"/>
                </a:ext>
              </a:extLst>
            </p:cNvPr>
            <p:cNvSpPr>
              <a:spLocks noChangeArrowheads="1"/>
            </p:cNvSpPr>
            <p:nvPr/>
          </p:nvSpPr>
          <p:spPr bwMode="auto">
            <a:xfrm>
              <a:off x="2835" y="2779"/>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79" name="Rectangle 18">
              <a:extLst>
                <a:ext uri="{FF2B5EF4-FFF2-40B4-BE49-F238E27FC236}">
                  <a16:creationId xmlns:a16="http://schemas.microsoft.com/office/drawing/2014/main" id="{0A34DCFD-9E83-2A44-A1D1-B35656FBB26C}"/>
                </a:ext>
              </a:extLst>
            </p:cNvPr>
            <p:cNvSpPr>
              <a:spLocks noChangeArrowheads="1"/>
            </p:cNvSpPr>
            <p:nvPr/>
          </p:nvSpPr>
          <p:spPr bwMode="auto">
            <a:xfrm>
              <a:off x="2979" y="28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80" name="Rectangle 19">
              <a:extLst>
                <a:ext uri="{FF2B5EF4-FFF2-40B4-BE49-F238E27FC236}">
                  <a16:creationId xmlns:a16="http://schemas.microsoft.com/office/drawing/2014/main" id="{283AAD0C-BB7B-3541-80CB-400FF57BA2E2}"/>
                </a:ext>
              </a:extLst>
            </p:cNvPr>
            <p:cNvSpPr>
              <a:spLocks noChangeArrowheads="1"/>
            </p:cNvSpPr>
            <p:nvPr/>
          </p:nvSpPr>
          <p:spPr bwMode="auto">
            <a:xfrm>
              <a:off x="2979" y="307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81" name="Rectangle 20">
              <a:extLst>
                <a:ext uri="{FF2B5EF4-FFF2-40B4-BE49-F238E27FC236}">
                  <a16:creationId xmlns:a16="http://schemas.microsoft.com/office/drawing/2014/main" id="{A4D8ECCF-999A-4344-BEEE-9560635C23BC}"/>
                </a:ext>
              </a:extLst>
            </p:cNvPr>
            <p:cNvSpPr>
              <a:spLocks noChangeArrowheads="1"/>
            </p:cNvSpPr>
            <p:nvPr/>
          </p:nvSpPr>
          <p:spPr bwMode="auto">
            <a:xfrm>
              <a:off x="3411" y="282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82" name="Rectangle 21">
              <a:extLst>
                <a:ext uri="{FF2B5EF4-FFF2-40B4-BE49-F238E27FC236}">
                  <a16:creationId xmlns:a16="http://schemas.microsoft.com/office/drawing/2014/main" id="{EA761AB8-E894-774C-AB61-79AE5DCACE29}"/>
                </a:ext>
              </a:extLst>
            </p:cNvPr>
            <p:cNvSpPr>
              <a:spLocks noChangeArrowheads="1"/>
            </p:cNvSpPr>
            <p:nvPr/>
          </p:nvSpPr>
          <p:spPr bwMode="auto">
            <a:xfrm>
              <a:off x="3411" y="3076"/>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83" name="Text Box 22">
              <a:extLst>
                <a:ext uri="{FF2B5EF4-FFF2-40B4-BE49-F238E27FC236}">
                  <a16:creationId xmlns:a16="http://schemas.microsoft.com/office/drawing/2014/main" id="{B0E447F7-8048-1347-AE99-A12FD155BEE3}"/>
                </a:ext>
              </a:extLst>
            </p:cNvPr>
            <p:cNvSpPr txBox="1">
              <a:spLocks noChangeArrowheads="1"/>
            </p:cNvSpPr>
            <p:nvPr/>
          </p:nvSpPr>
          <p:spPr bwMode="auto">
            <a:xfrm>
              <a:off x="2251" y="2962"/>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S-1:</a:t>
              </a:r>
            </a:p>
          </p:txBody>
        </p:sp>
        <p:sp>
          <p:nvSpPr>
            <p:cNvPr id="143384" name="Rectangle 23">
              <a:extLst>
                <a:ext uri="{FF2B5EF4-FFF2-40B4-BE49-F238E27FC236}">
                  <a16:creationId xmlns:a16="http://schemas.microsoft.com/office/drawing/2014/main" id="{5A106545-D375-A248-A627-5B1B2F34E371}"/>
                </a:ext>
              </a:extLst>
            </p:cNvPr>
            <p:cNvSpPr>
              <a:spLocks noChangeArrowheads="1"/>
            </p:cNvSpPr>
            <p:nvPr/>
          </p:nvSpPr>
          <p:spPr bwMode="auto">
            <a:xfrm>
              <a:off x="3989" y="2587"/>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143385" name="Rectangle 24">
              <a:extLst>
                <a:ext uri="{FF2B5EF4-FFF2-40B4-BE49-F238E27FC236}">
                  <a16:creationId xmlns:a16="http://schemas.microsoft.com/office/drawing/2014/main" id="{6F66D333-CA2F-AD44-9C3D-ACD141ACE19F}"/>
                </a:ext>
              </a:extLst>
            </p:cNvPr>
            <p:cNvSpPr>
              <a:spLocks noChangeArrowheads="1"/>
            </p:cNvSpPr>
            <p:nvPr/>
          </p:nvSpPr>
          <p:spPr bwMode="auto">
            <a:xfrm>
              <a:off x="276" y="2997"/>
              <a:ext cx="4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sp>
          <p:nvSpPr>
            <p:cNvPr id="143386" name="Rectangle 25">
              <a:extLst>
                <a:ext uri="{FF2B5EF4-FFF2-40B4-BE49-F238E27FC236}">
                  <a16:creationId xmlns:a16="http://schemas.microsoft.com/office/drawing/2014/main" id="{3BF60C4E-B35C-1C48-804C-4D36C20D6CC7}"/>
                </a:ext>
              </a:extLst>
            </p:cNvPr>
            <p:cNvSpPr>
              <a:spLocks noChangeArrowheads="1"/>
            </p:cNvSpPr>
            <p:nvPr/>
          </p:nvSpPr>
          <p:spPr bwMode="auto">
            <a:xfrm>
              <a:off x="968" y="2997"/>
              <a:ext cx="4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 bits</a:t>
              </a:r>
            </a:p>
          </p:txBody>
        </p:sp>
        <p:sp>
          <p:nvSpPr>
            <p:cNvPr id="143387" name="Rectangle 26">
              <a:extLst>
                <a:ext uri="{FF2B5EF4-FFF2-40B4-BE49-F238E27FC236}">
                  <a16:creationId xmlns:a16="http://schemas.microsoft.com/office/drawing/2014/main" id="{59A08A16-D7B1-FC4A-96DB-F5B1567472FA}"/>
                </a:ext>
              </a:extLst>
            </p:cNvPr>
            <p:cNvSpPr>
              <a:spLocks noChangeArrowheads="1"/>
            </p:cNvSpPr>
            <p:nvPr/>
          </p:nvSpPr>
          <p:spPr bwMode="auto">
            <a:xfrm>
              <a:off x="1525" y="3188"/>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88" name="Rectangle 27">
              <a:extLst>
                <a:ext uri="{FF2B5EF4-FFF2-40B4-BE49-F238E27FC236}">
                  <a16:creationId xmlns:a16="http://schemas.microsoft.com/office/drawing/2014/main" id="{70AE36CA-F961-EE41-8D53-8673A2310EC8}"/>
                </a:ext>
              </a:extLst>
            </p:cNvPr>
            <p:cNvSpPr>
              <a:spLocks noChangeArrowheads="1"/>
            </p:cNvSpPr>
            <p:nvPr/>
          </p:nvSpPr>
          <p:spPr bwMode="auto">
            <a:xfrm>
              <a:off x="805" y="3188"/>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0 0  0 0 1</a:t>
              </a:r>
            </a:p>
          </p:txBody>
        </p:sp>
        <p:sp>
          <p:nvSpPr>
            <p:cNvPr id="143389" name="Rectangle 28">
              <a:extLst>
                <a:ext uri="{FF2B5EF4-FFF2-40B4-BE49-F238E27FC236}">
                  <a16:creationId xmlns:a16="http://schemas.microsoft.com/office/drawing/2014/main" id="{705F3FA3-7C91-0144-B53A-3C467B056DAD}"/>
                </a:ext>
              </a:extLst>
            </p:cNvPr>
            <p:cNvSpPr>
              <a:spLocks noChangeArrowheads="1"/>
            </p:cNvSpPr>
            <p:nvPr/>
          </p:nvSpPr>
          <p:spPr bwMode="auto">
            <a:xfrm>
              <a:off x="85" y="3188"/>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90" name="Text Box 29">
              <a:extLst>
                <a:ext uri="{FF2B5EF4-FFF2-40B4-BE49-F238E27FC236}">
                  <a16:creationId xmlns:a16="http://schemas.microsoft.com/office/drawing/2014/main" id="{A2DAB2EB-526C-A148-913A-06C30A18ACB2}"/>
                </a:ext>
              </a:extLst>
            </p:cNvPr>
            <p:cNvSpPr txBox="1">
              <a:spLocks noChangeArrowheads="1"/>
            </p:cNvSpPr>
            <p:nvPr/>
          </p:nvSpPr>
          <p:spPr bwMode="auto">
            <a:xfrm>
              <a:off x="2181" y="3332"/>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43391" name="Text Box 30">
              <a:extLst>
                <a:ext uri="{FF2B5EF4-FFF2-40B4-BE49-F238E27FC236}">
                  <a16:creationId xmlns:a16="http://schemas.microsoft.com/office/drawing/2014/main" id="{95D035CF-7400-FC46-81D2-7402929D2749}"/>
                </a:ext>
              </a:extLst>
            </p:cNvPr>
            <p:cNvSpPr txBox="1">
              <a:spLocks noChangeArrowheads="1"/>
            </p:cNvSpPr>
            <p:nvPr/>
          </p:nvSpPr>
          <p:spPr bwMode="auto">
            <a:xfrm>
              <a:off x="0" y="3332"/>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000">
                  <a:latin typeface="Helvetica" pitchFamily="2" charset="0"/>
                </a:rPr>
                <a:t>m-1</a:t>
              </a:r>
            </a:p>
          </p:txBody>
        </p:sp>
        <p:sp>
          <p:nvSpPr>
            <p:cNvPr id="143392" name="Rectangle 31">
              <a:extLst>
                <a:ext uri="{FF2B5EF4-FFF2-40B4-BE49-F238E27FC236}">
                  <a16:creationId xmlns:a16="http://schemas.microsoft.com/office/drawing/2014/main" id="{33EE6E3C-F748-0E47-9DB7-2768670DDBB7}"/>
                </a:ext>
              </a:extLst>
            </p:cNvPr>
            <p:cNvSpPr>
              <a:spLocks noChangeArrowheads="1"/>
            </p:cNvSpPr>
            <p:nvPr/>
          </p:nvSpPr>
          <p:spPr bwMode="auto">
            <a:xfrm>
              <a:off x="1669" y="3006"/>
              <a:ext cx="4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43393" name="Rectangle 32">
              <a:extLst>
                <a:ext uri="{FF2B5EF4-FFF2-40B4-BE49-F238E27FC236}">
                  <a16:creationId xmlns:a16="http://schemas.microsoft.com/office/drawing/2014/main" id="{29361DF1-766E-7E4F-A0B1-4C8868221533}"/>
                </a:ext>
              </a:extLst>
            </p:cNvPr>
            <p:cNvSpPr>
              <a:spLocks noChangeArrowheads="1"/>
            </p:cNvSpPr>
            <p:nvPr/>
          </p:nvSpPr>
          <p:spPr bwMode="auto">
            <a:xfrm>
              <a:off x="321" y="3342"/>
              <a:ext cx="3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43394" name="Rectangle 33">
              <a:extLst>
                <a:ext uri="{FF2B5EF4-FFF2-40B4-BE49-F238E27FC236}">
                  <a16:creationId xmlns:a16="http://schemas.microsoft.com/office/drawing/2014/main" id="{97BA6C31-F5EA-5D41-809E-92C8314C71C4}"/>
                </a:ext>
              </a:extLst>
            </p:cNvPr>
            <p:cNvSpPr>
              <a:spLocks noChangeArrowheads="1"/>
            </p:cNvSpPr>
            <p:nvPr/>
          </p:nvSpPr>
          <p:spPr bwMode="auto">
            <a:xfrm>
              <a:off x="853" y="3342"/>
              <a:ext cx="66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index</a:t>
              </a:r>
            </a:p>
          </p:txBody>
        </p:sp>
        <p:sp>
          <p:nvSpPr>
            <p:cNvPr id="143395" name="Rectangle 34">
              <a:extLst>
                <a:ext uri="{FF2B5EF4-FFF2-40B4-BE49-F238E27FC236}">
                  <a16:creationId xmlns:a16="http://schemas.microsoft.com/office/drawing/2014/main" id="{EAC2DBB9-674D-414A-8141-0F98D8698871}"/>
                </a:ext>
              </a:extLst>
            </p:cNvPr>
            <p:cNvSpPr>
              <a:spLocks noChangeArrowheads="1"/>
            </p:cNvSpPr>
            <p:nvPr/>
          </p:nvSpPr>
          <p:spPr bwMode="auto">
            <a:xfrm>
              <a:off x="1477" y="3342"/>
              <a:ext cx="83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sp>
          <p:nvSpPr>
            <p:cNvPr id="143396" name="AutoShape 35">
              <a:extLst>
                <a:ext uri="{FF2B5EF4-FFF2-40B4-BE49-F238E27FC236}">
                  <a16:creationId xmlns:a16="http://schemas.microsoft.com/office/drawing/2014/main" id="{2A4B89F8-4415-FA4F-9F59-21991A9ECADB}"/>
                </a:ext>
              </a:extLst>
            </p:cNvPr>
            <p:cNvSpPr>
              <a:spLocks/>
            </p:cNvSpPr>
            <p:nvPr/>
          </p:nvSpPr>
          <p:spPr bwMode="auto">
            <a:xfrm rot="-5400000">
              <a:off x="1069" y="2672"/>
              <a:ext cx="192" cy="720"/>
            </a:xfrm>
            <a:prstGeom prst="rightBrace">
              <a:avLst>
                <a:gd name="adj1" fmla="val 312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3397" name="Line 36">
              <a:extLst>
                <a:ext uri="{FF2B5EF4-FFF2-40B4-BE49-F238E27FC236}">
                  <a16:creationId xmlns:a16="http://schemas.microsoft.com/office/drawing/2014/main" id="{66789E09-E52A-644F-ACAA-7832CF09D4B0}"/>
                </a:ext>
              </a:extLst>
            </p:cNvPr>
            <p:cNvSpPr>
              <a:spLocks noChangeShapeType="1"/>
            </p:cNvSpPr>
            <p:nvPr/>
          </p:nvSpPr>
          <p:spPr bwMode="auto">
            <a:xfrm flipH="1" flipV="1">
              <a:off x="1163" y="2290"/>
              <a:ext cx="2" cy="6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3398" name="Line 37">
              <a:extLst>
                <a:ext uri="{FF2B5EF4-FFF2-40B4-BE49-F238E27FC236}">
                  <a16:creationId xmlns:a16="http://schemas.microsoft.com/office/drawing/2014/main" id="{1FE9DAA5-48C4-1842-B015-01E0FD7ED5B9}"/>
                </a:ext>
              </a:extLst>
            </p:cNvPr>
            <p:cNvSpPr>
              <a:spLocks noChangeShapeType="1"/>
            </p:cNvSpPr>
            <p:nvPr/>
          </p:nvSpPr>
          <p:spPr bwMode="auto">
            <a:xfrm>
              <a:off x="1165" y="2290"/>
              <a:ext cx="11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3399" name="Text Box 38">
              <a:extLst>
                <a:ext uri="{FF2B5EF4-FFF2-40B4-BE49-F238E27FC236}">
                  <a16:creationId xmlns:a16="http://schemas.microsoft.com/office/drawing/2014/main" id="{C3ED7AA9-BD69-2646-BBF9-350878CAD62B}"/>
                </a:ext>
              </a:extLst>
            </p:cNvPr>
            <p:cNvSpPr txBox="1">
              <a:spLocks noChangeArrowheads="1"/>
            </p:cNvSpPr>
            <p:nvPr/>
          </p:nvSpPr>
          <p:spPr bwMode="auto">
            <a:xfrm>
              <a:off x="1280" y="2098"/>
              <a:ext cx="8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Selected set</a:t>
              </a:r>
            </a:p>
          </p:txBody>
        </p:sp>
        <p:sp>
          <p:nvSpPr>
            <p:cNvPr id="143400" name="Rectangle 39">
              <a:extLst>
                <a:ext uri="{FF2B5EF4-FFF2-40B4-BE49-F238E27FC236}">
                  <a16:creationId xmlns:a16="http://schemas.microsoft.com/office/drawing/2014/main" id="{ACCB4EF7-79A8-1B41-A9CF-4FDE6CB40D11}"/>
                </a:ext>
              </a:extLst>
            </p:cNvPr>
            <p:cNvSpPr>
              <a:spLocks noChangeArrowheads="1"/>
            </p:cNvSpPr>
            <p:nvPr/>
          </p:nvSpPr>
          <p:spPr bwMode="auto">
            <a:xfrm>
              <a:off x="4101" y="137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1" name="Rectangle 40">
              <a:extLst>
                <a:ext uri="{FF2B5EF4-FFF2-40B4-BE49-F238E27FC236}">
                  <a16:creationId xmlns:a16="http://schemas.microsoft.com/office/drawing/2014/main" id="{27151B0E-8667-3945-932E-33E8BD140865}"/>
                </a:ext>
              </a:extLst>
            </p:cNvPr>
            <p:cNvSpPr>
              <a:spLocks noChangeArrowheads="1"/>
            </p:cNvSpPr>
            <p:nvPr/>
          </p:nvSpPr>
          <p:spPr bwMode="auto">
            <a:xfrm>
              <a:off x="4101" y="161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2" name="Rectangle 41">
              <a:extLst>
                <a:ext uri="{FF2B5EF4-FFF2-40B4-BE49-F238E27FC236}">
                  <a16:creationId xmlns:a16="http://schemas.microsoft.com/office/drawing/2014/main" id="{06A41BFE-7D76-1445-BFF0-13BE9E9B9D80}"/>
                </a:ext>
              </a:extLst>
            </p:cNvPr>
            <p:cNvSpPr>
              <a:spLocks noChangeArrowheads="1"/>
            </p:cNvSpPr>
            <p:nvPr/>
          </p:nvSpPr>
          <p:spPr bwMode="auto">
            <a:xfrm>
              <a:off x="4101" y="205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3" name="Rectangle 42">
              <a:extLst>
                <a:ext uri="{FF2B5EF4-FFF2-40B4-BE49-F238E27FC236}">
                  <a16:creationId xmlns:a16="http://schemas.microsoft.com/office/drawing/2014/main" id="{5C2AD7F8-9273-0345-A077-CE6064BAF131}"/>
                </a:ext>
              </a:extLst>
            </p:cNvPr>
            <p:cNvSpPr>
              <a:spLocks noChangeArrowheads="1"/>
            </p:cNvSpPr>
            <p:nvPr/>
          </p:nvSpPr>
          <p:spPr bwMode="auto">
            <a:xfrm>
              <a:off x="4101" y="229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4" name="Rectangle 43">
              <a:extLst>
                <a:ext uri="{FF2B5EF4-FFF2-40B4-BE49-F238E27FC236}">
                  <a16:creationId xmlns:a16="http://schemas.microsoft.com/office/drawing/2014/main" id="{4BAD1F98-CDFF-B741-9D6D-4D9DD5D74D93}"/>
                </a:ext>
              </a:extLst>
            </p:cNvPr>
            <p:cNvSpPr>
              <a:spLocks noChangeArrowheads="1"/>
            </p:cNvSpPr>
            <p:nvPr/>
          </p:nvSpPr>
          <p:spPr bwMode="auto">
            <a:xfrm>
              <a:off x="4101" y="281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5" name="Rectangle 44">
              <a:extLst>
                <a:ext uri="{FF2B5EF4-FFF2-40B4-BE49-F238E27FC236}">
                  <a16:creationId xmlns:a16="http://schemas.microsoft.com/office/drawing/2014/main" id="{0564D089-70AD-3E48-A876-2F04DC4DC8EB}"/>
                </a:ext>
              </a:extLst>
            </p:cNvPr>
            <p:cNvSpPr>
              <a:spLocks noChangeArrowheads="1"/>
            </p:cNvSpPr>
            <p:nvPr/>
          </p:nvSpPr>
          <p:spPr bwMode="auto">
            <a:xfrm>
              <a:off x="4101" y="305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18F0CE31-7296-2A45-8374-A656DC6256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9CA2BAF-0AD4-BD48-A9F2-25AD3EF6E0BB}" type="slidenum">
              <a:rPr lang="zh-CN" altLang="en-US" sz="1400">
                <a:latin typeface="Times New Roman" panose="02020603050405020304" pitchFamily="18" charset="0"/>
              </a:rPr>
              <a:pPr>
                <a:spcBef>
                  <a:spcPct val="0"/>
                </a:spcBef>
                <a:buFontTx/>
                <a:buNone/>
              </a:pPr>
              <a:t>7</a:t>
            </a:fld>
            <a:endParaRPr lang="en-US" altLang="zh-CN" sz="1400">
              <a:latin typeface="Times New Roman" panose="02020603050405020304" pitchFamily="18" charset="0"/>
            </a:endParaRPr>
          </a:p>
        </p:txBody>
      </p:sp>
      <p:sp>
        <p:nvSpPr>
          <p:cNvPr id="16387" name="Rectangle 2">
            <a:extLst>
              <a:ext uri="{FF2B5EF4-FFF2-40B4-BE49-F238E27FC236}">
                <a16:creationId xmlns:a16="http://schemas.microsoft.com/office/drawing/2014/main" id="{B817D2EA-2B3A-6A41-A3D0-6AB8640EBE5A}"/>
              </a:ext>
            </a:extLst>
          </p:cNvPr>
          <p:cNvSpPr>
            <a:spLocks noGrp="1" noChangeArrowheads="1"/>
          </p:cNvSpPr>
          <p:nvPr>
            <p:ph type="title"/>
          </p:nvPr>
        </p:nvSpPr>
        <p:spPr/>
        <p:txBody>
          <a:bodyPr/>
          <a:lstStyle/>
          <a:p>
            <a:pPr>
              <a:lnSpc>
                <a:spcPct val="120000"/>
              </a:lnSpc>
            </a:pPr>
            <a:r>
              <a:rPr lang="en-US" altLang="zh-CN">
                <a:ea typeface="宋体" panose="02010600030101010101" pitchFamily="2" charset="-122"/>
              </a:rPr>
              <a:t>Stride-1 reference pattern</a:t>
            </a:r>
          </a:p>
        </p:txBody>
      </p:sp>
      <p:sp>
        <p:nvSpPr>
          <p:cNvPr id="16388" name="Rectangle 3">
            <a:extLst>
              <a:ext uri="{FF2B5EF4-FFF2-40B4-BE49-F238E27FC236}">
                <a16:creationId xmlns:a16="http://schemas.microsoft.com/office/drawing/2014/main" id="{5CD7BD20-1DCD-6D43-BDBE-F563CB4B834B}"/>
              </a:ext>
            </a:extLst>
          </p:cNvPr>
          <p:cNvSpPr>
            <a:spLocks noGrp="1" noChangeArrowheads="1"/>
          </p:cNvSpPr>
          <p:nvPr>
            <p:ph type="body" idx="1"/>
          </p:nvPr>
        </p:nvSpPr>
        <p:spPr>
          <a:xfrm>
            <a:off x="762000" y="1600200"/>
            <a:ext cx="8001000" cy="4191000"/>
          </a:xfrm>
        </p:spPr>
        <p:txBody>
          <a:bodyPr/>
          <a:lstStyle/>
          <a:p>
            <a:pPr>
              <a:buFontTx/>
              <a:buNone/>
            </a:pPr>
            <a:r>
              <a:rPr lang="en-US" altLang="zh-CN" sz="2000" b="1" dirty="0">
                <a:latin typeface="Courier New" panose="02070309020205020404" pitchFamily="49" charset="0"/>
                <a:ea typeface="宋体" panose="02010600030101010101" pitchFamily="2" charset="-122"/>
              </a:rPr>
              <a:t>int </a:t>
            </a:r>
            <a:r>
              <a:rPr lang="en-US" altLang="zh-CN" sz="2000" b="1" dirty="0" err="1">
                <a:latin typeface="Courier New" panose="02070309020205020404" pitchFamily="49" charset="0"/>
                <a:ea typeface="宋体" panose="02010600030101010101" pitchFamily="2" charset="-122"/>
              </a:rPr>
              <a:t>sumarrayrows</a:t>
            </a:r>
            <a:r>
              <a:rPr lang="en-US" altLang="zh-CN" sz="2000" b="1" dirty="0">
                <a:latin typeface="Courier New" panose="02070309020205020404" pitchFamily="49" charset="0"/>
                <a:ea typeface="宋体" panose="02010600030101010101" pitchFamily="2" charset="-122"/>
              </a:rPr>
              <a:t>(int a[M][N]) //M=2,N=3</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int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j, sum = 0 ;</a:t>
            </a:r>
          </a:p>
          <a:p>
            <a:pPr>
              <a:lnSpc>
                <a:spcPct val="80000"/>
              </a:lnSpc>
              <a:buFontTx/>
              <a:buNone/>
            </a:pP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for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 0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&lt; </a:t>
            </a:r>
            <a:r>
              <a:rPr lang="en-US" altLang="zh-CN" sz="2000" b="1" dirty="0">
                <a:solidFill>
                  <a:srgbClr val="FF0000"/>
                </a:solidFill>
                <a:latin typeface="Courier New" panose="02070309020205020404" pitchFamily="49" charset="0"/>
                <a:ea typeface="宋体" panose="02010600030101010101" pitchFamily="2" charset="-122"/>
              </a:rPr>
              <a:t>M</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for ( j = 0 ; j &lt; </a:t>
            </a:r>
            <a:r>
              <a:rPr lang="en-US" altLang="zh-CN" sz="2000" b="1" dirty="0">
                <a:solidFill>
                  <a:srgbClr val="FF0000"/>
                </a:solidFill>
                <a:latin typeface="Courier New" panose="02070309020205020404" pitchFamily="49" charset="0"/>
                <a:ea typeface="宋体" panose="02010600030101010101" pitchFamily="2" charset="-122"/>
              </a:rPr>
              <a:t>N</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j++</a:t>
            </a: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sum += a[</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][j] ;</a:t>
            </a:r>
          </a:p>
          <a:p>
            <a:pPr>
              <a:lnSpc>
                <a:spcPct val="80000"/>
              </a:lnSpc>
              <a:buFontTx/>
              <a:buNone/>
            </a:pPr>
            <a:r>
              <a:rPr lang="en-US" altLang="zh-CN" sz="2000" b="1" dirty="0">
                <a:latin typeface="Courier New" panose="02070309020205020404" pitchFamily="49" charset="0"/>
                <a:ea typeface="宋体" panose="02010600030101010101" pitchFamily="2" charset="-122"/>
              </a:rPr>
              <a:t>	return sum ;</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p:txBody>
      </p:sp>
      <p:graphicFrame>
        <p:nvGraphicFramePr>
          <p:cNvPr id="5" name="Group 34">
            <a:extLst>
              <a:ext uri="{FF2B5EF4-FFF2-40B4-BE49-F238E27FC236}">
                <a16:creationId xmlns:a16="http://schemas.microsoft.com/office/drawing/2014/main" id="{22871D38-061F-9649-A9BB-27A16D4C42AE}"/>
              </a:ext>
            </a:extLst>
          </p:cNvPr>
          <p:cNvGraphicFramePr>
            <a:graphicFrameLocks noGrp="1"/>
          </p:cNvGraphicFramePr>
          <p:nvPr/>
        </p:nvGraphicFramePr>
        <p:xfrm>
          <a:off x="533400" y="4648200"/>
          <a:ext cx="8077200" cy="1371600"/>
        </p:xfrm>
        <a:graphic>
          <a:graphicData uri="http://schemas.openxmlformats.org/drawingml/2006/table">
            <a:tbl>
              <a:tblPr/>
              <a:tblGrid>
                <a:gridCol w="1903413">
                  <a:extLst>
                    <a:ext uri="{9D8B030D-6E8A-4147-A177-3AD203B41FA5}">
                      <a16:colId xmlns:a16="http://schemas.microsoft.com/office/drawing/2014/main" val="526811078"/>
                    </a:ext>
                  </a:extLst>
                </a:gridCol>
                <a:gridCol w="1028700">
                  <a:extLst>
                    <a:ext uri="{9D8B030D-6E8A-4147-A177-3AD203B41FA5}">
                      <a16:colId xmlns:a16="http://schemas.microsoft.com/office/drawing/2014/main" val="333900099"/>
                    </a:ext>
                  </a:extLst>
                </a:gridCol>
                <a:gridCol w="1027112">
                  <a:extLst>
                    <a:ext uri="{9D8B030D-6E8A-4147-A177-3AD203B41FA5}">
                      <a16:colId xmlns:a16="http://schemas.microsoft.com/office/drawing/2014/main" val="2849087663"/>
                    </a:ext>
                  </a:extLst>
                </a:gridCol>
                <a:gridCol w="1108075">
                  <a:extLst>
                    <a:ext uri="{9D8B030D-6E8A-4147-A177-3AD203B41FA5}">
                      <a16:colId xmlns:a16="http://schemas.microsoft.com/office/drawing/2014/main" val="4063422903"/>
                    </a:ext>
                  </a:extLst>
                </a:gridCol>
                <a:gridCol w="949325">
                  <a:extLst>
                    <a:ext uri="{9D8B030D-6E8A-4147-A177-3AD203B41FA5}">
                      <a16:colId xmlns:a16="http://schemas.microsoft.com/office/drawing/2014/main" val="2467801216"/>
                    </a:ext>
                  </a:extLst>
                </a:gridCol>
                <a:gridCol w="1028700">
                  <a:extLst>
                    <a:ext uri="{9D8B030D-6E8A-4147-A177-3AD203B41FA5}">
                      <a16:colId xmlns:a16="http://schemas.microsoft.com/office/drawing/2014/main" val="37045933"/>
                    </a:ext>
                  </a:extLst>
                </a:gridCol>
                <a:gridCol w="1031875">
                  <a:extLst>
                    <a:ext uri="{9D8B030D-6E8A-4147-A177-3AD203B41FA5}">
                      <a16:colId xmlns:a16="http://schemas.microsoft.com/office/drawing/2014/main" val="3986439665"/>
                    </a:ext>
                  </a:extLst>
                </a:gridCol>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7713214"/>
                  </a:ext>
                </a:extLst>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793782"/>
                  </a:ext>
                </a:extLst>
              </a:tr>
              <a:tr h="417513">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Access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470682"/>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2FD859C1-183D-5740-B56F-B4460F6EAC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5B79A16-05BD-6349-BBF5-7D1EA3F49F93}" type="slidenum">
              <a:rPr lang="zh-CN" altLang="en-US" sz="1400">
                <a:latin typeface="Times New Roman" panose="02020603050405020304" pitchFamily="18" charset="0"/>
              </a:rPr>
              <a:pPr>
                <a:spcBef>
                  <a:spcPct val="0"/>
                </a:spcBef>
                <a:buFontTx/>
                <a:buNone/>
              </a:pPr>
              <a:t>70</a:t>
            </a:fld>
            <a:endParaRPr lang="en-US" altLang="zh-CN" sz="1400">
              <a:latin typeface="Times New Roman" panose="02020603050405020304" pitchFamily="18" charset="0"/>
            </a:endParaRPr>
          </a:p>
        </p:txBody>
      </p:sp>
      <p:sp>
        <p:nvSpPr>
          <p:cNvPr id="145411" name="Rectangle 2">
            <a:extLst>
              <a:ext uri="{FF2B5EF4-FFF2-40B4-BE49-F238E27FC236}">
                <a16:creationId xmlns:a16="http://schemas.microsoft.com/office/drawing/2014/main" id="{730666FA-39F5-0847-807B-F67E198EBF3E}"/>
              </a:ext>
            </a:extLst>
          </p:cNvPr>
          <p:cNvSpPr>
            <a:spLocks noGrp="1" noChangeArrowheads="1"/>
          </p:cNvSpPr>
          <p:nvPr>
            <p:ph type="title"/>
          </p:nvPr>
        </p:nvSpPr>
        <p:spPr/>
        <p:txBody>
          <a:bodyPr/>
          <a:lstStyle/>
          <a:p>
            <a:r>
              <a:rPr lang="en-US" altLang="zh-CN">
                <a:ea typeface="宋体" panose="02010600030101010101" pitchFamily="2" charset="-122"/>
              </a:rPr>
              <a:t>Accessing set associative caches</a:t>
            </a:r>
          </a:p>
        </p:txBody>
      </p:sp>
      <p:sp>
        <p:nvSpPr>
          <p:cNvPr id="145412" name="Rectangle 3">
            <a:extLst>
              <a:ext uri="{FF2B5EF4-FFF2-40B4-BE49-F238E27FC236}">
                <a16:creationId xmlns:a16="http://schemas.microsoft.com/office/drawing/2014/main" id="{E774746D-F19A-0A43-AE2C-A1F4B50B91BD}"/>
              </a:ext>
            </a:extLst>
          </p:cNvPr>
          <p:cNvSpPr>
            <a:spLocks noGrp="1" noChangeArrowheads="1"/>
          </p:cNvSpPr>
          <p:nvPr>
            <p:ph type="body" idx="1"/>
          </p:nvPr>
        </p:nvSpPr>
        <p:spPr>
          <a:xfrm>
            <a:off x="457200" y="1600200"/>
            <a:ext cx="8305800" cy="1371600"/>
          </a:xfrm>
        </p:spPr>
        <p:txBody>
          <a:bodyPr/>
          <a:lstStyle/>
          <a:p>
            <a:r>
              <a:rPr lang="en-US" altLang="zh-CN">
                <a:ea typeface="宋体" panose="02010600030101010101" pitchFamily="2" charset="-122"/>
              </a:rPr>
              <a:t>Line matching and word selection</a:t>
            </a:r>
          </a:p>
          <a:p>
            <a:pPr lvl="1"/>
            <a:r>
              <a:rPr lang="en-US" altLang="zh-CN">
                <a:ea typeface="宋体" panose="02010600030101010101" pitchFamily="2" charset="-122"/>
              </a:rPr>
              <a:t>must compare the tag in each valid line in the selected set.</a:t>
            </a:r>
          </a:p>
        </p:txBody>
      </p:sp>
      <p:grpSp>
        <p:nvGrpSpPr>
          <p:cNvPr id="145413" name="Group 4">
            <a:extLst>
              <a:ext uri="{FF2B5EF4-FFF2-40B4-BE49-F238E27FC236}">
                <a16:creationId xmlns:a16="http://schemas.microsoft.com/office/drawing/2014/main" id="{1426A99A-D886-7E44-8B5A-9AAE2C3D21B5}"/>
              </a:ext>
            </a:extLst>
          </p:cNvPr>
          <p:cNvGrpSpPr>
            <a:grpSpLocks/>
          </p:cNvGrpSpPr>
          <p:nvPr/>
        </p:nvGrpSpPr>
        <p:grpSpPr bwMode="auto">
          <a:xfrm>
            <a:off x="0" y="2841625"/>
            <a:ext cx="9067800" cy="3433763"/>
            <a:chOff x="0" y="1261"/>
            <a:chExt cx="5712" cy="2358"/>
          </a:xfrm>
        </p:grpSpPr>
        <p:sp>
          <p:nvSpPr>
            <p:cNvPr id="145414" name="Text Box 5">
              <a:extLst>
                <a:ext uri="{FF2B5EF4-FFF2-40B4-BE49-F238E27FC236}">
                  <a16:creationId xmlns:a16="http://schemas.microsoft.com/office/drawing/2014/main" id="{857A477B-7F2A-FA4E-9DFA-1BA3E13BE804}"/>
                </a:ext>
              </a:extLst>
            </p:cNvPr>
            <p:cNvSpPr txBox="1">
              <a:spLocks noChangeArrowheads="1"/>
            </p:cNvSpPr>
            <p:nvPr/>
          </p:nvSpPr>
          <p:spPr bwMode="auto">
            <a:xfrm>
              <a:off x="3884" y="2362"/>
              <a:ext cx="18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(3) </a:t>
              </a:r>
              <a:r>
                <a:rPr lang="en-US" altLang="zh-CN" sz="1600">
                  <a:latin typeface="Helvetica" pitchFamily="2" charset="0"/>
                </a:rPr>
                <a:t>If (1) and (2), then </a:t>
              </a:r>
            </a:p>
            <a:p>
              <a:pPr algn="ctr">
                <a:spcBef>
                  <a:spcPct val="0"/>
                </a:spcBef>
                <a:buFontTx/>
                <a:buNone/>
              </a:pPr>
              <a:r>
                <a:rPr lang="en-US" altLang="zh-CN" sz="1600">
                  <a:latin typeface="Helvetica" pitchFamily="2" charset="0"/>
                </a:rPr>
                <a:t>cache hit, and</a:t>
              </a:r>
            </a:p>
            <a:p>
              <a:pPr algn="ctr">
                <a:spcBef>
                  <a:spcPct val="0"/>
                </a:spcBef>
                <a:buFontTx/>
                <a:buNone/>
              </a:pPr>
              <a:r>
                <a:rPr lang="en-US" altLang="zh-CN" sz="1600">
                  <a:latin typeface="Helvetica" pitchFamily="2" charset="0"/>
                </a:rPr>
                <a:t> block  offset selects </a:t>
              </a:r>
            </a:p>
            <a:p>
              <a:pPr algn="ctr">
                <a:spcBef>
                  <a:spcPct val="0"/>
                </a:spcBef>
                <a:buFontTx/>
                <a:buNone/>
              </a:pPr>
              <a:r>
                <a:rPr lang="en-US" altLang="zh-CN" sz="1600">
                  <a:latin typeface="Helvetica" pitchFamily="2" charset="0"/>
                </a:rPr>
                <a:t>starting byte.</a:t>
              </a:r>
            </a:p>
          </p:txBody>
        </p:sp>
        <p:grpSp>
          <p:nvGrpSpPr>
            <p:cNvPr id="145415" name="Group 6">
              <a:extLst>
                <a:ext uri="{FF2B5EF4-FFF2-40B4-BE49-F238E27FC236}">
                  <a16:creationId xmlns:a16="http://schemas.microsoft.com/office/drawing/2014/main" id="{80FC2C77-4B90-B548-8536-4AE18FF11C87}"/>
                </a:ext>
              </a:extLst>
            </p:cNvPr>
            <p:cNvGrpSpPr>
              <a:grpSpLocks/>
            </p:cNvGrpSpPr>
            <p:nvPr/>
          </p:nvGrpSpPr>
          <p:grpSpPr bwMode="auto">
            <a:xfrm>
              <a:off x="0" y="1261"/>
              <a:ext cx="4996" cy="2358"/>
              <a:chOff x="0" y="1261"/>
              <a:chExt cx="4996" cy="2358"/>
            </a:xfrm>
          </p:grpSpPr>
          <p:sp>
            <p:nvSpPr>
              <p:cNvPr id="145416" name="Rectangle 7">
                <a:extLst>
                  <a:ext uri="{FF2B5EF4-FFF2-40B4-BE49-F238E27FC236}">
                    <a16:creationId xmlns:a16="http://schemas.microsoft.com/office/drawing/2014/main" id="{B15687FE-BFC0-5C46-BCDB-2CC1A064FB73}"/>
                  </a:ext>
                </a:extLst>
              </p:cNvPr>
              <p:cNvSpPr>
                <a:spLocks noChangeArrowheads="1"/>
              </p:cNvSpPr>
              <p:nvPr/>
            </p:nvSpPr>
            <p:spPr bwMode="auto">
              <a:xfrm>
                <a:off x="1332" y="1729"/>
                <a:ext cx="3664" cy="58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17" name="Rectangle 8">
                <a:extLst>
                  <a:ext uri="{FF2B5EF4-FFF2-40B4-BE49-F238E27FC236}">
                    <a16:creationId xmlns:a16="http://schemas.microsoft.com/office/drawing/2014/main" id="{8A7E7D2B-3040-024B-8E50-E7E3B6445773}"/>
                  </a:ext>
                </a:extLst>
              </p:cNvPr>
              <p:cNvSpPr>
                <a:spLocks noChangeArrowheads="1"/>
              </p:cNvSpPr>
              <p:nvPr/>
            </p:nvSpPr>
            <p:spPr bwMode="auto">
              <a:xfrm>
                <a:off x="341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18" name="Rectangle 9">
                <a:extLst>
                  <a:ext uri="{FF2B5EF4-FFF2-40B4-BE49-F238E27FC236}">
                    <a16:creationId xmlns:a16="http://schemas.microsoft.com/office/drawing/2014/main" id="{9B66F80A-E837-0245-87D4-F93A01AC0511}"/>
                  </a:ext>
                </a:extLst>
              </p:cNvPr>
              <p:cNvSpPr>
                <a:spLocks noChangeArrowheads="1"/>
              </p:cNvSpPr>
              <p:nvPr/>
            </p:nvSpPr>
            <p:spPr bwMode="auto">
              <a:xfrm>
                <a:off x="2580"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19" name="Rectangle 10">
                <a:extLst>
                  <a:ext uri="{FF2B5EF4-FFF2-40B4-BE49-F238E27FC236}">
                    <a16:creationId xmlns:a16="http://schemas.microsoft.com/office/drawing/2014/main" id="{D6AFCABA-60E6-8647-9C2B-66EE77F00AE3}"/>
                  </a:ext>
                </a:extLst>
              </p:cNvPr>
              <p:cNvSpPr>
                <a:spLocks noChangeArrowheads="1"/>
              </p:cNvSpPr>
              <p:nvPr/>
            </p:nvSpPr>
            <p:spPr bwMode="auto">
              <a:xfrm>
                <a:off x="1476" y="2045"/>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45420" name="Rectangle 11">
                <a:extLst>
                  <a:ext uri="{FF2B5EF4-FFF2-40B4-BE49-F238E27FC236}">
                    <a16:creationId xmlns:a16="http://schemas.microsoft.com/office/drawing/2014/main" id="{150086CD-2C9B-8644-88C3-BD4F11AA84EC}"/>
                  </a:ext>
                </a:extLst>
              </p:cNvPr>
              <p:cNvSpPr>
                <a:spLocks noChangeArrowheads="1"/>
              </p:cNvSpPr>
              <p:nvPr/>
            </p:nvSpPr>
            <p:spPr bwMode="auto">
              <a:xfrm>
                <a:off x="1908" y="2045"/>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45421" name="Rectangle 12">
                <a:extLst>
                  <a:ext uri="{FF2B5EF4-FFF2-40B4-BE49-F238E27FC236}">
                    <a16:creationId xmlns:a16="http://schemas.microsoft.com/office/drawing/2014/main" id="{439D5677-0028-E947-B0FA-2415865958B7}"/>
                  </a:ext>
                </a:extLst>
              </p:cNvPr>
              <p:cNvSpPr>
                <a:spLocks noChangeArrowheads="1"/>
              </p:cNvSpPr>
              <p:nvPr/>
            </p:nvSpPr>
            <p:spPr bwMode="auto">
              <a:xfrm>
                <a:off x="286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22" name="Rectangle 13">
                <a:extLst>
                  <a:ext uri="{FF2B5EF4-FFF2-40B4-BE49-F238E27FC236}">
                    <a16:creationId xmlns:a16="http://schemas.microsoft.com/office/drawing/2014/main" id="{D555C78C-47F7-2942-926B-5372F97813C8}"/>
                  </a:ext>
                </a:extLst>
              </p:cNvPr>
              <p:cNvSpPr>
                <a:spLocks noChangeArrowheads="1"/>
              </p:cNvSpPr>
              <p:nvPr/>
            </p:nvSpPr>
            <p:spPr bwMode="auto">
              <a:xfrm>
                <a:off x="312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23" name="Rectangle 14">
                <a:extLst>
                  <a:ext uri="{FF2B5EF4-FFF2-40B4-BE49-F238E27FC236}">
                    <a16:creationId xmlns:a16="http://schemas.microsoft.com/office/drawing/2014/main" id="{E03A14EA-53AC-C649-A952-ED43B80C8927}"/>
                  </a:ext>
                </a:extLst>
              </p:cNvPr>
              <p:cNvSpPr>
                <a:spLocks noChangeArrowheads="1"/>
              </p:cNvSpPr>
              <p:nvPr/>
            </p:nvSpPr>
            <p:spPr bwMode="auto">
              <a:xfrm>
                <a:off x="4516"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3</a:t>
                </a:r>
              </a:p>
            </p:txBody>
          </p:sp>
          <p:sp>
            <p:nvSpPr>
              <p:cNvPr id="145424" name="Rectangle 15">
                <a:extLst>
                  <a:ext uri="{FF2B5EF4-FFF2-40B4-BE49-F238E27FC236}">
                    <a16:creationId xmlns:a16="http://schemas.microsoft.com/office/drawing/2014/main" id="{327B17B3-B2C7-9441-9268-5E020E5ED4D5}"/>
                  </a:ext>
                </a:extLst>
              </p:cNvPr>
              <p:cNvSpPr>
                <a:spLocks noChangeArrowheads="1"/>
              </p:cNvSpPr>
              <p:nvPr/>
            </p:nvSpPr>
            <p:spPr bwMode="auto">
              <a:xfrm>
                <a:off x="368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0</a:t>
                </a:r>
                <a:endParaRPr lang="en-US" altLang="zh-CN" sz="1600">
                  <a:latin typeface="Helvetica" pitchFamily="2" charset="0"/>
                </a:endParaRPr>
              </a:p>
            </p:txBody>
          </p:sp>
          <p:sp>
            <p:nvSpPr>
              <p:cNvPr id="145425" name="Rectangle 16">
                <a:extLst>
                  <a:ext uri="{FF2B5EF4-FFF2-40B4-BE49-F238E27FC236}">
                    <a16:creationId xmlns:a16="http://schemas.microsoft.com/office/drawing/2014/main" id="{239A9A40-1E45-2847-9A46-0DC79486678D}"/>
                  </a:ext>
                </a:extLst>
              </p:cNvPr>
              <p:cNvSpPr>
                <a:spLocks noChangeArrowheads="1"/>
              </p:cNvSpPr>
              <p:nvPr/>
            </p:nvSpPr>
            <p:spPr bwMode="auto">
              <a:xfrm>
                <a:off x="397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1</a:t>
                </a:r>
                <a:endParaRPr lang="en-US" altLang="zh-CN" sz="1600">
                  <a:latin typeface="Helvetica" pitchFamily="2" charset="0"/>
                </a:endParaRPr>
              </a:p>
            </p:txBody>
          </p:sp>
          <p:sp>
            <p:nvSpPr>
              <p:cNvPr id="145426" name="Rectangle 17">
                <a:extLst>
                  <a:ext uri="{FF2B5EF4-FFF2-40B4-BE49-F238E27FC236}">
                    <a16:creationId xmlns:a16="http://schemas.microsoft.com/office/drawing/2014/main" id="{347BEC4F-0226-1B4A-A6C5-36FC25F563B2}"/>
                  </a:ext>
                </a:extLst>
              </p:cNvPr>
              <p:cNvSpPr>
                <a:spLocks noChangeArrowheads="1"/>
              </p:cNvSpPr>
              <p:nvPr/>
            </p:nvSpPr>
            <p:spPr bwMode="auto">
              <a:xfrm>
                <a:off x="422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2</a:t>
                </a:r>
                <a:endParaRPr lang="en-US" altLang="zh-CN" sz="1600">
                  <a:latin typeface="Helvetica" pitchFamily="2" charset="0"/>
                </a:endParaRPr>
              </a:p>
            </p:txBody>
          </p:sp>
          <p:sp>
            <p:nvSpPr>
              <p:cNvPr id="145427" name="Rectangle 18">
                <a:extLst>
                  <a:ext uri="{FF2B5EF4-FFF2-40B4-BE49-F238E27FC236}">
                    <a16:creationId xmlns:a16="http://schemas.microsoft.com/office/drawing/2014/main" id="{7FDB654F-4CF4-5B45-9EB8-D73C48A538F6}"/>
                  </a:ext>
                </a:extLst>
              </p:cNvPr>
              <p:cNvSpPr>
                <a:spLocks noChangeArrowheads="1"/>
              </p:cNvSpPr>
              <p:nvPr/>
            </p:nvSpPr>
            <p:spPr bwMode="auto">
              <a:xfrm>
                <a:off x="3670" y="2044"/>
                <a:ext cx="1152"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5428" name="Rectangle 19">
                <a:extLst>
                  <a:ext uri="{FF2B5EF4-FFF2-40B4-BE49-F238E27FC236}">
                    <a16:creationId xmlns:a16="http://schemas.microsoft.com/office/drawing/2014/main" id="{AE6330AA-BE07-5E45-8CA6-AF0FCE64205F}"/>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29" name="Rectangle 20">
                <a:extLst>
                  <a:ext uri="{FF2B5EF4-FFF2-40B4-BE49-F238E27FC236}">
                    <a16:creationId xmlns:a16="http://schemas.microsoft.com/office/drawing/2014/main" id="{B7AD247D-995F-814B-8525-E281FC245FCF}"/>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0" name="Rectangle 21">
                <a:extLst>
                  <a:ext uri="{FF2B5EF4-FFF2-40B4-BE49-F238E27FC236}">
                    <a16:creationId xmlns:a16="http://schemas.microsoft.com/office/drawing/2014/main" id="{72B87075-40B5-6043-8FDB-5F3882B3AC04}"/>
                  </a:ext>
                </a:extLst>
              </p:cNvPr>
              <p:cNvSpPr>
                <a:spLocks noChangeArrowheads="1"/>
              </p:cNvSpPr>
              <p:nvPr/>
            </p:nvSpPr>
            <p:spPr bwMode="auto">
              <a:xfrm>
                <a:off x="149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45431" name="Rectangle 22">
                <a:extLst>
                  <a:ext uri="{FF2B5EF4-FFF2-40B4-BE49-F238E27FC236}">
                    <a16:creationId xmlns:a16="http://schemas.microsoft.com/office/drawing/2014/main" id="{D101A81E-57A3-D64E-A0E0-B7783532F3D5}"/>
                  </a:ext>
                </a:extLst>
              </p:cNvPr>
              <p:cNvSpPr>
                <a:spLocks noChangeArrowheads="1"/>
              </p:cNvSpPr>
              <p:nvPr/>
            </p:nvSpPr>
            <p:spPr bwMode="auto">
              <a:xfrm>
                <a:off x="1924" y="179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1001</a:t>
                </a:r>
              </a:p>
            </p:txBody>
          </p:sp>
          <p:sp>
            <p:nvSpPr>
              <p:cNvPr id="145432" name="Rectangle 23">
                <a:extLst>
                  <a:ext uri="{FF2B5EF4-FFF2-40B4-BE49-F238E27FC236}">
                    <a16:creationId xmlns:a16="http://schemas.microsoft.com/office/drawing/2014/main" id="{D6F1F5D3-B7B9-5C44-8851-B71F05CAE7AD}"/>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3" name="Rectangle 24">
                <a:extLst>
                  <a:ext uri="{FF2B5EF4-FFF2-40B4-BE49-F238E27FC236}">
                    <a16:creationId xmlns:a16="http://schemas.microsoft.com/office/drawing/2014/main" id="{C664D479-8244-E447-95A7-4A9B1F34FA90}"/>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4" name="Rectangle 25">
                <a:extLst>
                  <a:ext uri="{FF2B5EF4-FFF2-40B4-BE49-F238E27FC236}">
                    <a16:creationId xmlns:a16="http://schemas.microsoft.com/office/drawing/2014/main" id="{DF5BD4F2-B376-5846-900C-192D68B58F73}"/>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45435" name="Rectangle 26">
                <a:extLst>
                  <a:ext uri="{FF2B5EF4-FFF2-40B4-BE49-F238E27FC236}">
                    <a16:creationId xmlns:a16="http://schemas.microsoft.com/office/drawing/2014/main" id="{1885513D-CE33-D64F-9514-A1E98651D327}"/>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6" name="Rectangle 27">
                <a:extLst>
                  <a:ext uri="{FF2B5EF4-FFF2-40B4-BE49-F238E27FC236}">
                    <a16:creationId xmlns:a16="http://schemas.microsoft.com/office/drawing/2014/main" id="{5152A451-90A2-904A-8C5C-6908D50FBDCA}"/>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7" name="Rectangle 28">
                <a:extLst>
                  <a:ext uri="{FF2B5EF4-FFF2-40B4-BE49-F238E27FC236}">
                    <a16:creationId xmlns:a16="http://schemas.microsoft.com/office/drawing/2014/main" id="{00BC817B-54C5-ED48-8FEF-CFB640C7BD54}"/>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8" name="Rectangle 29">
                <a:extLst>
                  <a:ext uri="{FF2B5EF4-FFF2-40B4-BE49-F238E27FC236}">
                    <a16:creationId xmlns:a16="http://schemas.microsoft.com/office/drawing/2014/main" id="{9A5925B9-87AA-0846-BA9F-58172CF84F30}"/>
                  </a:ext>
                </a:extLst>
              </p:cNvPr>
              <p:cNvSpPr>
                <a:spLocks noChangeArrowheads="1"/>
              </p:cNvSpPr>
              <p:nvPr/>
            </p:nvSpPr>
            <p:spPr bwMode="auto">
              <a:xfrm>
                <a:off x="2031" y="3044"/>
                <a:ext cx="4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sp>
            <p:nvSpPr>
              <p:cNvPr id="145439" name="Rectangle 30">
                <a:extLst>
                  <a:ext uri="{FF2B5EF4-FFF2-40B4-BE49-F238E27FC236}">
                    <a16:creationId xmlns:a16="http://schemas.microsoft.com/office/drawing/2014/main" id="{D9197CB2-D611-C24C-AD51-E64D98D899F4}"/>
                  </a:ext>
                </a:extLst>
              </p:cNvPr>
              <p:cNvSpPr>
                <a:spLocks noChangeArrowheads="1"/>
              </p:cNvSpPr>
              <p:nvPr/>
            </p:nvSpPr>
            <p:spPr bwMode="auto">
              <a:xfrm>
                <a:off x="2723" y="3044"/>
                <a:ext cx="4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 bits</a:t>
                </a:r>
              </a:p>
            </p:txBody>
          </p:sp>
          <p:sp>
            <p:nvSpPr>
              <p:cNvPr id="145440" name="Rectangle 31">
                <a:extLst>
                  <a:ext uri="{FF2B5EF4-FFF2-40B4-BE49-F238E27FC236}">
                    <a16:creationId xmlns:a16="http://schemas.microsoft.com/office/drawing/2014/main" id="{7AD69897-EFF9-1146-8839-A9CC538786F1}"/>
                  </a:ext>
                </a:extLst>
              </p:cNvPr>
              <p:cNvSpPr>
                <a:spLocks noChangeArrowheads="1"/>
              </p:cNvSpPr>
              <p:nvPr/>
            </p:nvSpPr>
            <p:spPr bwMode="auto">
              <a:xfrm>
                <a:off x="3280" y="3236"/>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a:t>
                </a:r>
              </a:p>
            </p:txBody>
          </p:sp>
          <p:sp>
            <p:nvSpPr>
              <p:cNvPr id="145441" name="Rectangle 32">
                <a:extLst>
                  <a:ext uri="{FF2B5EF4-FFF2-40B4-BE49-F238E27FC236}">
                    <a16:creationId xmlns:a16="http://schemas.microsoft.com/office/drawing/2014/main" id="{2B9AFD50-8B05-DF46-A0E9-14636CB72396}"/>
                  </a:ext>
                </a:extLst>
              </p:cNvPr>
              <p:cNvSpPr>
                <a:spLocks noChangeArrowheads="1"/>
              </p:cNvSpPr>
              <p:nvPr/>
            </p:nvSpPr>
            <p:spPr bwMode="auto">
              <a:xfrm>
                <a:off x="2560" y="3236"/>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i</a:t>
                </a:r>
              </a:p>
            </p:txBody>
          </p:sp>
          <p:sp>
            <p:nvSpPr>
              <p:cNvPr id="145442" name="Rectangle 33">
                <a:extLst>
                  <a:ext uri="{FF2B5EF4-FFF2-40B4-BE49-F238E27FC236}">
                    <a16:creationId xmlns:a16="http://schemas.microsoft.com/office/drawing/2014/main" id="{AE5C6418-2BF8-284A-95BA-A7F32991C890}"/>
                  </a:ext>
                </a:extLst>
              </p:cNvPr>
              <p:cNvSpPr>
                <a:spLocks noChangeArrowheads="1"/>
              </p:cNvSpPr>
              <p:nvPr/>
            </p:nvSpPr>
            <p:spPr bwMode="auto">
              <a:xfrm>
                <a:off x="1840" y="3236"/>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45443" name="Text Box 34">
                <a:extLst>
                  <a:ext uri="{FF2B5EF4-FFF2-40B4-BE49-F238E27FC236}">
                    <a16:creationId xmlns:a16="http://schemas.microsoft.com/office/drawing/2014/main" id="{C4A932B6-03BD-364E-B904-75AB96400570}"/>
                  </a:ext>
                </a:extLst>
              </p:cNvPr>
              <p:cNvSpPr txBox="1">
                <a:spLocks noChangeArrowheads="1"/>
              </p:cNvSpPr>
              <p:nvPr/>
            </p:nvSpPr>
            <p:spPr bwMode="auto">
              <a:xfrm>
                <a:off x="3936" y="3374"/>
                <a:ext cx="16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45444" name="Text Box 35">
                <a:extLst>
                  <a:ext uri="{FF2B5EF4-FFF2-40B4-BE49-F238E27FC236}">
                    <a16:creationId xmlns:a16="http://schemas.microsoft.com/office/drawing/2014/main" id="{9E3379F1-1B0E-764E-AA66-ACD58A9AA0DB}"/>
                  </a:ext>
                </a:extLst>
              </p:cNvPr>
              <p:cNvSpPr txBox="1">
                <a:spLocks noChangeArrowheads="1"/>
              </p:cNvSpPr>
              <p:nvPr/>
            </p:nvSpPr>
            <p:spPr bwMode="auto">
              <a:xfrm>
                <a:off x="1779" y="3374"/>
                <a:ext cx="2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000">
                    <a:latin typeface="Helvetica" pitchFamily="2" charset="0"/>
                  </a:rPr>
                  <a:t>m-1</a:t>
                </a:r>
              </a:p>
            </p:txBody>
          </p:sp>
          <p:sp>
            <p:nvSpPr>
              <p:cNvPr id="145445" name="Rectangle 36">
                <a:extLst>
                  <a:ext uri="{FF2B5EF4-FFF2-40B4-BE49-F238E27FC236}">
                    <a16:creationId xmlns:a16="http://schemas.microsoft.com/office/drawing/2014/main" id="{C666D758-0703-8942-89A0-36BF4D1ACC93}"/>
                  </a:ext>
                </a:extLst>
              </p:cNvPr>
              <p:cNvSpPr>
                <a:spLocks noChangeArrowheads="1"/>
              </p:cNvSpPr>
              <p:nvPr/>
            </p:nvSpPr>
            <p:spPr bwMode="auto">
              <a:xfrm>
                <a:off x="3424" y="3054"/>
                <a:ext cx="45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45446" name="Rectangle 37">
                <a:extLst>
                  <a:ext uri="{FF2B5EF4-FFF2-40B4-BE49-F238E27FC236}">
                    <a16:creationId xmlns:a16="http://schemas.microsoft.com/office/drawing/2014/main" id="{A621A519-A108-0B4C-BABB-B5E290F29E61}"/>
                  </a:ext>
                </a:extLst>
              </p:cNvPr>
              <p:cNvSpPr>
                <a:spLocks noChangeArrowheads="1"/>
              </p:cNvSpPr>
              <p:nvPr/>
            </p:nvSpPr>
            <p:spPr bwMode="auto">
              <a:xfrm>
                <a:off x="2076" y="3390"/>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45447" name="Rectangle 38">
                <a:extLst>
                  <a:ext uri="{FF2B5EF4-FFF2-40B4-BE49-F238E27FC236}">
                    <a16:creationId xmlns:a16="http://schemas.microsoft.com/office/drawing/2014/main" id="{6A587A43-4168-5545-914A-73979B802B3B}"/>
                  </a:ext>
                </a:extLst>
              </p:cNvPr>
              <p:cNvSpPr>
                <a:spLocks noChangeArrowheads="1"/>
              </p:cNvSpPr>
              <p:nvPr/>
            </p:nvSpPr>
            <p:spPr bwMode="auto">
              <a:xfrm>
                <a:off x="2608" y="3390"/>
                <a:ext cx="66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index</a:t>
                </a:r>
              </a:p>
            </p:txBody>
          </p:sp>
          <p:sp>
            <p:nvSpPr>
              <p:cNvPr id="145448" name="Rectangle 39">
                <a:extLst>
                  <a:ext uri="{FF2B5EF4-FFF2-40B4-BE49-F238E27FC236}">
                    <a16:creationId xmlns:a16="http://schemas.microsoft.com/office/drawing/2014/main" id="{DC3F2D6B-2154-2343-9E19-55A2259F33A2}"/>
                  </a:ext>
                </a:extLst>
              </p:cNvPr>
              <p:cNvSpPr>
                <a:spLocks noChangeArrowheads="1"/>
              </p:cNvSpPr>
              <p:nvPr/>
            </p:nvSpPr>
            <p:spPr bwMode="auto">
              <a:xfrm>
                <a:off x="3232" y="3390"/>
                <a:ext cx="83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sp>
            <p:nvSpPr>
              <p:cNvPr id="145449" name="Text Box 40">
                <a:extLst>
                  <a:ext uri="{FF2B5EF4-FFF2-40B4-BE49-F238E27FC236}">
                    <a16:creationId xmlns:a16="http://schemas.microsoft.com/office/drawing/2014/main" id="{F20E2514-7D89-EF48-8034-F8C86C03CC7C}"/>
                  </a:ext>
                </a:extLst>
              </p:cNvPr>
              <p:cNvSpPr txBox="1">
                <a:spLocks noChangeArrowheads="1"/>
              </p:cNvSpPr>
              <p:nvPr/>
            </p:nvSpPr>
            <p:spPr bwMode="auto">
              <a:xfrm>
                <a:off x="371" y="1928"/>
                <a:ext cx="10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selected set (i):</a:t>
                </a:r>
              </a:p>
            </p:txBody>
          </p:sp>
          <p:sp>
            <p:nvSpPr>
              <p:cNvPr id="145450" name="Text Box 41">
                <a:extLst>
                  <a:ext uri="{FF2B5EF4-FFF2-40B4-BE49-F238E27FC236}">
                    <a16:creationId xmlns:a16="http://schemas.microsoft.com/office/drawing/2014/main" id="{2A3807F5-D605-8E4F-8854-7B20DB2DFAA1}"/>
                  </a:ext>
                </a:extLst>
              </p:cNvPr>
              <p:cNvSpPr txBox="1">
                <a:spLocks noChangeArrowheads="1"/>
              </p:cNvSpPr>
              <p:nvPr/>
            </p:nvSpPr>
            <p:spPr bwMode="auto">
              <a:xfrm>
                <a:off x="1462" y="127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45451" name="AutoShape 42">
                <a:extLst>
                  <a:ext uri="{FF2B5EF4-FFF2-40B4-BE49-F238E27FC236}">
                    <a16:creationId xmlns:a16="http://schemas.microsoft.com/office/drawing/2014/main" id="{C2BDEAC1-F1F1-4B4A-83DA-D4F4E8FFD3C9}"/>
                  </a:ext>
                </a:extLst>
              </p:cNvPr>
              <p:cNvSpPr>
                <a:spLocks/>
              </p:cNvSpPr>
              <p:nvPr/>
            </p:nvSpPr>
            <p:spPr bwMode="auto">
              <a:xfrm rot="-5400000">
                <a:off x="3602" y="2688"/>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5452" name="AutoShape 43">
                <a:extLst>
                  <a:ext uri="{FF2B5EF4-FFF2-40B4-BE49-F238E27FC236}">
                    <a16:creationId xmlns:a16="http://schemas.microsoft.com/office/drawing/2014/main" id="{3A6B2FF3-C5BC-7744-B5FB-3C5EE2890F9C}"/>
                  </a:ext>
                </a:extLst>
              </p:cNvPr>
              <p:cNvSpPr>
                <a:spLocks/>
              </p:cNvSpPr>
              <p:nvPr/>
            </p:nvSpPr>
            <p:spPr bwMode="auto">
              <a:xfrm rot="-5400000">
                <a:off x="2142" y="2688"/>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5453" name="Text Box 44">
                <a:extLst>
                  <a:ext uri="{FF2B5EF4-FFF2-40B4-BE49-F238E27FC236}">
                    <a16:creationId xmlns:a16="http://schemas.microsoft.com/office/drawing/2014/main" id="{363AC946-0E40-214A-AD1E-AF3719FC7402}"/>
                  </a:ext>
                </a:extLst>
              </p:cNvPr>
              <p:cNvSpPr txBox="1">
                <a:spLocks noChangeArrowheads="1"/>
              </p:cNvSpPr>
              <p:nvPr/>
            </p:nvSpPr>
            <p:spPr bwMode="auto">
              <a:xfrm>
                <a:off x="2047" y="2545"/>
                <a:ext cx="3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a:t>
                </a:r>
              </a:p>
            </p:txBody>
          </p:sp>
          <p:sp>
            <p:nvSpPr>
              <p:cNvPr id="145454" name="Line 45">
                <a:extLst>
                  <a:ext uri="{FF2B5EF4-FFF2-40B4-BE49-F238E27FC236}">
                    <a16:creationId xmlns:a16="http://schemas.microsoft.com/office/drawing/2014/main" id="{8AD37BFC-EEA0-C14C-8A8E-EC03E2F1FAD4}"/>
                  </a:ext>
                </a:extLst>
              </p:cNvPr>
              <p:cNvSpPr>
                <a:spLocks noChangeShapeType="1"/>
              </p:cNvSpPr>
              <p:nvPr/>
            </p:nvSpPr>
            <p:spPr bwMode="auto">
              <a:xfrm>
                <a:off x="2192" y="2756"/>
                <a:ext cx="0" cy="23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5" name="Line 46">
                <a:extLst>
                  <a:ext uri="{FF2B5EF4-FFF2-40B4-BE49-F238E27FC236}">
                    <a16:creationId xmlns:a16="http://schemas.microsoft.com/office/drawing/2014/main" id="{E635AA68-FDE6-BA41-A0FF-DFD19BBB9860}"/>
                  </a:ext>
                </a:extLst>
              </p:cNvPr>
              <p:cNvSpPr>
                <a:spLocks noChangeShapeType="1"/>
              </p:cNvSpPr>
              <p:nvPr/>
            </p:nvSpPr>
            <p:spPr bwMode="auto">
              <a:xfrm flipV="1">
                <a:off x="3644" y="277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6" name="Line 47">
                <a:extLst>
                  <a:ext uri="{FF2B5EF4-FFF2-40B4-BE49-F238E27FC236}">
                    <a16:creationId xmlns:a16="http://schemas.microsoft.com/office/drawing/2014/main" id="{C47CF24A-5724-134B-A616-5161BDB28461}"/>
                  </a:ext>
                </a:extLst>
              </p:cNvPr>
              <p:cNvSpPr>
                <a:spLocks noChangeShapeType="1"/>
              </p:cNvSpPr>
              <p:nvPr/>
            </p:nvSpPr>
            <p:spPr bwMode="auto">
              <a:xfrm>
                <a:off x="3648" y="2778"/>
                <a:ext cx="0" cy="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7" name="Text Box 48">
                <a:extLst>
                  <a:ext uri="{FF2B5EF4-FFF2-40B4-BE49-F238E27FC236}">
                    <a16:creationId xmlns:a16="http://schemas.microsoft.com/office/drawing/2014/main" id="{024144D0-F696-D044-B6C2-1253773FD620}"/>
                  </a:ext>
                </a:extLst>
              </p:cNvPr>
              <p:cNvSpPr txBox="1">
                <a:spLocks noChangeArrowheads="1"/>
              </p:cNvSpPr>
              <p:nvPr/>
            </p:nvSpPr>
            <p:spPr bwMode="auto">
              <a:xfrm>
                <a:off x="0" y="2426"/>
                <a:ext cx="2076"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(2) </a:t>
                </a:r>
                <a:r>
                  <a:rPr lang="en-US" altLang="zh-CN" sz="1600">
                    <a:latin typeface="Helvetica" pitchFamily="2" charset="0"/>
                  </a:rPr>
                  <a:t>The tag bits in one  </a:t>
                </a:r>
              </a:p>
              <a:p>
                <a:pPr algn="ctr">
                  <a:spcBef>
                    <a:spcPct val="0"/>
                  </a:spcBef>
                  <a:buFontTx/>
                  <a:buNone/>
                </a:pPr>
                <a:r>
                  <a:rPr lang="en-US" altLang="zh-CN" sz="1600">
                    <a:latin typeface="Helvetica" pitchFamily="2" charset="0"/>
                  </a:rPr>
                  <a:t>of the cache lines must </a:t>
                </a:r>
              </a:p>
              <a:p>
                <a:pPr algn="ctr">
                  <a:spcBef>
                    <a:spcPct val="0"/>
                  </a:spcBef>
                  <a:buFontTx/>
                  <a:buNone/>
                </a:pPr>
                <a:r>
                  <a:rPr lang="en-US" altLang="zh-CN" sz="1600">
                    <a:latin typeface="Helvetica" pitchFamily="2" charset="0"/>
                  </a:rPr>
                  <a:t>match the tag bits in</a:t>
                </a:r>
              </a:p>
              <a:p>
                <a:pPr algn="ctr">
                  <a:spcBef>
                    <a:spcPct val="0"/>
                  </a:spcBef>
                  <a:buFontTx/>
                  <a:buNone/>
                </a:pPr>
                <a:r>
                  <a:rPr lang="en-US" altLang="zh-CN" sz="1600">
                    <a:latin typeface="Helvetica" pitchFamily="2" charset="0"/>
                  </a:rPr>
                  <a:t>the address</a:t>
                </a:r>
              </a:p>
            </p:txBody>
          </p:sp>
          <p:sp>
            <p:nvSpPr>
              <p:cNvPr id="145458" name="Line 49">
                <a:extLst>
                  <a:ext uri="{FF2B5EF4-FFF2-40B4-BE49-F238E27FC236}">
                    <a16:creationId xmlns:a16="http://schemas.microsoft.com/office/drawing/2014/main" id="{C41729FB-CC27-FA4B-A247-7716FE02BC85}"/>
                  </a:ext>
                </a:extLst>
              </p:cNvPr>
              <p:cNvSpPr>
                <a:spLocks noChangeShapeType="1"/>
              </p:cNvSpPr>
              <p:nvPr/>
            </p:nvSpPr>
            <p:spPr bwMode="auto">
              <a:xfrm flipV="1">
                <a:off x="1550" y="1505"/>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9" name="Line 50">
                <a:extLst>
                  <a:ext uri="{FF2B5EF4-FFF2-40B4-BE49-F238E27FC236}">
                    <a16:creationId xmlns:a16="http://schemas.microsoft.com/office/drawing/2014/main" id="{7CC568C6-9435-FD4C-A3FA-DB4D71027CEF}"/>
                  </a:ext>
                </a:extLst>
              </p:cNvPr>
              <p:cNvSpPr>
                <a:spLocks noChangeShapeType="1"/>
              </p:cNvSpPr>
              <p:nvPr/>
            </p:nvSpPr>
            <p:spPr bwMode="auto">
              <a:xfrm flipV="1">
                <a:off x="1670" y="1505"/>
                <a:ext cx="0" cy="5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0" name="Text Box 51">
                <a:extLst>
                  <a:ext uri="{FF2B5EF4-FFF2-40B4-BE49-F238E27FC236}">
                    <a16:creationId xmlns:a16="http://schemas.microsoft.com/office/drawing/2014/main" id="{E4AE21D8-6229-B44B-9480-2DF239AD446E}"/>
                  </a:ext>
                </a:extLst>
              </p:cNvPr>
              <p:cNvSpPr txBox="1">
                <a:spLocks noChangeArrowheads="1"/>
              </p:cNvSpPr>
              <p:nvPr/>
            </p:nvSpPr>
            <p:spPr bwMode="auto">
              <a:xfrm>
                <a:off x="1785" y="1261"/>
                <a:ext cx="18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 </a:t>
                </a:r>
                <a:r>
                  <a:rPr lang="en-US" altLang="zh-CN" sz="1600">
                    <a:latin typeface="Helvetica" pitchFamily="2" charset="0"/>
                  </a:rPr>
                  <a:t>The valid bit must be set.</a:t>
                </a:r>
              </a:p>
            </p:txBody>
          </p:sp>
          <p:sp>
            <p:nvSpPr>
              <p:cNvPr id="145461" name="Line 52">
                <a:extLst>
                  <a:ext uri="{FF2B5EF4-FFF2-40B4-BE49-F238E27FC236}">
                    <a16:creationId xmlns:a16="http://schemas.microsoft.com/office/drawing/2014/main" id="{3D4A6A9D-1FA5-F246-B994-7211603F0313}"/>
                  </a:ext>
                </a:extLst>
              </p:cNvPr>
              <p:cNvSpPr>
                <a:spLocks noChangeShapeType="1"/>
              </p:cNvSpPr>
              <p:nvPr/>
            </p:nvSpPr>
            <p:spPr bwMode="auto">
              <a:xfrm flipH="1">
                <a:off x="2408" y="2227"/>
                <a:ext cx="0" cy="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2" name="Line 53">
                <a:extLst>
                  <a:ext uri="{FF2B5EF4-FFF2-40B4-BE49-F238E27FC236}">
                    <a16:creationId xmlns:a16="http://schemas.microsoft.com/office/drawing/2014/main" id="{CFB90FB2-E3BA-6C43-AA1C-99534D8DC200}"/>
                  </a:ext>
                </a:extLst>
              </p:cNvPr>
              <p:cNvSpPr>
                <a:spLocks noChangeShapeType="1"/>
              </p:cNvSpPr>
              <p:nvPr/>
            </p:nvSpPr>
            <p:spPr bwMode="auto">
              <a:xfrm>
                <a:off x="2023" y="1987"/>
                <a:ext cx="0" cy="6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3" name="Line 54">
                <a:extLst>
                  <a:ext uri="{FF2B5EF4-FFF2-40B4-BE49-F238E27FC236}">
                    <a16:creationId xmlns:a16="http://schemas.microsoft.com/office/drawing/2014/main" id="{2C9E5ACC-A734-BF43-9FE5-44F2BE018437}"/>
                  </a:ext>
                </a:extLst>
              </p:cNvPr>
              <p:cNvSpPr>
                <a:spLocks noChangeShapeType="1"/>
              </p:cNvSpPr>
              <p:nvPr/>
            </p:nvSpPr>
            <p:spPr bwMode="auto">
              <a:xfrm flipV="1">
                <a:off x="3844" y="2245"/>
                <a:ext cx="0" cy="5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4" name="Rectangle 55">
                <a:extLst>
                  <a:ext uri="{FF2B5EF4-FFF2-40B4-BE49-F238E27FC236}">
                    <a16:creationId xmlns:a16="http://schemas.microsoft.com/office/drawing/2014/main" id="{D3DDD649-3A71-D842-9D5A-65C83B6F03E2}"/>
                  </a:ext>
                </a:extLst>
              </p:cNvPr>
              <p:cNvSpPr>
                <a:spLocks noChangeArrowheads="1"/>
              </p:cNvSpPr>
              <p:nvPr/>
            </p:nvSpPr>
            <p:spPr bwMode="auto">
              <a:xfrm>
                <a:off x="343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3</a:t>
                </a:r>
              </a:p>
            </p:txBody>
          </p:sp>
          <p:sp>
            <p:nvSpPr>
              <p:cNvPr id="145465" name="Rectangle 56">
                <a:extLst>
                  <a:ext uri="{FF2B5EF4-FFF2-40B4-BE49-F238E27FC236}">
                    <a16:creationId xmlns:a16="http://schemas.microsoft.com/office/drawing/2014/main" id="{2260D927-7E73-A448-BAB4-444B6D614AE8}"/>
                  </a:ext>
                </a:extLst>
              </p:cNvPr>
              <p:cNvSpPr>
                <a:spLocks noChangeArrowheads="1"/>
              </p:cNvSpPr>
              <p:nvPr/>
            </p:nvSpPr>
            <p:spPr bwMode="auto">
              <a:xfrm>
                <a:off x="2598"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45466" name="Rectangle 57">
                <a:extLst>
                  <a:ext uri="{FF2B5EF4-FFF2-40B4-BE49-F238E27FC236}">
                    <a16:creationId xmlns:a16="http://schemas.microsoft.com/office/drawing/2014/main" id="{4D24D003-CCE5-6644-A6EC-72A74268D00F}"/>
                  </a:ext>
                </a:extLst>
              </p:cNvPr>
              <p:cNvSpPr>
                <a:spLocks noChangeArrowheads="1"/>
              </p:cNvSpPr>
              <p:nvPr/>
            </p:nvSpPr>
            <p:spPr bwMode="auto">
              <a:xfrm>
                <a:off x="288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1</a:t>
                </a:r>
              </a:p>
            </p:txBody>
          </p:sp>
          <p:sp>
            <p:nvSpPr>
              <p:cNvPr id="145467" name="Rectangle 58">
                <a:extLst>
                  <a:ext uri="{FF2B5EF4-FFF2-40B4-BE49-F238E27FC236}">
                    <a16:creationId xmlns:a16="http://schemas.microsoft.com/office/drawing/2014/main" id="{7F5BE5D0-48AE-EE44-A8B8-5C5D0C4A5C0A}"/>
                  </a:ext>
                </a:extLst>
              </p:cNvPr>
              <p:cNvSpPr>
                <a:spLocks noChangeArrowheads="1"/>
              </p:cNvSpPr>
              <p:nvPr/>
            </p:nvSpPr>
            <p:spPr bwMode="auto">
              <a:xfrm>
                <a:off x="314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2</a:t>
                </a:r>
              </a:p>
            </p:txBody>
          </p:sp>
          <p:sp>
            <p:nvSpPr>
              <p:cNvPr id="145468" name="Rectangle 59">
                <a:extLst>
                  <a:ext uri="{FF2B5EF4-FFF2-40B4-BE49-F238E27FC236}">
                    <a16:creationId xmlns:a16="http://schemas.microsoft.com/office/drawing/2014/main" id="{4B958B1C-2976-8442-B12D-4EA0B2C6D2B9}"/>
                  </a:ext>
                </a:extLst>
              </p:cNvPr>
              <p:cNvSpPr>
                <a:spLocks noChangeArrowheads="1"/>
              </p:cNvSpPr>
              <p:nvPr/>
            </p:nvSpPr>
            <p:spPr bwMode="auto">
              <a:xfrm>
                <a:off x="4534"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7</a:t>
                </a:r>
              </a:p>
            </p:txBody>
          </p:sp>
          <p:sp>
            <p:nvSpPr>
              <p:cNvPr id="145469" name="Rectangle 60">
                <a:extLst>
                  <a:ext uri="{FF2B5EF4-FFF2-40B4-BE49-F238E27FC236}">
                    <a16:creationId xmlns:a16="http://schemas.microsoft.com/office/drawing/2014/main" id="{586201FA-9350-1A40-AD99-5334EE413719}"/>
                  </a:ext>
                </a:extLst>
              </p:cNvPr>
              <p:cNvSpPr>
                <a:spLocks noChangeArrowheads="1"/>
              </p:cNvSpPr>
              <p:nvPr/>
            </p:nvSpPr>
            <p:spPr bwMode="auto">
              <a:xfrm>
                <a:off x="370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4</a:t>
                </a:r>
              </a:p>
            </p:txBody>
          </p:sp>
          <p:sp>
            <p:nvSpPr>
              <p:cNvPr id="145470" name="Rectangle 61">
                <a:extLst>
                  <a:ext uri="{FF2B5EF4-FFF2-40B4-BE49-F238E27FC236}">
                    <a16:creationId xmlns:a16="http://schemas.microsoft.com/office/drawing/2014/main" id="{05DF605A-7606-414A-B66C-B7DCFCB08FA5}"/>
                  </a:ext>
                </a:extLst>
              </p:cNvPr>
              <p:cNvSpPr>
                <a:spLocks noChangeArrowheads="1"/>
              </p:cNvSpPr>
              <p:nvPr/>
            </p:nvSpPr>
            <p:spPr bwMode="auto">
              <a:xfrm>
                <a:off x="399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5</a:t>
                </a:r>
              </a:p>
            </p:txBody>
          </p:sp>
          <p:sp>
            <p:nvSpPr>
              <p:cNvPr id="145471" name="Rectangle 62">
                <a:extLst>
                  <a:ext uri="{FF2B5EF4-FFF2-40B4-BE49-F238E27FC236}">
                    <a16:creationId xmlns:a16="http://schemas.microsoft.com/office/drawing/2014/main" id="{F09FC2B6-A2B0-2B4E-807C-DE10D98D4236}"/>
                  </a:ext>
                </a:extLst>
              </p:cNvPr>
              <p:cNvSpPr>
                <a:spLocks noChangeArrowheads="1"/>
              </p:cNvSpPr>
              <p:nvPr/>
            </p:nvSpPr>
            <p:spPr bwMode="auto">
              <a:xfrm>
                <a:off x="424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6</a:t>
                </a:r>
              </a:p>
            </p:txBody>
          </p:sp>
        </p:gr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FD60849B-6B4F-2149-8677-0831FBD260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9D0185D-684A-1F44-B074-C3B1318C513D}" type="slidenum">
              <a:rPr lang="zh-CN" altLang="en-US" sz="1400">
                <a:latin typeface="Times New Roman" panose="02020603050405020304" pitchFamily="18" charset="0"/>
              </a:rPr>
              <a:pPr>
                <a:spcBef>
                  <a:spcPct val="0"/>
                </a:spcBef>
                <a:buFontTx/>
                <a:buNone/>
              </a:pPr>
              <a:t>71</a:t>
            </a:fld>
            <a:endParaRPr lang="en-US" altLang="zh-CN" sz="1400">
              <a:latin typeface="Times New Roman" panose="02020603050405020304" pitchFamily="18" charset="0"/>
            </a:endParaRPr>
          </a:p>
        </p:txBody>
      </p:sp>
      <p:sp>
        <p:nvSpPr>
          <p:cNvPr id="147459" name="Rectangle 2">
            <a:extLst>
              <a:ext uri="{FF2B5EF4-FFF2-40B4-BE49-F238E27FC236}">
                <a16:creationId xmlns:a16="http://schemas.microsoft.com/office/drawing/2014/main" id="{AF1F3942-41D4-6D4C-BD8F-1B44C3A0FE53}"/>
              </a:ext>
            </a:extLst>
          </p:cNvPr>
          <p:cNvSpPr>
            <a:spLocks noGrp="1" noChangeArrowheads="1"/>
          </p:cNvSpPr>
          <p:nvPr>
            <p:ph type="title"/>
          </p:nvPr>
        </p:nvSpPr>
        <p:spPr/>
        <p:txBody>
          <a:bodyPr/>
          <a:lstStyle/>
          <a:p>
            <a:r>
              <a:rPr lang="en-US" altLang="zh-CN">
                <a:ea typeface="宋体" panose="02010600030101010101" pitchFamily="2" charset="-122"/>
              </a:rPr>
              <a:t>Associative Cache</a:t>
            </a:r>
          </a:p>
        </p:txBody>
      </p:sp>
      <p:sp>
        <p:nvSpPr>
          <p:cNvPr id="147460" name="Rectangle 3">
            <a:extLst>
              <a:ext uri="{FF2B5EF4-FFF2-40B4-BE49-F238E27FC236}">
                <a16:creationId xmlns:a16="http://schemas.microsoft.com/office/drawing/2014/main" id="{66646E7D-FDB6-0640-AFE9-2898719E69A1}"/>
              </a:ext>
            </a:extLst>
          </p:cNvPr>
          <p:cNvSpPr>
            <a:spLocks noGrp="1" noChangeArrowheads="1"/>
          </p:cNvSpPr>
          <p:nvPr>
            <p:ph type="body" idx="1"/>
          </p:nvPr>
        </p:nvSpPr>
        <p:spPr/>
        <p:txBody>
          <a:bodyPr/>
          <a:lstStyle/>
          <a:p>
            <a:r>
              <a:rPr lang="en-US" altLang="zh-CN">
                <a:ea typeface="宋体" panose="02010600030101010101" pitchFamily="2" charset="-122"/>
              </a:rPr>
              <a:t>Cache</a:t>
            </a:r>
          </a:p>
          <a:p>
            <a:pPr lvl="1"/>
            <a:r>
              <a:rPr lang="en-US" altLang="zh-CN">
                <a:ea typeface="宋体" panose="02010600030101010101" pitchFamily="2" charset="-122"/>
              </a:rPr>
              <a:t>16 lines</a:t>
            </a:r>
          </a:p>
          <a:p>
            <a:pPr lvl="1"/>
            <a:r>
              <a:rPr lang="en-US" altLang="zh-CN">
                <a:ea typeface="宋体" panose="02010600030101010101" pitchFamily="2" charset="-122"/>
              </a:rPr>
              <a:t>4-byte line size</a:t>
            </a:r>
          </a:p>
          <a:p>
            <a:pPr lvl="1"/>
            <a:r>
              <a:rPr lang="en-US" altLang="zh-CN">
                <a:ea typeface="宋体" panose="02010600030101010101" pitchFamily="2" charset="-122"/>
              </a:rPr>
              <a:t>2-way set associative</a:t>
            </a:r>
            <a:endParaRPr lang="zh-CN" altLang="en-US">
              <a:ea typeface="宋体" panose="02010600030101010101" pitchFamily="2" charset="-122"/>
            </a:endParaRPr>
          </a:p>
        </p:txBody>
      </p:sp>
      <p:grpSp>
        <p:nvGrpSpPr>
          <p:cNvPr id="147461" name="Group 5">
            <a:extLst>
              <a:ext uri="{FF2B5EF4-FFF2-40B4-BE49-F238E27FC236}">
                <a16:creationId xmlns:a16="http://schemas.microsoft.com/office/drawing/2014/main" id="{0CC32EDF-FEA8-F44F-9501-418EB337A233}"/>
              </a:ext>
            </a:extLst>
          </p:cNvPr>
          <p:cNvGrpSpPr>
            <a:grpSpLocks/>
          </p:cNvGrpSpPr>
          <p:nvPr/>
        </p:nvGrpSpPr>
        <p:grpSpPr bwMode="auto">
          <a:xfrm>
            <a:off x="874713" y="3733800"/>
            <a:ext cx="7050087" cy="1295400"/>
            <a:chOff x="1077" y="1764"/>
            <a:chExt cx="3685" cy="632"/>
          </a:xfrm>
        </p:grpSpPr>
        <p:grpSp>
          <p:nvGrpSpPr>
            <p:cNvPr id="147462" name="Group 6">
              <a:extLst>
                <a:ext uri="{FF2B5EF4-FFF2-40B4-BE49-F238E27FC236}">
                  <a16:creationId xmlns:a16="http://schemas.microsoft.com/office/drawing/2014/main" id="{1EB00C5F-6665-D540-B86B-F5FA7DA3825A}"/>
                </a:ext>
              </a:extLst>
            </p:cNvPr>
            <p:cNvGrpSpPr>
              <a:grpSpLocks/>
            </p:cNvGrpSpPr>
            <p:nvPr/>
          </p:nvGrpSpPr>
          <p:grpSpPr bwMode="auto">
            <a:xfrm>
              <a:off x="1078" y="2012"/>
              <a:ext cx="3684" cy="384"/>
              <a:chOff x="1219" y="2880"/>
              <a:chExt cx="3684" cy="384"/>
            </a:xfrm>
          </p:grpSpPr>
          <p:grpSp>
            <p:nvGrpSpPr>
              <p:cNvPr id="147472" name="Group 7">
                <a:extLst>
                  <a:ext uri="{FF2B5EF4-FFF2-40B4-BE49-F238E27FC236}">
                    <a16:creationId xmlns:a16="http://schemas.microsoft.com/office/drawing/2014/main" id="{BCFDCC32-C5AC-9F4D-86BC-3E90D2A57619}"/>
                  </a:ext>
                </a:extLst>
              </p:cNvPr>
              <p:cNvGrpSpPr>
                <a:grpSpLocks/>
              </p:cNvGrpSpPr>
              <p:nvPr/>
            </p:nvGrpSpPr>
            <p:grpSpPr bwMode="auto">
              <a:xfrm>
                <a:off x="1219" y="2880"/>
                <a:ext cx="307" cy="384"/>
                <a:chOff x="605" y="1776"/>
                <a:chExt cx="307" cy="384"/>
              </a:xfrm>
            </p:grpSpPr>
            <p:sp>
              <p:nvSpPr>
                <p:cNvPr id="147506" name="Rectangle 8">
                  <a:extLst>
                    <a:ext uri="{FF2B5EF4-FFF2-40B4-BE49-F238E27FC236}">
                      <a16:creationId xmlns:a16="http://schemas.microsoft.com/office/drawing/2014/main" id="{263E1E40-C487-E848-A75F-E0BD1EF2A638}"/>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7" name="Rectangle 9">
                  <a:extLst>
                    <a:ext uri="{FF2B5EF4-FFF2-40B4-BE49-F238E27FC236}">
                      <a16:creationId xmlns:a16="http://schemas.microsoft.com/office/drawing/2014/main" id="{7BF12856-7241-2D44-9CC0-0F67ECFABA26}"/>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11</a:t>
                  </a:r>
                </a:p>
              </p:txBody>
            </p:sp>
          </p:grpSp>
          <p:grpSp>
            <p:nvGrpSpPr>
              <p:cNvPr id="147473" name="Group 10">
                <a:extLst>
                  <a:ext uri="{FF2B5EF4-FFF2-40B4-BE49-F238E27FC236}">
                    <a16:creationId xmlns:a16="http://schemas.microsoft.com/office/drawing/2014/main" id="{90E3931D-E1F9-AC44-BD30-AFFA6A3453AF}"/>
                  </a:ext>
                </a:extLst>
              </p:cNvPr>
              <p:cNvGrpSpPr>
                <a:grpSpLocks/>
              </p:cNvGrpSpPr>
              <p:nvPr/>
            </p:nvGrpSpPr>
            <p:grpSpPr bwMode="auto">
              <a:xfrm>
                <a:off x="1526" y="2880"/>
                <a:ext cx="307" cy="384"/>
                <a:chOff x="605" y="1776"/>
                <a:chExt cx="307" cy="384"/>
              </a:xfrm>
            </p:grpSpPr>
            <p:sp>
              <p:nvSpPr>
                <p:cNvPr id="147504" name="Rectangle 11">
                  <a:extLst>
                    <a:ext uri="{FF2B5EF4-FFF2-40B4-BE49-F238E27FC236}">
                      <a16:creationId xmlns:a16="http://schemas.microsoft.com/office/drawing/2014/main" id="{C650D6A6-CFCE-A147-B205-CE82933DEC8E}"/>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5" name="Rectangle 12">
                  <a:extLst>
                    <a:ext uri="{FF2B5EF4-FFF2-40B4-BE49-F238E27FC236}">
                      <a16:creationId xmlns:a16="http://schemas.microsoft.com/office/drawing/2014/main" id="{7304DFD6-307B-7844-B03C-A28DE2EBBD3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10</a:t>
                  </a:r>
                </a:p>
              </p:txBody>
            </p:sp>
          </p:grpSp>
          <p:grpSp>
            <p:nvGrpSpPr>
              <p:cNvPr id="147474" name="Group 13">
                <a:extLst>
                  <a:ext uri="{FF2B5EF4-FFF2-40B4-BE49-F238E27FC236}">
                    <a16:creationId xmlns:a16="http://schemas.microsoft.com/office/drawing/2014/main" id="{FFF6ED6B-2DDA-914C-858E-859B8E2D206F}"/>
                  </a:ext>
                </a:extLst>
              </p:cNvPr>
              <p:cNvGrpSpPr>
                <a:grpSpLocks/>
              </p:cNvGrpSpPr>
              <p:nvPr/>
            </p:nvGrpSpPr>
            <p:grpSpPr bwMode="auto">
              <a:xfrm>
                <a:off x="1833" y="2880"/>
                <a:ext cx="307" cy="384"/>
                <a:chOff x="605" y="1776"/>
                <a:chExt cx="307" cy="384"/>
              </a:xfrm>
            </p:grpSpPr>
            <p:sp>
              <p:nvSpPr>
                <p:cNvPr id="147502" name="Rectangle 14">
                  <a:extLst>
                    <a:ext uri="{FF2B5EF4-FFF2-40B4-BE49-F238E27FC236}">
                      <a16:creationId xmlns:a16="http://schemas.microsoft.com/office/drawing/2014/main" id="{AF4311B4-FF7D-A74D-846E-A444854D7C80}"/>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3" name="Rectangle 15">
                  <a:extLst>
                    <a:ext uri="{FF2B5EF4-FFF2-40B4-BE49-F238E27FC236}">
                      <a16:creationId xmlns:a16="http://schemas.microsoft.com/office/drawing/2014/main" id="{03775738-F3B3-1746-818E-0ED7E41DF16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9</a:t>
                  </a:r>
                </a:p>
              </p:txBody>
            </p:sp>
          </p:grpSp>
          <p:grpSp>
            <p:nvGrpSpPr>
              <p:cNvPr id="147475" name="Group 16">
                <a:extLst>
                  <a:ext uri="{FF2B5EF4-FFF2-40B4-BE49-F238E27FC236}">
                    <a16:creationId xmlns:a16="http://schemas.microsoft.com/office/drawing/2014/main" id="{9FF040F9-4150-A54D-B540-DBE1E765AF79}"/>
                  </a:ext>
                </a:extLst>
              </p:cNvPr>
              <p:cNvGrpSpPr>
                <a:grpSpLocks/>
              </p:cNvGrpSpPr>
              <p:nvPr/>
            </p:nvGrpSpPr>
            <p:grpSpPr bwMode="auto">
              <a:xfrm>
                <a:off x="2140" y="2880"/>
                <a:ext cx="307" cy="384"/>
                <a:chOff x="605" y="1776"/>
                <a:chExt cx="307" cy="384"/>
              </a:xfrm>
            </p:grpSpPr>
            <p:sp>
              <p:nvSpPr>
                <p:cNvPr id="147500" name="Rectangle 17">
                  <a:extLst>
                    <a:ext uri="{FF2B5EF4-FFF2-40B4-BE49-F238E27FC236}">
                      <a16:creationId xmlns:a16="http://schemas.microsoft.com/office/drawing/2014/main" id="{A2CC1C68-8702-9244-9D61-453250CEBECD}"/>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1" name="Rectangle 18">
                  <a:extLst>
                    <a:ext uri="{FF2B5EF4-FFF2-40B4-BE49-F238E27FC236}">
                      <a16:creationId xmlns:a16="http://schemas.microsoft.com/office/drawing/2014/main" id="{B54EBDE1-5D8D-2942-85A0-ABCAA3A4300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8</a:t>
                  </a:r>
                </a:p>
              </p:txBody>
            </p:sp>
          </p:grpSp>
          <p:grpSp>
            <p:nvGrpSpPr>
              <p:cNvPr id="147476" name="Group 19">
                <a:extLst>
                  <a:ext uri="{FF2B5EF4-FFF2-40B4-BE49-F238E27FC236}">
                    <a16:creationId xmlns:a16="http://schemas.microsoft.com/office/drawing/2014/main" id="{6A1EA751-F4FA-8946-8CA7-7F8B962F702A}"/>
                  </a:ext>
                </a:extLst>
              </p:cNvPr>
              <p:cNvGrpSpPr>
                <a:grpSpLocks/>
              </p:cNvGrpSpPr>
              <p:nvPr/>
            </p:nvGrpSpPr>
            <p:grpSpPr bwMode="auto">
              <a:xfrm>
                <a:off x="2447" y="2880"/>
                <a:ext cx="307" cy="384"/>
                <a:chOff x="605" y="1776"/>
                <a:chExt cx="307" cy="384"/>
              </a:xfrm>
            </p:grpSpPr>
            <p:sp>
              <p:nvSpPr>
                <p:cNvPr id="147498" name="Rectangle 20">
                  <a:extLst>
                    <a:ext uri="{FF2B5EF4-FFF2-40B4-BE49-F238E27FC236}">
                      <a16:creationId xmlns:a16="http://schemas.microsoft.com/office/drawing/2014/main" id="{CF24F7EC-BE63-9F40-9410-05072B3384BE}"/>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9" name="Rectangle 21">
                  <a:extLst>
                    <a:ext uri="{FF2B5EF4-FFF2-40B4-BE49-F238E27FC236}">
                      <a16:creationId xmlns:a16="http://schemas.microsoft.com/office/drawing/2014/main" id="{BAB66B7E-66F1-FA4E-AC43-8894F73F519C}"/>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7</a:t>
                  </a:r>
                </a:p>
              </p:txBody>
            </p:sp>
          </p:grpSp>
          <p:grpSp>
            <p:nvGrpSpPr>
              <p:cNvPr id="147477" name="Group 22">
                <a:extLst>
                  <a:ext uri="{FF2B5EF4-FFF2-40B4-BE49-F238E27FC236}">
                    <a16:creationId xmlns:a16="http://schemas.microsoft.com/office/drawing/2014/main" id="{2D43329C-B312-9540-BF4D-059DC9D32436}"/>
                  </a:ext>
                </a:extLst>
              </p:cNvPr>
              <p:cNvGrpSpPr>
                <a:grpSpLocks/>
              </p:cNvGrpSpPr>
              <p:nvPr/>
            </p:nvGrpSpPr>
            <p:grpSpPr bwMode="auto">
              <a:xfrm>
                <a:off x="2754" y="2880"/>
                <a:ext cx="307" cy="384"/>
                <a:chOff x="605" y="1776"/>
                <a:chExt cx="307" cy="384"/>
              </a:xfrm>
            </p:grpSpPr>
            <p:sp>
              <p:nvSpPr>
                <p:cNvPr id="147496" name="Rectangle 23">
                  <a:extLst>
                    <a:ext uri="{FF2B5EF4-FFF2-40B4-BE49-F238E27FC236}">
                      <a16:creationId xmlns:a16="http://schemas.microsoft.com/office/drawing/2014/main" id="{30A1769F-BCB7-0941-A285-68004FF91E10}"/>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7" name="Rectangle 24">
                  <a:extLst>
                    <a:ext uri="{FF2B5EF4-FFF2-40B4-BE49-F238E27FC236}">
                      <a16:creationId xmlns:a16="http://schemas.microsoft.com/office/drawing/2014/main" id="{3E1405DB-D741-E042-8F00-C3870BA31A1C}"/>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6</a:t>
                  </a:r>
                </a:p>
              </p:txBody>
            </p:sp>
          </p:grpSp>
          <p:grpSp>
            <p:nvGrpSpPr>
              <p:cNvPr id="147478" name="Group 25">
                <a:extLst>
                  <a:ext uri="{FF2B5EF4-FFF2-40B4-BE49-F238E27FC236}">
                    <a16:creationId xmlns:a16="http://schemas.microsoft.com/office/drawing/2014/main" id="{7BF2A792-55E0-5549-90E8-7BC3323922D3}"/>
                  </a:ext>
                </a:extLst>
              </p:cNvPr>
              <p:cNvGrpSpPr>
                <a:grpSpLocks/>
              </p:cNvGrpSpPr>
              <p:nvPr/>
            </p:nvGrpSpPr>
            <p:grpSpPr bwMode="auto">
              <a:xfrm>
                <a:off x="3061" y="2880"/>
                <a:ext cx="307" cy="384"/>
                <a:chOff x="605" y="1776"/>
                <a:chExt cx="307" cy="384"/>
              </a:xfrm>
            </p:grpSpPr>
            <p:sp>
              <p:nvSpPr>
                <p:cNvPr id="147494" name="Rectangle 26">
                  <a:extLst>
                    <a:ext uri="{FF2B5EF4-FFF2-40B4-BE49-F238E27FC236}">
                      <a16:creationId xmlns:a16="http://schemas.microsoft.com/office/drawing/2014/main" id="{9DC231D1-70B1-694D-A0E4-46017B60BBA3}"/>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5" name="Rectangle 27">
                  <a:extLst>
                    <a:ext uri="{FF2B5EF4-FFF2-40B4-BE49-F238E27FC236}">
                      <a16:creationId xmlns:a16="http://schemas.microsoft.com/office/drawing/2014/main" id="{79111DD6-B56B-3243-ACB0-27C9A70F6A4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5</a:t>
                  </a:r>
                </a:p>
              </p:txBody>
            </p:sp>
          </p:grpSp>
          <p:grpSp>
            <p:nvGrpSpPr>
              <p:cNvPr id="147479" name="Group 28">
                <a:extLst>
                  <a:ext uri="{FF2B5EF4-FFF2-40B4-BE49-F238E27FC236}">
                    <a16:creationId xmlns:a16="http://schemas.microsoft.com/office/drawing/2014/main" id="{1076C971-1F40-7E4C-B8D6-CB48390E7E94}"/>
                  </a:ext>
                </a:extLst>
              </p:cNvPr>
              <p:cNvGrpSpPr>
                <a:grpSpLocks/>
              </p:cNvGrpSpPr>
              <p:nvPr/>
            </p:nvGrpSpPr>
            <p:grpSpPr bwMode="auto">
              <a:xfrm>
                <a:off x="3368" y="2880"/>
                <a:ext cx="307" cy="384"/>
                <a:chOff x="605" y="1776"/>
                <a:chExt cx="307" cy="384"/>
              </a:xfrm>
            </p:grpSpPr>
            <p:sp>
              <p:nvSpPr>
                <p:cNvPr id="147492" name="Rectangle 29">
                  <a:extLst>
                    <a:ext uri="{FF2B5EF4-FFF2-40B4-BE49-F238E27FC236}">
                      <a16:creationId xmlns:a16="http://schemas.microsoft.com/office/drawing/2014/main" id="{658CE46C-086B-A64E-8C71-36B64C5B5A17}"/>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3" name="Rectangle 30">
                  <a:extLst>
                    <a:ext uri="{FF2B5EF4-FFF2-40B4-BE49-F238E27FC236}">
                      <a16:creationId xmlns:a16="http://schemas.microsoft.com/office/drawing/2014/main" id="{15A3083D-97DF-8A48-B344-85BB91FA9E0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4</a:t>
                  </a:r>
                </a:p>
              </p:txBody>
            </p:sp>
          </p:grpSp>
          <p:grpSp>
            <p:nvGrpSpPr>
              <p:cNvPr id="147480" name="Group 31">
                <a:extLst>
                  <a:ext uri="{FF2B5EF4-FFF2-40B4-BE49-F238E27FC236}">
                    <a16:creationId xmlns:a16="http://schemas.microsoft.com/office/drawing/2014/main" id="{4295BDD4-5E5D-5F4B-BCD7-19B813F243B9}"/>
                  </a:ext>
                </a:extLst>
              </p:cNvPr>
              <p:cNvGrpSpPr>
                <a:grpSpLocks/>
              </p:cNvGrpSpPr>
              <p:nvPr/>
            </p:nvGrpSpPr>
            <p:grpSpPr bwMode="auto">
              <a:xfrm>
                <a:off x="3675" y="2880"/>
                <a:ext cx="307" cy="384"/>
                <a:chOff x="605" y="1776"/>
                <a:chExt cx="307" cy="384"/>
              </a:xfrm>
            </p:grpSpPr>
            <p:sp>
              <p:nvSpPr>
                <p:cNvPr id="147490" name="Rectangle 32">
                  <a:extLst>
                    <a:ext uri="{FF2B5EF4-FFF2-40B4-BE49-F238E27FC236}">
                      <a16:creationId xmlns:a16="http://schemas.microsoft.com/office/drawing/2014/main" id="{3328C255-C8A4-134E-BCD4-CB87D700B675}"/>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solidFill>
                      <a:srgbClr val="FF0000"/>
                    </a:solidFill>
                    <a:latin typeface="Nanum Myeongjo" panose="02020603020101020101" pitchFamily="18" charset="-127"/>
                  </a:endParaRPr>
                </a:p>
              </p:txBody>
            </p:sp>
            <p:sp>
              <p:nvSpPr>
                <p:cNvPr id="147491" name="Rectangle 33">
                  <a:extLst>
                    <a:ext uri="{FF2B5EF4-FFF2-40B4-BE49-F238E27FC236}">
                      <a16:creationId xmlns:a16="http://schemas.microsoft.com/office/drawing/2014/main" id="{2FE74903-0246-684B-9628-DEDC8842670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3</a:t>
                  </a:r>
                </a:p>
              </p:txBody>
            </p:sp>
          </p:grpSp>
          <p:grpSp>
            <p:nvGrpSpPr>
              <p:cNvPr id="147481" name="Group 34">
                <a:extLst>
                  <a:ext uri="{FF2B5EF4-FFF2-40B4-BE49-F238E27FC236}">
                    <a16:creationId xmlns:a16="http://schemas.microsoft.com/office/drawing/2014/main" id="{D3CE520E-E689-6E4A-B609-2559E3CCE3D8}"/>
                  </a:ext>
                </a:extLst>
              </p:cNvPr>
              <p:cNvGrpSpPr>
                <a:grpSpLocks/>
              </p:cNvGrpSpPr>
              <p:nvPr/>
            </p:nvGrpSpPr>
            <p:grpSpPr bwMode="auto">
              <a:xfrm>
                <a:off x="3982" y="2880"/>
                <a:ext cx="307" cy="384"/>
                <a:chOff x="605" y="1776"/>
                <a:chExt cx="307" cy="384"/>
              </a:xfrm>
            </p:grpSpPr>
            <p:sp>
              <p:nvSpPr>
                <p:cNvPr id="147488" name="Rectangle 35">
                  <a:extLst>
                    <a:ext uri="{FF2B5EF4-FFF2-40B4-BE49-F238E27FC236}">
                      <a16:creationId xmlns:a16="http://schemas.microsoft.com/office/drawing/2014/main" id="{6978A97E-4153-1148-AC23-3281808F887A}"/>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89" name="Rectangle 36">
                  <a:extLst>
                    <a:ext uri="{FF2B5EF4-FFF2-40B4-BE49-F238E27FC236}">
                      <a16:creationId xmlns:a16="http://schemas.microsoft.com/office/drawing/2014/main" id="{346A106B-0197-AE49-AD29-86FC2ED64B5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2</a:t>
                  </a:r>
                </a:p>
              </p:txBody>
            </p:sp>
          </p:grpSp>
          <p:grpSp>
            <p:nvGrpSpPr>
              <p:cNvPr id="147482" name="Group 37">
                <a:extLst>
                  <a:ext uri="{FF2B5EF4-FFF2-40B4-BE49-F238E27FC236}">
                    <a16:creationId xmlns:a16="http://schemas.microsoft.com/office/drawing/2014/main" id="{DEE90C47-CEE0-A841-9DF5-22CAE9A00997}"/>
                  </a:ext>
                </a:extLst>
              </p:cNvPr>
              <p:cNvGrpSpPr>
                <a:grpSpLocks/>
              </p:cNvGrpSpPr>
              <p:nvPr/>
            </p:nvGrpSpPr>
            <p:grpSpPr bwMode="auto">
              <a:xfrm>
                <a:off x="4289" y="2880"/>
                <a:ext cx="307" cy="384"/>
                <a:chOff x="605" y="1776"/>
                <a:chExt cx="307" cy="384"/>
              </a:xfrm>
            </p:grpSpPr>
            <p:sp>
              <p:nvSpPr>
                <p:cNvPr id="147486" name="Rectangle 38">
                  <a:extLst>
                    <a:ext uri="{FF2B5EF4-FFF2-40B4-BE49-F238E27FC236}">
                      <a16:creationId xmlns:a16="http://schemas.microsoft.com/office/drawing/2014/main" id="{D7296D97-2876-644A-A314-E4649FD849A1}"/>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87" name="Rectangle 39">
                  <a:extLst>
                    <a:ext uri="{FF2B5EF4-FFF2-40B4-BE49-F238E27FC236}">
                      <a16:creationId xmlns:a16="http://schemas.microsoft.com/office/drawing/2014/main" id="{4628F44F-E057-684E-87F9-701247EB579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a:t>
                  </a:r>
                </a:p>
              </p:txBody>
            </p:sp>
          </p:grpSp>
          <p:grpSp>
            <p:nvGrpSpPr>
              <p:cNvPr id="147483" name="Group 40">
                <a:extLst>
                  <a:ext uri="{FF2B5EF4-FFF2-40B4-BE49-F238E27FC236}">
                    <a16:creationId xmlns:a16="http://schemas.microsoft.com/office/drawing/2014/main" id="{2FABA135-6938-4E45-B821-52BBB52AFDD1}"/>
                  </a:ext>
                </a:extLst>
              </p:cNvPr>
              <p:cNvGrpSpPr>
                <a:grpSpLocks/>
              </p:cNvGrpSpPr>
              <p:nvPr/>
            </p:nvGrpSpPr>
            <p:grpSpPr bwMode="auto">
              <a:xfrm>
                <a:off x="4596" y="2880"/>
                <a:ext cx="307" cy="384"/>
                <a:chOff x="605" y="1776"/>
                <a:chExt cx="307" cy="384"/>
              </a:xfrm>
            </p:grpSpPr>
            <p:sp>
              <p:nvSpPr>
                <p:cNvPr id="147484" name="Rectangle 41">
                  <a:extLst>
                    <a:ext uri="{FF2B5EF4-FFF2-40B4-BE49-F238E27FC236}">
                      <a16:creationId xmlns:a16="http://schemas.microsoft.com/office/drawing/2014/main" id="{772E36CD-2E26-FA43-9B99-B42023D937DA}"/>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85" name="Rectangle 42">
                  <a:extLst>
                    <a:ext uri="{FF2B5EF4-FFF2-40B4-BE49-F238E27FC236}">
                      <a16:creationId xmlns:a16="http://schemas.microsoft.com/office/drawing/2014/main" id="{E2D8DBD4-4C9A-104B-8130-195EE8FB4E3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0</a:t>
                  </a:r>
                </a:p>
              </p:txBody>
            </p:sp>
          </p:grpSp>
        </p:grpSp>
        <p:grpSp>
          <p:nvGrpSpPr>
            <p:cNvPr id="147463" name="Group 49">
              <a:extLst>
                <a:ext uri="{FF2B5EF4-FFF2-40B4-BE49-F238E27FC236}">
                  <a16:creationId xmlns:a16="http://schemas.microsoft.com/office/drawing/2014/main" id="{9D2D6144-2372-9F40-A14C-3DD0D43FB32E}"/>
                </a:ext>
              </a:extLst>
            </p:cNvPr>
            <p:cNvGrpSpPr>
              <a:grpSpLocks/>
            </p:cNvGrpSpPr>
            <p:nvPr/>
          </p:nvGrpSpPr>
          <p:grpSpPr bwMode="auto">
            <a:xfrm>
              <a:off x="4130" y="1764"/>
              <a:ext cx="625" cy="231"/>
              <a:chOff x="2445" y="1620"/>
              <a:chExt cx="625" cy="231"/>
            </a:xfrm>
          </p:grpSpPr>
          <p:sp>
            <p:nvSpPr>
              <p:cNvPr id="147470" name="Line 50">
                <a:extLst>
                  <a:ext uri="{FF2B5EF4-FFF2-40B4-BE49-F238E27FC236}">
                    <a16:creationId xmlns:a16="http://schemas.microsoft.com/office/drawing/2014/main" id="{42174A3D-0733-5042-93FE-F222CF4D1EFC}"/>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47471" name="Text Box 51">
                <a:extLst>
                  <a:ext uri="{FF2B5EF4-FFF2-40B4-BE49-F238E27FC236}">
                    <a16:creationId xmlns:a16="http://schemas.microsoft.com/office/drawing/2014/main" id="{2E044D0B-90B7-EB4C-B145-5BF1D93995A5}"/>
                  </a:ext>
                </a:extLst>
              </p:cNvPr>
              <p:cNvSpPr txBox="1">
                <a:spLocks noChangeArrowheads="1"/>
              </p:cNvSpPr>
              <p:nvPr/>
            </p:nvSpPr>
            <p:spPr bwMode="auto">
              <a:xfrm>
                <a:off x="2513" y="1620"/>
                <a:ext cx="47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147464" name="Group 52">
              <a:extLst>
                <a:ext uri="{FF2B5EF4-FFF2-40B4-BE49-F238E27FC236}">
                  <a16:creationId xmlns:a16="http://schemas.microsoft.com/office/drawing/2014/main" id="{B71902CA-9969-3244-B675-3E149BA15D03}"/>
                </a:ext>
              </a:extLst>
            </p:cNvPr>
            <p:cNvGrpSpPr>
              <a:grpSpLocks/>
            </p:cNvGrpSpPr>
            <p:nvPr/>
          </p:nvGrpSpPr>
          <p:grpSpPr bwMode="auto">
            <a:xfrm>
              <a:off x="3250" y="1791"/>
              <a:ext cx="886" cy="231"/>
              <a:chOff x="2614" y="1660"/>
              <a:chExt cx="456" cy="231"/>
            </a:xfrm>
          </p:grpSpPr>
          <p:sp>
            <p:nvSpPr>
              <p:cNvPr id="147468" name="Line 53">
                <a:extLst>
                  <a:ext uri="{FF2B5EF4-FFF2-40B4-BE49-F238E27FC236}">
                    <a16:creationId xmlns:a16="http://schemas.microsoft.com/office/drawing/2014/main" id="{C8D7DB23-B774-EB46-A5BF-C1DAE0840971}"/>
                  </a:ext>
                </a:extLst>
              </p:cNvPr>
              <p:cNvSpPr>
                <a:spLocks noChangeShapeType="1"/>
              </p:cNvSpPr>
              <p:nvPr/>
            </p:nvSpPr>
            <p:spPr bwMode="auto">
              <a:xfrm flipV="1">
                <a:off x="2614" y="1723"/>
                <a:ext cx="456" cy="22"/>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47469" name="Text Box 54">
                <a:extLst>
                  <a:ext uri="{FF2B5EF4-FFF2-40B4-BE49-F238E27FC236}">
                    <a16:creationId xmlns:a16="http://schemas.microsoft.com/office/drawing/2014/main" id="{188DDC2F-5E88-854A-8C9E-E70CD96CA2CF}"/>
                  </a:ext>
                </a:extLst>
              </p:cNvPr>
              <p:cNvSpPr txBox="1">
                <a:spLocks noChangeArrowheads="1"/>
              </p:cNvSpPr>
              <p:nvPr/>
            </p:nvSpPr>
            <p:spPr bwMode="auto">
              <a:xfrm>
                <a:off x="2671" y="1660"/>
                <a:ext cx="229"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147465" name="Group 55">
              <a:extLst>
                <a:ext uri="{FF2B5EF4-FFF2-40B4-BE49-F238E27FC236}">
                  <a16:creationId xmlns:a16="http://schemas.microsoft.com/office/drawing/2014/main" id="{F7DBACD8-1F2F-424F-8D3E-5A88223BC0DF}"/>
                </a:ext>
              </a:extLst>
            </p:cNvPr>
            <p:cNvGrpSpPr>
              <a:grpSpLocks/>
            </p:cNvGrpSpPr>
            <p:nvPr/>
          </p:nvGrpSpPr>
          <p:grpSpPr bwMode="auto">
            <a:xfrm>
              <a:off x="1077" y="1804"/>
              <a:ext cx="2171" cy="231"/>
              <a:chOff x="2445" y="1660"/>
              <a:chExt cx="744" cy="231"/>
            </a:xfrm>
          </p:grpSpPr>
          <p:sp>
            <p:nvSpPr>
              <p:cNvPr id="147466" name="Line 56">
                <a:extLst>
                  <a:ext uri="{FF2B5EF4-FFF2-40B4-BE49-F238E27FC236}">
                    <a16:creationId xmlns:a16="http://schemas.microsoft.com/office/drawing/2014/main" id="{4C38E6EE-226A-5043-A7BB-508E6AF66428}"/>
                  </a:ext>
                </a:extLst>
              </p:cNvPr>
              <p:cNvSpPr>
                <a:spLocks noChangeShapeType="1"/>
              </p:cNvSpPr>
              <p:nvPr/>
            </p:nvSpPr>
            <p:spPr bwMode="auto">
              <a:xfrm>
                <a:off x="2445" y="1723"/>
                <a:ext cx="744" cy="9"/>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47467" name="Text Box 57">
                <a:extLst>
                  <a:ext uri="{FF2B5EF4-FFF2-40B4-BE49-F238E27FC236}">
                    <a16:creationId xmlns:a16="http://schemas.microsoft.com/office/drawing/2014/main" id="{6EC3359F-6F50-2F4A-8A3C-2B2D9EEC2735}"/>
                  </a:ext>
                </a:extLst>
              </p:cNvPr>
              <p:cNvSpPr txBox="1">
                <a:spLocks noChangeArrowheads="1"/>
              </p:cNvSpPr>
              <p:nvPr/>
            </p:nvSpPr>
            <p:spPr bwMode="auto">
              <a:xfrm>
                <a:off x="2730" y="1660"/>
                <a:ext cx="111"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512204A3-CB0F-314E-BAC5-2B57E92C07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08607CB-7517-6244-B634-AC913055DC93}" type="slidenum">
              <a:rPr lang="zh-CN" altLang="en-US" sz="1400">
                <a:latin typeface="Times New Roman" panose="02020603050405020304" pitchFamily="18" charset="0"/>
              </a:rPr>
              <a:pPr>
                <a:spcBef>
                  <a:spcPct val="0"/>
                </a:spcBef>
                <a:buFontTx/>
                <a:buNone/>
              </a:pPr>
              <a:t>72</a:t>
            </a:fld>
            <a:endParaRPr lang="en-US" altLang="zh-CN" sz="1400">
              <a:latin typeface="Times New Roman" panose="02020603050405020304" pitchFamily="18" charset="0"/>
            </a:endParaRPr>
          </a:p>
        </p:txBody>
      </p:sp>
      <p:sp>
        <p:nvSpPr>
          <p:cNvPr id="149507" name="Rectangle 2">
            <a:extLst>
              <a:ext uri="{FF2B5EF4-FFF2-40B4-BE49-F238E27FC236}">
                <a16:creationId xmlns:a16="http://schemas.microsoft.com/office/drawing/2014/main" id="{AAC0BC74-DA46-B740-A7F6-FC5442830CC8}"/>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1391674" name="Group 58">
            <a:extLst>
              <a:ext uri="{FF2B5EF4-FFF2-40B4-BE49-F238E27FC236}">
                <a16:creationId xmlns:a16="http://schemas.microsoft.com/office/drawing/2014/main" id="{671B5547-7A1B-EB44-A006-1E1E6C68DE82}"/>
              </a:ext>
            </a:extLst>
          </p:cNvPr>
          <p:cNvGraphicFramePr>
            <a:graphicFrameLocks noGrp="1"/>
          </p:cNvGraphicFramePr>
          <p:nvPr/>
        </p:nvGraphicFramePr>
        <p:xfrm>
          <a:off x="838200" y="1905000"/>
          <a:ext cx="7467600" cy="4092579"/>
        </p:xfrm>
        <a:graphic>
          <a:graphicData uri="http://schemas.openxmlformats.org/drawingml/2006/table">
            <a:tbl>
              <a:tblPr/>
              <a:tblGrid>
                <a:gridCol w="1066800">
                  <a:extLst>
                    <a:ext uri="{9D8B030D-6E8A-4147-A177-3AD203B41FA5}">
                      <a16:colId xmlns:a16="http://schemas.microsoft.com/office/drawing/2014/main" val="20000"/>
                    </a:ext>
                  </a:extLst>
                </a:gridCol>
                <a:gridCol w="1065213">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9975">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5212">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charset="0"/>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99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11</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08</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43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6D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8F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F0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1D</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C2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DF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841E949F-F0C8-3540-B499-1726050B14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681FDAA-D811-2741-BD04-7448A2B97400}" type="slidenum">
              <a:rPr lang="zh-CN" altLang="en-US" sz="1400">
                <a:latin typeface="Times New Roman" panose="02020603050405020304" pitchFamily="18" charset="0"/>
              </a:rPr>
              <a:pPr>
                <a:spcBef>
                  <a:spcPct val="0"/>
                </a:spcBef>
                <a:buFontTx/>
                <a:buNone/>
              </a:pPr>
              <a:t>73</a:t>
            </a:fld>
            <a:endParaRPr lang="en-US" altLang="zh-CN" sz="1400">
              <a:latin typeface="Times New Roman" panose="02020603050405020304" pitchFamily="18" charset="0"/>
            </a:endParaRPr>
          </a:p>
        </p:txBody>
      </p:sp>
      <p:sp>
        <p:nvSpPr>
          <p:cNvPr id="151555" name="Rectangle 2">
            <a:extLst>
              <a:ext uri="{FF2B5EF4-FFF2-40B4-BE49-F238E27FC236}">
                <a16:creationId xmlns:a16="http://schemas.microsoft.com/office/drawing/2014/main" id="{07B5C99F-3643-9040-887A-90D7019B2770}"/>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52" name="Group 58">
            <a:extLst>
              <a:ext uri="{FF2B5EF4-FFF2-40B4-BE49-F238E27FC236}">
                <a16:creationId xmlns:a16="http://schemas.microsoft.com/office/drawing/2014/main" id="{6186F05D-C5F4-4546-BFF8-942E13A729EF}"/>
              </a:ext>
            </a:extLst>
          </p:cNvPr>
          <p:cNvGraphicFramePr>
            <a:graphicFrameLocks noGrp="1"/>
          </p:cNvGraphicFramePr>
          <p:nvPr/>
        </p:nvGraphicFramePr>
        <p:xfrm>
          <a:off x="838200" y="1901825"/>
          <a:ext cx="7480300" cy="4092579"/>
        </p:xfrm>
        <a:graphic>
          <a:graphicData uri="http://schemas.openxmlformats.org/drawingml/2006/table">
            <a:tbl>
              <a:tblPr/>
              <a:tblGrid>
                <a:gridCol w="1068388">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7315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charset="0"/>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4</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51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89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4</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5</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93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DA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3B</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5</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6</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6</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96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15</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83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77</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D3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B01F107C-59E1-F64E-9714-9E8401179E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743B34F-C0E1-504B-A483-F1FD18EF6801}" type="slidenum">
              <a:rPr lang="zh-CN" altLang="en-US" sz="1400">
                <a:latin typeface="Times New Roman" panose="02020603050405020304" pitchFamily="18" charset="0"/>
              </a:rPr>
              <a:pPr>
                <a:spcBef>
                  <a:spcPct val="0"/>
                </a:spcBef>
                <a:buFontTx/>
                <a:buNone/>
              </a:pPr>
              <a:t>74</a:t>
            </a:fld>
            <a:endParaRPr lang="en-US" altLang="zh-CN" sz="1400">
              <a:latin typeface="Times New Roman" panose="02020603050405020304" pitchFamily="18" charset="0"/>
            </a:endParaRPr>
          </a:p>
        </p:txBody>
      </p:sp>
      <p:sp>
        <p:nvSpPr>
          <p:cNvPr id="153603" name="Rectangle 2">
            <a:extLst>
              <a:ext uri="{FF2B5EF4-FFF2-40B4-BE49-F238E27FC236}">
                <a16:creationId xmlns:a16="http://schemas.microsoft.com/office/drawing/2014/main" id="{173650D8-89C8-764C-BDA8-A0F83C08F58A}"/>
              </a:ext>
            </a:extLst>
          </p:cNvPr>
          <p:cNvSpPr>
            <a:spLocks noGrp="1" noChangeArrowheads="1"/>
          </p:cNvSpPr>
          <p:nvPr>
            <p:ph type="title"/>
          </p:nvPr>
        </p:nvSpPr>
        <p:spPr/>
        <p:txBody>
          <a:bodyPr/>
          <a:lstStyle/>
          <a:p>
            <a:r>
              <a:rPr lang="en-US" altLang="zh-CN">
                <a:ea typeface="宋体" panose="02010600030101010101" pitchFamily="2" charset="-122"/>
              </a:rPr>
              <a:t>Address Translation Example</a:t>
            </a:r>
          </a:p>
        </p:txBody>
      </p:sp>
      <p:sp>
        <p:nvSpPr>
          <p:cNvPr id="153604" name="Rectangle 69">
            <a:extLst>
              <a:ext uri="{FF2B5EF4-FFF2-40B4-BE49-F238E27FC236}">
                <a16:creationId xmlns:a16="http://schemas.microsoft.com/office/drawing/2014/main" id="{5D7A3B54-6118-FD41-A7A9-F9F90370BB11}"/>
              </a:ext>
            </a:extLst>
          </p:cNvPr>
          <p:cNvSpPr>
            <a:spLocks noChangeArrowheads="1"/>
          </p:cNvSpPr>
          <p:nvPr/>
        </p:nvSpPr>
        <p:spPr bwMode="auto">
          <a:xfrm>
            <a:off x="457200" y="1447800"/>
            <a:ext cx="2300630" cy="55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spcBef>
                <a:spcPct val="0"/>
              </a:spcBef>
              <a:buFontTx/>
              <a:buNone/>
            </a:pPr>
            <a:r>
              <a:rPr lang="en-US" altLang="zh-CN" sz="2400" b="0" dirty="0">
                <a:latin typeface="Nanum Myeongjo" panose="02020603020101020101" pitchFamily="18" charset="-127"/>
              </a:rPr>
              <a:t>Address: </a:t>
            </a:r>
            <a:r>
              <a:rPr lang="en-US" altLang="zh-CN" sz="2400" b="0" u="sng" dirty="0">
                <a:latin typeface="Nanum Myeongjo" panose="02020603020101020101" pitchFamily="18" charset="-127"/>
              </a:rPr>
              <a:t>0x354</a:t>
            </a:r>
          </a:p>
        </p:txBody>
      </p:sp>
      <p:grpSp>
        <p:nvGrpSpPr>
          <p:cNvPr id="153605" name="Group 126">
            <a:extLst>
              <a:ext uri="{FF2B5EF4-FFF2-40B4-BE49-F238E27FC236}">
                <a16:creationId xmlns:a16="http://schemas.microsoft.com/office/drawing/2014/main" id="{D2D70F6D-F786-5241-BE87-DA65524BF490}"/>
              </a:ext>
            </a:extLst>
          </p:cNvPr>
          <p:cNvGrpSpPr>
            <a:grpSpLocks/>
          </p:cNvGrpSpPr>
          <p:nvPr/>
        </p:nvGrpSpPr>
        <p:grpSpPr bwMode="auto">
          <a:xfrm>
            <a:off x="608013" y="2095500"/>
            <a:ext cx="7216775" cy="1104900"/>
            <a:chOff x="1247" y="2608"/>
            <a:chExt cx="3685" cy="696"/>
          </a:xfrm>
        </p:grpSpPr>
        <p:grpSp>
          <p:nvGrpSpPr>
            <p:cNvPr id="153607" name="Group 127">
              <a:extLst>
                <a:ext uri="{FF2B5EF4-FFF2-40B4-BE49-F238E27FC236}">
                  <a16:creationId xmlns:a16="http://schemas.microsoft.com/office/drawing/2014/main" id="{8A157808-8234-1544-A941-6E2AF96FE80D}"/>
                </a:ext>
              </a:extLst>
            </p:cNvPr>
            <p:cNvGrpSpPr>
              <a:grpSpLocks/>
            </p:cNvGrpSpPr>
            <p:nvPr/>
          </p:nvGrpSpPr>
          <p:grpSpPr bwMode="auto">
            <a:xfrm>
              <a:off x="1247" y="2608"/>
              <a:ext cx="3685" cy="636"/>
              <a:chOff x="1077" y="1760"/>
              <a:chExt cx="3685" cy="636"/>
            </a:xfrm>
          </p:grpSpPr>
          <p:grpSp>
            <p:nvGrpSpPr>
              <p:cNvPr id="153620" name="Group 128">
                <a:extLst>
                  <a:ext uri="{FF2B5EF4-FFF2-40B4-BE49-F238E27FC236}">
                    <a16:creationId xmlns:a16="http://schemas.microsoft.com/office/drawing/2014/main" id="{CF23B241-ABBF-F144-8FFC-E88B0800F6B3}"/>
                  </a:ext>
                </a:extLst>
              </p:cNvPr>
              <p:cNvGrpSpPr>
                <a:grpSpLocks/>
              </p:cNvGrpSpPr>
              <p:nvPr/>
            </p:nvGrpSpPr>
            <p:grpSpPr bwMode="auto">
              <a:xfrm>
                <a:off x="1078" y="2012"/>
                <a:ext cx="3684" cy="384"/>
                <a:chOff x="1219" y="2880"/>
                <a:chExt cx="3684" cy="384"/>
              </a:xfrm>
            </p:grpSpPr>
            <p:grpSp>
              <p:nvGrpSpPr>
                <p:cNvPr id="153630" name="Group 129">
                  <a:extLst>
                    <a:ext uri="{FF2B5EF4-FFF2-40B4-BE49-F238E27FC236}">
                      <a16:creationId xmlns:a16="http://schemas.microsoft.com/office/drawing/2014/main" id="{7230D278-8032-984A-BD98-C3102648129B}"/>
                    </a:ext>
                  </a:extLst>
                </p:cNvPr>
                <p:cNvGrpSpPr>
                  <a:grpSpLocks/>
                </p:cNvGrpSpPr>
                <p:nvPr/>
              </p:nvGrpSpPr>
              <p:grpSpPr bwMode="auto">
                <a:xfrm>
                  <a:off x="1219" y="2880"/>
                  <a:ext cx="307" cy="384"/>
                  <a:chOff x="605" y="1776"/>
                  <a:chExt cx="307" cy="384"/>
                </a:xfrm>
              </p:grpSpPr>
              <p:sp>
                <p:nvSpPr>
                  <p:cNvPr id="153664" name="Rectangle 130">
                    <a:extLst>
                      <a:ext uri="{FF2B5EF4-FFF2-40B4-BE49-F238E27FC236}">
                        <a16:creationId xmlns:a16="http://schemas.microsoft.com/office/drawing/2014/main" id="{A5EAAB8D-5608-144B-9E53-B2EEF094DA4C}"/>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65" name="Rectangle 131">
                    <a:extLst>
                      <a:ext uri="{FF2B5EF4-FFF2-40B4-BE49-F238E27FC236}">
                        <a16:creationId xmlns:a16="http://schemas.microsoft.com/office/drawing/2014/main" id="{E983B63E-F89E-D340-9766-814F49EAAA4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11</a:t>
                    </a:r>
                  </a:p>
                </p:txBody>
              </p:sp>
            </p:grpSp>
            <p:grpSp>
              <p:nvGrpSpPr>
                <p:cNvPr id="153631" name="Group 132">
                  <a:extLst>
                    <a:ext uri="{FF2B5EF4-FFF2-40B4-BE49-F238E27FC236}">
                      <a16:creationId xmlns:a16="http://schemas.microsoft.com/office/drawing/2014/main" id="{25D0D665-63BC-D349-9058-207DB3C68472}"/>
                    </a:ext>
                  </a:extLst>
                </p:cNvPr>
                <p:cNvGrpSpPr>
                  <a:grpSpLocks/>
                </p:cNvGrpSpPr>
                <p:nvPr/>
              </p:nvGrpSpPr>
              <p:grpSpPr bwMode="auto">
                <a:xfrm>
                  <a:off x="1526" y="2880"/>
                  <a:ext cx="307" cy="384"/>
                  <a:chOff x="605" y="1776"/>
                  <a:chExt cx="307" cy="384"/>
                </a:xfrm>
              </p:grpSpPr>
              <p:sp>
                <p:nvSpPr>
                  <p:cNvPr id="153662" name="Rectangle 133">
                    <a:extLst>
                      <a:ext uri="{FF2B5EF4-FFF2-40B4-BE49-F238E27FC236}">
                        <a16:creationId xmlns:a16="http://schemas.microsoft.com/office/drawing/2014/main" id="{BCFED9D6-8F02-1248-9844-C08A032EC2E2}"/>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63" name="Rectangle 134">
                    <a:extLst>
                      <a:ext uri="{FF2B5EF4-FFF2-40B4-BE49-F238E27FC236}">
                        <a16:creationId xmlns:a16="http://schemas.microsoft.com/office/drawing/2014/main" id="{AE72E5A4-869C-964B-A858-E9FF0D36F417}"/>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10</a:t>
                    </a:r>
                  </a:p>
                </p:txBody>
              </p:sp>
            </p:grpSp>
            <p:grpSp>
              <p:nvGrpSpPr>
                <p:cNvPr id="153632" name="Group 135">
                  <a:extLst>
                    <a:ext uri="{FF2B5EF4-FFF2-40B4-BE49-F238E27FC236}">
                      <a16:creationId xmlns:a16="http://schemas.microsoft.com/office/drawing/2014/main" id="{2EFA6923-5968-E744-9A9F-6E1B282DA5B7}"/>
                    </a:ext>
                  </a:extLst>
                </p:cNvPr>
                <p:cNvGrpSpPr>
                  <a:grpSpLocks/>
                </p:cNvGrpSpPr>
                <p:nvPr/>
              </p:nvGrpSpPr>
              <p:grpSpPr bwMode="auto">
                <a:xfrm>
                  <a:off x="1833" y="2880"/>
                  <a:ext cx="307" cy="384"/>
                  <a:chOff x="605" y="1776"/>
                  <a:chExt cx="307" cy="384"/>
                </a:xfrm>
              </p:grpSpPr>
              <p:sp>
                <p:nvSpPr>
                  <p:cNvPr id="153660" name="Rectangle 136">
                    <a:extLst>
                      <a:ext uri="{FF2B5EF4-FFF2-40B4-BE49-F238E27FC236}">
                        <a16:creationId xmlns:a16="http://schemas.microsoft.com/office/drawing/2014/main" id="{E4E52869-720D-244B-9BC2-01D53659128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61" name="Rectangle 137">
                    <a:extLst>
                      <a:ext uri="{FF2B5EF4-FFF2-40B4-BE49-F238E27FC236}">
                        <a16:creationId xmlns:a16="http://schemas.microsoft.com/office/drawing/2014/main" id="{D1BAE7EB-32CF-0645-93BA-878F32143BCF}"/>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9</a:t>
                    </a:r>
                  </a:p>
                </p:txBody>
              </p:sp>
            </p:grpSp>
            <p:grpSp>
              <p:nvGrpSpPr>
                <p:cNvPr id="153633" name="Group 138">
                  <a:extLst>
                    <a:ext uri="{FF2B5EF4-FFF2-40B4-BE49-F238E27FC236}">
                      <a16:creationId xmlns:a16="http://schemas.microsoft.com/office/drawing/2014/main" id="{354E8194-575C-5F4C-A15D-6B2A3109AECB}"/>
                    </a:ext>
                  </a:extLst>
                </p:cNvPr>
                <p:cNvGrpSpPr>
                  <a:grpSpLocks/>
                </p:cNvGrpSpPr>
                <p:nvPr/>
              </p:nvGrpSpPr>
              <p:grpSpPr bwMode="auto">
                <a:xfrm>
                  <a:off x="2140" y="2880"/>
                  <a:ext cx="307" cy="384"/>
                  <a:chOff x="605" y="1776"/>
                  <a:chExt cx="307" cy="384"/>
                </a:xfrm>
              </p:grpSpPr>
              <p:sp>
                <p:nvSpPr>
                  <p:cNvPr id="153658" name="Rectangle 139">
                    <a:extLst>
                      <a:ext uri="{FF2B5EF4-FFF2-40B4-BE49-F238E27FC236}">
                        <a16:creationId xmlns:a16="http://schemas.microsoft.com/office/drawing/2014/main" id="{D61D5A8B-EB00-E948-911B-24459859438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9" name="Rectangle 140">
                    <a:extLst>
                      <a:ext uri="{FF2B5EF4-FFF2-40B4-BE49-F238E27FC236}">
                        <a16:creationId xmlns:a16="http://schemas.microsoft.com/office/drawing/2014/main" id="{C2F8897D-96E7-2C47-B63E-84E86C26DA57}"/>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8</a:t>
                    </a:r>
                  </a:p>
                </p:txBody>
              </p:sp>
            </p:grpSp>
            <p:grpSp>
              <p:nvGrpSpPr>
                <p:cNvPr id="153634" name="Group 141">
                  <a:extLst>
                    <a:ext uri="{FF2B5EF4-FFF2-40B4-BE49-F238E27FC236}">
                      <a16:creationId xmlns:a16="http://schemas.microsoft.com/office/drawing/2014/main" id="{4AD78214-E053-3A46-8CAB-4D8B4A013C2F}"/>
                    </a:ext>
                  </a:extLst>
                </p:cNvPr>
                <p:cNvGrpSpPr>
                  <a:grpSpLocks/>
                </p:cNvGrpSpPr>
                <p:nvPr/>
              </p:nvGrpSpPr>
              <p:grpSpPr bwMode="auto">
                <a:xfrm>
                  <a:off x="2447" y="2880"/>
                  <a:ext cx="307" cy="384"/>
                  <a:chOff x="605" y="1776"/>
                  <a:chExt cx="307" cy="384"/>
                </a:xfrm>
              </p:grpSpPr>
              <p:sp>
                <p:nvSpPr>
                  <p:cNvPr id="153656" name="Rectangle 142">
                    <a:extLst>
                      <a:ext uri="{FF2B5EF4-FFF2-40B4-BE49-F238E27FC236}">
                        <a16:creationId xmlns:a16="http://schemas.microsoft.com/office/drawing/2014/main" id="{CC15875B-2846-4543-ABC0-301897FC140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7" name="Rectangle 143">
                    <a:extLst>
                      <a:ext uri="{FF2B5EF4-FFF2-40B4-BE49-F238E27FC236}">
                        <a16:creationId xmlns:a16="http://schemas.microsoft.com/office/drawing/2014/main" id="{3D888505-907B-954B-A609-BCFD0D081EFA}"/>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7</a:t>
                    </a:r>
                  </a:p>
                </p:txBody>
              </p:sp>
            </p:grpSp>
            <p:grpSp>
              <p:nvGrpSpPr>
                <p:cNvPr id="153635" name="Group 144">
                  <a:extLst>
                    <a:ext uri="{FF2B5EF4-FFF2-40B4-BE49-F238E27FC236}">
                      <a16:creationId xmlns:a16="http://schemas.microsoft.com/office/drawing/2014/main" id="{5CDD0388-C3D0-4643-9AC0-A1AFA8CEFACE}"/>
                    </a:ext>
                  </a:extLst>
                </p:cNvPr>
                <p:cNvGrpSpPr>
                  <a:grpSpLocks/>
                </p:cNvGrpSpPr>
                <p:nvPr/>
              </p:nvGrpSpPr>
              <p:grpSpPr bwMode="auto">
                <a:xfrm>
                  <a:off x="2754" y="2880"/>
                  <a:ext cx="307" cy="384"/>
                  <a:chOff x="605" y="1776"/>
                  <a:chExt cx="307" cy="384"/>
                </a:xfrm>
              </p:grpSpPr>
              <p:sp>
                <p:nvSpPr>
                  <p:cNvPr id="153654" name="Rectangle 145">
                    <a:extLst>
                      <a:ext uri="{FF2B5EF4-FFF2-40B4-BE49-F238E27FC236}">
                        <a16:creationId xmlns:a16="http://schemas.microsoft.com/office/drawing/2014/main" id="{FA57BACE-BD6B-B247-9285-13E966703FD9}"/>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5" name="Rectangle 146">
                    <a:extLst>
                      <a:ext uri="{FF2B5EF4-FFF2-40B4-BE49-F238E27FC236}">
                        <a16:creationId xmlns:a16="http://schemas.microsoft.com/office/drawing/2014/main" id="{14B95F6F-6B4D-634E-A593-07A57E5750E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6</a:t>
                    </a:r>
                  </a:p>
                </p:txBody>
              </p:sp>
            </p:grpSp>
            <p:grpSp>
              <p:nvGrpSpPr>
                <p:cNvPr id="153636" name="Group 147">
                  <a:extLst>
                    <a:ext uri="{FF2B5EF4-FFF2-40B4-BE49-F238E27FC236}">
                      <a16:creationId xmlns:a16="http://schemas.microsoft.com/office/drawing/2014/main" id="{1CB7EF89-94F6-8643-866C-F2EB9BD9C93D}"/>
                    </a:ext>
                  </a:extLst>
                </p:cNvPr>
                <p:cNvGrpSpPr>
                  <a:grpSpLocks/>
                </p:cNvGrpSpPr>
                <p:nvPr/>
              </p:nvGrpSpPr>
              <p:grpSpPr bwMode="auto">
                <a:xfrm>
                  <a:off x="3061" y="2880"/>
                  <a:ext cx="307" cy="384"/>
                  <a:chOff x="605" y="1776"/>
                  <a:chExt cx="307" cy="384"/>
                </a:xfrm>
              </p:grpSpPr>
              <p:sp>
                <p:nvSpPr>
                  <p:cNvPr id="153652" name="Rectangle 148">
                    <a:extLst>
                      <a:ext uri="{FF2B5EF4-FFF2-40B4-BE49-F238E27FC236}">
                        <a16:creationId xmlns:a16="http://schemas.microsoft.com/office/drawing/2014/main" id="{2B874800-8E3B-B549-AA73-14A710CA18DF}"/>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3" name="Rectangle 149">
                    <a:extLst>
                      <a:ext uri="{FF2B5EF4-FFF2-40B4-BE49-F238E27FC236}">
                        <a16:creationId xmlns:a16="http://schemas.microsoft.com/office/drawing/2014/main" id="{E91C91B3-8078-8B40-B91A-1F4D65E4EC4F}"/>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5</a:t>
                    </a:r>
                  </a:p>
                </p:txBody>
              </p:sp>
            </p:grpSp>
            <p:grpSp>
              <p:nvGrpSpPr>
                <p:cNvPr id="153637" name="Group 150">
                  <a:extLst>
                    <a:ext uri="{FF2B5EF4-FFF2-40B4-BE49-F238E27FC236}">
                      <a16:creationId xmlns:a16="http://schemas.microsoft.com/office/drawing/2014/main" id="{6A66D390-5FC3-2844-9A7B-BD757797EBFF}"/>
                    </a:ext>
                  </a:extLst>
                </p:cNvPr>
                <p:cNvGrpSpPr>
                  <a:grpSpLocks/>
                </p:cNvGrpSpPr>
                <p:nvPr/>
              </p:nvGrpSpPr>
              <p:grpSpPr bwMode="auto">
                <a:xfrm>
                  <a:off x="3368" y="2880"/>
                  <a:ext cx="307" cy="384"/>
                  <a:chOff x="605" y="1776"/>
                  <a:chExt cx="307" cy="384"/>
                </a:xfrm>
              </p:grpSpPr>
              <p:sp>
                <p:nvSpPr>
                  <p:cNvPr id="153650" name="Rectangle 151">
                    <a:extLst>
                      <a:ext uri="{FF2B5EF4-FFF2-40B4-BE49-F238E27FC236}">
                        <a16:creationId xmlns:a16="http://schemas.microsoft.com/office/drawing/2014/main" id="{904B3EA1-A80D-134E-AEFA-328B315F1F78}"/>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1" name="Rectangle 152">
                    <a:extLst>
                      <a:ext uri="{FF2B5EF4-FFF2-40B4-BE49-F238E27FC236}">
                        <a16:creationId xmlns:a16="http://schemas.microsoft.com/office/drawing/2014/main" id="{353736FB-30C8-974F-B989-0AC1A552C90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4</a:t>
                    </a:r>
                  </a:p>
                </p:txBody>
              </p:sp>
            </p:grpSp>
            <p:grpSp>
              <p:nvGrpSpPr>
                <p:cNvPr id="153638" name="Group 153">
                  <a:extLst>
                    <a:ext uri="{FF2B5EF4-FFF2-40B4-BE49-F238E27FC236}">
                      <a16:creationId xmlns:a16="http://schemas.microsoft.com/office/drawing/2014/main" id="{A0E48631-BF52-E546-9F87-EB5EBC2295F6}"/>
                    </a:ext>
                  </a:extLst>
                </p:cNvPr>
                <p:cNvGrpSpPr>
                  <a:grpSpLocks/>
                </p:cNvGrpSpPr>
                <p:nvPr/>
              </p:nvGrpSpPr>
              <p:grpSpPr bwMode="auto">
                <a:xfrm>
                  <a:off x="3675" y="2880"/>
                  <a:ext cx="307" cy="384"/>
                  <a:chOff x="605" y="1776"/>
                  <a:chExt cx="307" cy="384"/>
                </a:xfrm>
              </p:grpSpPr>
              <p:sp>
                <p:nvSpPr>
                  <p:cNvPr id="153648" name="Rectangle 154">
                    <a:extLst>
                      <a:ext uri="{FF2B5EF4-FFF2-40B4-BE49-F238E27FC236}">
                        <a16:creationId xmlns:a16="http://schemas.microsoft.com/office/drawing/2014/main" id="{CDEA721E-6322-924C-A779-A15446BC64C4}"/>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9" name="Rectangle 155">
                    <a:extLst>
                      <a:ext uri="{FF2B5EF4-FFF2-40B4-BE49-F238E27FC236}">
                        <a16:creationId xmlns:a16="http://schemas.microsoft.com/office/drawing/2014/main" id="{2F50D78C-9A20-AF45-8EF5-CBBB1306857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3</a:t>
                    </a:r>
                  </a:p>
                </p:txBody>
              </p:sp>
            </p:grpSp>
            <p:grpSp>
              <p:nvGrpSpPr>
                <p:cNvPr id="153639" name="Group 156">
                  <a:extLst>
                    <a:ext uri="{FF2B5EF4-FFF2-40B4-BE49-F238E27FC236}">
                      <a16:creationId xmlns:a16="http://schemas.microsoft.com/office/drawing/2014/main" id="{96695E99-DA78-BA46-93E7-0CB6E391DE43}"/>
                    </a:ext>
                  </a:extLst>
                </p:cNvPr>
                <p:cNvGrpSpPr>
                  <a:grpSpLocks/>
                </p:cNvGrpSpPr>
                <p:nvPr/>
              </p:nvGrpSpPr>
              <p:grpSpPr bwMode="auto">
                <a:xfrm>
                  <a:off x="3982" y="2880"/>
                  <a:ext cx="307" cy="384"/>
                  <a:chOff x="605" y="1776"/>
                  <a:chExt cx="307" cy="384"/>
                </a:xfrm>
              </p:grpSpPr>
              <p:sp>
                <p:nvSpPr>
                  <p:cNvPr id="153646" name="Rectangle 157">
                    <a:extLst>
                      <a:ext uri="{FF2B5EF4-FFF2-40B4-BE49-F238E27FC236}">
                        <a16:creationId xmlns:a16="http://schemas.microsoft.com/office/drawing/2014/main" id="{6D4B1ECC-D784-7043-8E1E-7E01F8A5592A}"/>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7" name="Rectangle 158">
                    <a:extLst>
                      <a:ext uri="{FF2B5EF4-FFF2-40B4-BE49-F238E27FC236}">
                        <a16:creationId xmlns:a16="http://schemas.microsoft.com/office/drawing/2014/main" id="{20BD27B3-2D97-CD46-BF1A-D9A119D0517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2</a:t>
                    </a:r>
                  </a:p>
                </p:txBody>
              </p:sp>
            </p:grpSp>
            <p:grpSp>
              <p:nvGrpSpPr>
                <p:cNvPr id="153640" name="Group 159">
                  <a:extLst>
                    <a:ext uri="{FF2B5EF4-FFF2-40B4-BE49-F238E27FC236}">
                      <a16:creationId xmlns:a16="http://schemas.microsoft.com/office/drawing/2014/main" id="{83C7E5E4-AD6C-3A49-BE2A-63BBE2774F4E}"/>
                    </a:ext>
                  </a:extLst>
                </p:cNvPr>
                <p:cNvGrpSpPr>
                  <a:grpSpLocks/>
                </p:cNvGrpSpPr>
                <p:nvPr/>
              </p:nvGrpSpPr>
              <p:grpSpPr bwMode="auto">
                <a:xfrm>
                  <a:off x="4289" y="2880"/>
                  <a:ext cx="307" cy="384"/>
                  <a:chOff x="605" y="1776"/>
                  <a:chExt cx="307" cy="384"/>
                </a:xfrm>
              </p:grpSpPr>
              <p:sp>
                <p:nvSpPr>
                  <p:cNvPr id="153644" name="Rectangle 160">
                    <a:extLst>
                      <a:ext uri="{FF2B5EF4-FFF2-40B4-BE49-F238E27FC236}">
                        <a16:creationId xmlns:a16="http://schemas.microsoft.com/office/drawing/2014/main" id="{40BEE25F-ED4D-3143-AD83-37F3452480B8}"/>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5" name="Rectangle 161">
                    <a:extLst>
                      <a:ext uri="{FF2B5EF4-FFF2-40B4-BE49-F238E27FC236}">
                        <a16:creationId xmlns:a16="http://schemas.microsoft.com/office/drawing/2014/main" id="{EAC74260-F0B9-8D44-B90E-E0BF5D987C3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a:t>
                    </a:r>
                  </a:p>
                </p:txBody>
              </p:sp>
            </p:grpSp>
            <p:grpSp>
              <p:nvGrpSpPr>
                <p:cNvPr id="153641" name="Group 162">
                  <a:extLst>
                    <a:ext uri="{FF2B5EF4-FFF2-40B4-BE49-F238E27FC236}">
                      <a16:creationId xmlns:a16="http://schemas.microsoft.com/office/drawing/2014/main" id="{DC39AB05-3436-5445-90FE-BCC382011195}"/>
                    </a:ext>
                  </a:extLst>
                </p:cNvPr>
                <p:cNvGrpSpPr>
                  <a:grpSpLocks/>
                </p:cNvGrpSpPr>
                <p:nvPr/>
              </p:nvGrpSpPr>
              <p:grpSpPr bwMode="auto">
                <a:xfrm>
                  <a:off x="4596" y="2880"/>
                  <a:ext cx="307" cy="384"/>
                  <a:chOff x="605" y="1776"/>
                  <a:chExt cx="307" cy="384"/>
                </a:xfrm>
              </p:grpSpPr>
              <p:sp>
                <p:nvSpPr>
                  <p:cNvPr id="153642" name="Rectangle 163">
                    <a:extLst>
                      <a:ext uri="{FF2B5EF4-FFF2-40B4-BE49-F238E27FC236}">
                        <a16:creationId xmlns:a16="http://schemas.microsoft.com/office/drawing/2014/main" id="{99D32B69-5FA8-8849-A999-D3F3099708B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3" name="Rectangle 164">
                    <a:extLst>
                      <a:ext uri="{FF2B5EF4-FFF2-40B4-BE49-F238E27FC236}">
                        <a16:creationId xmlns:a16="http://schemas.microsoft.com/office/drawing/2014/main" id="{739BA5A5-9C68-CF46-80F0-BE3257FE3895}"/>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0</a:t>
                    </a:r>
                  </a:p>
                </p:txBody>
              </p:sp>
            </p:grpSp>
          </p:grpSp>
          <p:grpSp>
            <p:nvGrpSpPr>
              <p:cNvPr id="153621" name="Group 171">
                <a:extLst>
                  <a:ext uri="{FF2B5EF4-FFF2-40B4-BE49-F238E27FC236}">
                    <a16:creationId xmlns:a16="http://schemas.microsoft.com/office/drawing/2014/main" id="{BE35A39C-1A41-DD4D-A31C-2D54074D0297}"/>
                  </a:ext>
                </a:extLst>
              </p:cNvPr>
              <p:cNvGrpSpPr>
                <a:grpSpLocks/>
              </p:cNvGrpSpPr>
              <p:nvPr/>
            </p:nvGrpSpPr>
            <p:grpSpPr bwMode="auto">
              <a:xfrm>
                <a:off x="4130" y="1760"/>
                <a:ext cx="625" cy="231"/>
                <a:chOff x="2445" y="1616"/>
                <a:chExt cx="625" cy="231"/>
              </a:xfrm>
            </p:grpSpPr>
            <p:sp>
              <p:nvSpPr>
                <p:cNvPr id="153628" name="Line 172">
                  <a:extLst>
                    <a:ext uri="{FF2B5EF4-FFF2-40B4-BE49-F238E27FC236}">
                      <a16:creationId xmlns:a16="http://schemas.microsoft.com/office/drawing/2014/main" id="{10B8C58B-9687-8E4D-B199-9E83ED1F2EFB}"/>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53629" name="Text Box 173">
                  <a:extLst>
                    <a:ext uri="{FF2B5EF4-FFF2-40B4-BE49-F238E27FC236}">
                      <a16:creationId xmlns:a16="http://schemas.microsoft.com/office/drawing/2014/main" id="{428B2B02-FB1A-8C4F-BA3E-98A4F4A65C4A}"/>
                    </a:ext>
                  </a:extLst>
                </p:cNvPr>
                <p:cNvSpPr txBox="1">
                  <a:spLocks noChangeArrowheads="1"/>
                </p:cNvSpPr>
                <p:nvPr/>
              </p:nvSpPr>
              <p:spPr bwMode="auto">
                <a:xfrm>
                  <a:off x="2531" y="1616"/>
                  <a:ext cx="46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153622" name="Group 174">
                <a:extLst>
                  <a:ext uri="{FF2B5EF4-FFF2-40B4-BE49-F238E27FC236}">
                    <a16:creationId xmlns:a16="http://schemas.microsoft.com/office/drawing/2014/main" id="{E6047A3B-4BAB-C740-8FF5-31A580577D9D}"/>
                  </a:ext>
                </a:extLst>
              </p:cNvPr>
              <p:cNvGrpSpPr>
                <a:grpSpLocks/>
              </p:cNvGrpSpPr>
              <p:nvPr/>
            </p:nvGrpSpPr>
            <p:grpSpPr bwMode="auto">
              <a:xfrm>
                <a:off x="3218" y="1776"/>
                <a:ext cx="917" cy="231"/>
                <a:chOff x="2598" y="1645"/>
                <a:chExt cx="472" cy="231"/>
              </a:xfrm>
            </p:grpSpPr>
            <p:sp>
              <p:nvSpPr>
                <p:cNvPr id="153626" name="Line 175">
                  <a:extLst>
                    <a:ext uri="{FF2B5EF4-FFF2-40B4-BE49-F238E27FC236}">
                      <a16:creationId xmlns:a16="http://schemas.microsoft.com/office/drawing/2014/main" id="{6EE3FB77-9F4B-0E47-A695-6804DE55683A}"/>
                    </a:ext>
                  </a:extLst>
                </p:cNvPr>
                <p:cNvSpPr>
                  <a:spLocks noChangeShapeType="1"/>
                </p:cNvSpPr>
                <p:nvPr/>
              </p:nvSpPr>
              <p:spPr bwMode="auto">
                <a:xfrm flipV="1">
                  <a:off x="2598" y="1723"/>
                  <a:ext cx="472" cy="26"/>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53627" name="Text Box 176">
                  <a:extLst>
                    <a:ext uri="{FF2B5EF4-FFF2-40B4-BE49-F238E27FC236}">
                      <a16:creationId xmlns:a16="http://schemas.microsoft.com/office/drawing/2014/main" id="{C87977BF-01EC-6747-9917-CD1F44A54907}"/>
                    </a:ext>
                  </a:extLst>
                </p:cNvPr>
                <p:cNvSpPr txBox="1">
                  <a:spLocks noChangeArrowheads="1"/>
                </p:cNvSpPr>
                <p:nvPr/>
              </p:nvSpPr>
              <p:spPr bwMode="auto">
                <a:xfrm>
                  <a:off x="2647" y="1645"/>
                  <a:ext cx="27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153623" name="Group 177">
                <a:extLst>
                  <a:ext uri="{FF2B5EF4-FFF2-40B4-BE49-F238E27FC236}">
                    <a16:creationId xmlns:a16="http://schemas.microsoft.com/office/drawing/2014/main" id="{2A442F16-644A-3145-AD2A-8FC2F808C7A9}"/>
                  </a:ext>
                </a:extLst>
              </p:cNvPr>
              <p:cNvGrpSpPr>
                <a:grpSpLocks/>
              </p:cNvGrpSpPr>
              <p:nvPr/>
            </p:nvGrpSpPr>
            <p:grpSpPr bwMode="auto">
              <a:xfrm>
                <a:off x="1077" y="1789"/>
                <a:ext cx="2139" cy="231"/>
                <a:chOff x="2445" y="1645"/>
                <a:chExt cx="733" cy="231"/>
              </a:xfrm>
            </p:grpSpPr>
            <p:sp>
              <p:nvSpPr>
                <p:cNvPr id="153624" name="Line 178">
                  <a:extLst>
                    <a:ext uri="{FF2B5EF4-FFF2-40B4-BE49-F238E27FC236}">
                      <a16:creationId xmlns:a16="http://schemas.microsoft.com/office/drawing/2014/main" id="{2D6A8F5C-97ED-2C4E-9BE7-24922C7A27AD}"/>
                    </a:ext>
                  </a:extLst>
                </p:cNvPr>
                <p:cNvSpPr>
                  <a:spLocks noChangeShapeType="1"/>
                </p:cNvSpPr>
                <p:nvPr/>
              </p:nvSpPr>
              <p:spPr bwMode="auto">
                <a:xfrm>
                  <a:off x="2445" y="1723"/>
                  <a:ext cx="733" cy="13"/>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53625" name="Text Box 179">
                  <a:extLst>
                    <a:ext uri="{FF2B5EF4-FFF2-40B4-BE49-F238E27FC236}">
                      <a16:creationId xmlns:a16="http://schemas.microsoft.com/office/drawing/2014/main" id="{A8832AEC-DE8D-3243-AA75-7DBBC1ED7C8C}"/>
                    </a:ext>
                  </a:extLst>
                </p:cNvPr>
                <p:cNvSpPr txBox="1">
                  <a:spLocks noChangeArrowheads="1"/>
                </p:cNvSpPr>
                <p:nvPr/>
              </p:nvSpPr>
              <p:spPr bwMode="auto">
                <a:xfrm>
                  <a:off x="2719" y="1645"/>
                  <a:ext cx="13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
          <p:nvSpPr>
            <p:cNvPr id="153608" name="Text Box 180">
              <a:extLst>
                <a:ext uri="{FF2B5EF4-FFF2-40B4-BE49-F238E27FC236}">
                  <a16:creationId xmlns:a16="http://schemas.microsoft.com/office/drawing/2014/main" id="{1C2B0090-8BB2-9544-A3E0-8997CF1012F5}"/>
                </a:ext>
              </a:extLst>
            </p:cNvPr>
            <p:cNvSpPr txBox="1">
              <a:spLocks noChangeArrowheads="1"/>
            </p:cNvSpPr>
            <p:nvPr/>
          </p:nvSpPr>
          <p:spPr bwMode="auto">
            <a:xfrm>
              <a:off x="469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09" name="Text Box 181">
              <a:extLst>
                <a:ext uri="{FF2B5EF4-FFF2-40B4-BE49-F238E27FC236}">
                  <a16:creationId xmlns:a16="http://schemas.microsoft.com/office/drawing/2014/main" id="{B0E04A84-7978-1449-B225-4B1E716C3586}"/>
                </a:ext>
              </a:extLst>
            </p:cNvPr>
            <p:cNvSpPr txBox="1">
              <a:spLocks noChangeArrowheads="1"/>
            </p:cNvSpPr>
            <p:nvPr/>
          </p:nvSpPr>
          <p:spPr bwMode="auto">
            <a:xfrm>
              <a:off x="43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0" name="Text Box 182">
              <a:extLst>
                <a:ext uri="{FF2B5EF4-FFF2-40B4-BE49-F238E27FC236}">
                  <a16:creationId xmlns:a16="http://schemas.microsoft.com/office/drawing/2014/main" id="{C90ECA5F-BF9B-E440-AFCD-0518D6331588}"/>
                </a:ext>
              </a:extLst>
            </p:cNvPr>
            <p:cNvSpPr txBox="1">
              <a:spLocks noChangeArrowheads="1"/>
            </p:cNvSpPr>
            <p:nvPr/>
          </p:nvSpPr>
          <p:spPr bwMode="auto">
            <a:xfrm>
              <a:off x="407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1" name="Text Box 183">
              <a:extLst>
                <a:ext uri="{FF2B5EF4-FFF2-40B4-BE49-F238E27FC236}">
                  <a16:creationId xmlns:a16="http://schemas.microsoft.com/office/drawing/2014/main" id="{0F6E127E-8AE4-2745-8B3D-CBBEC444C2C3}"/>
                </a:ext>
              </a:extLst>
            </p:cNvPr>
            <p:cNvSpPr txBox="1">
              <a:spLocks noChangeArrowheads="1"/>
            </p:cNvSpPr>
            <p:nvPr/>
          </p:nvSpPr>
          <p:spPr bwMode="auto">
            <a:xfrm>
              <a:off x="3739"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2" name="Text Box 184">
              <a:extLst>
                <a:ext uri="{FF2B5EF4-FFF2-40B4-BE49-F238E27FC236}">
                  <a16:creationId xmlns:a16="http://schemas.microsoft.com/office/drawing/2014/main" id="{4444E330-8700-E842-988B-17CDDED72824}"/>
                </a:ext>
              </a:extLst>
            </p:cNvPr>
            <p:cNvSpPr txBox="1">
              <a:spLocks noChangeArrowheads="1"/>
            </p:cNvSpPr>
            <p:nvPr/>
          </p:nvSpPr>
          <p:spPr bwMode="auto">
            <a:xfrm>
              <a:off x="344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3" name="Text Box 185">
              <a:extLst>
                <a:ext uri="{FF2B5EF4-FFF2-40B4-BE49-F238E27FC236}">
                  <a16:creationId xmlns:a16="http://schemas.microsoft.com/office/drawing/2014/main" id="{E5D6EEDD-35E8-E945-BB6F-C07EEA8C6174}"/>
                </a:ext>
              </a:extLst>
            </p:cNvPr>
            <p:cNvSpPr txBox="1">
              <a:spLocks noChangeArrowheads="1"/>
            </p:cNvSpPr>
            <p:nvPr/>
          </p:nvSpPr>
          <p:spPr bwMode="auto">
            <a:xfrm>
              <a:off x="31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4" name="Text Box 186">
              <a:extLst>
                <a:ext uri="{FF2B5EF4-FFF2-40B4-BE49-F238E27FC236}">
                  <a16:creationId xmlns:a16="http://schemas.microsoft.com/office/drawing/2014/main" id="{73771197-D3C8-C24B-9F99-1B715B0471D1}"/>
                </a:ext>
              </a:extLst>
            </p:cNvPr>
            <p:cNvSpPr txBox="1">
              <a:spLocks noChangeArrowheads="1"/>
            </p:cNvSpPr>
            <p:nvPr/>
          </p:nvSpPr>
          <p:spPr bwMode="auto">
            <a:xfrm>
              <a:off x="28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5" name="Text Box 187">
              <a:extLst>
                <a:ext uri="{FF2B5EF4-FFF2-40B4-BE49-F238E27FC236}">
                  <a16:creationId xmlns:a16="http://schemas.microsoft.com/office/drawing/2014/main" id="{26D50AE2-E061-DB46-92A8-BF17587F7E26}"/>
                </a:ext>
              </a:extLst>
            </p:cNvPr>
            <p:cNvSpPr txBox="1">
              <a:spLocks noChangeArrowheads="1"/>
            </p:cNvSpPr>
            <p:nvPr/>
          </p:nvSpPr>
          <p:spPr bwMode="auto">
            <a:xfrm>
              <a:off x="253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6" name="Text Box 188">
              <a:extLst>
                <a:ext uri="{FF2B5EF4-FFF2-40B4-BE49-F238E27FC236}">
                  <a16:creationId xmlns:a16="http://schemas.microsoft.com/office/drawing/2014/main" id="{0964373C-006E-4E46-9640-E4C5ACCF3BD7}"/>
                </a:ext>
              </a:extLst>
            </p:cNvPr>
            <p:cNvSpPr txBox="1">
              <a:spLocks noChangeArrowheads="1"/>
            </p:cNvSpPr>
            <p:nvPr/>
          </p:nvSpPr>
          <p:spPr bwMode="auto">
            <a:xfrm>
              <a:off x="2203"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7" name="Text Box 189">
              <a:extLst>
                <a:ext uri="{FF2B5EF4-FFF2-40B4-BE49-F238E27FC236}">
                  <a16:creationId xmlns:a16="http://schemas.microsoft.com/office/drawing/2014/main" id="{E87BAC26-CEF4-D64E-990F-A1DE4E30EC0D}"/>
                </a:ext>
              </a:extLst>
            </p:cNvPr>
            <p:cNvSpPr txBox="1">
              <a:spLocks noChangeArrowheads="1"/>
            </p:cNvSpPr>
            <p:nvPr/>
          </p:nvSpPr>
          <p:spPr bwMode="auto">
            <a:xfrm>
              <a:off x="191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8" name="Text Box 190">
              <a:extLst>
                <a:ext uri="{FF2B5EF4-FFF2-40B4-BE49-F238E27FC236}">
                  <a16:creationId xmlns:a16="http://schemas.microsoft.com/office/drawing/2014/main" id="{5C5996DA-50C7-5D4E-BE95-E17666BB9402}"/>
                </a:ext>
              </a:extLst>
            </p:cNvPr>
            <p:cNvSpPr txBox="1">
              <a:spLocks noChangeArrowheads="1"/>
            </p:cNvSpPr>
            <p:nvPr/>
          </p:nvSpPr>
          <p:spPr bwMode="auto">
            <a:xfrm>
              <a:off x="16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9" name="Text Box 191">
              <a:extLst>
                <a:ext uri="{FF2B5EF4-FFF2-40B4-BE49-F238E27FC236}">
                  <a16:creationId xmlns:a16="http://schemas.microsoft.com/office/drawing/2014/main" id="{B30BCF3E-380B-644B-8FF0-08E8CA64CF9B}"/>
                </a:ext>
              </a:extLst>
            </p:cNvPr>
            <p:cNvSpPr txBox="1">
              <a:spLocks noChangeArrowheads="1"/>
            </p:cNvSpPr>
            <p:nvPr/>
          </p:nvSpPr>
          <p:spPr bwMode="auto">
            <a:xfrm>
              <a:off x="128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grpSp>
      <p:sp>
        <p:nvSpPr>
          <p:cNvPr id="153606" name="Rectangle 192">
            <a:extLst>
              <a:ext uri="{FF2B5EF4-FFF2-40B4-BE49-F238E27FC236}">
                <a16:creationId xmlns:a16="http://schemas.microsoft.com/office/drawing/2014/main" id="{35C2550B-48AD-2244-AB36-832E898F3BA3}"/>
              </a:ext>
            </a:extLst>
          </p:cNvPr>
          <p:cNvSpPr>
            <a:spLocks noChangeArrowheads="1"/>
          </p:cNvSpPr>
          <p:nvPr/>
        </p:nvSpPr>
        <p:spPr bwMode="auto">
          <a:xfrm>
            <a:off x="490538" y="3595688"/>
            <a:ext cx="5907386"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179388">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lvl="1">
              <a:lnSpc>
                <a:spcPct val="90000"/>
              </a:lnSpc>
              <a:buFontTx/>
              <a:buNone/>
            </a:pPr>
            <a:r>
              <a:rPr lang="en-US" altLang="zh-CN" b="0" dirty="0">
                <a:latin typeface="Nanum Myeongjo" panose="02020603020101020101" pitchFamily="18" charset="-127"/>
              </a:rPr>
              <a:t>Offset: </a:t>
            </a:r>
            <a:r>
              <a:rPr lang="en-US" altLang="zh-CN" b="0" u="sng" dirty="0">
                <a:latin typeface="Nanum Myeongjo" panose="02020603020101020101" pitchFamily="18" charset="-127"/>
              </a:rPr>
              <a:t>0x0</a:t>
            </a:r>
            <a:r>
              <a:rPr lang="en-US" altLang="zh-CN" b="0" dirty="0">
                <a:latin typeface="Nanum Myeongjo" panose="02020603020101020101" pitchFamily="18" charset="-127"/>
              </a:rPr>
              <a:t>	 Index: </a:t>
            </a:r>
            <a:r>
              <a:rPr lang="en-US" altLang="zh-CN" b="0" u="sng" dirty="0">
                <a:latin typeface="Nanum Myeongjo" panose="02020603020101020101" pitchFamily="18" charset="-127"/>
              </a:rPr>
              <a:t>0x05</a:t>
            </a:r>
            <a:r>
              <a:rPr lang="en-US" altLang="zh-CN" b="0" dirty="0">
                <a:latin typeface="Nanum Myeongjo" panose="02020603020101020101" pitchFamily="18" charset="-127"/>
              </a:rPr>
              <a:t>    Tag: </a:t>
            </a:r>
            <a:r>
              <a:rPr lang="en-US" altLang="zh-CN" b="0" u="sng" dirty="0">
                <a:latin typeface="Nanum Myeongjo" panose="02020603020101020101" pitchFamily="18" charset="-127"/>
              </a:rPr>
              <a:t>0x1A</a:t>
            </a:r>
            <a:r>
              <a:rPr lang="en-US" altLang="zh-CN" b="0" dirty="0">
                <a:latin typeface="Nanum Myeongjo" panose="02020603020101020101" pitchFamily="18" charset="-127"/>
              </a:rPr>
              <a:t>	  </a:t>
            </a:r>
          </a:p>
          <a:p>
            <a:pPr lvl="1">
              <a:lnSpc>
                <a:spcPct val="90000"/>
              </a:lnSpc>
              <a:buFontTx/>
              <a:buNone/>
            </a:pPr>
            <a:endParaRPr lang="en-US" altLang="zh-CN" b="0" dirty="0">
              <a:latin typeface="Nanum Myeongjo" panose="02020603020101020101" pitchFamily="18" charset="-127"/>
            </a:endParaRPr>
          </a:p>
          <a:p>
            <a:pPr lvl="1">
              <a:lnSpc>
                <a:spcPct val="90000"/>
              </a:lnSpc>
              <a:buFontTx/>
              <a:buNone/>
            </a:pPr>
            <a:r>
              <a:rPr lang="en-US" altLang="zh-CN" b="0" dirty="0">
                <a:latin typeface="Nanum Myeongjo" panose="02020603020101020101" pitchFamily="18" charset="-127"/>
              </a:rPr>
              <a:t>Hit? </a:t>
            </a:r>
            <a:r>
              <a:rPr lang="en-US" altLang="zh-CN" b="0" u="sng" dirty="0">
                <a:latin typeface="Nanum Myeongjo" panose="02020603020101020101" pitchFamily="18" charset="-127"/>
              </a:rPr>
              <a:t>No</a:t>
            </a:r>
            <a:r>
              <a:rPr lang="en-US" altLang="zh-CN" b="0" dirty="0">
                <a:latin typeface="Nanum Myeongjo" panose="02020603020101020101" pitchFamily="18" charset="-127"/>
              </a:rPr>
              <a:t> </a:t>
            </a:r>
            <a:endParaRPr lang="zh-CN" altLang="en-US" b="0" u="sng" dirty="0">
              <a:latin typeface="Nanum Myeongjo" panose="02020603020101020101" pitchFamily="18" charset="-127"/>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CC3E1870-E911-CA47-B634-B99A9A5E4A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400DD84-46F0-5542-86D6-92444A374A48}" type="slidenum">
              <a:rPr lang="zh-CN" altLang="en-US" sz="1400">
                <a:latin typeface="Times New Roman" panose="02020603050405020304" pitchFamily="18" charset="0"/>
              </a:rPr>
              <a:pPr>
                <a:spcBef>
                  <a:spcPct val="0"/>
                </a:spcBef>
                <a:buFontTx/>
                <a:buNone/>
              </a:pPr>
              <a:t>75</a:t>
            </a:fld>
            <a:endParaRPr lang="en-US" altLang="zh-CN" sz="1400">
              <a:latin typeface="Times New Roman" panose="02020603050405020304" pitchFamily="18" charset="0"/>
            </a:endParaRPr>
          </a:p>
        </p:txBody>
      </p:sp>
      <p:sp>
        <p:nvSpPr>
          <p:cNvPr id="155651" name="Rectangle 2">
            <a:extLst>
              <a:ext uri="{FF2B5EF4-FFF2-40B4-BE49-F238E27FC236}">
                <a16:creationId xmlns:a16="http://schemas.microsoft.com/office/drawing/2014/main" id="{4A92053E-D82D-F440-8882-F0B6DFD81AA4}"/>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55652" name="Rectangle 3">
            <a:extLst>
              <a:ext uri="{FF2B5EF4-FFF2-40B4-BE49-F238E27FC236}">
                <a16:creationId xmlns:a16="http://schemas.microsoft.com/office/drawing/2014/main" id="{35F3BC20-5BF8-F442-8238-836DB03486C6}"/>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155653" name="Rectangle 1">
            <a:extLst>
              <a:ext uri="{FF2B5EF4-FFF2-40B4-BE49-F238E27FC236}">
                <a16:creationId xmlns:a16="http://schemas.microsoft.com/office/drawing/2014/main" id="{CAB05D4C-15E8-A747-951F-C9FAF4333C26}"/>
              </a:ext>
            </a:extLst>
          </p:cNvPr>
          <p:cNvSpPr>
            <a:spLocks noChangeArrowheads="1"/>
          </p:cNvSpPr>
          <p:nvPr/>
        </p:nvSpPr>
        <p:spPr bwMode="auto">
          <a:xfrm>
            <a:off x="533400" y="2971800"/>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Address trace (reads):</a:t>
            </a:r>
          </a:p>
          <a:p>
            <a:pPr>
              <a:spcBef>
                <a:spcPct val="0"/>
              </a:spcBef>
              <a:buFontTx/>
              <a:buNone/>
            </a:pPr>
            <a:r>
              <a:rPr lang="en-US" altLang="zh-CN" sz="2000">
                <a:latin typeface="Courier New" panose="02070309020205020404" pitchFamily="49" charset="0"/>
              </a:rPr>
              <a:t>	0 [0000] 1 [0001] 13 [1101] 8 [1000] 0 [0000]</a:t>
            </a:r>
          </a:p>
        </p:txBody>
      </p:sp>
      <p:grpSp>
        <p:nvGrpSpPr>
          <p:cNvPr id="155654" name="Group 40">
            <a:extLst>
              <a:ext uri="{FF2B5EF4-FFF2-40B4-BE49-F238E27FC236}">
                <a16:creationId xmlns:a16="http://schemas.microsoft.com/office/drawing/2014/main" id="{1B371B45-A87F-7A4D-849C-4EF80D12E14D}"/>
              </a:ext>
            </a:extLst>
          </p:cNvPr>
          <p:cNvGrpSpPr>
            <a:grpSpLocks/>
          </p:cNvGrpSpPr>
          <p:nvPr/>
        </p:nvGrpSpPr>
        <p:grpSpPr bwMode="auto">
          <a:xfrm>
            <a:off x="6553200" y="1508125"/>
            <a:ext cx="2044700" cy="538163"/>
            <a:chOff x="179" y="983"/>
            <a:chExt cx="1288" cy="357"/>
          </a:xfrm>
        </p:grpSpPr>
        <p:sp>
          <p:nvSpPr>
            <p:cNvPr id="155684" name="Rectangle 41">
              <a:extLst>
                <a:ext uri="{FF2B5EF4-FFF2-40B4-BE49-F238E27FC236}">
                  <a16:creationId xmlns:a16="http://schemas.microsoft.com/office/drawing/2014/main" id="{739FC2C9-A460-914E-87EE-F1B4ADA9F035}"/>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55685" name="Rectangle 42">
              <a:extLst>
                <a:ext uri="{FF2B5EF4-FFF2-40B4-BE49-F238E27FC236}">
                  <a16:creationId xmlns:a16="http://schemas.microsoft.com/office/drawing/2014/main" id="{54F00103-1336-BA44-9049-F09D01DFEA32}"/>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55686" name="Rectangle 43">
              <a:extLst>
                <a:ext uri="{FF2B5EF4-FFF2-40B4-BE49-F238E27FC236}">
                  <a16:creationId xmlns:a16="http://schemas.microsoft.com/office/drawing/2014/main" id="{C37ED96D-2FE6-F14C-87F4-9AE7E9F9ECB2}"/>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55687" name="Rectangle 44">
              <a:extLst>
                <a:ext uri="{FF2B5EF4-FFF2-40B4-BE49-F238E27FC236}">
                  <a16:creationId xmlns:a16="http://schemas.microsoft.com/office/drawing/2014/main" id="{3BB39ACF-1921-1247-A133-F68BEFDF3799}"/>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55688" name="Rectangle 45">
              <a:extLst>
                <a:ext uri="{FF2B5EF4-FFF2-40B4-BE49-F238E27FC236}">
                  <a16:creationId xmlns:a16="http://schemas.microsoft.com/office/drawing/2014/main" id="{4B398E81-291E-3843-9EB3-0AC152E86059}"/>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55689" name="Rectangle 46">
              <a:extLst>
                <a:ext uri="{FF2B5EF4-FFF2-40B4-BE49-F238E27FC236}">
                  <a16:creationId xmlns:a16="http://schemas.microsoft.com/office/drawing/2014/main" id="{7C1468CC-143B-D940-AF2B-BCD257401B42}"/>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3" name="Group 3">
            <a:extLst>
              <a:ext uri="{FF2B5EF4-FFF2-40B4-BE49-F238E27FC236}">
                <a16:creationId xmlns:a16="http://schemas.microsoft.com/office/drawing/2014/main" id="{6AB57DDA-3B39-7344-91F1-4EFB6AE2B139}"/>
              </a:ext>
            </a:extLst>
          </p:cNvPr>
          <p:cNvGrpSpPr>
            <a:grpSpLocks/>
          </p:cNvGrpSpPr>
          <p:nvPr/>
        </p:nvGrpSpPr>
        <p:grpSpPr bwMode="auto">
          <a:xfrm>
            <a:off x="3324225" y="4656138"/>
            <a:ext cx="2771775" cy="1592262"/>
            <a:chOff x="3796" y="1706"/>
            <a:chExt cx="1336" cy="786"/>
          </a:xfrm>
        </p:grpSpPr>
        <p:sp>
          <p:nvSpPr>
            <p:cNvPr id="155669" name="Rectangle 4">
              <a:extLst>
                <a:ext uri="{FF2B5EF4-FFF2-40B4-BE49-F238E27FC236}">
                  <a16:creationId xmlns:a16="http://schemas.microsoft.com/office/drawing/2014/main" id="{616FA13F-52BA-AF44-AFC3-5CD4D33DB920}"/>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5670" name="Rectangle 5">
              <a:extLst>
                <a:ext uri="{FF2B5EF4-FFF2-40B4-BE49-F238E27FC236}">
                  <a16:creationId xmlns:a16="http://schemas.microsoft.com/office/drawing/2014/main" id="{77B8D57C-257B-5C45-8016-86E4DD29FDDA}"/>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5671" name="Rectangle 6">
              <a:extLst>
                <a:ext uri="{FF2B5EF4-FFF2-40B4-BE49-F238E27FC236}">
                  <a16:creationId xmlns:a16="http://schemas.microsoft.com/office/drawing/2014/main" id="{B5977F5F-1BD9-554C-A17C-58A7F62B2162}"/>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5672" name="Rectangle 7">
              <a:extLst>
                <a:ext uri="{FF2B5EF4-FFF2-40B4-BE49-F238E27FC236}">
                  <a16:creationId xmlns:a16="http://schemas.microsoft.com/office/drawing/2014/main" id="{E9297FBB-7E81-DF4D-831A-DAFFAD71B50D}"/>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55673" name="Rectangle 8">
              <a:extLst>
                <a:ext uri="{FF2B5EF4-FFF2-40B4-BE49-F238E27FC236}">
                  <a16:creationId xmlns:a16="http://schemas.microsoft.com/office/drawing/2014/main" id="{19B46B8A-0E92-9F4E-8197-AB83EB3FC497}"/>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55674" name="Rectangle 9">
              <a:extLst>
                <a:ext uri="{FF2B5EF4-FFF2-40B4-BE49-F238E27FC236}">
                  <a16:creationId xmlns:a16="http://schemas.microsoft.com/office/drawing/2014/main" id="{1E7423FE-7279-0146-8D11-C53F079B6044}"/>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55675" name="Rectangle 10">
              <a:extLst>
                <a:ext uri="{FF2B5EF4-FFF2-40B4-BE49-F238E27FC236}">
                  <a16:creationId xmlns:a16="http://schemas.microsoft.com/office/drawing/2014/main" id="{22543DE3-5B0B-EB46-956F-07991FDDA835}"/>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76" name="Rectangle 11">
              <a:extLst>
                <a:ext uri="{FF2B5EF4-FFF2-40B4-BE49-F238E27FC236}">
                  <a16:creationId xmlns:a16="http://schemas.microsoft.com/office/drawing/2014/main" id="{E4190CA4-A4D9-E442-A050-6D622609D8C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5677" name="Rectangle 12">
              <a:extLst>
                <a:ext uri="{FF2B5EF4-FFF2-40B4-BE49-F238E27FC236}">
                  <a16:creationId xmlns:a16="http://schemas.microsoft.com/office/drawing/2014/main" id="{D8B0B2C0-F4B5-7745-AF55-CB12EB4AE858}"/>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5678" name="Rectangle 13">
              <a:extLst>
                <a:ext uri="{FF2B5EF4-FFF2-40B4-BE49-F238E27FC236}">
                  <a16:creationId xmlns:a16="http://schemas.microsoft.com/office/drawing/2014/main" id="{7BF22B0C-2E86-8744-BA06-C8287FC3F7A8}"/>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5679" name="Rectangle 14">
              <a:extLst>
                <a:ext uri="{FF2B5EF4-FFF2-40B4-BE49-F238E27FC236}">
                  <a16:creationId xmlns:a16="http://schemas.microsoft.com/office/drawing/2014/main" id="{6E643F30-73AF-3A42-B847-A6F398EA9E8F}"/>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5680" name="Rectangle 15">
              <a:extLst>
                <a:ext uri="{FF2B5EF4-FFF2-40B4-BE49-F238E27FC236}">
                  <a16:creationId xmlns:a16="http://schemas.microsoft.com/office/drawing/2014/main" id="{3B379F57-C7FB-5944-9C2F-8437AF86F192}"/>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5681" name="Rectangle 16">
              <a:extLst>
                <a:ext uri="{FF2B5EF4-FFF2-40B4-BE49-F238E27FC236}">
                  <a16:creationId xmlns:a16="http://schemas.microsoft.com/office/drawing/2014/main" id="{1993E365-268A-EE4F-8EB7-B5314F5CB908}"/>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82" name="Rectangle 17">
              <a:extLst>
                <a:ext uri="{FF2B5EF4-FFF2-40B4-BE49-F238E27FC236}">
                  <a16:creationId xmlns:a16="http://schemas.microsoft.com/office/drawing/2014/main" id="{AA354641-D45C-504F-90D1-4B966CF077CC}"/>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5683" name="Rectangle 18">
              <a:extLst>
                <a:ext uri="{FF2B5EF4-FFF2-40B4-BE49-F238E27FC236}">
                  <a16:creationId xmlns:a16="http://schemas.microsoft.com/office/drawing/2014/main" id="{F7C813B7-B41D-0040-990B-0AA7BCA5605B}"/>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grpSp>
      <p:sp>
        <p:nvSpPr>
          <p:cNvPr id="155656" name="Rectangle 28">
            <a:extLst>
              <a:ext uri="{FF2B5EF4-FFF2-40B4-BE49-F238E27FC236}">
                <a16:creationId xmlns:a16="http://schemas.microsoft.com/office/drawing/2014/main" id="{8E938721-2BF7-864C-A51B-B4473816E63F}"/>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55657" name="Rectangle 29">
            <a:extLst>
              <a:ext uri="{FF2B5EF4-FFF2-40B4-BE49-F238E27FC236}">
                <a16:creationId xmlns:a16="http://schemas.microsoft.com/office/drawing/2014/main" id="{DDA64D8B-25A2-FB44-8952-2C44BB7BA9BB}"/>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55658" name="组合 30">
            <a:extLst>
              <a:ext uri="{FF2B5EF4-FFF2-40B4-BE49-F238E27FC236}">
                <a16:creationId xmlns:a16="http://schemas.microsoft.com/office/drawing/2014/main" id="{210A1D0F-A678-9B4F-97EF-B3452E90501F}"/>
              </a:ext>
            </a:extLst>
          </p:cNvPr>
          <p:cNvGrpSpPr>
            <a:grpSpLocks/>
          </p:cNvGrpSpPr>
          <p:nvPr/>
        </p:nvGrpSpPr>
        <p:grpSpPr bwMode="auto">
          <a:xfrm>
            <a:off x="2706688" y="4724400"/>
            <a:ext cx="646112" cy="1701800"/>
            <a:chOff x="1792069" y="4724400"/>
            <a:chExt cx="646331" cy="1701800"/>
          </a:xfrm>
        </p:grpSpPr>
        <p:grpSp>
          <p:nvGrpSpPr>
            <p:cNvPr id="155659" name="组合 38">
              <a:extLst>
                <a:ext uri="{FF2B5EF4-FFF2-40B4-BE49-F238E27FC236}">
                  <a16:creationId xmlns:a16="http://schemas.microsoft.com/office/drawing/2014/main" id="{534A06BD-9AB4-B04F-BCEE-DBC504B72207}"/>
                </a:ext>
              </a:extLst>
            </p:cNvPr>
            <p:cNvGrpSpPr>
              <a:grpSpLocks/>
            </p:cNvGrpSpPr>
            <p:nvPr/>
          </p:nvGrpSpPr>
          <p:grpSpPr bwMode="auto">
            <a:xfrm>
              <a:off x="1905000" y="5100047"/>
              <a:ext cx="381000" cy="1154968"/>
              <a:chOff x="685800" y="5029200"/>
              <a:chExt cx="914400" cy="914400"/>
            </a:xfrm>
          </p:grpSpPr>
          <p:sp>
            <p:nvSpPr>
              <p:cNvPr id="155665" name="矩形 37">
                <a:extLst>
                  <a:ext uri="{FF2B5EF4-FFF2-40B4-BE49-F238E27FC236}">
                    <a16:creationId xmlns:a16="http://schemas.microsoft.com/office/drawing/2014/main" id="{6A54FF72-C3E3-D346-9076-24892C192B8D}"/>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55666" name="直接连接符 38">
                <a:extLst>
                  <a:ext uri="{FF2B5EF4-FFF2-40B4-BE49-F238E27FC236}">
                    <a16:creationId xmlns:a16="http://schemas.microsoft.com/office/drawing/2014/main" id="{EF76E667-C118-0E42-BF01-385542C00DD1}"/>
                  </a:ext>
                </a:extLst>
              </p:cNvPr>
              <p:cNvCxnSpPr>
                <a:cxnSpLocks noChangeShapeType="1"/>
                <a:stCxn id="155665" idx="1"/>
                <a:endCxn id="155665"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5667" name="直接连接符 39">
                <a:extLst>
                  <a:ext uri="{FF2B5EF4-FFF2-40B4-BE49-F238E27FC236}">
                    <a16:creationId xmlns:a16="http://schemas.microsoft.com/office/drawing/2014/main" id="{12ABC704-F2B5-9D4B-82AC-14CAB2B052A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5668" name="直接连接符 40">
                <a:extLst>
                  <a:ext uri="{FF2B5EF4-FFF2-40B4-BE49-F238E27FC236}">
                    <a16:creationId xmlns:a16="http://schemas.microsoft.com/office/drawing/2014/main" id="{82884C54-A1B9-CC46-9CC0-D8B79EE9C838}"/>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55660" name="TextBox 32">
              <a:extLst>
                <a:ext uri="{FF2B5EF4-FFF2-40B4-BE49-F238E27FC236}">
                  <a16:creationId xmlns:a16="http://schemas.microsoft.com/office/drawing/2014/main" id="{4BF3AA1F-310F-784B-A3BB-029DE9F7A70F}"/>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61" name="TextBox 33">
              <a:extLst>
                <a:ext uri="{FF2B5EF4-FFF2-40B4-BE49-F238E27FC236}">
                  <a16:creationId xmlns:a16="http://schemas.microsoft.com/office/drawing/2014/main" id="{D9CF1B9C-D937-3D4D-8A83-1DE789708958}"/>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62" name="TextBox 34">
              <a:extLst>
                <a:ext uri="{FF2B5EF4-FFF2-40B4-BE49-F238E27FC236}">
                  <a16:creationId xmlns:a16="http://schemas.microsoft.com/office/drawing/2014/main" id="{7821D40F-53FF-A243-AF11-28BD8257A46A}"/>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5663" name="TextBox 35">
              <a:extLst>
                <a:ext uri="{FF2B5EF4-FFF2-40B4-BE49-F238E27FC236}">
                  <a16:creationId xmlns:a16="http://schemas.microsoft.com/office/drawing/2014/main" id="{95BB1E95-EBC7-AF45-BE8D-5126BA0B29A3}"/>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5664" name="TextBox 36">
              <a:extLst>
                <a:ext uri="{FF2B5EF4-FFF2-40B4-BE49-F238E27FC236}">
                  <a16:creationId xmlns:a16="http://schemas.microsoft.com/office/drawing/2014/main" id="{FF3CE688-8F67-D942-8C6D-85772A36B4D0}"/>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a:extLst>
              <a:ext uri="{FF2B5EF4-FFF2-40B4-BE49-F238E27FC236}">
                <a16:creationId xmlns:a16="http://schemas.microsoft.com/office/drawing/2014/main" id="{9B8CA12B-2F9A-494D-951F-20ECDDB592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12D4501-2AF4-CC47-992F-F661C1788C3A}" type="slidenum">
              <a:rPr lang="zh-CN" altLang="en-US" sz="1400">
                <a:latin typeface="Times New Roman" panose="02020603050405020304" pitchFamily="18" charset="0"/>
              </a:rPr>
              <a:pPr>
                <a:spcBef>
                  <a:spcPct val="0"/>
                </a:spcBef>
                <a:buFontTx/>
                <a:buNone/>
              </a:pPr>
              <a:t>76</a:t>
            </a:fld>
            <a:endParaRPr lang="en-US" altLang="zh-CN" sz="1400">
              <a:latin typeface="Times New Roman" panose="02020603050405020304" pitchFamily="18" charset="0"/>
            </a:endParaRPr>
          </a:p>
        </p:txBody>
      </p:sp>
      <p:sp>
        <p:nvSpPr>
          <p:cNvPr id="157699" name="Rectangle 2">
            <a:extLst>
              <a:ext uri="{FF2B5EF4-FFF2-40B4-BE49-F238E27FC236}">
                <a16:creationId xmlns:a16="http://schemas.microsoft.com/office/drawing/2014/main" id="{CCD03987-B113-314E-AC62-D7F0F913E2FF}"/>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57700" name="Rectangle 3">
            <a:extLst>
              <a:ext uri="{FF2B5EF4-FFF2-40B4-BE49-F238E27FC236}">
                <a16:creationId xmlns:a16="http://schemas.microsoft.com/office/drawing/2014/main" id="{BAF8B861-9034-7E4B-93F5-E6F124E127FC}"/>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D10D7104-B395-C945-A4C0-1D3BEDD3A4FB}"/>
              </a:ext>
            </a:extLst>
          </p:cNvPr>
          <p:cNvSpPr/>
          <p:nvPr/>
        </p:nvSpPr>
        <p:spPr>
          <a:xfrm>
            <a:off x="533400" y="2971800"/>
            <a:ext cx="8305800" cy="1016000"/>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0 [0000] </a:t>
            </a:r>
            <a:r>
              <a:rPr lang="en-US" altLang="zh-CN" dirty="0">
                <a:solidFill>
                  <a:schemeClr val="bg1">
                    <a:lumMod val="50000"/>
                  </a:schemeClr>
                </a:solidFill>
                <a:latin typeface="Courier New" pitchFamily="49" charset="0"/>
                <a:cs typeface="Courier New" pitchFamily="49" charset="0"/>
              </a:rPr>
              <a:t>1 [0001] 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p>
        </p:txBody>
      </p:sp>
      <p:grpSp>
        <p:nvGrpSpPr>
          <p:cNvPr id="157702" name="Group 3">
            <a:extLst>
              <a:ext uri="{FF2B5EF4-FFF2-40B4-BE49-F238E27FC236}">
                <a16:creationId xmlns:a16="http://schemas.microsoft.com/office/drawing/2014/main" id="{0BEB2F38-7F7F-1A40-ACA1-E9465A899EC9}"/>
              </a:ext>
            </a:extLst>
          </p:cNvPr>
          <p:cNvGrpSpPr>
            <a:grpSpLocks/>
          </p:cNvGrpSpPr>
          <p:nvPr/>
        </p:nvGrpSpPr>
        <p:grpSpPr bwMode="auto">
          <a:xfrm>
            <a:off x="2682875" y="4267200"/>
            <a:ext cx="3413125" cy="1981200"/>
            <a:chOff x="3487" y="1514"/>
            <a:chExt cx="1645" cy="978"/>
          </a:xfrm>
        </p:grpSpPr>
        <p:sp>
          <p:nvSpPr>
            <p:cNvPr id="157712" name="Rectangle 4">
              <a:extLst>
                <a:ext uri="{FF2B5EF4-FFF2-40B4-BE49-F238E27FC236}">
                  <a16:creationId xmlns:a16="http://schemas.microsoft.com/office/drawing/2014/main" id="{934F09AC-6063-314D-B355-4A4F3FC947AE}"/>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57713" name="Rectangle 5">
              <a:extLst>
                <a:ext uri="{FF2B5EF4-FFF2-40B4-BE49-F238E27FC236}">
                  <a16:creationId xmlns:a16="http://schemas.microsoft.com/office/drawing/2014/main" id="{D1AAB094-C8C5-7648-B63C-CF8AB403C673}"/>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14" name="Rectangle 6">
              <a:extLst>
                <a:ext uri="{FF2B5EF4-FFF2-40B4-BE49-F238E27FC236}">
                  <a16:creationId xmlns:a16="http://schemas.microsoft.com/office/drawing/2014/main" id="{1F936280-40CE-FE40-8FEA-174516AD0AF0}"/>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57715" name="Rectangle 7">
              <a:extLst>
                <a:ext uri="{FF2B5EF4-FFF2-40B4-BE49-F238E27FC236}">
                  <a16:creationId xmlns:a16="http://schemas.microsoft.com/office/drawing/2014/main" id="{984CC432-9E36-FD42-820C-20916DBBA7B8}"/>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57716" name="Rectangle 8">
              <a:extLst>
                <a:ext uri="{FF2B5EF4-FFF2-40B4-BE49-F238E27FC236}">
                  <a16:creationId xmlns:a16="http://schemas.microsoft.com/office/drawing/2014/main" id="{331FBF64-DDB6-DD44-8A5F-622368EB8218}"/>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57717" name="Rectangle 9">
              <a:extLst>
                <a:ext uri="{FF2B5EF4-FFF2-40B4-BE49-F238E27FC236}">
                  <a16:creationId xmlns:a16="http://schemas.microsoft.com/office/drawing/2014/main" id="{22418846-0780-A74E-878C-9C112B38091F}"/>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57718" name="Rectangle 10">
              <a:extLst>
                <a:ext uri="{FF2B5EF4-FFF2-40B4-BE49-F238E27FC236}">
                  <a16:creationId xmlns:a16="http://schemas.microsoft.com/office/drawing/2014/main" id="{74CCEC0C-2983-2E40-B5DC-42C090406674}"/>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19" name="Rectangle 11">
              <a:extLst>
                <a:ext uri="{FF2B5EF4-FFF2-40B4-BE49-F238E27FC236}">
                  <a16:creationId xmlns:a16="http://schemas.microsoft.com/office/drawing/2014/main" id="{CF0B3D27-721C-7D49-BFFD-FE5F91B1D47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0" name="Rectangle 12">
              <a:extLst>
                <a:ext uri="{FF2B5EF4-FFF2-40B4-BE49-F238E27FC236}">
                  <a16:creationId xmlns:a16="http://schemas.microsoft.com/office/drawing/2014/main" id="{D20174A2-9FF4-D744-BA3A-AB38ACA5EDCC}"/>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1" name="Rectangle 13">
              <a:extLst>
                <a:ext uri="{FF2B5EF4-FFF2-40B4-BE49-F238E27FC236}">
                  <a16:creationId xmlns:a16="http://schemas.microsoft.com/office/drawing/2014/main" id="{1EED3FAE-FECC-3E46-BD69-A22ADEBDAD2B}"/>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22" name="Rectangle 14">
              <a:extLst>
                <a:ext uri="{FF2B5EF4-FFF2-40B4-BE49-F238E27FC236}">
                  <a16:creationId xmlns:a16="http://schemas.microsoft.com/office/drawing/2014/main" id="{B81D041F-AFF1-2040-AE3A-ADE7378F17D9}"/>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7723" name="Rectangle 15">
              <a:extLst>
                <a:ext uri="{FF2B5EF4-FFF2-40B4-BE49-F238E27FC236}">
                  <a16:creationId xmlns:a16="http://schemas.microsoft.com/office/drawing/2014/main" id="{368CFF2C-82C2-614A-8EE3-0F5306E5733D}"/>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7724" name="Rectangle 16">
              <a:extLst>
                <a:ext uri="{FF2B5EF4-FFF2-40B4-BE49-F238E27FC236}">
                  <a16:creationId xmlns:a16="http://schemas.microsoft.com/office/drawing/2014/main" id="{09F84AA2-D79C-C44E-9496-11C577CAB148}"/>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25" name="Rectangle 17">
              <a:extLst>
                <a:ext uri="{FF2B5EF4-FFF2-40B4-BE49-F238E27FC236}">
                  <a16:creationId xmlns:a16="http://schemas.microsoft.com/office/drawing/2014/main" id="{37CACE8A-9351-8C46-A693-8E819ED961CA}"/>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6" name="Rectangle 18">
              <a:extLst>
                <a:ext uri="{FF2B5EF4-FFF2-40B4-BE49-F238E27FC236}">
                  <a16:creationId xmlns:a16="http://schemas.microsoft.com/office/drawing/2014/main" id="{526F9D0C-D764-014B-A637-8E7993A88AC1}"/>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7" name="Rectangle 19">
              <a:extLst>
                <a:ext uri="{FF2B5EF4-FFF2-40B4-BE49-F238E27FC236}">
                  <a16:creationId xmlns:a16="http://schemas.microsoft.com/office/drawing/2014/main" id="{CCA6C44F-13DC-6F44-9C24-0F426BE2EDA6}"/>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57728" name="Rectangle 20">
              <a:extLst>
                <a:ext uri="{FF2B5EF4-FFF2-40B4-BE49-F238E27FC236}">
                  <a16:creationId xmlns:a16="http://schemas.microsoft.com/office/drawing/2014/main" id="{9ADB82BE-42E7-C842-B085-987E3A9C9345}"/>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1</a:t>
              </a:r>
              <a:r>
                <a:rPr lang="zh-CN" altLang="en-US" sz="1800">
                  <a:latin typeface="Courier New" panose="02070309020205020404" pitchFamily="49" charset="0"/>
                </a:rPr>
                <a:t>)</a:t>
              </a:r>
            </a:p>
          </p:txBody>
        </p:sp>
      </p:grpSp>
      <p:grpSp>
        <p:nvGrpSpPr>
          <p:cNvPr id="157703" name="Group 40">
            <a:extLst>
              <a:ext uri="{FF2B5EF4-FFF2-40B4-BE49-F238E27FC236}">
                <a16:creationId xmlns:a16="http://schemas.microsoft.com/office/drawing/2014/main" id="{A26E1FD6-A16A-CD49-970B-88A282083BDD}"/>
              </a:ext>
            </a:extLst>
          </p:cNvPr>
          <p:cNvGrpSpPr>
            <a:grpSpLocks/>
          </p:cNvGrpSpPr>
          <p:nvPr/>
        </p:nvGrpSpPr>
        <p:grpSpPr bwMode="auto">
          <a:xfrm>
            <a:off x="6553200" y="1508125"/>
            <a:ext cx="2044700" cy="538163"/>
            <a:chOff x="179" y="983"/>
            <a:chExt cx="1288" cy="357"/>
          </a:xfrm>
        </p:grpSpPr>
        <p:sp>
          <p:nvSpPr>
            <p:cNvPr id="157706" name="Rectangle 41">
              <a:extLst>
                <a:ext uri="{FF2B5EF4-FFF2-40B4-BE49-F238E27FC236}">
                  <a16:creationId xmlns:a16="http://schemas.microsoft.com/office/drawing/2014/main" id="{15B442F6-874F-A746-9FD6-302E79339696}"/>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57707" name="Rectangle 42">
              <a:extLst>
                <a:ext uri="{FF2B5EF4-FFF2-40B4-BE49-F238E27FC236}">
                  <a16:creationId xmlns:a16="http://schemas.microsoft.com/office/drawing/2014/main" id="{DE8BA64A-1107-2B46-B793-07520FA96B60}"/>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57708" name="Rectangle 43">
              <a:extLst>
                <a:ext uri="{FF2B5EF4-FFF2-40B4-BE49-F238E27FC236}">
                  <a16:creationId xmlns:a16="http://schemas.microsoft.com/office/drawing/2014/main" id="{B99AEA8B-DCB8-8544-B3D2-869E2621E04F}"/>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57709" name="Rectangle 44">
              <a:extLst>
                <a:ext uri="{FF2B5EF4-FFF2-40B4-BE49-F238E27FC236}">
                  <a16:creationId xmlns:a16="http://schemas.microsoft.com/office/drawing/2014/main" id="{A3FE02E6-180D-7A41-A3BA-985758BD942C}"/>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57710" name="Rectangle 45">
              <a:extLst>
                <a:ext uri="{FF2B5EF4-FFF2-40B4-BE49-F238E27FC236}">
                  <a16:creationId xmlns:a16="http://schemas.microsoft.com/office/drawing/2014/main" id="{E7240C51-239B-574B-9BE1-4131FF459B0A}"/>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57711" name="Rectangle 46">
              <a:extLst>
                <a:ext uri="{FF2B5EF4-FFF2-40B4-BE49-F238E27FC236}">
                  <a16:creationId xmlns:a16="http://schemas.microsoft.com/office/drawing/2014/main" id="{6C6D6E53-08C7-E842-AA9D-096454AA8E8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57704" name="Rectangle 37">
            <a:extLst>
              <a:ext uri="{FF2B5EF4-FFF2-40B4-BE49-F238E27FC236}">
                <a16:creationId xmlns:a16="http://schemas.microsoft.com/office/drawing/2014/main" id="{98B71470-B120-4E48-93AB-8DF145A9A192}"/>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57705" name="Rectangle 38">
            <a:extLst>
              <a:ext uri="{FF2B5EF4-FFF2-40B4-BE49-F238E27FC236}">
                <a16:creationId xmlns:a16="http://schemas.microsoft.com/office/drawing/2014/main" id="{998215ED-BB34-A546-A4A8-2571744C85B9}"/>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A97539EC-4E2E-8D4A-9E22-091FDD178F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4B9E949-257D-6444-9EF4-D1CF1698307A}" type="slidenum">
              <a:rPr lang="zh-CN" altLang="en-US" sz="1400">
                <a:latin typeface="Times New Roman" panose="02020603050405020304" pitchFamily="18" charset="0"/>
              </a:rPr>
              <a:pPr>
                <a:spcBef>
                  <a:spcPct val="0"/>
                </a:spcBef>
                <a:buFontTx/>
                <a:buNone/>
              </a:pPr>
              <a:t>77</a:t>
            </a:fld>
            <a:endParaRPr lang="en-US" altLang="zh-CN" sz="1400">
              <a:latin typeface="Times New Roman" panose="02020603050405020304" pitchFamily="18" charset="0"/>
            </a:endParaRPr>
          </a:p>
        </p:txBody>
      </p:sp>
      <p:sp>
        <p:nvSpPr>
          <p:cNvPr id="159747" name="Rectangle 2">
            <a:extLst>
              <a:ext uri="{FF2B5EF4-FFF2-40B4-BE49-F238E27FC236}">
                <a16:creationId xmlns:a16="http://schemas.microsoft.com/office/drawing/2014/main" id="{076D7F28-D683-AA4F-B5BD-DA3B448D0051}"/>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59748" name="Rectangle 3">
            <a:extLst>
              <a:ext uri="{FF2B5EF4-FFF2-40B4-BE49-F238E27FC236}">
                <a16:creationId xmlns:a16="http://schemas.microsoft.com/office/drawing/2014/main" id="{F7ACC75B-5EDB-DC4B-BC5C-03BE790BE3C6}"/>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5276D964-7B13-E14C-87BB-2EAB5B505BA2}"/>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a:t>
            </a:r>
            <a:r>
              <a:rPr lang="en-US" altLang="zh-CN" dirty="0">
                <a:latin typeface="Courier New" pitchFamily="49" charset="0"/>
                <a:cs typeface="Courier New" pitchFamily="49" charset="0"/>
              </a:rPr>
              <a:t>1 [0001] </a:t>
            </a:r>
            <a:r>
              <a:rPr lang="en-US" altLang="zh-CN" dirty="0">
                <a:solidFill>
                  <a:schemeClr val="bg1">
                    <a:lumMod val="50000"/>
                  </a:schemeClr>
                </a:solidFill>
                <a:latin typeface="Courier New" pitchFamily="49" charset="0"/>
                <a:cs typeface="Courier New" pitchFamily="49" charset="0"/>
              </a:rPr>
              <a:t>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a:t>
            </a:r>
          </a:p>
        </p:txBody>
      </p:sp>
      <p:grpSp>
        <p:nvGrpSpPr>
          <p:cNvPr id="159750" name="Group 3">
            <a:extLst>
              <a:ext uri="{FF2B5EF4-FFF2-40B4-BE49-F238E27FC236}">
                <a16:creationId xmlns:a16="http://schemas.microsoft.com/office/drawing/2014/main" id="{FCEF035B-4D5A-FD4F-9FEF-7AD8A63D0E95}"/>
              </a:ext>
            </a:extLst>
          </p:cNvPr>
          <p:cNvGrpSpPr>
            <a:grpSpLocks/>
          </p:cNvGrpSpPr>
          <p:nvPr/>
        </p:nvGrpSpPr>
        <p:grpSpPr bwMode="auto">
          <a:xfrm>
            <a:off x="2682875" y="4267200"/>
            <a:ext cx="3413125" cy="1981200"/>
            <a:chOff x="3487" y="1514"/>
            <a:chExt cx="1645" cy="978"/>
          </a:xfrm>
        </p:grpSpPr>
        <p:sp>
          <p:nvSpPr>
            <p:cNvPr id="159771" name="Rectangle 4">
              <a:extLst>
                <a:ext uri="{FF2B5EF4-FFF2-40B4-BE49-F238E27FC236}">
                  <a16:creationId xmlns:a16="http://schemas.microsoft.com/office/drawing/2014/main" id="{D19BC541-5EE6-DA44-AC18-AB25DBCF9AC5}"/>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59772" name="Rectangle 5">
              <a:extLst>
                <a:ext uri="{FF2B5EF4-FFF2-40B4-BE49-F238E27FC236}">
                  <a16:creationId xmlns:a16="http://schemas.microsoft.com/office/drawing/2014/main" id="{0B801EDB-1C81-C443-888A-3EC4017429BF}"/>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73" name="Rectangle 6">
              <a:extLst>
                <a:ext uri="{FF2B5EF4-FFF2-40B4-BE49-F238E27FC236}">
                  <a16:creationId xmlns:a16="http://schemas.microsoft.com/office/drawing/2014/main" id="{341D1D56-9E2C-0B47-8A37-A282327CD294}"/>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59774" name="Rectangle 7">
              <a:extLst>
                <a:ext uri="{FF2B5EF4-FFF2-40B4-BE49-F238E27FC236}">
                  <a16:creationId xmlns:a16="http://schemas.microsoft.com/office/drawing/2014/main" id="{C09678D8-0FDC-C240-8403-FCCD82A04CF9}"/>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59775" name="Rectangle 8">
              <a:extLst>
                <a:ext uri="{FF2B5EF4-FFF2-40B4-BE49-F238E27FC236}">
                  <a16:creationId xmlns:a16="http://schemas.microsoft.com/office/drawing/2014/main" id="{78984024-72F8-2642-B769-774F1EC4B921}"/>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59776" name="Rectangle 9">
              <a:extLst>
                <a:ext uri="{FF2B5EF4-FFF2-40B4-BE49-F238E27FC236}">
                  <a16:creationId xmlns:a16="http://schemas.microsoft.com/office/drawing/2014/main" id="{12EF6956-ACA5-D347-9854-A86ACA8F2B52}"/>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59777" name="Rectangle 10">
              <a:extLst>
                <a:ext uri="{FF2B5EF4-FFF2-40B4-BE49-F238E27FC236}">
                  <a16:creationId xmlns:a16="http://schemas.microsoft.com/office/drawing/2014/main" id="{C77FBB89-0893-254F-AC6C-818D5F6F1495}"/>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78" name="Rectangle 11">
              <a:extLst>
                <a:ext uri="{FF2B5EF4-FFF2-40B4-BE49-F238E27FC236}">
                  <a16:creationId xmlns:a16="http://schemas.microsoft.com/office/drawing/2014/main" id="{8BBE3E37-C010-2848-9E4F-9AE43ADD8815}"/>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79" name="Rectangle 12">
              <a:extLst>
                <a:ext uri="{FF2B5EF4-FFF2-40B4-BE49-F238E27FC236}">
                  <a16:creationId xmlns:a16="http://schemas.microsoft.com/office/drawing/2014/main" id="{7C64B970-33E3-D448-963B-5A3BE7B8F2AC}"/>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80" name="Rectangle 13">
              <a:extLst>
                <a:ext uri="{FF2B5EF4-FFF2-40B4-BE49-F238E27FC236}">
                  <a16:creationId xmlns:a16="http://schemas.microsoft.com/office/drawing/2014/main" id="{7BAAA67F-D5F8-1142-A4A2-0C1DEDC1E00B}"/>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81" name="Rectangle 14">
              <a:extLst>
                <a:ext uri="{FF2B5EF4-FFF2-40B4-BE49-F238E27FC236}">
                  <a16:creationId xmlns:a16="http://schemas.microsoft.com/office/drawing/2014/main" id="{44B3F697-D8ED-F748-AE29-C1CF13348A86}"/>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9782" name="Rectangle 15">
              <a:extLst>
                <a:ext uri="{FF2B5EF4-FFF2-40B4-BE49-F238E27FC236}">
                  <a16:creationId xmlns:a16="http://schemas.microsoft.com/office/drawing/2014/main" id="{D4D754F2-B206-DD4A-B7EB-964ACD60F6F1}"/>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9783" name="Rectangle 16">
              <a:extLst>
                <a:ext uri="{FF2B5EF4-FFF2-40B4-BE49-F238E27FC236}">
                  <a16:creationId xmlns:a16="http://schemas.microsoft.com/office/drawing/2014/main" id="{E86FC879-6344-9042-A840-D567B6DBAA02}"/>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84" name="Rectangle 17">
              <a:extLst>
                <a:ext uri="{FF2B5EF4-FFF2-40B4-BE49-F238E27FC236}">
                  <a16:creationId xmlns:a16="http://schemas.microsoft.com/office/drawing/2014/main" id="{5D74C76C-6DE2-094A-9F60-4E04B920FE23}"/>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85" name="Rectangle 18">
              <a:extLst>
                <a:ext uri="{FF2B5EF4-FFF2-40B4-BE49-F238E27FC236}">
                  <a16:creationId xmlns:a16="http://schemas.microsoft.com/office/drawing/2014/main" id="{E7FA265A-1921-104B-B5C2-35AE210AD9C7}"/>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86" name="Rectangle 19">
              <a:extLst>
                <a:ext uri="{FF2B5EF4-FFF2-40B4-BE49-F238E27FC236}">
                  <a16:creationId xmlns:a16="http://schemas.microsoft.com/office/drawing/2014/main" id="{0E12AC48-140A-9D47-AA83-3A5198F30F82}"/>
                </a:ext>
              </a:extLst>
            </p:cNvPr>
            <p:cNvSpPr>
              <a:spLocks noChangeArrowheads="1"/>
            </p:cNvSpPr>
            <p:nvPr/>
          </p:nvSpPr>
          <p:spPr bwMode="auto">
            <a:xfrm>
              <a:off x="3663" y="1514"/>
              <a:ext cx="120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hit)</a:t>
              </a:r>
            </a:p>
          </p:txBody>
        </p:sp>
        <p:sp>
          <p:nvSpPr>
            <p:cNvPr id="159787" name="Rectangle 20">
              <a:extLst>
                <a:ext uri="{FF2B5EF4-FFF2-40B4-BE49-F238E27FC236}">
                  <a16:creationId xmlns:a16="http://schemas.microsoft.com/office/drawing/2014/main" id="{A7A48F71-2396-B648-B2E0-7089D7BD9057}"/>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2</a:t>
              </a:r>
              <a:r>
                <a:rPr lang="zh-CN" altLang="en-US" sz="1800">
                  <a:latin typeface="Courier New" panose="02070309020205020404" pitchFamily="49" charset="0"/>
                </a:rPr>
                <a:t>)</a:t>
              </a:r>
            </a:p>
          </p:txBody>
        </p:sp>
      </p:grpSp>
      <p:grpSp>
        <p:nvGrpSpPr>
          <p:cNvPr id="159751" name="Group 40">
            <a:extLst>
              <a:ext uri="{FF2B5EF4-FFF2-40B4-BE49-F238E27FC236}">
                <a16:creationId xmlns:a16="http://schemas.microsoft.com/office/drawing/2014/main" id="{E97D807E-7F9A-0F43-84C8-A562B391B586}"/>
              </a:ext>
            </a:extLst>
          </p:cNvPr>
          <p:cNvGrpSpPr>
            <a:grpSpLocks/>
          </p:cNvGrpSpPr>
          <p:nvPr/>
        </p:nvGrpSpPr>
        <p:grpSpPr bwMode="auto">
          <a:xfrm>
            <a:off x="6553200" y="1508125"/>
            <a:ext cx="2044700" cy="538163"/>
            <a:chOff x="179" y="983"/>
            <a:chExt cx="1288" cy="357"/>
          </a:xfrm>
        </p:grpSpPr>
        <p:sp>
          <p:nvSpPr>
            <p:cNvPr id="159765" name="Rectangle 41">
              <a:extLst>
                <a:ext uri="{FF2B5EF4-FFF2-40B4-BE49-F238E27FC236}">
                  <a16:creationId xmlns:a16="http://schemas.microsoft.com/office/drawing/2014/main" id="{01B2EB4A-9AAE-264D-8A29-C07D985326C7}"/>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59766" name="Rectangle 42">
              <a:extLst>
                <a:ext uri="{FF2B5EF4-FFF2-40B4-BE49-F238E27FC236}">
                  <a16:creationId xmlns:a16="http://schemas.microsoft.com/office/drawing/2014/main" id="{07C6A3D2-CCB6-7647-8654-1D6CEB8502C8}"/>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59767" name="Rectangle 43">
              <a:extLst>
                <a:ext uri="{FF2B5EF4-FFF2-40B4-BE49-F238E27FC236}">
                  <a16:creationId xmlns:a16="http://schemas.microsoft.com/office/drawing/2014/main" id="{ECD3C5A2-E00E-DA4A-B289-61DD98097938}"/>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59768" name="Rectangle 44">
              <a:extLst>
                <a:ext uri="{FF2B5EF4-FFF2-40B4-BE49-F238E27FC236}">
                  <a16:creationId xmlns:a16="http://schemas.microsoft.com/office/drawing/2014/main" id="{3577EBEE-8AD0-C641-9794-84B37BD0D908}"/>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59769" name="Rectangle 45">
              <a:extLst>
                <a:ext uri="{FF2B5EF4-FFF2-40B4-BE49-F238E27FC236}">
                  <a16:creationId xmlns:a16="http://schemas.microsoft.com/office/drawing/2014/main" id="{4BEDBA21-68FB-7C45-9621-D0D75F50C3EA}"/>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59770" name="Rectangle 46">
              <a:extLst>
                <a:ext uri="{FF2B5EF4-FFF2-40B4-BE49-F238E27FC236}">
                  <a16:creationId xmlns:a16="http://schemas.microsoft.com/office/drawing/2014/main" id="{E48943CC-6256-164A-B4A1-215C2D13151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59752" name="Rectangle 37">
            <a:extLst>
              <a:ext uri="{FF2B5EF4-FFF2-40B4-BE49-F238E27FC236}">
                <a16:creationId xmlns:a16="http://schemas.microsoft.com/office/drawing/2014/main" id="{D7693504-EADF-1140-9829-07C7967C7002}"/>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59753" name="Rectangle 38">
            <a:extLst>
              <a:ext uri="{FF2B5EF4-FFF2-40B4-BE49-F238E27FC236}">
                <a16:creationId xmlns:a16="http://schemas.microsoft.com/office/drawing/2014/main" id="{CE4E6564-9C4D-BE41-A40B-F5A312D3147A}"/>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59754" name="组合 46">
            <a:extLst>
              <a:ext uri="{FF2B5EF4-FFF2-40B4-BE49-F238E27FC236}">
                <a16:creationId xmlns:a16="http://schemas.microsoft.com/office/drawing/2014/main" id="{4FDBE964-A597-4740-BFCC-0B353779F547}"/>
              </a:ext>
            </a:extLst>
          </p:cNvPr>
          <p:cNvGrpSpPr>
            <a:grpSpLocks/>
          </p:cNvGrpSpPr>
          <p:nvPr/>
        </p:nvGrpSpPr>
        <p:grpSpPr bwMode="auto">
          <a:xfrm>
            <a:off x="2706688" y="4724400"/>
            <a:ext cx="646112" cy="1701800"/>
            <a:chOff x="1792069" y="4724400"/>
            <a:chExt cx="646331" cy="1701800"/>
          </a:xfrm>
        </p:grpSpPr>
        <p:grpSp>
          <p:nvGrpSpPr>
            <p:cNvPr id="159755" name="组合 38">
              <a:extLst>
                <a:ext uri="{FF2B5EF4-FFF2-40B4-BE49-F238E27FC236}">
                  <a16:creationId xmlns:a16="http://schemas.microsoft.com/office/drawing/2014/main" id="{6DD9386D-2874-924F-9C6B-6D7A489C7BC6}"/>
                </a:ext>
              </a:extLst>
            </p:cNvPr>
            <p:cNvGrpSpPr>
              <a:grpSpLocks/>
            </p:cNvGrpSpPr>
            <p:nvPr/>
          </p:nvGrpSpPr>
          <p:grpSpPr bwMode="auto">
            <a:xfrm>
              <a:off x="1905000" y="5100047"/>
              <a:ext cx="381000" cy="1154968"/>
              <a:chOff x="685800" y="5029200"/>
              <a:chExt cx="914400" cy="914400"/>
            </a:xfrm>
          </p:grpSpPr>
          <p:sp>
            <p:nvSpPr>
              <p:cNvPr id="159761" name="矩形 32">
                <a:extLst>
                  <a:ext uri="{FF2B5EF4-FFF2-40B4-BE49-F238E27FC236}">
                    <a16:creationId xmlns:a16="http://schemas.microsoft.com/office/drawing/2014/main" id="{E5F59BB5-C8AC-3944-BAFC-AB84E1F5FEAA}"/>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59762" name="直接连接符 34">
                <a:extLst>
                  <a:ext uri="{FF2B5EF4-FFF2-40B4-BE49-F238E27FC236}">
                    <a16:creationId xmlns:a16="http://schemas.microsoft.com/office/drawing/2014/main" id="{88FD5024-6A5D-E646-A467-F6F3DD37DED8}"/>
                  </a:ext>
                </a:extLst>
              </p:cNvPr>
              <p:cNvCxnSpPr>
                <a:cxnSpLocks noChangeShapeType="1"/>
                <a:stCxn id="159761" idx="1"/>
                <a:endCxn id="15976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9763" name="直接连接符 36">
                <a:extLst>
                  <a:ext uri="{FF2B5EF4-FFF2-40B4-BE49-F238E27FC236}">
                    <a16:creationId xmlns:a16="http://schemas.microsoft.com/office/drawing/2014/main" id="{26605154-0EAB-1E4B-BD34-545F2446271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9764" name="直接连接符 37">
                <a:extLst>
                  <a:ext uri="{FF2B5EF4-FFF2-40B4-BE49-F238E27FC236}">
                    <a16:creationId xmlns:a16="http://schemas.microsoft.com/office/drawing/2014/main" id="{4281D2C4-990E-3D4D-8EE4-1533BFE8733E}"/>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59756" name="TextBox 40">
              <a:extLst>
                <a:ext uri="{FF2B5EF4-FFF2-40B4-BE49-F238E27FC236}">
                  <a16:creationId xmlns:a16="http://schemas.microsoft.com/office/drawing/2014/main" id="{87E79AB2-298F-C044-9FF2-2BF501A2A2D5}"/>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9757" name="TextBox 41">
              <a:extLst>
                <a:ext uri="{FF2B5EF4-FFF2-40B4-BE49-F238E27FC236}">
                  <a16:creationId xmlns:a16="http://schemas.microsoft.com/office/drawing/2014/main" id="{935A61B7-E7C5-0744-999D-86D527184C41}"/>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9758" name="TextBox 42">
              <a:extLst>
                <a:ext uri="{FF2B5EF4-FFF2-40B4-BE49-F238E27FC236}">
                  <a16:creationId xmlns:a16="http://schemas.microsoft.com/office/drawing/2014/main" id="{DE5CA91C-5E2C-A242-86F5-EB5CDD0EE07D}"/>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9759" name="TextBox 43">
              <a:extLst>
                <a:ext uri="{FF2B5EF4-FFF2-40B4-BE49-F238E27FC236}">
                  <a16:creationId xmlns:a16="http://schemas.microsoft.com/office/drawing/2014/main" id="{65332F79-397F-9A41-9A55-C1CBD7B5C574}"/>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9760" name="TextBox 45">
              <a:extLst>
                <a:ext uri="{FF2B5EF4-FFF2-40B4-BE49-F238E27FC236}">
                  <a16:creationId xmlns:a16="http://schemas.microsoft.com/office/drawing/2014/main" id="{7A13165A-9956-2348-B79B-7FE568B62687}"/>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BE9D393C-2E70-B645-889E-FED0993FD5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429D55E-C062-AE49-BC10-8A0C833DE697}" type="slidenum">
              <a:rPr lang="zh-CN" altLang="en-US" sz="1400">
                <a:latin typeface="Times New Roman" panose="02020603050405020304" pitchFamily="18" charset="0"/>
              </a:rPr>
              <a:pPr>
                <a:spcBef>
                  <a:spcPct val="0"/>
                </a:spcBef>
                <a:buFontTx/>
                <a:buNone/>
              </a:pPr>
              <a:t>78</a:t>
            </a:fld>
            <a:endParaRPr lang="en-US" altLang="zh-CN" sz="1400">
              <a:latin typeface="Times New Roman" panose="02020603050405020304" pitchFamily="18" charset="0"/>
            </a:endParaRPr>
          </a:p>
        </p:txBody>
      </p:sp>
      <p:sp>
        <p:nvSpPr>
          <p:cNvPr id="161795" name="Rectangle 2">
            <a:extLst>
              <a:ext uri="{FF2B5EF4-FFF2-40B4-BE49-F238E27FC236}">
                <a16:creationId xmlns:a16="http://schemas.microsoft.com/office/drawing/2014/main" id="{15714657-DD88-234F-A081-1D4098800600}"/>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1796" name="Rectangle 3">
            <a:extLst>
              <a:ext uri="{FF2B5EF4-FFF2-40B4-BE49-F238E27FC236}">
                <a16:creationId xmlns:a16="http://schemas.microsoft.com/office/drawing/2014/main" id="{E03609E0-3BBE-DC49-BDB6-AC5B43AAF2A9}"/>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AFCDD9D6-9963-7344-B991-3956D534D03B}"/>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a:t>
            </a:r>
            <a:r>
              <a:rPr lang="en-US" altLang="zh-CN" dirty="0">
                <a:latin typeface="Courier New" pitchFamily="49" charset="0"/>
                <a:cs typeface="Courier New" pitchFamily="49" charset="0"/>
              </a:rPr>
              <a:t>13 [1101] </a:t>
            </a:r>
            <a:r>
              <a:rPr lang="en-US" altLang="zh-CN" dirty="0">
                <a:solidFill>
                  <a:schemeClr val="bg1">
                    <a:lumMod val="50000"/>
                  </a:schemeClr>
                </a:solidFill>
                <a:latin typeface="Courier New" pitchFamily="49" charset="0"/>
                <a:cs typeface="Courier New" pitchFamily="49" charset="0"/>
              </a:rPr>
              <a:t>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a:t>
            </a:r>
          </a:p>
        </p:txBody>
      </p:sp>
      <p:sp>
        <p:nvSpPr>
          <p:cNvPr id="161798" name="Rectangle 4">
            <a:extLst>
              <a:ext uri="{FF2B5EF4-FFF2-40B4-BE49-F238E27FC236}">
                <a16:creationId xmlns:a16="http://schemas.microsoft.com/office/drawing/2014/main" id="{FEEBE911-9EC7-BF46-99C4-58F9A212DA1F}"/>
              </a:ext>
            </a:extLst>
          </p:cNvPr>
          <p:cNvSpPr>
            <a:spLocks noChangeArrowheads="1"/>
          </p:cNvSpPr>
          <p:nvPr/>
        </p:nvSpPr>
        <p:spPr bwMode="auto">
          <a:xfrm>
            <a:off x="3324225" y="5097463"/>
            <a:ext cx="581025"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61799" name="Rectangle 5">
            <a:extLst>
              <a:ext uri="{FF2B5EF4-FFF2-40B4-BE49-F238E27FC236}">
                <a16:creationId xmlns:a16="http://schemas.microsoft.com/office/drawing/2014/main" id="{60DAC225-643A-9446-8495-F986925C76E2}"/>
              </a:ext>
            </a:extLst>
          </p:cNvPr>
          <p:cNvSpPr>
            <a:spLocks noChangeArrowheads="1"/>
          </p:cNvSpPr>
          <p:nvPr/>
        </p:nvSpPr>
        <p:spPr bwMode="auto">
          <a:xfrm>
            <a:off x="3921125" y="5097463"/>
            <a:ext cx="681038"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r>
              <a:rPr lang="zh-CN" altLang="en-US" sz="1800">
                <a:latin typeface="Courier New" panose="02070309020205020404" pitchFamily="49" charset="0"/>
              </a:rPr>
              <a:t>0</a:t>
            </a:r>
          </a:p>
        </p:txBody>
      </p:sp>
      <p:sp>
        <p:nvSpPr>
          <p:cNvPr id="161800" name="Rectangle 6">
            <a:extLst>
              <a:ext uri="{FF2B5EF4-FFF2-40B4-BE49-F238E27FC236}">
                <a16:creationId xmlns:a16="http://schemas.microsoft.com/office/drawing/2014/main" id="{B9D09420-FE5A-9C4F-868E-9F602BF72392}"/>
              </a:ext>
            </a:extLst>
          </p:cNvPr>
          <p:cNvSpPr>
            <a:spLocks noChangeArrowheads="1"/>
          </p:cNvSpPr>
          <p:nvPr/>
        </p:nvSpPr>
        <p:spPr bwMode="auto">
          <a:xfrm>
            <a:off x="4618038" y="5097463"/>
            <a:ext cx="1477962"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61801" name="Rectangle 7">
            <a:extLst>
              <a:ext uri="{FF2B5EF4-FFF2-40B4-BE49-F238E27FC236}">
                <a16:creationId xmlns:a16="http://schemas.microsoft.com/office/drawing/2014/main" id="{455D4812-E3F0-DE49-9002-171D76CCE7E9}"/>
              </a:ext>
            </a:extLst>
          </p:cNvPr>
          <p:cNvSpPr>
            <a:spLocks noChangeArrowheads="1"/>
          </p:cNvSpPr>
          <p:nvPr/>
        </p:nvSpPr>
        <p:spPr bwMode="auto">
          <a:xfrm>
            <a:off x="3479800" y="46561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61802" name="Rectangle 8">
            <a:extLst>
              <a:ext uri="{FF2B5EF4-FFF2-40B4-BE49-F238E27FC236}">
                <a16:creationId xmlns:a16="http://schemas.microsoft.com/office/drawing/2014/main" id="{A6DFA141-4171-BA47-B2CD-96228D44D0E1}"/>
              </a:ext>
            </a:extLst>
          </p:cNvPr>
          <p:cNvSpPr>
            <a:spLocks noChangeArrowheads="1"/>
          </p:cNvSpPr>
          <p:nvPr/>
        </p:nvSpPr>
        <p:spPr bwMode="auto">
          <a:xfrm>
            <a:off x="3978275" y="4656138"/>
            <a:ext cx="644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61803" name="Rectangle 9">
            <a:extLst>
              <a:ext uri="{FF2B5EF4-FFF2-40B4-BE49-F238E27FC236}">
                <a16:creationId xmlns:a16="http://schemas.microsoft.com/office/drawing/2014/main" id="{B85FC77A-12F0-7F42-AFA8-93A11B067009}"/>
              </a:ext>
            </a:extLst>
          </p:cNvPr>
          <p:cNvSpPr>
            <a:spLocks noChangeArrowheads="1"/>
          </p:cNvSpPr>
          <p:nvPr/>
        </p:nvSpPr>
        <p:spPr bwMode="auto">
          <a:xfrm>
            <a:off x="4973638" y="4656138"/>
            <a:ext cx="79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61804" name="Rectangle 10">
            <a:extLst>
              <a:ext uri="{FF2B5EF4-FFF2-40B4-BE49-F238E27FC236}">
                <a16:creationId xmlns:a16="http://schemas.microsoft.com/office/drawing/2014/main" id="{582F91C2-34A7-F942-901D-33341E05FF7A}"/>
              </a:ext>
            </a:extLst>
          </p:cNvPr>
          <p:cNvSpPr>
            <a:spLocks noChangeArrowheads="1"/>
          </p:cNvSpPr>
          <p:nvPr/>
        </p:nvSpPr>
        <p:spPr bwMode="auto">
          <a:xfrm>
            <a:off x="3324225" y="5389563"/>
            <a:ext cx="581025"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1805" name="Rectangle 11">
            <a:extLst>
              <a:ext uri="{FF2B5EF4-FFF2-40B4-BE49-F238E27FC236}">
                <a16:creationId xmlns:a16="http://schemas.microsoft.com/office/drawing/2014/main" id="{26451D51-9745-C943-B0D9-F2787F094CD5}"/>
              </a:ext>
            </a:extLst>
          </p:cNvPr>
          <p:cNvSpPr>
            <a:spLocks noChangeArrowheads="1"/>
          </p:cNvSpPr>
          <p:nvPr/>
        </p:nvSpPr>
        <p:spPr bwMode="auto">
          <a:xfrm>
            <a:off x="3921125" y="5389563"/>
            <a:ext cx="681038"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06" name="Rectangle 12">
            <a:extLst>
              <a:ext uri="{FF2B5EF4-FFF2-40B4-BE49-F238E27FC236}">
                <a16:creationId xmlns:a16="http://schemas.microsoft.com/office/drawing/2014/main" id="{7050A8C7-F070-7945-8ED1-B109C7EB6099}"/>
              </a:ext>
            </a:extLst>
          </p:cNvPr>
          <p:cNvSpPr>
            <a:spLocks noChangeArrowheads="1"/>
          </p:cNvSpPr>
          <p:nvPr/>
        </p:nvSpPr>
        <p:spPr bwMode="auto">
          <a:xfrm>
            <a:off x="4618038" y="5389563"/>
            <a:ext cx="1477962"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07" name="Rectangle 13">
            <a:extLst>
              <a:ext uri="{FF2B5EF4-FFF2-40B4-BE49-F238E27FC236}">
                <a16:creationId xmlns:a16="http://schemas.microsoft.com/office/drawing/2014/main" id="{7925ADEA-68EC-8F44-A4D6-A359151A5AE3}"/>
              </a:ext>
            </a:extLst>
          </p:cNvPr>
          <p:cNvSpPr>
            <a:spLocks noChangeArrowheads="1"/>
          </p:cNvSpPr>
          <p:nvPr/>
        </p:nvSpPr>
        <p:spPr bwMode="auto">
          <a:xfrm>
            <a:off x="3324225" y="5681663"/>
            <a:ext cx="581025"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1808" name="Rectangle 14">
            <a:extLst>
              <a:ext uri="{FF2B5EF4-FFF2-40B4-BE49-F238E27FC236}">
                <a16:creationId xmlns:a16="http://schemas.microsoft.com/office/drawing/2014/main" id="{8D1D0894-00B8-CC40-9B42-0B68BA48C76C}"/>
              </a:ext>
            </a:extLst>
          </p:cNvPr>
          <p:cNvSpPr>
            <a:spLocks noChangeArrowheads="1"/>
          </p:cNvSpPr>
          <p:nvPr/>
        </p:nvSpPr>
        <p:spPr bwMode="auto">
          <a:xfrm>
            <a:off x="3921125" y="5400675"/>
            <a:ext cx="681038"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11</a:t>
            </a:r>
            <a:endParaRPr lang="zh-CN" altLang="en-US" sz="1800">
              <a:latin typeface="Courier New" panose="02070309020205020404" pitchFamily="49" charset="0"/>
            </a:endParaRPr>
          </a:p>
        </p:txBody>
      </p:sp>
      <p:sp>
        <p:nvSpPr>
          <p:cNvPr id="161809" name="Rectangle 15">
            <a:extLst>
              <a:ext uri="{FF2B5EF4-FFF2-40B4-BE49-F238E27FC236}">
                <a16:creationId xmlns:a16="http://schemas.microsoft.com/office/drawing/2014/main" id="{624F3AEE-7844-474E-A67C-74E8DB8B1AEA}"/>
              </a:ext>
            </a:extLst>
          </p:cNvPr>
          <p:cNvSpPr>
            <a:spLocks noChangeArrowheads="1"/>
          </p:cNvSpPr>
          <p:nvPr/>
        </p:nvSpPr>
        <p:spPr bwMode="auto">
          <a:xfrm>
            <a:off x="4618038" y="5384800"/>
            <a:ext cx="1477962"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61810" name="Rectangle 16">
            <a:extLst>
              <a:ext uri="{FF2B5EF4-FFF2-40B4-BE49-F238E27FC236}">
                <a16:creationId xmlns:a16="http://schemas.microsoft.com/office/drawing/2014/main" id="{E48ED6EA-73FC-E64D-94CB-04EFE6AFAD51}"/>
              </a:ext>
            </a:extLst>
          </p:cNvPr>
          <p:cNvSpPr>
            <a:spLocks noChangeArrowheads="1"/>
          </p:cNvSpPr>
          <p:nvPr/>
        </p:nvSpPr>
        <p:spPr bwMode="auto">
          <a:xfrm>
            <a:off x="3324225" y="5972175"/>
            <a:ext cx="581025"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1811" name="Rectangle 17">
            <a:extLst>
              <a:ext uri="{FF2B5EF4-FFF2-40B4-BE49-F238E27FC236}">
                <a16:creationId xmlns:a16="http://schemas.microsoft.com/office/drawing/2014/main" id="{4B8F01FF-594D-3B4E-A746-528AC4188AE8}"/>
              </a:ext>
            </a:extLst>
          </p:cNvPr>
          <p:cNvSpPr>
            <a:spLocks noChangeArrowheads="1"/>
          </p:cNvSpPr>
          <p:nvPr/>
        </p:nvSpPr>
        <p:spPr bwMode="auto">
          <a:xfrm>
            <a:off x="3921125" y="5972175"/>
            <a:ext cx="681038"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12" name="Rectangle 18">
            <a:extLst>
              <a:ext uri="{FF2B5EF4-FFF2-40B4-BE49-F238E27FC236}">
                <a16:creationId xmlns:a16="http://schemas.microsoft.com/office/drawing/2014/main" id="{9DD23D7D-CF7E-FE45-B061-EB106F31E0B3}"/>
              </a:ext>
            </a:extLst>
          </p:cNvPr>
          <p:cNvSpPr>
            <a:spLocks noChangeArrowheads="1"/>
          </p:cNvSpPr>
          <p:nvPr/>
        </p:nvSpPr>
        <p:spPr bwMode="auto">
          <a:xfrm>
            <a:off x="4618038" y="5972175"/>
            <a:ext cx="1477962"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13" name="Rectangle 19">
            <a:extLst>
              <a:ext uri="{FF2B5EF4-FFF2-40B4-BE49-F238E27FC236}">
                <a16:creationId xmlns:a16="http://schemas.microsoft.com/office/drawing/2014/main" id="{DAF01320-E184-EF4C-8904-302E4B44C3B3}"/>
              </a:ext>
            </a:extLst>
          </p:cNvPr>
          <p:cNvSpPr>
            <a:spLocks noChangeArrowheads="1"/>
          </p:cNvSpPr>
          <p:nvPr/>
        </p:nvSpPr>
        <p:spPr bwMode="auto">
          <a:xfrm>
            <a:off x="3048000" y="4267200"/>
            <a:ext cx="279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13</a:t>
            </a:r>
            <a:r>
              <a:rPr lang="zh-CN" altLang="en-US" sz="2000">
                <a:latin typeface="Courier New" panose="02070309020205020404" pitchFamily="49" charset="0"/>
              </a:rPr>
              <a:t> [</a:t>
            </a:r>
            <a:r>
              <a:rPr lang="en-US" altLang="zh-CN" sz="2000">
                <a:latin typeface="Courier New" panose="02070309020205020404" pitchFamily="49" charset="0"/>
              </a:rPr>
              <a:t>11</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61814" name="Rectangle 20">
            <a:extLst>
              <a:ext uri="{FF2B5EF4-FFF2-40B4-BE49-F238E27FC236}">
                <a16:creationId xmlns:a16="http://schemas.microsoft.com/office/drawing/2014/main" id="{1153663D-F866-DD48-9011-A5AB4C0595E6}"/>
              </a:ext>
            </a:extLst>
          </p:cNvPr>
          <p:cNvSpPr>
            <a:spLocks noChangeArrowheads="1"/>
          </p:cNvSpPr>
          <p:nvPr/>
        </p:nvSpPr>
        <p:spPr bwMode="auto">
          <a:xfrm>
            <a:off x="2682875" y="4281488"/>
            <a:ext cx="59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3</a:t>
            </a:r>
            <a:r>
              <a:rPr lang="zh-CN" altLang="en-US" sz="1800">
                <a:latin typeface="Courier New" panose="02070309020205020404" pitchFamily="49" charset="0"/>
              </a:rPr>
              <a:t>)</a:t>
            </a:r>
          </a:p>
        </p:txBody>
      </p:sp>
      <p:grpSp>
        <p:nvGrpSpPr>
          <p:cNvPr id="161815" name="Group 40">
            <a:extLst>
              <a:ext uri="{FF2B5EF4-FFF2-40B4-BE49-F238E27FC236}">
                <a16:creationId xmlns:a16="http://schemas.microsoft.com/office/drawing/2014/main" id="{B299385B-EDBC-7049-93BD-4AF808A89A5F}"/>
              </a:ext>
            </a:extLst>
          </p:cNvPr>
          <p:cNvGrpSpPr>
            <a:grpSpLocks/>
          </p:cNvGrpSpPr>
          <p:nvPr/>
        </p:nvGrpSpPr>
        <p:grpSpPr bwMode="auto">
          <a:xfrm>
            <a:off x="6553200" y="1508125"/>
            <a:ext cx="2044700" cy="538163"/>
            <a:chOff x="179" y="983"/>
            <a:chExt cx="1288" cy="357"/>
          </a:xfrm>
        </p:grpSpPr>
        <p:sp>
          <p:nvSpPr>
            <p:cNvPr id="161831" name="Rectangle 41">
              <a:extLst>
                <a:ext uri="{FF2B5EF4-FFF2-40B4-BE49-F238E27FC236}">
                  <a16:creationId xmlns:a16="http://schemas.microsoft.com/office/drawing/2014/main" id="{6D6AE859-23F9-C046-A8DD-3545EB3B042F}"/>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61832" name="Rectangle 42">
              <a:extLst>
                <a:ext uri="{FF2B5EF4-FFF2-40B4-BE49-F238E27FC236}">
                  <a16:creationId xmlns:a16="http://schemas.microsoft.com/office/drawing/2014/main" id="{6B461470-6D8E-B444-94C4-31D790A5CFA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61833" name="Rectangle 43">
              <a:extLst>
                <a:ext uri="{FF2B5EF4-FFF2-40B4-BE49-F238E27FC236}">
                  <a16:creationId xmlns:a16="http://schemas.microsoft.com/office/drawing/2014/main" id="{70676EEB-FF47-C34D-A2B7-21F2B5EF4900}"/>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61834" name="Rectangle 44">
              <a:extLst>
                <a:ext uri="{FF2B5EF4-FFF2-40B4-BE49-F238E27FC236}">
                  <a16:creationId xmlns:a16="http://schemas.microsoft.com/office/drawing/2014/main" id="{54335CD9-B0C8-8D44-B418-ACF9D258FD5C}"/>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61835" name="Rectangle 45">
              <a:extLst>
                <a:ext uri="{FF2B5EF4-FFF2-40B4-BE49-F238E27FC236}">
                  <a16:creationId xmlns:a16="http://schemas.microsoft.com/office/drawing/2014/main" id="{6A6E79F1-046D-0843-9C62-6E568BF6F6B3}"/>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61836" name="Rectangle 46">
              <a:extLst>
                <a:ext uri="{FF2B5EF4-FFF2-40B4-BE49-F238E27FC236}">
                  <a16:creationId xmlns:a16="http://schemas.microsoft.com/office/drawing/2014/main" id="{6C9F8E92-9938-0B48-9A10-14020DEF9B94}"/>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1816" name="Rectangle 37">
            <a:extLst>
              <a:ext uri="{FF2B5EF4-FFF2-40B4-BE49-F238E27FC236}">
                <a16:creationId xmlns:a16="http://schemas.microsoft.com/office/drawing/2014/main" id="{22747CEA-143D-B14C-9A8C-B75CB78A67CB}"/>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1817" name="Rectangle 38">
            <a:extLst>
              <a:ext uri="{FF2B5EF4-FFF2-40B4-BE49-F238E27FC236}">
                <a16:creationId xmlns:a16="http://schemas.microsoft.com/office/drawing/2014/main" id="{5D548446-FB13-D84B-9FC8-D070C0F659D3}"/>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1818" name="组合 32">
            <a:extLst>
              <a:ext uri="{FF2B5EF4-FFF2-40B4-BE49-F238E27FC236}">
                <a16:creationId xmlns:a16="http://schemas.microsoft.com/office/drawing/2014/main" id="{5C47C939-5F9B-4447-AF66-C6CEA9F57932}"/>
              </a:ext>
            </a:extLst>
          </p:cNvPr>
          <p:cNvGrpSpPr>
            <a:grpSpLocks/>
          </p:cNvGrpSpPr>
          <p:nvPr/>
        </p:nvGrpSpPr>
        <p:grpSpPr bwMode="auto">
          <a:xfrm>
            <a:off x="2706688" y="4724400"/>
            <a:ext cx="646112" cy="1701800"/>
            <a:chOff x="1792069" y="4724400"/>
            <a:chExt cx="646331" cy="1701800"/>
          </a:xfrm>
        </p:grpSpPr>
        <p:grpSp>
          <p:nvGrpSpPr>
            <p:cNvPr id="161821" name="组合 38">
              <a:extLst>
                <a:ext uri="{FF2B5EF4-FFF2-40B4-BE49-F238E27FC236}">
                  <a16:creationId xmlns:a16="http://schemas.microsoft.com/office/drawing/2014/main" id="{537122C0-5D53-9C47-9F30-286638D1DAF9}"/>
                </a:ext>
              </a:extLst>
            </p:cNvPr>
            <p:cNvGrpSpPr>
              <a:grpSpLocks/>
            </p:cNvGrpSpPr>
            <p:nvPr/>
          </p:nvGrpSpPr>
          <p:grpSpPr bwMode="auto">
            <a:xfrm>
              <a:off x="1905000" y="5100047"/>
              <a:ext cx="381000" cy="1154968"/>
              <a:chOff x="685800" y="5029200"/>
              <a:chExt cx="914400" cy="914400"/>
            </a:xfrm>
          </p:grpSpPr>
          <p:sp>
            <p:nvSpPr>
              <p:cNvPr id="161827" name="矩形 39">
                <a:extLst>
                  <a:ext uri="{FF2B5EF4-FFF2-40B4-BE49-F238E27FC236}">
                    <a16:creationId xmlns:a16="http://schemas.microsoft.com/office/drawing/2014/main" id="{D58BB39B-A8AA-3143-84B3-BE3919EF18C1}"/>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61828" name="直接连接符 40">
                <a:extLst>
                  <a:ext uri="{FF2B5EF4-FFF2-40B4-BE49-F238E27FC236}">
                    <a16:creationId xmlns:a16="http://schemas.microsoft.com/office/drawing/2014/main" id="{35B90604-FC0B-5D43-ACC3-398624589909}"/>
                  </a:ext>
                </a:extLst>
              </p:cNvPr>
              <p:cNvCxnSpPr>
                <a:cxnSpLocks noChangeShapeType="1"/>
                <a:stCxn id="161827" idx="1"/>
                <a:endCxn id="161827"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1829" name="直接连接符 41">
                <a:extLst>
                  <a:ext uri="{FF2B5EF4-FFF2-40B4-BE49-F238E27FC236}">
                    <a16:creationId xmlns:a16="http://schemas.microsoft.com/office/drawing/2014/main" id="{CF03982A-C794-FC47-855E-5DD5039A4AEB}"/>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1830" name="直接连接符 42">
                <a:extLst>
                  <a:ext uri="{FF2B5EF4-FFF2-40B4-BE49-F238E27FC236}">
                    <a16:creationId xmlns:a16="http://schemas.microsoft.com/office/drawing/2014/main" id="{CBD02018-CB09-1749-85F5-C68042904DEE}"/>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1822" name="TextBox 34">
              <a:extLst>
                <a:ext uri="{FF2B5EF4-FFF2-40B4-BE49-F238E27FC236}">
                  <a16:creationId xmlns:a16="http://schemas.microsoft.com/office/drawing/2014/main" id="{8B553031-7536-284C-89AB-515472DEE688}"/>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1823" name="TextBox 35">
              <a:extLst>
                <a:ext uri="{FF2B5EF4-FFF2-40B4-BE49-F238E27FC236}">
                  <a16:creationId xmlns:a16="http://schemas.microsoft.com/office/drawing/2014/main" id="{0DE4B7E9-CBF1-0C4E-A2A5-0E1C15EAF2E9}"/>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1824" name="TextBox 36">
              <a:extLst>
                <a:ext uri="{FF2B5EF4-FFF2-40B4-BE49-F238E27FC236}">
                  <a16:creationId xmlns:a16="http://schemas.microsoft.com/office/drawing/2014/main" id="{0E51D8BB-A4E1-7C49-BAEF-BC77C4D8612E}"/>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1825" name="TextBox 37">
              <a:extLst>
                <a:ext uri="{FF2B5EF4-FFF2-40B4-BE49-F238E27FC236}">
                  <a16:creationId xmlns:a16="http://schemas.microsoft.com/office/drawing/2014/main" id="{39E6F52D-E9BC-1A48-ACBF-16C32698A454}"/>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1826" name="TextBox 38">
              <a:extLst>
                <a:ext uri="{FF2B5EF4-FFF2-40B4-BE49-F238E27FC236}">
                  <a16:creationId xmlns:a16="http://schemas.microsoft.com/office/drawing/2014/main" id="{D3FC28A3-EE95-C648-AC38-EA2220A5B884}"/>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
        <p:nvSpPr>
          <p:cNvPr id="161819" name="Rectangle 17">
            <a:extLst>
              <a:ext uri="{FF2B5EF4-FFF2-40B4-BE49-F238E27FC236}">
                <a16:creationId xmlns:a16="http://schemas.microsoft.com/office/drawing/2014/main" id="{6FB293FE-DD27-AC4B-8B39-AC981D6E5F83}"/>
              </a:ext>
            </a:extLst>
          </p:cNvPr>
          <p:cNvSpPr>
            <a:spLocks noChangeArrowheads="1"/>
          </p:cNvSpPr>
          <p:nvPr/>
        </p:nvSpPr>
        <p:spPr bwMode="auto">
          <a:xfrm>
            <a:off x="3924300" y="5689600"/>
            <a:ext cx="681038"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20" name="Rectangle 18">
            <a:extLst>
              <a:ext uri="{FF2B5EF4-FFF2-40B4-BE49-F238E27FC236}">
                <a16:creationId xmlns:a16="http://schemas.microsoft.com/office/drawing/2014/main" id="{2B6A836C-2F4B-8E43-BD13-DD28E264A754}"/>
              </a:ext>
            </a:extLst>
          </p:cNvPr>
          <p:cNvSpPr>
            <a:spLocks noChangeArrowheads="1"/>
          </p:cNvSpPr>
          <p:nvPr/>
        </p:nvSpPr>
        <p:spPr bwMode="auto">
          <a:xfrm>
            <a:off x="4610100" y="5676900"/>
            <a:ext cx="1477963"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4C641F8B-6FA0-9A44-BAAE-981826262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D65CC4A-2930-5E4F-8603-1C64855E48A5}" type="slidenum">
              <a:rPr lang="zh-CN" altLang="en-US" sz="1400">
                <a:latin typeface="Times New Roman" panose="02020603050405020304" pitchFamily="18" charset="0"/>
              </a:rPr>
              <a:pPr>
                <a:spcBef>
                  <a:spcPct val="0"/>
                </a:spcBef>
                <a:buFontTx/>
                <a:buNone/>
              </a:pPr>
              <a:t>79</a:t>
            </a:fld>
            <a:endParaRPr lang="en-US" altLang="zh-CN" sz="1400">
              <a:latin typeface="Times New Roman" panose="02020603050405020304" pitchFamily="18" charset="0"/>
            </a:endParaRPr>
          </a:p>
        </p:txBody>
      </p:sp>
      <p:sp>
        <p:nvSpPr>
          <p:cNvPr id="163843" name="Rectangle 2">
            <a:extLst>
              <a:ext uri="{FF2B5EF4-FFF2-40B4-BE49-F238E27FC236}">
                <a16:creationId xmlns:a16="http://schemas.microsoft.com/office/drawing/2014/main" id="{687FBA9C-AEB7-914C-99F1-9B5D23A238FA}"/>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3844" name="Rectangle 3">
            <a:extLst>
              <a:ext uri="{FF2B5EF4-FFF2-40B4-BE49-F238E27FC236}">
                <a16:creationId xmlns:a16="http://schemas.microsoft.com/office/drawing/2014/main" id="{3EC76893-308F-5A4E-A186-264A783006C8}"/>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BA9B62B3-363B-7946-9D3E-94F7E3640884}"/>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a:t>
            </a:r>
            <a:r>
              <a:rPr lang="en-US" altLang="zh-CN" dirty="0">
                <a:latin typeface="Courier New" pitchFamily="49" charset="0"/>
                <a:cs typeface="Courier New" pitchFamily="49" charset="0"/>
              </a:rPr>
              <a:t>8 [1000] </a:t>
            </a:r>
            <a:r>
              <a:rPr lang="en-US" altLang="zh-CN" dirty="0">
                <a:solidFill>
                  <a:schemeClr val="bg1">
                    <a:lumMod val="50000"/>
                  </a:schemeClr>
                </a:solidFill>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sp>
        <p:nvSpPr>
          <p:cNvPr id="122907" name="Rectangle 4">
            <a:extLst>
              <a:ext uri="{FF2B5EF4-FFF2-40B4-BE49-F238E27FC236}">
                <a16:creationId xmlns:a16="http://schemas.microsoft.com/office/drawing/2014/main" id="{ED704639-FEFB-6848-88A8-593065444E2F}"/>
              </a:ext>
            </a:extLst>
          </p:cNvPr>
          <p:cNvSpPr>
            <a:spLocks noChangeArrowheads="1"/>
          </p:cNvSpPr>
          <p:nvPr/>
        </p:nvSpPr>
        <p:spPr bwMode="auto">
          <a:xfrm>
            <a:off x="3324225" y="5097463"/>
            <a:ext cx="581025"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22908" name="Rectangle 5">
            <a:extLst>
              <a:ext uri="{FF2B5EF4-FFF2-40B4-BE49-F238E27FC236}">
                <a16:creationId xmlns:a16="http://schemas.microsoft.com/office/drawing/2014/main" id="{E2A66C85-C60B-5347-8D18-5BE9126ABDF7}"/>
              </a:ext>
            </a:extLst>
          </p:cNvPr>
          <p:cNvSpPr>
            <a:spLocks noChangeArrowheads="1"/>
          </p:cNvSpPr>
          <p:nvPr/>
        </p:nvSpPr>
        <p:spPr bwMode="auto">
          <a:xfrm>
            <a:off x="3921125" y="5097463"/>
            <a:ext cx="681038"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00</a:t>
            </a:r>
            <a:endParaRPr lang="zh-CN" altLang="en-US" sz="1800">
              <a:latin typeface="Courier New" panose="02070309020205020404" pitchFamily="49" charset="0"/>
            </a:endParaRPr>
          </a:p>
        </p:txBody>
      </p:sp>
      <p:sp>
        <p:nvSpPr>
          <p:cNvPr id="122909" name="Rectangle 6">
            <a:extLst>
              <a:ext uri="{FF2B5EF4-FFF2-40B4-BE49-F238E27FC236}">
                <a16:creationId xmlns:a16="http://schemas.microsoft.com/office/drawing/2014/main" id="{050EACB3-8D2F-184C-94D7-D36FF693CE42}"/>
              </a:ext>
            </a:extLst>
          </p:cNvPr>
          <p:cNvSpPr>
            <a:spLocks noChangeArrowheads="1"/>
          </p:cNvSpPr>
          <p:nvPr/>
        </p:nvSpPr>
        <p:spPr bwMode="auto">
          <a:xfrm>
            <a:off x="4619625" y="5097463"/>
            <a:ext cx="1476375"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63849" name="Rectangle 7">
            <a:extLst>
              <a:ext uri="{FF2B5EF4-FFF2-40B4-BE49-F238E27FC236}">
                <a16:creationId xmlns:a16="http://schemas.microsoft.com/office/drawing/2014/main" id="{103F097B-A0DE-8E41-B4DF-A64034C8AE80}"/>
              </a:ext>
            </a:extLst>
          </p:cNvPr>
          <p:cNvSpPr>
            <a:spLocks noChangeArrowheads="1"/>
          </p:cNvSpPr>
          <p:nvPr/>
        </p:nvSpPr>
        <p:spPr bwMode="auto">
          <a:xfrm>
            <a:off x="3479800" y="46561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63850" name="Rectangle 8">
            <a:extLst>
              <a:ext uri="{FF2B5EF4-FFF2-40B4-BE49-F238E27FC236}">
                <a16:creationId xmlns:a16="http://schemas.microsoft.com/office/drawing/2014/main" id="{24553775-C511-1F4F-8E4C-147ECBE48BF5}"/>
              </a:ext>
            </a:extLst>
          </p:cNvPr>
          <p:cNvSpPr>
            <a:spLocks noChangeArrowheads="1"/>
          </p:cNvSpPr>
          <p:nvPr/>
        </p:nvSpPr>
        <p:spPr bwMode="auto">
          <a:xfrm>
            <a:off x="3978275" y="4656138"/>
            <a:ext cx="644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63851" name="Rectangle 9">
            <a:extLst>
              <a:ext uri="{FF2B5EF4-FFF2-40B4-BE49-F238E27FC236}">
                <a16:creationId xmlns:a16="http://schemas.microsoft.com/office/drawing/2014/main" id="{43EFFBC4-7310-B249-B306-928902FD681D}"/>
              </a:ext>
            </a:extLst>
          </p:cNvPr>
          <p:cNvSpPr>
            <a:spLocks noChangeArrowheads="1"/>
          </p:cNvSpPr>
          <p:nvPr/>
        </p:nvSpPr>
        <p:spPr bwMode="auto">
          <a:xfrm>
            <a:off x="4973638" y="4656138"/>
            <a:ext cx="79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63852" name="Rectangle 10">
            <a:extLst>
              <a:ext uri="{FF2B5EF4-FFF2-40B4-BE49-F238E27FC236}">
                <a16:creationId xmlns:a16="http://schemas.microsoft.com/office/drawing/2014/main" id="{FDBCB604-F658-6040-97CC-0003A11DFFAC}"/>
              </a:ext>
            </a:extLst>
          </p:cNvPr>
          <p:cNvSpPr>
            <a:spLocks noChangeArrowheads="1"/>
          </p:cNvSpPr>
          <p:nvPr/>
        </p:nvSpPr>
        <p:spPr bwMode="auto">
          <a:xfrm>
            <a:off x="3324225" y="5389563"/>
            <a:ext cx="581025"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3853" name="Rectangle 11">
            <a:extLst>
              <a:ext uri="{FF2B5EF4-FFF2-40B4-BE49-F238E27FC236}">
                <a16:creationId xmlns:a16="http://schemas.microsoft.com/office/drawing/2014/main" id="{982F44C6-E35C-2144-913F-B7235ECCFD44}"/>
              </a:ext>
            </a:extLst>
          </p:cNvPr>
          <p:cNvSpPr>
            <a:spLocks noChangeArrowheads="1"/>
          </p:cNvSpPr>
          <p:nvPr/>
        </p:nvSpPr>
        <p:spPr bwMode="auto">
          <a:xfrm>
            <a:off x="3921125" y="5389563"/>
            <a:ext cx="681038"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11</a:t>
            </a:r>
            <a:endParaRPr lang="zh-CN" altLang="en-US" sz="1800">
              <a:latin typeface="Courier New" panose="02070309020205020404" pitchFamily="49" charset="0"/>
            </a:endParaRPr>
          </a:p>
        </p:txBody>
      </p:sp>
      <p:sp>
        <p:nvSpPr>
          <p:cNvPr id="163854" name="Rectangle 12">
            <a:extLst>
              <a:ext uri="{FF2B5EF4-FFF2-40B4-BE49-F238E27FC236}">
                <a16:creationId xmlns:a16="http://schemas.microsoft.com/office/drawing/2014/main" id="{108895BB-1357-4C48-9E09-2F178B5146E2}"/>
              </a:ext>
            </a:extLst>
          </p:cNvPr>
          <p:cNvSpPr>
            <a:spLocks noChangeArrowheads="1"/>
          </p:cNvSpPr>
          <p:nvPr/>
        </p:nvSpPr>
        <p:spPr bwMode="auto">
          <a:xfrm>
            <a:off x="4619625" y="5389563"/>
            <a:ext cx="1476375"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endParaRPr lang="zh-CN" altLang="en-US" sz="1800">
              <a:latin typeface="Courier New" panose="02070309020205020404" pitchFamily="49" charset="0"/>
            </a:endParaRPr>
          </a:p>
        </p:txBody>
      </p:sp>
      <p:sp>
        <p:nvSpPr>
          <p:cNvPr id="163855" name="Rectangle 13">
            <a:extLst>
              <a:ext uri="{FF2B5EF4-FFF2-40B4-BE49-F238E27FC236}">
                <a16:creationId xmlns:a16="http://schemas.microsoft.com/office/drawing/2014/main" id="{A0D0DB37-2ADA-F640-AF10-23F35537935E}"/>
              </a:ext>
            </a:extLst>
          </p:cNvPr>
          <p:cNvSpPr>
            <a:spLocks noChangeArrowheads="1"/>
          </p:cNvSpPr>
          <p:nvPr/>
        </p:nvSpPr>
        <p:spPr bwMode="auto">
          <a:xfrm>
            <a:off x="3324225" y="5681663"/>
            <a:ext cx="581025"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3856" name="Rectangle 14">
            <a:extLst>
              <a:ext uri="{FF2B5EF4-FFF2-40B4-BE49-F238E27FC236}">
                <a16:creationId xmlns:a16="http://schemas.microsoft.com/office/drawing/2014/main" id="{BA0F952B-C2CB-0B46-98DC-E8BAD5A685F6}"/>
              </a:ext>
            </a:extLst>
          </p:cNvPr>
          <p:cNvSpPr>
            <a:spLocks noChangeArrowheads="1"/>
          </p:cNvSpPr>
          <p:nvPr/>
        </p:nvSpPr>
        <p:spPr bwMode="auto">
          <a:xfrm>
            <a:off x="3921125" y="5681663"/>
            <a:ext cx="681038"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63857" name="Rectangle 15">
            <a:extLst>
              <a:ext uri="{FF2B5EF4-FFF2-40B4-BE49-F238E27FC236}">
                <a16:creationId xmlns:a16="http://schemas.microsoft.com/office/drawing/2014/main" id="{2D135497-D654-244B-A880-2C6AD9005232}"/>
              </a:ext>
            </a:extLst>
          </p:cNvPr>
          <p:cNvSpPr>
            <a:spLocks noChangeArrowheads="1"/>
          </p:cNvSpPr>
          <p:nvPr/>
        </p:nvSpPr>
        <p:spPr bwMode="auto">
          <a:xfrm>
            <a:off x="4619625" y="5681663"/>
            <a:ext cx="1476375"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63858" name="Rectangle 16">
            <a:extLst>
              <a:ext uri="{FF2B5EF4-FFF2-40B4-BE49-F238E27FC236}">
                <a16:creationId xmlns:a16="http://schemas.microsoft.com/office/drawing/2014/main" id="{3CD90CB6-506F-5749-8D76-E3DBC9E8FC86}"/>
              </a:ext>
            </a:extLst>
          </p:cNvPr>
          <p:cNvSpPr>
            <a:spLocks noChangeArrowheads="1"/>
          </p:cNvSpPr>
          <p:nvPr/>
        </p:nvSpPr>
        <p:spPr bwMode="auto">
          <a:xfrm>
            <a:off x="3324225" y="5972175"/>
            <a:ext cx="581025"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3859" name="Rectangle 17">
            <a:extLst>
              <a:ext uri="{FF2B5EF4-FFF2-40B4-BE49-F238E27FC236}">
                <a16:creationId xmlns:a16="http://schemas.microsoft.com/office/drawing/2014/main" id="{2E90A787-C6A9-5542-BE54-A0242C5A07A6}"/>
              </a:ext>
            </a:extLst>
          </p:cNvPr>
          <p:cNvSpPr>
            <a:spLocks noChangeArrowheads="1"/>
          </p:cNvSpPr>
          <p:nvPr/>
        </p:nvSpPr>
        <p:spPr bwMode="auto">
          <a:xfrm>
            <a:off x="3921125" y="5972175"/>
            <a:ext cx="681038"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3860" name="Rectangle 18">
            <a:extLst>
              <a:ext uri="{FF2B5EF4-FFF2-40B4-BE49-F238E27FC236}">
                <a16:creationId xmlns:a16="http://schemas.microsoft.com/office/drawing/2014/main" id="{DFD4582B-B969-7A4C-BB92-8CF98235DF08}"/>
              </a:ext>
            </a:extLst>
          </p:cNvPr>
          <p:cNvSpPr>
            <a:spLocks noChangeArrowheads="1"/>
          </p:cNvSpPr>
          <p:nvPr/>
        </p:nvSpPr>
        <p:spPr bwMode="auto">
          <a:xfrm>
            <a:off x="4619625" y="5972175"/>
            <a:ext cx="1476375"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3861" name="Rectangle 19">
            <a:extLst>
              <a:ext uri="{FF2B5EF4-FFF2-40B4-BE49-F238E27FC236}">
                <a16:creationId xmlns:a16="http://schemas.microsoft.com/office/drawing/2014/main" id="{15219E2C-4010-1E4C-A050-59989DDCA6CA}"/>
              </a:ext>
            </a:extLst>
          </p:cNvPr>
          <p:cNvSpPr>
            <a:spLocks noChangeArrowheads="1"/>
          </p:cNvSpPr>
          <p:nvPr/>
        </p:nvSpPr>
        <p:spPr bwMode="auto">
          <a:xfrm>
            <a:off x="3048000" y="4267200"/>
            <a:ext cx="280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8</a:t>
            </a:r>
            <a:r>
              <a:rPr lang="zh-CN" altLang="en-US" sz="2000">
                <a:latin typeface="Courier New" panose="02070309020205020404" pitchFamily="49" charset="0"/>
              </a:rPr>
              <a:t> [</a:t>
            </a:r>
            <a:r>
              <a:rPr lang="en-US" altLang="zh-CN" sz="2000">
                <a:latin typeface="Courier New" panose="02070309020205020404" pitchFamily="49" charset="0"/>
              </a:rPr>
              <a:t>10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63862" name="Rectangle 20">
            <a:extLst>
              <a:ext uri="{FF2B5EF4-FFF2-40B4-BE49-F238E27FC236}">
                <a16:creationId xmlns:a16="http://schemas.microsoft.com/office/drawing/2014/main" id="{F1799369-7056-FF44-8940-1294969E38C2}"/>
              </a:ext>
            </a:extLst>
          </p:cNvPr>
          <p:cNvSpPr>
            <a:spLocks noChangeArrowheads="1"/>
          </p:cNvSpPr>
          <p:nvPr/>
        </p:nvSpPr>
        <p:spPr bwMode="auto">
          <a:xfrm>
            <a:off x="2682875" y="4281488"/>
            <a:ext cx="59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4</a:t>
            </a:r>
            <a:r>
              <a:rPr lang="zh-CN" altLang="en-US" sz="1800">
                <a:latin typeface="Courier New" panose="02070309020205020404" pitchFamily="49" charset="0"/>
              </a:rPr>
              <a:t>)</a:t>
            </a:r>
          </a:p>
        </p:txBody>
      </p:sp>
      <p:grpSp>
        <p:nvGrpSpPr>
          <p:cNvPr id="163863" name="Group 40">
            <a:extLst>
              <a:ext uri="{FF2B5EF4-FFF2-40B4-BE49-F238E27FC236}">
                <a16:creationId xmlns:a16="http://schemas.microsoft.com/office/drawing/2014/main" id="{9FCE524F-BD83-824A-AF80-8DC32F675DAB}"/>
              </a:ext>
            </a:extLst>
          </p:cNvPr>
          <p:cNvGrpSpPr>
            <a:grpSpLocks/>
          </p:cNvGrpSpPr>
          <p:nvPr/>
        </p:nvGrpSpPr>
        <p:grpSpPr bwMode="auto">
          <a:xfrm>
            <a:off x="6553200" y="1508125"/>
            <a:ext cx="2044700" cy="538163"/>
            <a:chOff x="179" y="983"/>
            <a:chExt cx="1288" cy="357"/>
          </a:xfrm>
        </p:grpSpPr>
        <p:sp>
          <p:nvSpPr>
            <p:cNvPr id="163878" name="Rectangle 41">
              <a:extLst>
                <a:ext uri="{FF2B5EF4-FFF2-40B4-BE49-F238E27FC236}">
                  <a16:creationId xmlns:a16="http://schemas.microsoft.com/office/drawing/2014/main" id="{BA079638-C34B-1542-B760-046074D1193F}"/>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63879" name="Rectangle 42">
              <a:extLst>
                <a:ext uri="{FF2B5EF4-FFF2-40B4-BE49-F238E27FC236}">
                  <a16:creationId xmlns:a16="http://schemas.microsoft.com/office/drawing/2014/main" id="{3F0D7152-F755-5948-B4B4-79231D45395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63880" name="Rectangle 43">
              <a:extLst>
                <a:ext uri="{FF2B5EF4-FFF2-40B4-BE49-F238E27FC236}">
                  <a16:creationId xmlns:a16="http://schemas.microsoft.com/office/drawing/2014/main" id="{E3890F0E-4EBD-554E-B04E-176C5214D53D}"/>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63881" name="Rectangle 44">
              <a:extLst>
                <a:ext uri="{FF2B5EF4-FFF2-40B4-BE49-F238E27FC236}">
                  <a16:creationId xmlns:a16="http://schemas.microsoft.com/office/drawing/2014/main" id="{975EC171-1BAD-7244-8E4C-17AC7F3A62DB}"/>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63882" name="Rectangle 45">
              <a:extLst>
                <a:ext uri="{FF2B5EF4-FFF2-40B4-BE49-F238E27FC236}">
                  <a16:creationId xmlns:a16="http://schemas.microsoft.com/office/drawing/2014/main" id="{E45B2F06-4A3B-C84A-854A-08D14FF822F7}"/>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63883" name="Rectangle 46">
              <a:extLst>
                <a:ext uri="{FF2B5EF4-FFF2-40B4-BE49-F238E27FC236}">
                  <a16:creationId xmlns:a16="http://schemas.microsoft.com/office/drawing/2014/main" id="{BAAF83BE-878A-F246-8E3C-1D5B7C64EC4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3864" name="Rectangle 37">
            <a:extLst>
              <a:ext uri="{FF2B5EF4-FFF2-40B4-BE49-F238E27FC236}">
                <a16:creationId xmlns:a16="http://schemas.microsoft.com/office/drawing/2014/main" id="{8EF7C8A8-82FB-5A4A-B3CD-7378651AFF7B}"/>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3865" name="Rectangle 38">
            <a:extLst>
              <a:ext uri="{FF2B5EF4-FFF2-40B4-BE49-F238E27FC236}">
                <a16:creationId xmlns:a16="http://schemas.microsoft.com/office/drawing/2014/main" id="{17631D14-0978-E949-ABE2-5EBC37698DA4}"/>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3866" name="组合 32">
            <a:extLst>
              <a:ext uri="{FF2B5EF4-FFF2-40B4-BE49-F238E27FC236}">
                <a16:creationId xmlns:a16="http://schemas.microsoft.com/office/drawing/2014/main" id="{12877708-2036-F841-A899-1B7CAEAC1E6E}"/>
              </a:ext>
            </a:extLst>
          </p:cNvPr>
          <p:cNvGrpSpPr>
            <a:grpSpLocks/>
          </p:cNvGrpSpPr>
          <p:nvPr/>
        </p:nvGrpSpPr>
        <p:grpSpPr bwMode="auto">
          <a:xfrm>
            <a:off x="2706688" y="4724400"/>
            <a:ext cx="646112" cy="1701800"/>
            <a:chOff x="1792069" y="4724400"/>
            <a:chExt cx="646331" cy="1701800"/>
          </a:xfrm>
        </p:grpSpPr>
        <p:grpSp>
          <p:nvGrpSpPr>
            <p:cNvPr id="163868" name="组合 38">
              <a:extLst>
                <a:ext uri="{FF2B5EF4-FFF2-40B4-BE49-F238E27FC236}">
                  <a16:creationId xmlns:a16="http://schemas.microsoft.com/office/drawing/2014/main" id="{2C9EF059-D129-F644-9994-125AAEF49F15}"/>
                </a:ext>
              </a:extLst>
            </p:cNvPr>
            <p:cNvGrpSpPr>
              <a:grpSpLocks/>
            </p:cNvGrpSpPr>
            <p:nvPr/>
          </p:nvGrpSpPr>
          <p:grpSpPr bwMode="auto">
            <a:xfrm>
              <a:off x="1905000" y="5100047"/>
              <a:ext cx="381000" cy="1154968"/>
              <a:chOff x="685800" y="5029200"/>
              <a:chExt cx="914400" cy="914400"/>
            </a:xfrm>
          </p:grpSpPr>
          <p:sp>
            <p:nvSpPr>
              <p:cNvPr id="163874" name="矩形 39">
                <a:extLst>
                  <a:ext uri="{FF2B5EF4-FFF2-40B4-BE49-F238E27FC236}">
                    <a16:creationId xmlns:a16="http://schemas.microsoft.com/office/drawing/2014/main" id="{D3E3F032-651D-5D46-B8B9-66A1936D530D}"/>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63875" name="直接连接符 40">
                <a:extLst>
                  <a:ext uri="{FF2B5EF4-FFF2-40B4-BE49-F238E27FC236}">
                    <a16:creationId xmlns:a16="http://schemas.microsoft.com/office/drawing/2014/main" id="{A25DE1D3-A7F1-6240-AE74-05ADADB56CDE}"/>
                  </a:ext>
                </a:extLst>
              </p:cNvPr>
              <p:cNvCxnSpPr>
                <a:cxnSpLocks noChangeShapeType="1"/>
                <a:stCxn id="163874" idx="1"/>
                <a:endCxn id="163874"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3876" name="直接连接符 41">
                <a:extLst>
                  <a:ext uri="{FF2B5EF4-FFF2-40B4-BE49-F238E27FC236}">
                    <a16:creationId xmlns:a16="http://schemas.microsoft.com/office/drawing/2014/main" id="{5904A3DF-9E17-1347-8320-9DCB9F97D93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3877" name="直接连接符 42">
                <a:extLst>
                  <a:ext uri="{FF2B5EF4-FFF2-40B4-BE49-F238E27FC236}">
                    <a16:creationId xmlns:a16="http://schemas.microsoft.com/office/drawing/2014/main" id="{5EA73178-EE8A-D148-9307-B8CAC0DED688}"/>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3869" name="TextBox 34">
              <a:extLst>
                <a:ext uri="{FF2B5EF4-FFF2-40B4-BE49-F238E27FC236}">
                  <a16:creationId xmlns:a16="http://schemas.microsoft.com/office/drawing/2014/main" id="{E62661AB-68E7-E240-B774-B871E4D65734}"/>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3870" name="TextBox 35">
              <a:extLst>
                <a:ext uri="{FF2B5EF4-FFF2-40B4-BE49-F238E27FC236}">
                  <a16:creationId xmlns:a16="http://schemas.microsoft.com/office/drawing/2014/main" id="{525C7AA7-96A1-974D-80DA-C9E27D71165C}"/>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3871" name="TextBox 36">
              <a:extLst>
                <a:ext uri="{FF2B5EF4-FFF2-40B4-BE49-F238E27FC236}">
                  <a16:creationId xmlns:a16="http://schemas.microsoft.com/office/drawing/2014/main" id="{A3348424-814A-9541-8561-31535DC6F792}"/>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3872" name="TextBox 37">
              <a:extLst>
                <a:ext uri="{FF2B5EF4-FFF2-40B4-BE49-F238E27FC236}">
                  <a16:creationId xmlns:a16="http://schemas.microsoft.com/office/drawing/2014/main" id="{D5618474-01EC-0F4B-BCC0-87CE51BC213B}"/>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3873" name="TextBox 38">
              <a:extLst>
                <a:ext uri="{FF2B5EF4-FFF2-40B4-BE49-F238E27FC236}">
                  <a16:creationId xmlns:a16="http://schemas.microsoft.com/office/drawing/2014/main" id="{FA318095-9CCC-7845-BED1-4A7A69C5C13B}"/>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
        <p:nvSpPr>
          <p:cNvPr id="45" name="矩形 44">
            <a:extLst>
              <a:ext uri="{FF2B5EF4-FFF2-40B4-BE49-F238E27FC236}">
                <a16:creationId xmlns:a16="http://schemas.microsoft.com/office/drawing/2014/main" id="{541B46FE-2E7C-954A-BBBE-EEF44686ACB5}"/>
              </a:ext>
            </a:extLst>
          </p:cNvPr>
          <p:cNvSpPr>
            <a:spLocks noChangeArrowheads="1"/>
          </p:cNvSpPr>
          <p:nvPr/>
        </p:nvSpPr>
        <p:spPr bwMode="auto">
          <a:xfrm>
            <a:off x="5694363" y="4227513"/>
            <a:ext cx="736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r>
              <a:rPr lang="en-US" altLang="zh-CN" sz="2400" dirty="0">
                <a:latin typeface="Courier New" panose="02070309020205020404" pitchFamily="49" charset="0"/>
              </a:rPr>
              <a:t>LRU</a:t>
            </a:r>
            <a:endParaRPr lang="zh-CN" altLang="en-US" sz="2400" b="0"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mph" presetSubtype="2" fill="hold" nodeType="clickEffect">
                                  <p:stCondLst>
                                    <p:cond delay="0"/>
                                  </p:stCondLst>
                                  <p:childTnLst>
                                    <p:animClr clrSpc="rgb" dir="cw">
                                      <p:cBhvr>
                                        <p:cTn id="10" dur="2000" fill="hold"/>
                                        <p:tgtEl>
                                          <p:spTgt spid="122907"/>
                                        </p:tgtEl>
                                        <p:attrNameLst>
                                          <p:attrName>fillcolor</p:attrName>
                                        </p:attrNameLst>
                                      </p:cBhvr>
                                      <p:to>
                                        <a:srgbClr val="FF9999"/>
                                      </p:to>
                                    </p:animClr>
                                    <p:set>
                                      <p:cBhvr>
                                        <p:cTn id="11" dur="2000" fill="hold"/>
                                        <p:tgtEl>
                                          <p:spTgt spid="122907"/>
                                        </p:tgtEl>
                                        <p:attrNameLst>
                                          <p:attrName>fill.type</p:attrName>
                                        </p:attrNameLst>
                                      </p:cBhvr>
                                      <p:to>
                                        <p:strVal val="solid"/>
                                      </p:to>
                                    </p:set>
                                    <p:set>
                                      <p:cBhvr>
                                        <p:cTn id="12" dur="2000" fill="hold"/>
                                        <p:tgtEl>
                                          <p:spTgt spid="12290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22908"/>
                                        </p:tgtEl>
                                        <p:attrNameLst>
                                          <p:attrName>fillcolor</p:attrName>
                                        </p:attrNameLst>
                                      </p:cBhvr>
                                      <p:to>
                                        <a:srgbClr val="FF9999"/>
                                      </p:to>
                                    </p:animClr>
                                    <p:set>
                                      <p:cBhvr>
                                        <p:cTn id="15" dur="2000" fill="hold"/>
                                        <p:tgtEl>
                                          <p:spTgt spid="122908"/>
                                        </p:tgtEl>
                                        <p:attrNameLst>
                                          <p:attrName>fill.type</p:attrName>
                                        </p:attrNameLst>
                                      </p:cBhvr>
                                      <p:to>
                                        <p:strVal val="solid"/>
                                      </p:to>
                                    </p:set>
                                    <p:set>
                                      <p:cBhvr>
                                        <p:cTn id="16" dur="2000" fill="hold"/>
                                        <p:tgtEl>
                                          <p:spTgt spid="12290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22909"/>
                                        </p:tgtEl>
                                        <p:attrNameLst>
                                          <p:attrName>fillcolor</p:attrName>
                                        </p:attrNameLst>
                                      </p:cBhvr>
                                      <p:to>
                                        <a:srgbClr val="FF9999"/>
                                      </p:to>
                                    </p:animClr>
                                    <p:set>
                                      <p:cBhvr>
                                        <p:cTn id="19" dur="2000" fill="hold"/>
                                        <p:tgtEl>
                                          <p:spTgt spid="122909"/>
                                        </p:tgtEl>
                                        <p:attrNameLst>
                                          <p:attrName>fill.type</p:attrName>
                                        </p:attrNameLst>
                                      </p:cBhvr>
                                      <p:to>
                                        <p:strVal val="solid"/>
                                      </p:to>
                                    </p:set>
                                    <p:set>
                                      <p:cBhvr>
                                        <p:cTn id="20" dur="2000" fill="hold"/>
                                        <p:tgtEl>
                                          <p:spTgt spid="12290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9D8492A0-41E0-7F43-81DC-C45E5DF8A2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4C82D38-731B-0243-A8DF-B3FE5F471BC1}" type="slidenum">
              <a:rPr lang="zh-CN" altLang="en-US" sz="1400">
                <a:latin typeface="Times New Roman" panose="02020603050405020304" pitchFamily="18" charset="0"/>
              </a:rPr>
              <a:pPr>
                <a:spcBef>
                  <a:spcPct val="0"/>
                </a:spcBef>
                <a:buFontTx/>
                <a:buNone/>
              </a:pPr>
              <a:t>8</a:t>
            </a:fld>
            <a:endParaRPr lang="en-US" altLang="zh-CN" sz="1400">
              <a:latin typeface="Times New Roman" panose="02020603050405020304" pitchFamily="18" charset="0"/>
            </a:endParaRPr>
          </a:p>
        </p:txBody>
      </p:sp>
      <p:sp>
        <p:nvSpPr>
          <p:cNvPr id="18435" name="Rectangle 2">
            <a:extLst>
              <a:ext uri="{FF2B5EF4-FFF2-40B4-BE49-F238E27FC236}">
                <a16:creationId xmlns:a16="http://schemas.microsoft.com/office/drawing/2014/main" id="{52459022-226C-2447-9ABC-889CFCC15A09}"/>
              </a:ext>
            </a:extLst>
          </p:cNvPr>
          <p:cNvSpPr>
            <a:spLocks noGrp="1" noChangeArrowheads="1"/>
          </p:cNvSpPr>
          <p:nvPr>
            <p:ph type="title"/>
          </p:nvPr>
        </p:nvSpPr>
        <p:spPr/>
        <p:txBody>
          <a:bodyPr/>
          <a:lstStyle/>
          <a:p>
            <a:r>
              <a:rPr lang="en-US" altLang="zh-CN">
                <a:ea typeface="宋体" panose="02010600030101010101" pitchFamily="2" charset="-122"/>
              </a:rPr>
              <a:t>Stride-N reference pattern</a:t>
            </a:r>
          </a:p>
        </p:txBody>
      </p:sp>
      <p:sp>
        <p:nvSpPr>
          <p:cNvPr id="18436" name="Rectangle 3">
            <a:extLst>
              <a:ext uri="{FF2B5EF4-FFF2-40B4-BE49-F238E27FC236}">
                <a16:creationId xmlns:a16="http://schemas.microsoft.com/office/drawing/2014/main" id="{D404557A-4F2A-A642-9254-0C929E7649F0}"/>
              </a:ext>
            </a:extLst>
          </p:cNvPr>
          <p:cNvSpPr>
            <a:spLocks noGrp="1" noChangeArrowheads="1"/>
          </p:cNvSpPr>
          <p:nvPr>
            <p:ph type="body" idx="1"/>
          </p:nvPr>
        </p:nvSpPr>
        <p:spPr>
          <a:xfrm>
            <a:off x="762000" y="1600200"/>
            <a:ext cx="7924800" cy="2895600"/>
          </a:xfrm>
        </p:spPr>
        <p:txBody>
          <a:bodyPr/>
          <a:lstStyle/>
          <a:p>
            <a:pPr>
              <a:buFontTx/>
              <a:buNone/>
            </a:pPr>
            <a:r>
              <a:rPr lang="en-US" altLang="zh-CN" sz="2000" b="1" dirty="0">
                <a:latin typeface="Courier New" panose="02070309020205020404" pitchFamily="49" charset="0"/>
                <a:ea typeface="宋体" panose="02010600030101010101" pitchFamily="2" charset="-122"/>
              </a:rPr>
              <a:t>int </a:t>
            </a:r>
            <a:r>
              <a:rPr lang="en-US" altLang="zh-CN" sz="2000" b="1" dirty="0" err="1">
                <a:latin typeface="Courier New" panose="02070309020205020404" pitchFamily="49" charset="0"/>
                <a:ea typeface="宋体" panose="02010600030101010101" pitchFamily="2" charset="-122"/>
              </a:rPr>
              <a:t>sumarraycols</a:t>
            </a:r>
            <a:r>
              <a:rPr lang="en-US" altLang="zh-CN" sz="2000" b="1" dirty="0">
                <a:latin typeface="Courier New" panose="02070309020205020404" pitchFamily="49" charset="0"/>
                <a:ea typeface="宋体" panose="02010600030101010101" pitchFamily="2" charset="-122"/>
              </a:rPr>
              <a:t>(int a[M][N]) //M=2,N=3</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int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j, sum = 0 ;</a:t>
            </a:r>
          </a:p>
          <a:p>
            <a:pPr>
              <a:lnSpc>
                <a:spcPct val="80000"/>
              </a:lnSpc>
              <a:buFontTx/>
              <a:buNone/>
            </a:pP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for (j = 0 ; j &lt; </a:t>
            </a:r>
            <a:r>
              <a:rPr lang="en-US" altLang="zh-CN" sz="2000" b="1" dirty="0">
                <a:solidFill>
                  <a:srgbClr val="FF0000"/>
                </a:solidFill>
                <a:latin typeface="Courier New" panose="02070309020205020404" pitchFamily="49" charset="0"/>
                <a:ea typeface="宋体" panose="02010600030101010101" pitchFamily="2" charset="-122"/>
              </a:rPr>
              <a:t>N</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j++</a:t>
            </a: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for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 0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&lt; </a:t>
            </a:r>
            <a:r>
              <a:rPr lang="en-US" altLang="zh-CN" sz="2000" b="1" dirty="0">
                <a:solidFill>
                  <a:srgbClr val="FF0000"/>
                </a:solidFill>
                <a:latin typeface="Courier New" panose="02070309020205020404" pitchFamily="49" charset="0"/>
                <a:ea typeface="宋体" panose="02010600030101010101" pitchFamily="2" charset="-122"/>
              </a:rPr>
              <a:t>M</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sum += a[</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][j] ;</a:t>
            </a:r>
          </a:p>
          <a:p>
            <a:pPr>
              <a:lnSpc>
                <a:spcPct val="80000"/>
              </a:lnSpc>
              <a:buFontTx/>
              <a:buNone/>
            </a:pPr>
            <a:r>
              <a:rPr lang="en-US" altLang="zh-CN" sz="2000" b="1" dirty="0">
                <a:latin typeface="Courier New" panose="02070309020205020404" pitchFamily="49" charset="0"/>
                <a:ea typeface="宋体" panose="02010600030101010101" pitchFamily="2" charset="-122"/>
              </a:rPr>
              <a:t>	return sum ;</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p:txBody>
      </p:sp>
      <p:graphicFrame>
        <p:nvGraphicFramePr>
          <p:cNvPr id="5" name="Group 34">
            <a:extLst>
              <a:ext uri="{FF2B5EF4-FFF2-40B4-BE49-F238E27FC236}">
                <a16:creationId xmlns:a16="http://schemas.microsoft.com/office/drawing/2014/main" id="{F3EF57F8-2210-6A46-9903-DE98F0E4DDF3}"/>
              </a:ext>
            </a:extLst>
          </p:cNvPr>
          <p:cNvGraphicFramePr>
            <a:graphicFrameLocks noGrp="1"/>
          </p:cNvGraphicFramePr>
          <p:nvPr/>
        </p:nvGraphicFramePr>
        <p:xfrm>
          <a:off x="533400" y="4648200"/>
          <a:ext cx="8077200" cy="1371600"/>
        </p:xfrm>
        <a:graphic>
          <a:graphicData uri="http://schemas.openxmlformats.org/drawingml/2006/table">
            <a:tbl>
              <a:tblPr/>
              <a:tblGrid>
                <a:gridCol w="1903413">
                  <a:extLst>
                    <a:ext uri="{9D8B030D-6E8A-4147-A177-3AD203B41FA5}">
                      <a16:colId xmlns:a16="http://schemas.microsoft.com/office/drawing/2014/main" val="4248207875"/>
                    </a:ext>
                  </a:extLst>
                </a:gridCol>
                <a:gridCol w="1028700">
                  <a:extLst>
                    <a:ext uri="{9D8B030D-6E8A-4147-A177-3AD203B41FA5}">
                      <a16:colId xmlns:a16="http://schemas.microsoft.com/office/drawing/2014/main" val="339411669"/>
                    </a:ext>
                  </a:extLst>
                </a:gridCol>
                <a:gridCol w="1027112">
                  <a:extLst>
                    <a:ext uri="{9D8B030D-6E8A-4147-A177-3AD203B41FA5}">
                      <a16:colId xmlns:a16="http://schemas.microsoft.com/office/drawing/2014/main" val="770978359"/>
                    </a:ext>
                  </a:extLst>
                </a:gridCol>
                <a:gridCol w="1108075">
                  <a:extLst>
                    <a:ext uri="{9D8B030D-6E8A-4147-A177-3AD203B41FA5}">
                      <a16:colId xmlns:a16="http://schemas.microsoft.com/office/drawing/2014/main" val="2706594507"/>
                    </a:ext>
                  </a:extLst>
                </a:gridCol>
                <a:gridCol w="949325">
                  <a:extLst>
                    <a:ext uri="{9D8B030D-6E8A-4147-A177-3AD203B41FA5}">
                      <a16:colId xmlns:a16="http://schemas.microsoft.com/office/drawing/2014/main" val="2625479509"/>
                    </a:ext>
                  </a:extLst>
                </a:gridCol>
                <a:gridCol w="1028700">
                  <a:extLst>
                    <a:ext uri="{9D8B030D-6E8A-4147-A177-3AD203B41FA5}">
                      <a16:colId xmlns:a16="http://schemas.microsoft.com/office/drawing/2014/main" val="1724010672"/>
                    </a:ext>
                  </a:extLst>
                </a:gridCol>
                <a:gridCol w="1031875">
                  <a:extLst>
                    <a:ext uri="{9D8B030D-6E8A-4147-A177-3AD203B41FA5}">
                      <a16:colId xmlns:a16="http://schemas.microsoft.com/office/drawing/2014/main" val="4147270024"/>
                    </a:ext>
                  </a:extLst>
                </a:gridCol>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050572"/>
                  </a:ext>
                </a:extLst>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131599"/>
                  </a:ext>
                </a:extLst>
              </a:tr>
              <a:tr h="417513">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Access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392752"/>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52026C99-9333-5A41-B02D-D7BC452149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60F29B9-8DF1-A944-BAC6-9E96151C8496}" type="slidenum">
              <a:rPr lang="zh-CN" altLang="en-US" sz="1400">
                <a:latin typeface="Times New Roman" panose="02020603050405020304" pitchFamily="18" charset="0"/>
              </a:rPr>
              <a:pPr>
                <a:spcBef>
                  <a:spcPct val="0"/>
                </a:spcBef>
                <a:buFontTx/>
                <a:buNone/>
              </a:pPr>
              <a:t>80</a:t>
            </a:fld>
            <a:endParaRPr lang="en-US" altLang="zh-CN" sz="1400">
              <a:latin typeface="Times New Roman" panose="02020603050405020304" pitchFamily="18" charset="0"/>
            </a:endParaRPr>
          </a:p>
        </p:txBody>
      </p:sp>
      <p:sp>
        <p:nvSpPr>
          <p:cNvPr id="165891" name="Rectangle 2">
            <a:extLst>
              <a:ext uri="{FF2B5EF4-FFF2-40B4-BE49-F238E27FC236}">
                <a16:creationId xmlns:a16="http://schemas.microsoft.com/office/drawing/2014/main" id="{85A12267-6909-8344-9A2B-4E049C804E5B}"/>
              </a:ext>
            </a:extLst>
          </p:cNvPr>
          <p:cNvSpPr>
            <a:spLocks noGrp="1" noChangeArrowheads="1"/>
          </p:cNvSpPr>
          <p:nvPr>
            <p:ph type="title"/>
          </p:nvPr>
        </p:nvSpPr>
        <p:spPr/>
        <p:txBody>
          <a:bodyPr/>
          <a:lstStyle/>
          <a:p>
            <a:r>
              <a:rPr lang="en-US" altLang="zh-CN">
                <a:ea typeface="宋体" panose="02010600030101010101" pitchFamily="2" charset="-122"/>
              </a:rPr>
              <a:t>Line Replacement on Misses</a:t>
            </a:r>
          </a:p>
        </p:txBody>
      </p:sp>
      <p:sp>
        <p:nvSpPr>
          <p:cNvPr id="27652" name="Rectangle 3">
            <a:extLst>
              <a:ext uri="{FF2B5EF4-FFF2-40B4-BE49-F238E27FC236}">
                <a16:creationId xmlns:a16="http://schemas.microsoft.com/office/drawing/2014/main" id="{027124AF-7144-B342-ADF3-1F245BCAD0E7}"/>
              </a:ext>
            </a:extLst>
          </p:cNvPr>
          <p:cNvSpPr>
            <a:spLocks noGrp="1" noChangeArrowheads="1"/>
          </p:cNvSpPr>
          <p:nvPr>
            <p:ph type="body" idx="1"/>
          </p:nvPr>
        </p:nvSpPr>
        <p:spPr>
          <a:xfrm>
            <a:off x="457200" y="1600200"/>
            <a:ext cx="7924800" cy="4419600"/>
          </a:xfrm>
        </p:spPr>
        <p:txBody>
          <a:bodyPr/>
          <a:lstStyle/>
          <a:p>
            <a:pPr>
              <a:defRPr/>
            </a:pPr>
            <a:r>
              <a:rPr lang="en-US" altLang="zh-CN" dirty="0">
                <a:ea typeface="宋体" pitchFamily="2" charset="-122"/>
              </a:rPr>
              <a:t>If all the cache lines of the set are valid</a:t>
            </a:r>
          </a:p>
          <a:p>
            <a:pPr lvl="1">
              <a:defRPr/>
            </a:pPr>
            <a:r>
              <a:rPr lang="en-US" altLang="zh-CN" dirty="0">
                <a:ea typeface="宋体" pitchFamily="2" charset="-122"/>
              </a:rPr>
              <a:t>Which line is selected to be evicted ?</a:t>
            </a:r>
          </a:p>
          <a:p>
            <a:pPr>
              <a:defRPr/>
            </a:pPr>
            <a:r>
              <a:rPr lang="en-US" altLang="zh-CN" dirty="0"/>
              <a:t>LFU (least-frequently-used)</a:t>
            </a:r>
          </a:p>
          <a:p>
            <a:pPr lvl="1">
              <a:defRPr/>
            </a:pPr>
            <a:r>
              <a:rPr lang="en-US" altLang="zh-CN" dirty="0">
                <a:ea typeface="+mn-ea"/>
                <a:cs typeface="+mn-cs"/>
              </a:rPr>
              <a:t>Replace the line that has been referenced the fewest times over some past time window</a:t>
            </a:r>
          </a:p>
          <a:p>
            <a:pPr>
              <a:defRPr/>
            </a:pPr>
            <a:r>
              <a:rPr lang="en-US" altLang="zh-CN" dirty="0"/>
              <a:t>LRU (least-recently-used)</a:t>
            </a:r>
          </a:p>
          <a:p>
            <a:pPr lvl="1">
              <a:defRPr/>
            </a:pPr>
            <a:r>
              <a:rPr lang="en-US" altLang="zh-CN" dirty="0">
                <a:ea typeface="+mn-ea"/>
                <a:cs typeface="+mn-cs"/>
              </a:rPr>
              <a:t>Replace the line that was last accessed the furthest in the past</a:t>
            </a:r>
          </a:p>
          <a:p>
            <a:pPr>
              <a:defRPr/>
            </a:pPr>
            <a:r>
              <a:rPr lang="en-US" altLang="zh-CN" dirty="0"/>
              <a:t>All of these policies require additional time and hardware</a:t>
            </a:r>
            <a:endParaRPr lang="en-US" altLang="zh-CN" dirty="0">
              <a:ea typeface="宋体"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9F6FAAFF-CE83-8A47-8DED-57CA34DCFA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AFBB3BD-AD29-7C41-AA91-54980FADD8E6}" type="slidenum">
              <a:rPr lang="zh-CN" altLang="en-US" sz="1400">
                <a:latin typeface="Times New Roman" panose="02020603050405020304" pitchFamily="18" charset="0"/>
              </a:rPr>
              <a:pPr>
                <a:spcBef>
                  <a:spcPct val="0"/>
                </a:spcBef>
                <a:buFontTx/>
                <a:buNone/>
              </a:pPr>
              <a:t>81</a:t>
            </a:fld>
            <a:endParaRPr lang="en-US" altLang="zh-CN" sz="1400">
              <a:latin typeface="Times New Roman" panose="02020603050405020304" pitchFamily="18" charset="0"/>
            </a:endParaRPr>
          </a:p>
        </p:txBody>
      </p:sp>
      <p:sp>
        <p:nvSpPr>
          <p:cNvPr id="167939" name="Rectangle 2">
            <a:extLst>
              <a:ext uri="{FF2B5EF4-FFF2-40B4-BE49-F238E27FC236}">
                <a16:creationId xmlns:a16="http://schemas.microsoft.com/office/drawing/2014/main" id="{61A9902C-2C60-1B47-9A67-4530A7144AE5}"/>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7940" name="Rectangle 3">
            <a:extLst>
              <a:ext uri="{FF2B5EF4-FFF2-40B4-BE49-F238E27FC236}">
                <a16:creationId xmlns:a16="http://schemas.microsoft.com/office/drawing/2014/main" id="{F71EE7A4-ACFE-EF49-A819-D1206A7FFA15}"/>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AFD0E53F-613B-6D4D-B816-18A17DB58D32}"/>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a:t>
            </a:r>
            <a:r>
              <a:rPr lang="en-US" altLang="zh-CN" dirty="0">
                <a:latin typeface="Courier New" pitchFamily="49" charset="0"/>
                <a:cs typeface="Courier New" pitchFamily="49" charset="0"/>
              </a:rPr>
              <a:t>8 [1000] </a:t>
            </a:r>
            <a:r>
              <a:rPr lang="en-US" altLang="zh-CN" dirty="0">
                <a:solidFill>
                  <a:schemeClr val="bg1">
                    <a:lumMod val="50000"/>
                  </a:schemeClr>
                </a:solidFill>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67942" name="Group 3">
            <a:extLst>
              <a:ext uri="{FF2B5EF4-FFF2-40B4-BE49-F238E27FC236}">
                <a16:creationId xmlns:a16="http://schemas.microsoft.com/office/drawing/2014/main" id="{67F6CC45-DF15-E846-A49F-B222ED7F4BFF}"/>
              </a:ext>
            </a:extLst>
          </p:cNvPr>
          <p:cNvGrpSpPr>
            <a:grpSpLocks/>
          </p:cNvGrpSpPr>
          <p:nvPr/>
        </p:nvGrpSpPr>
        <p:grpSpPr bwMode="auto">
          <a:xfrm>
            <a:off x="2682875" y="4267200"/>
            <a:ext cx="3413125" cy="1981200"/>
            <a:chOff x="3487" y="1514"/>
            <a:chExt cx="1645" cy="978"/>
          </a:xfrm>
        </p:grpSpPr>
        <p:sp>
          <p:nvSpPr>
            <p:cNvPr id="167963" name="Rectangle 4">
              <a:extLst>
                <a:ext uri="{FF2B5EF4-FFF2-40B4-BE49-F238E27FC236}">
                  <a16:creationId xmlns:a16="http://schemas.microsoft.com/office/drawing/2014/main" id="{76C39B4C-A9F5-7D40-85CD-E647EEDA5665}"/>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67964" name="Rectangle 5">
              <a:extLst>
                <a:ext uri="{FF2B5EF4-FFF2-40B4-BE49-F238E27FC236}">
                  <a16:creationId xmlns:a16="http://schemas.microsoft.com/office/drawing/2014/main" id="{00A1F602-0A82-B748-BD8B-5F0C6654A325}"/>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10</a:t>
              </a:r>
              <a:endParaRPr lang="zh-CN" altLang="en-US" sz="1800">
                <a:latin typeface="Courier New" panose="02070309020205020404" pitchFamily="49" charset="0"/>
              </a:endParaRPr>
            </a:p>
          </p:txBody>
        </p:sp>
        <p:sp>
          <p:nvSpPr>
            <p:cNvPr id="167965" name="Rectangle 6">
              <a:extLst>
                <a:ext uri="{FF2B5EF4-FFF2-40B4-BE49-F238E27FC236}">
                  <a16:creationId xmlns:a16="http://schemas.microsoft.com/office/drawing/2014/main" id="{C378E265-DF81-204F-8C51-1D3E6FFDFDEA}"/>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m[8]m[9]</a:t>
              </a:r>
            </a:p>
          </p:txBody>
        </p:sp>
        <p:sp>
          <p:nvSpPr>
            <p:cNvPr id="167966" name="Rectangle 7">
              <a:extLst>
                <a:ext uri="{FF2B5EF4-FFF2-40B4-BE49-F238E27FC236}">
                  <a16:creationId xmlns:a16="http://schemas.microsoft.com/office/drawing/2014/main" id="{985F2AA0-EE2D-9240-A745-9FF089DED156}"/>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67967" name="Rectangle 8">
              <a:extLst>
                <a:ext uri="{FF2B5EF4-FFF2-40B4-BE49-F238E27FC236}">
                  <a16:creationId xmlns:a16="http://schemas.microsoft.com/office/drawing/2014/main" id="{35090FA2-181D-8042-8E8A-4B66A5A858FF}"/>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67968" name="Rectangle 9">
              <a:extLst>
                <a:ext uri="{FF2B5EF4-FFF2-40B4-BE49-F238E27FC236}">
                  <a16:creationId xmlns:a16="http://schemas.microsoft.com/office/drawing/2014/main" id="{93707B2B-4CE9-DA4F-85F5-4311AC428C55}"/>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67969" name="Rectangle 10">
              <a:extLst>
                <a:ext uri="{FF2B5EF4-FFF2-40B4-BE49-F238E27FC236}">
                  <a16:creationId xmlns:a16="http://schemas.microsoft.com/office/drawing/2014/main" id="{90A93905-EF72-5B42-B4B6-A8BAE26A06DF}"/>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7970" name="Rectangle 11">
              <a:extLst>
                <a:ext uri="{FF2B5EF4-FFF2-40B4-BE49-F238E27FC236}">
                  <a16:creationId xmlns:a16="http://schemas.microsoft.com/office/drawing/2014/main" id="{55EC8CB6-692F-6F42-9410-452EB402DF73}"/>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11</a:t>
              </a:r>
              <a:endParaRPr lang="zh-CN" altLang="en-US" sz="1800">
                <a:latin typeface="Courier New" panose="02070309020205020404" pitchFamily="49" charset="0"/>
              </a:endParaRPr>
            </a:p>
          </p:txBody>
        </p:sp>
        <p:sp>
          <p:nvSpPr>
            <p:cNvPr id="167971" name="Rectangle 12">
              <a:extLst>
                <a:ext uri="{FF2B5EF4-FFF2-40B4-BE49-F238E27FC236}">
                  <a16:creationId xmlns:a16="http://schemas.microsoft.com/office/drawing/2014/main" id="{AEF31B19-230F-B64D-BCAB-0B140E6E32B1}"/>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endParaRPr lang="zh-CN" altLang="en-US" sz="1800">
                <a:latin typeface="Courier New" panose="02070309020205020404" pitchFamily="49" charset="0"/>
              </a:endParaRPr>
            </a:p>
          </p:txBody>
        </p:sp>
        <p:sp>
          <p:nvSpPr>
            <p:cNvPr id="167972" name="Rectangle 13">
              <a:extLst>
                <a:ext uri="{FF2B5EF4-FFF2-40B4-BE49-F238E27FC236}">
                  <a16:creationId xmlns:a16="http://schemas.microsoft.com/office/drawing/2014/main" id="{77282B56-4D65-424F-9050-411AE20EB66D}"/>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7973" name="Rectangle 14">
              <a:extLst>
                <a:ext uri="{FF2B5EF4-FFF2-40B4-BE49-F238E27FC236}">
                  <a16:creationId xmlns:a16="http://schemas.microsoft.com/office/drawing/2014/main" id="{E1595A2B-130B-944E-895F-B28BFE17AE4E}"/>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67974" name="Rectangle 15">
              <a:extLst>
                <a:ext uri="{FF2B5EF4-FFF2-40B4-BE49-F238E27FC236}">
                  <a16:creationId xmlns:a16="http://schemas.microsoft.com/office/drawing/2014/main" id="{8EEF7995-7478-1146-9668-FC36A1050D0F}"/>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67975" name="Rectangle 16">
              <a:extLst>
                <a:ext uri="{FF2B5EF4-FFF2-40B4-BE49-F238E27FC236}">
                  <a16:creationId xmlns:a16="http://schemas.microsoft.com/office/drawing/2014/main" id="{6773E891-FC15-8A41-BDE3-1DCD48D8FA10}"/>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7976" name="Rectangle 17">
              <a:extLst>
                <a:ext uri="{FF2B5EF4-FFF2-40B4-BE49-F238E27FC236}">
                  <a16:creationId xmlns:a16="http://schemas.microsoft.com/office/drawing/2014/main" id="{F1A80449-AAAF-EC48-8399-D45B574E5F96}"/>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7977" name="Rectangle 18">
              <a:extLst>
                <a:ext uri="{FF2B5EF4-FFF2-40B4-BE49-F238E27FC236}">
                  <a16:creationId xmlns:a16="http://schemas.microsoft.com/office/drawing/2014/main" id="{AC6D9807-1863-E94D-B4F1-6CECFAF945F3}"/>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7978" name="Rectangle 19">
              <a:extLst>
                <a:ext uri="{FF2B5EF4-FFF2-40B4-BE49-F238E27FC236}">
                  <a16:creationId xmlns:a16="http://schemas.microsoft.com/office/drawing/2014/main" id="{D59673C4-398C-614E-943C-0421A0D510E0}"/>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8</a:t>
              </a:r>
              <a:r>
                <a:rPr lang="zh-CN" altLang="en-US" sz="2000">
                  <a:latin typeface="Courier New" panose="02070309020205020404" pitchFamily="49" charset="0"/>
                </a:rPr>
                <a:t> [</a:t>
              </a:r>
              <a:r>
                <a:rPr lang="en-US" altLang="zh-CN" sz="2000">
                  <a:latin typeface="Courier New" panose="02070309020205020404" pitchFamily="49" charset="0"/>
                </a:rPr>
                <a:t>10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67979" name="Rectangle 20">
              <a:extLst>
                <a:ext uri="{FF2B5EF4-FFF2-40B4-BE49-F238E27FC236}">
                  <a16:creationId xmlns:a16="http://schemas.microsoft.com/office/drawing/2014/main" id="{D95FC710-4B44-7843-9C87-DA57C3F6F7BB}"/>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4</a:t>
              </a:r>
              <a:r>
                <a:rPr lang="zh-CN" altLang="en-US" sz="1800">
                  <a:latin typeface="Courier New" panose="02070309020205020404" pitchFamily="49" charset="0"/>
                </a:rPr>
                <a:t>)</a:t>
              </a:r>
            </a:p>
          </p:txBody>
        </p:sp>
      </p:grpSp>
      <p:grpSp>
        <p:nvGrpSpPr>
          <p:cNvPr id="167943" name="Group 40">
            <a:extLst>
              <a:ext uri="{FF2B5EF4-FFF2-40B4-BE49-F238E27FC236}">
                <a16:creationId xmlns:a16="http://schemas.microsoft.com/office/drawing/2014/main" id="{27AD68C8-7B08-4342-AF8D-11CFD00F4486}"/>
              </a:ext>
            </a:extLst>
          </p:cNvPr>
          <p:cNvGrpSpPr>
            <a:grpSpLocks/>
          </p:cNvGrpSpPr>
          <p:nvPr/>
        </p:nvGrpSpPr>
        <p:grpSpPr bwMode="auto">
          <a:xfrm>
            <a:off x="6553200" y="1508125"/>
            <a:ext cx="2044700" cy="538163"/>
            <a:chOff x="179" y="983"/>
            <a:chExt cx="1288" cy="357"/>
          </a:xfrm>
        </p:grpSpPr>
        <p:sp>
          <p:nvSpPr>
            <p:cNvPr id="167957" name="Rectangle 41">
              <a:extLst>
                <a:ext uri="{FF2B5EF4-FFF2-40B4-BE49-F238E27FC236}">
                  <a16:creationId xmlns:a16="http://schemas.microsoft.com/office/drawing/2014/main" id="{1548EDC3-D427-6444-AFD2-ED0531E57F05}"/>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67958" name="Rectangle 42">
              <a:extLst>
                <a:ext uri="{FF2B5EF4-FFF2-40B4-BE49-F238E27FC236}">
                  <a16:creationId xmlns:a16="http://schemas.microsoft.com/office/drawing/2014/main" id="{3BBB28A9-1060-CE46-9040-C54C413C92C4}"/>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67959" name="Rectangle 43">
              <a:extLst>
                <a:ext uri="{FF2B5EF4-FFF2-40B4-BE49-F238E27FC236}">
                  <a16:creationId xmlns:a16="http://schemas.microsoft.com/office/drawing/2014/main" id="{0D21B378-9FEF-654B-A3D3-4181A09F8FAE}"/>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67960" name="Rectangle 44">
              <a:extLst>
                <a:ext uri="{FF2B5EF4-FFF2-40B4-BE49-F238E27FC236}">
                  <a16:creationId xmlns:a16="http://schemas.microsoft.com/office/drawing/2014/main" id="{9A68401C-B30E-4B43-9BBD-8CB9F2CC03B2}"/>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67961" name="Rectangle 45">
              <a:extLst>
                <a:ext uri="{FF2B5EF4-FFF2-40B4-BE49-F238E27FC236}">
                  <a16:creationId xmlns:a16="http://schemas.microsoft.com/office/drawing/2014/main" id="{6A60E04B-FFEF-6748-B7ED-91DEFB826D47}"/>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67962" name="Rectangle 46">
              <a:extLst>
                <a:ext uri="{FF2B5EF4-FFF2-40B4-BE49-F238E27FC236}">
                  <a16:creationId xmlns:a16="http://schemas.microsoft.com/office/drawing/2014/main" id="{170A6E52-A935-494C-8AB1-C4054BB40723}"/>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7944" name="Rectangle 37">
            <a:extLst>
              <a:ext uri="{FF2B5EF4-FFF2-40B4-BE49-F238E27FC236}">
                <a16:creationId xmlns:a16="http://schemas.microsoft.com/office/drawing/2014/main" id="{D2336AA1-A191-AB4A-898F-775572BE4278}"/>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7945" name="Rectangle 38">
            <a:extLst>
              <a:ext uri="{FF2B5EF4-FFF2-40B4-BE49-F238E27FC236}">
                <a16:creationId xmlns:a16="http://schemas.microsoft.com/office/drawing/2014/main" id="{C128ECBF-8235-F04B-AE00-337B6AB534AD}"/>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7946" name="组合 32">
            <a:extLst>
              <a:ext uri="{FF2B5EF4-FFF2-40B4-BE49-F238E27FC236}">
                <a16:creationId xmlns:a16="http://schemas.microsoft.com/office/drawing/2014/main" id="{793F94D0-4031-B34C-B6D3-2133E4987A13}"/>
              </a:ext>
            </a:extLst>
          </p:cNvPr>
          <p:cNvGrpSpPr>
            <a:grpSpLocks/>
          </p:cNvGrpSpPr>
          <p:nvPr/>
        </p:nvGrpSpPr>
        <p:grpSpPr bwMode="auto">
          <a:xfrm>
            <a:off x="2706688" y="4724400"/>
            <a:ext cx="646112" cy="1701800"/>
            <a:chOff x="1792069" y="4724400"/>
            <a:chExt cx="646331" cy="1701800"/>
          </a:xfrm>
        </p:grpSpPr>
        <p:grpSp>
          <p:nvGrpSpPr>
            <p:cNvPr id="167947" name="组合 38">
              <a:extLst>
                <a:ext uri="{FF2B5EF4-FFF2-40B4-BE49-F238E27FC236}">
                  <a16:creationId xmlns:a16="http://schemas.microsoft.com/office/drawing/2014/main" id="{C0710EA8-CEB2-5341-B52B-17BAADC4166A}"/>
                </a:ext>
              </a:extLst>
            </p:cNvPr>
            <p:cNvGrpSpPr>
              <a:grpSpLocks/>
            </p:cNvGrpSpPr>
            <p:nvPr/>
          </p:nvGrpSpPr>
          <p:grpSpPr bwMode="auto">
            <a:xfrm>
              <a:off x="1905000" y="5100047"/>
              <a:ext cx="381000" cy="1154968"/>
              <a:chOff x="685800" y="5029200"/>
              <a:chExt cx="914400" cy="914400"/>
            </a:xfrm>
          </p:grpSpPr>
          <p:sp>
            <p:nvSpPr>
              <p:cNvPr id="167953" name="矩形 39">
                <a:extLst>
                  <a:ext uri="{FF2B5EF4-FFF2-40B4-BE49-F238E27FC236}">
                    <a16:creationId xmlns:a16="http://schemas.microsoft.com/office/drawing/2014/main" id="{30033AF2-4782-CA43-941A-D6ECCD860C0A}"/>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67954" name="直接连接符 40">
                <a:extLst>
                  <a:ext uri="{FF2B5EF4-FFF2-40B4-BE49-F238E27FC236}">
                    <a16:creationId xmlns:a16="http://schemas.microsoft.com/office/drawing/2014/main" id="{F53554A8-4B42-E74F-A7B2-D226DABEB6D5}"/>
                  </a:ext>
                </a:extLst>
              </p:cNvPr>
              <p:cNvCxnSpPr>
                <a:cxnSpLocks noChangeShapeType="1"/>
                <a:stCxn id="167953" idx="1"/>
                <a:endCxn id="167953"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7955" name="直接连接符 41">
                <a:extLst>
                  <a:ext uri="{FF2B5EF4-FFF2-40B4-BE49-F238E27FC236}">
                    <a16:creationId xmlns:a16="http://schemas.microsoft.com/office/drawing/2014/main" id="{D1024FFF-F110-084C-B4C9-6AA4FD4CF174}"/>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7956" name="直接连接符 42">
                <a:extLst>
                  <a:ext uri="{FF2B5EF4-FFF2-40B4-BE49-F238E27FC236}">
                    <a16:creationId xmlns:a16="http://schemas.microsoft.com/office/drawing/2014/main" id="{39840DE1-B520-A44D-A5F7-D281FFF96A42}"/>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7948" name="TextBox 34">
              <a:extLst>
                <a:ext uri="{FF2B5EF4-FFF2-40B4-BE49-F238E27FC236}">
                  <a16:creationId xmlns:a16="http://schemas.microsoft.com/office/drawing/2014/main" id="{D8D8994C-3BAF-2C46-870C-772287FCB2F3}"/>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7949" name="TextBox 35">
              <a:extLst>
                <a:ext uri="{FF2B5EF4-FFF2-40B4-BE49-F238E27FC236}">
                  <a16:creationId xmlns:a16="http://schemas.microsoft.com/office/drawing/2014/main" id="{66B5562E-BAC4-B84A-B155-31AC8DD74477}"/>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7950" name="TextBox 36">
              <a:extLst>
                <a:ext uri="{FF2B5EF4-FFF2-40B4-BE49-F238E27FC236}">
                  <a16:creationId xmlns:a16="http://schemas.microsoft.com/office/drawing/2014/main" id="{0C09DE1B-38AD-4D44-AFF8-D155424B2EBE}"/>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7951" name="TextBox 37">
              <a:extLst>
                <a:ext uri="{FF2B5EF4-FFF2-40B4-BE49-F238E27FC236}">
                  <a16:creationId xmlns:a16="http://schemas.microsoft.com/office/drawing/2014/main" id="{D0335977-6647-1A42-A2AB-11CCC3648672}"/>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7952" name="TextBox 38">
              <a:extLst>
                <a:ext uri="{FF2B5EF4-FFF2-40B4-BE49-F238E27FC236}">
                  <a16:creationId xmlns:a16="http://schemas.microsoft.com/office/drawing/2014/main" id="{269A921C-11F5-EA42-A98E-64FDDFF4BC7E}"/>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灯片编号占位符 5">
            <a:extLst>
              <a:ext uri="{FF2B5EF4-FFF2-40B4-BE49-F238E27FC236}">
                <a16:creationId xmlns:a16="http://schemas.microsoft.com/office/drawing/2014/main" id="{B7AB28A5-6D05-DF48-94A7-F684780547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F124F55-C225-1044-A5EE-C33D712DE172}" type="slidenum">
              <a:rPr lang="zh-CN" altLang="en-US" sz="1400">
                <a:latin typeface="Times New Roman" panose="02020603050405020304" pitchFamily="18" charset="0"/>
              </a:rPr>
              <a:pPr>
                <a:spcBef>
                  <a:spcPct val="0"/>
                </a:spcBef>
                <a:buFontTx/>
                <a:buNone/>
              </a:pPr>
              <a:t>82</a:t>
            </a:fld>
            <a:endParaRPr lang="en-US" altLang="zh-CN" sz="1400">
              <a:latin typeface="Times New Roman" panose="02020603050405020304" pitchFamily="18" charset="0"/>
            </a:endParaRPr>
          </a:p>
        </p:txBody>
      </p:sp>
      <p:sp>
        <p:nvSpPr>
          <p:cNvPr id="169987" name="Rectangle 2">
            <a:extLst>
              <a:ext uri="{FF2B5EF4-FFF2-40B4-BE49-F238E27FC236}">
                <a16:creationId xmlns:a16="http://schemas.microsoft.com/office/drawing/2014/main" id="{73B83C95-5511-764E-A865-113570789D47}"/>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9988" name="Rectangle 3">
            <a:extLst>
              <a:ext uri="{FF2B5EF4-FFF2-40B4-BE49-F238E27FC236}">
                <a16:creationId xmlns:a16="http://schemas.microsoft.com/office/drawing/2014/main" id="{EBA875F3-354C-8247-B306-A49D83A56B47}"/>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0E1B216C-467F-124B-8E9E-0730E81A1C3B}"/>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miss</a:t>
            </a:r>
            <a:endParaRPr lang="en-US" altLang="zh-CN" dirty="0">
              <a:solidFill>
                <a:srgbClr val="9900CC"/>
              </a:solidFill>
              <a:latin typeface="Courier New" pitchFamily="49" charset="0"/>
              <a:cs typeface="Courier New" pitchFamily="49" charset="0"/>
            </a:endParaRPr>
          </a:p>
        </p:txBody>
      </p:sp>
      <p:grpSp>
        <p:nvGrpSpPr>
          <p:cNvPr id="169990" name="Group 3">
            <a:extLst>
              <a:ext uri="{FF2B5EF4-FFF2-40B4-BE49-F238E27FC236}">
                <a16:creationId xmlns:a16="http://schemas.microsoft.com/office/drawing/2014/main" id="{4618404B-E038-9D4F-9B78-53E490E59F09}"/>
              </a:ext>
            </a:extLst>
          </p:cNvPr>
          <p:cNvGrpSpPr>
            <a:grpSpLocks/>
          </p:cNvGrpSpPr>
          <p:nvPr/>
        </p:nvGrpSpPr>
        <p:grpSpPr bwMode="auto">
          <a:xfrm>
            <a:off x="2682875" y="4267200"/>
            <a:ext cx="3624263" cy="1981200"/>
            <a:chOff x="3487" y="1514"/>
            <a:chExt cx="1747" cy="978"/>
          </a:xfrm>
        </p:grpSpPr>
        <p:sp>
          <p:nvSpPr>
            <p:cNvPr id="170011" name="Rectangle 4">
              <a:extLst>
                <a:ext uri="{FF2B5EF4-FFF2-40B4-BE49-F238E27FC236}">
                  <a16:creationId xmlns:a16="http://schemas.microsoft.com/office/drawing/2014/main" id="{8B000AB7-304D-7745-AAA3-7EB2AD2CED59}"/>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70012" name="Rectangle 5">
              <a:extLst>
                <a:ext uri="{FF2B5EF4-FFF2-40B4-BE49-F238E27FC236}">
                  <a16:creationId xmlns:a16="http://schemas.microsoft.com/office/drawing/2014/main" id="{83215991-3D51-B448-814B-0BFA931558F3}"/>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10</a:t>
              </a:r>
              <a:endParaRPr lang="zh-CN" altLang="en-US" sz="1800">
                <a:latin typeface="Courier New" panose="02070309020205020404" pitchFamily="49" charset="0"/>
              </a:endParaRPr>
            </a:p>
          </p:txBody>
        </p:sp>
        <p:sp>
          <p:nvSpPr>
            <p:cNvPr id="170013" name="Rectangle 6">
              <a:extLst>
                <a:ext uri="{FF2B5EF4-FFF2-40B4-BE49-F238E27FC236}">
                  <a16:creationId xmlns:a16="http://schemas.microsoft.com/office/drawing/2014/main" id="{3A991DFF-CAEF-C041-9EA0-6011BB8DC317}"/>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m[8]m[9]</a:t>
              </a:r>
            </a:p>
          </p:txBody>
        </p:sp>
        <p:sp>
          <p:nvSpPr>
            <p:cNvPr id="170014" name="Rectangle 7">
              <a:extLst>
                <a:ext uri="{FF2B5EF4-FFF2-40B4-BE49-F238E27FC236}">
                  <a16:creationId xmlns:a16="http://schemas.microsoft.com/office/drawing/2014/main" id="{1F93AA35-87DB-DD41-B314-020717E1142D}"/>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70015" name="Rectangle 8">
              <a:extLst>
                <a:ext uri="{FF2B5EF4-FFF2-40B4-BE49-F238E27FC236}">
                  <a16:creationId xmlns:a16="http://schemas.microsoft.com/office/drawing/2014/main" id="{0B527A86-622C-1A4D-A9F4-3335EC8A458C}"/>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70016" name="Rectangle 9">
              <a:extLst>
                <a:ext uri="{FF2B5EF4-FFF2-40B4-BE49-F238E27FC236}">
                  <a16:creationId xmlns:a16="http://schemas.microsoft.com/office/drawing/2014/main" id="{4287ADAF-82D6-BB4F-AA1E-0BE20675E951}"/>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70017" name="Rectangle 10">
              <a:extLst>
                <a:ext uri="{FF2B5EF4-FFF2-40B4-BE49-F238E27FC236}">
                  <a16:creationId xmlns:a16="http://schemas.microsoft.com/office/drawing/2014/main" id="{BA36197A-6739-014D-825F-6844FF687DCF}"/>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70018" name="Rectangle 11">
              <a:extLst>
                <a:ext uri="{FF2B5EF4-FFF2-40B4-BE49-F238E27FC236}">
                  <a16:creationId xmlns:a16="http://schemas.microsoft.com/office/drawing/2014/main" id="{96792984-55DC-EC44-ABF4-60AF724C052D}"/>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00</a:t>
              </a:r>
              <a:endParaRPr lang="zh-CN" altLang="en-US" sz="1800">
                <a:latin typeface="Courier New" panose="02070309020205020404" pitchFamily="49" charset="0"/>
              </a:endParaRPr>
            </a:p>
          </p:txBody>
        </p:sp>
        <p:sp>
          <p:nvSpPr>
            <p:cNvPr id="170019" name="Rectangle 12">
              <a:extLst>
                <a:ext uri="{FF2B5EF4-FFF2-40B4-BE49-F238E27FC236}">
                  <a16:creationId xmlns:a16="http://schemas.microsoft.com/office/drawing/2014/main" id="{2C1A684F-59D8-3941-9AF0-22A66287D0ED}"/>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endParaRPr lang="zh-CN" altLang="en-US" sz="1800">
                <a:latin typeface="Courier New" panose="02070309020205020404" pitchFamily="49" charset="0"/>
              </a:endParaRPr>
            </a:p>
          </p:txBody>
        </p:sp>
        <p:sp>
          <p:nvSpPr>
            <p:cNvPr id="170020" name="Rectangle 13">
              <a:extLst>
                <a:ext uri="{FF2B5EF4-FFF2-40B4-BE49-F238E27FC236}">
                  <a16:creationId xmlns:a16="http://schemas.microsoft.com/office/drawing/2014/main" id="{58F8C473-4FD0-6342-AE17-22B5E6F01370}"/>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70021" name="Rectangle 14">
              <a:extLst>
                <a:ext uri="{FF2B5EF4-FFF2-40B4-BE49-F238E27FC236}">
                  <a16:creationId xmlns:a16="http://schemas.microsoft.com/office/drawing/2014/main" id="{6AA307EE-E04F-564A-A000-17CA32106B9D}"/>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70022" name="Rectangle 15">
              <a:extLst>
                <a:ext uri="{FF2B5EF4-FFF2-40B4-BE49-F238E27FC236}">
                  <a16:creationId xmlns:a16="http://schemas.microsoft.com/office/drawing/2014/main" id="{D219F1A5-2ED6-6741-A124-F015894B346B}"/>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70023" name="Rectangle 16">
              <a:extLst>
                <a:ext uri="{FF2B5EF4-FFF2-40B4-BE49-F238E27FC236}">
                  <a16:creationId xmlns:a16="http://schemas.microsoft.com/office/drawing/2014/main" id="{4A8DA4E8-D902-834E-9C0F-4AFAECF81837}"/>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70024" name="Rectangle 17">
              <a:extLst>
                <a:ext uri="{FF2B5EF4-FFF2-40B4-BE49-F238E27FC236}">
                  <a16:creationId xmlns:a16="http://schemas.microsoft.com/office/drawing/2014/main" id="{32B4D6CF-B223-DE42-8867-E01C0E98F8F7}"/>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70025" name="Rectangle 18">
              <a:extLst>
                <a:ext uri="{FF2B5EF4-FFF2-40B4-BE49-F238E27FC236}">
                  <a16:creationId xmlns:a16="http://schemas.microsoft.com/office/drawing/2014/main" id="{3790BEEE-AB51-974E-835F-AE7B32D6E2B3}"/>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70026" name="Rectangle 19">
              <a:extLst>
                <a:ext uri="{FF2B5EF4-FFF2-40B4-BE49-F238E27FC236}">
                  <a16:creationId xmlns:a16="http://schemas.microsoft.com/office/drawing/2014/main" id="{87AF523D-AE79-6840-A3FC-2C285A29FD98}"/>
                </a:ext>
              </a:extLst>
            </p:cNvPr>
            <p:cNvSpPr>
              <a:spLocks noChangeArrowheads="1"/>
            </p:cNvSpPr>
            <p:nvPr/>
          </p:nvSpPr>
          <p:spPr bwMode="auto">
            <a:xfrm>
              <a:off x="3663" y="1514"/>
              <a:ext cx="157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 LRU</a:t>
              </a:r>
            </a:p>
          </p:txBody>
        </p:sp>
        <p:sp>
          <p:nvSpPr>
            <p:cNvPr id="170027" name="Rectangle 20">
              <a:extLst>
                <a:ext uri="{FF2B5EF4-FFF2-40B4-BE49-F238E27FC236}">
                  <a16:creationId xmlns:a16="http://schemas.microsoft.com/office/drawing/2014/main" id="{B4D8AD43-8142-BB4C-9F37-1DB6EE5B97AE}"/>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5</a:t>
              </a:r>
              <a:r>
                <a:rPr lang="zh-CN" altLang="en-US" sz="1800">
                  <a:latin typeface="Courier New" panose="02070309020205020404" pitchFamily="49" charset="0"/>
                </a:rPr>
                <a:t>)</a:t>
              </a:r>
            </a:p>
          </p:txBody>
        </p:sp>
      </p:grpSp>
      <p:grpSp>
        <p:nvGrpSpPr>
          <p:cNvPr id="169991" name="Group 40">
            <a:extLst>
              <a:ext uri="{FF2B5EF4-FFF2-40B4-BE49-F238E27FC236}">
                <a16:creationId xmlns:a16="http://schemas.microsoft.com/office/drawing/2014/main" id="{2898D695-F9D0-5A43-97CD-4BCACE7E367E}"/>
              </a:ext>
            </a:extLst>
          </p:cNvPr>
          <p:cNvGrpSpPr>
            <a:grpSpLocks/>
          </p:cNvGrpSpPr>
          <p:nvPr/>
        </p:nvGrpSpPr>
        <p:grpSpPr bwMode="auto">
          <a:xfrm>
            <a:off x="6553200" y="1508125"/>
            <a:ext cx="2044700" cy="538163"/>
            <a:chOff x="179" y="983"/>
            <a:chExt cx="1288" cy="357"/>
          </a:xfrm>
        </p:grpSpPr>
        <p:sp>
          <p:nvSpPr>
            <p:cNvPr id="170005" name="Rectangle 41">
              <a:extLst>
                <a:ext uri="{FF2B5EF4-FFF2-40B4-BE49-F238E27FC236}">
                  <a16:creationId xmlns:a16="http://schemas.microsoft.com/office/drawing/2014/main" id="{6A284475-26BC-2E49-B4C8-C3B6E2334B9E}"/>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70006" name="Rectangle 42">
              <a:extLst>
                <a:ext uri="{FF2B5EF4-FFF2-40B4-BE49-F238E27FC236}">
                  <a16:creationId xmlns:a16="http://schemas.microsoft.com/office/drawing/2014/main" id="{0079EB93-92D9-F24E-82D9-D7CCBA5B006C}"/>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70007" name="Rectangle 43">
              <a:extLst>
                <a:ext uri="{FF2B5EF4-FFF2-40B4-BE49-F238E27FC236}">
                  <a16:creationId xmlns:a16="http://schemas.microsoft.com/office/drawing/2014/main" id="{BC62B4FB-6CD8-B549-94AB-2AF02241FC72}"/>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70008" name="Rectangle 44">
              <a:extLst>
                <a:ext uri="{FF2B5EF4-FFF2-40B4-BE49-F238E27FC236}">
                  <a16:creationId xmlns:a16="http://schemas.microsoft.com/office/drawing/2014/main" id="{D4EC4AAF-3039-124A-8A4F-0B0030130A52}"/>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70009" name="Rectangle 45">
              <a:extLst>
                <a:ext uri="{FF2B5EF4-FFF2-40B4-BE49-F238E27FC236}">
                  <a16:creationId xmlns:a16="http://schemas.microsoft.com/office/drawing/2014/main" id="{274D2C50-1E05-1846-ACD4-E4E6F8A3C6C8}"/>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70010" name="Rectangle 46">
              <a:extLst>
                <a:ext uri="{FF2B5EF4-FFF2-40B4-BE49-F238E27FC236}">
                  <a16:creationId xmlns:a16="http://schemas.microsoft.com/office/drawing/2014/main" id="{358244F3-9266-4E4A-BC04-4A19B5D75369}"/>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9992" name="Rectangle 2">
            <a:extLst>
              <a:ext uri="{FF2B5EF4-FFF2-40B4-BE49-F238E27FC236}">
                <a16:creationId xmlns:a16="http://schemas.microsoft.com/office/drawing/2014/main" id="{316FB6D9-3054-5A4F-B5F0-35FDC8CFA560}"/>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9993" name="Rectangle 38">
            <a:extLst>
              <a:ext uri="{FF2B5EF4-FFF2-40B4-BE49-F238E27FC236}">
                <a16:creationId xmlns:a16="http://schemas.microsoft.com/office/drawing/2014/main" id="{86203F01-8510-A142-9C1A-91861DFB0736}"/>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9994" name="组合 32">
            <a:extLst>
              <a:ext uri="{FF2B5EF4-FFF2-40B4-BE49-F238E27FC236}">
                <a16:creationId xmlns:a16="http://schemas.microsoft.com/office/drawing/2014/main" id="{36ECBBF8-EF45-884B-B883-9177BF239953}"/>
              </a:ext>
            </a:extLst>
          </p:cNvPr>
          <p:cNvGrpSpPr>
            <a:grpSpLocks/>
          </p:cNvGrpSpPr>
          <p:nvPr/>
        </p:nvGrpSpPr>
        <p:grpSpPr bwMode="auto">
          <a:xfrm>
            <a:off x="2706688" y="4724400"/>
            <a:ext cx="646112" cy="1701800"/>
            <a:chOff x="1792069" y="4724400"/>
            <a:chExt cx="646331" cy="1701800"/>
          </a:xfrm>
        </p:grpSpPr>
        <p:grpSp>
          <p:nvGrpSpPr>
            <p:cNvPr id="169995" name="组合 38">
              <a:extLst>
                <a:ext uri="{FF2B5EF4-FFF2-40B4-BE49-F238E27FC236}">
                  <a16:creationId xmlns:a16="http://schemas.microsoft.com/office/drawing/2014/main" id="{CD8DE1E6-28C5-B84A-9ED2-E878C3E50A87}"/>
                </a:ext>
              </a:extLst>
            </p:cNvPr>
            <p:cNvGrpSpPr>
              <a:grpSpLocks/>
            </p:cNvGrpSpPr>
            <p:nvPr/>
          </p:nvGrpSpPr>
          <p:grpSpPr bwMode="auto">
            <a:xfrm>
              <a:off x="1905000" y="5100047"/>
              <a:ext cx="381000" cy="1154968"/>
              <a:chOff x="685800" y="5029200"/>
              <a:chExt cx="914400" cy="914400"/>
            </a:xfrm>
          </p:grpSpPr>
          <p:sp>
            <p:nvSpPr>
              <p:cNvPr id="170001" name="矩形 39">
                <a:extLst>
                  <a:ext uri="{FF2B5EF4-FFF2-40B4-BE49-F238E27FC236}">
                    <a16:creationId xmlns:a16="http://schemas.microsoft.com/office/drawing/2014/main" id="{BDF40939-E1FC-EC4C-B417-04FB9E553B0C}"/>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70002" name="直接连接符 40">
                <a:extLst>
                  <a:ext uri="{FF2B5EF4-FFF2-40B4-BE49-F238E27FC236}">
                    <a16:creationId xmlns:a16="http://schemas.microsoft.com/office/drawing/2014/main" id="{A3F9F977-15D1-AF47-80BC-6AE315F9E6D5}"/>
                  </a:ext>
                </a:extLst>
              </p:cNvPr>
              <p:cNvCxnSpPr>
                <a:cxnSpLocks noChangeShapeType="1"/>
                <a:stCxn id="170001" idx="1"/>
                <a:endCxn id="17000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0003" name="直接连接符 41">
                <a:extLst>
                  <a:ext uri="{FF2B5EF4-FFF2-40B4-BE49-F238E27FC236}">
                    <a16:creationId xmlns:a16="http://schemas.microsoft.com/office/drawing/2014/main" id="{18BCAB32-23B1-7B4A-886C-145840A2AC82}"/>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0004" name="直接连接符 42">
                <a:extLst>
                  <a:ext uri="{FF2B5EF4-FFF2-40B4-BE49-F238E27FC236}">
                    <a16:creationId xmlns:a16="http://schemas.microsoft.com/office/drawing/2014/main" id="{8A82EA29-27D2-C24B-ACD1-98FE7D9548C0}"/>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9996" name="TextBox 34">
              <a:extLst>
                <a:ext uri="{FF2B5EF4-FFF2-40B4-BE49-F238E27FC236}">
                  <a16:creationId xmlns:a16="http://schemas.microsoft.com/office/drawing/2014/main" id="{4FAE85A4-E84D-2649-BC86-EE25388DFA4F}"/>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9997" name="TextBox 35">
              <a:extLst>
                <a:ext uri="{FF2B5EF4-FFF2-40B4-BE49-F238E27FC236}">
                  <a16:creationId xmlns:a16="http://schemas.microsoft.com/office/drawing/2014/main" id="{D56F54F3-4D87-4A45-A4A7-498BAC8E6934}"/>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9998" name="TextBox 36">
              <a:extLst>
                <a:ext uri="{FF2B5EF4-FFF2-40B4-BE49-F238E27FC236}">
                  <a16:creationId xmlns:a16="http://schemas.microsoft.com/office/drawing/2014/main" id="{60175054-BF3C-C94A-9233-BE570A6A1CF8}"/>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9999" name="TextBox 37">
              <a:extLst>
                <a:ext uri="{FF2B5EF4-FFF2-40B4-BE49-F238E27FC236}">
                  <a16:creationId xmlns:a16="http://schemas.microsoft.com/office/drawing/2014/main" id="{B389E870-5CD3-A14B-90DB-A32DC6C4F0B1}"/>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70000" name="TextBox 38">
              <a:extLst>
                <a:ext uri="{FF2B5EF4-FFF2-40B4-BE49-F238E27FC236}">
                  <a16:creationId xmlns:a16="http://schemas.microsoft.com/office/drawing/2014/main" id="{C6434393-34DA-3F4D-93B7-A5C1CBA389A5}"/>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13A7EC2F-DCB5-4144-87A7-DE297EC673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92323CD-F5E3-CE40-B23C-519743849971}" type="slidenum">
              <a:rPr lang="zh-CN" altLang="en-US" sz="1400">
                <a:latin typeface="Times New Roman" panose="02020603050405020304" pitchFamily="18" charset="0"/>
              </a:rPr>
              <a:pPr>
                <a:spcBef>
                  <a:spcPct val="0"/>
                </a:spcBef>
                <a:buFontTx/>
                <a:buNone/>
              </a:pPr>
              <a:t>83</a:t>
            </a:fld>
            <a:endParaRPr lang="en-US" altLang="zh-CN" sz="1400">
              <a:latin typeface="Times New Roman" panose="02020603050405020304" pitchFamily="18" charset="0"/>
            </a:endParaRPr>
          </a:p>
        </p:txBody>
      </p:sp>
      <p:sp>
        <p:nvSpPr>
          <p:cNvPr id="172035" name="Rectangle 2">
            <a:extLst>
              <a:ext uri="{FF2B5EF4-FFF2-40B4-BE49-F238E27FC236}">
                <a16:creationId xmlns:a16="http://schemas.microsoft.com/office/drawing/2014/main" id="{EEBC58CC-FB69-224C-895E-866F8A4AFD2C}"/>
              </a:ext>
            </a:extLst>
          </p:cNvPr>
          <p:cNvSpPr>
            <a:spLocks noGrp="1" noChangeArrowheads="1"/>
          </p:cNvSpPr>
          <p:nvPr>
            <p:ph type="title"/>
          </p:nvPr>
        </p:nvSpPr>
        <p:spPr/>
        <p:txBody>
          <a:bodyPr/>
          <a:lstStyle/>
          <a:p>
            <a:r>
              <a:rPr lang="en-US" altLang="zh-CN">
                <a:ea typeface="宋体" panose="02010600030101010101" pitchFamily="2" charset="-122"/>
              </a:rPr>
              <a:t>Fully associative caches</a:t>
            </a:r>
          </a:p>
        </p:txBody>
      </p:sp>
      <p:sp>
        <p:nvSpPr>
          <p:cNvPr id="172036" name="Rectangle 3">
            <a:extLst>
              <a:ext uri="{FF2B5EF4-FFF2-40B4-BE49-F238E27FC236}">
                <a16:creationId xmlns:a16="http://schemas.microsoft.com/office/drawing/2014/main" id="{04B31351-0B1E-2646-BEA9-34321F4F1DA0}"/>
              </a:ext>
            </a:extLst>
          </p:cNvPr>
          <p:cNvSpPr>
            <a:spLocks noGrp="1" noChangeArrowheads="1"/>
          </p:cNvSpPr>
          <p:nvPr>
            <p:ph type="body" idx="1"/>
          </p:nvPr>
        </p:nvSpPr>
        <p:spPr>
          <a:xfrm>
            <a:off x="457200" y="1600200"/>
            <a:ext cx="8305800" cy="1447800"/>
          </a:xfrm>
        </p:spPr>
        <p:txBody>
          <a:bodyPr/>
          <a:lstStyle/>
          <a:p>
            <a:pPr>
              <a:lnSpc>
                <a:spcPct val="90000"/>
              </a:lnSpc>
            </a:pPr>
            <a:r>
              <a:rPr lang="en-US" altLang="zh-CN">
                <a:ea typeface="宋体" panose="02010600030101010101" pitchFamily="2" charset="-122"/>
              </a:rPr>
              <a:t>Characterized by all of the lines in the only one set</a:t>
            </a:r>
          </a:p>
          <a:p>
            <a:pPr>
              <a:lnSpc>
                <a:spcPct val="90000"/>
              </a:lnSpc>
            </a:pPr>
            <a:r>
              <a:rPr lang="en-US" altLang="zh-CN">
                <a:ea typeface="宋体" panose="02010600030101010101" pitchFamily="2" charset="-122"/>
              </a:rPr>
              <a:t>No set index bits in the address</a:t>
            </a:r>
          </a:p>
        </p:txBody>
      </p:sp>
      <p:grpSp>
        <p:nvGrpSpPr>
          <p:cNvPr id="172037" name="Group 4">
            <a:extLst>
              <a:ext uri="{FF2B5EF4-FFF2-40B4-BE49-F238E27FC236}">
                <a16:creationId xmlns:a16="http://schemas.microsoft.com/office/drawing/2014/main" id="{23B8DFBC-1177-8E41-9507-C3A32461D59D}"/>
              </a:ext>
            </a:extLst>
          </p:cNvPr>
          <p:cNvGrpSpPr>
            <a:grpSpLocks/>
          </p:cNvGrpSpPr>
          <p:nvPr/>
        </p:nvGrpSpPr>
        <p:grpSpPr bwMode="auto">
          <a:xfrm>
            <a:off x="838200" y="2971800"/>
            <a:ext cx="7485063" cy="3262313"/>
            <a:chOff x="528" y="2112"/>
            <a:chExt cx="4715" cy="1818"/>
          </a:xfrm>
        </p:grpSpPr>
        <p:grpSp>
          <p:nvGrpSpPr>
            <p:cNvPr id="172038" name="Group 5">
              <a:extLst>
                <a:ext uri="{FF2B5EF4-FFF2-40B4-BE49-F238E27FC236}">
                  <a16:creationId xmlns:a16="http://schemas.microsoft.com/office/drawing/2014/main" id="{FDC5A1A5-9A28-3D43-99D8-675ED672A0B3}"/>
                </a:ext>
              </a:extLst>
            </p:cNvPr>
            <p:cNvGrpSpPr>
              <a:grpSpLocks/>
            </p:cNvGrpSpPr>
            <p:nvPr/>
          </p:nvGrpSpPr>
          <p:grpSpPr bwMode="auto">
            <a:xfrm>
              <a:off x="528" y="2112"/>
              <a:ext cx="4715" cy="1022"/>
              <a:chOff x="480" y="1584"/>
              <a:chExt cx="4715" cy="1022"/>
            </a:xfrm>
          </p:grpSpPr>
          <p:sp>
            <p:nvSpPr>
              <p:cNvPr id="172045" name="Text Box 6">
                <a:extLst>
                  <a:ext uri="{FF2B5EF4-FFF2-40B4-BE49-F238E27FC236}">
                    <a16:creationId xmlns:a16="http://schemas.microsoft.com/office/drawing/2014/main" id="{694850EE-2B70-2E41-8E9F-82F49F9393A6}"/>
                  </a:ext>
                </a:extLst>
              </p:cNvPr>
              <p:cNvSpPr txBox="1">
                <a:spLocks noChangeArrowheads="1"/>
              </p:cNvSpPr>
              <p:nvPr/>
            </p:nvSpPr>
            <p:spPr bwMode="auto">
              <a:xfrm>
                <a:off x="480" y="1884"/>
                <a:ext cx="4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172046" name="Rectangle 7">
                <a:extLst>
                  <a:ext uri="{FF2B5EF4-FFF2-40B4-BE49-F238E27FC236}">
                    <a16:creationId xmlns:a16="http://schemas.microsoft.com/office/drawing/2014/main" id="{B3B50C97-4CBF-3F45-8D32-6ADC6B0168BD}"/>
                  </a:ext>
                </a:extLst>
              </p:cNvPr>
              <p:cNvSpPr>
                <a:spLocks noChangeArrowheads="1"/>
              </p:cNvSpPr>
              <p:nvPr/>
            </p:nvSpPr>
            <p:spPr bwMode="auto">
              <a:xfrm>
                <a:off x="1056" y="1584"/>
                <a:ext cx="2688" cy="1022"/>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2047" name="Rectangle 8">
                <a:extLst>
                  <a:ext uri="{FF2B5EF4-FFF2-40B4-BE49-F238E27FC236}">
                    <a16:creationId xmlns:a16="http://schemas.microsoft.com/office/drawing/2014/main" id="{E4E0815E-7E00-2C46-98C9-4DCAEE439114}"/>
                  </a:ext>
                </a:extLst>
              </p:cNvPr>
              <p:cNvSpPr>
                <a:spLocks noChangeArrowheads="1"/>
              </p:cNvSpPr>
              <p:nvPr/>
            </p:nvSpPr>
            <p:spPr bwMode="auto">
              <a:xfrm>
                <a:off x="1251" y="161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72048" name="Rectangle 9">
                <a:extLst>
                  <a:ext uri="{FF2B5EF4-FFF2-40B4-BE49-F238E27FC236}">
                    <a16:creationId xmlns:a16="http://schemas.microsoft.com/office/drawing/2014/main" id="{70B46935-788D-CD40-A4D3-D1453EED9CAC}"/>
                  </a:ext>
                </a:extLst>
              </p:cNvPr>
              <p:cNvSpPr>
                <a:spLocks noChangeArrowheads="1"/>
              </p:cNvSpPr>
              <p:nvPr/>
            </p:nvSpPr>
            <p:spPr bwMode="auto">
              <a:xfrm>
                <a:off x="1251" y="18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72049" name="Rectangle 10">
                <a:extLst>
                  <a:ext uri="{FF2B5EF4-FFF2-40B4-BE49-F238E27FC236}">
                    <a16:creationId xmlns:a16="http://schemas.microsoft.com/office/drawing/2014/main" id="{B6D4C431-1877-5A43-969C-61957E5E365E}"/>
                  </a:ext>
                </a:extLst>
              </p:cNvPr>
              <p:cNvSpPr>
                <a:spLocks noChangeArrowheads="1"/>
              </p:cNvSpPr>
              <p:nvPr/>
            </p:nvSpPr>
            <p:spPr bwMode="auto">
              <a:xfrm>
                <a:off x="1683" y="161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72050" name="Rectangle 11">
                <a:extLst>
                  <a:ext uri="{FF2B5EF4-FFF2-40B4-BE49-F238E27FC236}">
                    <a16:creationId xmlns:a16="http://schemas.microsoft.com/office/drawing/2014/main" id="{8FBDB8C0-38F2-A445-A501-B420C2DAFA8E}"/>
                  </a:ext>
                </a:extLst>
              </p:cNvPr>
              <p:cNvSpPr>
                <a:spLocks noChangeArrowheads="1"/>
              </p:cNvSpPr>
              <p:nvPr/>
            </p:nvSpPr>
            <p:spPr bwMode="auto">
              <a:xfrm>
                <a:off x="1683" y="186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72051" name="Rectangle 12">
                <a:extLst>
                  <a:ext uri="{FF2B5EF4-FFF2-40B4-BE49-F238E27FC236}">
                    <a16:creationId xmlns:a16="http://schemas.microsoft.com/office/drawing/2014/main" id="{10D55592-3727-444B-BC96-083403CC0C96}"/>
                  </a:ext>
                </a:extLst>
              </p:cNvPr>
              <p:cNvSpPr>
                <a:spLocks noChangeArrowheads="1"/>
              </p:cNvSpPr>
              <p:nvPr/>
            </p:nvSpPr>
            <p:spPr bwMode="auto">
              <a:xfrm>
                <a:off x="2371" y="161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72052" name="Rectangle 13">
                <a:extLst>
                  <a:ext uri="{FF2B5EF4-FFF2-40B4-BE49-F238E27FC236}">
                    <a16:creationId xmlns:a16="http://schemas.microsoft.com/office/drawing/2014/main" id="{1E9D1858-C7FE-0947-B95D-0B450387F0AD}"/>
                  </a:ext>
                </a:extLst>
              </p:cNvPr>
              <p:cNvSpPr>
                <a:spLocks noChangeArrowheads="1"/>
              </p:cNvSpPr>
              <p:nvPr/>
            </p:nvSpPr>
            <p:spPr bwMode="auto">
              <a:xfrm>
                <a:off x="2371" y="185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72053" name="Rectangle 14">
                <a:extLst>
                  <a:ext uri="{FF2B5EF4-FFF2-40B4-BE49-F238E27FC236}">
                    <a16:creationId xmlns:a16="http://schemas.microsoft.com/office/drawing/2014/main" id="{4B79CB6E-3971-DC40-B2A9-51B5EB652313}"/>
                  </a:ext>
                </a:extLst>
              </p:cNvPr>
              <p:cNvSpPr>
                <a:spLocks noChangeArrowheads="1"/>
              </p:cNvSpPr>
              <p:nvPr/>
            </p:nvSpPr>
            <p:spPr bwMode="auto">
              <a:xfrm>
                <a:off x="1248" y="2352"/>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72054" name="Rectangle 15">
                <a:extLst>
                  <a:ext uri="{FF2B5EF4-FFF2-40B4-BE49-F238E27FC236}">
                    <a16:creationId xmlns:a16="http://schemas.microsoft.com/office/drawing/2014/main" id="{F250F74F-C792-E04D-81FD-30C58AF4A3DB}"/>
                  </a:ext>
                </a:extLst>
              </p:cNvPr>
              <p:cNvSpPr>
                <a:spLocks noChangeArrowheads="1"/>
              </p:cNvSpPr>
              <p:nvPr/>
            </p:nvSpPr>
            <p:spPr bwMode="auto">
              <a:xfrm>
                <a:off x="1680" y="2352"/>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72055" name="Rectangle 16">
                <a:extLst>
                  <a:ext uri="{FF2B5EF4-FFF2-40B4-BE49-F238E27FC236}">
                    <a16:creationId xmlns:a16="http://schemas.microsoft.com/office/drawing/2014/main" id="{8B4DE57A-DFC1-6649-A8AC-B5F23F9251CF}"/>
                  </a:ext>
                </a:extLst>
              </p:cNvPr>
              <p:cNvSpPr>
                <a:spLocks noChangeArrowheads="1"/>
              </p:cNvSpPr>
              <p:nvPr/>
            </p:nvSpPr>
            <p:spPr bwMode="auto">
              <a:xfrm>
                <a:off x="2352" y="2352"/>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72056" name="Text Box 17">
                <a:extLst>
                  <a:ext uri="{FF2B5EF4-FFF2-40B4-BE49-F238E27FC236}">
                    <a16:creationId xmlns:a16="http://schemas.microsoft.com/office/drawing/2014/main" id="{6C9810FB-0946-D249-A0E3-5A4C69837CD1}"/>
                  </a:ext>
                </a:extLst>
              </p:cNvPr>
              <p:cNvSpPr txBox="1">
                <a:spLocks noChangeArrowheads="1"/>
              </p:cNvSpPr>
              <p:nvPr/>
            </p:nvSpPr>
            <p:spPr bwMode="auto">
              <a:xfrm>
                <a:off x="2153" y="2083"/>
                <a:ext cx="3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kumimoji="1" lang="zh-CN" altLang="en-US" sz="2400" b="0">
                    <a:latin typeface="Times New Roman" panose="02020603050405020304" pitchFamily="18" charset="0"/>
                  </a:rPr>
                  <a:t>…</a:t>
                </a:r>
              </a:p>
            </p:txBody>
          </p:sp>
          <p:sp>
            <p:nvSpPr>
              <p:cNvPr id="172057" name="AutoShape 18">
                <a:extLst>
                  <a:ext uri="{FF2B5EF4-FFF2-40B4-BE49-F238E27FC236}">
                    <a16:creationId xmlns:a16="http://schemas.microsoft.com/office/drawing/2014/main" id="{CDC0907F-DB27-6C47-BBFF-FA2D9E320857}"/>
                  </a:ext>
                </a:extLst>
              </p:cNvPr>
              <p:cNvSpPr>
                <a:spLocks/>
              </p:cNvSpPr>
              <p:nvPr/>
            </p:nvSpPr>
            <p:spPr bwMode="auto">
              <a:xfrm>
                <a:off x="3792" y="1584"/>
                <a:ext cx="48" cy="1008"/>
              </a:xfrm>
              <a:prstGeom prst="rightBrace">
                <a:avLst>
                  <a:gd name="adj1" fmla="val 175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72058" name="Text Box 19">
                <a:extLst>
                  <a:ext uri="{FF2B5EF4-FFF2-40B4-BE49-F238E27FC236}">
                    <a16:creationId xmlns:a16="http://schemas.microsoft.com/office/drawing/2014/main" id="{2E442705-8436-0540-9CE0-6BE8BA5D9ABF}"/>
                  </a:ext>
                </a:extLst>
              </p:cNvPr>
              <p:cNvSpPr txBox="1">
                <a:spLocks noChangeArrowheads="1"/>
              </p:cNvSpPr>
              <p:nvPr/>
            </p:nvSpPr>
            <p:spPr bwMode="auto">
              <a:xfrm>
                <a:off x="3843" y="1912"/>
                <a:ext cx="13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E=C/B</a:t>
                </a:r>
                <a:r>
                  <a:rPr lang="en-US" altLang="zh-CN" sz="1600">
                    <a:latin typeface="Helvetica" pitchFamily="2" charset="0"/>
                  </a:rPr>
                  <a:t>  lines in </a:t>
                </a:r>
              </a:p>
              <a:p>
                <a:pPr>
                  <a:spcBef>
                    <a:spcPct val="0"/>
                  </a:spcBef>
                  <a:buFontTx/>
                  <a:buNone/>
                </a:pPr>
                <a:r>
                  <a:rPr lang="en-US" altLang="zh-CN" sz="1600">
                    <a:latin typeface="Helvetica" pitchFamily="2" charset="0"/>
                  </a:rPr>
                  <a:t>the one and only set</a:t>
                </a:r>
              </a:p>
            </p:txBody>
          </p:sp>
        </p:grpSp>
        <p:sp>
          <p:nvSpPr>
            <p:cNvPr id="172039" name="Rectangle 20">
              <a:extLst>
                <a:ext uri="{FF2B5EF4-FFF2-40B4-BE49-F238E27FC236}">
                  <a16:creationId xmlns:a16="http://schemas.microsoft.com/office/drawing/2014/main" id="{F85E5F95-640B-014D-9AB0-9634173366D2}"/>
                </a:ext>
              </a:extLst>
            </p:cNvPr>
            <p:cNvSpPr>
              <a:spLocks noChangeArrowheads="1"/>
            </p:cNvSpPr>
            <p:nvPr/>
          </p:nvSpPr>
          <p:spPr bwMode="auto">
            <a:xfrm>
              <a:off x="1739" y="3399"/>
              <a:ext cx="42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sp>
          <p:nvSpPr>
            <p:cNvPr id="172040" name="Rectangle 21">
              <a:extLst>
                <a:ext uri="{FF2B5EF4-FFF2-40B4-BE49-F238E27FC236}">
                  <a16:creationId xmlns:a16="http://schemas.microsoft.com/office/drawing/2014/main" id="{9C9F57B8-3F63-864F-B476-75DFDFBE57FD}"/>
                </a:ext>
              </a:extLst>
            </p:cNvPr>
            <p:cNvSpPr>
              <a:spLocks noChangeArrowheads="1"/>
            </p:cNvSpPr>
            <p:nvPr/>
          </p:nvSpPr>
          <p:spPr bwMode="auto">
            <a:xfrm>
              <a:off x="2688" y="3590"/>
              <a:ext cx="768" cy="15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2041" name="Rectangle 22">
              <a:extLst>
                <a:ext uri="{FF2B5EF4-FFF2-40B4-BE49-F238E27FC236}">
                  <a16:creationId xmlns:a16="http://schemas.microsoft.com/office/drawing/2014/main" id="{9DBEDAEC-2D9C-A14E-826D-A859FAD4C050}"/>
                </a:ext>
              </a:extLst>
            </p:cNvPr>
            <p:cNvSpPr>
              <a:spLocks noChangeArrowheads="1"/>
            </p:cNvSpPr>
            <p:nvPr/>
          </p:nvSpPr>
          <p:spPr bwMode="auto">
            <a:xfrm>
              <a:off x="1248" y="3590"/>
              <a:ext cx="1440" cy="15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2042" name="Rectangle 23">
              <a:extLst>
                <a:ext uri="{FF2B5EF4-FFF2-40B4-BE49-F238E27FC236}">
                  <a16:creationId xmlns:a16="http://schemas.microsoft.com/office/drawing/2014/main" id="{E11CAF35-183E-9F43-925F-47B2F32D74E5}"/>
                </a:ext>
              </a:extLst>
            </p:cNvPr>
            <p:cNvSpPr>
              <a:spLocks noChangeArrowheads="1"/>
            </p:cNvSpPr>
            <p:nvPr/>
          </p:nvSpPr>
          <p:spPr bwMode="auto">
            <a:xfrm>
              <a:off x="2832" y="3408"/>
              <a:ext cx="45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72043" name="Rectangle 24">
              <a:extLst>
                <a:ext uri="{FF2B5EF4-FFF2-40B4-BE49-F238E27FC236}">
                  <a16:creationId xmlns:a16="http://schemas.microsoft.com/office/drawing/2014/main" id="{089D992F-ABAF-0749-B1A9-E399B7447287}"/>
                </a:ext>
              </a:extLst>
            </p:cNvPr>
            <p:cNvSpPr>
              <a:spLocks noChangeArrowheads="1"/>
            </p:cNvSpPr>
            <p:nvPr/>
          </p:nvSpPr>
          <p:spPr bwMode="auto">
            <a:xfrm>
              <a:off x="1758" y="3744"/>
              <a:ext cx="30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72044" name="Rectangle 25">
              <a:extLst>
                <a:ext uri="{FF2B5EF4-FFF2-40B4-BE49-F238E27FC236}">
                  <a16:creationId xmlns:a16="http://schemas.microsoft.com/office/drawing/2014/main" id="{D5AC0E5C-94EB-F64E-977B-8B37EF4ADE71}"/>
                </a:ext>
              </a:extLst>
            </p:cNvPr>
            <p:cNvSpPr>
              <a:spLocks noChangeArrowheads="1"/>
            </p:cNvSpPr>
            <p:nvPr/>
          </p:nvSpPr>
          <p:spPr bwMode="auto">
            <a:xfrm>
              <a:off x="2640" y="3744"/>
              <a:ext cx="83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5">
            <a:extLst>
              <a:ext uri="{FF2B5EF4-FFF2-40B4-BE49-F238E27FC236}">
                <a16:creationId xmlns:a16="http://schemas.microsoft.com/office/drawing/2014/main" id="{0F274AAB-0B4C-BD42-9FA4-7518AAAF8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3911399-6BE7-0448-9CDA-EB387460A5F4}" type="slidenum">
              <a:rPr lang="zh-CN" altLang="en-US" sz="1400">
                <a:latin typeface="Times New Roman" panose="02020603050405020304" pitchFamily="18" charset="0"/>
              </a:rPr>
              <a:pPr>
                <a:spcBef>
                  <a:spcPct val="0"/>
                </a:spcBef>
                <a:buFontTx/>
                <a:buNone/>
              </a:pPr>
              <a:t>84</a:t>
            </a:fld>
            <a:endParaRPr lang="en-US" altLang="zh-CN" sz="1400">
              <a:latin typeface="Times New Roman" panose="02020603050405020304" pitchFamily="18" charset="0"/>
            </a:endParaRPr>
          </a:p>
        </p:txBody>
      </p:sp>
      <p:sp>
        <p:nvSpPr>
          <p:cNvPr id="174083" name="Rectangle 2">
            <a:extLst>
              <a:ext uri="{FF2B5EF4-FFF2-40B4-BE49-F238E27FC236}">
                <a16:creationId xmlns:a16="http://schemas.microsoft.com/office/drawing/2014/main" id="{1EB91F76-EE27-4F40-822E-CBDE85E77854}"/>
              </a:ext>
            </a:extLst>
          </p:cNvPr>
          <p:cNvSpPr>
            <a:spLocks noGrp="1" noChangeArrowheads="1"/>
          </p:cNvSpPr>
          <p:nvPr>
            <p:ph type="title"/>
          </p:nvPr>
        </p:nvSpPr>
        <p:spPr/>
        <p:txBody>
          <a:bodyPr/>
          <a:lstStyle/>
          <a:p>
            <a:r>
              <a:rPr lang="en-US" altLang="zh-CN">
                <a:ea typeface="宋体" panose="02010600030101010101" pitchFamily="2" charset="-122"/>
              </a:rPr>
              <a:t>Accessing fully associative caches</a:t>
            </a:r>
          </a:p>
        </p:txBody>
      </p:sp>
      <p:sp>
        <p:nvSpPr>
          <p:cNvPr id="174084" name="Rectangle 3">
            <a:extLst>
              <a:ext uri="{FF2B5EF4-FFF2-40B4-BE49-F238E27FC236}">
                <a16:creationId xmlns:a16="http://schemas.microsoft.com/office/drawing/2014/main" id="{F498461F-6B8C-A64A-9FC2-3D702805EC05}"/>
              </a:ext>
            </a:extLst>
          </p:cNvPr>
          <p:cNvSpPr>
            <a:spLocks noGrp="1" noChangeArrowheads="1"/>
          </p:cNvSpPr>
          <p:nvPr>
            <p:ph type="body" idx="1"/>
          </p:nvPr>
        </p:nvSpPr>
        <p:spPr>
          <a:xfrm>
            <a:off x="457200" y="1600200"/>
            <a:ext cx="8305800" cy="990600"/>
          </a:xfrm>
        </p:spPr>
        <p:txBody>
          <a:bodyPr/>
          <a:lstStyle/>
          <a:p>
            <a:r>
              <a:rPr lang="en-US" altLang="zh-CN">
                <a:ea typeface="宋体" panose="02010600030101010101" pitchFamily="2" charset="-122"/>
              </a:rPr>
              <a:t>Line match and Word selection</a:t>
            </a:r>
          </a:p>
          <a:p>
            <a:pPr lvl="1"/>
            <a:r>
              <a:rPr lang="en-US" altLang="zh-CN">
                <a:ea typeface="宋体" panose="02010600030101010101" pitchFamily="2" charset="-122"/>
              </a:rPr>
              <a:t>must compare the tag in each valid line</a:t>
            </a:r>
          </a:p>
        </p:txBody>
      </p:sp>
      <p:grpSp>
        <p:nvGrpSpPr>
          <p:cNvPr id="174085" name="Group 4">
            <a:extLst>
              <a:ext uri="{FF2B5EF4-FFF2-40B4-BE49-F238E27FC236}">
                <a16:creationId xmlns:a16="http://schemas.microsoft.com/office/drawing/2014/main" id="{4B686154-741E-C744-A6F7-C47C69B8DC23}"/>
              </a:ext>
            </a:extLst>
          </p:cNvPr>
          <p:cNvGrpSpPr>
            <a:grpSpLocks/>
          </p:cNvGrpSpPr>
          <p:nvPr/>
        </p:nvGrpSpPr>
        <p:grpSpPr bwMode="auto">
          <a:xfrm>
            <a:off x="0" y="2568575"/>
            <a:ext cx="9067800" cy="3984625"/>
            <a:chOff x="0" y="1260"/>
            <a:chExt cx="5712" cy="2753"/>
          </a:xfrm>
        </p:grpSpPr>
        <p:sp>
          <p:nvSpPr>
            <p:cNvPr id="174086" name="Rectangle 5">
              <a:extLst>
                <a:ext uri="{FF2B5EF4-FFF2-40B4-BE49-F238E27FC236}">
                  <a16:creationId xmlns:a16="http://schemas.microsoft.com/office/drawing/2014/main" id="{2BCF9A4B-EA99-8249-8F14-E03FCA779E4D}"/>
                </a:ext>
              </a:extLst>
            </p:cNvPr>
            <p:cNvSpPr>
              <a:spLocks noChangeArrowheads="1"/>
            </p:cNvSpPr>
            <p:nvPr/>
          </p:nvSpPr>
          <p:spPr bwMode="auto">
            <a:xfrm>
              <a:off x="1332" y="1729"/>
              <a:ext cx="3664" cy="115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087" name="Rectangle 6">
              <a:extLst>
                <a:ext uri="{FF2B5EF4-FFF2-40B4-BE49-F238E27FC236}">
                  <a16:creationId xmlns:a16="http://schemas.microsoft.com/office/drawing/2014/main" id="{34A54CA8-C025-1D46-903D-7B1E4AEBF382}"/>
                </a:ext>
              </a:extLst>
            </p:cNvPr>
            <p:cNvSpPr>
              <a:spLocks noChangeArrowheads="1"/>
            </p:cNvSpPr>
            <p:nvPr/>
          </p:nvSpPr>
          <p:spPr bwMode="auto">
            <a:xfrm>
              <a:off x="1476" y="2045"/>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174088" name="Rectangle 7">
              <a:extLst>
                <a:ext uri="{FF2B5EF4-FFF2-40B4-BE49-F238E27FC236}">
                  <a16:creationId xmlns:a16="http://schemas.microsoft.com/office/drawing/2014/main" id="{4E8704CD-4B6C-5543-B026-BDB88BE77BF3}"/>
                </a:ext>
              </a:extLst>
            </p:cNvPr>
            <p:cNvSpPr>
              <a:spLocks noChangeArrowheads="1"/>
            </p:cNvSpPr>
            <p:nvPr/>
          </p:nvSpPr>
          <p:spPr bwMode="auto">
            <a:xfrm>
              <a:off x="1908" y="2045"/>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grpSp>
          <p:nvGrpSpPr>
            <p:cNvPr id="174089" name="Group 8">
              <a:extLst>
                <a:ext uri="{FF2B5EF4-FFF2-40B4-BE49-F238E27FC236}">
                  <a16:creationId xmlns:a16="http://schemas.microsoft.com/office/drawing/2014/main" id="{28C6F420-26D3-6D47-A76C-2FAC46992B49}"/>
                </a:ext>
              </a:extLst>
            </p:cNvPr>
            <p:cNvGrpSpPr>
              <a:grpSpLocks/>
            </p:cNvGrpSpPr>
            <p:nvPr/>
          </p:nvGrpSpPr>
          <p:grpSpPr bwMode="auto">
            <a:xfrm>
              <a:off x="2580" y="2303"/>
              <a:ext cx="2242" cy="193"/>
              <a:chOff x="2580" y="2044"/>
              <a:chExt cx="2242" cy="193"/>
            </a:xfrm>
          </p:grpSpPr>
          <p:sp>
            <p:nvSpPr>
              <p:cNvPr id="174159" name="Rectangle 9">
                <a:extLst>
                  <a:ext uri="{FF2B5EF4-FFF2-40B4-BE49-F238E27FC236}">
                    <a16:creationId xmlns:a16="http://schemas.microsoft.com/office/drawing/2014/main" id="{7FB7CBED-2EB8-8649-8A33-E9240B6FD420}"/>
                  </a:ext>
                </a:extLst>
              </p:cNvPr>
              <p:cNvSpPr>
                <a:spLocks noChangeArrowheads="1"/>
              </p:cNvSpPr>
              <p:nvPr/>
            </p:nvSpPr>
            <p:spPr bwMode="auto">
              <a:xfrm>
                <a:off x="341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0" name="Rectangle 10">
                <a:extLst>
                  <a:ext uri="{FF2B5EF4-FFF2-40B4-BE49-F238E27FC236}">
                    <a16:creationId xmlns:a16="http://schemas.microsoft.com/office/drawing/2014/main" id="{49286F6F-4332-EA4E-8023-6747C7F87368}"/>
                  </a:ext>
                </a:extLst>
              </p:cNvPr>
              <p:cNvSpPr>
                <a:spLocks noChangeArrowheads="1"/>
              </p:cNvSpPr>
              <p:nvPr/>
            </p:nvSpPr>
            <p:spPr bwMode="auto">
              <a:xfrm>
                <a:off x="2580"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1" name="Rectangle 11">
                <a:extLst>
                  <a:ext uri="{FF2B5EF4-FFF2-40B4-BE49-F238E27FC236}">
                    <a16:creationId xmlns:a16="http://schemas.microsoft.com/office/drawing/2014/main" id="{22D6F094-E57B-BA42-8724-F960394A74D9}"/>
                  </a:ext>
                </a:extLst>
              </p:cNvPr>
              <p:cNvSpPr>
                <a:spLocks noChangeArrowheads="1"/>
              </p:cNvSpPr>
              <p:nvPr/>
            </p:nvSpPr>
            <p:spPr bwMode="auto">
              <a:xfrm>
                <a:off x="286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2" name="Rectangle 12">
                <a:extLst>
                  <a:ext uri="{FF2B5EF4-FFF2-40B4-BE49-F238E27FC236}">
                    <a16:creationId xmlns:a16="http://schemas.microsoft.com/office/drawing/2014/main" id="{00E36138-D9CC-4249-B58A-12340C3EA03A}"/>
                  </a:ext>
                </a:extLst>
              </p:cNvPr>
              <p:cNvSpPr>
                <a:spLocks noChangeArrowheads="1"/>
              </p:cNvSpPr>
              <p:nvPr/>
            </p:nvSpPr>
            <p:spPr bwMode="auto">
              <a:xfrm>
                <a:off x="312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3" name="Rectangle 13">
                <a:extLst>
                  <a:ext uri="{FF2B5EF4-FFF2-40B4-BE49-F238E27FC236}">
                    <a16:creationId xmlns:a16="http://schemas.microsoft.com/office/drawing/2014/main" id="{DD097184-EDC4-FD4F-9159-9A157310F682}"/>
                  </a:ext>
                </a:extLst>
              </p:cNvPr>
              <p:cNvSpPr>
                <a:spLocks noChangeArrowheads="1"/>
              </p:cNvSpPr>
              <p:nvPr/>
            </p:nvSpPr>
            <p:spPr bwMode="auto">
              <a:xfrm>
                <a:off x="4516"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3</a:t>
                </a:r>
              </a:p>
            </p:txBody>
          </p:sp>
          <p:sp>
            <p:nvSpPr>
              <p:cNvPr id="174164" name="Rectangle 14">
                <a:extLst>
                  <a:ext uri="{FF2B5EF4-FFF2-40B4-BE49-F238E27FC236}">
                    <a16:creationId xmlns:a16="http://schemas.microsoft.com/office/drawing/2014/main" id="{9DF636AE-5C30-FA43-A611-9CFEEA4A087B}"/>
                  </a:ext>
                </a:extLst>
              </p:cNvPr>
              <p:cNvSpPr>
                <a:spLocks noChangeArrowheads="1"/>
              </p:cNvSpPr>
              <p:nvPr/>
            </p:nvSpPr>
            <p:spPr bwMode="auto">
              <a:xfrm>
                <a:off x="368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0</a:t>
                </a:r>
                <a:endParaRPr lang="en-US" altLang="zh-CN" sz="1600">
                  <a:latin typeface="Helvetica" pitchFamily="2" charset="0"/>
                </a:endParaRPr>
              </a:p>
            </p:txBody>
          </p:sp>
          <p:sp>
            <p:nvSpPr>
              <p:cNvPr id="174165" name="Rectangle 15">
                <a:extLst>
                  <a:ext uri="{FF2B5EF4-FFF2-40B4-BE49-F238E27FC236}">
                    <a16:creationId xmlns:a16="http://schemas.microsoft.com/office/drawing/2014/main" id="{90CC58BD-0A90-9C4C-AD83-10A5AACDE238}"/>
                  </a:ext>
                </a:extLst>
              </p:cNvPr>
              <p:cNvSpPr>
                <a:spLocks noChangeArrowheads="1"/>
              </p:cNvSpPr>
              <p:nvPr/>
            </p:nvSpPr>
            <p:spPr bwMode="auto">
              <a:xfrm>
                <a:off x="397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1</a:t>
                </a:r>
                <a:endParaRPr lang="en-US" altLang="zh-CN" sz="1600">
                  <a:latin typeface="Helvetica" pitchFamily="2" charset="0"/>
                </a:endParaRPr>
              </a:p>
            </p:txBody>
          </p:sp>
          <p:sp>
            <p:nvSpPr>
              <p:cNvPr id="174166" name="Rectangle 16">
                <a:extLst>
                  <a:ext uri="{FF2B5EF4-FFF2-40B4-BE49-F238E27FC236}">
                    <a16:creationId xmlns:a16="http://schemas.microsoft.com/office/drawing/2014/main" id="{E73EF322-5DC4-B74B-8EAB-AF7E5154F075}"/>
                  </a:ext>
                </a:extLst>
              </p:cNvPr>
              <p:cNvSpPr>
                <a:spLocks noChangeArrowheads="1"/>
              </p:cNvSpPr>
              <p:nvPr/>
            </p:nvSpPr>
            <p:spPr bwMode="auto">
              <a:xfrm>
                <a:off x="422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2</a:t>
                </a:r>
                <a:endParaRPr lang="en-US" altLang="zh-CN" sz="1600">
                  <a:latin typeface="Helvetica" pitchFamily="2" charset="0"/>
                </a:endParaRPr>
              </a:p>
            </p:txBody>
          </p:sp>
          <p:sp>
            <p:nvSpPr>
              <p:cNvPr id="174167" name="Rectangle 17">
                <a:extLst>
                  <a:ext uri="{FF2B5EF4-FFF2-40B4-BE49-F238E27FC236}">
                    <a16:creationId xmlns:a16="http://schemas.microsoft.com/office/drawing/2014/main" id="{C77BF85E-36F1-4242-925E-207BA8315C8D}"/>
                  </a:ext>
                </a:extLst>
              </p:cNvPr>
              <p:cNvSpPr>
                <a:spLocks noChangeArrowheads="1"/>
              </p:cNvSpPr>
              <p:nvPr/>
            </p:nvSpPr>
            <p:spPr bwMode="auto">
              <a:xfrm>
                <a:off x="3670" y="2044"/>
                <a:ext cx="1152"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sp>
          <p:nvSpPr>
            <p:cNvPr id="174090" name="Rectangle 18">
              <a:extLst>
                <a:ext uri="{FF2B5EF4-FFF2-40B4-BE49-F238E27FC236}">
                  <a16:creationId xmlns:a16="http://schemas.microsoft.com/office/drawing/2014/main" id="{F49A4CAA-07E9-B14D-AA93-84CFC823FF82}"/>
                </a:ext>
              </a:extLst>
            </p:cNvPr>
            <p:cNvSpPr>
              <a:spLocks noChangeArrowheads="1"/>
            </p:cNvSpPr>
            <p:nvPr/>
          </p:nvSpPr>
          <p:spPr bwMode="auto">
            <a:xfrm>
              <a:off x="149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74091" name="Rectangle 19">
              <a:extLst>
                <a:ext uri="{FF2B5EF4-FFF2-40B4-BE49-F238E27FC236}">
                  <a16:creationId xmlns:a16="http://schemas.microsoft.com/office/drawing/2014/main" id="{EC2F9408-7F23-E843-8DC1-7862E3F0E64D}"/>
                </a:ext>
              </a:extLst>
            </p:cNvPr>
            <p:cNvSpPr>
              <a:spLocks noChangeArrowheads="1"/>
            </p:cNvSpPr>
            <p:nvPr/>
          </p:nvSpPr>
          <p:spPr bwMode="auto">
            <a:xfrm>
              <a:off x="1924" y="179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1001</a:t>
              </a:r>
            </a:p>
          </p:txBody>
        </p:sp>
        <p:grpSp>
          <p:nvGrpSpPr>
            <p:cNvPr id="174092" name="Group 20">
              <a:extLst>
                <a:ext uri="{FF2B5EF4-FFF2-40B4-BE49-F238E27FC236}">
                  <a16:creationId xmlns:a16="http://schemas.microsoft.com/office/drawing/2014/main" id="{28A140D7-2568-1648-B187-BF55D183A028}"/>
                </a:ext>
              </a:extLst>
            </p:cNvPr>
            <p:cNvGrpSpPr>
              <a:grpSpLocks/>
            </p:cNvGrpSpPr>
            <p:nvPr/>
          </p:nvGrpSpPr>
          <p:grpSpPr bwMode="auto">
            <a:xfrm>
              <a:off x="2596" y="1797"/>
              <a:ext cx="2224" cy="192"/>
              <a:chOff x="2596" y="1797"/>
              <a:chExt cx="2224" cy="192"/>
            </a:xfrm>
          </p:grpSpPr>
          <p:sp>
            <p:nvSpPr>
              <p:cNvPr id="174151" name="Rectangle 21">
                <a:extLst>
                  <a:ext uri="{FF2B5EF4-FFF2-40B4-BE49-F238E27FC236}">
                    <a16:creationId xmlns:a16="http://schemas.microsoft.com/office/drawing/2014/main" id="{6B73C7D4-EC94-5E40-84C7-5A6E906263F2}"/>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2" name="Rectangle 22">
                <a:extLst>
                  <a:ext uri="{FF2B5EF4-FFF2-40B4-BE49-F238E27FC236}">
                    <a16:creationId xmlns:a16="http://schemas.microsoft.com/office/drawing/2014/main" id="{1D6F5C20-84B5-914C-8383-89DC77B779F9}"/>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3" name="Rectangle 23">
                <a:extLst>
                  <a:ext uri="{FF2B5EF4-FFF2-40B4-BE49-F238E27FC236}">
                    <a16:creationId xmlns:a16="http://schemas.microsoft.com/office/drawing/2014/main" id="{53D350D5-32EE-9A45-A821-705EFB51A6D8}"/>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4" name="Rectangle 24">
                <a:extLst>
                  <a:ext uri="{FF2B5EF4-FFF2-40B4-BE49-F238E27FC236}">
                    <a16:creationId xmlns:a16="http://schemas.microsoft.com/office/drawing/2014/main" id="{6FC1C8D2-3654-1943-B154-CD96DF3B8661}"/>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5" name="Rectangle 25">
                <a:extLst>
                  <a:ext uri="{FF2B5EF4-FFF2-40B4-BE49-F238E27FC236}">
                    <a16:creationId xmlns:a16="http://schemas.microsoft.com/office/drawing/2014/main" id="{41A9CE9F-B765-E649-9D95-5C76D45E0181}"/>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74156" name="Rectangle 26">
                <a:extLst>
                  <a:ext uri="{FF2B5EF4-FFF2-40B4-BE49-F238E27FC236}">
                    <a16:creationId xmlns:a16="http://schemas.microsoft.com/office/drawing/2014/main" id="{A3A002DA-3788-AA49-9F8B-6135BD28279E}"/>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7" name="Rectangle 27">
                <a:extLst>
                  <a:ext uri="{FF2B5EF4-FFF2-40B4-BE49-F238E27FC236}">
                    <a16:creationId xmlns:a16="http://schemas.microsoft.com/office/drawing/2014/main" id="{F69A2A0B-0FE4-A84A-A55E-959805DCBE51}"/>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8" name="Rectangle 28">
                <a:extLst>
                  <a:ext uri="{FF2B5EF4-FFF2-40B4-BE49-F238E27FC236}">
                    <a16:creationId xmlns:a16="http://schemas.microsoft.com/office/drawing/2014/main" id="{D0506413-4EC6-CB44-9A4E-10286F6893E0}"/>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grpSp>
        <p:sp>
          <p:nvSpPr>
            <p:cNvPr id="174093" name="Rectangle 29">
              <a:extLst>
                <a:ext uri="{FF2B5EF4-FFF2-40B4-BE49-F238E27FC236}">
                  <a16:creationId xmlns:a16="http://schemas.microsoft.com/office/drawing/2014/main" id="{9AD6AB82-FFD6-014D-A6FF-FFF30454F5A7}"/>
                </a:ext>
              </a:extLst>
            </p:cNvPr>
            <p:cNvSpPr>
              <a:spLocks noChangeArrowheads="1"/>
            </p:cNvSpPr>
            <p:nvPr/>
          </p:nvSpPr>
          <p:spPr bwMode="auto">
            <a:xfrm>
              <a:off x="2031" y="3437"/>
              <a:ext cx="4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grpSp>
          <p:nvGrpSpPr>
            <p:cNvPr id="174094" name="Group 30">
              <a:extLst>
                <a:ext uri="{FF2B5EF4-FFF2-40B4-BE49-F238E27FC236}">
                  <a16:creationId xmlns:a16="http://schemas.microsoft.com/office/drawing/2014/main" id="{3400E07C-25E8-EA4D-9108-D50DF683933C}"/>
                </a:ext>
              </a:extLst>
            </p:cNvPr>
            <p:cNvGrpSpPr>
              <a:grpSpLocks/>
            </p:cNvGrpSpPr>
            <p:nvPr/>
          </p:nvGrpSpPr>
          <p:grpSpPr bwMode="auto">
            <a:xfrm>
              <a:off x="1811" y="3628"/>
              <a:ext cx="2317" cy="306"/>
              <a:chOff x="1779" y="3628"/>
              <a:chExt cx="2317" cy="306"/>
            </a:xfrm>
          </p:grpSpPr>
          <p:sp>
            <p:nvSpPr>
              <p:cNvPr id="174147" name="Rectangle 31">
                <a:extLst>
                  <a:ext uri="{FF2B5EF4-FFF2-40B4-BE49-F238E27FC236}">
                    <a16:creationId xmlns:a16="http://schemas.microsoft.com/office/drawing/2014/main" id="{330307F0-DBC9-BD4B-994C-E06FE7A32026}"/>
                  </a:ext>
                </a:extLst>
              </p:cNvPr>
              <p:cNvSpPr>
                <a:spLocks noChangeArrowheads="1"/>
              </p:cNvSpPr>
              <p:nvPr/>
            </p:nvSpPr>
            <p:spPr bwMode="auto">
              <a:xfrm>
                <a:off x="3264" y="3628"/>
                <a:ext cx="720" cy="1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a:t>
                </a:r>
              </a:p>
            </p:txBody>
          </p:sp>
          <p:sp>
            <p:nvSpPr>
              <p:cNvPr id="174148" name="Rectangle 32">
                <a:extLst>
                  <a:ext uri="{FF2B5EF4-FFF2-40B4-BE49-F238E27FC236}">
                    <a16:creationId xmlns:a16="http://schemas.microsoft.com/office/drawing/2014/main" id="{96F8A820-BDD7-B944-91B8-560F5C22DA98}"/>
                  </a:ext>
                </a:extLst>
              </p:cNvPr>
              <p:cNvSpPr>
                <a:spLocks noChangeArrowheads="1"/>
              </p:cNvSpPr>
              <p:nvPr/>
            </p:nvSpPr>
            <p:spPr bwMode="auto">
              <a:xfrm>
                <a:off x="1840" y="3628"/>
                <a:ext cx="1424" cy="1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74149" name="Text Box 33">
                <a:extLst>
                  <a:ext uri="{FF2B5EF4-FFF2-40B4-BE49-F238E27FC236}">
                    <a16:creationId xmlns:a16="http://schemas.microsoft.com/office/drawing/2014/main" id="{03961874-4964-664A-92B9-649279138F35}"/>
                  </a:ext>
                </a:extLst>
              </p:cNvPr>
              <p:cNvSpPr txBox="1">
                <a:spLocks noChangeArrowheads="1"/>
              </p:cNvSpPr>
              <p:nvPr/>
            </p:nvSpPr>
            <p:spPr bwMode="auto">
              <a:xfrm>
                <a:off x="3936" y="3765"/>
                <a:ext cx="16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74150" name="Text Box 34">
                <a:extLst>
                  <a:ext uri="{FF2B5EF4-FFF2-40B4-BE49-F238E27FC236}">
                    <a16:creationId xmlns:a16="http://schemas.microsoft.com/office/drawing/2014/main" id="{B04DEBCF-BA9E-A24F-8E4B-4D9F0C89D08B}"/>
                  </a:ext>
                </a:extLst>
              </p:cNvPr>
              <p:cNvSpPr txBox="1">
                <a:spLocks noChangeArrowheads="1"/>
              </p:cNvSpPr>
              <p:nvPr/>
            </p:nvSpPr>
            <p:spPr bwMode="auto">
              <a:xfrm>
                <a:off x="1779" y="3765"/>
                <a:ext cx="2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000">
                    <a:latin typeface="Helvetica" pitchFamily="2" charset="0"/>
                  </a:rPr>
                  <a:t>m-1</a:t>
                </a:r>
              </a:p>
            </p:txBody>
          </p:sp>
        </p:grpSp>
        <p:sp>
          <p:nvSpPr>
            <p:cNvPr id="174095" name="Rectangle 35">
              <a:extLst>
                <a:ext uri="{FF2B5EF4-FFF2-40B4-BE49-F238E27FC236}">
                  <a16:creationId xmlns:a16="http://schemas.microsoft.com/office/drawing/2014/main" id="{3D1D735F-7424-A144-A2F2-1AB03B01D638}"/>
                </a:ext>
              </a:extLst>
            </p:cNvPr>
            <p:cNvSpPr>
              <a:spLocks noChangeArrowheads="1"/>
            </p:cNvSpPr>
            <p:nvPr/>
          </p:nvSpPr>
          <p:spPr bwMode="auto">
            <a:xfrm>
              <a:off x="3424" y="3446"/>
              <a:ext cx="4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74096" name="Rectangle 36">
              <a:extLst>
                <a:ext uri="{FF2B5EF4-FFF2-40B4-BE49-F238E27FC236}">
                  <a16:creationId xmlns:a16="http://schemas.microsoft.com/office/drawing/2014/main" id="{348D9D84-8521-8049-B898-879762124833}"/>
                </a:ext>
              </a:extLst>
            </p:cNvPr>
            <p:cNvSpPr>
              <a:spLocks noChangeArrowheads="1"/>
            </p:cNvSpPr>
            <p:nvPr/>
          </p:nvSpPr>
          <p:spPr bwMode="auto">
            <a:xfrm>
              <a:off x="2076" y="3782"/>
              <a:ext cx="3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74097" name="Rectangle 37">
              <a:extLst>
                <a:ext uri="{FF2B5EF4-FFF2-40B4-BE49-F238E27FC236}">
                  <a16:creationId xmlns:a16="http://schemas.microsoft.com/office/drawing/2014/main" id="{B4F83DBC-A7A9-3646-A34D-2FD00A46EBF4}"/>
                </a:ext>
              </a:extLst>
            </p:cNvPr>
            <p:cNvSpPr>
              <a:spLocks noChangeArrowheads="1"/>
            </p:cNvSpPr>
            <p:nvPr/>
          </p:nvSpPr>
          <p:spPr bwMode="auto">
            <a:xfrm>
              <a:off x="3232" y="3783"/>
              <a:ext cx="8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sp>
          <p:nvSpPr>
            <p:cNvPr id="174098" name="Text Box 38">
              <a:extLst>
                <a:ext uri="{FF2B5EF4-FFF2-40B4-BE49-F238E27FC236}">
                  <a16:creationId xmlns:a16="http://schemas.microsoft.com/office/drawing/2014/main" id="{94882DD2-C584-7743-875B-0C52C35F7F18}"/>
                </a:ext>
              </a:extLst>
            </p:cNvPr>
            <p:cNvSpPr txBox="1">
              <a:spLocks noChangeArrowheads="1"/>
            </p:cNvSpPr>
            <p:nvPr/>
          </p:nvSpPr>
          <p:spPr bwMode="auto">
            <a:xfrm>
              <a:off x="1462" y="1269"/>
              <a:ext cx="3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74099" name="AutoShape 39">
              <a:extLst>
                <a:ext uri="{FF2B5EF4-FFF2-40B4-BE49-F238E27FC236}">
                  <a16:creationId xmlns:a16="http://schemas.microsoft.com/office/drawing/2014/main" id="{FA577595-90AC-F949-9EAD-B13FA424B6D5}"/>
                </a:ext>
              </a:extLst>
            </p:cNvPr>
            <p:cNvSpPr>
              <a:spLocks/>
            </p:cNvSpPr>
            <p:nvPr/>
          </p:nvSpPr>
          <p:spPr bwMode="auto">
            <a:xfrm rot="-5400000">
              <a:off x="3602" y="3080"/>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74100" name="AutoShape 40">
              <a:extLst>
                <a:ext uri="{FF2B5EF4-FFF2-40B4-BE49-F238E27FC236}">
                  <a16:creationId xmlns:a16="http://schemas.microsoft.com/office/drawing/2014/main" id="{F896211F-2217-9044-8F6C-5700F72D104E}"/>
                </a:ext>
              </a:extLst>
            </p:cNvPr>
            <p:cNvSpPr>
              <a:spLocks/>
            </p:cNvSpPr>
            <p:nvPr/>
          </p:nvSpPr>
          <p:spPr bwMode="auto">
            <a:xfrm rot="-5400000">
              <a:off x="2142" y="3080"/>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74101" name="Text Box 41">
              <a:extLst>
                <a:ext uri="{FF2B5EF4-FFF2-40B4-BE49-F238E27FC236}">
                  <a16:creationId xmlns:a16="http://schemas.microsoft.com/office/drawing/2014/main" id="{308E37EB-A62D-EA45-BE06-F6E336B89815}"/>
                </a:ext>
              </a:extLst>
            </p:cNvPr>
            <p:cNvSpPr txBox="1">
              <a:spLocks noChangeArrowheads="1"/>
            </p:cNvSpPr>
            <p:nvPr/>
          </p:nvSpPr>
          <p:spPr bwMode="auto">
            <a:xfrm>
              <a:off x="2047" y="2936"/>
              <a:ext cx="30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a:t>
              </a:r>
            </a:p>
          </p:txBody>
        </p:sp>
        <p:sp>
          <p:nvSpPr>
            <p:cNvPr id="174102" name="Line 42">
              <a:extLst>
                <a:ext uri="{FF2B5EF4-FFF2-40B4-BE49-F238E27FC236}">
                  <a16:creationId xmlns:a16="http://schemas.microsoft.com/office/drawing/2014/main" id="{AD75F53B-FFAE-E746-AEBF-7DE54C45CB86}"/>
                </a:ext>
              </a:extLst>
            </p:cNvPr>
            <p:cNvSpPr>
              <a:spLocks noChangeShapeType="1"/>
            </p:cNvSpPr>
            <p:nvPr/>
          </p:nvSpPr>
          <p:spPr bwMode="auto">
            <a:xfrm>
              <a:off x="2192" y="3148"/>
              <a:ext cx="0" cy="23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3" name="Line 43">
              <a:extLst>
                <a:ext uri="{FF2B5EF4-FFF2-40B4-BE49-F238E27FC236}">
                  <a16:creationId xmlns:a16="http://schemas.microsoft.com/office/drawing/2014/main" id="{055169F3-DCC4-B948-829A-BCB08652BCF8}"/>
                </a:ext>
              </a:extLst>
            </p:cNvPr>
            <p:cNvSpPr>
              <a:spLocks noChangeShapeType="1"/>
            </p:cNvSpPr>
            <p:nvPr/>
          </p:nvSpPr>
          <p:spPr bwMode="auto">
            <a:xfrm flipV="1">
              <a:off x="3644" y="3166"/>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4" name="Line 44">
              <a:extLst>
                <a:ext uri="{FF2B5EF4-FFF2-40B4-BE49-F238E27FC236}">
                  <a16:creationId xmlns:a16="http://schemas.microsoft.com/office/drawing/2014/main" id="{3A6ECB8E-B066-654D-B74C-D8FB75D5994E}"/>
                </a:ext>
              </a:extLst>
            </p:cNvPr>
            <p:cNvSpPr>
              <a:spLocks noChangeShapeType="1"/>
            </p:cNvSpPr>
            <p:nvPr/>
          </p:nvSpPr>
          <p:spPr bwMode="auto">
            <a:xfrm>
              <a:off x="3648" y="3170"/>
              <a:ext cx="0" cy="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5" name="Text Box 45">
              <a:extLst>
                <a:ext uri="{FF2B5EF4-FFF2-40B4-BE49-F238E27FC236}">
                  <a16:creationId xmlns:a16="http://schemas.microsoft.com/office/drawing/2014/main" id="{03FF33CB-5E0E-4940-B482-05FAB48672BF}"/>
                </a:ext>
              </a:extLst>
            </p:cNvPr>
            <p:cNvSpPr txBox="1">
              <a:spLocks noChangeArrowheads="1"/>
            </p:cNvSpPr>
            <p:nvPr/>
          </p:nvSpPr>
          <p:spPr bwMode="auto">
            <a:xfrm>
              <a:off x="3884" y="2846"/>
              <a:ext cx="1828"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(3) </a:t>
              </a:r>
              <a:r>
                <a:rPr lang="en-US" altLang="zh-CN" sz="1600">
                  <a:latin typeface="Helvetica" pitchFamily="2" charset="0"/>
                </a:rPr>
                <a:t>If (1) and (2), then </a:t>
              </a:r>
            </a:p>
            <a:p>
              <a:pPr algn="ctr">
                <a:spcBef>
                  <a:spcPct val="0"/>
                </a:spcBef>
                <a:buFontTx/>
                <a:buNone/>
              </a:pPr>
              <a:r>
                <a:rPr lang="en-US" altLang="zh-CN" sz="1600">
                  <a:latin typeface="Helvetica" pitchFamily="2" charset="0"/>
                </a:rPr>
                <a:t>cache hit, and</a:t>
              </a:r>
            </a:p>
            <a:p>
              <a:pPr algn="ctr">
                <a:spcBef>
                  <a:spcPct val="0"/>
                </a:spcBef>
                <a:buFontTx/>
                <a:buNone/>
              </a:pPr>
              <a:r>
                <a:rPr lang="en-US" altLang="zh-CN" sz="1600">
                  <a:latin typeface="Helvetica" pitchFamily="2" charset="0"/>
                </a:rPr>
                <a:t> block  offset selects </a:t>
              </a:r>
            </a:p>
            <a:p>
              <a:pPr algn="ctr">
                <a:spcBef>
                  <a:spcPct val="0"/>
                </a:spcBef>
                <a:buFontTx/>
                <a:buNone/>
              </a:pPr>
              <a:r>
                <a:rPr lang="en-US" altLang="zh-CN" sz="1600">
                  <a:latin typeface="Helvetica" pitchFamily="2" charset="0"/>
                </a:rPr>
                <a:t>starting byte.</a:t>
              </a:r>
            </a:p>
          </p:txBody>
        </p:sp>
        <p:sp>
          <p:nvSpPr>
            <p:cNvPr id="174106" name="Text Box 46">
              <a:extLst>
                <a:ext uri="{FF2B5EF4-FFF2-40B4-BE49-F238E27FC236}">
                  <a16:creationId xmlns:a16="http://schemas.microsoft.com/office/drawing/2014/main" id="{F2DA015F-09EA-254A-8E81-1F957D021952}"/>
                </a:ext>
              </a:extLst>
            </p:cNvPr>
            <p:cNvSpPr txBox="1">
              <a:spLocks noChangeArrowheads="1"/>
            </p:cNvSpPr>
            <p:nvPr/>
          </p:nvSpPr>
          <p:spPr bwMode="auto">
            <a:xfrm>
              <a:off x="0" y="2894"/>
              <a:ext cx="2076"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(2) </a:t>
              </a:r>
              <a:r>
                <a:rPr lang="en-US" altLang="zh-CN" sz="1600">
                  <a:latin typeface="Helvetica" pitchFamily="2" charset="0"/>
                </a:rPr>
                <a:t>The tag bits in one  </a:t>
              </a:r>
            </a:p>
            <a:p>
              <a:pPr algn="ctr">
                <a:spcBef>
                  <a:spcPct val="0"/>
                </a:spcBef>
                <a:buFontTx/>
                <a:buNone/>
              </a:pPr>
              <a:r>
                <a:rPr lang="en-US" altLang="zh-CN" sz="1600">
                  <a:latin typeface="Helvetica" pitchFamily="2" charset="0"/>
                </a:rPr>
                <a:t>of the cache lines must </a:t>
              </a:r>
            </a:p>
            <a:p>
              <a:pPr algn="ctr">
                <a:spcBef>
                  <a:spcPct val="0"/>
                </a:spcBef>
                <a:buFontTx/>
                <a:buNone/>
              </a:pPr>
              <a:r>
                <a:rPr lang="en-US" altLang="zh-CN" sz="1600">
                  <a:latin typeface="Helvetica" pitchFamily="2" charset="0"/>
                </a:rPr>
                <a:t>match the tag bits in</a:t>
              </a:r>
            </a:p>
            <a:p>
              <a:pPr algn="ctr">
                <a:spcBef>
                  <a:spcPct val="0"/>
                </a:spcBef>
                <a:buFontTx/>
                <a:buNone/>
              </a:pPr>
              <a:r>
                <a:rPr lang="en-US" altLang="zh-CN" sz="1600">
                  <a:latin typeface="Helvetica" pitchFamily="2" charset="0"/>
                </a:rPr>
                <a:t>the address</a:t>
              </a:r>
            </a:p>
          </p:txBody>
        </p:sp>
        <p:sp>
          <p:nvSpPr>
            <p:cNvPr id="174107" name="Line 47">
              <a:extLst>
                <a:ext uri="{FF2B5EF4-FFF2-40B4-BE49-F238E27FC236}">
                  <a16:creationId xmlns:a16="http://schemas.microsoft.com/office/drawing/2014/main" id="{31FD489D-75A5-3642-8E37-6056D7E67007}"/>
                </a:ext>
              </a:extLst>
            </p:cNvPr>
            <p:cNvSpPr>
              <a:spLocks noChangeShapeType="1"/>
            </p:cNvSpPr>
            <p:nvPr/>
          </p:nvSpPr>
          <p:spPr bwMode="auto">
            <a:xfrm flipV="1">
              <a:off x="1536" y="1505"/>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8" name="Text Box 48">
              <a:extLst>
                <a:ext uri="{FF2B5EF4-FFF2-40B4-BE49-F238E27FC236}">
                  <a16:creationId xmlns:a16="http://schemas.microsoft.com/office/drawing/2014/main" id="{3D156B65-5776-9341-90D9-F3420F151C2F}"/>
                </a:ext>
              </a:extLst>
            </p:cNvPr>
            <p:cNvSpPr txBox="1">
              <a:spLocks noChangeArrowheads="1"/>
            </p:cNvSpPr>
            <p:nvPr/>
          </p:nvSpPr>
          <p:spPr bwMode="auto">
            <a:xfrm>
              <a:off x="1785" y="1260"/>
              <a:ext cx="18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 </a:t>
              </a:r>
              <a:r>
                <a:rPr lang="en-US" altLang="zh-CN" sz="1600">
                  <a:latin typeface="Helvetica" pitchFamily="2" charset="0"/>
                </a:rPr>
                <a:t>The valid bit must be set.</a:t>
              </a:r>
            </a:p>
          </p:txBody>
        </p:sp>
        <p:sp>
          <p:nvSpPr>
            <p:cNvPr id="174109" name="Rectangle 49">
              <a:extLst>
                <a:ext uri="{FF2B5EF4-FFF2-40B4-BE49-F238E27FC236}">
                  <a16:creationId xmlns:a16="http://schemas.microsoft.com/office/drawing/2014/main" id="{FB2397A1-6B4F-9445-8A31-55C266DC6F5F}"/>
                </a:ext>
              </a:extLst>
            </p:cNvPr>
            <p:cNvSpPr>
              <a:spLocks noChangeArrowheads="1"/>
            </p:cNvSpPr>
            <p:nvPr/>
          </p:nvSpPr>
          <p:spPr bwMode="auto">
            <a:xfrm>
              <a:off x="343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3</a:t>
              </a:r>
            </a:p>
          </p:txBody>
        </p:sp>
        <p:sp>
          <p:nvSpPr>
            <p:cNvPr id="174110" name="Rectangle 50">
              <a:extLst>
                <a:ext uri="{FF2B5EF4-FFF2-40B4-BE49-F238E27FC236}">
                  <a16:creationId xmlns:a16="http://schemas.microsoft.com/office/drawing/2014/main" id="{C04AE5DF-0BDE-EE43-A624-F27C6682166D}"/>
                </a:ext>
              </a:extLst>
            </p:cNvPr>
            <p:cNvSpPr>
              <a:spLocks noChangeArrowheads="1"/>
            </p:cNvSpPr>
            <p:nvPr/>
          </p:nvSpPr>
          <p:spPr bwMode="auto">
            <a:xfrm>
              <a:off x="2598"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74111" name="Rectangle 51">
              <a:extLst>
                <a:ext uri="{FF2B5EF4-FFF2-40B4-BE49-F238E27FC236}">
                  <a16:creationId xmlns:a16="http://schemas.microsoft.com/office/drawing/2014/main" id="{6E6E5D60-FFDD-734A-B1AF-A8E58B66173E}"/>
                </a:ext>
              </a:extLst>
            </p:cNvPr>
            <p:cNvSpPr>
              <a:spLocks noChangeArrowheads="1"/>
            </p:cNvSpPr>
            <p:nvPr/>
          </p:nvSpPr>
          <p:spPr bwMode="auto">
            <a:xfrm>
              <a:off x="288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1</a:t>
              </a:r>
            </a:p>
          </p:txBody>
        </p:sp>
        <p:sp>
          <p:nvSpPr>
            <p:cNvPr id="174112" name="Rectangle 52">
              <a:extLst>
                <a:ext uri="{FF2B5EF4-FFF2-40B4-BE49-F238E27FC236}">
                  <a16:creationId xmlns:a16="http://schemas.microsoft.com/office/drawing/2014/main" id="{5BC3140A-F64A-9348-A251-144A14EB949E}"/>
                </a:ext>
              </a:extLst>
            </p:cNvPr>
            <p:cNvSpPr>
              <a:spLocks noChangeArrowheads="1"/>
            </p:cNvSpPr>
            <p:nvPr/>
          </p:nvSpPr>
          <p:spPr bwMode="auto">
            <a:xfrm>
              <a:off x="314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2</a:t>
              </a:r>
            </a:p>
          </p:txBody>
        </p:sp>
        <p:sp>
          <p:nvSpPr>
            <p:cNvPr id="174113" name="Rectangle 53">
              <a:extLst>
                <a:ext uri="{FF2B5EF4-FFF2-40B4-BE49-F238E27FC236}">
                  <a16:creationId xmlns:a16="http://schemas.microsoft.com/office/drawing/2014/main" id="{1FB448D3-02F3-F145-A506-52CE5A7C9C47}"/>
                </a:ext>
              </a:extLst>
            </p:cNvPr>
            <p:cNvSpPr>
              <a:spLocks noChangeArrowheads="1"/>
            </p:cNvSpPr>
            <p:nvPr/>
          </p:nvSpPr>
          <p:spPr bwMode="auto">
            <a:xfrm>
              <a:off x="4534"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7</a:t>
              </a:r>
            </a:p>
          </p:txBody>
        </p:sp>
        <p:sp>
          <p:nvSpPr>
            <p:cNvPr id="174114" name="Rectangle 54">
              <a:extLst>
                <a:ext uri="{FF2B5EF4-FFF2-40B4-BE49-F238E27FC236}">
                  <a16:creationId xmlns:a16="http://schemas.microsoft.com/office/drawing/2014/main" id="{DE76C3A3-8B50-6740-85CD-6145279694FB}"/>
                </a:ext>
              </a:extLst>
            </p:cNvPr>
            <p:cNvSpPr>
              <a:spLocks noChangeArrowheads="1"/>
            </p:cNvSpPr>
            <p:nvPr/>
          </p:nvSpPr>
          <p:spPr bwMode="auto">
            <a:xfrm>
              <a:off x="370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4</a:t>
              </a:r>
            </a:p>
          </p:txBody>
        </p:sp>
        <p:sp>
          <p:nvSpPr>
            <p:cNvPr id="174115" name="Rectangle 55">
              <a:extLst>
                <a:ext uri="{FF2B5EF4-FFF2-40B4-BE49-F238E27FC236}">
                  <a16:creationId xmlns:a16="http://schemas.microsoft.com/office/drawing/2014/main" id="{3EF566BB-36C6-544D-8BE9-958EDDD24A34}"/>
                </a:ext>
              </a:extLst>
            </p:cNvPr>
            <p:cNvSpPr>
              <a:spLocks noChangeArrowheads="1"/>
            </p:cNvSpPr>
            <p:nvPr/>
          </p:nvSpPr>
          <p:spPr bwMode="auto">
            <a:xfrm>
              <a:off x="399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5</a:t>
              </a:r>
            </a:p>
          </p:txBody>
        </p:sp>
        <p:sp>
          <p:nvSpPr>
            <p:cNvPr id="174116" name="Rectangle 56">
              <a:extLst>
                <a:ext uri="{FF2B5EF4-FFF2-40B4-BE49-F238E27FC236}">
                  <a16:creationId xmlns:a16="http://schemas.microsoft.com/office/drawing/2014/main" id="{2FAE884D-28F7-9A4F-ACEB-D2C2FDEBFD5D}"/>
                </a:ext>
              </a:extLst>
            </p:cNvPr>
            <p:cNvSpPr>
              <a:spLocks noChangeArrowheads="1"/>
            </p:cNvSpPr>
            <p:nvPr/>
          </p:nvSpPr>
          <p:spPr bwMode="auto">
            <a:xfrm>
              <a:off x="424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6</a:t>
              </a:r>
            </a:p>
          </p:txBody>
        </p:sp>
        <p:sp>
          <p:nvSpPr>
            <p:cNvPr id="174117" name="Rectangle 57">
              <a:extLst>
                <a:ext uri="{FF2B5EF4-FFF2-40B4-BE49-F238E27FC236}">
                  <a16:creationId xmlns:a16="http://schemas.microsoft.com/office/drawing/2014/main" id="{47F29051-F741-B445-A43E-41FA3FEE78F1}"/>
                </a:ext>
              </a:extLst>
            </p:cNvPr>
            <p:cNvSpPr>
              <a:spLocks noChangeArrowheads="1"/>
            </p:cNvSpPr>
            <p:nvPr/>
          </p:nvSpPr>
          <p:spPr bwMode="auto">
            <a:xfrm>
              <a:off x="1488" y="2304"/>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74118" name="Rectangle 58">
              <a:extLst>
                <a:ext uri="{FF2B5EF4-FFF2-40B4-BE49-F238E27FC236}">
                  <a16:creationId xmlns:a16="http://schemas.microsoft.com/office/drawing/2014/main" id="{8B45D876-C12D-B34E-93B5-37445F704903}"/>
                </a:ext>
              </a:extLst>
            </p:cNvPr>
            <p:cNvSpPr>
              <a:spLocks noChangeArrowheads="1"/>
            </p:cNvSpPr>
            <p:nvPr/>
          </p:nvSpPr>
          <p:spPr bwMode="auto">
            <a:xfrm>
              <a:off x="1488" y="2592"/>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174119" name="Rectangle 59">
              <a:extLst>
                <a:ext uri="{FF2B5EF4-FFF2-40B4-BE49-F238E27FC236}">
                  <a16:creationId xmlns:a16="http://schemas.microsoft.com/office/drawing/2014/main" id="{46758B33-7FEE-E24B-8A82-487B7DA8D43B}"/>
                </a:ext>
              </a:extLst>
            </p:cNvPr>
            <p:cNvSpPr>
              <a:spLocks noChangeArrowheads="1"/>
            </p:cNvSpPr>
            <p:nvPr/>
          </p:nvSpPr>
          <p:spPr bwMode="auto">
            <a:xfrm>
              <a:off x="1920" y="2304"/>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74120" name="Rectangle 60">
              <a:extLst>
                <a:ext uri="{FF2B5EF4-FFF2-40B4-BE49-F238E27FC236}">
                  <a16:creationId xmlns:a16="http://schemas.microsoft.com/office/drawing/2014/main" id="{89AB996F-0D09-D447-B225-7591CC70266F}"/>
                </a:ext>
              </a:extLst>
            </p:cNvPr>
            <p:cNvSpPr>
              <a:spLocks noChangeArrowheads="1"/>
            </p:cNvSpPr>
            <p:nvPr/>
          </p:nvSpPr>
          <p:spPr bwMode="auto">
            <a:xfrm>
              <a:off x="1920" y="2592"/>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1110</a:t>
              </a:r>
            </a:p>
          </p:txBody>
        </p:sp>
        <p:grpSp>
          <p:nvGrpSpPr>
            <p:cNvPr id="174121" name="Group 61">
              <a:extLst>
                <a:ext uri="{FF2B5EF4-FFF2-40B4-BE49-F238E27FC236}">
                  <a16:creationId xmlns:a16="http://schemas.microsoft.com/office/drawing/2014/main" id="{00E3E0D0-F1B4-154B-AA1B-7D3FDFA92887}"/>
                </a:ext>
              </a:extLst>
            </p:cNvPr>
            <p:cNvGrpSpPr>
              <a:grpSpLocks/>
            </p:cNvGrpSpPr>
            <p:nvPr/>
          </p:nvGrpSpPr>
          <p:grpSpPr bwMode="auto">
            <a:xfrm>
              <a:off x="2592" y="2064"/>
              <a:ext cx="2224" cy="192"/>
              <a:chOff x="2596" y="1797"/>
              <a:chExt cx="2224" cy="192"/>
            </a:xfrm>
          </p:grpSpPr>
          <p:sp>
            <p:nvSpPr>
              <p:cNvPr id="174139" name="Rectangle 62">
                <a:extLst>
                  <a:ext uri="{FF2B5EF4-FFF2-40B4-BE49-F238E27FC236}">
                    <a16:creationId xmlns:a16="http://schemas.microsoft.com/office/drawing/2014/main" id="{60BC5398-0849-8045-8A77-920D4D3A4BC5}"/>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0" name="Rectangle 63">
                <a:extLst>
                  <a:ext uri="{FF2B5EF4-FFF2-40B4-BE49-F238E27FC236}">
                    <a16:creationId xmlns:a16="http://schemas.microsoft.com/office/drawing/2014/main" id="{DC61F5FF-9F98-3443-B4E9-361277863D15}"/>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1" name="Rectangle 64">
                <a:extLst>
                  <a:ext uri="{FF2B5EF4-FFF2-40B4-BE49-F238E27FC236}">
                    <a16:creationId xmlns:a16="http://schemas.microsoft.com/office/drawing/2014/main" id="{FDB2DE14-7714-D142-881F-E86905F39901}"/>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2" name="Rectangle 65">
                <a:extLst>
                  <a:ext uri="{FF2B5EF4-FFF2-40B4-BE49-F238E27FC236}">
                    <a16:creationId xmlns:a16="http://schemas.microsoft.com/office/drawing/2014/main" id="{EEFDE635-2477-904C-BC66-E59D008708EE}"/>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3" name="Rectangle 66">
                <a:extLst>
                  <a:ext uri="{FF2B5EF4-FFF2-40B4-BE49-F238E27FC236}">
                    <a16:creationId xmlns:a16="http://schemas.microsoft.com/office/drawing/2014/main" id="{1947B48A-5333-C94B-A6C3-6A9DBD57A635}"/>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74144" name="Rectangle 67">
                <a:extLst>
                  <a:ext uri="{FF2B5EF4-FFF2-40B4-BE49-F238E27FC236}">
                    <a16:creationId xmlns:a16="http://schemas.microsoft.com/office/drawing/2014/main" id="{20B03B93-3040-A34E-A0F7-0F7EC4948547}"/>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5" name="Rectangle 68">
                <a:extLst>
                  <a:ext uri="{FF2B5EF4-FFF2-40B4-BE49-F238E27FC236}">
                    <a16:creationId xmlns:a16="http://schemas.microsoft.com/office/drawing/2014/main" id="{C4F9ED79-2E1B-5F4D-8DA2-DA2EE3BF7F4B}"/>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6" name="Rectangle 69">
                <a:extLst>
                  <a:ext uri="{FF2B5EF4-FFF2-40B4-BE49-F238E27FC236}">
                    <a16:creationId xmlns:a16="http://schemas.microsoft.com/office/drawing/2014/main" id="{B5CD2DDF-1FCF-C446-AB87-6E7A5C261E93}"/>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grpSp>
        <p:grpSp>
          <p:nvGrpSpPr>
            <p:cNvPr id="174122" name="Group 70">
              <a:extLst>
                <a:ext uri="{FF2B5EF4-FFF2-40B4-BE49-F238E27FC236}">
                  <a16:creationId xmlns:a16="http://schemas.microsoft.com/office/drawing/2014/main" id="{2277AABB-8673-034F-9BFF-3F3398B4300B}"/>
                </a:ext>
              </a:extLst>
            </p:cNvPr>
            <p:cNvGrpSpPr>
              <a:grpSpLocks/>
            </p:cNvGrpSpPr>
            <p:nvPr/>
          </p:nvGrpSpPr>
          <p:grpSpPr bwMode="auto">
            <a:xfrm>
              <a:off x="2592" y="2592"/>
              <a:ext cx="2224" cy="192"/>
              <a:chOff x="2596" y="1797"/>
              <a:chExt cx="2224" cy="192"/>
            </a:xfrm>
          </p:grpSpPr>
          <p:sp>
            <p:nvSpPr>
              <p:cNvPr id="174131" name="Rectangle 71">
                <a:extLst>
                  <a:ext uri="{FF2B5EF4-FFF2-40B4-BE49-F238E27FC236}">
                    <a16:creationId xmlns:a16="http://schemas.microsoft.com/office/drawing/2014/main" id="{B3ECC532-079D-FC48-AD55-D25EA24ED6CD}"/>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2" name="Rectangle 72">
                <a:extLst>
                  <a:ext uri="{FF2B5EF4-FFF2-40B4-BE49-F238E27FC236}">
                    <a16:creationId xmlns:a16="http://schemas.microsoft.com/office/drawing/2014/main" id="{5F244870-AAD4-6B41-9820-9F6FF35B7E11}"/>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3" name="Rectangle 73">
                <a:extLst>
                  <a:ext uri="{FF2B5EF4-FFF2-40B4-BE49-F238E27FC236}">
                    <a16:creationId xmlns:a16="http://schemas.microsoft.com/office/drawing/2014/main" id="{550F0FBF-7865-304C-A984-88BF1413F402}"/>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4" name="Rectangle 74">
                <a:extLst>
                  <a:ext uri="{FF2B5EF4-FFF2-40B4-BE49-F238E27FC236}">
                    <a16:creationId xmlns:a16="http://schemas.microsoft.com/office/drawing/2014/main" id="{3BD299BC-4086-744C-9941-3CC93715215D}"/>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5" name="Rectangle 75">
                <a:extLst>
                  <a:ext uri="{FF2B5EF4-FFF2-40B4-BE49-F238E27FC236}">
                    <a16:creationId xmlns:a16="http://schemas.microsoft.com/office/drawing/2014/main" id="{0A9C699C-8E2F-F34A-BB6C-8A8495970ECD}"/>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74136" name="Rectangle 76">
                <a:extLst>
                  <a:ext uri="{FF2B5EF4-FFF2-40B4-BE49-F238E27FC236}">
                    <a16:creationId xmlns:a16="http://schemas.microsoft.com/office/drawing/2014/main" id="{7290640C-2776-DD4B-84B5-F411DE9DF2AC}"/>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7" name="Rectangle 77">
                <a:extLst>
                  <a:ext uri="{FF2B5EF4-FFF2-40B4-BE49-F238E27FC236}">
                    <a16:creationId xmlns:a16="http://schemas.microsoft.com/office/drawing/2014/main" id="{DAE9FD60-2AA8-8542-BC88-6C9F7A40C388}"/>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8" name="Rectangle 78">
                <a:extLst>
                  <a:ext uri="{FF2B5EF4-FFF2-40B4-BE49-F238E27FC236}">
                    <a16:creationId xmlns:a16="http://schemas.microsoft.com/office/drawing/2014/main" id="{B8B65B92-42B5-194F-A99D-146C4DAA9CDC}"/>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grpSp>
        <p:sp>
          <p:nvSpPr>
            <p:cNvPr id="174123" name="Line 79">
              <a:extLst>
                <a:ext uri="{FF2B5EF4-FFF2-40B4-BE49-F238E27FC236}">
                  <a16:creationId xmlns:a16="http://schemas.microsoft.com/office/drawing/2014/main" id="{A2BF832D-ACD5-F249-8CD1-87529636C23F}"/>
                </a:ext>
              </a:extLst>
            </p:cNvPr>
            <p:cNvSpPr>
              <a:spLocks noChangeShapeType="1"/>
            </p:cNvSpPr>
            <p:nvPr/>
          </p:nvSpPr>
          <p:spPr bwMode="auto">
            <a:xfrm flipH="1" flipV="1">
              <a:off x="3840" y="2496"/>
              <a:ext cx="0"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4" name="Line 80">
              <a:extLst>
                <a:ext uri="{FF2B5EF4-FFF2-40B4-BE49-F238E27FC236}">
                  <a16:creationId xmlns:a16="http://schemas.microsoft.com/office/drawing/2014/main" id="{1FC86E07-375E-0840-BAA2-4293117B05BA}"/>
                </a:ext>
              </a:extLst>
            </p:cNvPr>
            <p:cNvSpPr>
              <a:spLocks noChangeShapeType="1"/>
            </p:cNvSpPr>
            <p:nvPr/>
          </p:nvSpPr>
          <p:spPr bwMode="auto">
            <a:xfrm flipV="1">
              <a:off x="1584" y="1505"/>
              <a:ext cx="0" cy="5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5" name="Line 81">
              <a:extLst>
                <a:ext uri="{FF2B5EF4-FFF2-40B4-BE49-F238E27FC236}">
                  <a16:creationId xmlns:a16="http://schemas.microsoft.com/office/drawing/2014/main" id="{B5F16E2E-2CF2-E94A-9723-BD5167500845}"/>
                </a:ext>
              </a:extLst>
            </p:cNvPr>
            <p:cNvSpPr>
              <a:spLocks noChangeShapeType="1"/>
            </p:cNvSpPr>
            <p:nvPr/>
          </p:nvSpPr>
          <p:spPr bwMode="auto">
            <a:xfrm flipV="1">
              <a:off x="1680" y="1488"/>
              <a:ext cx="0" cy="8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6" name="Line 82">
              <a:extLst>
                <a:ext uri="{FF2B5EF4-FFF2-40B4-BE49-F238E27FC236}">
                  <a16:creationId xmlns:a16="http://schemas.microsoft.com/office/drawing/2014/main" id="{FA6E69E5-80CC-074B-A15B-C230B5BA578E}"/>
                </a:ext>
              </a:extLst>
            </p:cNvPr>
            <p:cNvSpPr>
              <a:spLocks noChangeShapeType="1"/>
            </p:cNvSpPr>
            <p:nvPr/>
          </p:nvSpPr>
          <p:spPr bwMode="auto">
            <a:xfrm flipV="1">
              <a:off x="1728" y="1488"/>
              <a:ext cx="0" cy="11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7" name="Line 83">
              <a:extLst>
                <a:ext uri="{FF2B5EF4-FFF2-40B4-BE49-F238E27FC236}">
                  <a16:creationId xmlns:a16="http://schemas.microsoft.com/office/drawing/2014/main" id="{599CDA54-B380-BF45-AB7D-94F8E76B71A4}"/>
                </a:ext>
              </a:extLst>
            </p:cNvPr>
            <p:cNvSpPr>
              <a:spLocks noChangeShapeType="1"/>
            </p:cNvSpPr>
            <p:nvPr/>
          </p:nvSpPr>
          <p:spPr bwMode="auto">
            <a:xfrm flipH="1">
              <a:off x="1968" y="1987"/>
              <a:ext cx="7" cy="10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8" name="Line 84">
              <a:extLst>
                <a:ext uri="{FF2B5EF4-FFF2-40B4-BE49-F238E27FC236}">
                  <a16:creationId xmlns:a16="http://schemas.microsoft.com/office/drawing/2014/main" id="{0632DC8E-47C0-1A48-93CE-34C4133EAA6D}"/>
                </a:ext>
              </a:extLst>
            </p:cNvPr>
            <p:cNvSpPr>
              <a:spLocks noChangeShapeType="1"/>
            </p:cNvSpPr>
            <p:nvPr/>
          </p:nvSpPr>
          <p:spPr bwMode="auto">
            <a:xfrm flipH="1">
              <a:off x="2056" y="2227"/>
              <a:ext cx="8" cy="79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9" name="Line 85">
              <a:extLst>
                <a:ext uri="{FF2B5EF4-FFF2-40B4-BE49-F238E27FC236}">
                  <a16:creationId xmlns:a16="http://schemas.microsoft.com/office/drawing/2014/main" id="{DE0AEC74-B6EF-F746-BE05-5EBECF9713BE}"/>
                </a:ext>
              </a:extLst>
            </p:cNvPr>
            <p:cNvSpPr>
              <a:spLocks noChangeShapeType="1"/>
            </p:cNvSpPr>
            <p:nvPr/>
          </p:nvSpPr>
          <p:spPr bwMode="auto">
            <a:xfrm flipH="1">
              <a:off x="2448" y="2803"/>
              <a:ext cx="8" cy="22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30" name="Line 86">
              <a:extLst>
                <a:ext uri="{FF2B5EF4-FFF2-40B4-BE49-F238E27FC236}">
                  <a16:creationId xmlns:a16="http://schemas.microsoft.com/office/drawing/2014/main" id="{2AFAEC03-4795-F146-AF77-A580320EF2EE}"/>
                </a:ext>
              </a:extLst>
            </p:cNvPr>
            <p:cNvSpPr>
              <a:spLocks noChangeShapeType="1"/>
            </p:cNvSpPr>
            <p:nvPr/>
          </p:nvSpPr>
          <p:spPr bwMode="auto">
            <a:xfrm flipH="1">
              <a:off x="2400" y="2467"/>
              <a:ext cx="0" cy="55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92D693D-5018-5446-9EDF-73EE3E613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88D421A-07C4-8545-9016-852CA31100EE}" type="slidenum">
              <a:rPr lang="zh-CN" altLang="en-US" sz="1400">
                <a:latin typeface="Times New Roman" panose="02020603050405020304" pitchFamily="18" charset="0"/>
              </a:rPr>
              <a:pPr>
                <a:spcBef>
                  <a:spcPct val="0"/>
                </a:spcBef>
                <a:buFontTx/>
                <a:buNone/>
              </a:pPr>
              <a:t>9</a:t>
            </a:fld>
            <a:endParaRPr lang="en-US" altLang="zh-CN" sz="1400">
              <a:latin typeface="Times New Roman" panose="02020603050405020304" pitchFamily="18" charset="0"/>
            </a:endParaRPr>
          </a:p>
        </p:txBody>
      </p:sp>
      <p:sp>
        <p:nvSpPr>
          <p:cNvPr id="20483" name="Rectangle 2">
            <a:extLst>
              <a:ext uri="{FF2B5EF4-FFF2-40B4-BE49-F238E27FC236}">
                <a16:creationId xmlns:a16="http://schemas.microsoft.com/office/drawing/2014/main" id="{D3C02871-CD70-DF48-88D1-F2A456A9015F}"/>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45060" name="Rectangle 3">
            <a:extLst>
              <a:ext uri="{FF2B5EF4-FFF2-40B4-BE49-F238E27FC236}">
                <a16:creationId xmlns:a16="http://schemas.microsoft.com/office/drawing/2014/main" id="{D5276C5A-3159-A643-9817-A91D11D882D8}"/>
              </a:ext>
            </a:extLst>
          </p:cNvPr>
          <p:cNvSpPr>
            <a:spLocks noGrp="1" noChangeArrowheads="1"/>
          </p:cNvSpPr>
          <p:nvPr>
            <p:ph type="body" idx="1"/>
          </p:nvPr>
        </p:nvSpPr>
        <p:spPr>
          <a:xfrm>
            <a:off x="457200" y="1600200"/>
            <a:ext cx="8305800" cy="4343400"/>
          </a:xfrm>
        </p:spPr>
        <p:txBody>
          <a:bodyPr/>
          <a:lstStyle/>
          <a:p>
            <a:pPr>
              <a:lnSpc>
                <a:spcPct val="120000"/>
              </a:lnSpc>
              <a:defRPr/>
            </a:pPr>
            <a:r>
              <a:rPr lang="en-US" altLang="zh-CN" sz="2400" dirty="0">
                <a:effectLst>
                  <a:outerShdw blurRad="38100" dist="38100" dir="2700000" algn="tl">
                    <a:srgbClr val="000000">
                      <a:alpha val="43137"/>
                    </a:srgbClr>
                  </a:outerShdw>
                </a:effectLst>
                <a:ea typeface="宋体" pitchFamily="2" charset="-122"/>
              </a:rPr>
              <a:t>Locality of the instruction fetch</a:t>
            </a:r>
          </a:p>
          <a:p>
            <a:pPr lvl="1">
              <a:lnSpc>
                <a:spcPct val="120000"/>
              </a:lnSpc>
              <a:defRPr/>
            </a:pPr>
            <a:r>
              <a:rPr lang="en-US" altLang="zh-CN" sz="2000" dirty="0">
                <a:ea typeface="宋体" pitchFamily="2" charset="-122"/>
              </a:rPr>
              <a:t>Spatial locality</a:t>
            </a:r>
          </a:p>
          <a:p>
            <a:pPr lvl="2">
              <a:lnSpc>
                <a:spcPct val="120000"/>
              </a:lnSpc>
              <a:defRPr/>
            </a:pPr>
            <a:r>
              <a:rPr lang="en-US" altLang="zh-CN" sz="1800" dirty="0">
                <a:ea typeface="宋体" pitchFamily="2" charset="-122"/>
              </a:rPr>
              <a:t>In most cases, programs are executed in </a:t>
            </a:r>
            <a:r>
              <a:rPr lang="en-US" altLang="zh-CN" sz="1800" dirty="0">
                <a:solidFill>
                  <a:srgbClr val="FF0000"/>
                </a:solidFill>
                <a:ea typeface="宋体" pitchFamily="2" charset="-122"/>
              </a:rPr>
              <a:t>sequential</a:t>
            </a:r>
            <a:r>
              <a:rPr lang="en-US" altLang="zh-CN" sz="1800" dirty="0">
                <a:ea typeface="宋体" pitchFamily="2" charset="-122"/>
              </a:rPr>
              <a:t> order</a:t>
            </a:r>
          </a:p>
          <a:p>
            <a:pPr lvl="1">
              <a:lnSpc>
                <a:spcPct val="120000"/>
              </a:lnSpc>
              <a:defRPr/>
            </a:pPr>
            <a:r>
              <a:rPr lang="en-US" altLang="zh-CN" sz="2000" dirty="0">
                <a:ea typeface="宋体" pitchFamily="2" charset="-122"/>
              </a:rPr>
              <a:t>Temporal locality</a:t>
            </a:r>
          </a:p>
          <a:p>
            <a:pPr lvl="2">
              <a:lnSpc>
                <a:spcPct val="120000"/>
              </a:lnSpc>
              <a:defRPr/>
            </a:pPr>
            <a:r>
              <a:rPr lang="en-US" altLang="zh-CN" sz="1800" dirty="0">
                <a:ea typeface="宋体" pitchFamily="2" charset="-122"/>
              </a:rPr>
              <a:t>Instructions in </a:t>
            </a:r>
            <a:r>
              <a:rPr lang="en-US" altLang="zh-CN" sz="1800" dirty="0">
                <a:solidFill>
                  <a:srgbClr val="FF0000"/>
                </a:solidFill>
                <a:ea typeface="宋体" pitchFamily="2" charset="-122"/>
              </a:rPr>
              <a:t>loops</a:t>
            </a:r>
            <a:r>
              <a:rPr lang="en-US" altLang="zh-CN" sz="1800" dirty="0">
                <a:ea typeface="宋体" pitchFamily="2" charset="-122"/>
              </a:rPr>
              <a:t> may be executed many times</a:t>
            </a:r>
          </a:p>
        </p:txBody>
      </p:sp>
    </p:spTree>
  </p:cSld>
  <p:clrMapOvr>
    <a:masterClrMapping/>
  </p:clrMapOvr>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745</TotalTime>
  <Words>5568</Words>
  <Application>Microsoft Macintosh PowerPoint</Application>
  <PresentationFormat>如螢幕大小 (4:3)</PresentationFormat>
  <Paragraphs>2155</Paragraphs>
  <Slides>84</Slides>
  <Notes>84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84</vt:i4>
      </vt:variant>
    </vt:vector>
  </HeadingPairs>
  <TitlesOfParts>
    <vt:vector size="92" baseType="lpstr">
      <vt:lpstr>Nanum Myeongjo</vt:lpstr>
      <vt:lpstr>Arial</vt:lpstr>
      <vt:lpstr>Calibri</vt:lpstr>
      <vt:lpstr>Comic Sans MS</vt:lpstr>
      <vt:lpstr>Courier New</vt:lpstr>
      <vt:lpstr>Helvetica</vt:lpstr>
      <vt:lpstr>Times New Roman</vt:lpstr>
      <vt:lpstr>icfp99</vt:lpstr>
      <vt:lpstr>Memory Hierarchy (Ⅱ)</vt:lpstr>
      <vt:lpstr>Outline</vt:lpstr>
      <vt:lpstr>Locality</vt:lpstr>
      <vt:lpstr>Locality</vt:lpstr>
      <vt:lpstr>Locality</vt:lpstr>
      <vt:lpstr>Locality</vt:lpstr>
      <vt:lpstr>Stride-1 reference pattern</vt:lpstr>
      <vt:lpstr>Stride-N reference pattern</vt:lpstr>
      <vt:lpstr>Locality</vt:lpstr>
      <vt:lpstr>Locality</vt:lpstr>
      <vt:lpstr>Memory Hierarchy</vt:lpstr>
      <vt:lpstr>Memory Hierarchy</vt:lpstr>
      <vt:lpstr>PowerPoint 簡報</vt:lpstr>
      <vt:lpstr>PowerPoint 簡報</vt:lpstr>
      <vt:lpstr>General Cache Concepts</vt:lpstr>
      <vt:lpstr>General Cache Concepts: Hit</vt:lpstr>
      <vt:lpstr>General Cache Concepts: Miss</vt:lpstr>
      <vt:lpstr>Types of Cache Misses</vt:lpstr>
      <vt:lpstr>Types of Cache Misses</vt:lpstr>
      <vt:lpstr>General Cache Concepts: Miss</vt:lpstr>
      <vt:lpstr>Caches</vt:lpstr>
      <vt:lpstr>PowerPoint 簡報</vt:lpstr>
      <vt:lpstr>Examples of Caching in the Hierarchy</vt:lpstr>
      <vt:lpstr>Cache Memory</vt:lpstr>
      <vt:lpstr>Cache Memory</vt:lpstr>
      <vt:lpstr>Cache Memory</vt:lpstr>
      <vt:lpstr>Inserting a cache between the CPU and main memory</vt:lpstr>
      <vt:lpstr>Memory Accessing</vt:lpstr>
      <vt:lpstr>Generic Cache Memory Organization</vt:lpstr>
      <vt:lpstr>Cache Memory</vt:lpstr>
      <vt:lpstr>Cache Memory</vt:lpstr>
      <vt:lpstr>Addressing caches</vt:lpstr>
      <vt:lpstr>Direct-mapped cache</vt:lpstr>
      <vt:lpstr>Accessing Direct-Mapped Caches</vt:lpstr>
      <vt:lpstr>Set selection</vt:lpstr>
      <vt:lpstr>Line matching</vt:lpstr>
      <vt:lpstr>Word Extraction</vt:lpstr>
      <vt:lpstr>Simple Memory System Cache</vt:lpstr>
      <vt:lpstr>Simple Memory System Cache</vt:lpstr>
      <vt:lpstr>Simple Memory System Cache</vt:lpstr>
      <vt:lpstr>Address Translation Example</vt:lpstr>
      <vt:lpstr>Line Replacement on Misses</vt:lpstr>
      <vt:lpstr>Check the cache line</vt:lpstr>
      <vt:lpstr>Get the Address of the Starting Byte</vt:lpstr>
      <vt:lpstr>Read the Block from the Memory </vt:lpstr>
      <vt:lpstr>Read the Block from the Memory </vt:lpstr>
      <vt:lpstr>Read the Block from the Memory </vt:lpstr>
      <vt:lpstr>Read the Block from the Memory </vt:lpstr>
      <vt:lpstr>Read the Block from the Memory </vt:lpstr>
      <vt:lpstr>Cache line, set and block</vt:lpstr>
      <vt:lpstr>Direct-mapped cache simulation</vt:lpstr>
      <vt:lpstr>Direct-mapped cache simulation</vt:lpstr>
      <vt:lpstr>Direct-mapped cache simulation</vt:lpstr>
      <vt:lpstr>Direct-mapped cache simulation</vt:lpstr>
      <vt:lpstr>Direct-mapped cache simulation</vt:lpstr>
      <vt:lpstr>Direct-mapped cache simulation</vt:lpstr>
      <vt:lpstr>Direct-mapped cache simulation</vt:lpstr>
      <vt:lpstr>Conflict Misses in Direct-Mapped Caches</vt:lpstr>
      <vt:lpstr>Conflict Misses in Direct-Mapped Caches</vt:lpstr>
      <vt:lpstr>Conflict Misses in Direct-Mapped Caches</vt:lpstr>
      <vt:lpstr>Conflict Misses in Direct-Mapped Caches</vt:lpstr>
      <vt:lpstr>Direct-mapped cache simulation</vt:lpstr>
      <vt:lpstr>Why use middle bits as index?</vt:lpstr>
      <vt:lpstr>Direct-mapped cache simulation</vt:lpstr>
      <vt:lpstr>Why use middle bits as index?</vt:lpstr>
      <vt:lpstr>Why use middle bits as index?</vt:lpstr>
      <vt:lpstr>Why use middle bits as index?</vt:lpstr>
      <vt:lpstr>Set associative caches</vt:lpstr>
      <vt:lpstr>Accessing set associative caches</vt:lpstr>
      <vt:lpstr>Accessing set associative caches</vt:lpstr>
      <vt:lpstr>Associative Cache</vt:lpstr>
      <vt:lpstr>Simple Memory System Cache</vt:lpstr>
      <vt:lpstr>Simple Memory System Cache</vt:lpstr>
      <vt:lpstr>Address Translation Example</vt:lpstr>
      <vt:lpstr>Set Associative Cache Simulation</vt:lpstr>
      <vt:lpstr>Set Associative Cache Simulation</vt:lpstr>
      <vt:lpstr>Set Associative Cache Simulation</vt:lpstr>
      <vt:lpstr>Set Associative Cache Simulation</vt:lpstr>
      <vt:lpstr>Set Associative Cache Simulation</vt:lpstr>
      <vt:lpstr>Line Replacement on Misses</vt:lpstr>
      <vt:lpstr>Set Associative Cache Simulation</vt:lpstr>
      <vt:lpstr>Set Associative Cache Simulation</vt:lpstr>
      <vt:lpstr>Fully associative caches</vt:lpstr>
      <vt:lpstr>Accessing fully associative caches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(Ⅱ)</dc:title>
  <dc:creator>Microsoft Office User</dc:creator>
  <cp:lastModifiedBy>Qingping Yue</cp:lastModifiedBy>
  <cp:revision>37</cp:revision>
  <dcterms:created xsi:type="dcterms:W3CDTF">2016-03-17T14:07:43Z</dcterms:created>
  <dcterms:modified xsi:type="dcterms:W3CDTF">2020-08-05T09:32:16Z</dcterms:modified>
</cp:coreProperties>
</file>