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349" r:id="rId2"/>
    <p:sldId id="280" r:id="rId3"/>
    <p:sldId id="286" r:id="rId4"/>
    <p:sldId id="311" r:id="rId5"/>
    <p:sldId id="287" r:id="rId6"/>
    <p:sldId id="288" r:id="rId7"/>
    <p:sldId id="291" r:id="rId8"/>
    <p:sldId id="348" r:id="rId9"/>
    <p:sldId id="405" r:id="rId10"/>
    <p:sldId id="404" r:id="rId11"/>
    <p:sldId id="292" r:id="rId12"/>
    <p:sldId id="293" r:id="rId13"/>
    <p:sldId id="406" r:id="rId14"/>
    <p:sldId id="407" r:id="rId15"/>
    <p:sldId id="408" r:id="rId16"/>
    <p:sldId id="409" r:id="rId17"/>
    <p:sldId id="410" r:id="rId18"/>
    <p:sldId id="294" r:id="rId19"/>
    <p:sldId id="295" r:id="rId20"/>
    <p:sldId id="327" r:id="rId21"/>
    <p:sldId id="328" r:id="rId22"/>
    <p:sldId id="297" r:id="rId23"/>
    <p:sldId id="411" r:id="rId24"/>
    <p:sldId id="329" r:id="rId25"/>
    <p:sldId id="298" r:id="rId26"/>
    <p:sldId id="403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8" r:id="rId40"/>
    <p:sldId id="399" r:id="rId41"/>
    <p:sldId id="400" r:id="rId42"/>
    <p:sldId id="401" r:id="rId43"/>
    <p:sldId id="40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90000" autoAdjust="0"/>
  </p:normalViewPr>
  <p:slideViewPr>
    <p:cSldViewPr>
      <p:cViewPr varScale="1">
        <p:scale>
          <a:sx n="72" d="100"/>
          <a:sy n="72" d="100"/>
        </p:scale>
        <p:origin x="192" y="1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24.xml"/><Relationship Id="rId1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010DECF-151C-7043-9652-891E0F9436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5F0E0D-A0A2-8B49-8247-4054765908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D862921-FE34-6547-A1F8-2202B22CD3E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EF99E4F-E40B-7946-9433-1BA62F5916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0E3E56E-9EE4-A548-ABD8-E9425AB7C9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ACC20A9-8B7B-3544-ACBE-1EE808ADD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 smtClean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C9887C86-836C-A34F-AFAF-22D01DE72A8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077CF36-308A-EC49-AEBF-AABF4CEB6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1A0F04-30D0-8141-A7D5-CB1D741DB258}" type="slidenum">
              <a:rPr lang="zh-CN" altLang="en-US" sz="1200">
                <a:latin typeface="Nanum Myeongjo" panose="02020603020101020101" pitchFamily="18" charset="-127"/>
              </a:rPr>
              <a:pPr/>
              <a:t>1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1F94034-7112-314C-A9A7-D2613F7E8C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1A4422E-50BB-9F41-8428-BD6A6B10B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1402509-DC06-0644-9A55-39CF7DBAB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5469F6B-B399-CF42-BDCC-0A532C871E3D}" type="slidenum">
              <a:rPr lang="zh-CN" altLang="en-US" sz="1200">
                <a:latin typeface="Nanum Myeongjo" panose="02020603020101020101" pitchFamily="18" charset="-127"/>
              </a:rPr>
              <a:pPr/>
              <a:t>10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DA9134D-2B9F-404C-8607-5BFB092234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FF1F437-D1DE-3547-868C-0E52FDDBF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E1B6C5E-285C-094B-8428-7E00456589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445CB415-03F1-F64F-AC66-C020CE192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D18FDA73-4599-B84C-9BE3-FCE39E6961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B6F8D474-03FB-1B42-B384-2D6EC289F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DAA86279-B546-964A-951E-25BF63DB48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EB59D45-9D11-2E40-8CF2-10EF20F7A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B3196CD-9D05-2A40-A603-95AEE4EFD7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76112E0D-EF69-FE47-94CB-85E8DF5E6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6BA4C09-BEA3-3441-A527-F8E3C077BD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DDA45437-CEBF-4D49-BE9A-6170198B5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7DD74307-3B96-D449-BE32-B8159B8723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3187CF67-6A39-AD4A-837C-370A2E75A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267CED50-374E-2447-8AB9-A428ED0596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E2AC3673-AC2C-B144-B5FF-E8516540A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1262FD98-7E34-CB43-9C8D-244BF42BC4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1B0DC4DE-A183-DB48-9CFA-D4D8016A4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6E3B00C9-78FD-424F-A46D-7A1E83210A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50F17F10-C252-034D-8A5F-2DCEEE78E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6D0E00C9-BD41-014B-8360-E439498EFC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F5C4767-9550-4D4E-B050-043560E1E3CE}" type="slidenum">
              <a:rPr lang="zh-CN" altLang="en-US" sz="1200">
                <a:latin typeface="Nanum Myeongjo" panose="02020603020101020101" pitchFamily="18" charset="-127"/>
              </a:rPr>
              <a:pPr/>
              <a:t>2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206FAF1-F16E-D24B-B336-FF06F82DF1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6184C69-9096-AD47-BD64-94FF3CB19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89B27D20-00CD-B64A-8557-1BA1F9A520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B6F6F2EC-E8D6-9D4D-9B8B-CD0160D48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5AC7985-E5F7-F349-B325-D2A84BADBB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DA40C11A-65D2-6745-8A22-B625330C2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0EC22AF-1831-034F-9D4C-78CCF946BF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69564868-9695-1646-8C0D-72007D5FC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好像这个</a:t>
            </a:r>
            <a:r>
              <a:rPr lang="en-US" altLang="zh-CN"/>
              <a:t>Min</a:t>
            </a:r>
            <a:r>
              <a:rPr lang="zh-CN" altLang="en-US"/>
              <a:t>可以简化的。求</a:t>
            </a:r>
            <a:r>
              <a:rPr lang="en-US" altLang="zh-CN"/>
              <a:t>B</a:t>
            </a:r>
            <a:r>
              <a:rPr lang="zh-CN" altLang="en-US"/>
              <a:t>时，条件可以为：</a:t>
            </a:r>
            <a:r>
              <a:rPr lang="en-US" altLang="zh-CN"/>
              <a:t>B&lt;C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00EE6F6C-FFE6-DD41-8879-4AF95A6868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EE4D4A41-52A1-B840-B5EF-1A0C839A3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A1714AB-4E52-8844-A4D6-6CB59673A9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B9E51E50-BE41-964E-B7ED-EFB4CB0A5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好像这个</a:t>
            </a:r>
            <a:r>
              <a:rPr lang="en-US" altLang="zh-CN"/>
              <a:t>Min</a:t>
            </a:r>
            <a:r>
              <a:rPr lang="zh-CN" altLang="en-US"/>
              <a:t>可以简化的。求</a:t>
            </a:r>
            <a:r>
              <a:rPr lang="en-US" altLang="zh-CN"/>
              <a:t>B</a:t>
            </a:r>
            <a:r>
              <a:rPr lang="zh-CN" altLang="en-US"/>
              <a:t>时，条件可以为：</a:t>
            </a:r>
            <a:r>
              <a:rPr lang="en-US" altLang="zh-CN"/>
              <a:t>B&lt;C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0BAF5AF5-B3F9-F84F-805F-B90582F03A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7F0F271-89ED-5546-ABC0-362B74579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B31B08F6-B963-E44E-8775-AAE61C4236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110E60-8F57-C045-816F-3C25ACC884A2}" type="slidenum">
              <a:rPr lang="zh-CN" altLang="en-US" sz="1200">
                <a:latin typeface="Nanum Myeongjo" panose="02020603020101020101" pitchFamily="18" charset="-127"/>
              </a:rPr>
              <a:pPr/>
              <a:t>26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77F4010-823B-DC47-9843-C5F34A718D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2BF6EBE-8B5B-6B42-9B40-D34F3ED71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33A530A4-67A0-2F46-BCB7-7A1241CFA8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3F77C543-DF8E-5E41-A02B-ECF6D22EE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3082530-7FE5-AB46-B0AC-1502148733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21A48201-1893-314D-B351-8572C4B1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FC39E1AE-0057-0142-8B8D-E296773F3E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56A8D99E-252D-6848-9ECC-DD9A40D0F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9F3FAC43-05C2-F74A-A742-1D57593126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B98B2600-2639-214B-A28C-AD24D935A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51C6634B-3D29-5042-899D-C58A0E0BA3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12FB1FC4-8138-EF45-A151-BF74CBE01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DCCC9BA7-0886-AD4A-A28F-F9CEC67DA6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8CD08787-A9C2-D441-B912-4170CA03F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3997D0B3-662D-3846-9E77-B8E17F6D8D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2FAC0D36-F08B-3F4D-84F6-5D5520856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4C3C013A-0EE1-094D-B30F-8AA2CA7E6B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FA2178C-A312-1C4C-8701-7C32086DD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810B081F-26E1-E349-AA4A-DDE85E6790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0D228E2A-0A83-6C40-BCD9-F351AFB9C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390ACF36-BC8D-FA4D-BD4A-75BA57EC61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4CC6D786-2EB3-2B48-AC4C-9AA0B3E17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F46F355A-BA58-9B42-A135-8C78519002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ABD70EC1-05D8-9D4B-B369-C9BF6DF5C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10C3FDCF-49BE-F644-A46A-2CB46372F4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2656010D-79A9-7A41-804C-98A341F5D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3C0F43CF-5B4B-5147-8DA5-3B9799426D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9CA70BF5-04B3-B744-93BF-E36ADE834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1EDDD984-CD99-4F46-9C26-6C5873FD30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60B24798-6066-AB48-9423-CD8E2F758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92401BC-D694-9047-8B94-41F3C37BB9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05012E4-25F3-FF4A-A9C5-9F4B8FF1D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8A4421E3-7AD5-3B4F-AE69-6307EC1FF2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E3D54CBC-2094-724A-8554-CC9011E2B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52D39CB0-D6FF-A647-8053-FA9E7D581E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7DD9BB6B-3597-2244-8300-61A639223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6B047FDF-073C-3546-81A6-45BFE26D5E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F441A707-8A87-F741-97CD-6B5CECF0F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2A2EC6E0-60C3-4549-BABC-F0DB5C93DF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6950434E-41E9-9B4D-ADD6-C7FB2DCEB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09E3908F-CEBC-6141-9345-4513C4C1E3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27524B0-398B-6742-BECC-8203EEE12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6EF3647-D8D0-A64E-91DA-6F5A619B49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F9B9B02-F78E-5D4E-8EF0-BAB1C4E4A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EFD90A2-C27D-3147-822F-A178C8B907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E4F8089-7A53-F043-A20F-C2D51049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66EC28E7-1B22-C04E-998E-1BAEF228EB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035C3A0-CE35-B249-8087-909DC92AF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67C1CBD-D262-A643-BF39-29F0940BDC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B69399A6-D416-E240-A3AC-25D34FBFB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2EDDB4DA-B676-764B-869B-1810F7440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5115-9B02-CD44-90C2-A449A75B513D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FCC1C18-C57F-994C-BE36-D1AC2459B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31BAA4F-7551-1E44-B8EE-98103179C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35A33D-7A4B-5146-9206-72007622C6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2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96C638-A666-4E4C-8F4F-20BE84BA16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04E7-8B1C-1A4C-87F8-05554E1E2BB4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72B3F6-8634-8449-8BC1-AFD3167C90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D96247-EF92-F146-BAE5-82ED64B836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78309-DBE7-7141-83F7-11C28A2A87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17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E1B334-F588-B340-ACB5-FA8C45FB5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25638-4D32-7549-ACB9-AA23FDFA2422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E30043-F31E-414C-9485-16DCF5164E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AB6ABB-705E-B546-A216-170C0E380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5C10F-B050-4E40-9ACB-21AA40989E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39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45403-F180-A84B-9524-69E8C08F8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B3B35-1F7A-E344-8694-CD09978DA05D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D72B6E-4C00-BD4D-91A0-14AEE41A5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F3CA6-121F-1541-B6F4-DD4CF5C44B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2D96B-8D50-9643-8007-408A0360FD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6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F62A32-9C60-284F-B059-CCF9D8758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183BA-D6FB-1D41-91AF-C2E539AD9A24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98169A-CC37-8546-B9E9-219611E7D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3D6EE3-7BCE-8441-92C9-CC1597853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105B3-ADAB-9C48-AB28-B1645CA7D1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9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679748-25B1-3542-A3E4-599441EDD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F7B78-FEEF-AB40-BE47-CE8A59C44F3C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77C2C8-B0E9-C74F-A32E-3E1EB3946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623E30-1520-DC46-8335-0CB426487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E7395-F040-C04F-B200-E3E2609B27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86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A4E68-D668-CC44-9F7D-0D2A616040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1325-EB7D-C444-A90C-97BCE07A3DCF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5C0E9-9F38-684A-B84D-C174335276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0E526-D7AC-2C4C-B4A0-57005A59D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2D342-0049-8345-955D-BE92A987CA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6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ED3FD1-9765-2242-A929-D2C25515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4675B-2939-8A4B-8F54-917CB1DDEC7E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BF0A06-7AB0-0046-A307-0BD4FE0D4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773922-DBD0-1143-A727-2DF9C88B9F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01614-047F-3847-B203-C5C25FD03B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1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31BA7D-411E-524B-86AE-BC847C743C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FC229-1B13-974C-B68B-74A91BEB038E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436F66-41C0-824A-B6B4-9D2AF212CF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E7B212-6049-054F-B8A3-5BD2B3136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47BB-0C38-504A-ADCF-9CC3A94782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65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AFB50F-BB81-8949-937D-426632F956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EED4C-67FB-C345-A72E-EAFE526027DC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1B20B3-66D0-6749-BE31-607EEC469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C557C4-1DF4-8647-B80D-2662CFCA7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EDB1-5A38-D840-92B0-6DFB40A2FA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23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9B624-224C-CA49-9185-DFC72B3FF5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B9C8D-B2F9-1742-8C53-DB899F4BB76D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8DE56-C42B-B845-ACDD-C53F469D3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DA32F-78D8-AA48-B443-F3716259C5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AC7AE-4C5C-2E41-87B7-B6A6A4D4A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86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5A981-EDF3-4E40-829C-32F6C080E4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6B057-1E55-1249-A80A-9A78AD291826}" type="datetime1">
              <a:rPr lang="zh-CN" altLang="en-US"/>
              <a:pPr>
                <a:defRPr/>
              </a:pPr>
              <a:t>2020/7/14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0C4DB-85DC-4542-BB4A-4C6ECAE21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B500C-23A2-014A-8A65-F7C51E201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8871F-0323-C347-8AC9-8F8AB8D3CC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10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387C05-4DDB-6347-AA0B-3ECA53138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476D61-68F0-1F4F-ADB0-92367E1F0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7D164C6-0D53-4649-895A-0AD62F9F55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E86277E8-ADE6-0841-8C5D-D7617AF360D0}" type="datetime1">
              <a:rPr lang="zh-CN" altLang="en-US" smtClean="0"/>
              <a:pPr>
                <a:defRPr/>
              </a:pPr>
              <a:t>2020/7/14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D2DF14A-6ADD-0D4F-B968-7754C5AA96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4C60F82-E5B4-064D-BAFC-A70B2BD643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 smtClean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D341DCF6-4DF6-C049-97C6-6F1F2175BFE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463611A8-AC27-0042-8502-91666EF6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30">
            <a:extLst>
              <a:ext uri="{FF2B5EF4-FFF2-40B4-BE49-F238E27FC236}">
                <a16:creationId xmlns:a16="http://schemas.microsoft.com/office/drawing/2014/main" id="{629C260E-A568-0F42-85A7-A3B611FE72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7335D-7C9F-3D41-AADA-B084CDD76DF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A0BD668-02B9-F347-AE49-57FFD7E499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Logical Design &amp; HCL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0">
            <a:extLst>
              <a:ext uri="{FF2B5EF4-FFF2-40B4-BE49-F238E27FC236}">
                <a16:creationId xmlns:a16="http://schemas.microsoft.com/office/drawing/2014/main" id="{939DC5E4-8827-914F-87EE-2F2FF4C67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B2FB87-F17B-FC44-9B89-10B182DA75B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738EB80-4CE8-7848-A530-08673702EE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Combinational Circuits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C9FDB74A-4A4E-B448-8BBB-51FFBA325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Combinational Circuits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11620DEC-D3BE-1D4F-BB12-E3B60D321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4572000"/>
            <a:ext cx="8024813" cy="19415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Acyclic Network of Logic Gates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Continuously responds to changes on inputs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Outputs become (after some delay) Boolean functions of inputs</a:t>
            </a:r>
          </a:p>
        </p:txBody>
      </p:sp>
      <p:grpSp>
        <p:nvGrpSpPr>
          <p:cNvPr id="35843" name="Group 4">
            <a:extLst>
              <a:ext uri="{FF2B5EF4-FFF2-40B4-BE49-F238E27FC236}">
                <a16:creationId xmlns:a16="http://schemas.microsoft.com/office/drawing/2014/main" id="{9AEA94FE-A5DE-E444-9772-3B9206173A4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397000"/>
            <a:ext cx="6629427" cy="2842688"/>
            <a:chOff x="868" y="672"/>
            <a:chExt cx="4171" cy="1787"/>
          </a:xfrm>
        </p:grpSpPr>
        <p:sp>
          <p:nvSpPr>
            <p:cNvPr id="35844" name="Rectangle 5">
              <a:extLst>
                <a:ext uri="{FF2B5EF4-FFF2-40B4-BE49-F238E27FC236}">
                  <a16:creationId xmlns:a16="http://schemas.microsoft.com/office/drawing/2014/main" id="{00F66F80-B64B-4F49-A5C1-F27B4E3CF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49"/>
              <a:ext cx="1579" cy="290"/>
            </a:xfrm>
            <a:prstGeom prst="rect">
              <a:avLst/>
            </a:prstGeom>
            <a:solidFill>
              <a:srgbClr val="FCFEB9">
                <a:alpha val="50195"/>
              </a:srgbClr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 dirty="0">
                <a:latin typeface="Nanum Myeongjo" panose="02020603020101020101" pitchFamily="18" charset="-127"/>
              </a:endParaRPr>
            </a:p>
          </p:txBody>
        </p:sp>
        <p:pic>
          <p:nvPicPr>
            <p:cNvPr id="35845" name="Picture 6">
              <a:extLst>
                <a:ext uri="{FF2B5EF4-FFF2-40B4-BE49-F238E27FC236}">
                  <a16:creationId xmlns:a16="http://schemas.microsoft.com/office/drawing/2014/main" id="{D99A2C0F-AD61-1147-95F7-6DD0DDCE7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" y="1113"/>
              <a:ext cx="3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35846" name="Picture 7">
              <a:extLst>
                <a:ext uri="{FF2B5EF4-FFF2-40B4-BE49-F238E27FC236}">
                  <a16:creationId xmlns:a16="http://schemas.microsoft.com/office/drawing/2014/main" id="{CFEDBE7C-743F-3D4D-85B4-0A7EA886B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256"/>
              <a:ext cx="30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35847" name="Picture 8">
              <a:extLst>
                <a:ext uri="{FF2B5EF4-FFF2-40B4-BE49-F238E27FC236}">
                  <a16:creationId xmlns:a16="http://schemas.microsoft.com/office/drawing/2014/main" id="{BE19B5E4-E3C0-6F49-8E21-5A1089A1F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2182"/>
              <a:ext cx="39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35848" name="Picture 9">
              <a:extLst>
                <a:ext uri="{FF2B5EF4-FFF2-40B4-BE49-F238E27FC236}">
                  <a16:creationId xmlns:a16="http://schemas.microsoft.com/office/drawing/2014/main" id="{488EC9C2-CC17-424E-A602-E4812C76B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488"/>
              <a:ext cx="3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35849" name="Picture 10">
              <a:extLst>
                <a:ext uri="{FF2B5EF4-FFF2-40B4-BE49-F238E27FC236}">
                  <a16:creationId xmlns:a16="http://schemas.microsoft.com/office/drawing/2014/main" id="{1C469580-BAFF-8840-8784-7ECDC8E99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" y="1488"/>
              <a:ext cx="3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35850" name="Picture 11">
              <a:extLst>
                <a:ext uri="{FF2B5EF4-FFF2-40B4-BE49-F238E27FC236}">
                  <a16:creationId xmlns:a16="http://schemas.microsoft.com/office/drawing/2014/main" id="{38631C4A-0BAE-5948-A133-21AD3A818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1794"/>
              <a:ext cx="35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35851" name="Picture 12">
              <a:extLst>
                <a:ext uri="{FF2B5EF4-FFF2-40B4-BE49-F238E27FC236}">
                  <a16:creationId xmlns:a16="http://schemas.microsoft.com/office/drawing/2014/main" id="{B85559CE-AFA7-194A-8E29-4F7730931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1905"/>
              <a:ext cx="43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pic>
          <p:nvPicPr>
            <p:cNvPr id="35852" name="Picture 13">
              <a:extLst>
                <a:ext uri="{FF2B5EF4-FFF2-40B4-BE49-F238E27FC236}">
                  <a16:creationId xmlns:a16="http://schemas.microsoft.com/office/drawing/2014/main" id="{A8CCDA3A-1FF8-584F-B4AF-8B69D6B68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" y="1152"/>
              <a:ext cx="41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</p:pic>
        <p:sp>
          <p:nvSpPr>
            <p:cNvPr id="35853" name="Line 14">
              <a:extLst>
                <a:ext uri="{FF2B5EF4-FFF2-40B4-BE49-F238E27FC236}">
                  <a16:creationId xmlns:a16="http://schemas.microsoft.com/office/drawing/2014/main" id="{B68AC82A-5925-A948-961E-5ABAEEAD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54" name="Line 15">
              <a:extLst>
                <a:ext uri="{FF2B5EF4-FFF2-40B4-BE49-F238E27FC236}">
                  <a16:creationId xmlns:a16="http://schemas.microsoft.com/office/drawing/2014/main" id="{5D33FF81-B8D8-9745-85E8-BC7903670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55" name="Line 16">
              <a:extLst>
                <a:ext uri="{FF2B5EF4-FFF2-40B4-BE49-F238E27FC236}">
                  <a16:creationId xmlns:a16="http://schemas.microsoft.com/office/drawing/2014/main" id="{A892F762-A10A-414F-A2A9-4040ECA21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48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56" name="Line 17">
              <a:extLst>
                <a:ext uri="{FF2B5EF4-FFF2-40B4-BE49-F238E27FC236}">
                  <a16:creationId xmlns:a16="http://schemas.microsoft.com/office/drawing/2014/main" id="{88B6DC07-25D0-7149-B7FB-8CADCCC3C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57" name="Line 18">
              <a:extLst>
                <a:ext uri="{FF2B5EF4-FFF2-40B4-BE49-F238E27FC236}">
                  <a16:creationId xmlns:a16="http://schemas.microsoft.com/office/drawing/2014/main" id="{76195B93-3F1C-2B43-A87C-7CEF56A75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87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58" name="Line 19">
              <a:extLst>
                <a:ext uri="{FF2B5EF4-FFF2-40B4-BE49-F238E27FC236}">
                  <a16:creationId xmlns:a16="http://schemas.microsoft.com/office/drawing/2014/main" id="{A9A0F2AE-A4DC-D946-8598-2C60AB1F6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59" name="Line 20">
              <a:extLst>
                <a:ext uri="{FF2B5EF4-FFF2-40B4-BE49-F238E27FC236}">
                  <a16:creationId xmlns:a16="http://schemas.microsoft.com/office/drawing/2014/main" id="{F834A53C-0FCB-3741-862F-4EEB05A7C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0" name="Line 21">
              <a:extLst>
                <a:ext uri="{FF2B5EF4-FFF2-40B4-BE49-F238E27FC236}">
                  <a16:creationId xmlns:a16="http://schemas.microsoft.com/office/drawing/2014/main" id="{AF97DE53-8CC7-0A44-B264-0D57B744C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1" name="Line 22">
              <a:extLst>
                <a:ext uri="{FF2B5EF4-FFF2-40B4-BE49-F238E27FC236}">
                  <a16:creationId xmlns:a16="http://schemas.microsoft.com/office/drawing/2014/main" id="{E598CBE1-EDF6-E34C-8297-DF303EC5C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1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2" name="Line 23">
              <a:extLst>
                <a:ext uri="{FF2B5EF4-FFF2-40B4-BE49-F238E27FC236}">
                  <a16:creationId xmlns:a16="http://schemas.microsoft.com/office/drawing/2014/main" id="{DDADEE46-3908-FE4F-8B2C-A46BDE83A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3" name="Line 24">
              <a:extLst>
                <a:ext uri="{FF2B5EF4-FFF2-40B4-BE49-F238E27FC236}">
                  <a16:creationId xmlns:a16="http://schemas.microsoft.com/office/drawing/2014/main" id="{3D2256AA-7AAC-5C4B-8A49-A63C86AD4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48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4" name="Line 25">
              <a:extLst>
                <a:ext uri="{FF2B5EF4-FFF2-40B4-BE49-F238E27FC236}">
                  <a16:creationId xmlns:a16="http://schemas.microsoft.com/office/drawing/2014/main" id="{49EA2D5A-E83D-764A-81A5-117CA6C24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5" name="Line 26">
              <a:extLst>
                <a:ext uri="{FF2B5EF4-FFF2-40B4-BE49-F238E27FC236}">
                  <a16:creationId xmlns:a16="http://schemas.microsoft.com/office/drawing/2014/main" id="{6CEBEC07-D083-3D4A-AB40-FDBF5B6FA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7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6" name="Line 27">
              <a:extLst>
                <a:ext uri="{FF2B5EF4-FFF2-40B4-BE49-F238E27FC236}">
                  <a16:creationId xmlns:a16="http://schemas.microsoft.com/office/drawing/2014/main" id="{04A191BE-A0AA-AA4A-9574-E29FB18C2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7" name="Line 28">
              <a:extLst>
                <a:ext uri="{FF2B5EF4-FFF2-40B4-BE49-F238E27FC236}">
                  <a16:creationId xmlns:a16="http://schemas.microsoft.com/office/drawing/2014/main" id="{021E51F1-334D-F54D-9024-662E09296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25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8" name="Line 29">
              <a:extLst>
                <a:ext uri="{FF2B5EF4-FFF2-40B4-BE49-F238E27FC236}">
                  <a16:creationId xmlns:a16="http://schemas.microsoft.com/office/drawing/2014/main" id="{5792EA3B-21DF-AB46-A183-A7FACF732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5869" name="Text Box 30">
              <a:extLst>
                <a:ext uri="{FF2B5EF4-FFF2-40B4-BE49-F238E27FC236}">
                  <a16:creationId xmlns:a16="http://schemas.microsoft.com/office/drawing/2014/main" id="{EBD4533A-D87A-3940-ADA1-FA4283A99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672"/>
              <a:ext cx="157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Acyclic Network</a:t>
              </a:r>
            </a:p>
          </p:txBody>
        </p:sp>
        <p:sp>
          <p:nvSpPr>
            <p:cNvPr id="35870" name="Text Box 31">
              <a:extLst>
                <a:ext uri="{FF2B5EF4-FFF2-40B4-BE49-F238E27FC236}">
                  <a16:creationId xmlns:a16="http://schemas.microsoft.com/office/drawing/2014/main" id="{D954ABD3-A219-3442-AEA7-F80B12FB9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1536"/>
              <a:ext cx="58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Inputs</a:t>
              </a:r>
            </a:p>
          </p:txBody>
        </p:sp>
        <p:sp>
          <p:nvSpPr>
            <p:cNvPr id="35871" name="Text Box 32">
              <a:extLst>
                <a:ext uri="{FF2B5EF4-FFF2-40B4-BE49-F238E27FC236}">
                  <a16:creationId xmlns:a16="http://schemas.microsoft.com/office/drawing/2014/main" id="{AE7F7CB7-1F12-464A-86A2-C23FE8EB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536"/>
              <a:ext cx="75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Outputs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D7D1E55D-985B-C546-B154-B59B8B5D8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 Equality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8066139A-B7AA-A14A-9DAD-5BB7B0AD0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3695700"/>
            <a:ext cx="8305800" cy="2857500"/>
          </a:xfrm>
        </p:spPr>
        <p:txBody>
          <a:bodyPr/>
          <a:lstStyle/>
          <a:p>
            <a:pPr lvl="1"/>
            <a:r>
              <a:rPr lang="en-US" altLang="zh-CN" dirty="0">
                <a:ea typeface="宋体" panose="02010600030101010101" pitchFamily="2" charset="-122"/>
              </a:rPr>
              <a:t>Generate 1 if a and b are equal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Hardware Control Language (HCL)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Very simple hardware description language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Boolean operations have syntax like C logical operations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We’ll use it to describe control logic for processors</a:t>
            </a:r>
          </a:p>
        </p:txBody>
      </p:sp>
      <p:grpSp>
        <p:nvGrpSpPr>
          <p:cNvPr id="37891" name="Group 4">
            <a:extLst>
              <a:ext uri="{FF2B5EF4-FFF2-40B4-BE49-F238E27FC236}">
                <a16:creationId xmlns:a16="http://schemas.microsoft.com/office/drawing/2014/main" id="{A4ACFBD9-F235-F74F-8B21-3F3B59D5A7E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4337050" cy="1985963"/>
            <a:chOff x="337" y="960"/>
            <a:chExt cx="2729" cy="1248"/>
          </a:xfrm>
        </p:grpSpPr>
        <p:sp>
          <p:nvSpPr>
            <p:cNvPr id="37894" name="Rectangle 5">
              <a:extLst>
                <a:ext uri="{FF2B5EF4-FFF2-40B4-BE49-F238E27FC236}">
                  <a16:creationId xmlns:a16="http://schemas.microsoft.com/office/drawing/2014/main" id="{1024B933-C5C4-D945-BCAC-BB02735D1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Bit equal</a:t>
              </a:r>
            </a:p>
          </p:txBody>
        </p:sp>
        <p:sp>
          <p:nvSpPr>
            <p:cNvPr id="37895" name="Freeform 6">
              <a:extLst>
                <a:ext uri="{FF2B5EF4-FFF2-40B4-BE49-F238E27FC236}">
                  <a16:creationId xmlns:a16="http://schemas.microsoft.com/office/drawing/2014/main" id="{0F244631-3A84-BF4C-A453-B6FB921977F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>
                <a:gd name="T0" fmla="*/ 0 w 336"/>
                <a:gd name="T1" fmla="*/ 2147483646 h 96"/>
                <a:gd name="T2" fmla="*/ 144 w 336"/>
                <a:gd name="T3" fmla="*/ 214748364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896" name="Freeform 7">
              <a:extLst>
                <a:ext uri="{FF2B5EF4-FFF2-40B4-BE49-F238E27FC236}">
                  <a16:creationId xmlns:a16="http://schemas.microsoft.com/office/drawing/2014/main" id="{17E9C320-F509-3E45-918C-2E902BF0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1728"/>
              <a:ext cx="336" cy="192"/>
            </a:xfrm>
            <a:custGeom>
              <a:avLst/>
              <a:gdLst>
                <a:gd name="T0" fmla="*/ 0 w 336"/>
                <a:gd name="T1" fmla="*/ 2147483646 h 96"/>
                <a:gd name="T2" fmla="*/ 144 w 336"/>
                <a:gd name="T3" fmla="*/ 214748364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897" name="Line 8">
              <a:extLst>
                <a:ext uri="{FF2B5EF4-FFF2-40B4-BE49-F238E27FC236}">
                  <a16:creationId xmlns:a16="http://schemas.microsoft.com/office/drawing/2014/main" id="{561E0C21-6927-C848-8310-800AE4046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2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898" name="Freeform 9">
              <a:extLst>
                <a:ext uri="{FF2B5EF4-FFF2-40B4-BE49-F238E27FC236}">
                  <a16:creationId xmlns:a16="http://schemas.microsoft.com/office/drawing/2014/main" id="{B779F272-C6FC-6249-8D8C-58524D190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899" name="Freeform 10">
              <a:extLst>
                <a:ext uri="{FF2B5EF4-FFF2-40B4-BE49-F238E27FC236}">
                  <a16:creationId xmlns:a16="http://schemas.microsoft.com/office/drawing/2014/main" id="{83BD8AEA-B124-4440-BB36-073E8534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0" name="Line 11">
              <a:extLst>
                <a:ext uri="{FF2B5EF4-FFF2-40B4-BE49-F238E27FC236}">
                  <a16:creationId xmlns:a16="http://schemas.microsoft.com/office/drawing/2014/main" id="{C414795F-E122-7045-ADBC-34EBB41181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1" name="Freeform 12">
              <a:extLst>
                <a:ext uri="{FF2B5EF4-FFF2-40B4-BE49-F238E27FC236}">
                  <a16:creationId xmlns:a16="http://schemas.microsoft.com/office/drawing/2014/main" id="{3FA8ACD7-9FB1-8143-B692-9233B64113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"/>
                <a:gd name="T13" fmla="*/ 0 h 184"/>
                <a:gd name="T14" fmla="*/ 190 w 190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2" name="Freeform 13">
              <a:extLst>
                <a:ext uri="{FF2B5EF4-FFF2-40B4-BE49-F238E27FC236}">
                  <a16:creationId xmlns:a16="http://schemas.microsoft.com/office/drawing/2014/main" id="{89B578B2-69DA-F944-A0E9-93C5AE9BA2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"/>
                <a:gd name="T13" fmla="*/ 0 h 184"/>
                <a:gd name="T14" fmla="*/ 190 w 190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3" name="Freeform 14">
              <a:extLst>
                <a:ext uri="{FF2B5EF4-FFF2-40B4-BE49-F238E27FC236}">
                  <a16:creationId xmlns:a16="http://schemas.microsoft.com/office/drawing/2014/main" id="{22AD06A6-5925-8D48-B294-E08012EFFE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"/>
                <a:gd name="T37" fmla="*/ 0 h 48"/>
                <a:gd name="T38" fmla="*/ 49 w 49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4" name="Freeform 15">
              <a:extLst>
                <a:ext uri="{FF2B5EF4-FFF2-40B4-BE49-F238E27FC236}">
                  <a16:creationId xmlns:a16="http://schemas.microsoft.com/office/drawing/2014/main" id="{49F0968B-275F-1B42-885E-464F11E4A86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"/>
                <a:gd name="T37" fmla="*/ 0 h 48"/>
                <a:gd name="T38" fmla="*/ 49 w 49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5" name="Line 16">
              <a:extLst>
                <a:ext uri="{FF2B5EF4-FFF2-40B4-BE49-F238E27FC236}">
                  <a16:creationId xmlns:a16="http://schemas.microsoft.com/office/drawing/2014/main" id="{E0847780-4180-F04F-9CC2-FB8F904E6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6" name="Line 17">
              <a:extLst>
                <a:ext uri="{FF2B5EF4-FFF2-40B4-BE49-F238E27FC236}">
                  <a16:creationId xmlns:a16="http://schemas.microsoft.com/office/drawing/2014/main" id="{B2532E72-6F10-944A-AC46-7A7215341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7" name="Line 18">
              <a:extLst>
                <a:ext uri="{FF2B5EF4-FFF2-40B4-BE49-F238E27FC236}">
                  <a16:creationId xmlns:a16="http://schemas.microsoft.com/office/drawing/2014/main" id="{818B87A7-EF03-7F4B-AF31-97D493516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1248"/>
              <a:ext cx="816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8" name="Freeform 19">
              <a:extLst>
                <a:ext uri="{FF2B5EF4-FFF2-40B4-BE49-F238E27FC236}">
                  <a16:creationId xmlns:a16="http://schemas.microsoft.com/office/drawing/2014/main" id="{C0B1CC8C-9868-144E-BA64-E6B0D8204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09" name="Freeform 20">
              <a:extLst>
                <a:ext uri="{FF2B5EF4-FFF2-40B4-BE49-F238E27FC236}">
                  <a16:creationId xmlns:a16="http://schemas.microsoft.com/office/drawing/2014/main" id="{2DEE31A6-2D09-7C43-AA40-85FAE3E8F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10" name="Text Box 21">
              <a:extLst>
                <a:ext uri="{FF2B5EF4-FFF2-40B4-BE49-F238E27FC236}">
                  <a16:creationId xmlns:a16="http://schemas.microsoft.com/office/drawing/2014/main" id="{31A63827-980C-F343-B9B1-2FDF5F47E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" y="1104"/>
              <a:ext cx="22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a</a:t>
              </a:r>
              <a:endParaRPr lang="en-US" altLang="zh-CN" sz="17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37911" name="Line 22">
              <a:extLst>
                <a:ext uri="{FF2B5EF4-FFF2-40B4-BE49-F238E27FC236}">
                  <a16:creationId xmlns:a16="http://schemas.microsoft.com/office/drawing/2014/main" id="{D6EB76B9-E02B-A847-8765-4153B2B8F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1441"/>
              <a:ext cx="3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12" name="Line 23">
              <a:extLst>
                <a:ext uri="{FF2B5EF4-FFF2-40B4-BE49-F238E27FC236}">
                  <a16:creationId xmlns:a16="http://schemas.microsoft.com/office/drawing/2014/main" id="{53DDD0EB-8FB1-8241-8F8E-5DE2077B1D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" y="2009"/>
              <a:ext cx="8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13" name="Freeform 24">
              <a:extLst>
                <a:ext uri="{FF2B5EF4-FFF2-40B4-BE49-F238E27FC236}">
                  <a16:creationId xmlns:a16="http://schemas.microsoft.com/office/drawing/2014/main" id="{E27A8F87-EBB6-BC43-98B5-1D03222E8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14" name="Freeform 25">
              <a:extLst>
                <a:ext uri="{FF2B5EF4-FFF2-40B4-BE49-F238E27FC236}">
                  <a16:creationId xmlns:a16="http://schemas.microsoft.com/office/drawing/2014/main" id="{604BBACB-AF3C-9D4F-90EF-751647F5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15" name="Text Box 26">
              <a:extLst>
                <a:ext uri="{FF2B5EF4-FFF2-40B4-BE49-F238E27FC236}">
                  <a16:creationId xmlns:a16="http://schemas.microsoft.com/office/drawing/2014/main" id="{0CAAA696-53E7-0642-9D93-2EF655747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900"/>
              <a:ext cx="23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b</a:t>
              </a:r>
              <a:endParaRPr lang="en-US" altLang="zh-CN" sz="17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37916" name="Line 27">
              <a:extLst>
                <a:ext uri="{FF2B5EF4-FFF2-40B4-BE49-F238E27FC236}">
                  <a16:creationId xmlns:a16="http://schemas.microsoft.com/office/drawing/2014/main" id="{DD64C2F7-0F21-F04D-9955-DFDF51859F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17" name="Rectangle 28">
              <a:extLst>
                <a:ext uri="{FF2B5EF4-FFF2-40B4-BE49-F238E27FC236}">
                  <a16:creationId xmlns:a16="http://schemas.microsoft.com/office/drawing/2014/main" id="{5D9851BD-EA68-9D49-9F69-F6212598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87"/>
              <a:ext cx="37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eq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37918" name="Group 29">
              <a:extLst>
                <a:ext uri="{FF2B5EF4-FFF2-40B4-BE49-F238E27FC236}">
                  <a16:creationId xmlns:a16="http://schemas.microsoft.com/office/drawing/2014/main" id="{69891659-3B10-7C49-B673-DC3543AF03B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132" y="1889"/>
              <a:ext cx="191" cy="242"/>
              <a:chOff x="905" y="1822"/>
              <a:chExt cx="191" cy="242"/>
            </a:xfrm>
          </p:grpSpPr>
          <p:sp>
            <p:nvSpPr>
              <p:cNvPr id="37927" name="Freeform 31">
                <a:extLst>
                  <a:ext uri="{FF2B5EF4-FFF2-40B4-BE49-F238E27FC236}">
                    <a16:creationId xmlns:a16="http://schemas.microsoft.com/office/drawing/2014/main" id="{31037940-2196-9D42-9921-5BC70C8452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7928" name="Freeform 32">
                <a:extLst>
                  <a:ext uri="{FF2B5EF4-FFF2-40B4-BE49-F238E27FC236}">
                    <a16:creationId xmlns:a16="http://schemas.microsoft.com/office/drawing/2014/main" id="{555B485F-E1C7-1042-87B5-18C921DBCBC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02" y="1877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7929" name="Freeform 33">
                <a:extLst>
                  <a:ext uri="{FF2B5EF4-FFF2-40B4-BE49-F238E27FC236}">
                    <a16:creationId xmlns:a16="http://schemas.microsoft.com/office/drawing/2014/main" id="{15A1F626-7902-1049-A869-4959D167033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7930" name="Freeform 34">
                <a:extLst>
                  <a:ext uri="{FF2B5EF4-FFF2-40B4-BE49-F238E27FC236}">
                    <a16:creationId xmlns:a16="http://schemas.microsoft.com/office/drawing/2014/main" id="{BF137273-53FC-9F45-AFFA-224EBB5A4A5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76" y="1827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37919" name="Line 36">
              <a:extLst>
                <a:ext uri="{FF2B5EF4-FFF2-40B4-BE49-F238E27FC236}">
                  <a16:creationId xmlns:a16="http://schemas.microsoft.com/office/drawing/2014/main" id="{90EA60D1-1973-B940-9A5F-EBB1AC627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7920" name="Line 37">
              <a:extLst>
                <a:ext uri="{FF2B5EF4-FFF2-40B4-BE49-F238E27FC236}">
                  <a16:creationId xmlns:a16="http://schemas.microsoft.com/office/drawing/2014/main" id="{BE1ADB84-E3C0-4E44-83FA-53FC5C3DC8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53" y="13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37921" name="Group 38">
              <a:extLst>
                <a:ext uri="{FF2B5EF4-FFF2-40B4-BE49-F238E27FC236}">
                  <a16:creationId xmlns:a16="http://schemas.microsoft.com/office/drawing/2014/main" id="{97A11303-06FF-3342-9395-908DB47C3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37925" name="Oval 39">
                <a:extLst>
                  <a:ext uri="{FF2B5EF4-FFF2-40B4-BE49-F238E27FC236}">
                    <a16:creationId xmlns:a16="http://schemas.microsoft.com/office/drawing/2014/main" id="{6EE1EA62-5D1F-D24D-8433-48513DB89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7926" name="Rectangle 40">
                <a:extLst>
                  <a:ext uri="{FF2B5EF4-FFF2-40B4-BE49-F238E27FC236}">
                    <a16:creationId xmlns:a16="http://schemas.microsoft.com/office/drawing/2014/main" id="{BD6500C6-B3A1-D145-8C73-C23687D27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37922" name="Group 41">
              <a:extLst>
                <a:ext uri="{FF2B5EF4-FFF2-40B4-BE49-F238E27FC236}">
                  <a16:creationId xmlns:a16="http://schemas.microsoft.com/office/drawing/2014/main" id="{B86E9516-611A-494D-8C18-6711F11E1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1" y="1975"/>
              <a:ext cx="96" cy="100"/>
              <a:chOff x="240" y="4169"/>
              <a:chExt cx="192" cy="199"/>
            </a:xfrm>
          </p:grpSpPr>
          <p:sp>
            <p:nvSpPr>
              <p:cNvPr id="37923" name="Oval 42">
                <a:extLst>
                  <a:ext uri="{FF2B5EF4-FFF2-40B4-BE49-F238E27FC236}">
                    <a16:creationId xmlns:a16="http://schemas.microsoft.com/office/drawing/2014/main" id="{3C619E93-5AF4-5145-8536-0FCB521D9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16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7924" name="Rectangle 43">
                <a:extLst>
                  <a:ext uri="{FF2B5EF4-FFF2-40B4-BE49-F238E27FC236}">
                    <a16:creationId xmlns:a16="http://schemas.microsoft.com/office/drawing/2014/main" id="{A29C7828-B85B-E64D-A9FE-B57D391D9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</p:grpSp>
      </p:grpSp>
      <p:sp>
        <p:nvSpPr>
          <p:cNvPr id="37892" name="Text Box 44">
            <a:extLst>
              <a:ext uri="{FF2B5EF4-FFF2-40B4-BE49-F238E27FC236}">
                <a16:creationId xmlns:a16="http://schemas.microsoft.com/office/drawing/2014/main" id="{B72CB3D6-B2DB-7341-8024-5621CCBC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71800"/>
            <a:ext cx="48450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bool eq = (a&amp;&amp;b)||(!a&amp;&amp;!b)</a:t>
            </a:r>
          </a:p>
        </p:txBody>
      </p:sp>
      <p:sp>
        <p:nvSpPr>
          <p:cNvPr id="37893" name="Text Box 45">
            <a:extLst>
              <a:ext uri="{FF2B5EF4-FFF2-40B4-BE49-F238E27FC236}">
                <a16:creationId xmlns:a16="http://schemas.microsoft.com/office/drawing/2014/main" id="{F7AF2822-F67A-D644-96B3-5702C986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2514600"/>
            <a:ext cx="2343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 dirty="0">
                <a:solidFill>
                  <a:srgbClr val="FF0000"/>
                </a:solidFill>
                <a:latin typeface="Nanum Myeongjo" panose="02020603020101020101" pitchFamily="18" charset="-127"/>
              </a:rPr>
              <a:t>HCL Expression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EDBE7191-03E8-644B-A540-C1439AA03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Description Language 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4966F752-5E10-B042-832D-9D91DA5B9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designers created circuit designs by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drawing schematic diagrams of logic circuits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first with paper and pencil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later with computer graphics terminals</a:t>
            </a:r>
          </a:p>
          <a:p>
            <a:r>
              <a:rPr lang="en-US" altLang="zh-CN">
                <a:ea typeface="宋体" panose="02010600030101010101" pitchFamily="2" charset="-122"/>
              </a:rPr>
              <a:t>Now most designs are expressed in a HDL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textual notation that looks similar to a programming language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that is used to describe hardware structures rather than program behaviors</a:t>
            </a:r>
            <a:endParaRPr lang="en-US" altLang="zh-CN" sz="6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CCF80C58-84B0-4C41-9CCB-2803328C3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Description Language 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1B5C7F1-E4F6-004C-A7B0-14EC7DA34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most commonly used languages are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Verilog, having a syntax similar to 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VHDL, having a syntax similar to the Ada</a:t>
            </a:r>
            <a:endParaRPr lang="en-US" altLang="zh-CN" sz="62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These languages were originally designed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creating simulation models of digital circuits</a:t>
            </a:r>
          </a:p>
          <a:p>
            <a:r>
              <a:rPr lang="en-US" altLang="zh-CN" i="1">
                <a:ea typeface="宋体" panose="02010600030101010101" pitchFamily="2" charset="-122"/>
              </a:rPr>
              <a:t>Logic synthesis </a:t>
            </a:r>
            <a:r>
              <a:rPr lang="en-US" altLang="zh-CN">
                <a:ea typeface="宋体" panose="02010600030101010101" pitchFamily="2" charset="-122"/>
              </a:rPr>
              <a:t>programs were created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that could generate efficient circuit designs from HDL descriptions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the mid-1980s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651D029-5B69-5E44-A24B-ADF0A1AE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Description Language 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B2F0B6B3-B6C1-D04E-8D89-30123C579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now a number of commercial synthesis programs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Logic synthesis has become the dominant technique for generating digital circuits</a:t>
            </a:r>
          </a:p>
          <a:p>
            <a:r>
              <a:rPr lang="en-US" altLang="zh-CN">
                <a:ea typeface="宋体" panose="02010600030101010101" pitchFamily="2" charset="-122"/>
              </a:rPr>
              <a:t>Similar shifts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hand-designed circuits to synthesized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assembly programming to high-level language programming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8C5DBD2C-421F-7748-8FF2-ED9F75F2D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Control Language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64057C7E-4C8F-4340-AAD4-193B45222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392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language to describe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control logic of the different processor designs</a:t>
            </a:r>
          </a:p>
          <a:p>
            <a:r>
              <a:rPr lang="en-US" altLang="zh-CN">
                <a:ea typeface="宋体" panose="02010600030101010101" pitchFamily="2" charset="-122"/>
              </a:rPr>
              <a:t> The control logic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the most difficult part of designing a microprocessor</a:t>
            </a:r>
          </a:p>
          <a:p>
            <a:r>
              <a:rPr lang="en-US" altLang="zh-CN">
                <a:ea typeface="宋体" panose="02010600030101010101" pitchFamily="2" charset="-122"/>
              </a:rPr>
              <a:t>Carefully separating out, designing, and testing the control logic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can create a working microprocessor with reasonable effort</a:t>
            </a:r>
          </a:p>
          <a:p>
            <a:r>
              <a:rPr lang="en-US" altLang="zh-CN">
                <a:ea typeface="宋体" panose="02010600030101010101" pitchFamily="2" charset="-122"/>
              </a:rPr>
              <a:t>There are tools that can directly translate HCL into Verilog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B4F551E9-6696-834D-A5A0-2F6A58754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 Problems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CF6799DD-2CC1-6644-BC08-9CD2E9EBE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Write an HCL expression for a signal xor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equal to the exclusive-or of inputs a and b.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What is the relation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between the signals xor and eq ?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3AF0AC1C-CC08-AC43-9CE5-BD53516BE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Equality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DFE29640-87BE-6F44-926F-EEFD565FD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6650" y="4687888"/>
            <a:ext cx="4781550" cy="1941512"/>
          </a:xfrm>
        </p:spPr>
        <p:txBody>
          <a:bodyPr/>
          <a:lstStyle/>
          <a:p>
            <a:pPr lvl="1"/>
            <a:r>
              <a:rPr lang="en-US" altLang="zh-CN">
                <a:ea typeface="宋体" panose="02010600030101010101" pitchFamily="2" charset="-122"/>
              </a:rPr>
              <a:t>64-bit word size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HCL representation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Equality operation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Generates Boolean value</a:t>
            </a:r>
          </a:p>
        </p:txBody>
      </p:sp>
      <p:grpSp>
        <p:nvGrpSpPr>
          <p:cNvPr id="50179" name="Group 58">
            <a:extLst>
              <a:ext uri="{FF2B5EF4-FFF2-40B4-BE49-F238E27FC236}">
                <a16:creationId xmlns:a16="http://schemas.microsoft.com/office/drawing/2014/main" id="{4937B73C-5E87-E944-95B1-9E1C020C33F9}"/>
              </a:ext>
            </a:extLst>
          </p:cNvPr>
          <p:cNvGrpSpPr>
            <a:grpSpLocks/>
          </p:cNvGrpSpPr>
          <p:nvPr/>
        </p:nvGrpSpPr>
        <p:grpSpPr bwMode="auto">
          <a:xfrm>
            <a:off x="5137151" y="1995488"/>
            <a:ext cx="2833651" cy="1128712"/>
            <a:chOff x="3926" y="1800"/>
            <a:chExt cx="1783" cy="710"/>
          </a:xfrm>
        </p:grpSpPr>
        <p:sp>
          <p:nvSpPr>
            <p:cNvPr id="50225" name="Rectangle 59">
              <a:extLst>
                <a:ext uri="{FF2B5EF4-FFF2-40B4-BE49-F238E27FC236}">
                  <a16:creationId xmlns:a16="http://schemas.microsoft.com/office/drawing/2014/main" id="{9458DCBD-C717-D24F-A4F0-2AC9B351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824"/>
              <a:ext cx="711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=</a:t>
              </a:r>
              <a:endParaRPr lang="en-US" altLang="zh-CN" sz="2500" dirty="0">
                <a:latin typeface="Nanum Myeongjo" panose="02020603020101020101" pitchFamily="18" charset="-127"/>
              </a:endParaRPr>
            </a:p>
          </p:txBody>
        </p:sp>
        <p:sp>
          <p:nvSpPr>
            <p:cNvPr id="50226" name="Line 60">
              <a:extLst>
                <a:ext uri="{FF2B5EF4-FFF2-40B4-BE49-F238E27FC236}">
                  <a16:creationId xmlns:a16="http://schemas.microsoft.com/office/drawing/2014/main" id="{F98929CB-DD60-FE4F-9557-B0C77E402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0227" name="Line 61">
              <a:extLst>
                <a:ext uri="{FF2B5EF4-FFF2-40B4-BE49-F238E27FC236}">
                  <a16:creationId xmlns:a16="http://schemas.microsoft.com/office/drawing/2014/main" id="{D614C7AF-6D57-F849-80DC-36A0B71F0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0228" name="Line 62">
              <a:extLst>
                <a:ext uri="{FF2B5EF4-FFF2-40B4-BE49-F238E27FC236}">
                  <a16:creationId xmlns:a16="http://schemas.microsoft.com/office/drawing/2014/main" id="{BC3C453D-9DCA-224A-8989-4F369458C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0229" name="Text Box 63">
              <a:extLst>
                <a:ext uri="{FF2B5EF4-FFF2-40B4-BE49-F238E27FC236}">
                  <a16:creationId xmlns:a16="http://schemas.microsoft.com/office/drawing/2014/main" id="{B1EA5647-8E22-6044-8DB3-85D31C7B5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1800"/>
              <a:ext cx="24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B</a:t>
              </a:r>
            </a:p>
          </p:txBody>
        </p:sp>
        <p:sp>
          <p:nvSpPr>
            <p:cNvPr id="50230" name="Text Box 64">
              <a:extLst>
                <a:ext uri="{FF2B5EF4-FFF2-40B4-BE49-F238E27FC236}">
                  <a16:creationId xmlns:a16="http://schemas.microsoft.com/office/drawing/2014/main" id="{8C223C4D-93A5-F549-A3AC-0A4B7D53F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17"/>
              <a:ext cx="26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A</a:t>
              </a:r>
            </a:p>
          </p:txBody>
        </p:sp>
        <p:sp>
          <p:nvSpPr>
            <p:cNvPr id="50231" name="Text Box 65">
              <a:extLst>
                <a:ext uri="{FF2B5EF4-FFF2-40B4-BE49-F238E27FC236}">
                  <a16:creationId xmlns:a16="http://schemas.microsoft.com/office/drawing/2014/main" id="{1AA40041-87B1-E248-9FC1-A45D6A1BB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" y="1977"/>
              <a:ext cx="31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eq</a:t>
              </a:r>
            </a:p>
          </p:txBody>
        </p:sp>
      </p:grpSp>
      <p:sp>
        <p:nvSpPr>
          <p:cNvPr id="50180" name="Text Box 66">
            <a:extLst>
              <a:ext uri="{FF2B5EF4-FFF2-40B4-BE49-F238E27FC236}">
                <a16:creationId xmlns:a16="http://schemas.microsoft.com/office/drawing/2014/main" id="{B11AB2AB-AF27-124A-BD29-CD6F6A142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519238"/>
            <a:ext cx="3843855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Word-Level Representation</a:t>
            </a:r>
          </a:p>
        </p:txBody>
      </p:sp>
      <p:sp>
        <p:nvSpPr>
          <p:cNvPr id="50181" name="Text Box 67">
            <a:extLst>
              <a:ext uri="{FF2B5EF4-FFF2-40B4-BE49-F238E27FC236}">
                <a16:creationId xmlns:a16="http://schemas.microsoft.com/office/drawing/2014/main" id="{DDD72D62-7FD7-324C-A907-B921FDFC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800475"/>
            <a:ext cx="2756249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bool Eq = (A == B)</a:t>
            </a:r>
          </a:p>
        </p:txBody>
      </p:sp>
      <p:sp>
        <p:nvSpPr>
          <p:cNvPr id="50182" name="Text Box 68">
            <a:extLst>
              <a:ext uri="{FF2B5EF4-FFF2-40B4-BE49-F238E27FC236}">
                <a16:creationId xmlns:a16="http://schemas.microsoft.com/office/drawing/2014/main" id="{4F099FD6-83D7-B34F-8ACE-1F81157A6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341688"/>
            <a:ext cx="29575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 dirty="0">
                <a:latin typeface="Nanum Myeongjo" panose="02020603020101020101" pitchFamily="18" charset="-127"/>
              </a:rPr>
              <a:t>HCL Representation</a:t>
            </a:r>
          </a:p>
        </p:txBody>
      </p:sp>
      <p:grpSp>
        <p:nvGrpSpPr>
          <p:cNvPr id="50183" name="Group 1">
            <a:extLst>
              <a:ext uri="{FF2B5EF4-FFF2-40B4-BE49-F238E27FC236}">
                <a16:creationId xmlns:a16="http://schemas.microsoft.com/office/drawing/2014/main" id="{049783A2-EB8E-3B4C-9B0E-0D74AD30F369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1981200"/>
            <a:ext cx="4610100" cy="4191000"/>
            <a:chOff x="330235" y="1527175"/>
            <a:chExt cx="4610065" cy="4191000"/>
          </a:xfrm>
        </p:grpSpPr>
        <p:grpSp>
          <p:nvGrpSpPr>
            <p:cNvPr id="50184" name="Group 4">
              <a:extLst>
                <a:ext uri="{FF2B5EF4-FFF2-40B4-BE49-F238E27FC236}">
                  <a16:creationId xmlns:a16="http://schemas.microsoft.com/office/drawing/2014/main" id="{8CF0BDEE-DC4C-B246-80D4-C7AA7A174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235" y="1527175"/>
              <a:ext cx="4610065" cy="4191000"/>
              <a:chOff x="1030" y="384"/>
              <a:chExt cx="2900" cy="2635"/>
            </a:xfrm>
          </p:grpSpPr>
          <p:sp>
            <p:nvSpPr>
              <p:cNvPr id="50186" name="Freeform 5">
                <a:extLst>
                  <a:ext uri="{FF2B5EF4-FFF2-40B4-BE49-F238E27FC236}">
                    <a16:creationId xmlns:a16="http://schemas.microsoft.com/office/drawing/2014/main" id="{C3FCA45E-7AFA-654F-A1F8-A2370F20C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0" y="1776"/>
                <a:ext cx="814" cy="960"/>
              </a:xfrm>
              <a:custGeom>
                <a:avLst/>
                <a:gdLst>
                  <a:gd name="T0" fmla="*/ 0 w 864"/>
                  <a:gd name="T1" fmla="*/ 960 h 960"/>
                  <a:gd name="T2" fmla="*/ 204 w 864"/>
                  <a:gd name="T3" fmla="*/ 960 h 960"/>
                  <a:gd name="T4" fmla="*/ 204 w 864"/>
                  <a:gd name="T5" fmla="*/ 0 h 960"/>
                  <a:gd name="T6" fmla="*/ 264 w 86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960"/>
                  <a:gd name="T14" fmla="*/ 864 w 86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960">
                    <a:moveTo>
                      <a:pt x="0" y="960"/>
                    </a:moveTo>
                    <a:lnTo>
                      <a:pt x="672" y="960"/>
                    </a:lnTo>
                    <a:lnTo>
                      <a:pt x="672" y="0"/>
                    </a:lnTo>
                    <a:lnTo>
                      <a:pt x="864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87" name="Text Box 6">
                <a:extLst>
                  <a:ext uri="{FF2B5EF4-FFF2-40B4-BE49-F238E27FC236}">
                    <a16:creationId xmlns:a16="http://schemas.microsoft.com/office/drawing/2014/main" id="{5DD76273-CC54-F34B-B5D2-9C3FFC5FC2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0" y="384"/>
                <a:ext cx="30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b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63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88" name="Rectangle 7">
                <a:extLst>
                  <a:ext uri="{FF2B5EF4-FFF2-40B4-BE49-F238E27FC236}">
                    <a16:creationId xmlns:a16="http://schemas.microsoft.com/office/drawing/2014/main" id="{CFEB822A-3DD1-1A48-8755-23534567F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84"/>
                <a:ext cx="672" cy="4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7965" rIns="0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Bit equal</a:t>
                </a:r>
              </a:p>
            </p:txBody>
          </p:sp>
          <p:sp>
            <p:nvSpPr>
              <p:cNvPr id="50189" name="Line 8">
                <a:extLst>
                  <a:ext uri="{FF2B5EF4-FFF2-40B4-BE49-F238E27FC236}">
                    <a16:creationId xmlns:a16="http://schemas.microsoft.com/office/drawing/2014/main" id="{E65BD979-08DC-6A4B-8328-089B5515A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480"/>
                <a:ext cx="1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90" name="Line 9">
                <a:extLst>
                  <a:ext uri="{FF2B5EF4-FFF2-40B4-BE49-F238E27FC236}">
                    <a16:creationId xmlns:a16="http://schemas.microsoft.com/office/drawing/2014/main" id="{4F594EF8-56D6-8B44-BC92-2FEB3F94B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768"/>
                <a:ext cx="1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91" name="Text Box 10">
                <a:extLst>
                  <a:ext uri="{FF2B5EF4-FFF2-40B4-BE49-F238E27FC236}">
                    <a16:creationId xmlns:a16="http://schemas.microsoft.com/office/drawing/2014/main" id="{33F322FC-B679-6B4C-9272-4E1C4866A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0" y="622"/>
                <a:ext cx="30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a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63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92" name="Rectangle 11">
                <a:extLst>
                  <a:ext uri="{FF2B5EF4-FFF2-40B4-BE49-F238E27FC236}">
                    <a16:creationId xmlns:a16="http://schemas.microsoft.com/office/drawing/2014/main" id="{CCEE0A72-3436-C44F-9A24-3FA8E815A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84"/>
                <a:ext cx="4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eq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63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93" name="Text Box 12">
                <a:extLst>
                  <a:ext uri="{FF2B5EF4-FFF2-40B4-BE49-F238E27FC236}">
                    <a16:creationId xmlns:a16="http://schemas.microsoft.com/office/drawing/2014/main" id="{EC1AF533-469D-594E-9073-6BD6C5EE2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" y="864"/>
                <a:ext cx="30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b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62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94" name="Rectangle 13">
                <a:extLst>
                  <a:ext uri="{FF2B5EF4-FFF2-40B4-BE49-F238E27FC236}">
                    <a16:creationId xmlns:a16="http://schemas.microsoft.com/office/drawing/2014/main" id="{D8578C83-E1BD-904D-A20A-717618567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864"/>
                <a:ext cx="672" cy="4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7965" rIns="0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Bit equal</a:t>
                </a:r>
              </a:p>
            </p:txBody>
          </p:sp>
          <p:sp>
            <p:nvSpPr>
              <p:cNvPr id="50195" name="Line 14">
                <a:extLst>
                  <a:ext uri="{FF2B5EF4-FFF2-40B4-BE49-F238E27FC236}">
                    <a16:creationId xmlns:a16="http://schemas.microsoft.com/office/drawing/2014/main" id="{1BC3ED56-1E70-E543-950E-8BBAA6CEA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96" name="Line 15">
                <a:extLst>
                  <a:ext uri="{FF2B5EF4-FFF2-40B4-BE49-F238E27FC236}">
                    <a16:creationId xmlns:a16="http://schemas.microsoft.com/office/drawing/2014/main" id="{B20EEB00-A9C5-3D49-ACEA-378CD283D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1248"/>
                <a:ext cx="1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97" name="Text Box 16">
                <a:extLst>
                  <a:ext uri="{FF2B5EF4-FFF2-40B4-BE49-F238E27FC236}">
                    <a16:creationId xmlns:a16="http://schemas.microsoft.com/office/drawing/2014/main" id="{3CBCBEA0-236D-4644-83E4-47B00824B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" y="1101"/>
                <a:ext cx="30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a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62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98" name="Rectangle 17">
                <a:extLst>
                  <a:ext uri="{FF2B5EF4-FFF2-40B4-BE49-F238E27FC236}">
                    <a16:creationId xmlns:a16="http://schemas.microsoft.com/office/drawing/2014/main" id="{E4115641-5A1B-DD41-BBAA-8DF552304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864"/>
                <a:ext cx="42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eq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62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199" name="Text Box 18">
                <a:extLst>
                  <a:ext uri="{FF2B5EF4-FFF2-40B4-BE49-F238E27FC236}">
                    <a16:creationId xmlns:a16="http://schemas.microsoft.com/office/drawing/2014/main" id="{64793822-0F4E-E341-879D-2BBB4BD6AB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2016"/>
                <a:ext cx="25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b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1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00" name="Rectangle 19">
                <a:extLst>
                  <a:ext uri="{FF2B5EF4-FFF2-40B4-BE49-F238E27FC236}">
                    <a16:creationId xmlns:a16="http://schemas.microsoft.com/office/drawing/2014/main" id="{7A63E5F2-69D1-EB4E-B936-1ACA74469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674" cy="4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7965" rIns="0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Bit equal</a:t>
                </a:r>
              </a:p>
            </p:txBody>
          </p:sp>
          <p:sp>
            <p:nvSpPr>
              <p:cNvPr id="50201" name="Line 20">
                <a:extLst>
                  <a:ext uri="{FF2B5EF4-FFF2-40B4-BE49-F238E27FC236}">
                    <a16:creationId xmlns:a16="http://schemas.microsoft.com/office/drawing/2014/main" id="{D17FA43C-0F0F-984F-82E6-CCA2A66B0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1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02" name="Line 21">
                <a:extLst>
                  <a:ext uri="{FF2B5EF4-FFF2-40B4-BE49-F238E27FC236}">
                    <a16:creationId xmlns:a16="http://schemas.microsoft.com/office/drawing/2014/main" id="{A21E4AE4-E623-1A43-B782-27124AAA0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03" name="Text Box 22">
                <a:extLst>
                  <a:ext uri="{FF2B5EF4-FFF2-40B4-BE49-F238E27FC236}">
                    <a16:creationId xmlns:a16="http://schemas.microsoft.com/office/drawing/2014/main" id="{028F8984-52E3-3742-8BAC-89C4AE219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2304"/>
                <a:ext cx="25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a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1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04" name="Rectangle 23">
                <a:extLst>
                  <a:ext uri="{FF2B5EF4-FFF2-40B4-BE49-F238E27FC236}">
                    <a16:creationId xmlns:a16="http://schemas.microsoft.com/office/drawing/2014/main" id="{8461E9DB-1B4C-8244-B728-3CF702278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016"/>
                <a:ext cx="37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eq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1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05" name="Text Box 24">
                <a:extLst>
                  <a:ext uri="{FF2B5EF4-FFF2-40B4-BE49-F238E27FC236}">
                    <a16:creationId xmlns:a16="http://schemas.microsoft.com/office/drawing/2014/main" id="{C25F1778-3977-A54D-AA4B-30DA5E5E7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2496"/>
                <a:ext cx="25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b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0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06" name="Rectangle 25">
                <a:extLst>
                  <a:ext uri="{FF2B5EF4-FFF2-40B4-BE49-F238E27FC236}">
                    <a16:creationId xmlns:a16="http://schemas.microsoft.com/office/drawing/2014/main" id="{86BF319D-6C4F-E342-A899-828E46C1A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674" cy="4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7965" rIns="0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Bit equal</a:t>
                </a:r>
              </a:p>
            </p:txBody>
          </p:sp>
          <p:sp>
            <p:nvSpPr>
              <p:cNvPr id="50207" name="Line 26">
                <a:extLst>
                  <a:ext uri="{FF2B5EF4-FFF2-40B4-BE49-F238E27FC236}">
                    <a16:creationId xmlns:a16="http://schemas.microsoft.com/office/drawing/2014/main" id="{65027DB9-4003-3A4E-85D8-D555B0C45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1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08" name="Line 27">
                <a:extLst>
                  <a:ext uri="{FF2B5EF4-FFF2-40B4-BE49-F238E27FC236}">
                    <a16:creationId xmlns:a16="http://schemas.microsoft.com/office/drawing/2014/main" id="{EBF09194-98F4-3F4E-B4DC-564A7F429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880"/>
                <a:ext cx="1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09" name="Text Box 28">
                <a:extLst>
                  <a:ext uri="{FF2B5EF4-FFF2-40B4-BE49-F238E27FC236}">
                    <a16:creationId xmlns:a16="http://schemas.microsoft.com/office/drawing/2014/main" id="{2128AC64-4121-8F4B-941E-FDE09D004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2784"/>
                <a:ext cx="25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a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50210" name="Rectangle 29">
                <a:extLst>
                  <a:ext uri="{FF2B5EF4-FFF2-40B4-BE49-F238E27FC236}">
                    <a16:creationId xmlns:a16="http://schemas.microsoft.com/office/drawing/2014/main" id="{0928D459-2E64-5E49-A57D-F3A1D8832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496"/>
                <a:ext cx="37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eq</a:t>
                </a:r>
                <a:r>
                  <a:rPr lang="en-US" altLang="zh-CN" sz="1800" baseline="-25000" dirty="0">
                    <a:latin typeface="Nanum Myeongjo" panose="02020603020101020101" pitchFamily="18" charset="-127"/>
                  </a:rPr>
                  <a:t>0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50211" name="Group 30">
                <a:extLst>
                  <a:ext uri="{FF2B5EF4-FFF2-40B4-BE49-F238E27FC236}">
                    <a16:creationId xmlns:a16="http://schemas.microsoft.com/office/drawing/2014/main" id="{8D9123C3-A5B6-9E4F-B49E-BA4AB4A9F4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1512"/>
                <a:ext cx="48" cy="336"/>
                <a:chOff x="1800" y="1464"/>
                <a:chExt cx="48" cy="336"/>
              </a:xfrm>
            </p:grpSpPr>
            <p:sp>
              <p:nvSpPr>
                <p:cNvPr id="50222" name="Oval 32">
                  <a:extLst>
                    <a:ext uri="{FF2B5EF4-FFF2-40B4-BE49-F238E27FC236}">
                      <a16:creationId xmlns:a16="http://schemas.microsoft.com/office/drawing/2014/main" id="{021A682B-8B8A-8442-83BE-072E051AD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0" y="14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50223" name="Oval 35">
                  <a:extLst>
                    <a:ext uri="{FF2B5EF4-FFF2-40B4-BE49-F238E27FC236}">
                      <a16:creationId xmlns:a16="http://schemas.microsoft.com/office/drawing/2014/main" id="{B69D08E5-7A54-7846-A5D7-9D1437D621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0" y="16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50224" name="Oval 38">
                  <a:extLst>
                    <a:ext uri="{FF2B5EF4-FFF2-40B4-BE49-F238E27FC236}">
                      <a16:creationId xmlns:a16="http://schemas.microsoft.com/office/drawing/2014/main" id="{998D6BE0-ECD7-2148-959C-794ED94FD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0" y="17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50212" name="Freeform 41">
                <a:extLst>
                  <a:ext uri="{FF2B5EF4-FFF2-40B4-BE49-F238E27FC236}">
                    <a16:creationId xmlns:a16="http://schemas.microsoft.com/office/drawing/2014/main" id="{C1DEC73C-9A99-8C45-82BE-8C5AA0F7F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7" y="1536"/>
                <a:ext cx="382" cy="277"/>
              </a:xfrm>
              <a:custGeom>
                <a:avLst/>
                <a:gdLst>
                  <a:gd name="T0" fmla="*/ 382 w 382"/>
                  <a:gd name="T1" fmla="*/ 140 h 277"/>
                  <a:gd name="T2" fmla="*/ 378 w 382"/>
                  <a:gd name="T3" fmla="*/ 166 h 277"/>
                  <a:gd name="T4" fmla="*/ 370 w 382"/>
                  <a:gd name="T5" fmla="*/ 192 h 277"/>
                  <a:gd name="T6" fmla="*/ 359 w 382"/>
                  <a:gd name="T7" fmla="*/ 214 h 277"/>
                  <a:gd name="T8" fmla="*/ 340 w 382"/>
                  <a:gd name="T9" fmla="*/ 236 h 277"/>
                  <a:gd name="T10" fmla="*/ 317 w 382"/>
                  <a:gd name="T11" fmla="*/ 254 h 277"/>
                  <a:gd name="T12" fmla="*/ 294 w 382"/>
                  <a:gd name="T13" fmla="*/ 266 h 277"/>
                  <a:gd name="T14" fmla="*/ 267 w 382"/>
                  <a:gd name="T15" fmla="*/ 273 h 277"/>
                  <a:gd name="T16" fmla="*/ 237 w 382"/>
                  <a:gd name="T17" fmla="*/ 277 h 277"/>
                  <a:gd name="T18" fmla="*/ 237 w 382"/>
                  <a:gd name="T19" fmla="*/ 277 h 277"/>
                  <a:gd name="T20" fmla="*/ 0 w 382"/>
                  <a:gd name="T21" fmla="*/ 277 h 277"/>
                  <a:gd name="T22" fmla="*/ 0 w 382"/>
                  <a:gd name="T23" fmla="*/ 277 h 277"/>
                  <a:gd name="T24" fmla="*/ 0 w 382"/>
                  <a:gd name="T25" fmla="*/ 0 h 277"/>
                  <a:gd name="T26" fmla="*/ 0 w 382"/>
                  <a:gd name="T27" fmla="*/ 0 h 277"/>
                  <a:gd name="T28" fmla="*/ 237 w 382"/>
                  <a:gd name="T29" fmla="*/ 0 h 277"/>
                  <a:gd name="T30" fmla="*/ 237 w 382"/>
                  <a:gd name="T31" fmla="*/ 0 h 277"/>
                  <a:gd name="T32" fmla="*/ 267 w 382"/>
                  <a:gd name="T33" fmla="*/ 3 h 277"/>
                  <a:gd name="T34" fmla="*/ 294 w 382"/>
                  <a:gd name="T35" fmla="*/ 11 h 277"/>
                  <a:gd name="T36" fmla="*/ 317 w 382"/>
                  <a:gd name="T37" fmla="*/ 22 h 277"/>
                  <a:gd name="T38" fmla="*/ 340 w 382"/>
                  <a:gd name="T39" fmla="*/ 40 h 277"/>
                  <a:gd name="T40" fmla="*/ 359 w 382"/>
                  <a:gd name="T41" fmla="*/ 62 h 277"/>
                  <a:gd name="T42" fmla="*/ 370 w 382"/>
                  <a:gd name="T43" fmla="*/ 85 h 277"/>
                  <a:gd name="T44" fmla="*/ 378 w 382"/>
                  <a:gd name="T45" fmla="*/ 110 h 277"/>
                  <a:gd name="T46" fmla="*/ 382 w 382"/>
                  <a:gd name="T47" fmla="*/ 140 h 2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82"/>
                  <a:gd name="T73" fmla="*/ 0 h 277"/>
                  <a:gd name="T74" fmla="*/ 382 w 382"/>
                  <a:gd name="T75" fmla="*/ 277 h 27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82" h="277">
                    <a:moveTo>
                      <a:pt x="382" y="140"/>
                    </a:moveTo>
                    <a:lnTo>
                      <a:pt x="378" y="166"/>
                    </a:lnTo>
                    <a:lnTo>
                      <a:pt x="370" y="192"/>
                    </a:lnTo>
                    <a:lnTo>
                      <a:pt x="359" y="214"/>
                    </a:lnTo>
                    <a:lnTo>
                      <a:pt x="340" y="236"/>
                    </a:lnTo>
                    <a:lnTo>
                      <a:pt x="317" y="254"/>
                    </a:lnTo>
                    <a:lnTo>
                      <a:pt x="294" y="266"/>
                    </a:lnTo>
                    <a:lnTo>
                      <a:pt x="267" y="273"/>
                    </a:lnTo>
                    <a:lnTo>
                      <a:pt x="237" y="277"/>
                    </a:lnTo>
                    <a:lnTo>
                      <a:pt x="0" y="277"/>
                    </a:lnTo>
                    <a:lnTo>
                      <a:pt x="0" y="0"/>
                    </a:lnTo>
                    <a:lnTo>
                      <a:pt x="237" y="0"/>
                    </a:lnTo>
                    <a:lnTo>
                      <a:pt x="267" y="3"/>
                    </a:lnTo>
                    <a:lnTo>
                      <a:pt x="294" y="11"/>
                    </a:lnTo>
                    <a:lnTo>
                      <a:pt x="317" y="22"/>
                    </a:lnTo>
                    <a:lnTo>
                      <a:pt x="340" y="40"/>
                    </a:lnTo>
                    <a:lnTo>
                      <a:pt x="359" y="62"/>
                    </a:lnTo>
                    <a:lnTo>
                      <a:pt x="370" y="85"/>
                    </a:lnTo>
                    <a:lnTo>
                      <a:pt x="378" y="110"/>
                    </a:lnTo>
                    <a:lnTo>
                      <a:pt x="382" y="14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13" name="Freeform 42">
                <a:extLst>
                  <a:ext uri="{FF2B5EF4-FFF2-40B4-BE49-F238E27FC236}">
                    <a16:creationId xmlns:a16="http://schemas.microsoft.com/office/drawing/2014/main" id="{B3E82C13-083D-8042-AF9B-18461008F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7" y="1536"/>
                <a:ext cx="382" cy="277"/>
              </a:xfrm>
              <a:custGeom>
                <a:avLst/>
                <a:gdLst>
                  <a:gd name="T0" fmla="*/ 382 w 382"/>
                  <a:gd name="T1" fmla="*/ 140 h 277"/>
                  <a:gd name="T2" fmla="*/ 378 w 382"/>
                  <a:gd name="T3" fmla="*/ 166 h 277"/>
                  <a:gd name="T4" fmla="*/ 370 w 382"/>
                  <a:gd name="T5" fmla="*/ 192 h 277"/>
                  <a:gd name="T6" fmla="*/ 359 w 382"/>
                  <a:gd name="T7" fmla="*/ 214 h 277"/>
                  <a:gd name="T8" fmla="*/ 340 w 382"/>
                  <a:gd name="T9" fmla="*/ 236 h 277"/>
                  <a:gd name="T10" fmla="*/ 317 w 382"/>
                  <a:gd name="T11" fmla="*/ 254 h 277"/>
                  <a:gd name="T12" fmla="*/ 294 w 382"/>
                  <a:gd name="T13" fmla="*/ 266 h 277"/>
                  <a:gd name="T14" fmla="*/ 267 w 382"/>
                  <a:gd name="T15" fmla="*/ 273 h 277"/>
                  <a:gd name="T16" fmla="*/ 237 w 382"/>
                  <a:gd name="T17" fmla="*/ 277 h 277"/>
                  <a:gd name="T18" fmla="*/ 237 w 382"/>
                  <a:gd name="T19" fmla="*/ 277 h 277"/>
                  <a:gd name="T20" fmla="*/ 0 w 382"/>
                  <a:gd name="T21" fmla="*/ 277 h 277"/>
                  <a:gd name="T22" fmla="*/ 0 w 382"/>
                  <a:gd name="T23" fmla="*/ 277 h 277"/>
                  <a:gd name="T24" fmla="*/ 0 w 382"/>
                  <a:gd name="T25" fmla="*/ 0 h 277"/>
                  <a:gd name="T26" fmla="*/ 0 w 382"/>
                  <a:gd name="T27" fmla="*/ 0 h 277"/>
                  <a:gd name="T28" fmla="*/ 237 w 382"/>
                  <a:gd name="T29" fmla="*/ 0 h 277"/>
                  <a:gd name="T30" fmla="*/ 237 w 382"/>
                  <a:gd name="T31" fmla="*/ 0 h 277"/>
                  <a:gd name="T32" fmla="*/ 267 w 382"/>
                  <a:gd name="T33" fmla="*/ 3 h 277"/>
                  <a:gd name="T34" fmla="*/ 294 w 382"/>
                  <a:gd name="T35" fmla="*/ 11 h 277"/>
                  <a:gd name="T36" fmla="*/ 317 w 382"/>
                  <a:gd name="T37" fmla="*/ 22 h 277"/>
                  <a:gd name="T38" fmla="*/ 340 w 382"/>
                  <a:gd name="T39" fmla="*/ 40 h 277"/>
                  <a:gd name="T40" fmla="*/ 359 w 382"/>
                  <a:gd name="T41" fmla="*/ 62 h 277"/>
                  <a:gd name="T42" fmla="*/ 370 w 382"/>
                  <a:gd name="T43" fmla="*/ 85 h 277"/>
                  <a:gd name="T44" fmla="*/ 378 w 382"/>
                  <a:gd name="T45" fmla="*/ 110 h 277"/>
                  <a:gd name="T46" fmla="*/ 382 w 382"/>
                  <a:gd name="T47" fmla="*/ 140 h 27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82"/>
                  <a:gd name="T73" fmla="*/ 0 h 277"/>
                  <a:gd name="T74" fmla="*/ 382 w 382"/>
                  <a:gd name="T75" fmla="*/ 277 h 27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82" h="277">
                    <a:moveTo>
                      <a:pt x="382" y="140"/>
                    </a:moveTo>
                    <a:lnTo>
                      <a:pt x="378" y="166"/>
                    </a:lnTo>
                    <a:lnTo>
                      <a:pt x="370" y="192"/>
                    </a:lnTo>
                    <a:lnTo>
                      <a:pt x="359" y="214"/>
                    </a:lnTo>
                    <a:lnTo>
                      <a:pt x="340" y="236"/>
                    </a:lnTo>
                    <a:lnTo>
                      <a:pt x="317" y="254"/>
                    </a:lnTo>
                    <a:lnTo>
                      <a:pt x="294" y="266"/>
                    </a:lnTo>
                    <a:lnTo>
                      <a:pt x="267" y="273"/>
                    </a:lnTo>
                    <a:lnTo>
                      <a:pt x="237" y="277"/>
                    </a:lnTo>
                    <a:lnTo>
                      <a:pt x="0" y="277"/>
                    </a:lnTo>
                    <a:lnTo>
                      <a:pt x="0" y="0"/>
                    </a:lnTo>
                    <a:lnTo>
                      <a:pt x="237" y="0"/>
                    </a:lnTo>
                    <a:lnTo>
                      <a:pt x="267" y="3"/>
                    </a:lnTo>
                    <a:lnTo>
                      <a:pt x="294" y="11"/>
                    </a:lnTo>
                    <a:lnTo>
                      <a:pt x="317" y="22"/>
                    </a:lnTo>
                    <a:lnTo>
                      <a:pt x="340" y="40"/>
                    </a:lnTo>
                    <a:lnTo>
                      <a:pt x="359" y="62"/>
                    </a:lnTo>
                    <a:lnTo>
                      <a:pt x="370" y="85"/>
                    </a:lnTo>
                    <a:lnTo>
                      <a:pt x="378" y="110"/>
                    </a:lnTo>
                    <a:lnTo>
                      <a:pt x="382" y="14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14" name="Freeform 44">
                <a:extLst>
                  <a:ext uri="{FF2B5EF4-FFF2-40B4-BE49-F238E27FC236}">
                    <a16:creationId xmlns:a16="http://schemas.microsoft.com/office/drawing/2014/main" id="{CFAC14A2-F807-DF4F-AA73-37406F03529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208" y="622"/>
                <a:ext cx="811" cy="960"/>
              </a:xfrm>
              <a:custGeom>
                <a:avLst/>
                <a:gdLst>
                  <a:gd name="T0" fmla="*/ 0 w 864"/>
                  <a:gd name="T1" fmla="*/ 960 h 960"/>
                  <a:gd name="T2" fmla="*/ 191 w 864"/>
                  <a:gd name="T3" fmla="*/ 960 h 960"/>
                  <a:gd name="T4" fmla="*/ 191 w 864"/>
                  <a:gd name="T5" fmla="*/ 0 h 960"/>
                  <a:gd name="T6" fmla="*/ 244 w 864"/>
                  <a:gd name="T7" fmla="*/ 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960"/>
                  <a:gd name="T14" fmla="*/ 864 w 864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960">
                    <a:moveTo>
                      <a:pt x="0" y="960"/>
                    </a:moveTo>
                    <a:lnTo>
                      <a:pt x="672" y="960"/>
                    </a:lnTo>
                    <a:lnTo>
                      <a:pt x="672" y="0"/>
                    </a:lnTo>
                    <a:lnTo>
                      <a:pt x="864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15" name="Freeform 45">
                <a:extLst>
                  <a:ext uri="{FF2B5EF4-FFF2-40B4-BE49-F238E27FC236}">
                    <a16:creationId xmlns:a16="http://schemas.microsoft.com/office/drawing/2014/main" id="{3CD953CA-E7D5-0743-8602-E68552E82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1104"/>
                <a:ext cx="816" cy="528"/>
              </a:xfrm>
              <a:custGeom>
                <a:avLst/>
                <a:gdLst>
                  <a:gd name="T0" fmla="*/ 0 w 864"/>
                  <a:gd name="T1" fmla="*/ 0 h 528"/>
                  <a:gd name="T2" fmla="*/ 185 w 864"/>
                  <a:gd name="T3" fmla="*/ 0 h 528"/>
                  <a:gd name="T4" fmla="*/ 185 w 864"/>
                  <a:gd name="T5" fmla="*/ 528 h 528"/>
                  <a:gd name="T6" fmla="*/ 277 w 864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528"/>
                  <a:gd name="T14" fmla="*/ 864 w 864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528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28"/>
                    </a:lnTo>
                    <a:lnTo>
                      <a:pt x="864" y="52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0216" name="Freeform 46">
                <a:extLst>
                  <a:ext uri="{FF2B5EF4-FFF2-40B4-BE49-F238E27FC236}">
                    <a16:creationId xmlns:a16="http://schemas.microsoft.com/office/drawing/2014/main" id="{4EDEDA06-3B65-D748-BB7B-1E066D103E4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208" y="1728"/>
                <a:ext cx="816" cy="528"/>
              </a:xfrm>
              <a:custGeom>
                <a:avLst/>
                <a:gdLst>
                  <a:gd name="T0" fmla="*/ 0 w 864"/>
                  <a:gd name="T1" fmla="*/ 0 h 528"/>
                  <a:gd name="T2" fmla="*/ 185 w 864"/>
                  <a:gd name="T3" fmla="*/ 0 h 528"/>
                  <a:gd name="T4" fmla="*/ 185 w 864"/>
                  <a:gd name="T5" fmla="*/ 528 h 528"/>
                  <a:gd name="T6" fmla="*/ 277 w 864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528"/>
                  <a:gd name="T14" fmla="*/ 864 w 864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528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28"/>
                    </a:lnTo>
                    <a:lnTo>
                      <a:pt x="864" y="528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50217" name="Group 47">
                <a:extLst>
                  <a:ext uri="{FF2B5EF4-FFF2-40B4-BE49-F238E27FC236}">
                    <a16:creationId xmlns:a16="http://schemas.microsoft.com/office/drawing/2014/main" id="{0E73F82A-910D-F84C-8851-C43096FE9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4" y="1512"/>
                <a:ext cx="48" cy="336"/>
                <a:chOff x="1636" y="1464"/>
                <a:chExt cx="48" cy="336"/>
              </a:xfrm>
            </p:grpSpPr>
            <p:sp>
              <p:nvSpPr>
                <p:cNvPr id="50219" name="Oval 49">
                  <a:extLst>
                    <a:ext uri="{FF2B5EF4-FFF2-40B4-BE49-F238E27FC236}">
                      <a16:creationId xmlns:a16="http://schemas.microsoft.com/office/drawing/2014/main" id="{DD295A1B-F063-9649-84A8-F2C15262B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6" y="14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50220" name="Oval 52">
                  <a:extLst>
                    <a:ext uri="{FF2B5EF4-FFF2-40B4-BE49-F238E27FC236}">
                      <a16:creationId xmlns:a16="http://schemas.microsoft.com/office/drawing/2014/main" id="{A41F5DD7-64A0-A442-BE0A-E65C1093B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6" y="16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50221" name="Oval 55">
                  <a:extLst>
                    <a:ext uri="{FF2B5EF4-FFF2-40B4-BE49-F238E27FC236}">
                      <a16:creationId xmlns:a16="http://schemas.microsoft.com/office/drawing/2014/main" id="{B7CA279D-1E85-F848-BF63-240857FE2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6" y="17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50218" name="Rectangle 57">
                <a:extLst>
                  <a:ext uri="{FF2B5EF4-FFF2-40B4-BE49-F238E27FC236}">
                    <a16:creationId xmlns:a16="http://schemas.microsoft.com/office/drawing/2014/main" id="{465C22A0-704A-6844-81C7-20711E18A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37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eq</a:t>
                </a:r>
                <a:endParaRPr lang="en-US" altLang="zh-CN" sz="1700" baseline="-2500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50185" name="Line 15">
              <a:extLst>
                <a:ext uri="{FF2B5EF4-FFF2-40B4-BE49-F238E27FC236}">
                  <a16:creationId xmlns:a16="http://schemas.microsoft.com/office/drawing/2014/main" id="{75773D92-50A6-8A47-9C91-06B61E47D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2792" y="3590389"/>
              <a:ext cx="3068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898831E4-EABD-624F-BC74-8D3B522CA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Bit-Level Multiplexor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063BBBA1-0AB7-6641-918C-CBDC177D6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4002088"/>
            <a:ext cx="8305800" cy="2093912"/>
          </a:xfrm>
        </p:spPr>
        <p:txBody>
          <a:bodyPr/>
          <a:lstStyle/>
          <a:p>
            <a:pPr lvl="1"/>
            <a:r>
              <a:rPr lang="en-US" altLang="zh-CN" dirty="0">
                <a:ea typeface="宋体" panose="02010600030101010101" pitchFamily="2" charset="-122"/>
              </a:rPr>
              <a:t>Control signal 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Data signals a and b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Output a when s=1, b when s=0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Its name: MUX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Usage: Select one signal from a couple of signals</a:t>
            </a:r>
          </a:p>
        </p:txBody>
      </p:sp>
      <p:grpSp>
        <p:nvGrpSpPr>
          <p:cNvPr id="52227" name="Group 1">
            <a:extLst>
              <a:ext uri="{FF2B5EF4-FFF2-40B4-BE49-F238E27FC236}">
                <a16:creationId xmlns:a16="http://schemas.microsoft.com/office/drawing/2014/main" id="{26EE4BB9-D866-0043-96B4-95769D2B7400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1673225"/>
            <a:ext cx="4287837" cy="2136775"/>
            <a:chOff x="579438" y="1603375"/>
            <a:chExt cx="4287837" cy="2136775"/>
          </a:xfrm>
        </p:grpSpPr>
        <p:sp>
          <p:nvSpPr>
            <p:cNvPr id="52230" name="Rectangle 4">
              <a:extLst>
                <a:ext uri="{FF2B5EF4-FFF2-40B4-BE49-F238E27FC236}">
                  <a16:creationId xmlns:a16="http://schemas.microsoft.com/office/drawing/2014/main" id="{4AD07153-0F38-814F-8A90-5C6C1F745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788" y="1603375"/>
              <a:ext cx="2824162" cy="21367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    Bit MUX</a:t>
              </a:r>
            </a:p>
          </p:txBody>
        </p:sp>
        <p:sp>
          <p:nvSpPr>
            <p:cNvPr id="52231" name="Freeform 5">
              <a:extLst>
                <a:ext uri="{FF2B5EF4-FFF2-40B4-BE49-F238E27FC236}">
                  <a16:creationId xmlns:a16="http://schemas.microsoft.com/office/drawing/2014/main" id="{EFA7F41C-54D4-C34C-BD99-656FFCBA1A1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24163" y="2671763"/>
              <a:ext cx="533400" cy="152400"/>
            </a:xfrm>
            <a:custGeom>
              <a:avLst/>
              <a:gdLst>
                <a:gd name="T0" fmla="*/ 0 w 336"/>
                <a:gd name="T1" fmla="*/ 2147483646 h 96"/>
                <a:gd name="T2" fmla="*/ 2147483646 w 336"/>
                <a:gd name="T3" fmla="*/ 2147483646 h 96"/>
                <a:gd name="T4" fmla="*/ 2147483646 w 336"/>
                <a:gd name="T5" fmla="*/ 0 h 96"/>
                <a:gd name="T6" fmla="*/ 214748364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32" name="Freeform 6">
              <a:extLst>
                <a:ext uri="{FF2B5EF4-FFF2-40B4-BE49-F238E27FC236}">
                  <a16:creationId xmlns:a16="http://schemas.microsoft.com/office/drawing/2014/main" id="{3F2D335B-C901-F542-B4CC-4CC328EBA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163" y="3130550"/>
              <a:ext cx="533400" cy="152400"/>
            </a:xfrm>
            <a:custGeom>
              <a:avLst/>
              <a:gdLst>
                <a:gd name="T0" fmla="*/ 0 w 336"/>
                <a:gd name="T1" fmla="*/ 2147483646 h 96"/>
                <a:gd name="T2" fmla="*/ 2147483646 w 336"/>
                <a:gd name="T3" fmla="*/ 2147483646 h 96"/>
                <a:gd name="T4" fmla="*/ 2147483646 w 336"/>
                <a:gd name="T5" fmla="*/ 0 h 96"/>
                <a:gd name="T6" fmla="*/ 214748364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33" name="Line 7">
              <a:extLst>
                <a:ext uri="{FF2B5EF4-FFF2-40B4-BE49-F238E27FC236}">
                  <a16:creationId xmlns:a16="http://schemas.microsoft.com/office/drawing/2014/main" id="{CF854C26-30FE-124C-B494-5295ACF59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9850" y="2968625"/>
              <a:ext cx="3937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34" name="Freeform 8">
              <a:extLst>
                <a:ext uri="{FF2B5EF4-FFF2-40B4-BE49-F238E27FC236}">
                  <a16:creationId xmlns:a16="http://schemas.microsoft.com/office/drawing/2014/main" id="{FBB447C8-8C1F-DD4F-9DEB-5D915C98F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2747963"/>
              <a:ext cx="652462" cy="441325"/>
            </a:xfrm>
            <a:custGeom>
              <a:avLst/>
              <a:gdLst>
                <a:gd name="T0" fmla="*/ 0 w 410"/>
                <a:gd name="T1" fmla="*/ 0 h 277"/>
                <a:gd name="T2" fmla="*/ 2147483646 w 410"/>
                <a:gd name="T3" fmla="*/ 0 h 277"/>
                <a:gd name="T4" fmla="*/ 2147483646 w 410"/>
                <a:gd name="T5" fmla="*/ 0 h 277"/>
                <a:gd name="T6" fmla="*/ 2147483646 w 410"/>
                <a:gd name="T7" fmla="*/ 2147483646 h 277"/>
                <a:gd name="T8" fmla="*/ 2147483646 w 410"/>
                <a:gd name="T9" fmla="*/ 2147483646 h 277"/>
                <a:gd name="T10" fmla="*/ 2147483646 w 410"/>
                <a:gd name="T11" fmla="*/ 2147483646 h 277"/>
                <a:gd name="T12" fmla="*/ 2147483646 w 410"/>
                <a:gd name="T13" fmla="*/ 2147483646 h 277"/>
                <a:gd name="T14" fmla="*/ 2147483646 w 410"/>
                <a:gd name="T15" fmla="*/ 2147483646 h 277"/>
                <a:gd name="T16" fmla="*/ 2147483646 w 410"/>
                <a:gd name="T17" fmla="*/ 2147483646 h 277"/>
                <a:gd name="T18" fmla="*/ 2147483646 w 410"/>
                <a:gd name="T19" fmla="*/ 2147483646 h 277"/>
                <a:gd name="T20" fmla="*/ 2147483646 w 410"/>
                <a:gd name="T21" fmla="*/ 2147483646 h 277"/>
                <a:gd name="T22" fmla="*/ 2147483646 w 410"/>
                <a:gd name="T23" fmla="*/ 2147483646 h 277"/>
                <a:gd name="T24" fmla="*/ 2147483646 w 410"/>
                <a:gd name="T25" fmla="*/ 2147483646 h 277"/>
                <a:gd name="T26" fmla="*/ 2147483646 w 410"/>
                <a:gd name="T27" fmla="*/ 2147483646 h 277"/>
                <a:gd name="T28" fmla="*/ 2147483646 w 410"/>
                <a:gd name="T29" fmla="*/ 2147483646 h 277"/>
                <a:gd name="T30" fmla="*/ 2147483646 w 410"/>
                <a:gd name="T31" fmla="*/ 2147483646 h 277"/>
                <a:gd name="T32" fmla="*/ 2147483646 w 410"/>
                <a:gd name="T33" fmla="*/ 2147483646 h 277"/>
                <a:gd name="T34" fmla="*/ 0 w 410"/>
                <a:gd name="T35" fmla="*/ 2147483646 h 277"/>
                <a:gd name="T36" fmla="*/ 0 w 410"/>
                <a:gd name="T37" fmla="*/ 2147483646 h 277"/>
                <a:gd name="T38" fmla="*/ 0 w 410"/>
                <a:gd name="T39" fmla="*/ 2147483646 h 277"/>
                <a:gd name="T40" fmla="*/ 0 w 410"/>
                <a:gd name="T41" fmla="*/ 2147483646 h 277"/>
                <a:gd name="T42" fmla="*/ 2147483646 w 410"/>
                <a:gd name="T43" fmla="*/ 2147483646 h 277"/>
                <a:gd name="T44" fmla="*/ 2147483646 w 410"/>
                <a:gd name="T45" fmla="*/ 2147483646 h 277"/>
                <a:gd name="T46" fmla="*/ 2147483646 w 410"/>
                <a:gd name="T47" fmla="*/ 2147483646 h 277"/>
                <a:gd name="T48" fmla="*/ 2147483646 w 410"/>
                <a:gd name="T49" fmla="*/ 2147483646 h 277"/>
                <a:gd name="T50" fmla="*/ 2147483646 w 410"/>
                <a:gd name="T51" fmla="*/ 2147483646 h 277"/>
                <a:gd name="T52" fmla="*/ 2147483646 w 410"/>
                <a:gd name="T53" fmla="*/ 2147483646 h 277"/>
                <a:gd name="T54" fmla="*/ 2147483646 w 410"/>
                <a:gd name="T55" fmla="*/ 2147483646 h 277"/>
                <a:gd name="T56" fmla="*/ 2147483646 w 410"/>
                <a:gd name="T57" fmla="*/ 2147483646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35" name="Freeform 9">
              <a:extLst>
                <a:ext uri="{FF2B5EF4-FFF2-40B4-BE49-F238E27FC236}">
                  <a16:creationId xmlns:a16="http://schemas.microsoft.com/office/drawing/2014/main" id="{9DDC6716-1407-C44D-81AB-B7CB40441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2747963"/>
              <a:ext cx="652462" cy="441325"/>
            </a:xfrm>
            <a:custGeom>
              <a:avLst/>
              <a:gdLst>
                <a:gd name="T0" fmla="*/ 0 w 410"/>
                <a:gd name="T1" fmla="*/ 0 h 277"/>
                <a:gd name="T2" fmla="*/ 2147483646 w 410"/>
                <a:gd name="T3" fmla="*/ 0 h 277"/>
                <a:gd name="T4" fmla="*/ 2147483646 w 410"/>
                <a:gd name="T5" fmla="*/ 0 h 277"/>
                <a:gd name="T6" fmla="*/ 2147483646 w 410"/>
                <a:gd name="T7" fmla="*/ 2147483646 h 277"/>
                <a:gd name="T8" fmla="*/ 2147483646 w 410"/>
                <a:gd name="T9" fmla="*/ 2147483646 h 277"/>
                <a:gd name="T10" fmla="*/ 2147483646 w 410"/>
                <a:gd name="T11" fmla="*/ 2147483646 h 277"/>
                <a:gd name="T12" fmla="*/ 2147483646 w 410"/>
                <a:gd name="T13" fmla="*/ 2147483646 h 277"/>
                <a:gd name="T14" fmla="*/ 2147483646 w 410"/>
                <a:gd name="T15" fmla="*/ 2147483646 h 277"/>
                <a:gd name="T16" fmla="*/ 2147483646 w 410"/>
                <a:gd name="T17" fmla="*/ 2147483646 h 277"/>
                <a:gd name="T18" fmla="*/ 2147483646 w 410"/>
                <a:gd name="T19" fmla="*/ 2147483646 h 277"/>
                <a:gd name="T20" fmla="*/ 2147483646 w 410"/>
                <a:gd name="T21" fmla="*/ 2147483646 h 277"/>
                <a:gd name="T22" fmla="*/ 2147483646 w 410"/>
                <a:gd name="T23" fmla="*/ 2147483646 h 277"/>
                <a:gd name="T24" fmla="*/ 2147483646 w 410"/>
                <a:gd name="T25" fmla="*/ 2147483646 h 277"/>
                <a:gd name="T26" fmla="*/ 2147483646 w 410"/>
                <a:gd name="T27" fmla="*/ 2147483646 h 277"/>
                <a:gd name="T28" fmla="*/ 2147483646 w 410"/>
                <a:gd name="T29" fmla="*/ 2147483646 h 277"/>
                <a:gd name="T30" fmla="*/ 2147483646 w 410"/>
                <a:gd name="T31" fmla="*/ 2147483646 h 277"/>
                <a:gd name="T32" fmla="*/ 2147483646 w 410"/>
                <a:gd name="T33" fmla="*/ 2147483646 h 277"/>
                <a:gd name="T34" fmla="*/ 0 w 410"/>
                <a:gd name="T35" fmla="*/ 2147483646 h 277"/>
                <a:gd name="T36" fmla="*/ 0 w 410"/>
                <a:gd name="T37" fmla="*/ 2147483646 h 277"/>
                <a:gd name="T38" fmla="*/ 0 w 410"/>
                <a:gd name="T39" fmla="*/ 2147483646 h 277"/>
                <a:gd name="T40" fmla="*/ 0 w 410"/>
                <a:gd name="T41" fmla="*/ 2147483646 h 277"/>
                <a:gd name="T42" fmla="*/ 2147483646 w 410"/>
                <a:gd name="T43" fmla="*/ 2147483646 h 277"/>
                <a:gd name="T44" fmla="*/ 2147483646 w 410"/>
                <a:gd name="T45" fmla="*/ 2147483646 h 277"/>
                <a:gd name="T46" fmla="*/ 2147483646 w 410"/>
                <a:gd name="T47" fmla="*/ 2147483646 h 277"/>
                <a:gd name="T48" fmla="*/ 2147483646 w 410"/>
                <a:gd name="T49" fmla="*/ 2147483646 h 277"/>
                <a:gd name="T50" fmla="*/ 2147483646 w 410"/>
                <a:gd name="T51" fmla="*/ 2147483646 h 277"/>
                <a:gd name="T52" fmla="*/ 2147483646 w 410"/>
                <a:gd name="T53" fmla="*/ 2147483646 h 277"/>
                <a:gd name="T54" fmla="*/ 2147483646 w 410"/>
                <a:gd name="T55" fmla="*/ 2147483646 h 277"/>
                <a:gd name="T56" fmla="*/ 2147483646 w 410"/>
                <a:gd name="T57" fmla="*/ 2147483646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52236" name="Group 10">
              <a:extLst>
                <a:ext uri="{FF2B5EF4-FFF2-40B4-BE49-F238E27FC236}">
                  <a16:creationId xmlns:a16="http://schemas.microsoft.com/office/drawing/2014/main" id="{8411E842-0813-0846-AD76-BC4FEC633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5300" y="1754185"/>
              <a:ext cx="292100" cy="612780"/>
              <a:chOff x="960" y="1054"/>
              <a:chExt cx="184" cy="385"/>
            </a:xfrm>
          </p:grpSpPr>
          <p:sp>
            <p:nvSpPr>
              <p:cNvPr id="52255" name="Line 16">
                <a:extLst>
                  <a:ext uri="{FF2B5EF4-FFF2-40B4-BE49-F238E27FC236}">
                    <a16:creationId xmlns:a16="http://schemas.microsoft.com/office/drawing/2014/main" id="{B81DA6B2-6602-7D49-9793-EA475FEDC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89" y="1223"/>
                <a:ext cx="33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2256" name="Line 11">
                <a:extLst>
                  <a:ext uri="{FF2B5EF4-FFF2-40B4-BE49-F238E27FC236}">
                    <a16:creationId xmlns:a16="http://schemas.microsoft.com/office/drawing/2014/main" id="{36F2F9DA-E805-1F47-9536-A464B4204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2257" name="Freeform 12">
                <a:extLst>
                  <a:ext uri="{FF2B5EF4-FFF2-40B4-BE49-F238E27FC236}">
                    <a16:creationId xmlns:a16="http://schemas.microsoft.com/office/drawing/2014/main" id="{7EE2F18A-0A5A-BA48-AEC2-98F47216AF3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2258" name="Freeform 14">
                <a:extLst>
                  <a:ext uri="{FF2B5EF4-FFF2-40B4-BE49-F238E27FC236}">
                    <a16:creationId xmlns:a16="http://schemas.microsoft.com/office/drawing/2014/main" id="{1C4E52FF-0160-7E45-804F-CBE666B1A2C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2259" name="Freeform 15">
                <a:extLst>
                  <a:ext uri="{FF2B5EF4-FFF2-40B4-BE49-F238E27FC236}">
                    <a16:creationId xmlns:a16="http://schemas.microsoft.com/office/drawing/2014/main" id="{C7A02625-1D05-494E-B870-875F971318A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2260" name="Freeform 13">
                <a:extLst>
                  <a:ext uri="{FF2B5EF4-FFF2-40B4-BE49-F238E27FC236}">
                    <a16:creationId xmlns:a16="http://schemas.microsoft.com/office/drawing/2014/main" id="{E7038DA8-9AB7-4F48-BE09-6DF7085182B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52237" name="Line 17">
              <a:extLst>
                <a:ext uri="{FF2B5EF4-FFF2-40B4-BE49-F238E27FC236}">
                  <a16:creationId xmlns:a16="http://schemas.microsoft.com/office/drawing/2014/main" id="{E25E4DF4-DD77-3743-8570-8A262FD64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575" y="2519363"/>
              <a:ext cx="1508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38" name="Line 18">
              <a:extLst>
                <a:ext uri="{FF2B5EF4-FFF2-40B4-BE49-F238E27FC236}">
                  <a16:creationId xmlns:a16="http://schemas.microsoft.com/office/drawing/2014/main" id="{5D2F30BD-14FA-424F-8CB7-38DE8E6F4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988" y="2824163"/>
              <a:ext cx="12954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39" name="Freeform 19">
              <a:extLst>
                <a:ext uri="{FF2B5EF4-FFF2-40B4-BE49-F238E27FC236}">
                  <a16:creationId xmlns:a16="http://schemas.microsoft.com/office/drawing/2014/main" id="{7EAB5F22-512E-5841-A654-39EB3CE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8" y="2443163"/>
              <a:ext cx="606425" cy="439737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0" name="Freeform 20">
              <a:extLst>
                <a:ext uri="{FF2B5EF4-FFF2-40B4-BE49-F238E27FC236}">
                  <a16:creationId xmlns:a16="http://schemas.microsoft.com/office/drawing/2014/main" id="{85CFD8E9-C178-2747-87D2-1809F178B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8" y="2443163"/>
              <a:ext cx="606425" cy="439737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1" name="Text Box 21">
              <a:extLst>
                <a:ext uri="{FF2B5EF4-FFF2-40B4-BE49-F238E27FC236}">
                  <a16:creationId xmlns:a16="http://schemas.microsoft.com/office/drawing/2014/main" id="{6BC609E0-0456-D746-B638-C55F59218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438" y="2595563"/>
              <a:ext cx="33020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b</a:t>
              </a:r>
              <a:endParaRPr lang="en-US" altLang="zh-CN" sz="18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2" name="Text Box 22">
              <a:extLst>
                <a:ext uri="{FF2B5EF4-FFF2-40B4-BE49-F238E27FC236}">
                  <a16:creationId xmlns:a16="http://schemas.microsoft.com/office/drawing/2014/main" id="{95C6E9C3-E96E-AD4C-9460-FB3DEA6EA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88" y="1603375"/>
              <a:ext cx="283498" cy="37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s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3" name="Line 23">
              <a:extLst>
                <a:ext uri="{FF2B5EF4-FFF2-40B4-BE49-F238E27FC236}">
                  <a16:creationId xmlns:a16="http://schemas.microsoft.com/office/drawing/2014/main" id="{223001F2-EACC-1A47-AA04-FD3753BCC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575" y="3130550"/>
              <a:ext cx="1508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4" name="Line 24">
              <a:extLst>
                <a:ext uri="{FF2B5EF4-FFF2-40B4-BE49-F238E27FC236}">
                  <a16:creationId xmlns:a16="http://schemas.microsoft.com/office/drawing/2014/main" id="{96D14CAA-DD78-6646-B05C-548FE9AB3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638" y="3438525"/>
              <a:ext cx="13017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5" name="Freeform 25">
              <a:extLst>
                <a:ext uri="{FF2B5EF4-FFF2-40B4-BE49-F238E27FC236}">
                  <a16:creationId xmlns:a16="http://schemas.microsoft.com/office/drawing/2014/main" id="{83AE2AC3-AF89-FA48-AFC8-20945FB2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8" y="3054350"/>
              <a:ext cx="606425" cy="439738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6" name="Freeform 26">
              <a:extLst>
                <a:ext uri="{FF2B5EF4-FFF2-40B4-BE49-F238E27FC236}">
                  <a16:creationId xmlns:a16="http://schemas.microsoft.com/office/drawing/2014/main" id="{850AC9FA-B817-6142-A8EB-3F3BF397E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8" y="3054350"/>
              <a:ext cx="606425" cy="439738"/>
            </a:xfrm>
            <a:custGeom>
              <a:avLst/>
              <a:gdLst>
                <a:gd name="T0" fmla="*/ 2147483646 w 382"/>
                <a:gd name="T1" fmla="*/ 2147483646 h 277"/>
                <a:gd name="T2" fmla="*/ 2147483646 w 382"/>
                <a:gd name="T3" fmla="*/ 2147483646 h 277"/>
                <a:gd name="T4" fmla="*/ 2147483646 w 382"/>
                <a:gd name="T5" fmla="*/ 2147483646 h 277"/>
                <a:gd name="T6" fmla="*/ 2147483646 w 382"/>
                <a:gd name="T7" fmla="*/ 2147483646 h 277"/>
                <a:gd name="T8" fmla="*/ 2147483646 w 382"/>
                <a:gd name="T9" fmla="*/ 2147483646 h 277"/>
                <a:gd name="T10" fmla="*/ 2147483646 w 382"/>
                <a:gd name="T11" fmla="*/ 2147483646 h 277"/>
                <a:gd name="T12" fmla="*/ 2147483646 w 382"/>
                <a:gd name="T13" fmla="*/ 2147483646 h 277"/>
                <a:gd name="T14" fmla="*/ 2147483646 w 382"/>
                <a:gd name="T15" fmla="*/ 2147483646 h 277"/>
                <a:gd name="T16" fmla="*/ 2147483646 w 382"/>
                <a:gd name="T17" fmla="*/ 2147483646 h 277"/>
                <a:gd name="T18" fmla="*/ 2147483646 w 382"/>
                <a:gd name="T19" fmla="*/ 2147483646 h 277"/>
                <a:gd name="T20" fmla="*/ 0 w 382"/>
                <a:gd name="T21" fmla="*/ 2147483646 h 277"/>
                <a:gd name="T22" fmla="*/ 0 w 382"/>
                <a:gd name="T23" fmla="*/ 2147483646 h 277"/>
                <a:gd name="T24" fmla="*/ 0 w 382"/>
                <a:gd name="T25" fmla="*/ 0 h 277"/>
                <a:gd name="T26" fmla="*/ 0 w 382"/>
                <a:gd name="T27" fmla="*/ 0 h 277"/>
                <a:gd name="T28" fmla="*/ 2147483646 w 382"/>
                <a:gd name="T29" fmla="*/ 0 h 277"/>
                <a:gd name="T30" fmla="*/ 2147483646 w 382"/>
                <a:gd name="T31" fmla="*/ 0 h 277"/>
                <a:gd name="T32" fmla="*/ 2147483646 w 382"/>
                <a:gd name="T33" fmla="*/ 2147483646 h 277"/>
                <a:gd name="T34" fmla="*/ 2147483646 w 382"/>
                <a:gd name="T35" fmla="*/ 2147483646 h 277"/>
                <a:gd name="T36" fmla="*/ 2147483646 w 382"/>
                <a:gd name="T37" fmla="*/ 2147483646 h 277"/>
                <a:gd name="T38" fmla="*/ 2147483646 w 382"/>
                <a:gd name="T39" fmla="*/ 2147483646 h 277"/>
                <a:gd name="T40" fmla="*/ 2147483646 w 382"/>
                <a:gd name="T41" fmla="*/ 2147483646 h 277"/>
                <a:gd name="T42" fmla="*/ 2147483646 w 382"/>
                <a:gd name="T43" fmla="*/ 2147483646 h 277"/>
                <a:gd name="T44" fmla="*/ 2147483646 w 382"/>
                <a:gd name="T45" fmla="*/ 2147483646 h 277"/>
                <a:gd name="T46" fmla="*/ 2147483646 w 382"/>
                <a:gd name="T47" fmla="*/ 2147483646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7" name="Text Box 27">
              <a:extLst>
                <a:ext uri="{FF2B5EF4-FFF2-40B4-BE49-F238E27FC236}">
                  <a16:creationId xmlns:a16="http://schemas.microsoft.com/office/drawing/2014/main" id="{4BA5560D-1B48-0B45-AA9A-EC83760AF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492" y="3251200"/>
              <a:ext cx="309146" cy="37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a</a:t>
              </a:r>
              <a:endParaRPr lang="en-US" altLang="zh-CN" sz="18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8" name="Freeform 28">
              <a:extLst>
                <a:ext uri="{FF2B5EF4-FFF2-40B4-BE49-F238E27FC236}">
                  <a16:creationId xmlns:a16="http://schemas.microsoft.com/office/drawing/2014/main" id="{603E4BAA-8460-B44C-BA1C-FCAD95261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588" y="1755775"/>
              <a:ext cx="534987" cy="1374775"/>
            </a:xfrm>
            <a:custGeom>
              <a:avLst/>
              <a:gdLst>
                <a:gd name="T0" fmla="*/ 2147483646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49" name="Line 29">
              <a:extLst>
                <a:ext uri="{FF2B5EF4-FFF2-40B4-BE49-F238E27FC236}">
                  <a16:creationId xmlns:a16="http://schemas.microsoft.com/office/drawing/2014/main" id="{6A1EBC52-4F61-6344-8506-616D737F5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988" y="1755775"/>
              <a:ext cx="993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50" name="Freeform 30">
              <a:extLst>
                <a:ext uri="{FF2B5EF4-FFF2-40B4-BE49-F238E27FC236}">
                  <a16:creationId xmlns:a16="http://schemas.microsoft.com/office/drawing/2014/main" id="{CEE2655D-48D1-7C47-BFF5-EE4F8933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081" y="2366962"/>
              <a:ext cx="215899" cy="153988"/>
            </a:xfrm>
            <a:custGeom>
              <a:avLst/>
              <a:gdLst>
                <a:gd name="T0" fmla="*/ 2147483646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2251" name="Rectangle 31">
              <a:extLst>
                <a:ext uri="{FF2B5EF4-FFF2-40B4-BE49-F238E27FC236}">
                  <a16:creationId xmlns:a16="http://schemas.microsoft.com/office/drawing/2014/main" id="{32FD61F3-83C8-6B49-BD89-113F6B39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824163"/>
              <a:ext cx="600075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out</a:t>
              </a:r>
            </a:p>
          </p:txBody>
        </p:sp>
        <p:grpSp>
          <p:nvGrpSpPr>
            <p:cNvPr id="52252" name="Group 32">
              <a:extLst>
                <a:ext uri="{FF2B5EF4-FFF2-40B4-BE49-F238E27FC236}">
                  <a16:creationId xmlns:a16="http://schemas.microsoft.com/office/drawing/2014/main" id="{51D63C90-838C-7143-96A0-8486DD8AD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9388" y="1679575"/>
              <a:ext cx="153987" cy="152400"/>
              <a:chOff x="240" y="4176"/>
              <a:chExt cx="192" cy="192"/>
            </a:xfrm>
          </p:grpSpPr>
          <p:sp>
            <p:nvSpPr>
              <p:cNvPr id="52253" name="Oval 33">
                <a:extLst>
                  <a:ext uri="{FF2B5EF4-FFF2-40B4-BE49-F238E27FC236}">
                    <a16:creationId xmlns:a16="http://schemas.microsoft.com/office/drawing/2014/main" id="{7CC5738F-3ACF-BA44-9272-872ED01D7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2254" name="Rectangle 34">
                <a:extLst>
                  <a:ext uri="{FF2B5EF4-FFF2-40B4-BE49-F238E27FC236}">
                    <a16:creationId xmlns:a16="http://schemas.microsoft.com/office/drawing/2014/main" id="{F92642E7-53FE-0445-962C-3E2254C05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</p:grpSp>
      </p:grpSp>
      <p:sp>
        <p:nvSpPr>
          <p:cNvPr id="52228" name="Text Box 35">
            <a:extLst>
              <a:ext uri="{FF2B5EF4-FFF2-40B4-BE49-F238E27FC236}">
                <a16:creationId xmlns:a16="http://schemas.microsoft.com/office/drawing/2014/main" id="{63676C7B-2B9E-C742-A97A-276B76479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2124075"/>
            <a:ext cx="48450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bool out = (s&amp;&amp;a)||(!s&amp;&amp;b)</a:t>
            </a:r>
          </a:p>
        </p:txBody>
      </p:sp>
      <p:sp>
        <p:nvSpPr>
          <p:cNvPr id="52229" name="Text Box 36">
            <a:extLst>
              <a:ext uri="{FF2B5EF4-FFF2-40B4-BE49-F238E27FC236}">
                <a16:creationId xmlns:a16="http://schemas.microsoft.com/office/drawing/2014/main" id="{385BB85D-442A-9F41-ADCE-2DDFA687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1600200"/>
            <a:ext cx="2343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 dirty="0">
                <a:latin typeface="Nanum Myeongjo" panose="02020603020101020101" pitchFamily="18" charset="-127"/>
              </a:rPr>
              <a:t>HCL Expression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6D947A94-4F98-3549-8641-64E4F0FA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EA63B6-9012-7140-A58C-D383D657F93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7B96B55-F0D7-FF48-A345-DDD836DE8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Topics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BCFD66D-6998-C94D-8434-B3C8E7413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 design</a:t>
            </a:r>
          </a:p>
          <a:p>
            <a:r>
              <a:rPr lang="en-US" altLang="zh-CN">
                <a:ea typeface="宋体" panose="02010600030101010101" pitchFamily="2" charset="-122"/>
              </a:rPr>
              <a:t>Hardware Control Language HCL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4.2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EBF3A1C1-657D-0441-84E4-FFF0B4212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Multiplexor</a:t>
            </a:r>
          </a:p>
        </p:txBody>
      </p:sp>
      <p:sp>
        <p:nvSpPr>
          <p:cNvPr id="31747" name="内容占位符 3">
            <a:extLst>
              <a:ext uri="{FF2B5EF4-FFF2-40B4-BE49-F238E27FC236}">
                <a16:creationId xmlns:a16="http://schemas.microsoft.com/office/drawing/2014/main" id="{10771B1C-FC60-C64B-833F-7D9FC881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525" y="1600200"/>
            <a:ext cx="4114800" cy="508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Word-Level Representation</a:t>
            </a:r>
          </a:p>
          <a:p>
            <a:pPr>
              <a:buFontTx/>
              <a:buNone/>
              <a:defRPr/>
            </a:pP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54275" name="Group 97">
            <a:extLst>
              <a:ext uri="{FF2B5EF4-FFF2-40B4-BE49-F238E27FC236}">
                <a16:creationId xmlns:a16="http://schemas.microsoft.com/office/drawing/2014/main" id="{5D9905C5-72A2-9143-8E1A-C9FD557F6ADA}"/>
              </a:ext>
            </a:extLst>
          </p:cNvPr>
          <p:cNvGrpSpPr>
            <a:grpSpLocks/>
          </p:cNvGrpSpPr>
          <p:nvPr/>
        </p:nvGrpSpPr>
        <p:grpSpPr bwMode="auto">
          <a:xfrm>
            <a:off x="6029324" y="2108200"/>
            <a:ext cx="2273340" cy="1290638"/>
            <a:chOff x="3504" y="2064"/>
            <a:chExt cx="1430" cy="811"/>
          </a:xfrm>
        </p:grpSpPr>
        <p:sp>
          <p:nvSpPr>
            <p:cNvPr id="54367" name="Rectangle 98">
              <a:extLst>
                <a:ext uri="{FF2B5EF4-FFF2-40B4-BE49-F238E27FC236}">
                  <a16:creationId xmlns:a16="http://schemas.microsoft.com/office/drawing/2014/main" id="{231E7733-5309-4546-A208-02A3420AD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064"/>
              <a:ext cx="17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s</a:t>
              </a:r>
            </a:p>
          </p:txBody>
        </p:sp>
        <p:sp>
          <p:nvSpPr>
            <p:cNvPr id="54368" name="Line 99">
              <a:extLst>
                <a:ext uri="{FF2B5EF4-FFF2-40B4-BE49-F238E27FC236}">
                  <a16:creationId xmlns:a16="http://schemas.microsoft.com/office/drawing/2014/main" id="{6CF2885A-14E0-D843-BF31-EE597065F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9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69" name="Line 100">
              <a:extLst>
                <a:ext uri="{FF2B5EF4-FFF2-40B4-BE49-F238E27FC236}">
                  <a16:creationId xmlns:a16="http://schemas.microsoft.com/office/drawing/2014/main" id="{25D21829-8211-C44A-AE0D-A7DFF9FBD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70" name="Rectangle 101">
              <a:extLst>
                <a:ext uri="{FF2B5EF4-FFF2-40B4-BE49-F238E27FC236}">
                  <a16:creationId xmlns:a16="http://schemas.microsoft.com/office/drawing/2014/main" id="{11E414CD-850A-464C-8233-5A7785989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80"/>
              <a:ext cx="21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B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71" name="Rectangle 102">
              <a:extLst>
                <a:ext uri="{FF2B5EF4-FFF2-40B4-BE49-F238E27FC236}">
                  <a16:creationId xmlns:a16="http://schemas.microsoft.com/office/drawing/2014/main" id="{DBEC326A-BD41-5F4C-AEBE-E30FD0785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2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A</a:t>
              </a:r>
            </a:p>
          </p:txBody>
        </p:sp>
        <p:sp>
          <p:nvSpPr>
            <p:cNvPr id="54372" name="Line 103">
              <a:extLst>
                <a:ext uri="{FF2B5EF4-FFF2-40B4-BE49-F238E27FC236}">
                  <a16:creationId xmlns:a16="http://schemas.microsoft.com/office/drawing/2014/main" id="{C7302DCF-1EFA-DE4A-ACD0-A077EF088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5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73" name="Rectangle 104">
              <a:extLst>
                <a:ext uri="{FF2B5EF4-FFF2-40B4-BE49-F238E27FC236}">
                  <a16:creationId xmlns:a16="http://schemas.microsoft.com/office/drawing/2014/main" id="{D5A2B176-8688-074E-A274-6ABDD5C2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86"/>
              <a:ext cx="37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Out</a:t>
              </a:r>
            </a:p>
          </p:txBody>
        </p:sp>
        <p:sp>
          <p:nvSpPr>
            <p:cNvPr id="54374" name="Freeform 105">
              <a:extLst>
                <a:ext uri="{FF2B5EF4-FFF2-40B4-BE49-F238E27FC236}">
                  <a16:creationId xmlns:a16="http://schemas.microsoft.com/office/drawing/2014/main" id="{AD84DFC8-7076-AE46-B50E-64167B90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208"/>
              <a:ext cx="432" cy="144"/>
            </a:xfrm>
            <a:custGeom>
              <a:avLst/>
              <a:gdLst>
                <a:gd name="T0" fmla="*/ 432 w 432"/>
                <a:gd name="T1" fmla="*/ 144 h 144"/>
                <a:gd name="T2" fmla="*/ 432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75" name="AutoShape 106">
              <a:extLst>
                <a:ext uri="{FF2B5EF4-FFF2-40B4-BE49-F238E27FC236}">
                  <a16:creationId xmlns:a16="http://schemas.microsoft.com/office/drawing/2014/main" id="{0FE3EA5F-476E-C74C-B977-553135A5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28"/>
              <a:ext cx="423" cy="52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dirty="0">
                  <a:latin typeface="Nanum Myeongjo" panose="02020603020101020101" pitchFamily="18" charset="-127"/>
                </a:rPr>
                <a:t>MUX</a:t>
              </a:r>
            </a:p>
          </p:txBody>
        </p:sp>
      </p:grpSp>
      <p:grpSp>
        <p:nvGrpSpPr>
          <p:cNvPr id="54276" name="Group 6">
            <a:extLst>
              <a:ext uri="{FF2B5EF4-FFF2-40B4-BE49-F238E27FC236}">
                <a16:creationId xmlns:a16="http://schemas.microsoft.com/office/drawing/2014/main" id="{76AF4113-305F-6549-94B8-DBDD497CC28D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1524000"/>
            <a:ext cx="4762500" cy="4978400"/>
            <a:chOff x="311" y="720"/>
            <a:chExt cx="2995" cy="3663"/>
          </a:xfrm>
        </p:grpSpPr>
        <p:sp>
          <p:nvSpPr>
            <p:cNvPr id="54278" name="Rectangle 7">
              <a:extLst>
                <a:ext uri="{FF2B5EF4-FFF2-40B4-BE49-F238E27FC236}">
                  <a16:creationId xmlns:a16="http://schemas.microsoft.com/office/drawing/2014/main" id="{C65B60C8-D338-F14B-9A9C-5AC874299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400" dirty="0">
                <a:latin typeface="Nanum Myeongjo" panose="02020603020101020101" pitchFamily="18" charset="-127"/>
              </a:endParaRPr>
            </a:p>
          </p:txBody>
        </p:sp>
        <p:sp>
          <p:nvSpPr>
            <p:cNvPr id="54279" name="Freeform 8">
              <a:extLst>
                <a:ext uri="{FF2B5EF4-FFF2-40B4-BE49-F238E27FC236}">
                  <a16:creationId xmlns:a16="http://schemas.microsoft.com/office/drawing/2014/main" id="{85D78D38-0D46-5346-BA37-BABF129925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1440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0" name="Freeform 9">
              <a:extLst>
                <a:ext uri="{FF2B5EF4-FFF2-40B4-BE49-F238E27FC236}">
                  <a16:creationId xmlns:a16="http://schemas.microsoft.com/office/drawing/2014/main" id="{9EEB8C0E-BFC4-B348-BF52-D96AD143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728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1" name="Freeform 11">
              <a:extLst>
                <a:ext uri="{FF2B5EF4-FFF2-40B4-BE49-F238E27FC236}">
                  <a16:creationId xmlns:a16="http://schemas.microsoft.com/office/drawing/2014/main" id="{7C63816A-52BD-B94F-86C2-3926EBAAF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2" name="Freeform 12">
              <a:extLst>
                <a:ext uri="{FF2B5EF4-FFF2-40B4-BE49-F238E27FC236}">
                  <a16:creationId xmlns:a16="http://schemas.microsoft.com/office/drawing/2014/main" id="{A8264AC7-598D-9241-BA0B-56182D961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488"/>
              <a:ext cx="379" cy="277"/>
            </a:xfrm>
            <a:custGeom>
              <a:avLst/>
              <a:gdLst>
                <a:gd name="T0" fmla="*/ 0 w 410"/>
                <a:gd name="T1" fmla="*/ 0 h 277"/>
                <a:gd name="T2" fmla="*/ 40 w 410"/>
                <a:gd name="T3" fmla="*/ 0 h 277"/>
                <a:gd name="T4" fmla="*/ 40 w 410"/>
                <a:gd name="T5" fmla="*/ 0 h 277"/>
                <a:gd name="T6" fmla="*/ 47 w 410"/>
                <a:gd name="T7" fmla="*/ 3 h 277"/>
                <a:gd name="T8" fmla="*/ 55 w 410"/>
                <a:gd name="T9" fmla="*/ 11 h 277"/>
                <a:gd name="T10" fmla="*/ 61 w 410"/>
                <a:gd name="T11" fmla="*/ 22 h 277"/>
                <a:gd name="T12" fmla="*/ 67 w 410"/>
                <a:gd name="T13" fmla="*/ 40 h 277"/>
                <a:gd name="T14" fmla="*/ 77 w 410"/>
                <a:gd name="T15" fmla="*/ 81 h 277"/>
                <a:gd name="T16" fmla="*/ 85 w 410"/>
                <a:gd name="T17" fmla="*/ 140 h 277"/>
                <a:gd name="T18" fmla="*/ 85 w 410"/>
                <a:gd name="T19" fmla="*/ 140 h 277"/>
                <a:gd name="T20" fmla="*/ 77 w 410"/>
                <a:gd name="T21" fmla="*/ 195 h 277"/>
                <a:gd name="T22" fmla="*/ 67 w 410"/>
                <a:gd name="T23" fmla="*/ 240 h 277"/>
                <a:gd name="T24" fmla="*/ 61 w 410"/>
                <a:gd name="T25" fmla="*/ 254 h 277"/>
                <a:gd name="T26" fmla="*/ 55 w 410"/>
                <a:gd name="T27" fmla="*/ 266 h 277"/>
                <a:gd name="T28" fmla="*/ 47 w 410"/>
                <a:gd name="T29" fmla="*/ 273 h 277"/>
                <a:gd name="T30" fmla="*/ 40 w 410"/>
                <a:gd name="T31" fmla="*/ 277 h 277"/>
                <a:gd name="T32" fmla="*/ 4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6 w 410"/>
                <a:gd name="T43" fmla="*/ 247 h 277"/>
                <a:gd name="T44" fmla="*/ 7 w 410"/>
                <a:gd name="T45" fmla="*/ 214 h 277"/>
                <a:gd name="T46" fmla="*/ 10 w 410"/>
                <a:gd name="T47" fmla="*/ 177 h 277"/>
                <a:gd name="T48" fmla="*/ 11 w 410"/>
                <a:gd name="T49" fmla="*/ 140 h 277"/>
                <a:gd name="T50" fmla="*/ 11 w 410"/>
                <a:gd name="T51" fmla="*/ 140 h 277"/>
                <a:gd name="T52" fmla="*/ 10 w 410"/>
                <a:gd name="T53" fmla="*/ 99 h 277"/>
                <a:gd name="T54" fmla="*/ 7 w 410"/>
                <a:gd name="T55" fmla="*/ 66 h 277"/>
                <a:gd name="T56" fmla="*/ 6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54283" name="Group 13">
              <a:extLst>
                <a:ext uri="{FF2B5EF4-FFF2-40B4-BE49-F238E27FC236}">
                  <a16:creationId xmlns:a16="http://schemas.microsoft.com/office/drawing/2014/main" id="{21C0C3F7-70F7-754E-BF40-B7E2B2AC4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54361" name="Line 14">
                <a:extLst>
                  <a:ext uri="{FF2B5EF4-FFF2-40B4-BE49-F238E27FC236}">
                    <a16:creationId xmlns:a16="http://schemas.microsoft.com/office/drawing/2014/main" id="{F19A98D8-4099-284F-B574-D2A64D893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62" name="Freeform 15">
                <a:extLst>
                  <a:ext uri="{FF2B5EF4-FFF2-40B4-BE49-F238E27FC236}">
                    <a16:creationId xmlns:a16="http://schemas.microsoft.com/office/drawing/2014/main" id="{0D8C865C-3DD8-3F42-9686-F44A0F9FF9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63" name="Freeform 16">
                <a:extLst>
                  <a:ext uri="{FF2B5EF4-FFF2-40B4-BE49-F238E27FC236}">
                    <a16:creationId xmlns:a16="http://schemas.microsoft.com/office/drawing/2014/main" id="{8373454B-EF93-E040-9D77-3DE8D6D15A2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>
                  <a:gd name="T0" fmla="*/ 0 w 190"/>
                  <a:gd name="T1" fmla="*/ 0 h 184"/>
                  <a:gd name="T2" fmla="*/ 0 w 190"/>
                  <a:gd name="T3" fmla="*/ 184 h 184"/>
                  <a:gd name="T4" fmla="*/ 190 w 190"/>
                  <a:gd name="T5" fmla="*/ 92 h 184"/>
                  <a:gd name="T6" fmla="*/ 0 w 190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84"/>
                  <a:gd name="T14" fmla="*/ 190 w 190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64" name="Freeform 17">
                <a:extLst>
                  <a:ext uri="{FF2B5EF4-FFF2-40B4-BE49-F238E27FC236}">
                    <a16:creationId xmlns:a16="http://schemas.microsoft.com/office/drawing/2014/main" id="{3C6D3B65-09C3-0C4D-8FF5-5AFB594F2CC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65" name="Freeform 18">
                <a:extLst>
                  <a:ext uri="{FF2B5EF4-FFF2-40B4-BE49-F238E27FC236}">
                    <a16:creationId xmlns:a16="http://schemas.microsoft.com/office/drawing/2014/main" id="{B491E696-D4F8-904C-8FC8-F40A401166D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>
                  <a:gd name="T0" fmla="*/ 49 w 49"/>
                  <a:gd name="T1" fmla="*/ 26 h 48"/>
                  <a:gd name="T2" fmla="*/ 42 w 49"/>
                  <a:gd name="T3" fmla="*/ 41 h 48"/>
                  <a:gd name="T4" fmla="*/ 23 w 49"/>
                  <a:gd name="T5" fmla="*/ 48 h 48"/>
                  <a:gd name="T6" fmla="*/ 23 w 49"/>
                  <a:gd name="T7" fmla="*/ 48 h 48"/>
                  <a:gd name="T8" fmla="*/ 8 w 49"/>
                  <a:gd name="T9" fmla="*/ 41 h 48"/>
                  <a:gd name="T10" fmla="*/ 0 w 49"/>
                  <a:gd name="T11" fmla="*/ 26 h 48"/>
                  <a:gd name="T12" fmla="*/ 0 w 49"/>
                  <a:gd name="T13" fmla="*/ 26 h 48"/>
                  <a:gd name="T14" fmla="*/ 8 w 49"/>
                  <a:gd name="T15" fmla="*/ 8 h 48"/>
                  <a:gd name="T16" fmla="*/ 23 w 49"/>
                  <a:gd name="T17" fmla="*/ 0 h 48"/>
                  <a:gd name="T18" fmla="*/ 23 w 49"/>
                  <a:gd name="T19" fmla="*/ 0 h 48"/>
                  <a:gd name="T20" fmla="*/ 42 w 49"/>
                  <a:gd name="T21" fmla="*/ 8 h 48"/>
                  <a:gd name="T22" fmla="*/ 49 w 49"/>
                  <a:gd name="T23" fmla="*/ 26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"/>
                  <a:gd name="T37" fmla="*/ 0 h 48"/>
                  <a:gd name="T38" fmla="*/ 49 w 49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66" name="Line 19">
                <a:extLst>
                  <a:ext uri="{FF2B5EF4-FFF2-40B4-BE49-F238E27FC236}">
                    <a16:creationId xmlns:a16="http://schemas.microsoft.com/office/drawing/2014/main" id="{17166781-FC28-954B-9E35-C8BE0BDED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54284" name="Line 20">
              <a:extLst>
                <a:ext uri="{FF2B5EF4-FFF2-40B4-BE49-F238E27FC236}">
                  <a16:creationId xmlns:a16="http://schemas.microsoft.com/office/drawing/2014/main" id="{70B21DCA-734E-8C4B-990C-052B9E745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5" name="Line 21">
              <a:extLst>
                <a:ext uri="{FF2B5EF4-FFF2-40B4-BE49-F238E27FC236}">
                  <a16:creationId xmlns:a16="http://schemas.microsoft.com/office/drawing/2014/main" id="{812AA685-F964-1942-AB5B-625959A87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536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6" name="Freeform 22">
              <a:extLst>
                <a:ext uri="{FF2B5EF4-FFF2-40B4-BE49-F238E27FC236}">
                  <a16:creationId xmlns:a16="http://schemas.microsoft.com/office/drawing/2014/main" id="{9A03C956-15A5-9243-A964-AB5073F40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7" name="Freeform 23">
              <a:extLst>
                <a:ext uri="{FF2B5EF4-FFF2-40B4-BE49-F238E27FC236}">
                  <a16:creationId xmlns:a16="http://schemas.microsoft.com/office/drawing/2014/main" id="{50E7C2E4-80EE-1644-9B79-D0F1C0AC6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88" name="Text Box 24">
              <a:extLst>
                <a:ext uri="{FF2B5EF4-FFF2-40B4-BE49-F238E27FC236}">
                  <a16:creationId xmlns:a16="http://schemas.microsoft.com/office/drawing/2014/main" id="{1D97C03E-061B-3344-B7C0-0DA3B0A00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1392"/>
              <a:ext cx="30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b</a:t>
              </a:r>
              <a:r>
                <a:rPr lang="en-US" altLang="zh-CN" sz="1800" baseline="-25000" dirty="0">
                  <a:latin typeface="Nanum Myeongjo" panose="02020603020101020101" pitchFamily="18" charset="-127"/>
                </a:rPr>
                <a:t>63</a:t>
              </a:r>
            </a:p>
          </p:txBody>
        </p:sp>
        <p:sp>
          <p:nvSpPr>
            <p:cNvPr id="54289" name="Text Box 25">
              <a:extLst>
                <a:ext uri="{FF2B5EF4-FFF2-40B4-BE49-F238E27FC236}">
                  <a16:creationId xmlns:a16="http://schemas.microsoft.com/office/drawing/2014/main" id="{6B96BCE0-8647-AE4D-98C8-4C5C57406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720"/>
              <a:ext cx="17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s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54290" name="Line 26">
              <a:extLst>
                <a:ext uri="{FF2B5EF4-FFF2-40B4-BE49-F238E27FC236}">
                  <a16:creationId xmlns:a16="http://schemas.microsoft.com/office/drawing/2014/main" id="{AE2E78C1-F144-D144-8C43-1142D268A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91" name="Line 27">
              <a:extLst>
                <a:ext uri="{FF2B5EF4-FFF2-40B4-BE49-F238E27FC236}">
                  <a16:creationId xmlns:a16="http://schemas.microsoft.com/office/drawing/2014/main" id="{19D61754-25EB-774E-9488-9068410E2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920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92" name="Freeform 28">
              <a:extLst>
                <a:ext uri="{FF2B5EF4-FFF2-40B4-BE49-F238E27FC236}">
                  <a16:creationId xmlns:a16="http://schemas.microsoft.com/office/drawing/2014/main" id="{7F7F93D7-AC99-3C4A-A67E-7AA2ACC02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93" name="Freeform 29">
              <a:extLst>
                <a:ext uri="{FF2B5EF4-FFF2-40B4-BE49-F238E27FC236}">
                  <a16:creationId xmlns:a16="http://schemas.microsoft.com/office/drawing/2014/main" id="{28C38AF0-0C9F-A34D-851A-06FC27A0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94" name="Text Box 30">
              <a:extLst>
                <a:ext uri="{FF2B5EF4-FFF2-40B4-BE49-F238E27FC236}">
                  <a16:creationId xmlns:a16="http://schemas.microsoft.com/office/drawing/2014/main" id="{F5A8E6EE-EDD7-C546-905C-E5207730B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1804"/>
              <a:ext cx="30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a</a:t>
              </a:r>
              <a:r>
                <a:rPr lang="en-US" altLang="zh-CN" sz="1800" baseline="-25000" dirty="0">
                  <a:latin typeface="Nanum Myeongjo" panose="02020603020101020101" pitchFamily="18" charset="-127"/>
                </a:rPr>
                <a:t>63</a:t>
              </a:r>
            </a:p>
          </p:txBody>
        </p:sp>
        <p:sp>
          <p:nvSpPr>
            <p:cNvPr id="54295" name="Line 31">
              <a:extLst>
                <a:ext uri="{FF2B5EF4-FFF2-40B4-BE49-F238E27FC236}">
                  <a16:creationId xmlns:a16="http://schemas.microsoft.com/office/drawing/2014/main" id="{4D4E300E-A7A0-B840-B5D6-914F57B2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96" name="Freeform 32">
              <a:extLst>
                <a:ext uri="{FF2B5EF4-FFF2-40B4-BE49-F238E27FC236}">
                  <a16:creationId xmlns:a16="http://schemas.microsoft.com/office/drawing/2014/main" id="{01BC37B3-155B-D342-9E8B-AB3DBECCF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>
                <a:gd name="T0" fmla="*/ 0 w 336"/>
                <a:gd name="T1" fmla="*/ 0 h 1056"/>
                <a:gd name="T2" fmla="*/ 0 w 336"/>
                <a:gd name="T3" fmla="*/ 0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297" name="Rectangle 33">
              <a:extLst>
                <a:ext uri="{FF2B5EF4-FFF2-40B4-BE49-F238E27FC236}">
                  <a16:creationId xmlns:a16="http://schemas.microsoft.com/office/drawing/2014/main" id="{2BD56086-18FC-4B4B-AFE9-8008AB67E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36"/>
              <a:ext cx="52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out</a:t>
              </a:r>
              <a:r>
                <a:rPr lang="en-US" altLang="zh-CN" sz="1800" baseline="-25000" dirty="0">
                  <a:latin typeface="Nanum Myeongjo" panose="02020603020101020101" pitchFamily="18" charset="-127"/>
                </a:rPr>
                <a:t>63</a:t>
              </a:r>
            </a:p>
          </p:txBody>
        </p:sp>
        <p:sp>
          <p:nvSpPr>
            <p:cNvPr id="54298" name="Rectangle 34">
              <a:extLst>
                <a:ext uri="{FF2B5EF4-FFF2-40B4-BE49-F238E27FC236}">
                  <a16:creationId xmlns:a16="http://schemas.microsoft.com/office/drawing/2014/main" id="{A1FED29F-47DC-514C-9846-5A2723A5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400" dirty="0">
                <a:latin typeface="Nanum Myeongjo" panose="02020603020101020101" pitchFamily="18" charset="-127"/>
              </a:endParaRPr>
            </a:p>
          </p:txBody>
        </p:sp>
        <p:sp>
          <p:nvSpPr>
            <p:cNvPr id="54299" name="Freeform 35">
              <a:extLst>
                <a:ext uri="{FF2B5EF4-FFF2-40B4-BE49-F238E27FC236}">
                  <a16:creationId xmlns:a16="http://schemas.microsoft.com/office/drawing/2014/main" id="{0FBD8161-B515-3740-87EF-426BF37538B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208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00" name="Freeform 36">
              <a:extLst>
                <a:ext uri="{FF2B5EF4-FFF2-40B4-BE49-F238E27FC236}">
                  <a16:creationId xmlns:a16="http://schemas.microsoft.com/office/drawing/2014/main" id="{00587E54-961B-514C-A58A-7612B4EE7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496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01" name="Freeform 38">
              <a:extLst>
                <a:ext uri="{FF2B5EF4-FFF2-40B4-BE49-F238E27FC236}">
                  <a16:creationId xmlns:a16="http://schemas.microsoft.com/office/drawing/2014/main" id="{A29794C2-E5E6-D14A-855D-FF1FF5CDB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02" name="Freeform 39">
              <a:extLst>
                <a:ext uri="{FF2B5EF4-FFF2-40B4-BE49-F238E27FC236}">
                  <a16:creationId xmlns:a16="http://schemas.microsoft.com/office/drawing/2014/main" id="{6F004143-7A78-6C4A-8B76-9D5D9FF19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256"/>
              <a:ext cx="379" cy="277"/>
            </a:xfrm>
            <a:custGeom>
              <a:avLst/>
              <a:gdLst>
                <a:gd name="T0" fmla="*/ 0 w 410"/>
                <a:gd name="T1" fmla="*/ 0 h 277"/>
                <a:gd name="T2" fmla="*/ 40 w 410"/>
                <a:gd name="T3" fmla="*/ 0 h 277"/>
                <a:gd name="T4" fmla="*/ 40 w 410"/>
                <a:gd name="T5" fmla="*/ 0 h 277"/>
                <a:gd name="T6" fmla="*/ 47 w 410"/>
                <a:gd name="T7" fmla="*/ 3 h 277"/>
                <a:gd name="T8" fmla="*/ 55 w 410"/>
                <a:gd name="T9" fmla="*/ 11 h 277"/>
                <a:gd name="T10" fmla="*/ 61 w 410"/>
                <a:gd name="T11" fmla="*/ 22 h 277"/>
                <a:gd name="T12" fmla="*/ 67 w 410"/>
                <a:gd name="T13" fmla="*/ 40 h 277"/>
                <a:gd name="T14" fmla="*/ 77 w 410"/>
                <a:gd name="T15" fmla="*/ 81 h 277"/>
                <a:gd name="T16" fmla="*/ 85 w 410"/>
                <a:gd name="T17" fmla="*/ 140 h 277"/>
                <a:gd name="T18" fmla="*/ 85 w 410"/>
                <a:gd name="T19" fmla="*/ 140 h 277"/>
                <a:gd name="T20" fmla="*/ 77 w 410"/>
                <a:gd name="T21" fmla="*/ 195 h 277"/>
                <a:gd name="T22" fmla="*/ 67 w 410"/>
                <a:gd name="T23" fmla="*/ 240 h 277"/>
                <a:gd name="T24" fmla="*/ 61 w 410"/>
                <a:gd name="T25" fmla="*/ 254 h 277"/>
                <a:gd name="T26" fmla="*/ 55 w 410"/>
                <a:gd name="T27" fmla="*/ 266 h 277"/>
                <a:gd name="T28" fmla="*/ 47 w 410"/>
                <a:gd name="T29" fmla="*/ 273 h 277"/>
                <a:gd name="T30" fmla="*/ 40 w 410"/>
                <a:gd name="T31" fmla="*/ 277 h 277"/>
                <a:gd name="T32" fmla="*/ 4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6 w 410"/>
                <a:gd name="T43" fmla="*/ 247 h 277"/>
                <a:gd name="T44" fmla="*/ 7 w 410"/>
                <a:gd name="T45" fmla="*/ 214 h 277"/>
                <a:gd name="T46" fmla="*/ 10 w 410"/>
                <a:gd name="T47" fmla="*/ 177 h 277"/>
                <a:gd name="T48" fmla="*/ 11 w 410"/>
                <a:gd name="T49" fmla="*/ 140 h 277"/>
                <a:gd name="T50" fmla="*/ 11 w 410"/>
                <a:gd name="T51" fmla="*/ 140 h 277"/>
                <a:gd name="T52" fmla="*/ 10 w 410"/>
                <a:gd name="T53" fmla="*/ 99 h 277"/>
                <a:gd name="T54" fmla="*/ 7 w 410"/>
                <a:gd name="T55" fmla="*/ 66 h 277"/>
                <a:gd name="T56" fmla="*/ 6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03" name="Line 40">
              <a:extLst>
                <a:ext uri="{FF2B5EF4-FFF2-40B4-BE49-F238E27FC236}">
                  <a16:creationId xmlns:a16="http://schemas.microsoft.com/office/drawing/2014/main" id="{07E2899A-6675-B540-9DB2-722D9A63D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1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04" name="Line 41">
              <a:extLst>
                <a:ext uri="{FF2B5EF4-FFF2-40B4-BE49-F238E27FC236}">
                  <a16:creationId xmlns:a16="http://schemas.microsoft.com/office/drawing/2014/main" id="{8E9DECB8-7C0D-0A45-A986-82AC2D1AE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04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05" name="Freeform 42">
              <a:extLst>
                <a:ext uri="{FF2B5EF4-FFF2-40B4-BE49-F238E27FC236}">
                  <a16:creationId xmlns:a16="http://schemas.microsoft.com/office/drawing/2014/main" id="{19329923-B408-4A47-B694-25E86856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06" name="Freeform 43">
              <a:extLst>
                <a:ext uri="{FF2B5EF4-FFF2-40B4-BE49-F238E27FC236}">
                  <a16:creationId xmlns:a16="http://schemas.microsoft.com/office/drawing/2014/main" id="{93403BBF-C556-874A-A883-24D32BCE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07" name="Text Box 44">
              <a:extLst>
                <a:ext uri="{FF2B5EF4-FFF2-40B4-BE49-F238E27FC236}">
                  <a16:creationId xmlns:a16="http://schemas.microsoft.com/office/drawing/2014/main" id="{9CA2F6B5-0EB5-C342-87B3-6497ED0F0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2160"/>
              <a:ext cx="30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b</a:t>
              </a:r>
              <a:r>
                <a:rPr lang="en-US" altLang="zh-CN" sz="1800" baseline="-25000" dirty="0">
                  <a:latin typeface="Nanum Myeongjo" panose="02020603020101020101" pitchFamily="18" charset="-127"/>
                </a:rPr>
                <a:t>62</a:t>
              </a:r>
            </a:p>
          </p:txBody>
        </p:sp>
        <p:sp>
          <p:nvSpPr>
            <p:cNvPr id="54308" name="Line 45">
              <a:extLst>
                <a:ext uri="{FF2B5EF4-FFF2-40B4-BE49-F238E27FC236}">
                  <a16:creationId xmlns:a16="http://schemas.microsoft.com/office/drawing/2014/main" id="{819AE6FF-C155-9741-AA5C-6A3145EE9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09" name="Line 46">
              <a:extLst>
                <a:ext uri="{FF2B5EF4-FFF2-40B4-BE49-F238E27FC236}">
                  <a16:creationId xmlns:a16="http://schemas.microsoft.com/office/drawing/2014/main" id="{4F0FBD51-78CD-7C4E-8DAD-7789588D0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688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10" name="Freeform 47">
              <a:extLst>
                <a:ext uri="{FF2B5EF4-FFF2-40B4-BE49-F238E27FC236}">
                  <a16:creationId xmlns:a16="http://schemas.microsoft.com/office/drawing/2014/main" id="{E80C7496-01CA-9B4E-89D7-23E374754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11" name="Freeform 48">
              <a:extLst>
                <a:ext uri="{FF2B5EF4-FFF2-40B4-BE49-F238E27FC236}">
                  <a16:creationId xmlns:a16="http://schemas.microsoft.com/office/drawing/2014/main" id="{99CCDB79-918D-B445-B77F-6F46BEEED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12" name="Text Box 49">
              <a:extLst>
                <a:ext uri="{FF2B5EF4-FFF2-40B4-BE49-F238E27FC236}">
                  <a16:creationId xmlns:a16="http://schemas.microsoft.com/office/drawing/2014/main" id="{8A44DA92-9737-3541-90F8-18897170E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2572"/>
              <a:ext cx="30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a</a:t>
              </a:r>
              <a:r>
                <a:rPr lang="en-US" altLang="zh-CN" sz="1800" baseline="-25000" dirty="0">
                  <a:latin typeface="Nanum Myeongjo" panose="02020603020101020101" pitchFamily="18" charset="-127"/>
                </a:rPr>
                <a:t>62</a:t>
              </a:r>
            </a:p>
          </p:txBody>
        </p:sp>
        <p:sp>
          <p:nvSpPr>
            <p:cNvPr id="54313" name="Freeform 50">
              <a:extLst>
                <a:ext uri="{FF2B5EF4-FFF2-40B4-BE49-F238E27FC236}">
                  <a16:creationId xmlns:a16="http://schemas.microsoft.com/office/drawing/2014/main" id="{D61BE5C3-4C3C-134E-B397-E027A30FB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>
                <a:gd name="T0" fmla="*/ 0 w 336"/>
                <a:gd name="T1" fmla="*/ 0 h 1056"/>
                <a:gd name="T2" fmla="*/ 0 w 336"/>
                <a:gd name="T3" fmla="*/ 0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14" name="Rectangle 51">
              <a:extLst>
                <a:ext uri="{FF2B5EF4-FFF2-40B4-BE49-F238E27FC236}">
                  <a16:creationId xmlns:a16="http://schemas.microsoft.com/office/drawing/2014/main" id="{95A1DFDD-F8BC-4D4E-B8E8-DC9352292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04"/>
              <a:ext cx="47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out</a:t>
              </a:r>
              <a:r>
                <a:rPr lang="en-US" altLang="zh-CN" sz="1800" baseline="-25000" dirty="0">
                  <a:latin typeface="Nanum Myeongjo" panose="02020603020101020101" pitchFamily="18" charset="-127"/>
                </a:rPr>
                <a:t>62</a:t>
              </a:r>
              <a:endParaRPr lang="en-US" altLang="zh-CN" sz="17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15" name="Rectangle 52">
              <a:extLst>
                <a:ext uri="{FF2B5EF4-FFF2-40B4-BE49-F238E27FC236}">
                  <a16:creationId xmlns:a16="http://schemas.microsoft.com/office/drawing/2014/main" id="{31C05C42-DEE1-A14F-BAFF-519284DF4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Ctr="1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40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16" name="Freeform 53">
              <a:extLst>
                <a:ext uri="{FF2B5EF4-FFF2-40B4-BE49-F238E27FC236}">
                  <a16:creationId xmlns:a16="http://schemas.microsoft.com/office/drawing/2014/main" id="{A0F1CEE2-1AAA-8645-A4CB-0D623B01B81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3744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17" name="Freeform 54">
              <a:extLst>
                <a:ext uri="{FF2B5EF4-FFF2-40B4-BE49-F238E27FC236}">
                  <a16:creationId xmlns:a16="http://schemas.microsoft.com/office/drawing/2014/main" id="{5342B49A-B41D-8B4A-BC4B-2567FF91E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4032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96 h 96"/>
                <a:gd name="T4" fmla="*/ 144 w 336"/>
                <a:gd name="T5" fmla="*/ 0 h 96"/>
                <a:gd name="T6" fmla="*/ 33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18" name="Freeform 56">
              <a:extLst>
                <a:ext uri="{FF2B5EF4-FFF2-40B4-BE49-F238E27FC236}">
                  <a16:creationId xmlns:a16="http://schemas.microsoft.com/office/drawing/2014/main" id="{D747F02B-BFD9-B64C-8A28-AB2046A6F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19" name="Freeform 57">
              <a:extLst>
                <a:ext uri="{FF2B5EF4-FFF2-40B4-BE49-F238E27FC236}">
                  <a16:creationId xmlns:a16="http://schemas.microsoft.com/office/drawing/2014/main" id="{A6431101-34A1-AD42-9A33-DA26A8F31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792"/>
              <a:ext cx="379" cy="277"/>
            </a:xfrm>
            <a:custGeom>
              <a:avLst/>
              <a:gdLst>
                <a:gd name="T0" fmla="*/ 0 w 410"/>
                <a:gd name="T1" fmla="*/ 0 h 277"/>
                <a:gd name="T2" fmla="*/ 40 w 410"/>
                <a:gd name="T3" fmla="*/ 0 h 277"/>
                <a:gd name="T4" fmla="*/ 40 w 410"/>
                <a:gd name="T5" fmla="*/ 0 h 277"/>
                <a:gd name="T6" fmla="*/ 47 w 410"/>
                <a:gd name="T7" fmla="*/ 3 h 277"/>
                <a:gd name="T8" fmla="*/ 55 w 410"/>
                <a:gd name="T9" fmla="*/ 11 h 277"/>
                <a:gd name="T10" fmla="*/ 61 w 410"/>
                <a:gd name="T11" fmla="*/ 22 h 277"/>
                <a:gd name="T12" fmla="*/ 67 w 410"/>
                <a:gd name="T13" fmla="*/ 40 h 277"/>
                <a:gd name="T14" fmla="*/ 77 w 410"/>
                <a:gd name="T15" fmla="*/ 81 h 277"/>
                <a:gd name="T16" fmla="*/ 85 w 410"/>
                <a:gd name="T17" fmla="*/ 140 h 277"/>
                <a:gd name="T18" fmla="*/ 85 w 410"/>
                <a:gd name="T19" fmla="*/ 140 h 277"/>
                <a:gd name="T20" fmla="*/ 77 w 410"/>
                <a:gd name="T21" fmla="*/ 195 h 277"/>
                <a:gd name="T22" fmla="*/ 67 w 410"/>
                <a:gd name="T23" fmla="*/ 240 h 277"/>
                <a:gd name="T24" fmla="*/ 61 w 410"/>
                <a:gd name="T25" fmla="*/ 254 h 277"/>
                <a:gd name="T26" fmla="*/ 55 w 410"/>
                <a:gd name="T27" fmla="*/ 266 h 277"/>
                <a:gd name="T28" fmla="*/ 47 w 410"/>
                <a:gd name="T29" fmla="*/ 273 h 277"/>
                <a:gd name="T30" fmla="*/ 40 w 410"/>
                <a:gd name="T31" fmla="*/ 277 h 277"/>
                <a:gd name="T32" fmla="*/ 4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6 w 410"/>
                <a:gd name="T43" fmla="*/ 247 h 277"/>
                <a:gd name="T44" fmla="*/ 7 w 410"/>
                <a:gd name="T45" fmla="*/ 214 h 277"/>
                <a:gd name="T46" fmla="*/ 10 w 410"/>
                <a:gd name="T47" fmla="*/ 177 h 277"/>
                <a:gd name="T48" fmla="*/ 11 w 410"/>
                <a:gd name="T49" fmla="*/ 140 h 277"/>
                <a:gd name="T50" fmla="*/ 11 w 410"/>
                <a:gd name="T51" fmla="*/ 140 h 277"/>
                <a:gd name="T52" fmla="*/ 10 w 410"/>
                <a:gd name="T53" fmla="*/ 99 h 277"/>
                <a:gd name="T54" fmla="*/ 7 w 410"/>
                <a:gd name="T55" fmla="*/ 66 h 277"/>
                <a:gd name="T56" fmla="*/ 6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0"/>
                <a:gd name="T97" fmla="*/ 0 h 277"/>
                <a:gd name="T98" fmla="*/ 410 w 410"/>
                <a:gd name="T99" fmla="*/ 277 h 2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0" name="Line 58">
              <a:extLst>
                <a:ext uri="{FF2B5EF4-FFF2-40B4-BE49-F238E27FC236}">
                  <a16:creationId xmlns:a16="http://schemas.microsoft.com/office/drawing/2014/main" id="{F60C9266-BA83-5548-9E50-9A18758D0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1" name="Line 59">
              <a:extLst>
                <a:ext uri="{FF2B5EF4-FFF2-40B4-BE49-F238E27FC236}">
                  <a16:creationId xmlns:a16="http://schemas.microsoft.com/office/drawing/2014/main" id="{14658B0E-04B3-114C-B619-F2F2C4766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40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2" name="Freeform 60">
              <a:extLst>
                <a:ext uri="{FF2B5EF4-FFF2-40B4-BE49-F238E27FC236}">
                  <a16:creationId xmlns:a16="http://schemas.microsoft.com/office/drawing/2014/main" id="{1C78711B-CD38-6843-B4ED-1873105CB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3" name="Freeform 61">
              <a:extLst>
                <a:ext uri="{FF2B5EF4-FFF2-40B4-BE49-F238E27FC236}">
                  <a16:creationId xmlns:a16="http://schemas.microsoft.com/office/drawing/2014/main" id="{C3576DF3-C7D9-D341-BE87-D72CD90F8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4" name="Text Box 62">
              <a:extLst>
                <a:ext uri="{FF2B5EF4-FFF2-40B4-BE49-F238E27FC236}">
                  <a16:creationId xmlns:a16="http://schemas.microsoft.com/office/drawing/2014/main" id="{52A2DDF4-A3EA-8549-8F3C-C530710E6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3696"/>
              <a:ext cx="2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b</a:t>
              </a:r>
              <a:r>
                <a:rPr lang="en-US" altLang="zh-CN" sz="1800" baseline="-25000" dirty="0">
                  <a:latin typeface="Nanum Myeongjo" panose="02020603020101020101" pitchFamily="18" charset="-127"/>
                </a:rPr>
                <a:t>0</a:t>
              </a:r>
              <a:endParaRPr lang="en-US" altLang="zh-CN" sz="17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5" name="Line 63">
              <a:extLst>
                <a:ext uri="{FF2B5EF4-FFF2-40B4-BE49-F238E27FC236}">
                  <a16:creationId xmlns:a16="http://schemas.microsoft.com/office/drawing/2014/main" id="{A454A6BE-25BC-0440-964A-DD15BDCAF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03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6" name="Line 64">
              <a:extLst>
                <a:ext uri="{FF2B5EF4-FFF2-40B4-BE49-F238E27FC236}">
                  <a16:creationId xmlns:a16="http://schemas.microsoft.com/office/drawing/2014/main" id="{5CE876EC-55DF-AA42-AF22-911F9C4B7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4224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7" name="Freeform 65">
              <a:extLst>
                <a:ext uri="{FF2B5EF4-FFF2-40B4-BE49-F238E27FC236}">
                  <a16:creationId xmlns:a16="http://schemas.microsoft.com/office/drawing/2014/main" id="{448C098B-F63B-814E-BBF8-AF78807C3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8" name="Freeform 66">
              <a:extLst>
                <a:ext uri="{FF2B5EF4-FFF2-40B4-BE49-F238E27FC236}">
                  <a16:creationId xmlns:a16="http://schemas.microsoft.com/office/drawing/2014/main" id="{4DC7619F-F01B-AD45-A9A4-DD23EEAE9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2"/>
                <a:gd name="T73" fmla="*/ 0 h 277"/>
                <a:gd name="T74" fmla="*/ 382 w 382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29" name="Text Box 67">
              <a:extLst>
                <a:ext uri="{FF2B5EF4-FFF2-40B4-BE49-F238E27FC236}">
                  <a16:creationId xmlns:a16="http://schemas.microsoft.com/office/drawing/2014/main" id="{B6B1E7C4-5C3A-F34F-A96A-EAB12B81E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4108"/>
              <a:ext cx="2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a</a:t>
              </a:r>
              <a:r>
                <a:rPr lang="en-US" altLang="zh-CN" sz="1800" baseline="-2500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54330" name="Freeform 68">
              <a:extLst>
                <a:ext uri="{FF2B5EF4-FFF2-40B4-BE49-F238E27FC236}">
                  <a16:creationId xmlns:a16="http://schemas.microsoft.com/office/drawing/2014/main" id="{DE31A537-8F1A-B84D-83A7-2B2760DB0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>
                <a:gd name="T0" fmla="*/ 0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31" name="Rectangle 69">
              <a:extLst>
                <a:ext uri="{FF2B5EF4-FFF2-40B4-BE49-F238E27FC236}">
                  <a16:creationId xmlns:a16="http://schemas.microsoft.com/office/drawing/2014/main" id="{573A0DF8-8A9A-F848-9802-BC95ED91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840"/>
              <a:ext cx="43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out</a:t>
              </a:r>
              <a:r>
                <a:rPr lang="en-US" altLang="zh-CN" sz="1800" baseline="-2500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54332" name="Freeform 70">
              <a:extLst>
                <a:ext uri="{FF2B5EF4-FFF2-40B4-BE49-F238E27FC236}">
                  <a16:creationId xmlns:a16="http://schemas.microsoft.com/office/drawing/2014/main" id="{F8C0C5E4-3E12-8746-8938-1EE9CF51F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864"/>
              <a:ext cx="336" cy="3168"/>
            </a:xfrm>
            <a:custGeom>
              <a:avLst/>
              <a:gdLst>
                <a:gd name="T0" fmla="*/ 336 w 336"/>
                <a:gd name="T1" fmla="*/ 2147483646 h 1056"/>
                <a:gd name="T2" fmla="*/ 0 w 336"/>
                <a:gd name="T3" fmla="*/ 2147483646 h 1056"/>
                <a:gd name="T4" fmla="*/ 0 w 336"/>
                <a:gd name="T5" fmla="*/ 0 h 1056"/>
                <a:gd name="T6" fmla="*/ 0 60000 65536"/>
                <a:gd name="T7" fmla="*/ 0 60000 65536"/>
                <a:gd name="T8" fmla="*/ 0 60000 65536"/>
                <a:gd name="T9" fmla="*/ 0 w 336"/>
                <a:gd name="T10" fmla="*/ 0 h 1056"/>
                <a:gd name="T11" fmla="*/ 336 w 3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54333" name="Group 71">
              <a:extLst>
                <a:ext uri="{FF2B5EF4-FFF2-40B4-BE49-F238E27FC236}">
                  <a16:creationId xmlns:a16="http://schemas.microsoft.com/office/drawing/2014/main" id="{6D3643DE-BF8A-1F48-8868-A407A8E52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54359" name="Oval 72">
                <a:extLst>
                  <a:ext uri="{FF2B5EF4-FFF2-40B4-BE49-F238E27FC236}">
                    <a16:creationId xmlns:a16="http://schemas.microsoft.com/office/drawing/2014/main" id="{7AC57CAE-A14C-7B4B-9E76-324500DBA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60" name="Rectangle 73">
                <a:extLst>
                  <a:ext uri="{FF2B5EF4-FFF2-40B4-BE49-F238E27FC236}">
                    <a16:creationId xmlns:a16="http://schemas.microsoft.com/office/drawing/2014/main" id="{1D4515D7-3D3C-5F47-96EC-E459A1C08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54334" name="Group 74">
              <a:extLst>
                <a:ext uri="{FF2B5EF4-FFF2-40B4-BE49-F238E27FC236}">
                  <a16:creationId xmlns:a16="http://schemas.microsoft.com/office/drawing/2014/main" id="{2BF9AB4A-B195-5E48-9A50-5F6415EBC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54357" name="Oval 75">
                <a:extLst>
                  <a:ext uri="{FF2B5EF4-FFF2-40B4-BE49-F238E27FC236}">
                    <a16:creationId xmlns:a16="http://schemas.microsoft.com/office/drawing/2014/main" id="{5EEB6304-3EC1-4742-9F67-593B8F41A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58" name="Rectangle 76">
                <a:extLst>
                  <a:ext uri="{FF2B5EF4-FFF2-40B4-BE49-F238E27FC236}">
                    <a16:creationId xmlns:a16="http://schemas.microsoft.com/office/drawing/2014/main" id="{0BDFBE8C-8B4F-A741-89C3-EB1F981B6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54335" name="Group 77">
              <a:extLst>
                <a:ext uri="{FF2B5EF4-FFF2-40B4-BE49-F238E27FC236}">
                  <a16:creationId xmlns:a16="http://schemas.microsoft.com/office/drawing/2014/main" id="{EE4FB2C5-9BDE-734C-8BAA-93972D97E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54355" name="Oval 78">
                <a:extLst>
                  <a:ext uri="{FF2B5EF4-FFF2-40B4-BE49-F238E27FC236}">
                    <a16:creationId xmlns:a16="http://schemas.microsoft.com/office/drawing/2014/main" id="{9D11971F-6970-1C46-972B-7C7E4EC2F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56" name="Rectangle 79">
                <a:extLst>
                  <a:ext uri="{FF2B5EF4-FFF2-40B4-BE49-F238E27FC236}">
                    <a16:creationId xmlns:a16="http://schemas.microsoft.com/office/drawing/2014/main" id="{3AD35BAC-D9AC-2346-A217-048D78FFC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54336" name="Group 80">
              <a:extLst>
                <a:ext uri="{FF2B5EF4-FFF2-40B4-BE49-F238E27FC236}">
                  <a16:creationId xmlns:a16="http://schemas.microsoft.com/office/drawing/2014/main" id="{479A80BB-739D-364D-8BA6-847F89994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54353" name="Oval 81">
                <a:extLst>
                  <a:ext uri="{FF2B5EF4-FFF2-40B4-BE49-F238E27FC236}">
                    <a16:creationId xmlns:a16="http://schemas.microsoft.com/office/drawing/2014/main" id="{C5CE838E-A269-254D-98D0-1B5CE840F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54" name="Rectangle 82">
                <a:extLst>
                  <a:ext uri="{FF2B5EF4-FFF2-40B4-BE49-F238E27FC236}">
                    <a16:creationId xmlns:a16="http://schemas.microsoft.com/office/drawing/2014/main" id="{EA847719-25EE-6942-9B8B-1592F9E87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</p:grpSp>
        <p:grpSp>
          <p:nvGrpSpPr>
            <p:cNvPr id="54337" name="Group 83">
              <a:extLst>
                <a:ext uri="{FF2B5EF4-FFF2-40B4-BE49-F238E27FC236}">
                  <a16:creationId xmlns:a16="http://schemas.microsoft.com/office/drawing/2014/main" id="{B6636695-EB5E-EA4D-ADDF-2D6D11C04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54344" name="Group 84">
                <a:extLst>
                  <a:ext uri="{FF2B5EF4-FFF2-40B4-BE49-F238E27FC236}">
                    <a16:creationId xmlns:a16="http://schemas.microsoft.com/office/drawing/2014/main" id="{4D5A8390-113E-9641-8727-597D154BD5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54351" name="Oval 85">
                  <a:extLst>
                    <a:ext uri="{FF2B5EF4-FFF2-40B4-BE49-F238E27FC236}">
                      <a16:creationId xmlns:a16="http://schemas.microsoft.com/office/drawing/2014/main" id="{AFDE2958-EF4B-0C43-80A1-A7A844D9E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54352" name="Rectangle 86">
                  <a:extLst>
                    <a:ext uri="{FF2B5EF4-FFF2-40B4-BE49-F238E27FC236}">
                      <a16:creationId xmlns:a16="http://schemas.microsoft.com/office/drawing/2014/main" id="{A9C269D6-1902-5842-8804-3CF1E6596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</p:grpSp>
          <p:grpSp>
            <p:nvGrpSpPr>
              <p:cNvPr id="54345" name="Group 87">
                <a:extLst>
                  <a:ext uri="{FF2B5EF4-FFF2-40B4-BE49-F238E27FC236}">
                    <a16:creationId xmlns:a16="http://schemas.microsoft.com/office/drawing/2014/main" id="{6A939ECF-E34C-7C4F-9E0A-532CA576F3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54349" name="Oval 88">
                  <a:extLst>
                    <a:ext uri="{FF2B5EF4-FFF2-40B4-BE49-F238E27FC236}">
                      <a16:creationId xmlns:a16="http://schemas.microsoft.com/office/drawing/2014/main" id="{4E165484-22C4-6F48-8EAE-B29244164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54350" name="Rectangle 89">
                  <a:extLst>
                    <a:ext uri="{FF2B5EF4-FFF2-40B4-BE49-F238E27FC236}">
                      <a16:creationId xmlns:a16="http://schemas.microsoft.com/office/drawing/2014/main" id="{444C2468-A68A-B046-A80F-F3EE5F5E08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</p:grpSp>
          <p:grpSp>
            <p:nvGrpSpPr>
              <p:cNvPr id="54346" name="Group 90">
                <a:extLst>
                  <a:ext uri="{FF2B5EF4-FFF2-40B4-BE49-F238E27FC236}">
                    <a16:creationId xmlns:a16="http://schemas.microsoft.com/office/drawing/2014/main" id="{633F60B7-47D1-9147-A0AC-D92D8D0B36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54347" name="Oval 91">
                  <a:extLst>
                    <a:ext uri="{FF2B5EF4-FFF2-40B4-BE49-F238E27FC236}">
                      <a16:creationId xmlns:a16="http://schemas.microsoft.com/office/drawing/2014/main" id="{6376B286-4F1E-C143-96B2-A944C0C7E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54348" name="Rectangle 92">
                  <a:extLst>
                    <a:ext uri="{FF2B5EF4-FFF2-40B4-BE49-F238E27FC236}">
                      <a16:creationId xmlns:a16="http://schemas.microsoft.com/office/drawing/2014/main" id="{13F93628-8B92-D14B-836D-0A9CE8022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endParaRPr lang="zh-CN" altLang="en-US" sz="2400" dirty="0">
                    <a:latin typeface="Nanum Myeongjo" panose="02020603020101020101" pitchFamily="18" charset="-127"/>
                  </a:endParaRPr>
                </a:p>
              </p:txBody>
            </p:sp>
          </p:grpSp>
        </p:grpSp>
        <p:grpSp>
          <p:nvGrpSpPr>
            <p:cNvPr id="54338" name="Group 93">
              <a:extLst>
                <a:ext uri="{FF2B5EF4-FFF2-40B4-BE49-F238E27FC236}">
                  <a16:creationId xmlns:a16="http://schemas.microsoft.com/office/drawing/2014/main" id="{FA90402E-287D-6041-8166-AEAF462FE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54342" name="Oval 94">
                <a:extLst>
                  <a:ext uri="{FF2B5EF4-FFF2-40B4-BE49-F238E27FC236}">
                    <a16:creationId xmlns:a16="http://schemas.microsoft.com/office/drawing/2014/main" id="{0E2B88C7-1ABA-D04D-8A3A-699723993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343" name="Rectangle 95">
                <a:extLst>
                  <a:ext uri="{FF2B5EF4-FFF2-40B4-BE49-F238E27FC236}">
                    <a16:creationId xmlns:a16="http://schemas.microsoft.com/office/drawing/2014/main" id="{3D6AAE7C-2CAE-8D43-A244-E41859A0E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zh-CN" altLang="en-US" sz="240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54339" name="Line 10">
              <a:extLst>
                <a:ext uri="{FF2B5EF4-FFF2-40B4-BE49-F238E27FC236}">
                  <a16:creationId xmlns:a16="http://schemas.microsoft.com/office/drawing/2014/main" id="{77217CB3-713B-174B-9C9D-547F5DAFD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40" name="Line 37">
              <a:extLst>
                <a:ext uri="{FF2B5EF4-FFF2-40B4-BE49-F238E27FC236}">
                  <a16:creationId xmlns:a16="http://schemas.microsoft.com/office/drawing/2014/main" id="{3EA270D8-AB62-6D4B-BD11-9AE57E6D8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4341" name="Line 55">
              <a:extLst>
                <a:ext uri="{FF2B5EF4-FFF2-40B4-BE49-F238E27FC236}">
                  <a16:creationId xmlns:a16="http://schemas.microsoft.com/office/drawing/2014/main" id="{0594F9CB-7642-5B48-B424-033317613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54277" name="Text Box 68">
            <a:extLst>
              <a:ext uri="{FF2B5EF4-FFF2-40B4-BE49-F238E27FC236}">
                <a16:creationId xmlns:a16="http://schemas.microsoft.com/office/drawing/2014/main" id="{E17858BF-0496-0B4D-8BD9-2FF22CB9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68763"/>
            <a:ext cx="32115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 dirty="0">
                <a:latin typeface="Nanum Myeongjo" panose="02020603020101020101" pitchFamily="18" charset="-127"/>
              </a:rPr>
              <a:t>HCL Representation ?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3307A6B-AE67-344F-B839-7ECD6B66C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Multiplexor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47070F6-BA35-3E4F-935B-29F1AAE93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HCL Representation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Select input word A or B depending on control signal 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HCL representation</a:t>
            </a:r>
          </a:p>
          <a:p>
            <a:pPr lvl="2"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Case expression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Series of test : value pairs </a:t>
            </a:r>
            <a:r>
              <a:rPr lang="en-US" altLang="zh-CN" dirty="0">
                <a:ea typeface="宋体" pitchFamily="2" charset="-122"/>
              </a:rPr>
              <a:t>(Don’t require mutually)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Output value for </a:t>
            </a:r>
            <a:r>
              <a:rPr lang="en-US" altLang="zh-C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first</a:t>
            </a:r>
            <a:r>
              <a:rPr lang="en-US" altLang="zh-CN" sz="2400" dirty="0">
                <a:ea typeface="宋体" pitchFamily="2" charset="-122"/>
              </a:rPr>
              <a:t> successful test</a:t>
            </a:r>
          </a:p>
        </p:txBody>
      </p:sp>
      <p:sp>
        <p:nvSpPr>
          <p:cNvPr id="56323" name="矩形 3">
            <a:extLst>
              <a:ext uri="{FF2B5EF4-FFF2-40B4-BE49-F238E27FC236}">
                <a16:creationId xmlns:a16="http://schemas.microsoft.com/office/drawing/2014/main" id="{00D8A292-EB3B-4A46-9F11-CF5DFBDB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00600"/>
            <a:ext cx="2438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Out = [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 s :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 1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];</a:t>
            </a:r>
          </a:p>
        </p:txBody>
      </p:sp>
      <p:sp>
        <p:nvSpPr>
          <p:cNvPr id="56324" name="Rectangle 1">
            <a:extLst>
              <a:ext uri="{FF2B5EF4-FFF2-40B4-BE49-F238E27FC236}">
                <a16:creationId xmlns:a16="http://schemas.microsoft.com/office/drawing/2014/main" id="{C3DD4D31-680D-9540-981C-E146F731C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84825"/>
            <a:ext cx="323850" cy="3254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 dirty="0">
              <a:latin typeface="Nanum Myeongjo" panose="02020603020101020101" pitchFamily="18" charset="-127"/>
            </a:endParaRPr>
          </a:p>
        </p:txBody>
      </p:sp>
      <p:cxnSp>
        <p:nvCxnSpPr>
          <p:cNvPr id="56325" name="Straight Arrow Connector 3">
            <a:extLst>
              <a:ext uri="{FF2B5EF4-FFF2-40B4-BE49-F238E27FC236}">
                <a16:creationId xmlns:a16="http://schemas.microsoft.com/office/drawing/2014/main" id="{F25F1736-6054-B946-8A2E-B0F047EA68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81250" y="5910263"/>
            <a:ext cx="209550" cy="261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6" name="TextBox 6">
            <a:extLst>
              <a:ext uri="{FF2B5EF4-FFF2-40B4-BE49-F238E27FC236}">
                <a16:creationId xmlns:a16="http://schemas.microsoft.com/office/drawing/2014/main" id="{62732513-1B12-7A40-A3E3-2D1409BA7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40438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default case</a:t>
            </a:r>
            <a:endParaRPr lang="zh-CN" altLang="en-US" sz="2000" dirty="0">
              <a:latin typeface="Nanum Myeongjo" panose="02020603020101020101" pitchFamily="18" charset="-127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06D66F-C6B1-C44B-A7A8-D6FE05C0D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5502275"/>
            <a:ext cx="417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CC"/>
                </a:solidFill>
                <a:latin typeface="Nanum Myeongjo" panose="02020603020101020101" pitchFamily="18" charset="-127"/>
              </a:rPr>
              <a:t>!s</a:t>
            </a:r>
            <a:endParaRPr lang="zh-CN" altLang="en-US" sz="2400" dirty="0">
              <a:solidFill>
                <a:srgbClr val="9900CC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A35CF9B8-AAEF-7D42-95E9-5132C5027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HCL Word-Level Examples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E68B6EBD-1D33-E34C-B8DE-9533B6C4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492625"/>
            <a:ext cx="7848600" cy="16795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Find minimum of three input words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HCL case expression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Final case guarantees match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50B5EE63-5959-4B43-8097-77A0DBF4DA3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08213"/>
            <a:ext cx="3061044" cy="1466850"/>
            <a:chOff x="2236" y="1104"/>
            <a:chExt cx="1517" cy="576"/>
          </a:xfrm>
        </p:grpSpPr>
        <p:sp>
          <p:nvSpPr>
            <p:cNvPr id="58375" name="Line 5">
              <a:extLst>
                <a:ext uri="{FF2B5EF4-FFF2-40B4-BE49-F238E27FC236}">
                  <a16:creationId xmlns:a16="http://schemas.microsoft.com/office/drawing/2014/main" id="{BA26F238-6A50-C94D-A4C1-43FBEE9AB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153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8376" name="Rectangle 6">
              <a:extLst>
                <a:ext uri="{FF2B5EF4-FFF2-40B4-BE49-F238E27FC236}">
                  <a16:creationId xmlns:a16="http://schemas.microsoft.com/office/drawing/2014/main" id="{326DEB34-7AF9-F44C-BFF9-483FFB937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440"/>
              <a:ext cx="20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A</a:t>
              </a:r>
            </a:p>
          </p:txBody>
        </p:sp>
        <p:sp>
          <p:nvSpPr>
            <p:cNvPr id="58377" name="Line 7">
              <a:extLst>
                <a:ext uri="{FF2B5EF4-FFF2-40B4-BE49-F238E27FC236}">
                  <a16:creationId xmlns:a16="http://schemas.microsoft.com/office/drawing/2014/main" id="{7FA30B17-118E-E64F-9A7A-1E163796B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13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8378" name="Rectangle 8">
              <a:extLst>
                <a:ext uri="{FF2B5EF4-FFF2-40B4-BE49-F238E27FC236}">
                  <a16:creationId xmlns:a16="http://schemas.microsoft.com/office/drawing/2014/main" id="{368F0948-A5B1-934A-A77D-452DFE6DE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286"/>
              <a:ext cx="46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Min3</a:t>
              </a:r>
            </a:p>
          </p:txBody>
        </p:sp>
        <p:sp>
          <p:nvSpPr>
            <p:cNvPr id="58379" name="AutoShape 9">
              <a:extLst>
                <a:ext uri="{FF2B5EF4-FFF2-40B4-BE49-F238E27FC236}">
                  <a16:creationId xmlns:a16="http://schemas.microsoft.com/office/drawing/2014/main" id="{AAADD1CB-DA24-8445-8A8B-313DDFD39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1104"/>
              <a:ext cx="423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MIN3</a:t>
              </a:r>
              <a:endParaRPr lang="en-US" altLang="zh-CN" sz="1600" dirty="0">
                <a:latin typeface="Nanum Myeongjo" panose="02020603020101020101" pitchFamily="18" charset="-127"/>
              </a:endParaRPr>
            </a:p>
          </p:txBody>
        </p:sp>
        <p:sp>
          <p:nvSpPr>
            <p:cNvPr id="58380" name="Line 10">
              <a:extLst>
                <a:ext uri="{FF2B5EF4-FFF2-40B4-BE49-F238E27FC236}">
                  <a16:creationId xmlns:a16="http://schemas.microsoft.com/office/drawing/2014/main" id="{79A10B68-BDCD-D645-9807-94E3B31C3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13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8381" name="Rectangle 11">
              <a:extLst>
                <a:ext uri="{FF2B5EF4-FFF2-40B4-BE49-F238E27FC236}">
                  <a16:creationId xmlns:a16="http://schemas.microsoft.com/office/drawing/2014/main" id="{98C0E5D5-3EE7-F74C-A5FE-7E0A3D2A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296"/>
              <a:ext cx="19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B</a:t>
              </a:r>
            </a:p>
          </p:txBody>
        </p:sp>
        <p:sp>
          <p:nvSpPr>
            <p:cNvPr id="58382" name="Line 12">
              <a:extLst>
                <a:ext uri="{FF2B5EF4-FFF2-40B4-BE49-F238E27FC236}">
                  <a16:creationId xmlns:a16="http://schemas.microsoft.com/office/drawing/2014/main" id="{C727BB5B-DB2C-754F-BA36-7CF0B95EF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124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58383" name="Rectangle 13">
              <a:extLst>
                <a:ext uri="{FF2B5EF4-FFF2-40B4-BE49-F238E27FC236}">
                  <a16:creationId xmlns:a16="http://schemas.microsoft.com/office/drawing/2014/main" id="{E0645C05-10C8-F84E-BA91-44E636BDB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1152"/>
              <a:ext cx="20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C</a:t>
              </a:r>
              <a:endParaRPr lang="en-US" altLang="zh-CN" sz="200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58372" name="Rectangle 14">
            <a:extLst>
              <a:ext uri="{FF2B5EF4-FFF2-40B4-BE49-F238E27FC236}">
                <a16:creationId xmlns:a16="http://schemas.microsoft.com/office/drawing/2014/main" id="{2F77BBEB-7072-5942-82FA-8A196D604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24100"/>
            <a:ext cx="4495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word Min3 = [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 A &lt; B &amp;&amp; A &lt; C :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 B &lt; A &amp;&amp; B &lt; C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 1              :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];</a:t>
            </a:r>
          </a:p>
        </p:txBody>
      </p:sp>
      <p:sp>
        <p:nvSpPr>
          <p:cNvPr id="58373" name="Text Box 33">
            <a:extLst>
              <a:ext uri="{FF2B5EF4-FFF2-40B4-BE49-F238E27FC236}">
                <a16:creationId xmlns:a16="http://schemas.microsoft.com/office/drawing/2014/main" id="{C02D24CC-29E8-5C4A-A409-467B6796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665288"/>
            <a:ext cx="3082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Minimum of 3 Words</a:t>
            </a:r>
          </a:p>
        </p:txBody>
      </p:sp>
      <p:sp>
        <p:nvSpPr>
          <p:cNvPr id="58374" name="Text Box 68">
            <a:extLst>
              <a:ext uri="{FF2B5EF4-FFF2-40B4-BE49-F238E27FC236}">
                <a16:creationId xmlns:a16="http://schemas.microsoft.com/office/drawing/2014/main" id="{331A4BC3-43A7-5848-BDF5-11852B8C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1846263"/>
            <a:ext cx="2866856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 dirty="0">
                <a:latin typeface="Nanum Myeongjo" panose="02020603020101020101" pitchFamily="18" charset="-127"/>
              </a:rPr>
              <a:t>HCL Representation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9AB870C1-5565-4542-8146-CB1473AE5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 Problems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FD77D561-A7CF-5B4D-B01E-277D3BF0D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HCL code given for computing the minimum of three words contains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four comparison expressions of the form </a:t>
            </a:r>
            <a:r>
              <a:rPr lang="en-US" altLang="zh-CN" i="1">
                <a:ea typeface="宋体" panose="02010600030101010101" pitchFamily="2" charset="-122"/>
              </a:rPr>
              <a:t>X &lt;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Y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Rewrite the code to compute the same result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using only three comparisons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309162E3-3D37-C746-9787-D45B5DD52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HCL Word-Level Examples</a:t>
            </a:r>
          </a:p>
        </p:txBody>
      </p:sp>
      <p:grpSp>
        <p:nvGrpSpPr>
          <p:cNvPr id="62466" name="Group 15">
            <a:extLst>
              <a:ext uri="{FF2B5EF4-FFF2-40B4-BE49-F238E27FC236}">
                <a16:creationId xmlns:a16="http://schemas.microsoft.com/office/drawing/2014/main" id="{2B48D8D4-42A1-1C4A-B196-30807568F1BC}"/>
              </a:ext>
            </a:extLst>
          </p:cNvPr>
          <p:cNvGrpSpPr>
            <a:grpSpLocks/>
          </p:cNvGrpSpPr>
          <p:nvPr/>
        </p:nvGrpSpPr>
        <p:grpSpPr bwMode="auto">
          <a:xfrm>
            <a:off x="658813" y="1905000"/>
            <a:ext cx="3331973" cy="2544763"/>
            <a:chOff x="192" y="2400"/>
            <a:chExt cx="1478" cy="1172"/>
          </a:xfrm>
        </p:grpSpPr>
        <p:sp>
          <p:nvSpPr>
            <p:cNvPr id="62471" name="Line 16">
              <a:extLst>
                <a:ext uri="{FF2B5EF4-FFF2-40B4-BE49-F238E27FC236}">
                  <a16:creationId xmlns:a16="http://schemas.microsoft.com/office/drawing/2014/main" id="{BAA05711-21DE-BD4E-A485-567C399BA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9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2472" name="Line 17">
              <a:extLst>
                <a:ext uri="{FF2B5EF4-FFF2-40B4-BE49-F238E27FC236}">
                  <a16:creationId xmlns:a16="http://schemas.microsoft.com/office/drawing/2014/main" id="{5EFDFF1B-2081-DE41-A2C1-9DF6435D5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2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2473" name="Rectangle 18">
              <a:extLst>
                <a:ext uri="{FF2B5EF4-FFF2-40B4-BE49-F238E27FC236}">
                  <a16:creationId xmlns:a16="http://schemas.microsoft.com/office/drawing/2014/main" id="{C17FD1EE-4522-6842-B735-EE97D24E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80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D0</a:t>
              </a:r>
              <a:endParaRPr lang="en-US" altLang="zh-CN" sz="2000" dirty="0">
                <a:latin typeface="Nanum Myeongjo" panose="02020603020101020101" pitchFamily="18" charset="-127"/>
              </a:endParaRPr>
            </a:p>
          </p:txBody>
        </p:sp>
        <p:sp>
          <p:nvSpPr>
            <p:cNvPr id="62474" name="Rectangle 19">
              <a:extLst>
                <a:ext uri="{FF2B5EF4-FFF2-40B4-BE49-F238E27FC236}">
                  <a16:creationId xmlns:a16="http://schemas.microsoft.com/office/drawing/2014/main" id="{389CEA24-5466-1749-883E-5E30E832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332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D3</a:t>
              </a:r>
            </a:p>
          </p:txBody>
        </p:sp>
        <p:sp>
          <p:nvSpPr>
            <p:cNvPr id="62475" name="Line 20">
              <a:extLst>
                <a:ext uri="{FF2B5EF4-FFF2-40B4-BE49-F238E27FC236}">
                  <a16:creationId xmlns:a16="http://schemas.microsoft.com/office/drawing/2014/main" id="{BF78831C-80F0-5940-B8F9-C8EE0F04A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188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2476" name="Rectangle 21">
              <a:extLst>
                <a:ext uri="{FF2B5EF4-FFF2-40B4-BE49-F238E27FC236}">
                  <a16:creationId xmlns:a16="http://schemas.microsoft.com/office/drawing/2014/main" id="{DC845244-CB7B-5246-A97C-D459FC126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082"/>
              <a:ext cx="39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Out4</a:t>
              </a:r>
            </a:p>
          </p:txBody>
        </p:sp>
        <p:sp>
          <p:nvSpPr>
            <p:cNvPr id="62477" name="Rectangle 22">
              <a:extLst>
                <a:ext uri="{FF2B5EF4-FFF2-40B4-BE49-F238E27FC236}">
                  <a16:creationId xmlns:a16="http://schemas.microsoft.com/office/drawing/2014/main" id="{C511F0C7-A5FF-5A44-887B-E26092885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64"/>
              <a:ext cx="21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s0</a:t>
              </a:r>
              <a:endParaRPr lang="en-US" altLang="zh-CN" sz="2000" dirty="0">
                <a:latin typeface="Nanum Myeongjo" panose="02020603020101020101" pitchFamily="18" charset="-127"/>
              </a:endParaRPr>
            </a:p>
          </p:txBody>
        </p:sp>
        <p:sp>
          <p:nvSpPr>
            <p:cNvPr id="62478" name="Freeform 23">
              <a:extLst>
                <a:ext uri="{FF2B5EF4-FFF2-40B4-BE49-F238E27FC236}">
                  <a16:creationId xmlns:a16="http://schemas.microsoft.com/office/drawing/2014/main" id="{538D0EE0-6494-044C-9EFF-8CC6B87C1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2708"/>
              <a:ext cx="432" cy="144"/>
            </a:xfrm>
            <a:custGeom>
              <a:avLst/>
              <a:gdLst>
                <a:gd name="T0" fmla="*/ 432 w 432"/>
                <a:gd name="T1" fmla="*/ 144 h 144"/>
                <a:gd name="T2" fmla="*/ 432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2479" name="Rectangle 24">
              <a:extLst>
                <a:ext uri="{FF2B5EF4-FFF2-40B4-BE49-F238E27FC236}">
                  <a16:creationId xmlns:a16="http://schemas.microsoft.com/office/drawing/2014/main" id="{0D808107-D1AD-3F48-8FBF-9218A2436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0"/>
              <a:ext cx="21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s1</a:t>
              </a:r>
              <a:endParaRPr lang="en-US" altLang="zh-CN" sz="2000" dirty="0">
                <a:latin typeface="Nanum Myeongjo" panose="02020603020101020101" pitchFamily="18" charset="-127"/>
              </a:endParaRPr>
            </a:p>
          </p:txBody>
        </p:sp>
        <p:sp>
          <p:nvSpPr>
            <p:cNvPr id="62480" name="Freeform 25">
              <a:extLst>
                <a:ext uri="{FF2B5EF4-FFF2-40B4-BE49-F238E27FC236}">
                  <a16:creationId xmlns:a16="http://schemas.microsoft.com/office/drawing/2014/main" id="{99D214E8-EB1C-124C-9794-FD807A742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2516"/>
              <a:ext cx="528" cy="336"/>
            </a:xfrm>
            <a:custGeom>
              <a:avLst/>
              <a:gdLst>
                <a:gd name="T0" fmla="*/ 97343 w 432"/>
                <a:gd name="T1" fmla="*/ 2147483646 h 144"/>
                <a:gd name="T2" fmla="*/ 97343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2481" name="AutoShape 26">
              <a:extLst>
                <a:ext uri="{FF2B5EF4-FFF2-40B4-BE49-F238E27FC236}">
                  <a16:creationId xmlns:a16="http://schemas.microsoft.com/office/drawing/2014/main" id="{F92C3DD7-97F0-334F-995F-11E1F04D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28"/>
              <a:ext cx="423" cy="7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MUX4</a:t>
              </a:r>
            </a:p>
          </p:txBody>
        </p:sp>
        <p:sp>
          <p:nvSpPr>
            <p:cNvPr id="62482" name="Line 27">
              <a:extLst>
                <a:ext uri="{FF2B5EF4-FFF2-40B4-BE49-F238E27FC236}">
                  <a16:creationId xmlns:a16="http://schemas.microsoft.com/office/drawing/2014/main" id="{0310E1FD-CF6F-694B-8ACF-EFAAF6D6A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284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2483" name="Rectangle 28">
              <a:extLst>
                <a:ext uri="{FF2B5EF4-FFF2-40B4-BE49-F238E27FC236}">
                  <a16:creationId xmlns:a16="http://schemas.microsoft.com/office/drawing/2014/main" id="{9C22CFB4-2DEA-1D4E-BC81-7184B4E0D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188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D2</a:t>
              </a:r>
              <a:endParaRPr lang="en-US" altLang="zh-CN" sz="2000" dirty="0">
                <a:latin typeface="Nanum Myeongjo" panose="02020603020101020101" pitchFamily="18" charset="-127"/>
              </a:endParaRPr>
            </a:p>
          </p:txBody>
        </p:sp>
        <p:sp>
          <p:nvSpPr>
            <p:cNvPr id="62484" name="Line 29">
              <a:extLst>
                <a:ext uri="{FF2B5EF4-FFF2-40B4-BE49-F238E27FC236}">
                  <a16:creationId xmlns:a16="http://schemas.microsoft.com/office/drawing/2014/main" id="{B4CCD5F6-C707-2645-8D82-382AB76BB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4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2485" name="Rectangle 30">
              <a:extLst>
                <a:ext uri="{FF2B5EF4-FFF2-40B4-BE49-F238E27FC236}">
                  <a16:creationId xmlns:a16="http://schemas.microsoft.com/office/drawing/2014/main" id="{B82C9F07-ED8E-B241-A97E-2E18DB8E3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44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D1</a:t>
              </a:r>
              <a:endParaRPr lang="en-US" altLang="zh-CN" sz="200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34820" name="Rectangle 31">
            <a:extLst>
              <a:ext uri="{FF2B5EF4-FFF2-40B4-BE49-F238E27FC236}">
                <a16:creationId xmlns:a16="http://schemas.microsoft.com/office/drawing/2014/main" id="{EB140FE8-D584-7145-9078-32EA2B044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7848600" cy="144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Nanum Myeongjo" panose="02020603020101020101" pitchFamily="18" charset="-127"/>
              </a:rPr>
              <a:t>Select one of 4 inputs based on two control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Nanum Myeongjo" panose="02020603020101020101" pitchFamily="18" charset="-127"/>
              </a:rPr>
              <a:t>HCL case expression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Nanum Myeongjo" panose="02020603020101020101" pitchFamily="18" charset="-127"/>
              </a:rPr>
              <a:t>Simplify tests by assuming sequential matching</a:t>
            </a:r>
          </a:p>
        </p:txBody>
      </p:sp>
      <p:sp>
        <p:nvSpPr>
          <p:cNvPr id="62468" name="Rectangle 32">
            <a:extLst>
              <a:ext uri="{FF2B5EF4-FFF2-40B4-BE49-F238E27FC236}">
                <a16:creationId xmlns:a16="http://schemas.microsoft.com/office/drawing/2014/main" id="{0140931E-2318-0E46-8290-C6F67850F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182813"/>
            <a:ext cx="2457170" cy="231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word Out4 = [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 !s1&amp;&amp;!s0: D0;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 !s1     : D1;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 !s0     : D2;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  1       : D3;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</a:rPr>
              <a:t>];</a:t>
            </a:r>
          </a:p>
        </p:txBody>
      </p:sp>
      <p:sp>
        <p:nvSpPr>
          <p:cNvPr id="62469" name="Text Box 34">
            <a:extLst>
              <a:ext uri="{FF2B5EF4-FFF2-40B4-BE49-F238E27FC236}">
                <a16:creationId xmlns:a16="http://schemas.microsoft.com/office/drawing/2014/main" id="{CEF1A5CD-C03E-5C49-9A63-A11A64C50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1524000"/>
            <a:ext cx="2798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4-Way Multiplexor</a:t>
            </a:r>
          </a:p>
        </p:txBody>
      </p:sp>
      <p:sp>
        <p:nvSpPr>
          <p:cNvPr id="62470" name="Text Box 68">
            <a:extLst>
              <a:ext uri="{FF2B5EF4-FFF2-40B4-BE49-F238E27FC236}">
                <a16:creationId xmlns:a16="http://schemas.microsoft.com/office/drawing/2014/main" id="{009DA609-2A4B-7141-9D4B-CF5C5A4D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743075"/>
            <a:ext cx="2866856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u="sng" dirty="0">
                <a:latin typeface="Nanum Myeongjo" panose="02020603020101020101" pitchFamily="18" charset="-127"/>
              </a:rPr>
              <a:t>HCL Representation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2">
            <a:extLst>
              <a:ext uri="{FF2B5EF4-FFF2-40B4-BE49-F238E27FC236}">
                <a16:creationId xmlns:a16="http://schemas.microsoft.com/office/drawing/2014/main" id="{A8B1B185-49BB-9F4F-988F-7C3DE550C14F}"/>
              </a:ext>
            </a:extLst>
          </p:cNvPr>
          <p:cNvGrpSpPr>
            <a:grpSpLocks/>
          </p:cNvGrpSpPr>
          <p:nvPr/>
        </p:nvGrpSpPr>
        <p:grpSpPr bwMode="auto">
          <a:xfrm>
            <a:off x="3324225" y="2824163"/>
            <a:ext cx="749300" cy="833437"/>
            <a:chOff x="768" y="1727"/>
            <a:chExt cx="471" cy="524"/>
          </a:xfrm>
        </p:grpSpPr>
        <p:sp>
          <p:nvSpPr>
            <p:cNvPr id="64601" name="Freeform 3">
              <a:extLst>
                <a:ext uri="{FF2B5EF4-FFF2-40B4-BE49-F238E27FC236}">
                  <a16:creationId xmlns:a16="http://schemas.microsoft.com/office/drawing/2014/main" id="{BD151DEB-DBE9-2D49-8197-15C40A78D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727"/>
              <a:ext cx="58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602" name="Freeform 4">
              <a:extLst>
                <a:ext uri="{FF2B5EF4-FFF2-40B4-BE49-F238E27FC236}">
                  <a16:creationId xmlns:a16="http://schemas.microsoft.com/office/drawing/2014/main" id="{27FEE8C9-219A-5B4A-9F70-BF96E94B0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407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603" name="Freeform 5">
              <a:extLst>
                <a:ext uri="{FF2B5EF4-FFF2-40B4-BE49-F238E27FC236}">
                  <a16:creationId xmlns:a16="http://schemas.microsoft.com/office/drawing/2014/main" id="{F4AEE8A7-EC43-1842-A6C7-DDE136C9E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140769575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604" name="Text Box 6">
              <a:extLst>
                <a:ext uri="{FF2B5EF4-FFF2-40B4-BE49-F238E27FC236}">
                  <a16:creationId xmlns:a16="http://schemas.microsoft.com/office/drawing/2014/main" id="{95E02F5E-533F-A04D-878E-A45B343DD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5"/>
              <a:ext cx="2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OF</a:t>
              </a:r>
            </a:p>
          </p:txBody>
        </p:sp>
        <p:sp>
          <p:nvSpPr>
            <p:cNvPr id="64605" name="Text Box 7">
              <a:extLst>
                <a:ext uri="{FF2B5EF4-FFF2-40B4-BE49-F238E27FC236}">
                  <a16:creationId xmlns:a16="http://schemas.microsoft.com/office/drawing/2014/main" id="{22C4F4BA-6703-FC48-B4B2-98EDE403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35"/>
              <a:ext cx="21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ZF</a:t>
              </a:r>
            </a:p>
          </p:txBody>
        </p:sp>
        <p:sp>
          <p:nvSpPr>
            <p:cNvPr id="64606" name="Text Box 8">
              <a:extLst>
                <a:ext uri="{FF2B5EF4-FFF2-40B4-BE49-F238E27FC236}">
                  <a16:creationId xmlns:a16="http://schemas.microsoft.com/office/drawing/2014/main" id="{6F3A0FBD-F1B1-9448-A58F-26E47D4E7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45"/>
              <a:ext cx="19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SF</a:t>
              </a:r>
            </a:p>
          </p:txBody>
        </p:sp>
      </p:grpSp>
      <p:grpSp>
        <p:nvGrpSpPr>
          <p:cNvPr id="64514" name="Group 9">
            <a:extLst>
              <a:ext uri="{FF2B5EF4-FFF2-40B4-BE49-F238E27FC236}">
                <a16:creationId xmlns:a16="http://schemas.microsoft.com/office/drawing/2014/main" id="{E641D378-08C0-5741-A049-55FF6FD89222}"/>
              </a:ext>
            </a:extLst>
          </p:cNvPr>
          <p:cNvGrpSpPr>
            <a:grpSpLocks/>
          </p:cNvGrpSpPr>
          <p:nvPr/>
        </p:nvGrpSpPr>
        <p:grpSpPr bwMode="auto">
          <a:xfrm>
            <a:off x="5427663" y="2824163"/>
            <a:ext cx="749300" cy="833437"/>
            <a:chOff x="768" y="1727"/>
            <a:chExt cx="472" cy="524"/>
          </a:xfrm>
        </p:grpSpPr>
        <p:sp>
          <p:nvSpPr>
            <p:cNvPr id="64595" name="Freeform 10">
              <a:extLst>
                <a:ext uri="{FF2B5EF4-FFF2-40B4-BE49-F238E27FC236}">
                  <a16:creationId xmlns:a16="http://schemas.microsoft.com/office/drawing/2014/main" id="{AD370DE7-4D04-8048-B089-51DD3BD1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727"/>
              <a:ext cx="58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596" name="Freeform 11">
              <a:extLst>
                <a:ext uri="{FF2B5EF4-FFF2-40B4-BE49-F238E27FC236}">
                  <a16:creationId xmlns:a16="http://schemas.microsoft.com/office/drawing/2014/main" id="{5D797236-9E06-8743-A3D4-EF8DE4B5A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407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597" name="Freeform 12">
              <a:extLst>
                <a:ext uri="{FF2B5EF4-FFF2-40B4-BE49-F238E27FC236}">
                  <a16:creationId xmlns:a16="http://schemas.microsoft.com/office/drawing/2014/main" id="{89563E64-CEBE-D749-9E7C-FFB14678F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140769575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598" name="Text Box 13">
              <a:extLst>
                <a:ext uri="{FF2B5EF4-FFF2-40B4-BE49-F238E27FC236}">
                  <a16:creationId xmlns:a16="http://schemas.microsoft.com/office/drawing/2014/main" id="{AD223556-CAF3-FB4E-80A3-B00F90B38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5"/>
              <a:ext cx="23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OF</a:t>
              </a:r>
            </a:p>
          </p:txBody>
        </p:sp>
        <p:sp>
          <p:nvSpPr>
            <p:cNvPr id="64599" name="Text Box 14">
              <a:extLst>
                <a:ext uri="{FF2B5EF4-FFF2-40B4-BE49-F238E27FC236}">
                  <a16:creationId xmlns:a16="http://schemas.microsoft.com/office/drawing/2014/main" id="{89BF9A99-9B82-944D-8594-1E5A0016E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35"/>
              <a:ext cx="2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ZF</a:t>
              </a:r>
            </a:p>
          </p:txBody>
        </p:sp>
        <p:sp>
          <p:nvSpPr>
            <p:cNvPr id="64600" name="Text Box 15">
              <a:extLst>
                <a:ext uri="{FF2B5EF4-FFF2-40B4-BE49-F238E27FC236}">
                  <a16:creationId xmlns:a16="http://schemas.microsoft.com/office/drawing/2014/main" id="{6669F252-0A0E-D74A-A8CB-C2B09FD82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45"/>
              <a:ext cx="19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SF</a:t>
              </a:r>
            </a:p>
          </p:txBody>
        </p:sp>
      </p:grpSp>
      <p:grpSp>
        <p:nvGrpSpPr>
          <p:cNvPr id="64515" name="Group 16">
            <a:extLst>
              <a:ext uri="{FF2B5EF4-FFF2-40B4-BE49-F238E27FC236}">
                <a16:creationId xmlns:a16="http://schemas.microsoft.com/office/drawing/2014/main" id="{5E1B24F9-6E5B-2847-B81A-D794588C9460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2824163"/>
            <a:ext cx="749300" cy="833437"/>
            <a:chOff x="768" y="1727"/>
            <a:chExt cx="472" cy="524"/>
          </a:xfrm>
        </p:grpSpPr>
        <p:sp>
          <p:nvSpPr>
            <p:cNvPr id="64589" name="Freeform 17">
              <a:extLst>
                <a:ext uri="{FF2B5EF4-FFF2-40B4-BE49-F238E27FC236}">
                  <a16:creationId xmlns:a16="http://schemas.microsoft.com/office/drawing/2014/main" id="{33B05959-6B0F-E746-B74E-24F6E37FE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727"/>
              <a:ext cx="58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590" name="Freeform 18">
              <a:extLst>
                <a:ext uri="{FF2B5EF4-FFF2-40B4-BE49-F238E27FC236}">
                  <a16:creationId xmlns:a16="http://schemas.microsoft.com/office/drawing/2014/main" id="{2A0D9CB5-FBDC-A04E-A323-BDC98D78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407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591" name="Freeform 19">
              <a:extLst>
                <a:ext uri="{FF2B5EF4-FFF2-40B4-BE49-F238E27FC236}">
                  <a16:creationId xmlns:a16="http://schemas.microsoft.com/office/drawing/2014/main" id="{9E47BA87-A5FA-F046-BA1F-8323762BE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140769575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592" name="Text Box 20">
              <a:extLst>
                <a:ext uri="{FF2B5EF4-FFF2-40B4-BE49-F238E27FC236}">
                  <a16:creationId xmlns:a16="http://schemas.microsoft.com/office/drawing/2014/main" id="{873C1325-4FE9-E54C-9615-24E745473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5"/>
              <a:ext cx="23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OF</a:t>
              </a:r>
            </a:p>
          </p:txBody>
        </p:sp>
        <p:sp>
          <p:nvSpPr>
            <p:cNvPr id="64593" name="Text Box 21">
              <a:extLst>
                <a:ext uri="{FF2B5EF4-FFF2-40B4-BE49-F238E27FC236}">
                  <a16:creationId xmlns:a16="http://schemas.microsoft.com/office/drawing/2014/main" id="{FDC25B72-138F-AF48-884C-C111E692C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35"/>
              <a:ext cx="21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ZF</a:t>
              </a:r>
            </a:p>
          </p:txBody>
        </p:sp>
        <p:sp>
          <p:nvSpPr>
            <p:cNvPr id="64594" name="Text Box 22">
              <a:extLst>
                <a:ext uri="{FF2B5EF4-FFF2-40B4-BE49-F238E27FC236}">
                  <a16:creationId xmlns:a16="http://schemas.microsoft.com/office/drawing/2014/main" id="{533516C2-B743-0343-BB4B-63ED7D9A7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45"/>
              <a:ext cx="19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SF</a:t>
              </a:r>
            </a:p>
          </p:txBody>
        </p:sp>
      </p:grpSp>
      <p:grpSp>
        <p:nvGrpSpPr>
          <p:cNvPr id="64516" name="Group 23">
            <a:extLst>
              <a:ext uri="{FF2B5EF4-FFF2-40B4-BE49-F238E27FC236}">
                <a16:creationId xmlns:a16="http://schemas.microsoft.com/office/drawing/2014/main" id="{F3F01A79-C94C-B840-A10B-178256E4384E}"/>
              </a:ext>
            </a:extLst>
          </p:cNvPr>
          <p:cNvGrpSpPr>
            <a:grpSpLocks/>
          </p:cNvGrpSpPr>
          <p:nvPr/>
        </p:nvGrpSpPr>
        <p:grpSpPr bwMode="auto">
          <a:xfrm>
            <a:off x="1220788" y="2824163"/>
            <a:ext cx="749300" cy="833437"/>
            <a:chOff x="768" y="1727"/>
            <a:chExt cx="471" cy="524"/>
          </a:xfrm>
        </p:grpSpPr>
        <p:sp>
          <p:nvSpPr>
            <p:cNvPr id="64583" name="Freeform 24">
              <a:extLst>
                <a:ext uri="{FF2B5EF4-FFF2-40B4-BE49-F238E27FC236}">
                  <a16:creationId xmlns:a16="http://schemas.microsoft.com/office/drawing/2014/main" id="{51704AF3-F4FE-554E-991C-2686308A4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727"/>
              <a:ext cx="58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8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584" name="Freeform 25">
              <a:extLst>
                <a:ext uri="{FF2B5EF4-FFF2-40B4-BE49-F238E27FC236}">
                  <a16:creationId xmlns:a16="http://schemas.microsoft.com/office/drawing/2014/main" id="{9C014167-73EA-7F4D-9C84-346EBB995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799"/>
              <a:ext cx="192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340407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585" name="Freeform 26">
              <a:extLst>
                <a:ext uri="{FF2B5EF4-FFF2-40B4-BE49-F238E27FC236}">
                  <a16:creationId xmlns:a16="http://schemas.microsoft.com/office/drawing/2014/main" id="{9F24A198-FCFD-5449-AAF1-3B38E2E93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871"/>
              <a:ext cx="240" cy="290"/>
            </a:xfrm>
            <a:custGeom>
              <a:avLst/>
              <a:gdLst>
                <a:gd name="T0" fmla="*/ 0 w 144"/>
                <a:gd name="T1" fmla="*/ 0 h 96"/>
                <a:gd name="T2" fmla="*/ 0 w 144"/>
                <a:gd name="T3" fmla="*/ 2147483646 h 96"/>
                <a:gd name="T4" fmla="*/ 140769575 w 144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4586" name="Text Box 27">
              <a:extLst>
                <a:ext uri="{FF2B5EF4-FFF2-40B4-BE49-F238E27FC236}">
                  <a16:creationId xmlns:a16="http://schemas.microsoft.com/office/drawing/2014/main" id="{8501A2B0-BCA6-C746-B156-13E1F0932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5"/>
              <a:ext cx="23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OF</a:t>
              </a:r>
            </a:p>
          </p:txBody>
        </p:sp>
        <p:sp>
          <p:nvSpPr>
            <p:cNvPr id="64587" name="Text Box 28">
              <a:extLst>
                <a:ext uri="{FF2B5EF4-FFF2-40B4-BE49-F238E27FC236}">
                  <a16:creationId xmlns:a16="http://schemas.microsoft.com/office/drawing/2014/main" id="{9B4EB6F5-6DDB-144D-9560-422C776A0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35"/>
              <a:ext cx="21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ZF</a:t>
              </a:r>
            </a:p>
          </p:txBody>
        </p:sp>
        <p:sp>
          <p:nvSpPr>
            <p:cNvPr id="64588" name="Text Box 29">
              <a:extLst>
                <a:ext uri="{FF2B5EF4-FFF2-40B4-BE49-F238E27FC236}">
                  <a16:creationId xmlns:a16="http://schemas.microsoft.com/office/drawing/2014/main" id="{5DC4C57D-7DCE-3744-B7BC-9EB4C3788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45"/>
              <a:ext cx="19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500" dirty="0">
                  <a:latin typeface="Nanum Myeongjo" panose="02020603020101020101" pitchFamily="18" charset="-127"/>
                </a:rPr>
                <a:t>SF</a:t>
              </a:r>
            </a:p>
          </p:txBody>
        </p:sp>
      </p:grpSp>
      <p:sp>
        <p:nvSpPr>
          <p:cNvPr id="64517" name="Rectangle 30">
            <a:extLst>
              <a:ext uri="{FF2B5EF4-FFF2-40B4-BE49-F238E27FC236}">
                <a16:creationId xmlns:a16="http://schemas.microsoft.com/office/drawing/2014/main" id="{511074A5-1293-244D-A473-359A26520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Arithmetic Logic Unit</a:t>
            </a:r>
          </a:p>
        </p:txBody>
      </p:sp>
      <p:sp>
        <p:nvSpPr>
          <p:cNvPr id="64518" name="Rectangle 31">
            <a:extLst>
              <a:ext uri="{FF2B5EF4-FFF2-40B4-BE49-F238E27FC236}">
                <a16:creationId xmlns:a16="http://schemas.microsoft.com/office/drawing/2014/main" id="{BAA8402A-B8BA-5249-8FA3-A498AE9C7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7899400" cy="2743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Combinational logic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Continuously responding to inputs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Control signal selects function computed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Corresponding to 4 arithmetic/logical operations in Y86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Also computes values for condition codes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We will use it as a basic component for our CPU</a:t>
            </a:r>
          </a:p>
        </p:txBody>
      </p:sp>
      <p:grpSp>
        <p:nvGrpSpPr>
          <p:cNvPr id="64519" name="Group 32">
            <a:extLst>
              <a:ext uri="{FF2B5EF4-FFF2-40B4-BE49-F238E27FC236}">
                <a16:creationId xmlns:a16="http://schemas.microsoft.com/office/drawing/2014/main" id="{83B1BB12-4396-2840-9714-232AD07AE3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8763"/>
            <a:ext cx="2201931" cy="1755775"/>
            <a:chOff x="336" y="576"/>
            <a:chExt cx="1385" cy="1104"/>
          </a:xfrm>
        </p:grpSpPr>
        <p:grpSp>
          <p:nvGrpSpPr>
            <p:cNvPr id="64571" name="Group 33">
              <a:extLst>
                <a:ext uri="{FF2B5EF4-FFF2-40B4-BE49-F238E27FC236}">
                  <a16:creationId xmlns:a16="http://schemas.microsoft.com/office/drawing/2014/main" id="{12FD0576-A961-CC4C-8BB9-28388CDC2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64576" name="Line 34">
                <a:extLst>
                  <a:ext uri="{FF2B5EF4-FFF2-40B4-BE49-F238E27FC236}">
                    <a16:creationId xmlns:a16="http://schemas.microsoft.com/office/drawing/2014/main" id="{FA86D6D3-019C-2D4E-A0AD-16833F71F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577" name="Line 35">
                <a:extLst>
                  <a:ext uri="{FF2B5EF4-FFF2-40B4-BE49-F238E27FC236}">
                    <a16:creationId xmlns:a16="http://schemas.microsoft.com/office/drawing/2014/main" id="{8BD980A7-5403-3545-80DB-015BA9395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64578" name="Group 36">
                <a:extLst>
                  <a:ext uri="{FF2B5EF4-FFF2-40B4-BE49-F238E27FC236}">
                    <a16:creationId xmlns:a16="http://schemas.microsoft.com/office/drawing/2014/main" id="{2CF3CC9A-3753-2C4C-9443-8742A1B13E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64581" name="Freeform 37">
                  <a:extLst>
                    <a:ext uri="{FF2B5EF4-FFF2-40B4-BE49-F238E27FC236}">
                      <a16:creationId xmlns:a16="http://schemas.microsoft.com/office/drawing/2014/main" id="{E65B6E44-6E73-054C-9FD1-B3D08DE6F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64582" name="Text Box 38">
                  <a:extLst>
                    <a:ext uri="{FF2B5EF4-FFF2-40B4-BE49-F238E27FC236}">
                      <a16:creationId xmlns:a16="http://schemas.microsoft.com/office/drawing/2014/main" id="{2365786C-D9BD-2D42-A7B6-C7988F5CF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64579" name="Line 39">
                <a:extLst>
                  <a:ext uri="{FF2B5EF4-FFF2-40B4-BE49-F238E27FC236}">
                    <a16:creationId xmlns:a16="http://schemas.microsoft.com/office/drawing/2014/main" id="{34D93BD7-D7E7-D447-9DF1-647A10187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580" name="Line 40">
                <a:extLst>
                  <a:ext uri="{FF2B5EF4-FFF2-40B4-BE49-F238E27FC236}">
                    <a16:creationId xmlns:a16="http://schemas.microsoft.com/office/drawing/2014/main" id="{AA72E7B8-FDF4-3F43-87A8-8A661A971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4572" name="Rectangle 41">
              <a:extLst>
                <a:ext uri="{FF2B5EF4-FFF2-40B4-BE49-F238E27FC236}">
                  <a16:creationId xmlns:a16="http://schemas.microsoft.com/office/drawing/2014/main" id="{2C16292E-15E2-BF4B-8C46-AAA23E51D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2"/>
              <a:ext cx="2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Y</a:t>
              </a:r>
            </a:p>
          </p:txBody>
        </p:sp>
        <p:sp>
          <p:nvSpPr>
            <p:cNvPr id="64573" name="Rectangle 42">
              <a:extLst>
                <a:ext uri="{FF2B5EF4-FFF2-40B4-BE49-F238E27FC236}">
                  <a16:creationId xmlns:a16="http://schemas.microsoft.com/office/drawing/2014/main" id="{81C5BABB-8323-A246-912F-2C406D48A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2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X</a:t>
              </a:r>
            </a:p>
          </p:txBody>
        </p:sp>
        <p:sp>
          <p:nvSpPr>
            <p:cNvPr id="64574" name="Rectangle 43">
              <a:extLst>
                <a:ext uri="{FF2B5EF4-FFF2-40B4-BE49-F238E27FC236}">
                  <a16:creationId xmlns:a16="http://schemas.microsoft.com/office/drawing/2014/main" id="{EC531632-8567-DD4F-B745-001BC41DF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60"/>
              <a:ext cx="52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X </a:t>
              </a:r>
              <a:r>
                <a:rPr lang="en-US" altLang="zh-CN" sz="180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+</a:t>
              </a:r>
              <a:r>
                <a:rPr lang="en-US" altLang="zh-CN" sz="1800" dirty="0">
                  <a:latin typeface="Nanum Myeongjo" panose="02020603020101020101" pitchFamily="18" charset="-127"/>
                </a:rPr>
                <a:t> Y</a:t>
              </a:r>
            </a:p>
          </p:txBody>
        </p:sp>
        <p:sp>
          <p:nvSpPr>
            <p:cNvPr id="64575" name="Rectangle 44">
              <a:extLst>
                <a:ext uri="{FF2B5EF4-FFF2-40B4-BE49-F238E27FC236}">
                  <a16:creationId xmlns:a16="http://schemas.microsoft.com/office/drawing/2014/main" id="{5308C9DE-AB69-6A42-82B9-B3955D28B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0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64520" name="Group 45">
            <a:extLst>
              <a:ext uri="{FF2B5EF4-FFF2-40B4-BE49-F238E27FC236}">
                <a16:creationId xmlns:a16="http://schemas.microsoft.com/office/drawing/2014/main" id="{25F9DD52-E016-0E45-B182-54797993D56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528763"/>
            <a:ext cx="2202055" cy="1755775"/>
            <a:chOff x="336" y="576"/>
            <a:chExt cx="1385" cy="1104"/>
          </a:xfrm>
        </p:grpSpPr>
        <p:grpSp>
          <p:nvGrpSpPr>
            <p:cNvPr id="64559" name="Group 46">
              <a:extLst>
                <a:ext uri="{FF2B5EF4-FFF2-40B4-BE49-F238E27FC236}">
                  <a16:creationId xmlns:a16="http://schemas.microsoft.com/office/drawing/2014/main" id="{D7C012A2-BF17-8344-9650-6CA57C822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64564" name="Line 47">
                <a:extLst>
                  <a:ext uri="{FF2B5EF4-FFF2-40B4-BE49-F238E27FC236}">
                    <a16:creationId xmlns:a16="http://schemas.microsoft.com/office/drawing/2014/main" id="{2E3F8FAE-F31A-2C4C-B716-00DFE56DB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565" name="Line 48">
                <a:extLst>
                  <a:ext uri="{FF2B5EF4-FFF2-40B4-BE49-F238E27FC236}">
                    <a16:creationId xmlns:a16="http://schemas.microsoft.com/office/drawing/2014/main" id="{3F1463C0-E94B-EB4E-8F8D-889D15E3E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64566" name="Group 49">
                <a:extLst>
                  <a:ext uri="{FF2B5EF4-FFF2-40B4-BE49-F238E27FC236}">
                    <a16:creationId xmlns:a16="http://schemas.microsoft.com/office/drawing/2014/main" id="{6E6AE4CF-9FE3-FB49-8E8A-F086D1135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64569" name="Freeform 50">
                  <a:extLst>
                    <a:ext uri="{FF2B5EF4-FFF2-40B4-BE49-F238E27FC236}">
                      <a16:creationId xmlns:a16="http://schemas.microsoft.com/office/drawing/2014/main" id="{86E41394-6B00-434B-9EC7-261E99F8B1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64570" name="Text Box 51">
                  <a:extLst>
                    <a:ext uri="{FF2B5EF4-FFF2-40B4-BE49-F238E27FC236}">
                      <a16:creationId xmlns:a16="http://schemas.microsoft.com/office/drawing/2014/main" id="{381EE6A3-8B69-654F-8489-9B2077201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64567" name="Line 52">
                <a:extLst>
                  <a:ext uri="{FF2B5EF4-FFF2-40B4-BE49-F238E27FC236}">
                    <a16:creationId xmlns:a16="http://schemas.microsoft.com/office/drawing/2014/main" id="{D9123BDE-600F-AB4B-9704-2444A731E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568" name="Line 53">
                <a:extLst>
                  <a:ext uri="{FF2B5EF4-FFF2-40B4-BE49-F238E27FC236}">
                    <a16:creationId xmlns:a16="http://schemas.microsoft.com/office/drawing/2014/main" id="{8A0A520A-B805-8645-94F1-96D65C5D7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4560" name="Rectangle 54">
              <a:extLst>
                <a:ext uri="{FF2B5EF4-FFF2-40B4-BE49-F238E27FC236}">
                  <a16:creationId xmlns:a16="http://schemas.microsoft.com/office/drawing/2014/main" id="{0465179E-9C5E-0E4F-84E9-A2C3D98A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2"/>
              <a:ext cx="2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Y</a:t>
              </a:r>
            </a:p>
          </p:txBody>
        </p:sp>
        <p:sp>
          <p:nvSpPr>
            <p:cNvPr id="64561" name="Rectangle 55">
              <a:extLst>
                <a:ext uri="{FF2B5EF4-FFF2-40B4-BE49-F238E27FC236}">
                  <a16:creationId xmlns:a16="http://schemas.microsoft.com/office/drawing/2014/main" id="{626FC158-B3EF-2248-8488-F3E5FAC7B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2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X</a:t>
              </a:r>
            </a:p>
          </p:txBody>
        </p:sp>
        <p:sp>
          <p:nvSpPr>
            <p:cNvPr id="64562" name="Rectangle 56">
              <a:extLst>
                <a:ext uri="{FF2B5EF4-FFF2-40B4-BE49-F238E27FC236}">
                  <a16:creationId xmlns:a16="http://schemas.microsoft.com/office/drawing/2014/main" id="{0A34B692-1AD7-4B48-9B71-2DD4AFA07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60"/>
              <a:ext cx="52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X </a:t>
              </a:r>
              <a:r>
                <a:rPr lang="en-US" altLang="zh-CN" sz="180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-</a:t>
              </a:r>
              <a:r>
                <a:rPr lang="en-US" altLang="zh-CN" sz="1800" dirty="0">
                  <a:latin typeface="Nanum Myeongjo" panose="02020603020101020101" pitchFamily="18" charset="-127"/>
                </a:rPr>
                <a:t> Y</a:t>
              </a:r>
            </a:p>
          </p:txBody>
        </p:sp>
        <p:sp>
          <p:nvSpPr>
            <p:cNvPr id="64563" name="Rectangle 57">
              <a:extLst>
                <a:ext uri="{FF2B5EF4-FFF2-40B4-BE49-F238E27FC236}">
                  <a16:creationId xmlns:a16="http://schemas.microsoft.com/office/drawing/2014/main" id="{42569CC8-872C-7B44-9711-DD19363C2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1</a:t>
              </a:r>
            </a:p>
          </p:txBody>
        </p:sp>
      </p:grpSp>
      <p:grpSp>
        <p:nvGrpSpPr>
          <p:cNvPr id="64521" name="Group 58">
            <a:extLst>
              <a:ext uri="{FF2B5EF4-FFF2-40B4-BE49-F238E27FC236}">
                <a16:creationId xmlns:a16="http://schemas.microsoft.com/office/drawing/2014/main" id="{BBD38C3C-60E0-FC4A-82E4-FB75AEAE3A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528763"/>
            <a:ext cx="2275019" cy="1755775"/>
            <a:chOff x="336" y="576"/>
            <a:chExt cx="1431" cy="1104"/>
          </a:xfrm>
        </p:grpSpPr>
        <p:grpSp>
          <p:nvGrpSpPr>
            <p:cNvPr id="64547" name="Group 59">
              <a:extLst>
                <a:ext uri="{FF2B5EF4-FFF2-40B4-BE49-F238E27FC236}">
                  <a16:creationId xmlns:a16="http://schemas.microsoft.com/office/drawing/2014/main" id="{E45A6040-3767-5742-804C-AF0A725CA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64552" name="Line 60">
                <a:extLst>
                  <a:ext uri="{FF2B5EF4-FFF2-40B4-BE49-F238E27FC236}">
                    <a16:creationId xmlns:a16="http://schemas.microsoft.com/office/drawing/2014/main" id="{A1D926F2-8EA4-D54F-B367-06149F103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553" name="Line 61">
                <a:extLst>
                  <a:ext uri="{FF2B5EF4-FFF2-40B4-BE49-F238E27FC236}">
                    <a16:creationId xmlns:a16="http://schemas.microsoft.com/office/drawing/2014/main" id="{6AE049EC-E322-0D42-BCDB-BBE5E2374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64554" name="Group 62">
                <a:extLst>
                  <a:ext uri="{FF2B5EF4-FFF2-40B4-BE49-F238E27FC236}">
                    <a16:creationId xmlns:a16="http://schemas.microsoft.com/office/drawing/2014/main" id="{CB05D6D8-4A54-024D-915B-985B5A66A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64557" name="Freeform 63">
                  <a:extLst>
                    <a:ext uri="{FF2B5EF4-FFF2-40B4-BE49-F238E27FC236}">
                      <a16:creationId xmlns:a16="http://schemas.microsoft.com/office/drawing/2014/main" id="{55E52EDC-A0B9-5442-B62C-758219A7F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64558" name="Text Box 64">
                  <a:extLst>
                    <a:ext uri="{FF2B5EF4-FFF2-40B4-BE49-F238E27FC236}">
                      <a16:creationId xmlns:a16="http://schemas.microsoft.com/office/drawing/2014/main" id="{94960D99-77C7-4F4A-9A1E-78C02B7C41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1" y="3004"/>
                  <a:ext cx="240" cy="5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64555" name="Line 65">
                <a:extLst>
                  <a:ext uri="{FF2B5EF4-FFF2-40B4-BE49-F238E27FC236}">
                    <a16:creationId xmlns:a16="http://schemas.microsoft.com/office/drawing/2014/main" id="{8CBC3C04-B656-0148-92D7-34B2D9044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556" name="Line 66">
                <a:extLst>
                  <a:ext uri="{FF2B5EF4-FFF2-40B4-BE49-F238E27FC236}">
                    <a16:creationId xmlns:a16="http://schemas.microsoft.com/office/drawing/2014/main" id="{F5EE473C-91DE-1B44-AF3F-42F4E6316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4548" name="Rectangle 67">
              <a:extLst>
                <a:ext uri="{FF2B5EF4-FFF2-40B4-BE49-F238E27FC236}">
                  <a16:creationId xmlns:a16="http://schemas.microsoft.com/office/drawing/2014/main" id="{EE415DC2-6A3B-654B-BAAB-60B7752A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2"/>
              <a:ext cx="2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Y</a:t>
              </a:r>
            </a:p>
          </p:txBody>
        </p:sp>
        <p:sp>
          <p:nvSpPr>
            <p:cNvPr id="64549" name="Rectangle 68">
              <a:extLst>
                <a:ext uri="{FF2B5EF4-FFF2-40B4-BE49-F238E27FC236}">
                  <a16:creationId xmlns:a16="http://schemas.microsoft.com/office/drawing/2014/main" id="{393DD529-3BB5-674C-A788-3120576E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2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X</a:t>
              </a:r>
            </a:p>
          </p:txBody>
        </p:sp>
        <p:sp>
          <p:nvSpPr>
            <p:cNvPr id="64550" name="Rectangle 69">
              <a:extLst>
                <a:ext uri="{FF2B5EF4-FFF2-40B4-BE49-F238E27FC236}">
                  <a16:creationId xmlns:a16="http://schemas.microsoft.com/office/drawing/2014/main" id="{351A743E-1C1D-F043-A7FD-8FBC442A1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60"/>
              <a:ext cx="56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X </a:t>
              </a:r>
              <a:r>
                <a:rPr lang="en-US" altLang="zh-CN" sz="200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&amp;</a:t>
              </a:r>
              <a:r>
                <a:rPr lang="en-US" altLang="zh-CN" sz="1800" dirty="0">
                  <a:latin typeface="Nanum Myeongjo" panose="02020603020101020101" pitchFamily="18" charset="-127"/>
                </a:rPr>
                <a:t> Y</a:t>
              </a:r>
            </a:p>
          </p:txBody>
        </p:sp>
        <p:sp>
          <p:nvSpPr>
            <p:cNvPr id="64551" name="Rectangle 70">
              <a:extLst>
                <a:ext uri="{FF2B5EF4-FFF2-40B4-BE49-F238E27FC236}">
                  <a16:creationId xmlns:a16="http://schemas.microsoft.com/office/drawing/2014/main" id="{E6267A53-4C8A-0F41-B72F-4A5ADCA72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2</a:t>
              </a:r>
            </a:p>
          </p:txBody>
        </p:sp>
      </p:grpSp>
      <p:grpSp>
        <p:nvGrpSpPr>
          <p:cNvPr id="64522" name="Group 71">
            <a:extLst>
              <a:ext uri="{FF2B5EF4-FFF2-40B4-BE49-F238E27FC236}">
                <a16:creationId xmlns:a16="http://schemas.microsoft.com/office/drawing/2014/main" id="{6A2014A2-FD6E-F345-B468-9488F4A69A4C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528763"/>
            <a:ext cx="2141552" cy="1755775"/>
            <a:chOff x="336" y="576"/>
            <a:chExt cx="1347" cy="1104"/>
          </a:xfrm>
        </p:grpSpPr>
        <p:grpSp>
          <p:nvGrpSpPr>
            <p:cNvPr id="64535" name="Group 72">
              <a:extLst>
                <a:ext uri="{FF2B5EF4-FFF2-40B4-BE49-F238E27FC236}">
                  <a16:creationId xmlns:a16="http://schemas.microsoft.com/office/drawing/2014/main" id="{4FAB1573-5479-C543-8528-8E850078D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64540" name="Line 73">
                <a:extLst>
                  <a:ext uri="{FF2B5EF4-FFF2-40B4-BE49-F238E27FC236}">
                    <a16:creationId xmlns:a16="http://schemas.microsoft.com/office/drawing/2014/main" id="{D77209E5-D56F-0948-903F-2B8C284B3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541" name="Line 74">
                <a:extLst>
                  <a:ext uri="{FF2B5EF4-FFF2-40B4-BE49-F238E27FC236}">
                    <a16:creationId xmlns:a16="http://schemas.microsoft.com/office/drawing/2014/main" id="{5F0378A4-7AF0-5B46-88DE-E0DE479E1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64542" name="Group 75">
                <a:extLst>
                  <a:ext uri="{FF2B5EF4-FFF2-40B4-BE49-F238E27FC236}">
                    <a16:creationId xmlns:a16="http://schemas.microsoft.com/office/drawing/2014/main" id="{D52DC7DF-8DE7-254A-975C-0553695AB9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64545" name="Freeform 76">
                  <a:extLst>
                    <a:ext uri="{FF2B5EF4-FFF2-40B4-BE49-F238E27FC236}">
                      <a16:creationId xmlns:a16="http://schemas.microsoft.com/office/drawing/2014/main" id="{6A62E354-52E8-6045-85E2-4BE33C072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64546" name="Text Box 77">
                  <a:extLst>
                    <a:ext uri="{FF2B5EF4-FFF2-40B4-BE49-F238E27FC236}">
                      <a16:creationId xmlns:a16="http://schemas.microsoft.com/office/drawing/2014/main" id="{DC1E87AF-3E66-054D-B722-AF64C8605D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7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64543" name="Line 78">
                <a:extLst>
                  <a:ext uri="{FF2B5EF4-FFF2-40B4-BE49-F238E27FC236}">
                    <a16:creationId xmlns:a16="http://schemas.microsoft.com/office/drawing/2014/main" id="{627B21F5-1BC4-CC45-9914-FBE07832B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4544" name="Line 79">
                <a:extLst>
                  <a:ext uri="{FF2B5EF4-FFF2-40B4-BE49-F238E27FC236}">
                    <a16:creationId xmlns:a16="http://schemas.microsoft.com/office/drawing/2014/main" id="{87ACE906-709D-434C-90F1-7C7B72295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4536" name="Rectangle 80">
              <a:extLst>
                <a:ext uri="{FF2B5EF4-FFF2-40B4-BE49-F238E27FC236}">
                  <a16:creationId xmlns:a16="http://schemas.microsoft.com/office/drawing/2014/main" id="{7217610D-FCB5-134E-9448-8CAE73DA3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92"/>
              <a:ext cx="22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Y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64537" name="Rectangle 81">
              <a:extLst>
                <a:ext uri="{FF2B5EF4-FFF2-40B4-BE49-F238E27FC236}">
                  <a16:creationId xmlns:a16="http://schemas.microsoft.com/office/drawing/2014/main" id="{17B8CFBE-6F6F-E14B-8DC8-47003F1C1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2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X</a:t>
              </a:r>
            </a:p>
          </p:txBody>
        </p:sp>
        <p:sp>
          <p:nvSpPr>
            <p:cNvPr id="64538" name="Rectangle 82">
              <a:extLst>
                <a:ext uri="{FF2B5EF4-FFF2-40B4-BE49-F238E27FC236}">
                  <a16:creationId xmlns:a16="http://schemas.microsoft.com/office/drawing/2014/main" id="{745DC159-3C90-4F4E-814F-887BC0AA3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60"/>
              <a:ext cx="48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700" dirty="0">
                  <a:latin typeface="Nanum Myeongjo" panose="02020603020101020101" pitchFamily="18" charset="-127"/>
                </a:rPr>
                <a:t>X </a:t>
              </a:r>
              <a:r>
                <a:rPr lang="en-US" altLang="zh-CN" sz="1800" dirty="0">
                  <a:solidFill>
                    <a:srgbClr val="FF0000"/>
                  </a:solidFill>
                  <a:latin typeface="Nanum Myeongjo" panose="02020603020101020101" pitchFamily="18" charset="-127"/>
                </a:rPr>
                <a:t>^</a:t>
              </a:r>
              <a:r>
                <a:rPr lang="en-US" altLang="zh-CN" sz="1700" dirty="0">
                  <a:latin typeface="Nanum Myeongjo" panose="02020603020101020101" pitchFamily="18" charset="-127"/>
                </a:rPr>
                <a:t> Y</a:t>
              </a:r>
            </a:p>
          </p:txBody>
        </p:sp>
        <p:sp>
          <p:nvSpPr>
            <p:cNvPr id="64539" name="Rectangle 83">
              <a:extLst>
                <a:ext uri="{FF2B5EF4-FFF2-40B4-BE49-F238E27FC236}">
                  <a16:creationId xmlns:a16="http://schemas.microsoft.com/office/drawing/2014/main" id="{D0E809EF-EF69-0A40-804C-DE482958B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20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3</a:t>
              </a:r>
            </a:p>
          </p:txBody>
        </p:sp>
      </p:grpSp>
      <p:grpSp>
        <p:nvGrpSpPr>
          <p:cNvPr id="64523" name="Group 84">
            <a:extLst>
              <a:ext uri="{FF2B5EF4-FFF2-40B4-BE49-F238E27FC236}">
                <a16:creationId xmlns:a16="http://schemas.microsoft.com/office/drawing/2014/main" id="{581CB6F7-7DA1-BB4C-8DEC-0429869EBD16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2138363"/>
            <a:ext cx="288925" cy="1074737"/>
            <a:chOff x="504" y="960"/>
            <a:chExt cx="182" cy="675"/>
          </a:xfrm>
        </p:grpSpPr>
        <p:sp>
          <p:nvSpPr>
            <p:cNvPr id="64533" name="Rectangle 85">
              <a:extLst>
                <a:ext uri="{FF2B5EF4-FFF2-40B4-BE49-F238E27FC236}">
                  <a16:creationId xmlns:a16="http://schemas.microsoft.com/office/drawing/2014/main" id="{0696F281-85DF-174C-9BF2-A06AACBE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>
                  <a:latin typeface="Nanum Myeongjo" panose="02020603020101020101" pitchFamily="18" charset="-127"/>
                </a:rPr>
                <a:t>A</a:t>
              </a:r>
            </a:p>
          </p:txBody>
        </p:sp>
        <p:sp>
          <p:nvSpPr>
            <p:cNvPr id="64534" name="Rectangle 86">
              <a:extLst>
                <a:ext uri="{FF2B5EF4-FFF2-40B4-BE49-F238E27FC236}">
                  <a16:creationId xmlns:a16="http://schemas.microsoft.com/office/drawing/2014/main" id="{952EABD1-9871-A345-BA12-2ADB9C67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>
                  <a:latin typeface="Nanum Myeongjo" panose="02020603020101020101" pitchFamily="18" charset="-127"/>
                </a:rPr>
                <a:t>B</a:t>
              </a:r>
            </a:p>
          </p:txBody>
        </p:sp>
      </p:grpSp>
      <p:grpSp>
        <p:nvGrpSpPr>
          <p:cNvPr id="64524" name="Group 87">
            <a:extLst>
              <a:ext uri="{FF2B5EF4-FFF2-40B4-BE49-F238E27FC236}">
                <a16:creationId xmlns:a16="http://schemas.microsoft.com/office/drawing/2014/main" id="{C34F15A0-D63C-5C4B-A430-60426FBDCDF8}"/>
              </a:ext>
            </a:extLst>
          </p:cNvPr>
          <p:cNvGrpSpPr>
            <a:grpSpLocks/>
          </p:cNvGrpSpPr>
          <p:nvPr/>
        </p:nvGrpSpPr>
        <p:grpSpPr bwMode="auto">
          <a:xfrm>
            <a:off x="3090863" y="2138363"/>
            <a:ext cx="288925" cy="1074737"/>
            <a:chOff x="504" y="960"/>
            <a:chExt cx="182" cy="675"/>
          </a:xfrm>
        </p:grpSpPr>
        <p:sp>
          <p:nvSpPr>
            <p:cNvPr id="64531" name="Rectangle 88">
              <a:extLst>
                <a:ext uri="{FF2B5EF4-FFF2-40B4-BE49-F238E27FC236}">
                  <a16:creationId xmlns:a16="http://schemas.microsoft.com/office/drawing/2014/main" id="{09111B4D-3EFA-A84A-8171-BE19DC58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>
                  <a:latin typeface="Nanum Myeongjo" panose="02020603020101020101" pitchFamily="18" charset="-127"/>
                </a:rPr>
                <a:t>A</a:t>
              </a:r>
            </a:p>
          </p:txBody>
        </p:sp>
        <p:sp>
          <p:nvSpPr>
            <p:cNvPr id="64532" name="Rectangle 89">
              <a:extLst>
                <a:ext uri="{FF2B5EF4-FFF2-40B4-BE49-F238E27FC236}">
                  <a16:creationId xmlns:a16="http://schemas.microsoft.com/office/drawing/2014/main" id="{E16B212D-A7DC-7848-862A-ABB7E8722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>
                  <a:latin typeface="Nanum Myeongjo" panose="02020603020101020101" pitchFamily="18" charset="-127"/>
                </a:rPr>
                <a:t>B</a:t>
              </a:r>
            </a:p>
          </p:txBody>
        </p:sp>
      </p:grpSp>
      <p:grpSp>
        <p:nvGrpSpPr>
          <p:cNvPr id="64525" name="Group 90">
            <a:extLst>
              <a:ext uri="{FF2B5EF4-FFF2-40B4-BE49-F238E27FC236}">
                <a16:creationId xmlns:a16="http://schemas.microsoft.com/office/drawing/2014/main" id="{B8CBB201-0EAB-C949-8665-3D2E8643A71B}"/>
              </a:ext>
            </a:extLst>
          </p:cNvPr>
          <p:cNvGrpSpPr>
            <a:grpSpLocks/>
          </p:cNvGrpSpPr>
          <p:nvPr/>
        </p:nvGrpSpPr>
        <p:grpSpPr bwMode="auto">
          <a:xfrm>
            <a:off x="5227638" y="2138363"/>
            <a:ext cx="288925" cy="1074737"/>
            <a:chOff x="504" y="960"/>
            <a:chExt cx="182" cy="675"/>
          </a:xfrm>
        </p:grpSpPr>
        <p:sp>
          <p:nvSpPr>
            <p:cNvPr id="64529" name="Rectangle 91">
              <a:extLst>
                <a:ext uri="{FF2B5EF4-FFF2-40B4-BE49-F238E27FC236}">
                  <a16:creationId xmlns:a16="http://schemas.microsoft.com/office/drawing/2014/main" id="{82E6AEB8-E6A7-B54C-95B1-C7067FF5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>
                  <a:latin typeface="Nanum Myeongjo" panose="02020603020101020101" pitchFamily="18" charset="-127"/>
                </a:rPr>
                <a:t>A</a:t>
              </a:r>
            </a:p>
          </p:txBody>
        </p:sp>
        <p:sp>
          <p:nvSpPr>
            <p:cNvPr id="64530" name="Rectangle 92">
              <a:extLst>
                <a:ext uri="{FF2B5EF4-FFF2-40B4-BE49-F238E27FC236}">
                  <a16:creationId xmlns:a16="http://schemas.microsoft.com/office/drawing/2014/main" id="{BEC988E7-C5BB-4043-8D32-15C26B37C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>
                  <a:latin typeface="Nanum Myeongjo" panose="02020603020101020101" pitchFamily="18" charset="-127"/>
                </a:rPr>
                <a:t>B</a:t>
              </a:r>
            </a:p>
          </p:txBody>
        </p:sp>
      </p:grpSp>
      <p:grpSp>
        <p:nvGrpSpPr>
          <p:cNvPr id="64526" name="Group 93">
            <a:extLst>
              <a:ext uri="{FF2B5EF4-FFF2-40B4-BE49-F238E27FC236}">
                <a16:creationId xmlns:a16="http://schemas.microsoft.com/office/drawing/2014/main" id="{E990AD0E-5332-AD43-A0C4-E8DFC4C5168C}"/>
              </a:ext>
            </a:extLst>
          </p:cNvPr>
          <p:cNvGrpSpPr>
            <a:grpSpLocks/>
          </p:cNvGrpSpPr>
          <p:nvPr/>
        </p:nvGrpSpPr>
        <p:grpSpPr bwMode="auto">
          <a:xfrm>
            <a:off x="7362825" y="2138363"/>
            <a:ext cx="288925" cy="1074737"/>
            <a:chOff x="504" y="960"/>
            <a:chExt cx="182" cy="675"/>
          </a:xfrm>
        </p:grpSpPr>
        <p:sp>
          <p:nvSpPr>
            <p:cNvPr id="64527" name="Rectangle 94">
              <a:extLst>
                <a:ext uri="{FF2B5EF4-FFF2-40B4-BE49-F238E27FC236}">
                  <a16:creationId xmlns:a16="http://schemas.microsoft.com/office/drawing/2014/main" id="{C4408845-7057-1845-9B0A-1F221822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960"/>
              <a:ext cx="18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>
                  <a:latin typeface="Nanum Myeongjo" panose="02020603020101020101" pitchFamily="18" charset="-127"/>
                </a:rPr>
                <a:t>A</a:t>
              </a:r>
            </a:p>
          </p:txBody>
        </p:sp>
        <p:sp>
          <p:nvSpPr>
            <p:cNvPr id="64528" name="Rectangle 95">
              <a:extLst>
                <a:ext uri="{FF2B5EF4-FFF2-40B4-BE49-F238E27FC236}">
                  <a16:creationId xmlns:a16="http://schemas.microsoft.com/office/drawing/2014/main" id="{D7FB04F5-1436-494C-A9C7-B0D06AF7D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78"/>
              <a:ext cx="1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000" dirty="0">
                  <a:latin typeface="Nanum Myeongjo" panose="02020603020101020101" pitchFamily="18" charset="-127"/>
                </a:rPr>
                <a:t>B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030">
            <a:extLst>
              <a:ext uri="{FF2B5EF4-FFF2-40B4-BE49-F238E27FC236}">
                <a16:creationId xmlns:a16="http://schemas.microsoft.com/office/drawing/2014/main" id="{A8BA7920-3F59-E647-AD96-F0F0CA71D6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D65969-96F4-ED4F-B2CE-059582811FD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BB311C52-D8F4-9149-BC39-1F0F66C049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Storage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(Sequential Circuits)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DB91E600-20EB-4B44-B265-4052F2D74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 (Clocked Registers)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3FCEC655-1574-844F-AD68-E57CEC541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191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Clocked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 Program Counter(PC), Condition Codes(CC)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Hold single words or bits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Loaded as clock rises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 “program registers”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Clock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determines when new values are to be loaded into the devices </a:t>
            </a:r>
          </a:p>
        </p:txBody>
      </p:sp>
      <p:grpSp>
        <p:nvGrpSpPr>
          <p:cNvPr id="68611" name="Group 4">
            <a:extLst>
              <a:ext uri="{FF2B5EF4-FFF2-40B4-BE49-F238E27FC236}">
                <a16:creationId xmlns:a16="http://schemas.microsoft.com/office/drawing/2014/main" id="{C5EBAF32-9FF3-C545-9653-4404A07D8727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2590800"/>
            <a:ext cx="2060575" cy="1804811"/>
            <a:chOff x="3504" y="1296"/>
            <a:chExt cx="1296" cy="1279"/>
          </a:xfrm>
        </p:grpSpPr>
        <p:sp>
          <p:nvSpPr>
            <p:cNvPr id="68622" name="Rectangle 5">
              <a:extLst>
                <a:ext uri="{FF2B5EF4-FFF2-40B4-BE49-F238E27FC236}">
                  <a16:creationId xmlns:a16="http://schemas.microsoft.com/office/drawing/2014/main" id="{0C9C8191-3810-054E-92F9-54506F352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100" dirty="0">
                <a:latin typeface="Nanum Myeongjo" panose="02020603020101020101" pitchFamily="18" charset="-127"/>
              </a:endParaRPr>
            </a:p>
          </p:txBody>
        </p:sp>
        <p:sp>
          <p:nvSpPr>
            <p:cNvPr id="68623" name="AutoShape 6">
              <a:extLst>
                <a:ext uri="{FF2B5EF4-FFF2-40B4-BE49-F238E27FC236}">
                  <a16:creationId xmlns:a16="http://schemas.microsoft.com/office/drawing/2014/main" id="{F547671E-ED03-FE47-85A0-EB9DD1C2E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 dirty="0">
                <a:latin typeface="Nanum Myeongjo" panose="02020603020101020101" pitchFamily="18" charset="-127"/>
              </a:endParaRPr>
            </a:p>
          </p:txBody>
        </p:sp>
        <p:sp>
          <p:nvSpPr>
            <p:cNvPr id="68624" name="AutoShape 7">
              <a:extLst>
                <a:ext uri="{FF2B5EF4-FFF2-40B4-BE49-F238E27FC236}">
                  <a16:creationId xmlns:a16="http://schemas.microsoft.com/office/drawing/2014/main" id="{0DB95D9E-8036-EE46-BCFC-661F3D047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 dirty="0">
                <a:latin typeface="Nanum Myeongjo" panose="02020603020101020101" pitchFamily="18" charset="-127"/>
              </a:endParaRPr>
            </a:p>
          </p:txBody>
        </p:sp>
        <p:sp>
          <p:nvSpPr>
            <p:cNvPr id="68625" name="Text Box 8">
              <a:extLst>
                <a:ext uri="{FF2B5EF4-FFF2-40B4-BE49-F238E27FC236}">
                  <a16:creationId xmlns:a16="http://schemas.microsoft.com/office/drawing/2014/main" id="{7C2D3B1E-02F6-5F41-8190-8C1A39826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I</a:t>
              </a: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68626" name="Text Box 9">
              <a:extLst>
                <a:ext uri="{FF2B5EF4-FFF2-40B4-BE49-F238E27FC236}">
                  <a16:creationId xmlns:a16="http://schemas.microsoft.com/office/drawing/2014/main" id="{B7FF7898-A33D-364D-9727-5D075D394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O</a:t>
              </a: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68627" name="Line 10">
              <a:extLst>
                <a:ext uri="{FF2B5EF4-FFF2-40B4-BE49-F238E27FC236}">
                  <a16:creationId xmlns:a16="http://schemas.microsoft.com/office/drawing/2014/main" id="{94EF2B52-9A67-E64E-9189-3129DE4EC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11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8628" name="Text Box 11">
              <a:extLst>
                <a:ext uri="{FF2B5EF4-FFF2-40B4-BE49-F238E27FC236}">
                  <a16:creationId xmlns:a16="http://schemas.microsoft.com/office/drawing/2014/main" id="{752456CA-E9A3-C847-AB6F-A39F4818E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" y="2245"/>
              <a:ext cx="5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Clock</a:t>
              </a:r>
            </a:p>
          </p:txBody>
        </p:sp>
      </p:grpSp>
      <p:grpSp>
        <p:nvGrpSpPr>
          <p:cNvPr id="68612" name="组合 19">
            <a:extLst>
              <a:ext uri="{FF2B5EF4-FFF2-40B4-BE49-F238E27FC236}">
                <a16:creationId xmlns:a16="http://schemas.microsoft.com/office/drawing/2014/main" id="{9675C91A-371A-DF43-964B-40DDE76BEA5D}"/>
              </a:ext>
            </a:extLst>
          </p:cNvPr>
          <p:cNvGrpSpPr>
            <a:grpSpLocks/>
          </p:cNvGrpSpPr>
          <p:nvPr/>
        </p:nvGrpSpPr>
        <p:grpSpPr bwMode="auto">
          <a:xfrm>
            <a:off x="-304800" y="5280025"/>
            <a:ext cx="6391598" cy="1449340"/>
            <a:chOff x="-304800" y="5280061"/>
            <a:chExt cx="6391598" cy="1449241"/>
          </a:xfrm>
        </p:grpSpPr>
        <p:sp>
          <p:nvSpPr>
            <p:cNvPr id="68613" name="Freeform 28">
              <a:extLst>
                <a:ext uri="{FF2B5EF4-FFF2-40B4-BE49-F238E27FC236}">
                  <a16:creationId xmlns:a16="http://schemas.microsoft.com/office/drawing/2014/main" id="{7DF6DDCF-3A5E-834B-9D52-45DF49B1B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485153"/>
              <a:ext cx="92398" cy="461633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8614" name="Freeform 29">
              <a:extLst>
                <a:ext uri="{FF2B5EF4-FFF2-40B4-BE49-F238E27FC236}">
                  <a16:creationId xmlns:a16="http://schemas.microsoft.com/office/drawing/2014/main" id="{55B4A95C-0292-7141-8C0E-4975BA317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133" y="5485153"/>
              <a:ext cx="92398" cy="461633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8615" name="Freeform 30">
              <a:extLst>
                <a:ext uri="{FF2B5EF4-FFF2-40B4-BE49-F238E27FC236}">
                  <a16:creationId xmlns:a16="http://schemas.microsoft.com/office/drawing/2014/main" id="{DD978E58-6962-E94B-8A34-8444B93A5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267" y="5485153"/>
              <a:ext cx="92398" cy="461633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8616" name="Freeform 31">
              <a:extLst>
                <a:ext uri="{FF2B5EF4-FFF2-40B4-BE49-F238E27FC236}">
                  <a16:creationId xmlns:a16="http://schemas.microsoft.com/office/drawing/2014/main" id="{BF1C7614-493A-CF4E-A2E9-7FBC716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5485153"/>
              <a:ext cx="92398" cy="461633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68617" name="Rectangle 46">
              <a:extLst>
                <a:ext uri="{FF2B5EF4-FFF2-40B4-BE49-F238E27FC236}">
                  <a16:creationId xmlns:a16="http://schemas.microsoft.com/office/drawing/2014/main" id="{455DDBEF-8392-0D47-B2C4-249A4AC1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4800" y="5280061"/>
              <a:ext cx="1473200" cy="40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68618" name="TextBox 25">
              <a:extLst>
                <a:ext uri="{FF2B5EF4-FFF2-40B4-BE49-F238E27FC236}">
                  <a16:creationId xmlns:a16="http://schemas.microsoft.com/office/drawing/2014/main" id="{ADCCDD5D-39C9-A84A-B9E9-51C1AB04E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275" y="6019800"/>
              <a:ext cx="9637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Rising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edge</a:t>
              </a:r>
              <a:endParaRPr lang="zh-CN" altLang="en-US" sz="200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68619" name="直接箭头连接符 26">
              <a:extLst>
                <a:ext uri="{FF2B5EF4-FFF2-40B4-BE49-F238E27FC236}">
                  <a16:creationId xmlns:a16="http://schemas.microsoft.com/office/drawing/2014/main" id="{BA6E069D-FE11-B444-9A03-B90C4D6CFE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250" y="5486400"/>
              <a:ext cx="0" cy="3810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0" name="直接箭头连接符 27">
              <a:extLst>
                <a:ext uri="{FF2B5EF4-FFF2-40B4-BE49-F238E27FC236}">
                  <a16:creationId xmlns:a16="http://schemas.microsoft.com/office/drawing/2014/main" id="{666098BD-9230-F649-A91A-F55380DEB6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98075" y="5486400"/>
              <a:ext cx="0" cy="4572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21" name="TextBox 28">
              <a:extLst>
                <a:ext uri="{FF2B5EF4-FFF2-40B4-BE49-F238E27FC236}">
                  <a16:creationId xmlns:a16="http://schemas.microsoft.com/office/drawing/2014/main" id="{5A04DCC7-6195-B94B-8F1F-E9957B30A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275" y="6021464"/>
              <a:ext cx="954107" cy="70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falling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edge</a:t>
              </a:r>
              <a:endParaRPr lang="zh-CN" altLang="en-US" sz="200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9B557952-55C3-814B-A1F0-628A4BA7E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Operation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B5104FC3-6BF2-9E40-A556-2A0A9D224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3468688"/>
            <a:ext cx="8305800" cy="255111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Stores data bits</a:t>
            </a:r>
          </a:p>
          <a:p>
            <a:r>
              <a:rPr lang="en-US" altLang="zh-CN">
                <a:ea typeface="宋体" panose="02010600030101010101" pitchFamily="2" charset="-122"/>
              </a:rPr>
              <a:t>For most of time acts as barrier between input and output</a:t>
            </a:r>
          </a:p>
          <a:p>
            <a:r>
              <a:rPr lang="en-US" altLang="zh-CN">
                <a:ea typeface="宋体" panose="02010600030101010101" pitchFamily="2" charset="-122"/>
              </a:rPr>
              <a:t>As clock rises, loads input</a:t>
            </a: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D3221032-717E-0F48-8C6C-CA134F55F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27175"/>
            <a:ext cx="14144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State = x</a:t>
            </a:r>
          </a:p>
        </p:txBody>
      </p:sp>
      <p:grpSp>
        <p:nvGrpSpPr>
          <p:cNvPr id="70660" name="Group 6">
            <a:extLst>
              <a:ext uri="{FF2B5EF4-FFF2-40B4-BE49-F238E27FC236}">
                <a16:creationId xmlns:a16="http://schemas.microsoft.com/office/drawing/2014/main" id="{DEFB8CC2-1AD7-404B-BC41-97B2739AEC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524000"/>
            <a:ext cx="1447800" cy="1292225"/>
            <a:chOff x="3024" y="820"/>
            <a:chExt cx="910" cy="812"/>
          </a:xfrm>
        </p:grpSpPr>
        <p:sp>
          <p:nvSpPr>
            <p:cNvPr id="70674" name="Freeform 7">
              <a:extLst>
                <a:ext uri="{FF2B5EF4-FFF2-40B4-BE49-F238E27FC236}">
                  <a16:creationId xmlns:a16="http://schemas.microsoft.com/office/drawing/2014/main" id="{18ACE2E5-6609-8344-B2C9-7D8068950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1344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240 w 432"/>
                <a:gd name="T3" fmla="*/ 288 h 288"/>
                <a:gd name="T4" fmla="*/ 240 w 432"/>
                <a:gd name="T5" fmla="*/ 0 h 288"/>
                <a:gd name="T6" fmla="*/ 432 w 43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288"/>
                <a:gd name="T14" fmla="*/ 432 w 43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0675" name="Rectangle 8">
              <a:extLst>
                <a:ext uri="{FF2B5EF4-FFF2-40B4-BE49-F238E27FC236}">
                  <a16:creationId xmlns:a16="http://schemas.microsoft.com/office/drawing/2014/main" id="{5F333D10-11E0-8248-86D9-FDCFF847C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820"/>
              <a:ext cx="864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Rising</a:t>
              </a:r>
            </a:p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clock</a:t>
              </a:r>
            </a:p>
          </p:txBody>
        </p:sp>
      </p:grpSp>
      <p:sp>
        <p:nvSpPr>
          <p:cNvPr id="70661" name="Rectangle 10">
            <a:extLst>
              <a:ext uri="{FF2B5EF4-FFF2-40B4-BE49-F238E27FC236}">
                <a16:creationId xmlns:a16="http://schemas.microsoft.com/office/drawing/2014/main" id="{F7FB2045-4824-C24A-8F02-C215DEA8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2060575"/>
            <a:ext cx="1731010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Output = x</a:t>
            </a:r>
          </a:p>
        </p:txBody>
      </p:sp>
      <p:sp>
        <p:nvSpPr>
          <p:cNvPr id="70662" name="Rectangle 11">
            <a:extLst>
              <a:ext uri="{FF2B5EF4-FFF2-40B4-BE49-F238E27FC236}">
                <a16:creationId xmlns:a16="http://schemas.microsoft.com/office/drawing/2014/main" id="{93C30334-8B4F-4545-AD13-5847635BC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40" y="2060575"/>
            <a:ext cx="1450485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Input = y</a:t>
            </a:r>
          </a:p>
        </p:txBody>
      </p:sp>
      <p:sp>
        <p:nvSpPr>
          <p:cNvPr id="70663" name="AutoShape 12">
            <a:extLst>
              <a:ext uri="{FF2B5EF4-FFF2-40B4-BE49-F238E27FC236}">
                <a16:creationId xmlns:a16="http://schemas.microsoft.com/office/drawing/2014/main" id="{0348655D-6883-3248-8BC5-FEA9C8D8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19363"/>
            <a:ext cx="457200" cy="228600"/>
          </a:xfrm>
          <a:prstGeom prst="rightArrow">
            <a:avLst>
              <a:gd name="adj1" fmla="val 16667"/>
              <a:gd name="adj2" fmla="val 72222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70664" name="AutoShape 13">
            <a:extLst>
              <a:ext uri="{FF2B5EF4-FFF2-40B4-BE49-F238E27FC236}">
                <a16:creationId xmlns:a16="http://schemas.microsoft.com/office/drawing/2014/main" id="{101E2EF8-03B4-3B4A-B26C-4BADF64E0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2519363"/>
            <a:ext cx="457200" cy="228600"/>
          </a:xfrm>
          <a:prstGeom prst="rightArrow">
            <a:avLst>
              <a:gd name="adj1" fmla="val 16667"/>
              <a:gd name="adj2" fmla="val 7222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70665" name="Rectangle 14">
            <a:extLst>
              <a:ext uri="{FF2B5EF4-FFF2-40B4-BE49-F238E27FC236}">
                <a16:creationId xmlns:a16="http://schemas.microsoft.com/office/drawing/2014/main" id="{436325EB-F6AE-9F40-9998-7E957E111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1984375"/>
            <a:ext cx="230188" cy="12985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928" tIns="47965" rIns="95928" bIns="47965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100" dirty="0">
                <a:latin typeface="Nanum Myeongjo" panose="02020603020101020101" pitchFamily="18" charset="-127"/>
              </a:rPr>
              <a:t>x</a:t>
            </a:r>
          </a:p>
        </p:txBody>
      </p:sp>
      <p:grpSp>
        <p:nvGrpSpPr>
          <p:cNvPr id="70666" name="Group 17">
            <a:extLst>
              <a:ext uri="{FF2B5EF4-FFF2-40B4-BE49-F238E27FC236}">
                <a16:creationId xmlns:a16="http://schemas.microsoft.com/office/drawing/2014/main" id="{8EF17ABF-9515-D94F-B200-5259822AF7DA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1527175"/>
            <a:ext cx="2451227" cy="1755775"/>
            <a:chOff x="3885" y="960"/>
            <a:chExt cx="1542" cy="1104"/>
          </a:xfrm>
        </p:grpSpPr>
        <p:sp>
          <p:nvSpPr>
            <p:cNvPr id="70669" name="Rectangle 18">
              <a:extLst>
                <a:ext uri="{FF2B5EF4-FFF2-40B4-BE49-F238E27FC236}">
                  <a16:creationId xmlns:a16="http://schemas.microsoft.com/office/drawing/2014/main" id="{3E98C895-21D4-BE49-BF1B-FE67874A1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960"/>
              <a:ext cx="89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State = y</a:t>
              </a:r>
            </a:p>
          </p:txBody>
        </p:sp>
        <p:sp>
          <p:nvSpPr>
            <p:cNvPr id="70670" name="Rectangle 19">
              <a:extLst>
                <a:ext uri="{FF2B5EF4-FFF2-40B4-BE49-F238E27FC236}">
                  <a16:creationId xmlns:a16="http://schemas.microsoft.com/office/drawing/2014/main" id="{BF5963D0-A7D0-2840-BBF0-B5CF70905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1296"/>
              <a:ext cx="107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Output = y</a:t>
              </a:r>
            </a:p>
          </p:txBody>
        </p:sp>
        <p:sp>
          <p:nvSpPr>
            <p:cNvPr id="70671" name="AutoShape 20">
              <a:extLst>
                <a:ext uri="{FF2B5EF4-FFF2-40B4-BE49-F238E27FC236}">
                  <a16:creationId xmlns:a16="http://schemas.microsoft.com/office/drawing/2014/main" id="{F9320DBD-6F84-F043-8A2A-CCF6D0BE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584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 dirty="0">
                <a:latin typeface="Nanum Myeongjo" panose="02020603020101020101" pitchFamily="18" charset="-127"/>
              </a:endParaRPr>
            </a:p>
          </p:txBody>
        </p:sp>
        <p:sp>
          <p:nvSpPr>
            <p:cNvPr id="70672" name="AutoShape 21">
              <a:extLst>
                <a:ext uri="{FF2B5EF4-FFF2-40B4-BE49-F238E27FC236}">
                  <a16:creationId xmlns:a16="http://schemas.microsoft.com/office/drawing/2014/main" id="{0A4FA78C-D39F-634A-8B7A-F25B17A19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1584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zh-CN" altLang="en-US" sz="2400" dirty="0">
                <a:latin typeface="Nanum Myeongjo" panose="02020603020101020101" pitchFamily="18" charset="-127"/>
              </a:endParaRPr>
            </a:p>
          </p:txBody>
        </p:sp>
        <p:sp>
          <p:nvSpPr>
            <p:cNvPr id="70673" name="Rectangle 22">
              <a:extLst>
                <a:ext uri="{FF2B5EF4-FFF2-40B4-BE49-F238E27FC236}">
                  <a16:creationId xmlns:a16="http://schemas.microsoft.com/office/drawing/2014/main" id="{4EFBE8FA-C2FA-5F4E-813C-235AA5F1F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248"/>
              <a:ext cx="144" cy="81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100" dirty="0">
                  <a:latin typeface="Nanum Myeongjo" panose="02020603020101020101" pitchFamily="18" charset="-127"/>
                </a:rPr>
                <a:t>y</a:t>
              </a:r>
            </a:p>
          </p:txBody>
        </p:sp>
      </p:grpSp>
      <p:sp>
        <p:nvSpPr>
          <p:cNvPr id="70667" name="右箭头 22">
            <a:extLst>
              <a:ext uri="{FF2B5EF4-FFF2-40B4-BE49-F238E27FC236}">
                <a16:creationId xmlns:a16="http://schemas.microsoft.com/office/drawing/2014/main" id="{DC459122-078A-454A-80E6-6BCDB340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596900" cy="484188"/>
          </a:xfrm>
          <a:prstGeom prst="rightArrow">
            <a:avLst>
              <a:gd name="adj1" fmla="val 50000"/>
              <a:gd name="adj2" fmla="val 50002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70668" name="右箭头 23">
            <a:extLst>
              <a:ext uri="{FF2B5EF4-FFF2-40B4-BE49-F238E27FC236}">
                <a16:creationId xmlns:a16="http://schemas.microsoft.com/office/drawing/2014/main" id="{5D968CCF-F866-5249-BB49-D0C52973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2335213"/>
            <a:ext cx="520700" cy="484187"/>
          </a:xfrm>
          <a:prstGeom prst="rightArrow">
            <a:avLst>
              <a:gd name="adj1" fmla="val 50000"/>
              <a:gd name="adj2" fmla="val 4999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3B0491E6-0F93-7D4E-9966-2B843F0DF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72706" name="Group 4">
            <a:extLst>
              <a:ext uri="{FF2B5EF4-FFF2-40B4-BE49-F238E27FC236}">
                <a16:creationId xmlns:a16="http://schemas.microsoft.com/office/drawing/2014/main" id="{CF08B8F1-39A8-A54B-8419-866F70B5667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-1" y="1104"/>
            <a:chExt cx="3297" cy="1818"/>
          </a:xfrm>
        </p:grpSpPr>
        <p:sp>
          <p:nvSpPr>
            <p:cNvPr id="72707" name="Rectangle 5">
              <a:extLst>
                <a:ext uri="{FF2B5EF4-FFF2-40B4-BE49-F238E27FC236}">
                  <a16:creationId xmlns:a16="http://schemas.microsoft.com/office/drawing/2014/main" id="{E117DB63-500E-7945-BE94-CDAF482B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04"/>
              <a:ext cx="1344" cy="14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Comb. Logic</a:t>
              </a:r>
            </a:p>
          </p:txBody>
        </p:sp>
        <p:sp>
          <p:nvSpPr>
            <p:cNvPr id="72708" name="Line 6">
              <a:extLst>
                <a:ext uri="{FF2B5EF4-FFF2-40B4-BE49-F238E27FC236}">
                  <a16:creationId xmlns:a16="http://schemas.microsoft.com/office/drawing/2014/main" id="{1AF1CB08-CA4D-1443-A7B0-B3FDC0E6BC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2709" name="Line 7">
              <a:extLst>
                <a:ext uri="{FF2B5EF4-FFF2-40B4-BE49-F238E27FC236}">
                  <a16:creationId xmlns:a16="http://schemas.microsoft.com/office/drawing/2014/main" id="{0B2C88E6-FA69-7D47-ADA3-285FFAB998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72710" name="Group 8">
              <a:extLst>
                <a:ext uri="{FF2B5EF4-FFF2-40B4-BE49-F238E27FC236}">
                  <a16:creationId xmlns:a16="http://schemas.microsoft.com/office/drawing/2014/main" id="{9466B20F-A967-D647-81E2-2DEA953CD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72727" name="Freeform 9">
                <a:extLst>
                  <a:ext uri="{FF2B5EF4-FFF2-40B4-BE49-F238E27FC236}">
                    <a16:creationId xmlns:a16="http://schemas.microsoft.com/office/drawing/2014/main" id="{B38752C5-9C7C-8D4F-83B0-609D8A2A2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>
                  <a:gd name="T0" fmla="*/ 0 w 288"/>
                  <a:gd name="T1" fmla="*/ 0 h 816"/>
                  <a:gd name="T2" fmla="*/ 288 w 288"/>
                  <a:gd name="T3" fmla="*/ 192 h 816"/>
                  <a:gd name="T4" fmla="*/ 288 w 288"/>
                  <a:gd name="T5" fmla="*/ 624 h 816"/>
                  <a:gd name="T6" fmla="*/ 0 w 288"/>
                  <a:gd name="T7" fmla="*/ 816 h 816"/>
                  <a:gd name="T8" fmla="*/ 0 w 288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816"/>
                  <a:gd name="T17" fmla="*/ 288 w 288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2728" name="Text Box 10">
                <a:extLst>
                  <a:ext uri="{FF2B5EF4-FFF2-40B4-BE49-F238E27FC236}">
                    <a16:creationId xmlns:a16="http://schemas.microsoft.com/office/drawing/2014/main" id="{F0858E2E-E068-DB44-850F-F5BAE5035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A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L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U</a:t>
                </a:r>
              </a:p>
            </p:txBody>
          </p:sp>
        </p:grpSp>
        <p:sp>
          <p:nvSpPr>
            <p:cNvPr id="72711" name="Line 11">
              <a:extLst>
                <a:ext uri="{FF2B5EF4-FFF2-40B4-BE49-F238E27FC236}">
                  <a16:creationId xmlns:a16="http://schemas.microsoft.com/office/drawing/2014/main" id="{51DB1525-7E18-3B43-A74B-009A29169A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2712" name="Line 12">
              <a:extLst>
                <a:ext uri="{FF2B5EF4-FFF2-40B4-BE49-F238E27FC236}">
                  <a16:creationId xmlns:a16="http://schemas.microsoft.com/office/drawing/2014/main" id="{CBF398EF-69A0-C34A-8730-F4EA4A3D18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38923" name="Rectangle 13">
              <a:extLst>
                <a:ext uri="{FF2B5EF4-FFF2-40B4-BE49-F238E27FC236}">
                  <a16:creationId xmlns:a16="http://schemas.microsoft.com/office/drawing/2014/main" id="{511E156C-CF1D-F945-A5BA-3B503C366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00"/>
              <a:ext cx="200" cy="2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endParaRPr lang="en-US" altLang="zh-CN" sz="17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72714" name="Line 14">
              <a:extLst>
                <a:ext uri="{FF2B5EF4-FFF2-40B4-BE49-F238E27FC236}">
                  <a16:creationId xmlns:a16="http://schemas.microsoft.com/office/drawing/2014/main" id="{978C5363-7091-F046-BA04-F27909A7F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2715" name="Rectangle 15">
              <a:extLst>
                <a:ext uri="{FF2B5EF4-FFF2-40B4-BE49-F238E27FC236}">
                  <a16:creationId xmlns:a16="http://schemas.microsoft.com/office/drawing/2014/main" id="{CBF50A98-FF24-EF47-BA4F-FA21C27EA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856"/>
              <a:ext cx="46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Out</a:t>
              </a:r>
            </a:p>
          </p:txBody>
        </p:sp>
        <p:sp>
          <p:nvSpPr>
            <p:cNvPr id="72716" name="Freeform 16">
              <a:extLst>
                <a:ext uri="{FF2B5EF4-FFF2-40B4-BE49-F238E27FC236}">
                  <a16:creationId xmlns:a16="http://schemas.microsoft.com/office/drawing/2014/main" id="{E3565322-42CA-CC4D-BC53-14D185FC6B6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2496"/>
              <a:ext cx="1152" cy="144"/>
            </a:xfrm>
            <a:custGeom>
              <a:avLst/>
              <a:gdLst>
                <a:gd name="T0" fmla="*/ 2147483646 w 432"/>
                <a:gd name="T1" fmla="*/ 144 h 144"/>
                <a:gd name="T2" fmla="*/ 2147483646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2717" name="AutoShape 17">
              <a:extLst>
                <a:ext uri="{FF2B5EF4-FFF2-40B4-BE49-F238E27FC236}">
                  <a16:creationId xmlns:a16="http://schemas.microsoft.com/office/drawing/2014/main" id="{3A1B57E8-A1DE-924E-9DBB-25DFC7083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dirty="0">
                  <a:latin typeface="Nanum Myeongjo" panose="02020603020101020101" pitchFamily="18" charset="-127"/>
                </a:rPr>
                <a:t>MUX</a:t>
              </a:r>
            </a:p>
          </p:txBody>
        </p:sp>
        <p:sp>
          <p:nvSpPr>
            <p:cNvPr id="72718" name="Freeform 18">
              <a:extLst>
                <a:ext uri="{FF2B5EF4-FFF2-40B4-BE49-F238E27FC236}">
                  <a16:creationId xmlns:a16="http://schemas.microsoft.com/office/drawing/2014/main" id="{CC67D9B1-5412-EB4A-A322-8C4A7CB84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2109"/>
              <a:ext cx="58" cy="290"/>
            </a:xfrm>
            <a:custGeom>
              <a:avLst/>
              <a:gdLst>
                <a:gd name="T0" fmla="*/ 0 w 192"/>
                <a:gd name="T1" fmla="*/ 5766392 h 192"/>
                <a:gd name="T2" fmla="*/ 0 w 192"/>
                <a:gd name="T3" fmla="*/ 0 h 192"/>
                <a:gd name="T4" fmla="*/ 1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2719" name="Rectangle 19">
              <a:extLst>
                <a:ext uri="{FF2B5EF4-FFF2-40B4-BE49-F238E27FC236}">
                  <a16:creationId xmlns:a16="http://schemas.microsoft.com/office/drawing/2014/main" id="{19E6450A-D488-F144-B7D8-10AAA4DE9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dirty="0">
                  <a:latin typeface="Nanum Myeongjo" panose="02020603020101020101" pitchFamily="18" charset="-127"/>
                </a:rPr>
                <a:t>0</a:t>
              </a:r>
              <a:endParaRPr lang="en-US" altLang="zh-CN" sz="1500" dirty="0">
                <a:latin typeface="Nanum Myeongjo" panose="02020603020101020101" pitchFamily="18" charset="-127"/>
              </a:endParaRPr>
            </a:p>
          </p:txBody>
        </p:sp>
        <p:sp>
          <p:nvSpPr>
            <p:cNvPr id="72720" name="Rectangle 20">
              <a:extLst>
                <a:ext uri="{FF2B5EF4-FFF2-40B4-BE49-F238E27FC236}">
                  <a16:creationId xmlns:a16="http://schemas.microsoft.com/office/drawing/2014/main" id="{81E3E15E-FCFE-B84F-9FDE-B958E0125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0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dirty="0">
                  <a:latin typeface="Nanum Myeongjo" panose="02020603020101020101" pitchFamily="18" charset="-127"/>
                </a:rPr>
                <a:t>1</a:t>
              </a:r>
            </a:p>
          </p:txBody>
        </p:sp>
        <p:sp>
          <p:nvSpPr>
            <p:cNvPr id="72721" name="Rectangle 21">
              <a:extLst>
                <a:ext uri="{FF2B5EF4-FFF2-40B4-BE49-F238E27FC236}">
                  <a16:creationId xmlns:a16="http://schemas.microsoft.com/office/drawing/2014/main" id="{4AF04921-C20F-204E-9C13-34C69816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100" dirty="0">
                <a:latin typeface="Nanum Myeongjo" panose="02020603020101020101" pitchFamily="18" charset="-127"/>
              </a:endParaRPr>
            </a:p>
          </p:txBody>
        </p:sp>
        <p:sp>
          <p:nvSpPr>
            <p:cNvPr id="72722" name="Line 22">
              <a:extLst>
                <a:ext uri="{FF2B5EF4-FFF2-40B4-BE49-F238E27FC236}">
                  <a16:creationId xmlns:a16="http://schemas.microsoft.com/office/drawing/2014/main" id="{36C4E8C9-0901-6E43-B50A-DD21D0E58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2723" name="Text Box 23">
              <a:extLst>
                <a:ext uri="{FF2B5EF4-FFF2-40B4-BE49-F238E27FC236}">
                  <a16:creationId xmlns:a16="http://schemas.microsoft.com/office/drawing/2014/main" id="{DF33A902-47CE-2240-9134-1E7C95C66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29"/>
              <a:ext cx="56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72724" name="Freeform 24">
              <a:extLst>
                <a:ext uri="{FF2B5EF4-FFF2-40B4-BE49-F238E27FC236}">
                  <a16:creationId xmlns:a16="http://schemas.microsoft.com/office/drawing/2014/main" id="{01845156-52A7-2747-8EC5-5B4391E28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1661"/>
              <a:ext cx="1822" cy="290"/>
            </a:xfrm>
            <a:custGeom>
              <a:avLst/>
              <a:gdLst>
                <a:gd name="T0" fmla="*/ 11315 w 1680"/>
                <a:gd name="T1" fmla="*/ 1 h 1104"/>
                <a:gd name="T2" fmla="*/ 12777 w 1680"/>
                <a:gd name="T3" fmla="*/ 1 h 1104"/>
                <a:gd name="T4" fmla="*/ 12777 w 1680"/>
                <a:gd name="T5" fmla="*/ 0 h 1104"/>
                <a:gd name="T6" fmla="*/ 0 w 1680"/>
                <a:gd name="T7" fmla="*/ 0 h 1104"/>
                <a:gd name="T8" fmla="*/ 0 w 1680"/>
                <a:gd name="T9" fmla="*/ 1 h 1104"/>
                <a:gd name="T10" fmla="*/ 1463 w 1680"/>
                <a:gd name="T11" fmla="*/ 1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1104"/>
                <a:gd name="T20" fmla="*/ 1680 w 1680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2725" name="Rectangle 25">
              <a:extLst>
                <a:ext uri="{FF2B5EF4-FFF2-40B4-BE49-F238E27FC236}">
                  <a16:creationId xmlns:a16="http://schemas.microsoft.com/office/drawing/2014/main" id="{CF6AC15F-94E6-5040-A4E1-EFB7C5D9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56"/>
              <a:ext cx="48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72726" name="Rectangle 26">
              <a:extLst>
                <a:ext uri="{FF2B5EF4-FFF2-40B4-BE49-F238E27FC236}">
                  <a16:creationId xmlns:a16="http://schemas.microsoft.com/office/drawing/2014/main" id="{2ADF7724-C5BE-E945-9C61-3FCE49CFB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2505"/>
              <a:ext cx="67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Load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366DEDB-2841-8644-89DF-06E57383D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 Design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A451B36A-D7DE-2B44-B3E1-B42E3BEBF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Digital circuit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is digital circuit?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Know what a CPU will base on?</a:t>
            </a:r>
          </a:p>
          <a:p>
            <a:r>
              <a:rPr lang="en-US" altLang="zh-CN">
                <a:ea typeface="宋体" panose="02010600030101010101" pitchFamily="2" charset="-122"/>
              </a:rPr>
              <a:t>Hardware Control Language (HCL)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simple and functional language to describe our CPU implementation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Syntax like C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F15A4A9F-3964-734B-A3EC-4EE28BCE0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74754" name="Group 27">
            <a:extLst>
              <a:ext uri="{FF2B5EF4-FFF2-40B4-BE49-F238E27FC236}">
                <a16:creationId xmlns:a16="http://schemas.microsoft.com/office/drawing/2014/main" id="{2C230CD0-4CFA-C94A-AA13-085226F8ECF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56049"/>
            <a:ext cx="6118225" cy="2024126"/>
            <a:chOff x="1440" y="2567"/>
            <a:chExt cx="3552" cy="1273"/>
          </a:xfrm>
        </p:grpSpPr>
        <p:sp>
          <p:nvSpPr>
            <p:cNvPr id="74786" name="Freeform 28">
              <a:extLst>
                <a:ext uri="{FF2B5EF4-FFF2-40B4-BE49-F238E27FC236}">
                  <a16:creationId xmlns:a16="http://schemas.microsoft.com/office/drawing/2014/main" id="{08203AE2-375E-B240-81BB-E0153D92F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7" name="Freeform 29">
              <a:extLst>
                <a:ext uri="{FF2B5EF4-FFF2-40B4-BE49-F238E27FC236}">
                  <a16:creationId xmlns:a16="http://schemas.microsoft.com/office/drawing/2014/main" id="{C831C5A6-A131-2546-892D-D9599915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8" name="Freeform 30">
              <a:extLst>
                <a:ext uri="{FF2B5EF4-FFF2-40B4-BE49-F238E27FC236}">
                  <a16:creationId xmlns:a16="http://schemas.microsoft.com/office/drawing/2014/main" id="{55B8CC62-3001-5141-96C8-3BE57168C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789" name="Freeform 31">
              <a:extLst>
                <a:ext uri="{FF2B5EF4-FFF2-40B4-BE49-F238E27FC236}">
                  <a16:creationId xmlns:a16="http://schemas.microsoft.com/office/drawing/2014/main" id="{39FFEB38-963D-284B-8AA3-6951E77F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0" name="Freeform 32">
              <a:extLst>
                <a:ext uri="{FF2B5EF4-FFF2-40B4-BE49-F238E27FC236}">
                  <a16:creationId xmlns:a16="http://schemas.microsoft.com/office/drawing/2014/main" id="{5914BF58-AD3C-964E-99C1-6BF0F333E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1" name="Freeform 33">
              <a:extLst>
                <a:ext uri="{FF2B5EF4-FFF2-40B4-BE49-F238E27FC236}">
                  <a16:creationId xmlns:a16="http://schemas.microsoft.com/office/drawing/2014/main" id="{F10E83CE-102D-C049-9155-6C2CD9A8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55"/>
              <a:ext cx="54" cy="290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2" name="Rectangle 34">
              <a:extLst>
                <a:ext uri="{FF2B5EF4-FFF2-40B4-BE49-F238E27FC236}">
                  <a16:creationId xmlns:a16="http://schemas.microsoft.com/office/drawing/2014/main" id="{ECC5C23C-93F9-E24D-A6CD-DE3F5E082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3" name="Rectangle 35">
              <a:extLst>
                <a:ext uri="{FF2B5EF4-FFF2-40B4-BE49-F238E27FC236}">
                  <a16:creationId xmlns:a16="http://schemas.microsoft.com/office/drawing/2014/main" id="{B6F15481-1AEC-1C4D-B1EC-30C8812E0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4" name="Rectangle 36">
              <a:extLst>
                <a:ext uri="{FF2B5EF4-FFF2-40B4-BE49-F238E27FC236}">
                  <a16:creationId xmlns:a16="http://schemas.microsoft.com/office/drawing/2014/main" id="{8A33B4FF-80E0-EE4D-B3EB-97191DB5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5" name="Rectangle 37">
              <a:extLst>
                <a:ext uri="{FF2B5EF4-FFF2-40B4-BE49-F238E27FC236}">
                  <a16:creationId xmlns:a16="http://schemas.microsoft.com/office/drawing/2014/main" id="{D708818C-69F5-E54F-B307-756DE3F4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6" name="Rectangle 38">
              <a:extLst>
                <a:ext uri="{FF2B5EF4-FFF2-40B4-BE49-F238E27FC236}">
                  <a16:creationId xmlns:a16="http://schemas.microsoft.com/office/drawing/2014/main" id="{31E08EA0-DDAE-C74C-92E4-82BD961ED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7" name="Rectangle 39">
              <a:extLst>
                <a:ext uri="{FF2B5EF4-FFF2-40B4-BE49-F238E27FC236}">
                  <a16:creationId xmlns:a16="http://schemas.microsoft.com/office/drawing/2014/main" id="{A2EE9EF7-C799-ED45-9D5E-B941D3AA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8" name="Rectangle 40">
              <a:extLst>
                <a:ext uri="{FF2B5EF4-FFF2-40B4-BE49-F238E27FC236}">
                  <a16:creationId xmlns:a16="http://schemas.microsoft.com/office/drawing/2014/main" id="{2511555B-8323-CB46-A94B-2C779A10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799" name="Rectangle 41">
              <a:extLst>
                <a:ext uri="{FF2B5EF4-FFF2-40B4-BE49-F238E27FC236}">
                  <a16:creationId xmlns:a16="http://schemas.microsoft.com/office/drawing/2014/main" id="{CB9B368B-D1CA-9A48-A34A-097ED593E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800" name="Rectangle 42">
              <a:extLst>
                <a:ext uri="{FF2B5EF4-FFF2-40B4-BE49-F238E27FC236}">
                  <a16:creationId xmlns:a16="http://schemas.microsoft.com/office/drawing/2014/main" id="{450CB0BF-43A1-084C-9D99-2A39FADC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801" name="Rectangle 43">
              <a:extLst>
                <a:ext uri="{FF2B5EF4-FFF2-40B4-BE49-F238E27FC236}">
                  <a16:creationId xmlns:a16="http://schemas.microsoft.com/office/drawing/2014/main" id="{13146115-D4F6-864A-94A9-05D95DBB4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802" name="Rectangle 44">
              <a:extLst>
                <a:ext uri="{FF2B5EF4-FFF2-40B4-BE49-F238E27FC236}">
                  <a16:creationId xmlns:a16="http://schemas.microsoft.com/office/drawing/2014/main" id="{A2F3B0FB-B793-834D-9319-8C8C6A47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803" name="Rectangle 45">
              <a:extLst>
                <a:ext uri="{FF2B5EF4-FFF2-40B4-BE49-F238E27FC236}">
                  <a16:creationId xmlns:a16="http://schemas.microsoft.com/office/drawing/2014/main" id="{A146915F-B3F6-584A-A835-80AA90A6F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804" name="Rectangle 46">
              <a:extLst>
                <a:ext uri="{FF2B5EF4-FFF2-40B4-BE49-F238E27FC236}">
                  <a16:creationId xmlns:a16="http://schemas.microsoft.com/office/drawing/2014/main" id="{FCCE1F53-FDFF-D445-99C4-56101DAD6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74805" name="Rectangle 47">
              <a:extLst>
                <a:ext uri="{FF2B5EF4-FFF2-40B4-BE49-F238E27FC236}">
                  <a16:creationId xmlns:a16="http://schemas.microsoft.com/office/drawing/2014/main" id="{BE6FD22A-8F15-1B4B-8854-B0C1F5F28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Load</a:t>
              </a:r>
            </a:p>
          </p:txBody>
        </p:sp>
        <p:sp>
          <p:nvSpPr>
            <p:cNvPr id="74806" name="Rectangle 48">
              <a:extLst>
                <a:ext uri="{FF2B5EF4-FFF2-40B4-BE49-F238E27FC236}">
                  <a16:creationId xmlns:a16="http://schemas.microsoft.com/office/drawing/2014/main" id="{0E9A59E9-DB1D-DA41-A3C5-C205CE240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74807" name="Rectangle 49">
              <a:extLst>
                <a:ext uri="{FF2B5EF4-FFF2-40B4-BE49-F238E27FC236}">
                  <a16:creationId xmlns:a16="http://schemas.microsoft.com/office/drawing/2014/main" id="{EC7DF8F1-2813-C64F-ABEB-E0750D30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Out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74808" name="Line 50">
              <a:extLst>
                <a:ext uri="{FF2B5EF4-FFF2-40B4-BE49-F238E27FC236}">
                  <a16:creationId xmlns:a16="http://schemas.microsoft.com/office/drawing/2014/main" id="{C443BDA4-9663-ED41-AF40-0F4E4FBAC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809" name="Line 51">
              <a:extLst>
                <a:ext uri="{FF2B5EF4-FFF2-40B4-BE49-F238E27FC236}">
                  <a16:creationId xmlns:a16="http://schemas.microsoft.com/office/drawing/2014/main" id="{F84943C2-DD46-2A43-AD55-53F51856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810" name="Line 52">
              <a:extLst>
                <a:ext uri="{FF2B5EF4-FFF2-40B4-BE49-F238E27FC236}">
                  <a16:creationId xmlns:a16="http://schemas.microsoft.com/office/drawing/2014/main" id="{A23BF042-2CED-564F-99C3-44406CC4B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811" name="Line 53">
              <a:extLst>
                <a:ext uri="{FF2B5EF4-FFF2-40B4-BE49-F238E27FC236}">
                  <a16:creationId xmlns:a16="http://schemas.microsoft.com/office/drawing/2014/main" id="{C1E4329A-8F99-C241-8E36-38E9B635D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812" name="Line 54">
              <a:extLst>
                <a:ext uri="{FF2B5EF4-FFF2-40B4-BE49-F238E27FC236}">
                  <a16:creationId xmlns:a16="http://schemas.microsoft.com/office/drawing/2014/main" id="{DD85E65E-18F9-2247-A95E-5872C00CC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4813" name="Line 55">
              <a:extLst>
                <a:ext uri="{FF2B5EF4-FFF2-40B4-BE49-F238E27FC236}">
                  <a16:creationId xmlns:a16="http://schemas.microsoft.com/office/drawing/2014/main" id="{D53A2A07-EA4C-C842-918A-F4D0A583A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4755" name="Text Box 62">
            <a:extLst>
              <a:ext uri="{FF2B5EF4-FFF2-40B4-BE49-F238E27FC236}">
                <a16:creationId xmlns:a16="http://schemas.microsoft.com/office/drawing/2014/main" id="{A8075B31-6156-2C4E-975D-BC2DD2DD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24363"/>
            <a:ext cx="217488" cy="2677656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</p:txBody>
      </p:sp>
      <p:grpSp>
        <p:nvGrpSpPr>
          <p:cNvPr id="74756" name="Group 57">
            <a:extLst>
              <a:ext uri="{FF2B5EF4-FFF2-40B4-BE49-F238E27FC236}">
                <a16:creationId xmlns:a16="http://schemas.microsoft.com/office/drawing/2014/main" id="{DFB492AF-19FE-9B4E-A391-08DC16429F4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74758" name="Group 4">
              <a:extLst>
                <a:ext uri="{FF2B5EF4-FFF2-40B4-BE49-F238E27FC236}">
                  <a16:creationId xmlns:a16="http://schemas.microsoft.com/office/drawing/2014/main" id="{2695F234-1CA3-4C48-8887-3C5CC7F4E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74764" name="Rectangle 5">
                <a:extLst>
                  <a:ext uri="{FF2B5EF4-FFF2-40B4-BE49-F238E27FC236}">
                    <a16:creationId xmlns:a16="http://schemas.microsoft.com/office/drawing/2014/main" id="{87F8AD18-3EBF-CC4B-88B2-DEAE697DB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 dirty="0">
                    <a:latin typeface="Nanum Myeongjo" panose="02020603020101020101" pitchFamily="18" charset="-127"/>
                  </a:rPr>
                  <a:t>Comb. Logic</a:t>
                </a:r>
              </a:p>
            </p:txBody>
          </p:sp>
          <p:sp>
            <p:nvSpPr>
              <p:cNvPr id="74765" name="Line 6">
                <a:extLst>
                  <a:ext uri="{FF2B5EF4-FFF2-40B4-BE49-F238E27FC236}">
                    <a16:creationId xmlns:a16="http://schemas.microsoft.com/office/drawing/2014/main" id="{CC65CCE1-2F39-EB4F-82CD-4A928A26A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66" name="Line 7">
                <a:extLst>
                  <a:ext uri="{FF2B5EF4-FFF2-40B4-BE49-F238E27FC236}">
                    <a16:creationId xmlns:a16="http://schemas.microsoft.com/office/drawing/2014/main" id="{0F0504DD-E67D-D346-B649-F8CDF8E85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74767" name="Group 8">
                <a:extLst>
                  <a:ext uri="{FF2B5EF4-FFF2-40B4-BE49-F238E27FC236}">
                    <a16:creationId xmlns:a16="http://schemas.microsoft.com/office/drawing/2014/main" id="{2F37D079-DF89-A84B-9800-20FC34D3D4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4784" name="Freeform 9">
                  <a:extLst>
                    <a:ext uri="{FF2B5EF4-FFF2-40B4-BE49-F238E27FC236}">
                      <a16:creationId xmlns:a16="http://schemas.microsoft.com/office/drawing/2014/main" id="{AA278472-284F-5E47-836E-26DA9B6EF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4785" name="Text Box 10">
                  <a:extLst>
                    <a:ext uri="{FF2B5EF4-FFF2-40B4-BE49-F238E27FC236}">
                      <a16:creationId xmlns:a16="http://schemas.microsoft.com/office/drawing/2014/main" id="{E4B07E57-FE4C-AF4C-919E-40C182072B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74768" name="Line 11">
                <a:extLst>
                  <a:ext uri="{FF2B5EF4-FFF2-40B4-BE49-F238E27FC236}">
                    <a16:creationId xmlns:a16="http://schemas.microsoft.com/office/drawing/2014/main" id="{B1AB9F33-D6AD-9A47-97AD-ED78C6D4A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69" name="Line 12">
                <a:extLst>
                  <a:ext uri="{FF2B5EF4-FFF2-40B4-BE49-F238E27FC236}">
                    <a16:creationId xmlns:a16="http://schemas.microsoft.com/office/drawing/2014/main" id="{6BBA6257-8B70-F447-90C4-0AEBD7DB7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DACC07FC-E736-AF4D-99E7-3F542E7C6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0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</a:rPr>
                  <a:t>0</a:t>
                </a:r>
                <a:endParaRPr lang="en-US" altLang="zh-CN" sz="17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71" name="Line 14">
                <a:extLst>
                  <a:ext uri="{FF2B5EF4-FFF2-40B4-BE49-F238E27FC236}">
                    <a16:creationId xmlns:a16="http://schemas.microsoft.com/office/drawing/2014/main" id="{CB65AA10-F63D-3740-8025-74AC70748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72" name="Rectangle 15">
                <a:extLst>
                  <a:ext uri="{FF2B5EF4-FFF2-40B4-BE49-F238E27FC236}">
                    <a16:creationId xmlns:a16="http://schemas.microsoft.com/office/drawing/2014/main" id="{F8FF418F-6C22-7A4A-A1F3-2CC2BFB2F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Out</a:t>
                </a:r>
              </a:p>
            </p:txBody>
          </p:sp>
          <p:sp>
            <p:nvSpPr>
              <p:cNvPr id="74773" name="Freeform 16">
                <a:extLst>
                  <a:ext uri="{FF2B5EF4-FFF2-40B4-BE49-F238E27FC236}">
                    <a16:creationId xmlns:a16="http://schemas.microsoft.com/office/drawing/2014/main" id="{3711AF8F-7F05-FC49-8A0B-26B575CEF70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74" name="AutoShape 17">
                <a:extLst>
                  <a:ext uri="{FF2B5EF4-FFF2-40B4-BE49-F238E27FC236}">
                    <a16:creationId xmlns:a16="http://schemas.microsoft.com/office/drawing/2014/main" id="{93EEDF9C-FE7C-EF45-834D-F29C28CD9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MUX</a:t>
                </a:r>
              </a:p>
            </p:txBody>
          </p:sp>
          <p:sp>
            <p:nvSpPr>
              <p:cNvPr id="74775" name="Freeform 18">
                <a:extLst>
                  <a:ext uri="{FF2B5EF4-FFF2-40B4-BE49-F238E27FC236}">
                    <a16:creationId xmlns:a16="http://schemas.microsoft.com/office/drawing/2014/main" id="{42B888AE-98BF-FF4F-8512-DF812D367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58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76" name="Rectangle 19">
                <a:extLst>
                  <a:ext uri="{FF2B5EF4-FFF2-40B4-BE49-F238E27FC236}">
                    <a16:creationId xmlns:a16="http://schemas.microsoft.com/office/drawing/2014/main" id="{65B3AD96-05D8-904D-821B-37F6E66EC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0</a:t>
                </a:r>
                <a:endParaRPr lang="en-US" altLang="zh-CN" sz="15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77" name="Rectangle 20">
                <a:extLst>
                  <a:ext uri="{FF2B5EF4-FFF2-40B4-BE49-F238E27FC236}">
                    <a16:creationId xmlns:a16="http://schemas.microsoft.com/office/drawing/2014/main" id="{06422C01-5D8A-ED44-9434-9FB5A3DC4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74778" name="Rectangle 21">
                <a:extLst>
                  <a:ext uri="{FF2B5EF4-FFF2-40B4-BE49-F238E27FC236}">
                    <a16:creationId xmlns:a16="http://schemas.microsoft.com/office/drawing/2014/main" id="{E15220E1-503C-0947-ACE5-78A22D1D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79" name="Line 22">
                <a:extLst>
                  <a:ext uri="{FF2B5EF4-FFF2-40B4-BE49-F238E27FC236}">
                    <a16:creationId xmlns:a16="http://schemas.microsoft.com/office/drawing/2014/main" id="{278270DC-A4F0-3E4E-9593-6FBD24FEB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80" name="Text Box 23">
                <a:extLst>
                  <a:ext uri="{FF2B5EF4-FFF2-40B4-BE49-F238E27FC236}">
                    <a16:creationId xmlns:a16="http://schemas.microsoft.com/office/drawing/2014/main" id="{E367EE89-77CE-274E-AC5C-6ABD7B576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6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Clock</a:t>
                </a:r>
              </a:p>
            </p:txBody>
          </p:sp>
          <p:sp>
            <p:nvSpPr>
              <p:cNvPr id="74781" name="Freeform 24">
                <a:extLst>
                  <a:ext uri="{FF2B5EF4-FFF2-40B4-BE49-F238E27FC236}">
                    <a16:creationId xmlns:a16="http://schemas.microsoft.com/office/drawing/2014/main" id="{3929F4D0-E9CE-094F-99F4-0EFF30AF8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661"/>
                <a:ext cx="1822" cy="290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4782" name="Rectangle 25">
                <a:extLst>
                  <a:ext uri="{FF2B5EF4-FFF2-40B4-BE49-F238E27FC236}">
                    <a16:creationId xmlns:a16="http://schemas.microsoft.com/office/drawing/2014/main" id="{1C2ABEF0-4802-AA43-B8C0-033543EAD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In</a:t>
                </a:r>
              </a:p>
            </p:txBody>
          </p:sp>
          <p:sp>
            <p:nvSpPr>
              <p:cNvPr id="74783" name="Rectangle 26">
                <a:extLst>
                  <a:ext uri="{FF2B5EF4-FFF2-40B4-BE49-F238E27FC236}">
                    <a16:creationId xmlns:a16="http://schemas.microsoft.com/office/drawing/2014/main" id="{76679D2E-F70D-F645-8A4B-98F597C2B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Load</a:t>
                </a:r>
              </a:p>
            </p:txBody>
          </p:sp>
        </p:grpSp>
        <p:sp>
          <p:nvSpPr>
            <p:cNvPr id="74759" name="Text Box 60">
              <a:extLst>
                <a:ext uri="{FF2B5EF4-FFF2-40B4-BE49-F238E27FC236}">
                  <a16:creationId xmlns:a16="http://schemas.microsoft.com/office/drawing/2014/main" id="{F6EA90F8-3965-FF4A-A6CE-292AA9B7C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527783"/>
              <a:ext cx="222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?</a:t>
              </a:r>
            </a:p>
          </p:txBody>
        </p: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A2696AC7-0788-AF40-AB33-7EFF705E8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69420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endParaRPr lang="en-US" altLang="zh-CN" sz="17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3B514DA7-8B1F-F343-8155-F7B82C9F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822" y="2895600"/>
              <a:ext cx="469420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endParaRPr lang="en-US" altLang="zh-CN" sz="17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74762" name="Text Box 60">
              <a:extLst>
                <a:ext uri="{FF2B5EF4-FFF2-40B4-BE49-F238E27FC236}">
                  <a16:creationId xmlns:a16="http://schemas.microsoft.com/office/drawing/2014/main" id="{851C88F9-66B2-2F41-AE16-3A656C667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423" y="2895600"/>
              <a:ext cx="222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?</a:t>
              </a: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D4F5BC88-23AD-4B4B-A2B3-6451C83B1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157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1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050C791D-FED5-954C-A596-879A1131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E61CCBED-02FD-DF4A-82DB-23D3DE882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76802" name="Group 27">
            <a:extLst>
              <a:ext uri="{FF2B5EF4-FFF2-40B4-BE49-F238E27FC236}">
                <a16:creationId xmlns:a16="http://schemas.microsoft.com/office/drawing/2014/main" id="{1C7E0631-B87F-AB43-8B22-9ED1379ABDA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56049"/>
            <a:ext cx="6118225" cy="2024126"/>
            <a:chOff x="1440" y="2567"/>
            <a:chExt cx="3552" cy="1273"/>
          </a:xfrm>
        </p:grpSpPr>
        <p:sp>
          <p:nvSpPr>
            <p:cNvPr id="76835" name="Freeform 28">
              <a:extLst>
                <a:ext uri="{FF2B5EF4-FFF2-40B4-BE49-F238E27FC236}">
                  <a16:creationId xmlns:a16="http://schemas.microsoft.com/office/drawing/2014/main" id="{2F8C70EC-F4B9-C644-BBBB-905E11C67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36" name="Freeform 29">
              <a:extLst>
                <a:ext uri="{FF2B5EF4-FFF2-40B4-BE49-F238E27FC236}">
                  <a16:creationId xmlns:a16="http://schemas.microsoft.com/office/drawing/2014/main" id="{77600DF3-7E23-A54D-BA5F-E2943EC09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37" name="Freeform 30">
              <a:extLst>
                <a:ext uri="{FF2B5EF4-FFF2-40B4-BE49-F238E27FC236}">
                  <a16:creationId xmlns:a16="http://schemas.microsoft.com/office/drawing/2014/main" id="{267262C6-07E4-9241-AA8A-5B581A0A7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38" name="Freeform 31">
              <a:extLst>
                <a:ext uri="{FF2B5EF4-FFF2-40B4-BE49-F238E27FC236}">
                  <a16:creationId xmlns:a16="http://schemas.microsoft.com/office/drawing/2014/main" id="{AE2B4233-B957-2E42-AA9E-F7AD62E86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39" name="Freeform 32">
              <a:extLst>
                <a:ext uri="{FF2B5EF4-FFF2-40B4-BE49-F238E27FC236}">
                  <a16:creationId xmlns:a16="http://schemas.microsoft.com/office/drawing/2014/main" id="{03753E27-73E2-1D44-87F9-1454CAE53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0" name="Freeform 33">
              <a:extLst>
                <a:ext uri="{FF2B5EF4-FFF2-40B4-BE49-F238E27FC236}">
                  <a16:creationId xmlns:a16="http://schemas.microsoft.com/office/drawing/2014/main" id="{E1AAA306-CA02-B841-9CF7-CC418B84C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55"/>
              <a:ext cx="54" cy="290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1" name="Rectangle 34">
              <a:extLst>
                <a:ext uri="{FF2B5EF4-FFF2-40B4-BE49-F238E27FC236}">
                  <a16:creationId xmlns:a16="http://schemas.microsoft.com/office/drawing/2014/main" id="{0A363E1C-8BAC-3144-B084-BDBD13C0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2" name="Rectangle 35">
              <a:extLst>
                <a:ext uri="{FF2B5EF4-FFF2-40B4-BE49-F238E27FC236}">
                  <a16:creationId xmlns:a16="http://schemas.microsoft.com/office/drawing/2014/main" id="{F8B605FF-1D90-0B41-ADB2-474C8ED3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3" name="Rectangle 36">
              <a:extLst>
                <a:ext uri="{FF2B5EF4-FFF2-40B4-BE49-F238E27FC236}">
                  <a16:creationId xmlns:a16="http://schemas.microsoft.com/office/drawing/2014/main" id="{E03F72E0-A905-C44D-8DF0-163B41AB9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4" name="Rectangle 37">
              <a:extLst>
                <a:ext uri="{FF2B5EF4-FFF2-40B4-BE49-F238E27FC236}">
                  <a16:creationId xmlns:a16="http://schemas.microsoft.com/office/drawing/2014/main" id="{D1AF405A-8042-2D40-B8F6-D9082EBC4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5" name="Rectangle 38">
              <a:extLst>
                <a:ext uri="{FF2B5EF4-FFF2-40B4-BE49-F238E27FC236}">
                  <a16:creationId xmlns:a16="http://schemas.microsoft.com/office/drawing/2014/main" id="{58B86E15-4D5E-004F-ADE6-C7B1FC29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6" name="Rectangle 39">
              <a:extLst>
                <a:ext uri="{FF2B5EF4-FFF2-40B4-BE49-F238E27FC236}">
                  <a16:creationId xmlns:a16="http://schemas.microsoft.com/office/drawing/2014/main" id="{78CD2CC7-A498-5D4C-8AD0-1E22EA5B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7" name="Rectangle 40">
              <a:extLst>
                <a:ext uri="{FF2B5EF4-FFF2-40B4-BE49-F238E27FC236}">
                  <a16:creationId xmlns:a16="http://schemas.microsoft.com/office/drawing/2014/main" id="{B1979F9E-6B06-2C4F-A0DE-4E689861F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8" name="Rectangle 41">
              <a:extLst>
                <a:ext uri="{FF2B5EF4-FFF2-40B4-BE49-F238E27FC236}">
                  <a16:creationId xmlns:a16="http://schemas.microsoft.com/office/drawing/2014/main" id="{CC363794-4C47-4246-9010-EB0BF5762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49" name="Rectangle 42">
              <a:extLst>
                <a:ext uri="{FF2B5EF4-FFF2-40B4-BE49-F238E27FC236}">
                  <a16:creationId xmlns:a16="http://schemas.microsoft.com/office/drawing/2014/main" id="{072ACEA2-65FF-8849-89A8-2374EA695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50" name="Rectangle 43">
              <a:extLst>
                <a:ext uri="{FF2B5EF4-FFF2-40B4-BE49-F238E27FC236}">
                  <a16:creationId xmlns:a16="http://schemas.microsoft.com/office/drawing/2014/main" id="{00332811-D4ED-0748-BAA7-2882E358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51" name="Rectangle 44">
              <a:extLst>
                <a:ext uri="{FF2B5EF4-FFF2-40B4-BE49-F238E27FC236}">
                  <a16:creationId xmlns:a16="http://schemas.microsoft.com/office/drawing/2014/main" id="{8E95CA34-1ABA-5749-A678-4BB2BE379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52" name="Rectangle 45">
              <a:extLst>
                <a:ext uri="{FF2B5EF4-FFF2-40B4-BE49-F238E27FC236}">
                  <a16:creationId xmlns:a16="http://schemas.microsoft.com/office/drawing/2014/main" id="{F3870E9E-FFEF-2C47-A3E1-1029255DA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53" name="Rectangle 46">
              <a:extLst>
                <a:ext uri="{FF2B5EF4-FFF2-40B4-BE49-F238E27FC236}">
                  <a16:creationId xmlns:a16="http://schemas.microsoft.com/office/drawing/2014/main" id="{D9196827-0AAB-C141-AEB0-84B6480A6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76854" name="Rectangle 47">
              <a:extLst>
                <a:ext uri="{FF2B5EF4-FFF2-40B4-BE49-F238E27FC236}">
                  <a16:creationId xmlns:a16="http://schemas.microsoft.com/office/drawing/2014/main" id="{584B5708-2FAD-3E4B-8301-C4633119A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Load</a:t>
              </a:r>
            </a:p>
          </p:txBody>
        </p:sp>
        <p:sp>
          <p:nvSpPr>
            <p:cNvPr id="76855" name="Rectangle 48">
              <a:extLst>
                <a:ext uri="{FF2B5EF4-FFF2-40B4-BE49-F238E27FC236}">
                  <a16:creationId xmlns:a16="http://schemas.microsoft.com/office/drawing/2014/main" id="{557EA6CD-7D69-7047-B886-AA5C68865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76856" name="Rectangle 49">
              <a:extLst>
                <a:ext uri="{FF2B5EF4-FFF2-40B4-BE49-F238E27FC236}">
                  <a16:creationId xmlns:a16="http://schemas.microsoft.com/office/drawing/2014/main" id="{3C2EF720-7426-4A4D-BD40-7F8696F8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Out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57" name="Line 50">
              <a:extLst>
                <a:ext uri="{FF2B5EF4-FFF2-40B4-BE49-F238E27FC236}">
                  <a16:creationId xmlns:a16="http://schemas.microsoft.com/office/drawing/2014/main" id="{C8247B7E-04C4-1B4E-B7F6-44E7687A9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58" name="Line 51">
              <a:extLst>
                <a:ext uri="{FF2B5EF4-FFF2-40B4-BE49-F238E27FC236}">
                  <a16:creationId xmlns:a16="http://schemas.microsoft.com/office/drawing/2014/main" id="{70F16F34-B85A-3D41-B6D4-D2F48832F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59" name="Line 52">
              <a:extLst>
                <a:ext uri="{FF2B5EF4-FFF2-40B4-BE49-F238E27FC236}">
                  <a16:creationId xmlns:a16="http://schemas.microsoft.com/office/drawing/2014/main" id="{2032C2D7-BCAD-804E-96D3-897B5438B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60" name="Line 53">
              <a:extLst>
                <a:ext uri="{FF2B5EF4-FFF2-40B4-BE49-F238E27FC236}">
                  <a16:creationId xmlns:a16="http://schemas.microsoft.com/office/drawing/2014/main" id="{FB7E16CA-326F-8A42-B1AA-838F75CCD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61" name="Line 54">
              <a:extLst>
                <a:ext uri="{FF2B5EF4-FFF2-40B4-BE49-F238E27FC236}">
                  <a16:creationId xmlns:a16="http://schemas.microsoft.com/office/drawing/2014/main" id="{0AFE44E8-A485-B044-BA55-AB8D3BCFD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6862" name="Line 55">
              <a:extLst>
                <a:ext uri="{FF2B5EF4-FFF2-40B4-BE49-F238E27FC236}">
                  <a16:creationId xmlns:a16="http://schemas.microsoft.com/office/drawing/2014/main" id="{9F54ACB6-9A23-0544-B097-B8B5B4FFD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6803" name="Text Box 62">
            <a:extLst>
              <a:ext uri="{FF2B5EF4-FFF2-40B4-BE49-F238E27FC236}">
                <a16:creationId xmlns:a16="http://schemas.microsoft.com/office/drawing/2014/main" id="{56706EBC-9C06-CF4E-ABF4-87C1FC22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4424363"/>
            <a:ext cx="217487" cy="2677656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</p:txBody>
      </p:sp>
      <p:grpSp>
        <p:nvGrpSpPr>
          <p:cNvPr id="76804" name="Group 57">
            <a:extLst>
              <a:ext uri="{FF2B5EF4-FFF2-40B4-BE49-F238E27FC236}">
                <a16:creationId xmlns:a16="http://schemas.microsoft.com/office/drawing/2014/main" id="{596B06E1-519D-FC48-BCE3-129DAD152C4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76809" name="Group 4">
              <a:extLst>
                <a:ext uri="{FF2B5EF4-FFF2-40B4-BE49-F238E27FC236}">
                  <a16:creationId xmlns:a16="http://schemas.microsoft.com/office/drawing/2014/main" id="{5F604A9B-BAF9-CB44-AA9B-58928E854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76813" name="Rectangle 5">
                <a:extLst>
                  <a:ext uri="{FF2B5EF4-FFF2-40B4-BE49-F238E27FC236}">
                    <a16:creationId xmlns:a16="http://schemas.microsoft.com/office/drawing/2014/main" id="{3203B790-09FE-4F46-8B5C-7FCA92E23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 dirty="0">
                    <a:latin typeface="Nanum Myeongjo" panose="02020603020101020101" pitchFamily="18" charset="-127"/>
                  </a:rPr>
                  <a:t>Comb. Logic</a:t>
                </a:r>
              </a:p>
            </p:txBody>
          </p:sp>
          <p:sp>
            <p:nvSpPr>
              <p:cNvPr id="76814" name="Line 6">
                <a:extLst>
                  <a:ext uri="{FF2B5EF4-FFF2-40B4-BE49-F238E27FC236}">
                    <a16:creationId xmlns:a16="http://schemas.microsoft.com/office/drawing/2014/main" id="{443FBC8F-5031-2648-9715-8A50466CC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15" name="Line 7">
                <a:extLst>
                  <a:ext uri="{FF2B5EF4-FFF2-40B4-BE49-F238E27FC236}">
                    <a16:creationId xmlns:a16="http://schemas.microsoft.com/office/drawing/2014/main" id="{D6A20E78-4024-6F4A-AA0D-74A0A627D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76816" name="Group 8">
                <a:extLst>
                  <a:ext uri="{FF2B5EF4-FFF2-40B4-BE49-F238E27FC236}">
                    <a16:creationId xmlns:a16="http://schemas.microsoft.com/office/drawing/2014/main" id="{62C4B189-F311-6D4E-9F3B-9682E9423E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6833" name="Freeform 9">
                  <a:extLst>
                    <a:ext uri="{FF2B5EF4-FFF2-40B4-BE49-F238E27FC236}">
                      <a16:creationId xmlns:a16="http://schemas.microsoft.com/office/drawing/2014/main" id="{415E2C29-E457-1C4F-ACD9-FA42106B7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6834" name="Text Box 10">
                  <a:extLst>
                    <a:ext uri="{FF2B5EF4-FFF2-40B4-BE49-F238E27FC236}">
                      <a16:creationId xmlns:a16="http://schemas.microsoft.com/office/drawing/2014/main" id="{524583DB-578D-F24E-8C24-2A08572E7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76817" name="Line 11">
                <a:extLst>
                  <a:ext uri="{FF2B5EF4-FFF2-40B4-BE49-F238E27FC236}">
                    <a16:creationId xmlns:a16="http://schemas.microsoft.com/office/drawing/2014/main" id="{872AA9C5-62F7-854E-8CA4-504F998CC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18" name="Line 12">
                <a:extLst>
                  <a:ext uri="{FF2B5EF4-FFF2-40B4-BE49-F238E27FC236}">
                    <a16:creationId xmlns:a16="http://schemas.microsoft.com/office/drawing/2014/main" id="{457AB13A-774C-0140-BAE2-1AC3F3AB7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9EDA823B-808E-7843-9810-C9BB6A548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0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</a:rPr>
                  <a:t>0</a:t>
                </a:r>
                <a:endParaRPr lang="en-US" altLang="zh-CN" sz="17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0" name="Line 14">
                <a:extLst>
                  <a:ext uri="{FF2B5EF4-FFF2-40B4-BE49-F238E27FC236}">
                    <a16:creationId xmlns:a16="http://schemas.microsoft.com/office/drawing/2014/main" id="{AA7888A7-D9B5-9C44-BF65-87740A01D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1" name="Rectangle 15">
                <a:extLst>
                  <a:ext uri="{FF2B5EF4-FFF2-40B4-BE49-F238E27FC236}">
                    <a16:creationId xmlns:a16="http://schemas.microsoft.com/office/drawing/2014/main" id="{C62DD354-FB02-A348-B81B-68EC311FC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Out</a:t>
                </a:r>
              </a:p>
            </p:txBody>
          </p:sp>
          <p:sp>
            <p:nvSpPr>
              <p:cNvPr id="76822" name="Freeform 16">
                <a:extLst>
                  <a:ext uri="{FF2B5EF4-FFF2-40B4-BE49-F238E27FC236}">
                    <a16:creationId xmlns:a16="http://schemas.microsoft.com/office/drawing/2014/main" id="{82B817DC-E44F-1E41-A43D-6F94A8AF6A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3" name="AutoShape 17">
                <a:extLst>
                  <a:ext uri="{FF2B5EF4-FFF2-40B4-BE49-F238E27FC236}">
                    <a16:creationId xmlns:a16="http://schemas.microsoft.com/office/drawing/2014/main" id="{021EA0F5-B3FA-3347-BE70-6D1ABB6EE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MUX</a:t>
                </a:r>
              </a:p>
            </p:txBody>
          </p:sp>
          <p:sp>
            <p:nvSpPr>
              <p:cNvPr id="76824" name="Freeform 18">
                <a:extLst>
                  <a:ext uri="{FF2B5EF4-FFF2-40B4-BE49-F238E27FC236}">
                    <a16:creationId xmlns:a16="http://schemas.microsoft.com/office/drawing/2014/main" id="{47546313-F833-5745-A956-378EFD0FD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58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5" name="Rectangle 19">
                <a:extLst>
                  <a:ext uri="{FF2B5EF4-FFF2-40B4-BE49-F238E27FC236}">
                    <a16:creationId xmlns:a16="http://schemas.microsoft.com/office/drawing/2014/main" id="{E3B60CF6-1A3F-C241-8ACB-95D4CD8C2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0</a:t>
                </a:r>
                <a:endParaRPr lang="en-US" altLang="zh-CN" sz="15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6" name="Rectangle 20">
                <a:extLst>
                  <a:ext uri="{FF2B5EF4-FFF2-40B4-BE49-F238E27FC236}">
                    <a16:creationId xmlns:a16="http://schemas.microsoft.com/office/drawing/2014/main" id="{D3B541DD-C480-9649-832E-545AF851B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76827" name="Rectangle 21">
                <a:extLst>
                  <a:ext uri="{FF2B5EF4-FFF2-40B4-BE49-F238E27FC236}">
                    <a16:creationId xmlns:a16="http://schemas.microsoft.com/office/drawing/2014/main" id="{C781D00A-DFC6-1340-AC7A-2EFECB7F8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8" name="Line 22">
                <a:extLst>
                  <a:ext uri="{FF2B5EF4-FFF2-40B4-BE49-F238E27FC236}">
                    <a16:creationId xmlns:a16="http://schemas.microsoft.com/office/drawing/2014/main" id="{9636CDC5-931B-7C4E-B4AA-B49327601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29" name="Text Box 23">
                <a:extLst>
                  <a:ext uri="{FF2B5EF4-FFF2-40B4-BE49-F238E27FC236}">
                    <a16:creationId xmlns:a16="http://schemas.microsoft.com/office/drawing/2014/main" id="{209C4AFE-54DD-474D-B308-648F7E7DE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6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Clock</a:t>
                </a:r>
              </a:p>
            </p:txBody>
          </p:sp>
          <p:sp>
            <p:nvSpPr>
              <p:cNvPr id="76830" name="Freeform 24">
                <a:extLst>
                  <a:ext uri="{FF2B5EF4-FFF2-40B4-BE49-F238E27FC236}">
                    <a16:creationId xmlns:a16="http://schemas.microsoft.com/office/drawing/2014/main" id="{4A5DB150-BD5F-9940-8FA5-C0B0FB434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661"/>
                <a:ext cx="1822" cy="290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831" name="Rectangle 25">
                <a:extLst>
                  <a:ext uri="{FF2B5EF4-FFF2-40B4-BE49-F238E27FC236}">
                    <a16:creationId xmlns:a16="http://schemas.microsoft.com/office/drawing/2014/main" id="{63D54686-65BA-4146-BAC3-FB5BDC2E0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In</a:t>
                </a:r>
              </a:p>
            </p:txBody>
          </p:sp>
          <p:sp>
            <p:nvSpPr>
              <p:cNvPr id="76832" name="Rectangle 26">
                <a:extLst>
                  <a:ext uri="{FF2B5EF4-FFF2-40B4-BE49-F238E27FC236}">
                    <a16:creationId xmlns:a16="http://schemas.microsoft.com/office/drawing/2014/main" id="{AE3F3F7E-0673-5F4C-BFEF-6CF81B6C5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1858D4C2-5F44-5448-A898-35FDB9A20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69420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endParaRPr lang="en-US" altLang="zh-CN" sz="17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8FF0AD02-E67F-9D42-B815-6FBE03F18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430" y="2895600"/>
              <a:ext cx="881370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+X</a:t>
              </a:r>
              <a:r>
                <a:rPr lang="en-US" altLang="zh-CN" sz="1800" b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endParaRPr lang="en-US" altLang="zh-CN" sz="17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2B4B5A5B-AA4C-6546-939C-219C60A79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157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F21AA805-BF95-314D-BBEB-57E97E74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03FD72FF-6A35-E747-A706-AF2E4047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1E8BEBC8-AD4F-C74E-9A33-4B3967CE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95B0F8-A176-F744-BC4E-95F02A1E8412}"/>
              </a:ext>
            </a:extLst>
          </p:cNvPr>
          <p:cNvSpPr/>
          <p:nvPr/>
        </p:nvSpPr>
        <p:spPr>
          <a:xfrm>
            <a:off x="4800600" y="28956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FA1A89B2-247E-C343-B7AE-09E8C34E9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78850" name="Group 27">
            <a:extLst>
              <a:ext uri="{FF2B5EF4-FFF2-40B4-BE49-F238E27FC236}">
                <a16:creationId xmlns:a16="http://schemas.microsoft.com/office/drawing/2014/main" id="{12BF34DC-7226-EC44-8404-1328F568D61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56049"/>
            <a:ext cx="6118225" cy="2024126"/>
            <a:chOff x="1440" y="2567"/>
            <a:chExt cx="3552" cy="1273"/>
          </a:xfrm>
        </p:grpSpPr>
        <p:sp>
          <p:nvSpPr>
            <p:cNvPr id="78884" name="Freeform 28">
              <a:extLst>
                <a:ext uri="{FF2B5EF4-FFF2-40B4-BE49-F238E27FC236}">
                  <a16:creationId xmlns:a16="http://schemas.microsoft.com/office/drawing/2014/main" id="{EF6212B4-6DD0-8340-ABF6-6BB3E6FF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885" name="Freeform 29">
              <a:extLst>
                <a:ext uri="{FF2B5EF4-FFF2-40B4-BE49-F238E27FC236}">
                  <a16:creationId xmlns:a16="http://schemas.microsoft.com/office/drawing/2014/main" id="{C1C8B015-7D8C-5C49-B0BE-BFF92B419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886" name="Freeform 30">
              <a:extLst>
                <a:ext uri="{FF2B5EF4-FFF2-40B4-BE49-F238E27FC236}">
                  <a16:creationId xmlns:a16="http://schemas.microsoft.com/office/drawing/2014/main" id="{4DA2A7FE-BA81-AA4E-ACB8-7EFEDAD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887" name="Freeform 31">
              <a:extLst>
                <a:ext uri="{FF2B5EF4-FFF2-40B4-BE49-F238E27FC236}">
                  <a16:creationId xmlns:a16="http://schemas.microsoft.com/office/drawing/2014/main" id="{E23EBC4F-8F77-3542-8FC1-6B8095576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888" name="Freeform 32">
              <a:extLst>
                <a:ext uri="{FF2B5EF4-FFF2-40B4-BE49-F238E27FC236}">
                  <a16:creationId xmlns:a16="http://schemas.microsoft.com/office/drawing/2014/main" id="{7CBDE872-9745-A14E-9569-BB5E3E984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889" name="Freeform 33">
              <a:extLst>
                <a:ext uri="{FF2B5EF4-FFF2-40B4-BE49-F238E27FC236}">
                  <a16:creationId xmlns:a16="http://schemas.microsoft.com/office/drawing/2014/main" id="{4D6F72A3-6182-794F-8F48-CE4815ED1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55"/>
              <a:ext cx="54" cy="290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0" name="Rectangle 34">
              <a:extLst>
                <a:ext uri="{FF2B5EF4-FFF2-40B4-BE49-F238E27FC236}">
                  <a16:creationId xmlns:a16="http://schemas.microsoft.com/office/drawing/2014/main" id="{66F80E88-C967-F34A-8BB7-67BC0BD4F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1" name="Rectangle 35">
              <a:extLst>
                <a:ext uri="{FF2B5EF4-FFF2-40B4-BE49-F238E27FC236}">
                  <a16:creationId xmlns:a16="http://schemas.microsoft.com/office/drawing/2014/main" id="{833BEBC0-0C0A-2548-935D-55D8DA96F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2" name="Rectangle 36">
              <a:extLst>
                <a:ext uri="{FF2B5EF4-FFF2-40B4-BE49-F238E27FC236}">
                  <a16:creationId xmlns:a16="http://schemas.microsoft.com/office/drawing/2014/main" id="{5329E9ED-7A78-5D42-A9DF-C32A861EE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3" name="Rectangle 37">
              <a:extLst>
                <a:ext uri="{FF2B5EF4-FFF2-40B4-BE49-F238E27FC236}">
                  <a16:creationId xmlns:a16="http://schemas.microsoft.com/office/drawing/2014/main" id="{ACBE2D3D-B101-3140-82D3-74F4F038D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4" name="Rectangle 38">
              <a:extLst>
                <a:ext uri="{FF2B5EF4-FFF2-40B4-BE49-F238E27FC236}">
                  <a16:creationId xmlns:a16="http://schemas.microsoft.com/office/drawing/2014/main" id="{97865D34-FA69-8A45-8CCA-F2A9FD6BF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5" name="Rectangle 39">
              <a:extLst>
                <a:ext uri="{FF2B5EF4-FFF2-40B4-BE49-F238E27FC236}">
                  <a16:creationId xmlns:a16="http://schemas.microsoft.com/office/drawing/2014/main" id="{55BD9A32-6161-2548-98FF-149160CF4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6" name="Rectangle 40">
              <a:extLst>
                <a:ext uri="{FF2B5EF4-FFF2-40B4-BE49-F238E27FC236}">
                  <a16:creationId xmlns:a16="http://schemas.microsoft.com/office/drawing/2014/main" id="{2EE9F91B-14B0-8040-976C-6478EC97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7" name="Rectangle 41">
              <a:extLst>
                <a:ext uri="{FF2B5EF4-FFF2-40B4-BE49-F238E27FC236}">
                  <a16:creationId xmlns:a16="http://schemas.microsoft.com/office/drawing/2014/main" id="{E0DC4385-685E-2348-8200-821D632D1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8" name="Rectangle 42">
              <a:extLst>
                <a:ext uri="{FF2B5EF4-FFF2-40B4-BE49-F238E27FC236}">
                  <a16:creationId xmlns:a16="http://schemas.microsoft.com/office/drawing/2014/main" id="{A0A5410E-B8C0-0D47-89BF-DB32365F0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899" name="Rectangle 43">
              <a:extLst>
                <a:ext uri="{FF2B5EF4-FFF2-40B4-BE49-F238E27FC236}">
                  <a16:creationId xmlns:a16="http://schemas.microsoft.com/office/drawing/2014/main" id="{438C144C-F298-4144-B806-759B2477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900" name="Rectangle 44">
              <a:extLst>
                <a:ext uri="{FF2B5EF4-FFF2-40B4-BE49-F238E27FC236}">
                  <a16:creationId xmlns:a16="http://schemas.microsoft.com/office/drawing/2014/main" id="{10B4B329-0452-CB40-8DE4-171BD28F7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901" name="Rectangle 45">
              <a:extLst>
                <a:ext uri="{FF2B5EF4-FFF2-40B4-BE49-F238E27FC236}">
                  <a16:creationId xmlns:a16="http://schemas.microsoft.com/office/drawing/2014/main" id="{DF069123-F445-2E40-88DB-13B80C7A9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902" name="Rectangle 46">
              <a:extLst>
                <a:ext uri="{FF2B5EF4-FFF2-40B4-BE49-F238E27FC236}">
                  <a16:creationId xmlns:a16="http://schemas.microsoft.com/office/drawing/2014/main" id="{D96D3FA5-85AC-0948-BA49-6236E8AC8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78903" name="Rectangle 47">
              <a:extLst>
                <a:ext uri="{FF2B5EF4-FFF2-40B4-BE49-F238E27FC236}">
                  <a16:creationId xmlns:a16="http://schemas.microsoft.com/office/drawing/2014/main" id="{700DE776-7A16-184D-8E25-15AFDD2B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Load</a:t>
              </a:r>
            </a:p>
          </p:txBody>
        </p:sp>
        <p:sp>
          <p:nvSpPr>
            <p:cNvPr id="78904" name="Rectangle 48">
              <a:extLst>
                <a:ext uri="{FF2B5EF4-FFF2-40B4-BE49-F238E27FC236}">
                  <a16:creationId xmlns:a16="http://schemas.microsoft.com/office/drawing/2014/main" id="{CE87BE6B-58FA-A64F-B46C-96E30D56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78905" name="Rectangle 49">
              <a:extLst>
                <a:ext uri="{FF2B5EF4-FFF2-40B4-BE49-F238E27FC236}">
                  <a16:creationId xmlns:a16="http://schemas.microsoft.com/office/drawing/2014/main" id="{EC946F1A-DBD7-F341-8BDA-0C8B0E7E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Out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78906" name="Line 50">
              <a:extLst>
                <a:ext uri="{FF2B5EF4-FFF2-40B4-BE49-F238E27FC236}">
                  <a16:creationId xmlns:a16="http://schemas.microsoft.com/office/drawing/2014/main" id="{1CE0835F-7A6A-5E4E-AB46-F5813AA69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907" name="Line 51">
              <a:extLst>
                <a:ext uri="{FF2B5EF4-FFF2-40B4-BE49-F238E27FC236}">
                  <a16:creationId xmlns:a16="http://schemas.microsoft.com/office/drawing/2014/main" id="{E99F2ACE-F0A2-F64A-BC50-4F6D90C55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908" name="Line 52">
              <a:extLst>
                <a:ext uri="{FF2B5EF4-FFF2-40B4-BE49-F238E27FC236}">
                  <a16:creationId xmlns:a16="http://schemas.microsoft.com/office/drawing/2014/main" id="{3ECE3816-2DA5-4F47-A5E8-13C0B7204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909" name="Line 53">
              <a:extLst>
                <a:ext uri="{FF2B5EF4-FFF2-40B4-BE49-F238E27FC236}">
                  <a16:creationId xmlns:a16="http://schemas.microsoft.com/office/drawing/2014/main" id="{E03101C1-A01A-5D4A-98C5-20FC8F18A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910" name="Line 54">
              <a:extLst>
                <a:ext uri="{FF2B5EF4-FFF2-40B4-BE49-F238E27FC236}">
                  <a16:creationId xmlns:a16="http://schemas.microsoft.com/office/drawing/2014/main" id="{B8F59161-3720-7249-B77B-C0EC8CBE7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8911" name="Line 55">
              <a:extLst>
                <a:ext uri="{FF2B5EF4-FFF2-40B4-BE49-F238E27FC236}">
                  <a16:creationId xmlns:a16="http://schemas.microsoft.com/office/drawing/2014/main" id="{C265A461-628E-D447-AB59-797CABDA2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8851" name="Text Box 62">
            <a:extLst>
              <a:ext uri="{FF2B5EF4-FFF2-40B4-BE49-F238E27FC236}">
                <a16:creationId xmlns:a16="http://schemas.microsoft.com/office/drawing/2014/main" id="{766C6A02-E3B9-524A-BE03-AF6D1174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4424363"/>
            <a:ext cx="217487" cy="2677656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</p:txBody>
      </p:sp>
      <p:grpSp>
        <p:nvGrpSpPr>
          <p:cNvPr id="78852" name="Group 57">
            <a:extLst>
              <a:ext uri="{FF2B5EF4-FFF2-40B4-BE49-F238E27FC236}">
                <a16:creationId xmlns:a16="http://schemas.microsoft.com/office/drawing/2014/main" id="{6153EC8F-54B2-534A-96F5-31F577BCABC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78858" name="Group 4">
              <a:extLst>
                <a:ext uri="{FF2B5EF4-FFF2-40B4-BE49-F238E27FC236}">
                  <a16:creationId xmlns:a16="http://schemas.microsoft.com/office/drawing/2014/main" id="{2C4F83E9-1627-E943-A616-E3005D813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78862" name="Rectangle 5">
                <a:extLst>
                  <a:ext uri="{FF2B5EF4-FFF2-40B4-BE49-F238E27FC236}">
                    <a16:creationId xmlns:a16="http://schemas.microsoft.com/office/drawing/2014/main" id="{82706AAE-2CCB-264B-90F4-EAE1772CA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 dirty="0">
                    <a:latin typeface="Nanum Myeongjo" panose="02020603020101020101" pitchFamily="18" charset="-127"/>
                  </a:rPr>
                  <a:t>Comb. Logic</a:t>
                </a:r>
              </a:p>
            </p:txBody>
          </p:sp>
          <p:sp>
            <p:nvSpPr>
              <p:cNvPr id="78863" name="Line 6">
                <a:extLst>
                  <a:ext uri="{FF2B5EF4-FFF2-40B4-BE49-F238E27FC236}">
                    <a16:creationId xmlns:a16="http://schemas.microsoft.com/office/drawing/2014/main" id="{EB04C9E0-A335-2144-80E5-1091422CF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64" name="Line 7">
                <a:extLst>
                  <a:ext uri="{FF2B5EF4-FFF2-40B4-BE49-F238E27FC236}">
                    <a16:creationId xmlns:a16="http://schemas.microsoft.com/office/drawing/2014/main" id="{976496E0-130C-E54C-AEBA-FFFDF5884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78865" name="Group 8">
                <a:extLst>
                  <a:ext uri="{FF2B5EF4-FFF2-40B4-BE49-F238E27FC236}">
                    <a16:creationId xmlns:a16="http://schemas.microsoft.com/office/drawing/2014/main" id="{4D7EB64A-AB79-C944-B3D3-47E57CC88D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78882" name="Freeform 9">
                  <a:extLst>
                    <a:ext uri="{FF2B5EF4-FFF2-40B4-BE49-F238E27FC236}">
                      <a16:creationId xmlns:a16="http://schemas.microsoft.com/office/drawing/2014/main" id="{39B3BC7B-62B0-7F45-8ACF-A84A77031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78883" name="Text Box 10">
                  <a:extLst>
                    <a:ext uri="{FF2B5EF4-FFF2-40B4-BE49-F238E27FC236}">
                      <a16:creationId xmlns:a16="http://schemas.microsoft.com/office/drawing/2014/main" id="{B04AA27F-C777-2344-9677-4957799A7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78866" name="Line 11">
                <a:extLst>
                  <a:ext uri="{FF2B5EF4-FFF2-40B4-BE49-F238E27FC236}">
                    <a16:creationId xmlns:a16="http://schemas.microsoft.com/office/drawing/2014/main" id="{049854EF-DB81-BD40-879F-FEF94DF9E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67" name="Line 12">
                <a:extLst>
                  <a:ext uri="{FF2B5EF4-FFF2-40B4-BE49-F238E27FC236}">
                    <a16:creationId xmlns:a16="http://schemas.microsoft.com/office/drawing/2014/main" id="{A38BA8E7-6C85-B248-A7E4-564956045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6D20A9EB-D9C8-9C43-96CF-986577479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0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</a:rPr>
                  <a:t>0</a:t>
                </a:r>
                <a:endParaRPr lang="en-US" altLang="zh-CN" sz="17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69" name="Line 14">
                <a:extLst>
                  <a:ext uri="{FF2B5EF4-FFF2-40B4-BE49-F238E27FC236}">
                    <a16:creationId xmlns:a16="http://schemas.microsoft.com/office/drawing/2014/main" id="{C5C81A42-81AE-2245-808F-CEE8589C5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70" name="Rectangle 15">
                <a:extLst>
                  <a:ext uri="{FF2B5EF4-FFF2-40B4-BE49-F238E27FC236}">
                    <a16:creationId xmlns:a16="http://schemas.microsoft.com/office/drawing/2014/main" id="{B5C10542-0FA1-4E40-841B-5A08DBD9F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Out</a:t>
                </a:r>
              </a:p>
            </p:txBody>
          </p:sp>
          <p:sp>
            <p:nvSpPr>
              <p:cNvPr id="78871" name="Freeform 16">
                <a:extLst>
                  <a:ext uri="{FF2B5EF4-FFF2-40B4-BE49-F238E27FC236}">
                    <a16:creationId xmlns:a16="http://schemas.microsoft.com/office/drawing/2014/main" id="{4F9EBB6C-4606-014D-9036-D3675885086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72" name="AutoShape 17">
                <a:extLst>
                  <a:ext uri="{FF2B5EF4-FFF2-40B4-BE49-F238E27FC236}">
                    <a16:creationId xmlns:a16="http://schemas.microsoft.com/office/drawing/2014/main" id="{685435CA-AB62-A948-814C-5B35DB8BD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MUX</a:t>
                </a:r>
              </a:p>
            </p:txBody>
          </p:sp>
          <p:sp>
            <p:nvSpPr>
              <p:cNvPr id="78873" name="Freeform 18">
                <a:extLst>
                  <a:ext uri="{FF2B5EF4-FFF2-40B4-BE49-F238E27FC236}">
                    <a16:creationId xmlns:a16="http://schemas.microsoft.com/office/drawing/2014/main" id="{102F2A2E-7372-3440-A66B-9B3F4970F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58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74" name="Rectangle 19">
                <a:extLst>
                  <a:ext uri="{FF2B5EF4-FFF2-40B4-BE49-F238E27FC236}">
                    <a16:creationId xmlns:a16="http://schemas.microsoft.com/office/drawing/2014/main" id="{1C0149AA-5364-3D4C-AD24-A781A55D3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0</a:t>
                </a:r>
                <a:endParaRPr lang="en-US" altLang="zh-CN" sz="15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75" name="Rectangle 20">
                <a:extLst>
                  <a:ext uri="{FF2B5EF4-FFF2-40B4-BE49-F238E27FC236}">
                    <a16:creationId xmlns:a16="http://schemas.microsoft.com/office/drawing/2014/main" id="{C22BC4D5-5461-2643-AFDC-1F51323A3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78876" name="Rectangle 21">
                <a:extLst>
                  <a:ext uri="{FF2B5EF4-FFF2-40B4-BE49-F238E27FC236}">
                    <a16:creationId xmlns:a16="http://schemas.microsoft.com/office/drawing/2014/main" id="{81E1A195-1937-7D42-A806-2CEE6D400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77" name="Line 22">
                <a:extLst>
                  <a:ext uri="{FF2B5EF4-FFF2-40B4-BE49-F238E27FC236}">
                    <a16:creationId xmlns:a16="http://schemas.microsoft.com/office/drawing/2014/main" id="{A46644AF-CA3A-6E41-AF21-E664EFE76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78" name="Text Box 23">
                <a:extLst>
                  <a:ext uri="{FF2B5EF4-FFF2-40B4-BE49-F238E27FC236}">
                    <a16:creationId xmlns:a16="http://schemas.microsoft.com/office/drawing/2014/main" id="{F2ADD92C-0284-2B48-B31C-7D40E062F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6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Clock</a:t>
                </a:r>
              </a:p>
            </p:txBody>
          </p:sp>
          <p:sp>
            <p:nvSpPr>
              <p:cNvPr id="78879" name="Freeform 24">
                <a:extLst>
                  <a:ext uri="{FF2B5EF4-FFF2-40B4-BE49-F238E27FC236}">
                    <a16:creationId xmlns:a16="http://schemas.microsoft.com/office/drawing/2014/main" id="{2B6F32DF-BCFC-9B46-89DD-2D19AB290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661"/>
                <a:ext cx="1822" cy="290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8880" name="Rectangle 25">
                <a:extLst>
                  <a:ext uri="{FF2B5EF4-FFF2-40B4-BE49-F238E27FC236}">
                    <a16:creationId xmlns:a16="http://schemas.microsoft.com/office/drawing/2014/main" id="{8AFFB6BA-3EAD-0342-AAE8-372FDBC02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In</a:t>
                </a:r>
              </a:p>
            </p:txBody>
          </p:sp>
          <p:sp>
            <p:nvSpPr>
              <p:cNvPr id="78881" name="Rectangle 26">
                <a:extLst>
                  <a:ext uri="{FF2B5EF4-FFF2-40B4-BE49-F238E27FC236}">
                    <a16:creationId xmlns:a16="http://schemas.microsoft.com/office/drawing/2014/main" id="{AF1463B6-1823-1F43-A817-52C440BEC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F38379E0-148B-034C-BF2D-242C614E4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58201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1</a:t>
              </a:r>
              <a:endParaRPr lang="en-US" altLang="zh-CN" sz="17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F7C571C-5857-AD49-AE83-4D6EB845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430" y="2895600"/>
              <a:ext cx="870150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+X</a:t>
              </a:r>
              <a:r>
                <a:rPr lang="en-US" altLang="zh-CN" sz="1800" b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1</a:t>
              </a:r>
              <a:endParaRPr lang="en-US" altLang="zh-CN" sz="17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1D0EAE20-7C80-BD4B-B162-4A58D2D60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157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AAA39872-24C3-184A-B171-273D35E6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DB0C2E99-582E-A74A-8EAE-26D5D5A6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502BCAF3-325A-2E49-9A50-5E5F49FA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3BBAA-8E7E-3742-BC6B-EF71074D153A}"/>
              </a:ext>
            </a:extLst>
          </p:cNvPr>
          <p:cNvSpPr/>
          <p:nvPr/>
        </p:nvSpPr>
        <p:spPr>
          <a:xfrm>
            <a:off x="4800600" y="28956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58E33432-D78F-B542-975A-3ADF7F64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5822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EBC5B191-F816-DE4E-AA78-3F31DE136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80898" name="Group 27">
            <a:extLst>
              <a:ext uri="{FF2B5EF4-FFF2-40B4-BE49-F238E27FC236}">
                <a16:creationId xmlns:a16="http://schemas.microsoft.com/office/drawing/2014/main" id="{3DED5622-05CC-AF40-8C0A-4D7D8EEDE81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56049"/>
            <a:ext cx="6118225" cy="2024126"/>
            <a:chOff x="1440" y="2567"/>
            <a:chExt cx="3552" cy="1273"/>
          </a:xfrm>
        </p:grpSpPr>
        <p:sp>
          <p:nvSpPr>
            <p:cNvPr id="80933" name="Freeform 28">
              <a:extLst>
                <a:ext uri="{FF2B5EF4-FFF2-40B4-BE49-F238E27FC236}">
                  <a16:creationId xmlns:a16="http://schemas.microsoft.com/office/drawing/2014/main" id="{908492B1-5934-894F-A116-826C8BB78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34" name="Freeform 29">
              <a:extLst>
                <a:ext uri="{FF2B5EF4-FFF2-40B4-BE49-F238E27FC236}">
                  <a16:creationId xmlns:a16="http://schemas.microsoft.com/office/drawing/2014/main" id="{7BCA5C35-48B7-3B45-B079-73D7BB104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35" name="Freeform 30">
              <a:extLst>
                <a:ext uri="{FF2B5EF4-FFF2-40B4-BE49-F238E27FC236}">
                  <a16:creationId xmlns:a16="http://schemas.microsoft.com/office/drawing/2014/main" id="{41846472-4EB3-3641-9518-C828FD859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36" name="Freeform 31">
              <a:extLst>
                <a:ext uri="{FF2B5EF4-FFF2-40B4-BE49-F238E27FC236}">
                  <a16:creationId xmlns:a16="http://schemas.microsoft.com/office/drawing/2014/main" id="{FE86D133-5358-A94D-BA4E-57BCB710F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37" name="Freeform 32">
              <a:extLst>
                <a:ext uri="{FF2B5EF4-FFF2-40B4-BE49-F238E27FC236}">
                  <a16:creationId xmlns:a16="http://schemas.microsoft.com/office/drawing/2014/main" id="{50495F1B-5CEE-B941-B3CC-F208CF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38" name="Freeform 33">
              <a:extLst>
                <a:ext uri="{FF2B5EF4-FFF2-40B4-BE49-F238E27FC236}">
                  <a16:creationId xmlns:a16="http://schemas.microsoft.com/office/drawing/2014/main" id="{9EBBACFA-3BAB-4046-8CC6-741EA01F5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55"/>
              <a:ext cx="54" cy="290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39" name="Rectangle 34">
              <a:extLst>
                <a:ext uri="{FF2B5EF4-FFF2-40B4-BE49-F238E27FC236}">
                  <a16:creationId xmlns:a16="http://schemas.microsoft.com/office/drawing/2014/main" id="{31D7EF9D-ED58-604F-985C-AFA98ACE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0" name="Rectangle 35">
              <a:extLst>
                <a:ext uri="{FF2B5EF4-FFF2-40B4-BE49-F238E27FC236}">
                  <a16:creationId xmlns:a16="http://schemas.microsoft.com/office/drawing/2014/main" id="{C61A3CDE-DA4A-DD45-B1B3-FC87991A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1" name="Rectangle 36">
              <a:extLst>
                <a:ext uri="{FF2B5EF4-FFF2-40B4-BE49-F238E27FC236}">
                  <a16:creationId xmlns:a16="http://schemas.microsoft.com/office/drawing/2014/main" id="{3E069AAF-BFB9-B546-A701-297F31CC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2" name="Rectangle 37">
              <a:extLst>
                <a:ext uri="{FF2B5EF4-FFF2-40B4-BE49-F238E27FC236}">
                  <a16:creationId xmlns:a16="http://schemas.microsoft.com/office/drawing/2014/main" id="{F53588C0-4DCA-7A4D-A89C-E044CE119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3" name="Rectangle 38">
              <a:extLst>
                <a:ext uri="{FF2B5EF4-FFF2-40B4-BE49-F238E27FC236}">
                  <a16:creationId xmlns:a16="http://schemas.microsoft.com/office/drawing/2014/main" id="{A4EC33FE-0CFC-DE49-BED6-5F57ED8A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4" name="Rectangle 39">
              <a:extLst>
                <a:ext uri="{FF2B5EF4-FFF2-40B4-BE49-F238E27FC236}">
                  <a16:creationId xmlns:a16="http://schemas.microsoft.com/office/drawing/2014/main" id="{8C90ACD6-7D7F-D741-AFAF-76B74F79E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5" name="Rectangle 40">
              <a:extLst>
                <a:ext uri="{FF2B5EF4-FFF2-40B4-BE49-F238E27FC236}">
                  <a16:creationId xmlns:a16="http://schemas.microsoft.com/office/drawing/2014/main" id="{B421EE8E-C1C2-7B47-85AA-B409AB8A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6" name="Rectangle 41">
              <a:extLst>
                <a:ext uri="{FF2B5EF4-FFF2-40B4-BE49-F238E27FC236}">
                  <a16:creationId xmlns:a16="http://schemas.microsoft.com/office/drawing/2014/main" id="{EE769C8B-4ABE-C146-98C1-95C804BB6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7" name="Rectangle 42">
              <a:extLst>
                <a:ext uri="{FF2B5EF4-FFF2-40B4-BE49-F238E27FC236}">
                  <a16:creationId xmlns:a16="http://schemas.microsoft.com/office/drawing/2014/main" id="{3A207FC0-A369-7C47-87A6-C686CBB23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8" name="Rectangle 43">
              <a:extLst>
                <a:ext uri="{FF2B5EF4-FFF2-40B4-BE49-F238E27FC236}">
                  <a16:creationId xmlns:a16="http://schemas.microsoft.com/office/drawing/2014/main" id="{167E3CD4-DF25-E64E-AB20-711926E9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49" name="Rectangle 44">
              <a:extLst>
                <a:ext uri="{FF2B5EF4-FFF2-40B4-BE49-F238E27FC236}">
                  <a16:creationId xmlns:a16="http://schemas.microsoft.com/office/drawing/2014/main" id="{1C887167-A9DD-4F46-9B8D-88AFE86C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50" name="Rectangle 45">
              <a:extLst>
                <a:ext uri="{FF2B5EF4-FFF2-40B4-BE49-F238E27FC236}">
                  <a16:creationId xmlns:a16="http://schemas.microsoft.com/office/drawing/2014/main" id="{B75E779F-B824-5B49-9B0D-F42DAFCB4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51" name="Rectangle 46">
              <a:extLst>
                <a:ext uri="{FF2B5EF4-FFF2-40B4-BE49-F238E27FC236}">
                  <a16:creationId xmlns:a16="http://schemas.microsoft.com/office/drawing/2014/main" id="{33700CFC-4852-4A41-98BF-D005F734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80952" name="Rectangle 47">
              <a:extLst>
                <a:ext uri="{FF2B5EF4-FFF2-40B4-BE49-F238E27FC236}">
                  <a16:creationId xmlns:a16="http://schemas.microsoft.com/office/drawing/2014/main" id="{7F41200C-7DF0-764F-947C-7067C4BD0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Load</a:t>
              </a:r>
            </a:p>
          </p:txBody>
        </p:sp>
        <p:sp>
          <p:nvSpPr>
            <p:cNvPr id="80953" name="Rectangle 48">
              <a:extLst>
                <a:ext uri="{FF2B5EF4-FFF2-40B4-BE49-F238E27FC236}">
                  <a16:creationId xmlns:a16="http://schemas.microsoft.com/office/drawing/2014/main" id="{62BFF031-1177-2F42-B039-4D1F42026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80954" name="Rectangle 49">
              <a:extLst>
                <a:ext uri="{FF2B5EF4-FFF2-40B4-BE49-F238E27FC236}">
                  <a16:creationId xmlns:a16="http://schemas.microsoft.com/office/drawing/2014/main" id="{FE31BE0E-C495-8C4A-B082-5435B9F96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Out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80955" name="Line 50">
              <a:extLst>
                <a:ext uri="{FF2B5EF4-FFF2-40B4-BE49-F238E27FC236}">
                  <a16:creationId xmlns:a16="http://schemas.microsoft.com/office/drawing/2014/main" id="{58B29AF6-5AE9-C84B-B6D2-8667E73C1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56" name="Line 51">
              <a:extLst>
                <a:ext uri="{FF2B5EF4-FFF2-40B4-BE49-F238E27FC236}">
                  <a16:creationId xmlns:a16="http://schemas.microsoft.com/office/drawing/2014/main" id="{BE856BBD-CFB9-9349-BBF2-82A143BE3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57" name="Line 52">
              <a:extLst>
                <a:ext uri="{FF2B5EF4-FFF2-40B4-BE49-F238E27FC236}">
                  <a16:creationId xmlns:a16="http://schemas.microsoft.com/office/drawing/2014/main" id="{DBBAC440-A8AE-0E43-9048-1C6364A1E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58" name="Line 53">
              <a:extLst>
                <a:ext uri="{FF2B5EF4-FFF2-40B4-BE49-F238E27FC236}">
                  <a16:creationId xmlns:a16="http://schemas.microsoft.com/office/drawing/2014/main" id="{1F9284F7-E1BD-E941-A9D6-2F9A3517D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59" name="Line 54">
              <a:extLst>
                <a:ext uri="{FF2B5EF4-FFF2-40B4-BE49-F238E27FC236}">
                  <a16:creationId xmlns:a16="http://schemas.microsoft.com/office/drawing/2014/main" id="{F6B40BDB-4A4F-CC4B-AEE5-E0616E9D9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0960" name="Line 55">
              <a:extLst>
                <a:ext uri="{FF2B5EF4-FFF2-40B4-BE49-F238E27FC236}">
                  <a16:creationId xmlns:a16="http://schemas.microsoft.com/office/drawing/2014/main" id="{D8741864-C5BC-2349-9CC7-03EC87E4B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0899" name="Group 57">
            <a:extLst>
              <a:ext uri="{FF2B5EF4-FFF2-40B4-BE49-F238E27FC236}">
                <a16:creationId xmlns:a16="http://schemas.microsoft.com/office/drawing/2014/main" id="{E8C72F8F-C180-7A4A-9AEA-0C564E3D65F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80907" name="Group 4">
              <a:extLst>
                <a:ext uri="{FF2B5EF4-FFF2-40B4-BE49-F238E27FC236}">
                  <a16:creationId xmlns:a16="http://schemas.microsoft.com/office/drawing/2014/main" id="{4B539A62-1590-DB4F-B2FE-384D12A10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80911" name="Rectangle 5">
                <a:extLst>
                  <a:ext uri="{FF2B5EF4-FFF2-40B4-BE49-F238E27FC236}">
                    <a16:creationId xmlns:a16="http://schemas.microsoft.com/office/drawing/2014/main" id="{21159A4B-340C-A54B-868D-6DAD2DA73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 dirty="0">
                    <a:latin typeface="Nanum Myeongjo" panose="02020603020101020101" pitchFamily="18" charset="-127"/>
                  </a:rPr>
                  <a:t>Comb. Logic</a:t>
                </a:r>
              </a:p>
            </p:txBody>
          </p:sp>
          <p:sp>
            <p:nvSpPr>
              <p:cNvPr id="80912" name="Line 6">
                <a:extLst>
                  <a:ext uri="{FF2B5EF4-FFF2-40B4-BE49-F238E27FC236}">
                    <a16:creationId xmlns:a16="http://schemas.microsoft.com/office/drawing/2014/main" id="{C6FC3CDD-C839-A541-96DC-556F83202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13" name="Line 7">
                <a:extLst>
                  <a:ext uri="{FF2B5EF4-FFF2-40B4-BE49-F238E27FC236}">
                    <a16:creationId xmlns:a16="http://schemas.microsoft.com/office/drawing/2014/main" id="{2B435073-E099-3640-B13C-F29677FBC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80914" name="Group 8">
                <a:extLst>
                  <a:ext uri="{FF2B5EF4-FFF2-40B4-BE49-F238E27FC236}">
                    <a16:creationId xmlns:a16="http://schemas.microsoft.com/office/drawing/2014/main" id="{C11B79D6-C4A0-D44D-AEDD-2F73AE882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0931" name="Freeform 9">
                  <a:extLst>
                    <a:ext uri="{FF2B5EF4-FFF2-40B4-BE49-F238E27FC236}">
                      <a16:creationId xmlns:a16="http://schemas.microsoft.com/office/drawing/2014/main" id="{72D05293-0448-5D43-8BB6-9D273DE48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0932" name="Text Box 10">
                  <a:extLst>
                    <a:ext uri="{FF2B5EF4-FFF2-40B4-BE49-F238E27FC236}">
                      <a16:creationId xmlns:a16="http://schemas.microsoft.com/office/drawing/2014/main" id="{37DB9641-8AC0-5E4F-A9F2-DFAED90EA8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80915" name="Line 11">
                <a:extLst>
                  <a:ext uri="{FF2B5EF4-FFF2-40B4-BE49-F238E27FC236}">
                    <a16:creationId xmlns:a16="http://schemas.microsoft.com/office/drawing/2014/main" id="{4865D9B3-7C19-574C-859A-6F0C9194A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16" name="Line 12">
                <a:extLst>
                  <a:ext uri="{FF2B5EF4-FFF2-40B4-BE49-F238E27FC236}">
                    <a16:creationId xmlns:a16="http://schemas.microsoft.com/office/drawing/2014/main" id="{21CFFC13-0EE6-BA47-8A40-A337E28E5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C5898094-7D0D-534A-8689-A59112446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0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</a:rPr>
                  <a:t>0</a:t>
                </a:r>
                <a:endParaRPr lang="en-US" altLang="zh-CN" sz="17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18" name="Line 14">
                <a:extLst>
                  <a:ext uri="{FF2B5EF4-FFF2-40B4-BE49-F238E27FC236}">
                    <a16:creationId xmlns:a16="http://schemas.microsoft.com/office/drawing/2014/main" id="{506E5A60-74AA-C84C-9E6E-AA796C317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19" name="Rectangle 15">
                <a:extLst>
                  <a:ext uri="{FF2B5EF4-FFF2-40B4-BE49-F238E27FC236}">
                    <a16:creationId xmlns:a16="http://schemas.microsoft.com/office/drawing/2014/main" id="{C446CBFE-3A04-8149-9AB4-8A617D7DD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Out</a:t>
                </a:r>
              </a:p>
            </p:txBody>
          </p:sp>
          <p:sp>
            <p:nvSpPr>
              <p:cNvPr id="80920" name="Freeform 16">
                <a:extLst>
                  <a:ext uri="{FF2B5EF4-FFF2-40B4-BE49-F238E27FC236}">
                    <a16:creationId xmlns:a16="http://schemas.microsoft.com/office/drawing/2014/main" id="{02CC25AD-3ABB-5148-8A9A-29AC82F2F16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21" name="AutoShape 17">
                <a:extLst>
                  <a:ext uri="{FF2B5EF4-FFF2-40B4-BE49-F238E27FC236}">
                    <a16:creationId xmlns:a16="http://schemas.microsoft.com/office/drawing/2014/main" id="{BB68ACCF-6880-2F44-9ABC-8446639CD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MUX</a:t>
                </a:r>
              </a:p>
            </p:txBody>
          </p:sp>
          <p:sp>
            <p:nvSpPr>
              <p:cNvPr id="80922" name="Freeform 18">
                <a:extLst>
                  <a:ext uri="{FF2B5EF4-FFF2-40B4-BE49-F238E27FC236}">
                    <a16:creationId xmlns:a16="http://schemas.microsoft.com/office/drawing/2014/main" id="{3815C445-B943-2449-9351-51503D312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58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23" name="Rectangle 19">
                <a:extLst>
                  <a:ext uri="{FF2B5EF4-FFF2-40B4-BE49-F238E27FC236}">
                    <a16:creationId xmlns:a16="http://schemas.microsoft.com/office/drawing/2014/main" id="{A8AA9CBB-79CE-5145-BD99-867E394A8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0</a:t>
                </a:r>
                <a:endParaRPr lang="en-US" altLang="zh-CN" sz="15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24" name="Rectangle 20">
                <a:extLst>
                  <a:ext uri="{FF2B5EF4-FFF2-40B4-BE49-F238E27FC236}">
                    <a16:creationId xmlns:a16="http://schemas.microsoft.com/office/drawing/2014/main" id="{04115DE8-F57D-384E-AFE4-73D173CD8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80925" name="Rectangle 21">
                <a:extLst>
                  <a:ext uri="{FF2B5EF4-FFF2-40B4-BE49-F238E27FC236}">
                    <a16:creationId xmlns:a16="http://schemas.microsoft.com/office/drawing/2014/main" id="{B5B96323-C106-9C45-813C-148F0B1D7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26" name="Line 22">
                <a:extLst>
                  <a:ext uri="{FF2B5EF4-FFF2-40B4-BE49-F238E27FC236}">
                    <a16:creationId xmlns:a16="http://schemas.microsoft.com/office/drawing/2014/main" id="{AB734B9B-550B-D843-9A5C-37EC4022E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27" name="Text Box 23">
                <a:extLst>
                  <a:ext uri="{FF2B5EF4-FFF2-40B4-BE49-F238E27FC236}">
                    <a16:creationId xmlns:a16="http://schemas.microsoft.com/office/drawing/2014/main" id="{4A4F1C4D-9D01-484E-AECF-8BCB81ED40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6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Clock</a:t>
                </a:r>
              </a:p>
            </p:txBody>
          </p:sp>
          <p:sp>
            <p:nvSpPr>
              <p:cNvPr id="80928" name="Freeform 24">
                <a:extLst>
                  <a:ext uri="{FF2B5EF4-FFF2-40B4-BE49-F238E27FC236}">
                    <a16:creationId xmlns:a16="http://schemas.microsoft.com/office/drawing/2014/main" id="{B0D9E475-9C46-5F43-AA3C-5CEC5150B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661"/>
                <a:ext cx="1822" cy="290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0929" name="Rectangle 25">
                <a:extLst>
                  <a:ext uri="{FF2B5EF4-FFF2-40B4-BE49-F238E27FC236}">
                    <a16:creationId xmlns:a16="http://schemas.microsoft.com/office/drawing/2014/main" id="{AD059264-CB37-9445-A393-8923D8C02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In</a:t>
                </a:r>
              </a:p>
            </p:txBody>
          </p:sp>
          <p:sp>
            <p:nvSpPr>
              <p:cNvPr id="80930" name="Rectangle 26">
                <a:extLst>
                  <a:ext uri="{FF2B5EF4-FFF2-40B4-BE49-F238E27FC236}">
                    <a16:creationId xmlns:a16="http://schemas.microsoft.com/office/drawing/2014/main" id="{042F0176-2279-104A-9222-D55BB2DC1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D11F2AF0-1B23-B941-803D-BD4CA0C93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58201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1</a:t>
              </a:r>
              <a:endParaRPr lang="en-US" altLang="zh-CN" sz="17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3760969A-662A-CE42-B352-0E381251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430" y="2895600"/>
              <a:ext cx="884190" cy="650875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+X</a:t>
              </a:r>
              <a:r>
                <a:rPr lang="en-US" altLang="zh-CN" sz="1800" b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1</a:t>
              </a: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+X</a:t>
              </a:r>
              <a:r>
                <a:rPr lang="en-US" altLang="zh-CN" sz="1800" b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1</a:t>
              </a:r>
              <a:endParaRPr lang="en-US" altLang="zh-CN" sz="17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23743D78-6773-E741-AC46-FDCE328C2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157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A0AF9A1D-9AB2-8042-9BAB-3D69199F2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B03BFFF0-DC66-B849-83EA-B640A302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E6F36B3B-6AD4-704D-AEE7-50929C854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5822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E1393093-20E3-CD44-B77C-DE6385C7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0904" name="Text Box 62">
            <a:extLst>
              <a:ext uri="{FF2B5EF4-FFF2-40B4-BE49-F238E27FC236}">
                <a16:creationId xmlns:a16="http://schemas.microsoft.com/office/drawing/2014/main" id="{CC0A77D4-C621-0146-B665-853602EAA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4424363"/>
            <a:ext cx="217487" cy="2677656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63D4D3B1-CF86-FF44-813A-44058E6AF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28956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D4062ED0-908A-B64C-8FC4-DEB99D33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D2193E4D-1079-9D48-B694-C2CA67E65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82946" name="Group 27">
            <a:extLst>
              <a:ext uri="{FF2B5EF4-FFF2-40B4-BE49-F238E27FC236}">
                <a16:creationId xmlns:a16="http://schemas.microsoft.com/office/drawing/2014/main" id="{7CA0101F-6DBC-5747-BB4D-F5068648A67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56049"/>
            <a:ext cx="6118225" cy="2024126"/>
            <a:chOff x="1440" y="2567"/>
            <a:chExt cx="3552" cy="1273"/>
          </a:xfrm>
        </p:grpSpPr>
        <p:sp>
          <p:nvSpPr>
            <p:cNvPr id="82982" name="Freeform 28">
              <a:extLst>
                <a:ext uri="{FF2B5EF4-FFF2-40B4-BE49-F238E27FC236}">
                  <a16:creationId xmlns:a16="http://schemas.microsoft.com/office/drawing/2014/main" id="{ED039998-943B-3449-AF84-033E63506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3" name="Freeform 29">
              <a:extLst>
                <a:ext uri="{FF2B5EF4-FFF2-40B4-BE49-F238E27FC236}">
                  <a16:creationId xmlns:a16="http://schemas.microsoft.com/office/drawing/2014/main" id="{32717E11-D31F-3149-931A-D84073B9C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4" name="Freeform 30">
              <a:extLst>
                <a:ext uri="{FF2B5EF4-FFF2-40B4-BE49-F238E27FC236}">
                  <a16:creationId xmlns:a16="http://schemas.microsoft.com/office/drawing/2014/main" id="{99E9F7A5-E51E-724F-8330-682967740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5" name="Freeform 31">
              <a:extLst>
                <a:ext uri="{FF2B5EF4-FFF2-40B4-BE49-F238E27FC236}">
                  <a16:creationId xmlns:a16="http://schemas.microsoft.com/office/drawing/2014/main" id="{CE3FB2F0-BD5E-5748-B8EA-4640A160A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6" name="Freeform 32">
              <a:extLst>
                <a:ext uri="{FF2B5EF4-FFF2-40B4-BE49-F238E27FC236}">
                  <a16:creationId xmlns:a16="http://schemas.microsoft.com/office/drawing/2014/main" id="{0BC75F93-8960-214F-AAF6-116C6F53C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7" name="Freeform 33">
              <a:extLst>
                <a:ext uri="{FF2B5EF4-FFF2-40B4-BE49-F238E27FC236}">
                  <a16:creationId xmlns:a16="http://schemas.microsoft.com/office/drawing/2014/main" id="{A60D24AA-AB98-3249-88CE-0A4549C43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55"/>
              <a:ext cx="54" cy="290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8" name="Rectangle 34">
              <a:extLst>
                <a:ext uri="{FF2B5EF4-FFF2-40B4-BE49-F238E27FC236}">
                  <a16:creationId xmlns:a16="http://schemas.microsoft.com/office/drawing/2014/main" id="{F9A2CEF0-4C0D-8348-8D43-B6CAB9541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9" name="Rectangle 35">
              <a:extLst>
                <a:ext uri="{FF2B5EF4-FFF2-40B4-BE49-F238E27FC236}">
                  <a16:creationId xmlns:a16="http://schemas.microsoft.com/office/drawing/2014/main" id="{EEB1E364-10C2-FE4B-B9E2-38D21531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0" name="Rectangle 36">
              <a:extLst>
                <a:ext uri="{FF2B5EF4-FFF2-40B4-BE49-F238E27FC236}">
                  <a16:creationId xmlns:a16="http://schemas.microsoft.com/office/drawing/2014/main" id="{020D7FE8-3D3B-7F48-828F-ED1F1AC3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1" name="Rectangle 37">
              <a:extLst>
                <a:ext uri="{FF2B5EF4-FFF2-40B4-BE49-F238E27FC236}">
                  <a16:creationId xmlns:a16="http://schemas.microsoft.com/office/drawing/2014/main" id="{8F956371-068D-1643-B4DD-2C7BC36C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2" name="Rectangle 38">
              <a:extLst>
                <a:ext uri="{FF2B5EF4-FFF2-40B4-BE49-F238E27FC236}">
                  <a16:creationId xmlns:a16="http://schemas.microsoft.com/office/drawing/2014/main" id="{D0FF2E74-7734-A745-A6D5-11DF852C9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3" name="Rectangle 39">
              <a:extLst>
                <a:ext uri="{FF2B5EF4-FFF2-40B4-BE49-F238E27FC236}">
                  <a16:creationId xmlns:a16="http://schemas.microsoft.com/office/drawing/2014/main" id="{9F43852F-55A3-CD4D-9802-41FE51299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4" name="Rectangle 40">
              <a:extLst>
                <a:ext uri="{FF2B5EF4-FFF2-40B4-BE49-F238E27FC236}">
                  <a16:creationId xmlns:a16="http://schemas.microsoft.com/office/drawing/2014/main" id="{D72C4CF0-04BD-BA4A-850F-2519BA99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5" name="Rectangle 41">
              <a:extLst>
                <a:ext uri="{FF2B5EF4-FFF2-40B4-BE49-F238E27FC236}">
                  <a16:creationId xmlns:a16="http://schemas.microsoft.com/office/drawing/2014/main" id="{E74A2885-A441-CA41-9B1E-785C6EB3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6" name="Rectangle 42">
              <a:extLst>
                <a:ext uri="{FF2B5EF4-FFF2-40B4-BE49-F238E27FC236}">
                  <a16:creationId xmlns:a16="http://schemas.microsoft.com/office/drawing/2014/main" id="{A9B827C7-D886-8641-84AE-9E6C7D09D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7" name="Rectangle 43">
              <a:extLst>
                <a:ext uri="{FF2B5EF4-FFF2-40B4-BE49-F238E27FC236}">
                  <a16:creationId xmlns:a16="http://schemas.microsoft.com/office/drawing/2014/main" id="{B6D87442-7862-7246-9AE3-F7B5B5AB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8" name="Rectangle 44">
              <a:extLst>
                <a:ext uri="{FF2B5EF4-FFF2-40B4-BE49-F238E27FC236}">
                  <a16:creationId xmlns:a16="http://schemas.microsoft.com/office/drawing/2014/main" id="{1857E90C-5CE7-C847-A02C-1F784BB47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99" name="Rectangle 45">
              <a:extLst>
                <a:ext uri="{FF2B5EF4-FFF2-40B4-BE49-F238E27FC236}">
                  <a16:creationId xmlns:a16="http://schemas.microsoft.com/office/drawing/2014/main" id="{4A968CEA-BD43-6D41-97A0-61947616C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00" name="Rectangle 46">
              <a:extLst>
                <a:ext uri="{FF2B5EF4-FFF2-40B4-BE49-F238E27FC236}">
                  <a16:creationId xmlns:a16="http://schemas.microsoft.com/office/drawing/2014/main" id="{52C62E85-87B1-F847-8ED1-1AD2C0D3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83001" name="Rectangle 47">
              <a:extLst>
                <a:ext uri="{FF2B5EF4-FFF2-40B4-BE49-F238E27FC236}">
                  <a16:creationId xmlns:a16="http://schemas.microsoft.com/office/drawing/2014/main" id="{B95AFE8C-69F1-B545-A8B8-81C6B52A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Load</a:t>
              </a:r>
            </a:p>
          </p:txBody>
        </p:sp>
        <p:sp>
          <p:nvSpPr>
            <p:cNvPr id="83002" name="Rectangle 48">
              <a:extLst>
                <a:ext uri="{FF2B5EF4-FFF2-40B4-BE49-F238E27FC236}">
                  <a16:creationId xmlns:a16="http://schemas.microsoft.com/office/drawing/2014/main" id="{8392D855-7E73-5445-BF04-6247CBBD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83003" name="Rectangle 49">
              <a:extLst>
                <a:ext uri="{FF2B5EF4-FFF2-40B4-BE49-F238E27FC236}">
                  <a16:creationId xmlns:a16="http://schemas.microsoft.com/office/drawing/2014/main" id="{AB81AC3E-00D2-C74F-BEE7-F30AC461A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Out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04" name="Line 50">
              <a:extLst>
                <a:ext uri="{FF2B5EF4-FFF2-40B4-BE49-F238E27FC236}">
                  <a16:creationId xmlns:a16="http://schemas.microsoft.com/office/drawing/2014/main" id="{E25EEDBC-200C-9741-B2EC-D01B411C7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3005" name="Line 51">
              <a:extLst>
                <a:ext uri="{FF2B5EF4-FFF2-40B4-BE49-F238E27FC236}">
                  <a16:creationId xmlns:a16="http://schemas.microsoft.com/office/drawing/2014/main" id="{6098C15B-9E98-5740-B505-CA1C9159D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3006" name="Line 52">
              <a:extLst>
                <a:ext uri="{FF2B5EF4-FFF2-40B4-BE49-F238E27FC236}">
                  <a16:creationId xmlns:a16="http://schemas.microsoft.com/office/drawing/2014/main" id="{0D8813E6-3F44-2444-8272-D1DE16B6B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3007" name="Line 53">
              <a:extLst>
                <a:ext uri="{FF2B5EF4-FFF2-40B4-BE49-F238E27FC236}">
                  <a16:creationId xmlns:a16="http://schemas.microsoft.com/office/drawing/2014/main" id="{48E8ABFA-0EDF-DB4B-A69B-C9A0A9B8C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3008" name="Line 54">
              <a:extLst>
                <a:ext uri="{FF2B5EF4-FFF2-40B4-BE49-F238E27FC236}">
                  <a16:creationId xmlns:a16="http://schemas.microsoft.com/office/drawing/2014/main" id="{1DD931F4-6A9A-1248-8499-16DFA6D93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3009" name="Line 55">
              <a:extLst>
                <a:ext uri="{FF2B5EF4-FFF2-40B4-BE49-F238E27FC236}">
                  <a16:creationId xmlns:a16="http://schemas.microsoft.com/office/drawing/2014/main" id="{1C82D9D2-C767-F449-B289-FE7749F69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2947" name="Group 57">
            <a:extLst>
              <a:ext uri="{FF2B5EF4-FFF2-40B4-BE49-F238E27FC236}">
                <a16:creationId xmlns:a16="http://schemas.microsoft.com/office/drawing/2014/main" id="{12D61E4B-3D84-2940-A08C-2487816B62B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82956" name="Group 4">
              <a:extLst>
                <a:ext uri="{FF2B5EF4-FFF2-40B4-BE49-F238E27FC236}">
                  <a16:creationId xmlns:a16="http://schemas.microsoft.com/office/drawing/2014/main" id="{5CE00A2E-5937-EF40-B23B-22E576E93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82960" name="Rectangle 5">
                <a:extLst>
                  <a:ext uri="{FF2B5EF4-FFF2-40B4-BE49-F238E27FC236}">
                    <a16:creationId xmlns:a16="http://schemas.microsoft.com/office/drawing/2014/main" id="{0F21171C-5ACD-DB43-AE42-2A322134B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 dirty="0">
                    <a:latin typeface="Nanum Myeongjo" panose="02020603020101020101" pitchFamily="18" charset="-127"/>
                  </a:rPr>
                  <a:t>Comb. Logic</a:t>
                </a:r>
              </a:p>
            </p:txBody>
          </p:sp>
          <p:sp>
            <p:nvSpPr>
              <p:cNvPr id="82961" name="Line 6">
                <a:extLst>
                  <a:ext uri="{FF2B5EF4-FFF2-40B4-BE49-F238E27FC236}">
                    <a16:creationId xmlns:a16="http://schemas.microsoft.com/office/drawing/2014/main" id="{77994EC0-4D48-164E-8A8B-30E18F8F0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62" name="Line 7">
                <a:extLst>
                  <a:ext uri="{FF2B5EF4-FFF2-40B4-BE49-F238E27FC236}">
                    <a16:creationId xmlns:a16="http://schemas.microsoft.com/office/drawing/2014/main" id="{D61E8FBA-CD35-9F47-96E0-E823F0E5B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82963" name="Group 8">
                <a:extLst>
                  <a:ext uri="{FF2B5EF4-FFF2-40B4-BE49-F238E27FC236}">
                    <a16:creationId xmlns:a16="http://schemas.microsoft.com/office/drawing/2014/main" id="{7F9B6605-A083-804C-80E7-BC5B2AD5D3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2980" name="Freeform 9">
                  <a:extLst>
                    <a:ext uri="{FF2B5EF4-FFF2-40B4-BE49-F238E27FC236}">
                      <a16:creationId xmlns:a16="http://schemas.microsoft.com/office/drawing/2014/main" id="{9555E551-5D88-4947-84E5-77727E4FA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2981" name="Text Box 10">
                  <a:extLst>
                    <a:ext uri="{FF2B5EF4-FFF2-40B4-BE49-F238E27FC236}">
                      <a16:creationId xmlns:a16="http://schemas.microsoft.com/office/drawing/2014/main" id="{C822952B-DE2E-DA4E-B233-866741A95C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82964" name="Line 11">
                <a:extLst>
                  <a:ext uri="{FF2B5EF4-FFF2-40B4-BE49-F238E27FC236}">
                    <a16:creationId xmlns:a16="http://schemas.microsoft.com/office/drawing/2014/main" id="{8944E3FE-2725-1547-B82A-2927233A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65" name="Line 12">
                <a:extLst>
                  <a:ext uri="{FF2B5EF4-FFF2-40B4-BE49-F238E27FC236}">
                    <a16:creationId xmlns:a16="http://schemas.microsoft.com/office/drawing/2014/main" id="{FE4EA847-99E3-694A-8697-38C9C0B7F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8102877D-DD0B-1149-A951-32B5A4351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0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</a:rPr>
                  <a:t>0</a:t>
                </a:r>
                <a:endParaRPr lang="en-US" altLang="zh-CN" sz="17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67" name="Line 14">
                <a:extLst>
                  <a:ext uri="{FF2B5EF4-FFF2-40B4-BE49-F238E27FC236}">
                    <a16:creationId xmlns:a16="http://schemas.microsoft.com/office/drawing/2014/main" id="{FA6B0150-F0C4-9B43-A67B-3FA3E5704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68" name="Rectangle 15">
                <a:extLst>
                  <a:ext uri="{FF2B5EF4-FFF2-40B4-BE49-F238E27FC236}">
                    <a16:creationId xmlns:a16="http://schemas.microsoft.com/office/drawing/2014/main" id="{55FCB967-54D0-F148-AD25-D712B3449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Out</a:t>
                </a:r>
              </a:p>
            </p:txBody>
          </p:sp>
          <p:sp>
            <p:nvSpPr>
              <p:cNvPr id="82969" name="Freeform 16">
                <a:extLst>
                  <a:ext uri="{FF2B5EF4-FFF2-40B4-BE49-F238E27FC236}">
                    <a16:creationId xmlns:a16="http://schemas.microsoft.com/office/drawing/2014/main" id="{9B0917C7-EA73-BC43-A6F0-85BCE8B1C4B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70" name="AutoShape 17">
                <a:extLst>
                  <a:ext uri="{FF2B5EF4-FFF2-40B4-BE49-F238E27FC236}">
                    <a16:creationId xmlns:a16="http://schemas.microsoft.com/office/drawing/2014/main" id="{CCD86966-1D3A-4F4F-9E34-909A4A2A3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MUX</a:t>
                </a:r>
              </a:p>
            </p:txBody>
          </p:sp>
          <p:sp>
            <p:nvSpPr>
              <p:cNvPr id="82971" name="Freeform 18">
                <a:extLst>
                  <a:ext uri="{FF2B5EF4-FFF2-40B4-BE49-F238E27FC236}">
                    <a16:creationId xmlns:a16="http://schemas.microsoft.com/office/drawing/2014/main" id="{A17F14AC-5905-FF45-91A8-0CC303AE8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58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72" name="Rectangle 19">
                <a:extLst>
                  <a:ext uri="{FF2B5EF4-FFF2-40B4-BE49-F238E27FC236}">
                    <a16:creationId xmlns:a16="http://schemas.microsoft.com/office/drawing/2014/main" id="{4FFC2B5E-BA3D-3143-BCCF-85C153D2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0</a:t>
                </a:r>
                <a:endParaRPr lang="en-US" altLang="zh-CN" sz="15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73" name="Rectangle 20">
                <a:extLst>
                  <a:ext uri="{FF2B5EF4-FFF2-40B4-BE49-F238E27FC236}">
                    <a16:creationId xmlns:a16="http://schemas.microsoft.com/office/drawing/2014/main" id="{E42022B1-6B41-714A-9E96-01148D4A0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82974" name="Rectangle 21">
                <a:extLst>
                  <a:ext uri="{FF2B5EF4-FFF2-40B4-BE49-F238E27FC236}">
                    <a16:creationId xmlns:a16="http://schemas.microsoft.com/office/drawing/2014/main" id="{72E18306-63D1-D64B-A5B0-37183B4BA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75" name="Line 22">
                <a:extLst>
                  <a:ext uri="{FF2B5EF4-FFF2-40B4-BE49-F238E27FC236}">
                    <a16:creationId xmlns:a16="http://schemas.microsoft.com/office/drawing/2014/main" id="{CB6AE25C-622B-6F4E-BE50-7BB0D1012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76" name="Text Box 23">
                <a:extLst>
                  <a:ext uri="{FF2B5EF4-FFF2-40B4-BE49-F238E27FC236}">
                    <a16:creationId xmlns:a16="http://schemas.microsoft.com/office/drawing/2014/main" id="{BC064B06-98DF-E24F-A17D-026738A72F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6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Clock</a:t>
                </a:r>
              </a:p>
            </p:txBody>
          </p:sp>
          <p:sp>
            <p:nvSpPr>
              <p:cNvPr id="82977" name="Freeform 24">
                <a:extLst>
                  <a:ext uri="{FF2B5EF4-FFF2-40B4-BE49-F238E27FC236}">
                    <a16:creationId xmlns:a16="http://schemas.microsoft.com/office/drawing/2014/main" id="{997B6EA3-BE1C-6249-8FF4-01894846C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661"/>
                <a:ext cx="1822" cy="290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2978" name="Rectangle 25">
                <a:extLst>
                  <a:ext uri="{FF2B5EF4-FFF2-40B4-BE49-F238E27FC236}">
                    <a16:creationId xmlns:a16="http://schemas.microsoft.com/office/drawing/2014/main" id="{61A4A984-EC97-3249-BAB5-A783BD4C9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In</a:t>
                </a:r>
              </a:p>
            </p:txBody>
          </p:sp>
          <p:sp>
            <p:nvSpPr>
              <p:cNvPr id="82979" name="Rectangle 26">
                <a:extLst>
                  <a:ext uri="{FF2B5EF4-FFF2-40B4-BE49-F238E27FC236}">
                    <a16:creationId xmlns:a16="http://schemas.microsoft.com/office/drawing/2014/main" id="{E69783FB-81AF-A440-B451-F5D65E95A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3D72FE9A-D775-8A4B-885A-3E93B6AF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69420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2</a:t>
              </a:r>
              <a:endParaRPr lang="en-US" altLang="zh-CN" sz="17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751BD235-88AD-DF4A-A2BE-316872543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430" y="2895600"/>
              <a:ext cx="884190" cy="650875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+X</a:t>
              </a:r>
              <a:r>
                <a:rPr lang="en-US" altLang="zh-CN" sz="1800" b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1</a:t>
              </a: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+X</a:t>
              </a:r>
              <a:r>
                <a:rPr lang="en-US" altLang="zh-CN" sz="1800" b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2</a:t>
              </a:r>
              <a:endParaRPr lang="en-US" altLang="zh-CN" sz="17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19C8D8F8-C206-0B4B-9FA1-385510E27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157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F3D9494D-6948-B74A-BF62-0EC105A6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C2EB1907-802C-D648-892E-EBAD25D3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57A04D91-C750-E74F-AA85-3397DD37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5822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549A6666-BD5E-E640-8895-2486B212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2952" name="Text Box 62">
            <a:extLst>
              <a:ext uri="{FF2B5EF4-FFF2-40B4-BE49-F238E27FC236}">
                <a16:creationId xmlns:a16="http://schemas.microsoft.com/office/drawing/2014/main" id="{D8F03AEF-2DBA-9B42-91C4-9D0A557C8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4424363"/>
            <a:ext cx="217487" cy="2677656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72B9C0FB-61FC-6945-B417-8D9B9E9B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28956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1E4A22E2-F1DD-754C-BE0B-346914AD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E15D28FA-DD37-E64A-90E0-4FECEE56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6F2ECFEE-AE6B-F94D-894A-64917394F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84994" name="Group 27">
            <a:extLst>
              <a:ext uri="{FF2B5EF4-FFF2-40B4-BE49-F238E27FC236}">
                <a16:creationId xmlns:a16="http://schemas.microsoft.com/office/drawing/2014/main" id="{CF95CB0A-C351-4C44-8F4F-12995AA6697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56049"/>
            <a:ext cx="6118225" cy="2024126"/>
            <a:chOff x="1440" y="2567"/>
            <a:chExt cx="3552" cy="1273"/>
          </a:xfrm>
        </p:grpSpPr>
        <p:sp>
          <p:nvSpPr>
            <p:cNvPr id="85031" name="Freeform 28">
              <a:extLst>
                <a:ext uri="{FF2B5EF4-FFF2-40B4-BE49-F238E27FC236}">
                  <a16:creationId xmlns:a16="http://schemas.microsoft.com/office/drawing/2014/main" id="{401C3E6A-8EB6-F843-B3F5-329CB95E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32" name="Freeform 29">
              <a:extLst>
                <a:ext uri="{FF2B5EF4-FFF2-40B4-BE49-F238E27FC236}">
                  <a16:creationId xmlns:a16="http://schemas.microsoft.com/office/drawing/2014/main" id="{0617A9D3-4708-4D4C-99CD-848FDF547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33" name="Freeform 30">
              <a:extLst>
                <a:ext uri="{FF2B5EF4-FFF2-40B4-BE49-F238E27FC236}">
                  <a16:creationId xmlns:a16="http://schemas.microsoft.com/office/drawing/2014/main" id="{98D622DB-7C7B-8E47-BE5E-945E0CD6E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34" name="Freeform 31">
              <a:extLst>
                <a:ext uri="{FF2B5EF4-FFF2-40B4-BE49-F238E27FC236}">
                  <a16:creationId xmlns:a16="http://schemas.microsoft.com/office/drawing/2014/main" id="{7FC90169-BAAD-A242-BBA0-609F613D3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35" name="Freeform 32">
              <a:extLst>
                <a:ext uri="{FF2B5EF4-FFF2-40B4-BE49-F238E27FC236}">
                  <a16:creationId xmlns:a16="http://schemas.microsoft.com/office/drawing/2014/main" id="{C855B646-ACBD-204D-B142-F5FAE9C4A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36" name="Freeform 33">
              <a:extLst>
                <a:ext uri="{FF2B5EF4-FFF2-40B4-BE49-F238E27FC236}">
                  <a16:creationId xmlns:a16="http://schemas.microsoft.com/office/drawing/2014/main" id="{890760B3-F1F5-B747-AC4A-471DD0B38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55"/>
              <a:ext cx="54" cy="290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37" name="Rectangle 34">
              <a:extLst>
                <a:ext uri="{FF2B5EF4-FFF2-40B4-BE49-F238E27FC236}">
                  <a16:creationId xmlns:a16="http://schemas.microsoft.com/office/drawing/2014/main" id="{DB9F5D65-F354-854C-9205-CD00C8E0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38" name="Rectangle 35">
              <a:extLst>
                <a:ext uri="{FF2B5EF4-FFF2-40B4-BE49-F238E27FC236}">
                  <a16:creationId xmlns:a16="http://schemas.microsoft.com/office/drawing/2014/main" id="{5F07AC5A-282B-4443-89B7-A5C34692E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39" name="Rectangle 36">
              <a:extLst>
                <a:ext uri="{FF2B5EF4-FFF2-40B4-BE49-F238E27FC236}">
                  <a16:creationId xmlns:a16="http://schemas.microsoft.com/office/drawing/2014/main" id="{778EC7FB-E4A3-6F49-9F4B-69DA4925E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0" name="Rectangle 37">
              <a:extLst>
                <a:ext uri="{FF2B5EF4-FFF2-40B4-BE49-F238E27FC236}">
                  <a16:creationId xmlns:a16="http://schemas.microsoft.com/office/drawing/2014/main" id="{05D65BCE-63A3-4D42-A3D8-2551311A7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1" name="Rectangle 38">
              <a:extLst>
                <a:ext uri="{FF2B5EF4-FFF2-40B4-BE49-F238E27FC236}">
                  <a16:creationId xmlns:a16="http://schemas.microsoft.com/office/drawing/2014/main" id="{E9427B76-2C82-4A46-AD54-B3A782541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2" name="Rectangle 39">
              <a:extLst>
                <a:ext uri="{FF2B5EF4-FFF2-40B4-BE49-F238E27FC236}">
                  <a16:creationId xmlns:a16="http://schemas.microsoft.com/office/drawing/2014/main" id="{3384CBE4-B3F5-C94D-B5A1-4F786E21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3" name="Rectangle 40">
              <a:extLst>
                <a:ext uri="{FF2B5EF4-FFF2-40B4-BE49-F238E27FC236}">
                  <a16:creationId xmlns:a16="http://schemas.microsoft.com/office/drawing/2014/main" id="{ABF0476A-52FE-A140-BD6B-9596C973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4" name="Rectangle 41">
              <a:extLst>
                <a:ext uri="{FF2B5EF4-FFF2-40B4-BE49-F238E27FC236}">
                  <a16:creationId xmlns:a16="http://schemas.microsoft.com/office/drawing/2014/main" id="{6EC867A5-C63F-BE47-88DB-B8AA358E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5" name="Rectangle 42">
              <a:extLst>
                <a:ext uri="{FF2B5EF4-FFF2-40B4-BE49-F238E27FC236}">
                  <a16:creationId xmlns:a16="http://schemas.microsoft.com/office/drawing/2014/main" id="{BA83495D-C0DF-3F4D-92BC-4C564765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6" name="Rectangle 43">
              <a:extLst>
                <a:ext uri="{FF2B5EF4-FFF2-40B4-BE49-F238E27FC236}">
                  <a16:creationId xmlns:a16="http://schemas.microsoft.com/office/drawing/2014/main" id="{5E7A4D7D-2A7D-9948-9A2C-2FE874F2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7" name="Rectangle 44">
              <a:extLst>
                <a:ext uri="{FF2B5EF4-FFF2-40B4-BE49-F238E27FC236}">
                  <a16:creationId xmlns:a16="http://schemas.microsoft.com/office/drawing/2014/main" id="{9539C08A-2B7F-9441-8570-5622769EC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8" name="Rectangle 45">
              <a:extLst>
                <a:ext uri="{FF2B5EF4-FFF2-40B4-BE49-F238E27FC236}">
                  <a16:creationId xmlns:a16="http://schemas.microsoft.com/office/drawing/2014/main" id="{F8D4206E-C126-3248-B118-1536022A5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49" name="Rectangle 46">
              <a:extLst>
                <a:ext uri="{FF2B5EF4-FFF2-40B4-BE49-F238E27FC236}">
                  <a16:creationId xmlns:a16="http://schemas.microsoft.com/office/drawing/2014/main" id="{72922982-9948-9D46-900D-C99C01B03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85050" name="Rectangle 47">
              <a:extLst>
                <a:ext uri="{FF2B5EF4-FFF2-40B4-BE49-F238E27FC236}">
                  <a16:creationId xmlns:a16="http://schemas.microsoft.com/office/drawing/2014/main" id="{5476D004-650F-5446-A4CB-14EA481E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Load</a:t>
              </a:r>
            </a:p>
          </p:txBody>
        </p:sp>
        <p:sp>
          <p:nvSpPr>
            <p:cNvPr id="85051" name="Rectangle 48">
              <a:extLst>
                <a:ext uri="{FF2B5EF4-FFF2-40B4-BE49-F238E27FC236}">
                  <a16:creationId xmlns:a16="http://schemas.microsoft.com/office/drawing/2014/main" id="{3BDDD15A-E2E6-8D4F-9D82-3F7B38A2C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85052" name="Rectangle 49">
              <a:extLst>
                <a:ext uri="{FF2B5EF4-FFF2-40B4-BE49-F238E27FC236}">
                  <a16:creationId xmlns:a16="http://schemas.microsoft.com/office/drawing/2014/main" id="{9A70B236-FA8F-B844-87C2-B31155ED9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Out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53" name="Line 50">
              <a:extLst>
                <a:ext uri="{FF2B5EF4-FFF2-40B4-BE49-F238E27FC236}">
                  <a16:creationId xmlns:a16="http://schemas.microsoft.com/office/drawing/2014/main" id="{A72ABA08-B40D-354B-94AD-210B1993B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54" name="Line 51">
              <a:extLst>
                <a:ext uri="{FF2B5EF4-FFF2-40B4-BE49-F238E27FC236}">
                  <a16:creationId xmlns:a16="http://schemas.microsoft.com/office/drawing/2014/main" id="{6D94F4E2-83D3-6043-B7F7-3D31AFF00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55" name="Line 52">
              <a:extLst>
                <a:ext uri="{FF2B5EF4-FFF2-40B4-BE49-F238E27FC236}">
                  <a16:creationId xmlns:a16="http://schemas.microsoft.com/office/drawing/2014/main" id="{5BA34118-D739-C04F-8062-0EF061F53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56" name="Line 53">
              <a:extLst>
                <a:ext uri="{FF2B5EF4-FFF2-40B4-BE49-F238E27FC236}">
                  <a16:creationId xmlns:a16="http://schemas.microsoft.com/office/drawing/2014/main" id="{2F420540-0D31-F84D-8A47-0C95FE59B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57" name="Line 54">
              <a:extLst>
                <a:ext uri="{FF2B5EF4-FFF2-40B4-BE49-F238E27FC236}">
                  <a16:creationId xmlns:a16="http://schemas.microsoft.com/office/drawing/2014/main" id="{6BC018F2-B3A7-D24B-B3D0-E861257F1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5058" name="Line 55">
              <a:extLst>
                <a:ext uri="{FF2B5EF4-FFF2-40B4-BE49-F238E27FC236}">
                  <a16:creationId xmlns:a16="http://schemas.microsoft.com/office/drawing/2014/main" id="{CC22DFFD-84C0-9A46-9ABE-112AEED9B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4995" name="Group 57">
            <a:extLst>
              <a:ext uri="{FF2B5EF4-FFF2-40B4-BE49-F238E27FC236}">
                <a16:creationId xmlns:a16="http://schemas.microsoft.com/office/drawing/2014/main" id="{67D96F32-A285-2443-98FD-AAAD7CB7DB6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85005" name="Group 4">
              <a:extLst>
                <a:ext uri="{FF2B5EF4-FFF2-40B4-BE49-F238E27FC236}">
                  <a16:creationId xmlns:a16="http://schemas.microsoft.com/office/drawing/2014/main" id="{31591AC7-9B17-8C4C-AF30-16F6C5C95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85009" name="Rectangle 5">
                <a:extLst>
                  <a:ext uri="{FF2B5EF4-FFF2-40B4-BE49-F238E27FC236}">
                    <a16:creationId xmlns:a16="http://schemas.microsoft.com/office/drawing/2014/main" id="{DAA5B3B7-A61E-8D43-B7D4-B0BB2A44A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 dirty="0">
                    <a:latin typeface="Nanum Myeongjo" panose="02020603020101020101" pitchFamily="18" charset="-127"/>
                  </a:rPr>
                  <a:t>Comb. Logic</a:t>
                </a:r>
              </a:p>
            </p:txBody>
          </p:sp>
          <p:sp>
            <p:nvSpPr>
              <p:cNvPr id="85010" name="Line 6">
                <a:extLst>
                  <a:ext uri="{FF2B5EF4-FFF2-40B4-BE49-F238E27FC236}">
                    <a16:creationId xmlns:a16="http://schemas.microsoft.com/office/drawing/2014/main" id="{68C078A9-41D0-6247-9437-E73C244B7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1" name="Line 7">
                <a:extLst>
                  <a:ext uri="{FF2B5EF4-FFF2-40B4-BE49-F238E27FC236}">
                    <a16:creationId xmlns:a16="http://schemas.microsoft.com/office/drawing/2014/main" id="{3F86D8E1-F6D3-1F40-9E70-1A1E8C4BD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85012" name="Group 8">
                <a:extLst>
                  <a:ext uri="{FF2B5EF4-FFF2-40B4-BE49-F238E27FC236}">
                    <a16:creationId xmlns:a16="http://schemas.microsoft.com/office/drawing/2014/main" id="{402A7A99-69AF-3249-9046-B044909C0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5029" name="Freeform 9">
                  <a:extLst>
                    <a:ext uri="{FF2B5EF4-FFF2-40B4-BE49-F238E27FC236}">
                      <a16:creationId xmlns:a16="http://schemas.microsoft.com/office/drawing/2014/main" id="{BCB47DC2-69F4-1C41-8EA7-0C27D5F43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5030" name="Text Box 10">
                  <a:extLst>
                    <a:ext uri="{FF2B5EF4-FFF2-40B4-BE49-F238E27FC236}">
                      <a16:creationId xmlns:a16="http://schemas.microsoft.com/office/drawing/2014/main" id="{F8DD9583-5C92-1A40-9775-1373D30D8D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85013" name="Line 11">
                <a:extLst>
                  <a:ext uri="{FF2B5EF4-FFF2-40B4-BE49-F238E27FC236}">
                    <a16:creationId xmlns:a16="http://schemas.microsoft.com/office/drawing/2014/main" id="{7070D71B-9527-EF42-B628-1C890332C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4" name="Line 12">
                <a:extLst>
                  <a:ext uri="{FF2B5EF4-FFF2-40B4-BE49-F238E27FC236}">
                    <a16:creationId xmlns:a16="http://schemas.microsoft.com/office/drawing/2014/main" id="{803584E7-AECE-4C41-9AA0-3A71A741C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6CF6FEA1-C177-8B4C-A78C-6E4C9DEB5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0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</a:rPr>
                  <a:t>0</a:t>
                </a:r>
                <a:endParaRPr lang="en-US" altLang="zh-CN" sz="17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6" name="Line 14">
                <a:extLst>
                  <a:ext uri="{FF2B5EF4-FFF2-40B4-BE49-F238E27FC236}">
                    <a16:creationId xmlns:a16="http://schemas.microsoft.com/office/drawing/2014/main" id="{6A559B81-906E-9B4E-8C42-2085835B1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7" name="Rectangle 15">
                <a:extLst>
                  <a:ext uri="{FF2B5EF4-FFF2-40B4-BE49-F238E27FC236}">
                    <a16:creationId xmlns:a16="http://schemas.microsoft.com/office/drawing/2014/main" id="{C7ED95A0-87AD-C749-98DE-66C56036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Out</a:t>
                </a:r>
              </a:p>
            </p:txBody>
          </p:sp>
          <p:sp>
            <p:nvSpPr>
              <p:cNvPr id="85018" name="Freeform 16">
                <a:extLst>
                  <a:ext uri="{FF2B5EF4-FFF2-40B4-BE49-F238E27FC236}">
                    <a16:creationId xmlns:a16="http://schemas.microsoft.com/office/drawing/2014/main" id="{E302E232-30D0-2C43-AEFF-1E23A7A3D9E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9" name="AutoShape 17">
                <a:extLst>
                  <a:ext uri="{FF2B5EF4-FFF2-40B4-BE49-F238E27FC236}">
                    <a16:creationId xmlns:a16="http://schemas.microsoft.com/office/drawing/2014/main" id="{114687F3-8202-B04B-A5BB-89F631EA7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MUX</a:t>
                </a:r>
              </a:p>
            </p:txBody>
          </p:sp>
          <p:sp>
            <p:nvSpPr>
              <p:cNvPr id="85020" name="Freeform 18">
                <a:extLst>
                  <a:ext uri="{FF2B5EF4-FFF2-40B4-BE49-F238E27FC236}">
                    <a16:creationId xmlns:a16="http://schemas.microsoft.com/office/drawing/2014/main" id="{2F7514EB-F2DD-9147-BD77-6DFBA0458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58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1" name="Rectangle 19">
                <a:extLst>
                  <a:ext uri="{FF2B5EF4-FFF2-40B4-BE49-F238E27FC236}">
                    <a16:creationId xmlns:a16="http://schemas.microsoft.com/office/drawing/2014/main" id="{1700E64D-BC23-BE4F-BA57-5D08A19B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0</a:t>
                </a:r>
                <a:endParaRPr lang="en-US" altLang="zh-CN" sz="15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2" name="Rectangle 20">
                <a:extLst>
                  <a:ext uri="{FF2B5EF4-FFF2-40B4-BE49-F238E27FC236}">
                    <a16:creationId xmlns:a16="http://schemas.microsoft.com/office/drawing/2014/main" id="{9FD4EC73-4CD1-B348-829E-7B65B2A9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85023" name="Rectangle 21">
                <a:extLst>
                  <a:ext uri="{FF2B5EF4-FFF2-40B4-BE49-F238E27FC236}">
                    <a16:creationId xmlns:a16="http://schemas.microsoft.com/office/drawing/2014/main" id="{3A4423C7-4ACB-C749-AEA2-2C96C1E3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4" name="Line 22">
                <a:extLst>
                  <a:ext uri="{FF2B5EF4-FFF2-40B4-BE49-F238E27FC236}">
                    <a16:creationId xmlns:a16="http://schemas.microsoft.com/office/drawing/2014/main" id="{73D6BD09-A1FA-E14E-A34E-186B4507A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5" name="Text Box 23">
                <a:extLst>
                  <a:ext uri="{FF2B5EF4-FFF2-40B4-BE49-F238E27FC236}">
                    <a16:creationId xmlns:a16="http://schemas.microsoft.com/office/drawing/2014/main" id="{5B6C0C66-84BE-1B40-92C9-8E7505A5D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6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Clock</a:t>
                </a:r>
              </a:p>
            </p:txBody>
          </p:sp>
          <p:sp>
            <p:nvSpPr>
              <p:cNvPr id="85026" name="Freeform 24">
                <a:extLst>
                  <a:ext uri="{FF2B5EF4-FFF2-40B4-BE49-F238E27FC236}">
                    <a16:creationId xmlns:a16="http://schemas.microsoft.com/office/drawing/2014/main" id="{53F50D8B-6D5B-5C4D-80CF-253E9D4CB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661"/>
                <a:ext cx="1822" cy="290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7" name="Rectangle 25">
                <a:extLst>
                  <a:ext uri="{FF2B5EF4-FFF2-40B4-BE49-F238E27FC236}">
                    <a16:creationId xmlns:a16="http://schemas.microsoft.com/office/drawing/2014/main" id="{100BA604-64B0-6442-B187-DA5521C3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In</a:t>
                </a:r>
              </a:p>
            </p:txBody>
          </p:sp>
          <p:sp>
            <p:nvSpPr>
              <p:cNvPr id="85028" name="Rectangle 26">
                <a:extLst>
                  <a:ext uri="{FF2B5EF4-FFF2-40B4-BE49-F238E27FC236}">
                    <a16:creationId xmlns:a16="http://schemas.microsoft.com/office/drawing/2014/main" id="{0264A413-297B-5A47-B96B-73240B14A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D4FCD106-0129-6F45-9E6C-4F7435AE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69420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2</a:t>
              </a:r>
              <a:endParaRPr lang="en-US" altLang="zh-CN" sz="17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D3099FA2-8B95-BA4B-A069-B93756438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038" y="2895600"/>
              <a:ext cx="914350" cy="558532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…X</a:t>
              </a:r>
              <a:r>
                <a:rPr lang="en-US" altLang="zh-CN" sz="1800" b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2</a:t>
              </a:r>
              <a:endParaRPr lang="en-US" altLang="zh-CN" sz="17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25C8C260-26C6-7D48-A9E5-CACB9F6A5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157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04626419-325A-C04C-A212-0888A072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226026E8-FA2B-E04E-86BA-903EE3FD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66E6E86B-54DE-0144-9EF4-10AA4623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5822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3D3D6E47-BB53-4B4F-9264-319AF7F5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5000" name="Text Box 62">
            <a:extLst>
              <a:ext uri="{FF2B5EF4-FFF2-40B4-BE49-F238E27FC236}">
                <a16:creationId xmlns:a16="http://schemas.microsoft.com/office/drawing/2014/main" id="{212D2F2B-BCA9-F14E-B5F8-8ADE4B72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4424363"/>
            <a:ext cx="217487" cy="2677656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409B4F5D-1F1F-4041-8999-7662D74B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895600"/>
            <a:ext cx="953553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…X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45200940-3C8C-9A42-8FDE-C01918C3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953553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…X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0092EB76-2438-D844-A079-0A7C7AA4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1" name="Rectangle 13">
            <a:extLst>
              <a:ext uri="{FF2B5EF4-FFF2-40B4-BE49-F238E27FC236}">
                <a16:creationId xmlns:a16="http://schemas.microsoft.com/office/drawing/2014/main" id="{BDAED9F8-397C-A34B-9D99-640E2F0F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953553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…X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D52D887B-EE61-FD43-8457-CB392174A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87042" name="Group 27">
            <a:extLst>
              <a:ext uri="{FF2B5EF4-FFF2-40B4-BE49-F238E27FC236}">
                <a16:creationId xmlns:a16="http://schemas.microsoft.com/office/drawing/2014/main" id="{6CB78FE3-EEC4-1A4D-B0C6-C9401A98B97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56049"/>
            <a:ext cx="6118225" cy="2024126"/>
            <a:chOff x="1440" y="2567"/>
            <a:chExt cx="3552" cy="1273"/>
          </a:xfrm>
        </p:grpSpPr>
        <p:sp>
          <p:nvSpPr>
            <p:cNvPr id="87080" name="Freeform 28">
              <a:extLst>
                <a:ext uri="{FF2B5EF4-FFF2-40B4-BE49-F238E27FC236}">
                  <a16:creationId xmlns:a16="http://schemas.microsoft.com/office/drawing/2014/main" id="{EBEA3330-27E6-EC4F-A33F-97D34ABA1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081" name="Freeform 29">
              <a:extLst>
                <a:ext uri="{FF2B5EF4-FFF2-40B4-BE49-F238E27FC236}">
                  <a16:creationId xmlns:a16="http://schemas.microsoft.com/office/drawing/2014/main" id="{781264D7-3458-AA42-A556-1D5B5EEDD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082" name="Freeform 30">
              <a:extLst>
                <a:ext uri="{FF2B5EF4-FFF2-40B4-BE49-F238E27FC236}">
                  <a16:creationId xmlns:a16="http://schemas.microsoft.com/office/drawing/2014/main" id="{1206F4F4-B86D-074C-A865-4EFF7E9FB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083" name="Freeform 31">
              <a:extLst>
                <a:ext uri="{FF2B5EF4-FFF2-40B4-BE49-F238E27FC236}">
                  <a16:creationId xmlns:a16="http://schemas.microsoft.com/office/drawing/2014/main" id="{D103629B-6FA2-6B4B-AE29-B6FF1BD0F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084" name="Freeform 32">
              <a:extLst>
                <a:ext uri="{FF2B5EF4-FFF2-40B4-BE49-F238E27FC236}">
                  <a16:creationId xmlns:a16="http://schemas.microsoft.com/office/drawing/2014/main" id="{50B10D3B-28C0-4348-BDD9-233E1DA8B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085" name="Freeform 33">
              <a:extLst>
                <a:ext uri="{FF2B5EF4-FFF2-40B4-BE49-F238E27FC236}">
                  <a16:creationId xmlns:a16="http://schemas.microsoft.com/office/drawing/2014/main" id="{169B8096-DF42-D24A-9509-1D6658A32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55"/>
              <a:ext cx="54" cy="290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086" name="Rectangle 34">
              <a:extLst>
                <a:ext uri="{FF2B5EF4-FFF2-40B4-BE49-F238E27FC236}">
                  <a16:creationId xmlns:a16="http://schemas.microsoft.com/office/drawing/2014/main" id="{F2B5E008-205F-A143-8104-61BC1131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87" name="Rectangle 35">
              <a:extLst>
                <a:ext uri="{FF2B5EF4-FFF2-40B4-BE49-F238E27FC236}">
                  <a16:creationId xmlns:a16="http://schemas.microsoft.com/office/drawing/2014/main" id="{021FA214-D32D-D943-9158-08F50BB5D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88" name="Rectangle 36">
              <a:extLst>
                <a:ext uri="{FF2B5EF4-FFF2-40B4-BE49-F238E27FC236}">
                  <a16:creationId xmlns:a16="http://schemas.microsoft.com/office/drawing/2014/main" id="{AA259DF6-A409-8943-A3AD-22C17B2EC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89" name="Rectangle 37">
              <a:extLst>
                <a:ext uri="{FF2B5EF4-FFF2-40B4-BE49-F238E27FC236}">
                  <a16:creationId xmlns:a16="http://schemas.microsoft.com/office/drawing/2014/main" id="{0F515F49-E2C9-8C42-B9A4-AECFA9E37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90" name="Rectangle 38">
              <a:extLst>
                <a:ext uri="{FF2B5EF4-FFF2-40B4-BE49-F238E27FC236}">
                  <a16:creationId xmlns:a16="http://schemas.microsoft.com/office/drawing/2014/main" id="{703F100C-9E34-F946-8F5F-86FF3BC5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91" name="Rectangle 39">
              <a:extLst>
                <a:ext uri="{FF2B5EF4-FFF2-40B4-BE49-F238E27FC236}">
                  <a16:creationId xmlns:a16="http://schemas.microsoft.com/office/drawing/2014/main" id="{8993FDA3-F71C-334E-9D99-D8291DA4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92" name="Rectangle 40">
              <a:extLst>
                <a:ext uri="{FF2B5EF4-FFF2-40B4-BE49-F238E27FC236}">
                  <a16:creationId xmlns:a16="http://schemas.microsoft.com/office/drawing/2014/main" id="{A5279183-C620-AF46-B523-5D6C909BD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93" name="Rectangle 41">
              <a:extLst>
                <a:ext uri="{FF2B5EF4-FFF2-40B4-BE49-F238E27FC236}">
                  <a16:creationId xmlns:a16="http://schemas.microsoft.com/office/drawing/2014/main" id="{F76FBCE4-CF24-AB49-9406-A6FF345E1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94" name="Rectangle 42">
              <a:extLst>
                <a:ext uri="{FF2B5EF4-FFF2-40B4-BE49-F238E27FC236}">
                  <a16:creationId xmlns:a16="http://schemas.microsoft.com/office/drawing/2014/main" id="{48B7F21F-AF29-4D44-8FC1-17E6B76ED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95" name="Rectangle 43">
              <a:extLst>
                <a:ext uri="{FF2B5EF4-FFF2-40B4-BE49-F238E27FC236}">
                  <a16:creationId xmlns:a16="http://schemas.microsoft.com/office/drawing/2014/main" id="{74988221-4720-F141-843F-CEE1A3F97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96" name="Rectangle 44">
              <a:extLst>
                <a:ext uri="{FF2B5EF4-FFF2-40B4-BE49-F238E27FC236}">
                  <a16:creationId xmlns:a16="http://schemas.microsoft.com/office/drawing/2014/main" id="{84FDECBC-F657-DD4F-9A74-16F96C2E1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97" name="Rectangle 45">
              <a:extLst>
                <a:ext uri="{FF2B5EF4-FFF2-40B4-BE49-F238E27FC236}">
                  <a16:creationId xmlns:a16="http://schemas.microsoft.com/office/drawing/2014/main" id="{04BC653B-B633-2E4D-A535-FC3948A57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098" name="Rectangle 46">
              <a:extLst>
                <a:ext uri="{FF2B5EF4-FFF2-40B4-BE49-F238E27FC236}">
                  <a16:creationId xmlns:a16="http://schemas.microsoft.com/office/drawing/2014/main" id="{49DBDC4F-CA6A-9041-8E6B-A5046CEA6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87099" name="Rectangle 47">
              <a:extLst>
                <a:ext uri="{FF2B5EF4-FFF2-40B4-BE49-F238E27FC236}">
                  <a16:creationId xmlns:a16="http://schemas.microsoft.com/office/drawing/2014/main" id="{6DE9ED49-6A12-E64B-AC45-4478564A7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Load</a:t>
              </a:r>
            </a:p>
          </p:txBody>
        </p:sp>
        <p:sp>
          <p:nvSpPr>
            <p:cNvPr id="87100" name="Rectangle 48">
              <a:extLst>
                <a:ext uri="{FF2B5EF4-FFF2-40B4-BE49-F238E27FC236}">
                  <a16:creationId xmlns:a16="http://schemas.microsoft.com/office/drawing/2014/main" id="{89502CB3-1256-504D-9BE9-FE504C66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87101" name="Rectangle 49">
              <a:extLst>
                <a:ext uri="{FF2B5EF4-FFF2-40B4-BE49-F238E27FC236}">
                  <a16:creationId xmlns:a16="http://schemas.microsoft.com/office/drawing/2014/main" id="{6D5C89AF-92D4-2344-8973-5D3959D8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Out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87102" name="Line 50">
              <a:extLst>
                <a:ext uri="{FF2B5EF4-FFF2-40B4-BE49-F238E27FC236}">
                  <a16:creationId xmlns:a16="http://schemas.microsoft.com/office/drawing/2014/main" id="{2593F72B-0901-4040-9F37-A803252B4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103" name="Line 51">
              <a:extLst>
                <a:ext uri="{FF2B5EF4-FFF2-40B4-BE49-F238E27FC236}">
                  <a16:creationId xmlns:a16="http://schemas.microsoft.com/office/drawing/2014/main" id="{811F76E5-D7DF-E548-9E55-B57454C29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104" name="Line 52">
              <a:extLst>
                <a:ext uri="{FF2B5EF4-FFF2-40B4-BE49-F238E27FC236}">
                  <a16:creationId xmlns:a16="http://schemas.microsoft.com/office/drawing/2014/main" id="{5719F998-27FC-6442-B810-6D64890D0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105" name="Line 53">
              <a:extLst>
                <a:ext uri="{FF2B5EF4-FFF2-40B4-BE49-F238E27FC236}">
                  <a16:creationId xmlns:a16="http://schemas.microsoft.com/office/drawing/2014/main" id="{93171767-CC85-104C-A055-FAE909E6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106" name="Line 54">
              <a:extLst>
                <a:ext uri="{FF2B5EF4-FFF2-40B4-BE49-F238E27FC236}">
                  <a16:creationId xmlns:a16="http://schemas.microsoft.com/office/drawing/2014/main" id="{16F5A721-8D72-7446-A9EC-3B9A6DF4E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7107" name="Line 55">
              <a:extLst>
                <a:ext uri="{FF2B5EF4-FFF2-40B4-BE49-F238E27FC236}">
                  <a16:creationId xmlns:a16="http://schemas.microsoft.com/office/drawing/2014/main" id="{DFB46951-1233-4541-82D4-470A8084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7043" name="Group 57">
            <a:extLst>
              <a:ext uri="{FF2B5EF4-FFF2-40B4-BE49-F238E27FC236}">
                <a16:creationId xmlns:a16="http://schemas.microsoft.com/office/drawing/2014/main" id="{82766205-A1A3-FD4A-BD1B-6E1DAF5E7CF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87054" name="Group 4">
              <a:extLst>
                <a:ext uri="{FF2B5EF4-FFF2-40B4-BE49-F238E27FC236}">
                  <a16:creationId xmlns:a16="http://schemas.microsoft.com/office/drawing/2014/main" id="{64B013B4-AA61-2C41-B78D-E7DDAA80D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87058" name="Rectangle 5">
                <a:extLst>
                  <a:ext uri="{FF2B5EF4-FFF2-40B4-BE49-F238E27FC236}">
                    <a16:creationId xmlns:a16="http://schemas.microsoft.com/office/drawing/2014/main" id="{A0285FBD-A3F7-2540-91B6-813A0F97E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 dirty="0">
                    <a:latin typeface="Nanum Myeongjo" panose="02020603020101020101" pitchFamily="18" charset="-127"/>
                  </a:rPr>
                  <a:t>Comb. Logic</a:t>
                </a:r>
              </a:p>
            </p:txBody>
          </p:sp>
          <p:sp>
            <p:nvSpPr>
              <p:cNvPr id="87059" name="Line 6">
                <a:extLst>
                  <a:ext uri="{FF2B5EF4-FFF2-40B4-BE49-F238E27FC236}">
                    <a16:creationId xmlns:a16="http://schemas.microsoft.com/office/drawing/2014/main" id="{5DB6092A-E0AF-144D-AA65-500B4DBEF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60" name="Line 7">
                <a:extLst>
                  <a:ext uri="{FF2B5EF4-FFF2-40B4-BE49-F238E27FC236}">
                    <a16:creationId xmlns:a16="http://schemas.microsoft.com/office/drawing/2014/main" id="{7448D2B3-1716-EA46-9380-D21ADCDB0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87061" name="Group 8">
                <a:extLst>
                  <a:ext uri="{FF2B5EF4-FFF2-40B4-BE49-F238E27FC236}">
                    <a16:creationId xmlns:a16="http://schemas.microsoft.com/office/drawing/2014/main" id="{A484F284-C41D-F642-98ED-92A8C48922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7078" name="Freeform 9">
                  <a:extLst>
                    <a:ext uri="{FF2B5EF4-FFF2-40B4-BE49-F238E27FC236}">
                      <a16:creationId xmlns:a16="http://schemas.microsoft.com/office/drawing/2014/main" id="{ABDAA987-27B0-9948-A4F6-B3BC9B6DB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7079" name="Text Box 10">
                  <a:extLst>
                    <a:ext uri="{FF2B5EF4-FFF2-40B4-BE49-F238E27FC236}">
                      <a16:creationId xmlns:a16="http://schemas.microsoft.com/office/drawing/2014/main" id="{C184CA67-E4B7-5543-A03E-2820BEA950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87062" name="Line 11">
                <a:extLst>
                  <a:ext uri="{FF2B5EF4-FFF2-40B4-BE49-F238E27FC236}">
                    <a16:creationId xmlns:a16="http://schemas.microsoft.com/office/drawing/2014/main" id="{41B37372-0248-3F4D-A24E-BCDEF19B7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63" name="Line 12">
                <a:extLst>
                  <a:ext uri="{FF2B5EF4-FFF2-40B4-BE49-F238E27FC236}">
                    <a16:creationId xmlns:a16="http://schemas.microsoft.com/office/drawing/2014/main" id="{7B6D3F0F-048B-8342-8BC3-4D2622FE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79E6D1AC-360A-CB45-9857-8583E01F0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0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</a:rPr>
                  <a:t>0</a:t>
                </a:r>
                <a:endParaRPr lang="en-US" altLang="zh-CN" sz="17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65" name="Line 14">
                <a:extLst>
                  <a:ext uri="{FF2B5EF4-FFF2-40B4-BE49-F238E27FC236}">
                    <a16:creationId xmlns:a16="http://schemas.microsoft.com/office/drawing/2014/main" id="{CF0DAACC-3C7D-B545-AE10-A6F2E49BF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66" name="Rectangle 15">
                <a:extLst>
                  <a:ext uri="{FF2B5EF4-FFF2-40B4-BE49-F238E27FC236}">
                    <a16:creationId xmlns:a16="http://schemas.microsoft.com/office/drawing/2014/main" id="{FD0C78E1-0242-124B-AA5A-B476292F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Out</a:t>
                </a:r>
              </a:p>
            </p:txBody>
          </p:sp>
          <p:sp>
            <p:nvSpPr>
              <p:cNvPr id="87067" name="Freeform 16">
                <a:extLst>
                  <a:ext uri="{FF2B5EF4-FFF2-40B4-BE49-F238E27FC236}">
                    <a16:creationId xmlns:a16="http://schemas.microsoft.com/office/drawing/2014/main" id="{094980F7-FC21-9A4B-BA1B-BCC0D36AD78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68" name="AutoShape 17">
                <a:extLst>
                  <a:ext uri="{FF2B5EF4-FFF2-40B4-BE49-F238E27FC236}">
                    <a16:creationId xmlns:a16="http://schemas.microsoft.com/office/drawing/2014/main" id="{694EC33C-790F-0346-B35F-D322C637A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MUX</a:t>
                </a:r>
              </a:p>
            </p:txBody>
          </p:sp>
          <p:sp>
            <p:nvSpPr>
              <p:cNvPr id="87069" name="Freeform 18">
                <a:extLst>
                  <a:ext uri="{FF2B5EF4-FFF2-40B4-BE49-F238E27FC236}">
                    <a16:creationId xmlns:a16="http://schemas.microsoft.com/office/drawing/2014/main" id="{D5CF2E88-4E8B-254F-AA71-0E8699DBD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58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70" name="Rectangle 19">
                <a:extLst>
                  <a:ext uri="{FF2B5EF4-FFF2-40B4-BE49-F238E27FC236}">
                    <a16:creationId xmlns:a16="http://schemas.microsoft.com/office/drawing/2014/main" id="{AE8AAF98-8FD4-9C47-B31F-36243F099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0</a:t>
                </a:r>
                <a:endParaRPr lang="en-US" altLang="zh-CN" sz="15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71" name="Rectangle 20">
                <a:extLst>
                  <a:ext uri="{FF2B5EF4-FFF2-40B4-BE49-F238E27FC236}">
                    <a16:creationId xmlns:a16="http://schemas.microsoft.com/office/drawing/2014/main" id="{C736D644-494E-E24F-A260-2FE8B515F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87072" name="Rectangle 21">
                <a:extLst>
                  <a:ext uri="{FF2B5EF4-FFF2-40B4-BE49-F238E27FC236}">
                    <a16:creationId xmlns:a16="http://schemas.microsoft.com/office/drawing/2014/main" id="{D1613C07-F0B4-B94B-A05C-A2AE86D35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73" name="Line 22">
                <a:extLst>
                  <a:ext uri="{FF2B5EF4-FFF2-40B4-BE49-F238E27FC236}">
                    <a16:creationId xmlns:a16="http://schemas.microsoft.com/office/drawing/2014/main" id="{55BC2FB8-1747-074D-B9F6-0CD1B2CDC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74" name="Text Box 23">
                <a:extLst>
                  <a:ext uri="{FF2B5EF4-FFF2-40B4-BE49-F238E27FC236}">
                    <a16:creationId xmlns:a16="http://schemas.microsoft.com/office/drawing/2014/main" id="{F0F706D6-15BA-5341-BB85-6FA076DC9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6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Clock</a:t>
                </a:r>
              </a:p>
            </p:txBody>
          </p:sp>
          <p:sp>
            <p:nvSpPr>
              <p:cNvPr id="87075" name="Freeform 24">
                <a:extLst>
                  <a:ext uri="{FF2B5EF4-FFF2-40B4-BE49-F238E27FC236}">
                    <a16:creationId xmlns:a16="http://schemas.microsoft.com/office/drawing/2014/main" id="{7CA597A4-6783-6E4B-B572-BCE86C804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661"/>
                <a:ext cx="1822" cy="290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7076" name="Rectangle 25">
                <a:extLst>
                  <a:ext uri="{FF2B5EF4-FFF2-40B4-BE49-F238E27FC236}">
                    <a16:creationId xmlns:a16="http://schemas.microsoft.com/office/drawing/2014/main" id="{D8511DAF-336D-224D-85F1-2FA5579AE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In</a:t>
                </a:r>
              </a:p>
            </p:txBody>
          </p:sp>
          <p:sp>
            <p:nvSpPr>
              <p:cNvPr id="87077" name="Rectangle 26">
                <a:extLst>
                  <a:ext uri="{FF2B5EF4-FFF2-40B4-BE49-F238E27FC236}">
                    <a16:creationId xmlns:a16="http://schemas.microsoft.com/office/drawing/2014/main" id="{49EC565C-9083-4D47-9521-76C0FD082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25F8D861-CC4D-3B44-B468-362E87D8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69420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3</a:t>
              </a:r>
              <a:endParaRPr lang="en-US" altLang="zh-CN" sz="17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2AB2DBB6-67BE-C243-A59E-4D27D71A1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3</a:t>
              </a:r>
              <a:endParaRPr lang="en-US" altLang="zh-CN" sz="17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C6CF0E56-6B51-6A4D-A985-2DC862E53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157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1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19085FA4-66AA-B642-B825-7B59D766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F8CD27AD-2C1F-764D-8600-7B92D8BF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E69760C6-1402-FE4E-90F5-2A4ACE68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5822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EB792C71-A2A7-AC40-9087-0F55442C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7048" name="Text Box 62">
            <a:extLst>
              <a:ext uri="{FF2B5EF4-FFF2-40B4-BE49-F238E27FC236}">
                <a16:creationId xmlns:a16="http://schemas.microsoft.com/office/drawing/2014/main" id="{E38BBE44-D9BF-F342-86F0-DA8DCB9A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24363"/>
            <a:ext cx="217488" cy="2677656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33941E07-9DF4-9E4D-B7B4-F936BED4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895600"/>
            <a:ext cx="953553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…X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2A69DCDF-E2B1-5C4B-9966-8A09C2081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953553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…X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8AD6EB84-697D-A442-A165-DF78DC1C2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1" name="Rectangle 13">
            <a:extLst>
              <a:ext uri="{FF2B5EF4-FFF2-40B4-BE49-F238E27FC236}">
                <a16:creationId xmlns:a16="http://schemas.microsoft.com/office/drawing/2014/main" id="{7DAE2ABF-294F-6C46-A18B-6FCDE05A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953553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…X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2EBC9419-1C88-844C-8C75-A1B10241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3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EF225FB2-2CCB-8242-8493-88E032470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89090" name="Group 27">
            <a:extLst>
              <a:ext uri="{FF2B5EF4-FFF2-40B4-BE49-F238E27FC236}">
                <a16:creationId xmlns:a16="http://schemas.microsoft.com/office/drawing/2014/main" id="{77AEB7EC-EE5C-0749-87F6-6F7AB37FE98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56049"/>
            <a:ext cx="6118225" cy="2024126"/>
            <a:chOff x="1440" y="2567"/>
            <a:chExt cx="3552" cy="1273"/>
          </a:xfrm>
        </p:grpSpPr>
        <p:sp>
          <p:nvSpPr>
            <p:cNvPr id="89129" name="Freeform 28">
              <a:extLst>
                <a:ext uri="{FF2B5EF4-FFF2-40B4-BE49-F238E27FC236}">
                  <a16:creationId xmlns:a16="http://schemas.microsoft.com/office/drawing/2014/main" id="{CB66D0D4-CBCF-2A4D-98E1-8FDAAA6F1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0" name="Freeform 29">
              <a:extLst>
                <a:ext uri="{FF2B5EF4-FFF2-40B4-BE49-F238E27FC236}">
                  <a16:creationId xmlns:a16="http://schemas.microsoft.com/office/drawing/2014/main" id="{5C413CFC-1D69-AA49-9ABB-189290C04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1" name="Freeform 30">
              <a:extLst>
                <a:ext uri="{FF2B5EF4-FFF2-40B4-BE49-F238E27FC236}">
                  <a16:creationId xmlns:a16="http://schemas.microsoft.com/office/drawing/2014/main" id="{DF93EE0E-589A-524A-94CD-7CAC50834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2" name="Freeform 31">
              <a:extLst>
                <a:ext uri="{FF2B5EF4-FFF2-40B4-BE49-F238E27FC236}">
                  <a16:creationId xmlns:a16="http://schemas.microsoft.com/office/drawing/2014/main" id="{4534873B-4CDA-4048-8FF5-F507B67B5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3" name="Freeform 32">
              <a:extLst>
                <a:ext uri="{FF2B5EF4-FFF2-40B4-BE49-F238E27FC236}">
                  <a16:creationId xmlns:a16="http://schemas.microsoft.com/office/drawing/2014/main" id="{384F8B33-2995-F04B-8440-2FB78EF63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4" name="Freeform 33">
              <a:extLst>
                <a:ext uri="{FF2B5EF4-FFF2-40B4-BE49-F238E27FC236}">
                  <a16:creationId xmlns:a16="http://schemas.microsoft.com/office/drawing/2014/main" id="{69EE8005-90C3-414D-8308-7B7D49BA9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55"/>
              <a:ext cx="54" cy="290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5" name="Rectangle 34">
              <a:extLst>
                <a:ext uri="{FF2B5EF4-FFF2-40B4-BE49-F238E27FC236}">
                  <a16:creationId xmlns:a16="http://schemas.microsoft.com/office/drawing/2014/main" id="{EC038AC0-83D7-664C-9956-2E112162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6" name="Rectangle 35">
              <a:extLst>
                <a:ext uri="{FF2B5EF4-FFF2-40B4-BE49-F238E27FC236}">
                  <a16:creationId xmlns:a16="http://schemas.microsoft.com/office/drawing/2014/main" id="{ABA12183-DDBF-DA4F-8AB8-616D76FC2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7" name="Rectangle 36">
              <a:extLst>
                <a:ext uri="{FF2B5EF4-FFF2-40B4-BE49-F238E27FC236}">
                  <a16:creationId xmlns:a16="http://schemas.microsoft.com/office/drawing/2014/main" id="{4B30CF11-1AA1-AC4C-959C-8936D9881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8" name="Rectangle 37">
              <a:extLst>
                <a:ext uri="{FF2B5EF4-FFF2-40B4-BE49-F238E27FC236}">
                  <a16:creationId xmlns:a16="http://schemas.microsoft.com/office/drawing/2014/main" id="{7FCE1110-F1F0-CE43-B95F-B36566420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39" name="Rectangle 38">
              <a:extLst>
                <a:ext uri="{FF2B5EF4-FFF2-40B4-BE49-F238E27FC236}">
                  <a16:creationId xmlns:a16="http://schemas.microsoft.com/office/drawing/2014/main" id="{290B53E6-4323-7A40-A127-D9E58545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40" name="Rectangle 39">
              <a:extLst>
                <a:ext uri="{FF2B5EF4-FFF2-40B4-BE49-F238E27FC236}">
                  <a16:creationId xmlns:a16="http://schemas.microsoft.com/office/drawing/2014/main" id="{30ADF183-9D4E-3140-90F5-86143F5DC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41" name="Rectangle 40">
              <a:extLst>
                <a:ext uri="{FF2B5EF4-FFF2-40B4-BE49-F238E27FC236}">
                  <a16:creationId xmlns:a16="http://schemas.microsoft.com/office/drawing/2014/main" id="{D35E7BED-C607-8B48-874B-8BDDC7DB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42" name="Rectangle 41">
              <a:extLst>
                <a:ext uri="{FF2B5EF4-FFF2-40B4-BE49-F238E27FC236}">
                  <a16:creationId xmlns:a16="http://schemas.microsoft.com/office/drawing/2014/main" id="{2594109B-4235-F845-8BAC-52048F9CA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43" name="Rectangle 42">
              <a:extLst>
                <a:ext uri="{FF2B5EF4-FFF2-40B4-BE49-F238E27FC236}">
                  <a16:creationId xmlns:a16="http://schemas.microsoft.com/office/drawing/2014/main" id="{B9C8C99F-C5BD-974B-9452-875A25C4E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44" name="Rectangle 43">
              <a:extLst>
                <a:ext uri="{FF2B5EF4-FFF2-40B4-BE49-F238E27FC236}">
                  <a16:creationId xmlns:a16="http://schemas.microsoft.com/office/drawing/2014/main" id="{1811CF4C-14AF-A844-B6D5-0BE5A1096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45" name="Rectangle 44">
              <a:extLst>
                <a:ext uri="{FF2B5EF4-FFF2-40B4-BE49-F238E27FC236}">
                  <a16:creationId xmlns:a16="http://schemas.microsoft.com/office/drawing/2014/main" id="{97E7A8C2-5DDD-5142-A192-4497395B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46" name="Rectangle 45">
              <a:extLst>
                <a:ext uri="{FF2B5EF4-FFF2-40B4-BE49-F238E27FC236}">
                  <a16:creationId xmlns:a16="http://schemas.microsoft.com/office/drawing/2014/main" id="{888E7E30-8C6A-C64D-815B-01337BF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47" name="Rectangle 46">
              <a:extLst>
                <a:ext uri="{FF2B5EF4-FFF2-40B4-BE49-F238E27FC236}">
                  <a16:creationId xmlns:a16="http://schemas.microsoft.com/office/drawing/2014/main" id="{3B766394-5A1E-BF40-98D6-8F308ECD3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89148" name="Rectangle 47">
              <a:extLst>
                <a:ext uri="{FF2B5EF4-FFF2-40B4-BE49-F238E27FC236}">
                  <a16:creationId xmlns:a16="http://schemas.microsoft.com/office/drawing/2014/main" id="{A496D133-B8EC-2141-948B-62E43C75C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Load</a:t>
              </a:r>
            </a:p>
          </p:txBody>
        </p:sp>
        <p:sp>
          <p:nvSpPr>
            <p:cNvPr id="89149" name="Rectangle 48">
              <a:extLst>
                <a:ext uri="{FF2B5EF4-FFF2-40B4-BE49-F238E27FC236}">
                  <a16:creationId xmlns:a16="http://schemas.microsoft.com/office/drawing/2014/main" id="{84E30B93-E1E3-2948-80B7-95E3C50E0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89150" name="Rectangle 49">
              <a:extLst>
                <a:ext uri="{FF2B5EF4-FFF2-40B4-BE49-F238E27FC236}">
                  <a16:creationId xmlns:a16="http://schemas.microsoft.com/office/drawing/2014/main" id="{3D003C97-426C-CE41-85FF-8F7C990EA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Out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89151" name="Line 50">
              <a:extLst>
                <a:ext uri="{FF2B5EF4-FFF2-40B4-BE49-F238E27FC236}">
                  <a16:creationId xmlns:a16="http://schemas.microsoft.com/office/drawing/2014/main" id="{FCA3BE9D-AC48-AF4D-90E6-5CF7AAE29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52" name="Line 51">
              <a:extLst>
                <a:ext uri="{FF2B5EF4-FFF2-40B4-BE49-F238E27FC236}">
                  <a16:creationId xmlns:a16="http://schemas.microsoft.com/office/drawing/2014/main" id="{004666CF-C50B-FC4D-946F-1497E5D7D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53" name="Line 52">
              <a:extLst>
                <a:ext uri="{FF2B5EF4-FFF2-40B4-BE49-F238E27FC236}">
                  <a16:creationId xmlns:a16="http://schemas.microsoft.com/office/drawing/2014/main" id="{54295F9B-7917-FF41-A707-8856DF713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54" name="Line 53">
              <a:extLst>
                <a:ext uri="{FF2B5EF4-FFF2-40B4-BE49-F238E27FC236}">
                  <a16:creationId xmlns:a16="http://schemas.microsoft.com/office/drawing/2014/main" id="{9478E3E3-39DF-4A4B-8C59-F5DBCC706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55" name="Line 54">
              <a:extLst>
                <a:ext uri="{FF2B5EF4-FFF2-40B4-BE49-F238E27FC236}">
                  <a16:creationId xmlns:a16="http://schemas.microsoft.com/office/drawing/2014/main" id="{97255581-3BD6-6A42-8DED-0D8BCF553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89156" name="Line 55">
              <a:extLst>
                <a:ext uri="{FF2B5EF4-FFF2-40B4-BE49-F238E27FC236}">
                  <a16:creationId xmlns:a16="http://schemas.microsoft.com/office/drawing/2014/main" id="{1FCBD5D2-2BB7-4243-B2F7-18B3118FB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89091" name="Group 57">
            <a:extLst>
              <a:ext uri="{FF2B5EF4-FFF2-40B4-BE49-F238E27FC236}">
                <a16:creationId xmlns:a16="http://schemas.microsoft.com/office/drawing/2014/main" id="{2D25B935-EB42-C24E-8FE1-81EA4E34A60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89103" name="Group 4">
              <a:extLst>
                <a:ext uri="{FF2B5EF4-FFF2-40B4-BE49-F238E27FC236}">
                  <a16:creationId xmlns:a16="http://schemas.microsoft.com/office/drawing/2014/main" id="{B3565E8D-1AF8-D64F-B8EE-2090931BD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89107" name="Rectangle 5">
                <a:extLst>
                  <a:ext uri="{FF2B5EF4-FFF2-40B4-BE49-F238E27FC236}">
                    <a16:creationId xmlns:a16="http://schemas.microsoft.com/office/drawing/2014/main" id="{CAF3B742-772C-F848-82B5-53F031A0A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000" dirty="0">
                    <a:latin typeface="Nanum Myeongjo" panose="02020603020101020101" pitchFamily="18" charset="-127"/>
                  </a:rPr>
                  <a:t>Comb. Logic</a:t>
                </a:r>
              </a:p>
            </p:txBody>
          </p:sp>
          <p:sp>
            <p:nvSpPr>
              <p:cNvPr id="89108" name="Line 6">
                <a:extLst>
                  <a:ext uri="{FF2B5EF4-FFF2-40B4-BE49-F238E27FC236}">
                    <a16:creationId xmlns:a16="http://schemas.microsoft.com/office/drawing/2014/main" id="{8CA9BE0C-EC88-2446-AD42-9281CEA8D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688" y="187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09" name="Line 7">
                <a:extLst>
                  <a:ext uri="{FF2B5EF4-FFF2-40B4-BE49-F238E27FC236}">
                    <a16:creationId xmlns:a16="http://schemas.microsoft.com/office/drawing/2014/main" id="{745E94B3-2322-C948-BC7A-45A579749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0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89110" name="Group 8">
                <a:extLst>
                  <a:ext uri="{FF2B5EF4-FFF2-40B4-BE49-F238E27FC236}">
                    <a16:creationId xmlns:a16="http://schemas.microsoft.com/office/drawing/2014/main" id="{CA0E479E-9BF5-B646-867B-C932D845C7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89127" name="Freeform 9">
                  <a:extLst>
                    <a:ext uri="{FF2B5EF4-FFF2-40B4-BE49-F238E27FC236}">
                      <a16:creationId xmlns:a16="http://schemas.microsoft.com/office/drawing/2014/main" id="{F5DBD8F8-4CC4-544F-B536-8AF6432E1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>
                    <a:gd name="T0" fmla="*/ 0 w 288"/>
                    <a:gd name="T1" fmla="*/ 0 h 816"/>
                    <a:gd name="T2" fmla="*/ 288 w 288"/>
                    <a:gd name="T3" fmla="*/ 192 h 816"/>
                    <a:gd name="T4" fmla="*/ 288 w 288"/>
                    <a:gd name="T5" fmla="*/ 624 h 816"/>
                    <a:gd name="T6" fmla="*/ 0 w 288"/>
                    <a:gd name="T7" fmla="*/ 816 h 816"/>
                    <a:gd name="T8" fmla="*/ 0 w 288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8"/>
                    <a:gd name="T16" fmla="*/ 0 h 816"/>
                    <a:gd name="T17" fmla="*/ 288 w 288"/>
                    <a:gd name="T18" fmla="*/ 816 h 8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89128" name="Text Box 10">
                  <a:extLst>
                    <a:ext uri="{FF2B5EF4-FFF2-40B4-BE49-F238E27FC236}">
                      <a16:creationId xmlns:a16="http://schemas.microsoft.com/office/drawing/2014/main" id="{FF1C48B3-711D-104E-BB1F-F6B2F68FE8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A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L</a:t>
                  </a:r>
                </a:p>
                <a:p>
                  <a:pPr eaLnBrk="1" hangingPunct="1">
                    <a:lnSpc>
                      <a:spcPct val="70000"/>
                    </a:lnSpc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U</a:t>
                  </a:r>
                </a:p>
              </p:txBody>
            </p:sp>
          </p:grpSp>
          <p:sp>
            <p:nvSpPr>
              <p:cNvPr id="89111" name="Line 11">
                <a:extLst>
                  <a:ext uri="{FF2B5EF4-FFF2-40B4-BE49-F238E27FC236}">
                    <a16:creationId xmlns:a16="http://schemas.microsoft.com/office/drawing/2014/main" id="{8DE7BFB5-490C-0644-8CC5-BFAD607A8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52" y="192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12" name="Line 12">
                <a:extLst>
                  <a:ext uri="{FF2B5EF4-FFF2-40B4-BE49-F238E27FC236}">
                    <a16:creationId xmlns:a16="http://schemas.microsoft.com/office/drawing/2014/main" id="{1F932597-C6B4-0C44-A4DB-7043C6181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536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882DF9B8-EC4B-1047-9645-9ED86EC01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00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zh-CN" sz="18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Nanum Myeongjo" panose="02020603020101020101" pitchFamily="18" charset="-127"/>
                  </a:rPr>
                  <a:t>0</a:t>
                </a:r>
                <a:endParaRPr lang="en-US" altLang="zh-CN" sz="17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14" name="Line 14">
                <a:extLst>
                  <a:ext uri="{FF2B5EF4-FFF2-40B4-BE49-F238E27FC236}">
                    <a16:creationId xmlns:a16="http://schemas.microsoft.com/office/drawing/2014/main" id="{CA8816F5-71E7-6F42-A14C-A88405A8C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1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15" name="Rectangle 15">
                <a:extLst>
                  <a:ext uri="{FF2B5EF4-FFF2-40B4-BE49-F238E27FC236}">
                    <a16:creationId xmlns:a16="http://schemas.microsoft.com/office/drawing/2014/main" id="{B3EB8E79-4CA8-774D-96A8-E508BE5E3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1856"/>
                <a:ext cx="46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Out</a:t>
                </a:r>
              </a:p>
            </p:txBody>
          </p:sp>
          <p:sp>
            <p:nvSpPr>
              <p:cNvPr id="89116" name="Freeform 16">
                <a:extLst>
                  <a:ext uri="{FF2B5EF4-FFF2-40B4-BE49-F238E27FC236}">
                    <a16:creationId xmlns:a16="http://schemas.microsoft.com/office/drawing/2014/main" id="{29826247-C9F4-084D-9F77-123316D1ED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" y="2496"/>
                <a:ext cx="1152" cy="144"/>
              </a:xfrm>
              <a:custGeom>
                <a:avLst/>
                <a:gdLst>
                  <a:gd name="T0" fmla="*/ 2147483646 w 432"/>
                  <a:gd name="T1" fmla="*/ 144 h 144"/>
                  <a:gd name="T2" fmla="*/ 2147483646 w 432"/>
                  <a:gd name="T3" fmla="*/ 0 h 144"/>
                  <a:gd name="T4" fmla="*/ 0 w 432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17" name="AutoShape 17">
                <a:extLst>
                  <a:ext uri="{FF2B5EF4-FFF2-40B4-BE49-F238E27FC236}">
                    <a16:creationId xmlns:a16="http://schemas.microsoft.com/office/drawing/2014/main" id="{52E48B26-3F17-9C46-9962-F75C6E9FE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5918" tIns="47960" rIns="95918" bIns="47960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MUX</a:t>
                </a:r>
              </a:p>
            </p:txBody>
          </p:sp>
          <p:sp>
            <p:nvSpPr>
              <p:cNvPr id="89118" name="Freeform 18">
                <a:extLst>
                  <a:ext uri="{FF2B5EF4-FFF2-40B4-BE49-F238E27FC236}">
                    <a16:creationId xmlns:a16="http://schemas.microsoft.com/office/drawing/2014/main" id="{E902BC79-E5D5-D048-B51E-C880C6FC4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" y="2109"/>
                <a:ext cx="58" cy="290"/>
              </a:xfrm>
              <a:custGeom>
                <a:avLst/>
                <a:gdLst>
                  <a:gd name="T0" fmla="*/ 0 w 192"/>
                  <a:gd name="T1" fmla="*/ 5766392 h 192"/>
                  <a:gd name="T2" fmla="*/ 0 w 192"/>
                  <a:gd name="T3" fmla="*/ 0 h 192"/>
                  <a:gd name="T4" fmla="*/ 1 w 19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92"/>
                  <a:gd name="T11" fmla="*/ 192 w 19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19" name="Rectangle 19">
                <a:extLst>
                  <a:ext uri="{FF2B5EF4-FFF2-40B4-BE49-F238E27FC236}">
                    <a16:creationId xmlns:a16="http://schemas.microsoft.com/office/drawing/2014/main" id="{99E38FF8-3467-DB40-A727-91D9FE326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0</a:t>
                </a:r>
                <a:endParaRPr lang="en-US" altLang="zh-CN" sz="15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20" name="Rectangle 20">
                <a:extLst>
                  <a:ext uri="{FF2B5EF4-FFF2-40B4-BE49-F238E27FC236}">
                    <a16:creationId xmlns:a16="http://schemas.microsoft.com/office/drawing/2014/main" id="{FCDE1F2C-97CA-8949-A86E-C65616557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60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89121" name="Rectangle 21">
                <a:extLst>
                  <a:ext uri="{FF2B5EF4-FFF2-40B4-BE49-F238E27FC236}">
                    <a16:creationId xmlns:a16="http://schemas.microsoft.com/office/drawing/2014/main" id="{6FCB7963-6852-484B-BA13-191F29B54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5928" tIns="47965" rIns="95928" bIns="47965" anchor="ctr"/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zh-CN" sz="21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22" name="Line 22">
                <a:extLst>
                  <a:ext uri="{FF2B5EF4-FFF2-40B4-BE49-F238E27FC236}">
                    <a16:creationId xmlns:a16="http://schemas.microsoft.com/office/drawing/2014/main" id="{BD33C29D-9D27-0A4C-9848-B10D63A43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23" name="Text Box 23">
                <a:extLst>
                  <a:ext uri="{FF2B5EF4-FFF2-40B4-BE49-F238E27FC236}">
                    <a16:creationId xmlns:a16="http://schemas.microsoft.com/office/drawing/2014/main" id="{4E233D0C-7120-E14A-AC78-F8409A058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629"/>
                <a:ext cx="562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Clock</a:t>
                </a:r>
              </a:p>
            </p:txBody>
          </p:sp>
          <p:sp>
            <p:nvSpPr>
              <p:cNvPr id="89124" name="Freeform 24">
                <a:extLst>
                  <a:ext uri="{FF2B5EF4-FFF2-40B4-BE49-F238E27FC236}">
                    <a16:creationId xmlns:a16="http://schemas.microsoft.com/office/drawing/2014/main" id="{7D8934C4-17A8-DD4C-BA4E-6A724A1E2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" y="1661"/>
                <a:ext cx="1822" cy="290"/>
              </a:xfrm>
              <a:custGeom>
                <a:avLst/>
                <a:gdLst>
                  <a:gd name="T0" fmla="*/ 11315 w 1680"/>
                  <a:gd name="T1" fmla="*/ 1 h 1104"/>
                  <a:gd name="T2" fmla="*/ 12777 w 1680"/>
                  <a:gd name="T3" fmla="*/ 1 h 1104"/>
                  <a:gd name="T4" fmla="*/ 12777 w 1680"/>
                  <a:gd name="T5" fmla="*/ 0 h 1104"/>
                  <a:gd name="T6" fmla="*/ 0 w 1680"/>
                  <a:gd name="T7" fmla="*/ 0 h 1104"/>
                  <a:gd name="T8" fmla="*/ 0 w 1680"/>
                  <a:gd name="T9" fmla="*/ 1 h 1104"/>
                  <a:gd name="T10" fmla="*/ 1463 w 1680"/>
                  <a:gd name="T11" fmla="*/ 1 h 1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80"/>
                  <a:gd name="T19" fmla="*/ 0 h 1104"/>
                  <a:gd name="T20" fmla="*/ 1680 w 1680"/>
                  <a:gd name="T21" fmla="*/ 1104 h 1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9125" name="Rectangle 25">
                <a:extLst>
                  <a:ext uri="{FF2B5EF4-FFF2-40B4-BE49-F238E27FC236}">
                    <a16:creationId xmlns:a16="http://schemas.microsoft.com/office/drawing/2014/main" id="{452180DE-E19D-F642-A475-65FDA6A88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6"/>
                <a:ext cx="480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In</a:t>
                </a:r>
              </a:p>
            </p:txBody>
          </p:sp>
          <p:sp>
            <p:nvSpPr>
              <p:cNvPr id="89126" name="Rectangle 26">
                <a:extLst>
                  <a:ext uri="{FF2B5EF4-FFF2-40B4-BE49-F238E27FC236}">
                    <a16:creationId xmlns:a16="http://schemas.microsoft.com/office/drawing/2014/main" id="{CBF0FFA1-C62A-8245-85EF-2F84644F4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2505"/>
                <a:ext cx="673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buFontTx/>
                  <a:buNone/>
                </a:pPr>
                <a:r>
                  <a:rPr lang="en-US" altLang="zh-CN" sz="2400" dirty="0">
                    <a:latin typeface="Nanum Myeongjo" panose="02020603020101020101" pitchFamily="18" charset="-127"/>
                  </a:rPr>
                  <a:t>Load</a:t>
                </a:r>
              </a:p>
            </p:txBody>
          </p:sp>
        </p:grp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93ADC631-1085-AC46-AD8C-ABE5C8D91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668" y="3276600"/>
              <a:ext cx="469420" cy="373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3</a:t>
              </a:r>
              <a:endParaRPr lang="en-US" altLang="zh-CN" sz="17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C1B74564-6989-BE4A-AA37-AB48F449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X</a:t>
              </a:r>
              <a:r>
                <a:rPr lang="en-US" altLang="zh-CN" sz="1800" b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3</a:t>
              </a:r>
              <a:endParaRPr lang="en-US" altLang="zh-CN" sz="17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64" name="Text Box 60">
              <a:extLst>
                <a:ext uri="{FF2B5EF4-FFF2-40B4-BE49-F238E27FC236}">
                  <a16:creationId xmlns:a16="http://schemas.microsoft.com/office/drawing/2014/main" id="{484B333E-3D58-854D-992D-F25F105B3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157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1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C88178E8-0D37-464B-AF72-D66AF956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1BECEF1C-02A0-224D-B370-A9EEAAF8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2B950ABF-B763-C146-8E45-699A8510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5822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174D5BD1-2EFB-B241-AA6A-8D22DA20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9096" name="Text Box 62">
            <a:extLst>
              <a:ext uri="{FF2B5EF4-FFF2-40B4-BE49-F238E27FC236}">
                <a16:creationId xmlns:a16="http://schemas.microsoft.com/office/drawing/2014/main" id="{AAB5B4F5-7579-2E45-8437-A5DE5C684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4424363"/>
            <a:ext cx="217487" cy="2677656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87491B95-5338-F04E-A4C8-B2702A632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8956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3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88BFF17B-CBE1-E44B-A535-DBBA53BA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3</a:t>
            </a:r>
            <a:endParaRPr lang="en-US" altLang="zh-CN" sz="1700" b="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5B6BA0C3-55B0-8A4A-A425-0904762F8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1" name="Rectangle 13">
            <a:extLst>
              <a:ext uri="{FF2B5EF4-FFF2-40B4-BE49-F238E27FC236}">
                <a16:creationId xmlns:a16="http://schemas.microsoft.com/office/drawing/2014/main" id="{0BA75525-52BA-634E-B2A7-B4DD19332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953553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…X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51EF3EDF-2FC6-D94A-9283-CE3E9464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3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3" name="Rectangle 13">
            <a:extLst>
              <a:ext uri="{FF2B5EF4-FFF2-40B4-BE49-F238E27FC236}">
                <a16:creationId xmlns:a16="http://schemas.microsoft.com/office/drawing/2014/main" id="{096EC67D-962B-7044-ACBD-FC5091A85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3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827CFF96-7E37-6441-81D1-C2A49E424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 Example</a:t>
            </a:r>
          </a:p>
        </p:txBody>
      </p:sp>
      <p:grpSp>
        <p:nvGrpSpPr>
          <p:cNvPr id="91138" name="Group 27">
            <a:extLst>
              <a:ext uri="{FF2B5EF4-FFF2-40B4-BE49-F238E27FC236}">
                <a16:creationId xmlns:a16="http://schemas.microsoft.com/office/drawing/2014/main" id="{E007DE24-165F-E748-99F5-559C955EA9F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56049"/>
            <a:ext cx="6118225" cy="2024126"/>
            <a:chOff x="1440" y="2567"/>
            <a:chExt cx="3552" cy="1273"/>
          </a:xfrm>
        </p:grpSpPr>
        <p:sp>
          <p:nvSpPr>
            <p:cNvPr id="91175" name="Freeform 28">
              <a:extLst>
                <a:ext uri="{FF2B5EF4-FFF2-40B4-BE49-F238E27FC236}">
                  <a16:creationId xmlns:a16="http://schemas.microsoft.com/office/drawing/2014/main" id="{BB12F98B-7DC9-5B4A-97B3-E85E5E784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76" name="Freeform 29">
              <a:extLst>
                <a:ext uri="{FF2B5EF4-FFF2-40B4-BE49-F238E27FC236}">
                  <a16:creationId xmlns:a16="http://schemas.microsoft.com/office/drawing/2014/main" id="{12A95A41-9961-9B41-BEE7-259D20063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77" name="Freeform 30">
              <a:extLst>
                <a:ext uri="{FF2B5EF4-FFF2-40B4-BE49-F238E27FC236}">
                  <a16:creationId xmlns:a16="http://schemas.microsoft.com/office/drawing/2014/main" id="{502841A1-D634-A647-84C6-CC0C3C975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78" name="Freeform 31">
              <a:extLst>
                <a:ext uri="{FF2B5EF4-FFF2-40B4-BE49-F238E27FC236}">
                  <a16:creationId xmlns:a16="http://schemas.microsoft.com/office/drawing/2014/main" id="{B9B8CFAE-A5BD-5B4F-9B98-262CD66B1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79" name="Freeform 32">
              <a:extLst>
                <a:ext uri="{FF2B5EF4-FFF2-40B4-BE49-F238E27FC236}">
                  <a16:creationId xmlns:a16="http://schemas.microsoft.com/office/drawing/2014/main" id="{44ABC381-0EC7-FD44-BED2-70C777556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567"/>
              <a:ext cx="54" cy="290"/>
            </a:xfrm>
            <a:custGeom>
              <a:avLst/>
              <a:gdLst>
                <a:gd name="T0" fmla="*/ 0 w 720"/>
                <a:gd name="T1" fmla="*/ 144 h 144"/>
                <a:gd name="T2" fmla="*/ 144 w 720"/>
                <a:gd name="T3" fmla="*/ 144 h 144"/>
                <a:gd name="T4" fmla="*/ 144 w 720"/>
                <a:gd name="T5" fmla="*/ 0 h 144"/>
                <a:gd name="T6" fmla="*/ 384 w 720"/>
                <a:gd name="T7" fmla="*/ 0 h 144"/>
                <a:gd name="T8" fmla="*/ 384 w 720"/>
                <a:gd name="T9" fmla="*/ 144 h 144"/>
                <a:gd name="T10" fmla="*/ 576 w 720"/>
                <a:gd name="T11" fmla="*/ 144 h 144"/>
                <a:gd name="T12" fmla="*/ 624 w 720"/>
                <a:gd name="T13" fmla="*/ 144 h 144"/>
                <a:gd name="T14" fmla="*/ 624 w 720"/>
                <a:gd name="T15" fmla="*/ 0 h 144"/>
                <a:gd name="T16" fmla="*/ 720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0" name="Freeform 33">
              <a:extLst>
                <a:ext uri="{FF2B5EF4-FFF2-40B4-BE49-F238E27FC236}">
                  <a16:creationId xmlns:a16="http://schemas.microsoft.com/office/drawing/2014/main" id="{F92374D9-6CD7-2546-9136-F15E618A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855"/>
              <a:ext cx="54" cy="290"/>
            </a:xfrm>
            <a:custGeom>
              <a:avLst/>
              <a:gdLst>
                <a:gd name="T0" fmla="*/ 0 w 2646"/>
                <a:gd name="T1" fmla="*/ 0 h 144"/>
                <a:gd name="T2" fmla="*/ 288 w 2646"/>
                <a:gd name="T3" fmla="*/ 0 h 144"/>
                <a:gd name="T4" fmla="*/ 288 w 2646"/>
                <a:gd name="T5" fmla="*/ 144 h 144"/>
                <a:gd name="T6" fmla="*/ 1488 w 2646"/>
                <a:gd name="T7" fmla="*/ 144 h 144"/>
                <a:gd name="T8" fmla="*/ 1488 w 2646"/>
                <a:gd name="T9" fmla="*/ 0 h 144"/>
                <a:gd name="T10" fmla="*/ 1680 w 2646"/>
                <a:gd name="T11" fmla="*/ 0 h 144"/>
                <a:gd name="T12" fmla="*/ 1680 w 2646"/>
                <a:gd name="T13" fmla="*/ 144 h 144"/>
                <a:gd name="T14" fmla="*/ 2646 w 2646"/>
                <a:gd name="T15" fmla="*/ 14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6"/>
                <a:gd name="T25" fmla="*/ 0 h 144"/>
                <a:gd name="T26" fmla="*/ 2646 w 264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1" name="Rectangle 34">
              <a:extLst>
                <a:ext uri="{FF2B5EF4-FFF2-40B4-BE49-F238E27FC236}">
                  <a16:creationId xmlns:a16="http://schemas.microsoft.com/office/drawing/2014/main" id="{515FDD09-FBA3-494A-B4C1-448726A62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0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2" name="Rectangle 35">
              <a:extLst>
                <a:ext uri="{FF2B5EF4-FFF2-40B4-BE49-F238E27FC236}">
                  <a16:creationId xmlns:a16="http://schemas.microsoft.com/office/drawing/2014/main" id="{771464F2-BD76-CD4A-9875-95796AD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3" name="Rectangle 36">
              <a:extLst>
                <a:ext uri="{FF2B5EF4-FFF2-40B4-BE49-F238E27FC236}">
                  <a16:creationId xmlns:a16="http://schemas.microsoft.com/office/drawing/2014/main" id="{DDD8A36D-86B3-ED49-8F6A-11BD13CEE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4" name="Rectangle 37">
              <a:extLst>
                <a:ext uri="{FF2B5EF4-FFF2-40B4-BE49-F238E27FC236}">
                  <a16:creationId xmlns:a16="http://schemas.microsoft.com/office/drawing/2014/main" id="{659C87C8-483F-8249-879A-3455FC63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5" name="Rectangle 38">
              <a:extLst>
                <a:ext uri="{FF2B5EF4-FFF2-40B4-BE49-F238E27FC236}">
                  <a16:creationId xmlns:a16="http://schemas.microsoft.com/office/drawing/2014/main" id="{47ED3B3E-314F-5E4E-A19A-70F5C4DD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6" name="Rectangle 39">
              <a:extLst>
                <a:ext uri="{FF2B5EF4-FFF2-40B4-BE49-F238E27FC236}">
                  <a16:creationId xmlns:a16="http://schemas.microsoft.com/office/drawing/2014/main" id="{2CF84021-DAAC-B54B-905E-2F436EE78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7" name="Rectangle 40">
              <a:extLst>
                <a:ext uri="{FF2B5EF4-FFF2-40B4-BE49-F238E27FC236}">
                  <a16:creationId xmlns:a16="http://schemas.microsoft.com/office/drawing/2014/main" id="{9A99ECBA-5216-D446-AC69-2EA3E5734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zh-CN" sz="24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8" name="Rectangle 41">
              <a:extLst>
                <a:ext uri="{FF2B5EF4-FFF2-40B4-BE49-F238E27FC236}">
                  <a16:creationId xmlns:a16="http://schemas.microsoft.com/office/drawing/2014/main" id="{850D7383-C51B-E747-9BF8-895E37A14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89" name="Rectangle 42">
              <a:extLst>
                <a:ext uri="{FF2B5EF4-FFF2-40B4-BE49-F238E27FC236}">
                  <a16:creationId xmlns:a16="http://schemas.microsoft.com/office/drawing/2014/main" id="{AB89DF83-5DDE-C24E-8372-6D6B83D04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90" name="Rectangle 43">
              <a:extLst>
                <a:ext uri="{FF2B5EF4-FFF2-40B4-BE49-F238E27FC236}">
                  <a16:creationId xmlns:a16="http://schemas.microsoft.com/office/drawing/2014/main" id="{1FD64CBC-95BD-C94C-AE46-4DE2746C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91" name="Rectangle 44">
              <a:extLst>
                <a:ext uri="{FF2B5EF4-FFF2-40B4-BE49-F238E27FC236}">
                  <a16:creationId xmlns:a16="http://schemas.microsoft.com/office/drawing/2014/main" id="{EFDB1677-5253-294F-A360-3F1656783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92" name="Rectangle 45">
              <a:extLst>
                <a:ext uri="{FF2B5EF4-FFF2-40B4-BE49-F238E27FC236}">
                  <a16:creationId xmlns:a16="http://schemas.microsoft.com/office/drawing/2014/main" id="{03B1D949-6533-BB42-A1A3-8BC036A3A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47965" tIns="47965" rIns="47965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1500" baseline="-25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93" name="Rectangle 46">
              <a:extLst>
                <a:ext uri="{FF2B5EF4-FFF2-40B4-BE49-F238E27FC236}">
                  <a16:creationId xmlns:a16="http://schemas.microsoft.com/office/drawing/2014/main" id="{ACB67891-18D2-B448-8405-D24087AF0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6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91194" name="Rectangle 47">
              <a:extLst>
                <a:ext uri="{FF2B5EF4-FFF2-40B4-BE49-F238E27FC236}">
                  <a16:creationId xmlns:a16="http://schemas.microsoft.com/office/drawing/2014/main" id="{B0E49D60-9EB0-1D46-A71A-2C8CC026F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3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Load</a:t>
              </a:r>
            </a:p>
          </p:txBody>
        </p:sp>
        <p:sp>
          <p:nvSpPr>
            <p:cNvPr id="91195" name="Rectangle 48">
              <a:extLst>
                <a:ext uri="{FF2B5EF4-FFF2-40B4-BE49-F238E27FC236}">
                  <a16:creationId xmlns:a16="http://schemas.microsoft.com/office/drawing/2014/main" id="{0A6DBEE0-424C-D840-A33B-F90F32BF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4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91196" name="Rectangle 49">
              <a:extLst>
                <a:ext uri="{FF2B5EF4-FFF2-40B4-BE49-F238E27FC236}">
                  <a16:creationId xmlns:a16="http://schemas.microsoft.com/office/drawing/2014/main" id="{8B896540-243F-A945-9EE9-524B47309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7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Out</a:t>
              </a:r>
              <a:endParaRPr lang="en-US" altLang="zh-CN" sz="17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97" name="Line 50">
              <a:extLst>
                <a:ext uri="{FF2B5EF4-FFF2-40B4-BE49-F238E27FC236}">
                  <a16:creationId xmlns:a16="http://schemas.microsoft.com/office/drawing/2014/main" id="{37120361-0C06-1942-AFAD-9E7BC9A17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98" name="Line 51">
              <a:extLst>
                <a:ext uri="{FF2B5EF4-FFF2-40B4-BE49-F238E27FC236}">
                  <a16:creationId xmlns:a16="http://schemas.microsoft.com/office/drawing/2014/main" id="{207F9FBB-0C9F-B84A-B9A4-26E26E968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99" name="Line 52">
              <a:extLst>
                <a:ext uri="{FF2B5EF4-FFF2-40B4-BE49-F238E27FC236}">
                  <a16:creationId xmlns:a16="http://schemas.microsoft.com/office/drawing/2014/main" id="{6BAD88DE-BF8B-894C-83B1-A884A8DD8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200" name="Line 53">
              <a:extLst>
                <a:ext uri="{FF2B5EF4-FFF2-40B4-BE49-F238E27FC236}">
                  <a16:creationId xmlns:a16="http://schemas.microsoft.com/office/drawing/2014/main" id="{50BAEC21-98F9-6542-8184-529331969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201" name="Line 54">
              <a:extLst>
                <a:ext uri="{FF2B5EF4-FFF2-40B4-BE49-F238E27FC236}">
                  <a16:creationId xmlns:a16="http://schemas.microsoft.com/office/drawing/2014/main" id="{7F90F573-BD4F-B445-BEF0-F262A689D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202" name="Line 55">
              <a:extLst>
                <a:ext uri="{FF2B5EF4-FFF2-40B4-BE49-F238E27FC236}">
                  <a16:creationId xmlns:a16="http://schemas.microsoft.com/office/drawing/2014/main" id="{C4DB4567-5707-6747-B1F1-07404C4FE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92"/>
              <a:ext cx="0" cy="1248"/>
            </a:xfrm>
            <a:prstGeom prst="line">
              <a:avLst/>
            </a:prstGeom>
            <a:noFill/>
            <a:ln w="19050" cap="rnd">
              <a:solidFill>
                <a:srgbClr val="FF3300"/>
              </a:solidFill>
              <a:prstDash val="sys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91139" name="Group 4">
            <a:extLst>
              <a:ext uri="{FF2B5EF4-FFF2-40B4-BE49-F238E27FC236}">
                <a16:creationId xmlns:a16="http://schemas.microsoft.com/office/drawing/2014/main" id="{BFE89765-2D8C-EA46-A696-51EAB824941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5240338" cy="2892425"/>
            <a:chOff x="-1" y="1104"/>
            <a:chExt cx="3297" cy="1818"/>
          </a:xfrm>
        </p:grpSpPr>
        <p:sp>
          <p:nvSpPr>
            <p:cNvPr id="91153" name="Rectangle 5">
              <a:extLst>
                <a:ext uri="{FF2B5EF4-FFF2-40B4-BE49-F238E27FC236}">
                  <a16:creationId xmlns:a16="http://schemas.microsoft.com/office/drawing/2014/main" id="{92996ACA-97AE-9C4F-8F67-9858E8EB5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04"/>
              <a:ext cx="1344" cy="14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Comb. Logic</a:t>
              </a:r>
            </a:p>
          </p:txBody>
        </p:sp>
        <p:sp>
          <p:nvSpPr>
            <p:cNvPr id="91154" name="Line 6">
              <a:extLst>
                <a:ext uri="{FF2B5EF4-FFF2-40B4-BE49-F238E27FC236}">
                  <a16:creationId xmlns:a16="http://schemas.microsoft.com/office/drawing/2014/main" id="{CF29FC67-4BE7-E843-8C8F-8533D42DB2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688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55" name="Line 7">
              <a:extLst>
                <a:ext uri="{FF2B5EF4-FFF2-40B4-BE49-F238E27FC236}">
                  <a16:creationId xmlns:a16="http://schemas.microsoft.com/office/drawing/2014/main" id="{CE6FD288-4A83-7A42-B7EB-E0653153A5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0" y="15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91156" name="Group 8">
              <a:extLst>
                <a:ext uri="{FF2B5EF4-FFF2-40B4-BE49-F238E27FC236}">
                  <a16:creationId xmlns:a16="http://schemas.microsoft.com/office/drawing/2014/main" id="{58F59126-35A7-E042-B440-07C0B86ED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91173" name="Freeform 9">
                <a:extLst>
                  <a:ext uri="{FF2B5EF4-FFF2-40B4-BE49-F238E27FC236}">
                    <a16:creationId xmlns:a16="http://schemas.microsoft.com/office/drawing/2014/main" id="{8F536E65-52D8-3B46-8CC0-8071C142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>
                  <a:gd name="T0" fmla="*/ 0 w 288"/>
                  <a:gd name="T1" fmla="*/ 0 h 816"/>
                  <a:gd name="T2" fmla="*/ 288 w 288"/>
                  <a:gd name="T3" fmla="*/ 192 h 816"/>
                  <a:gd name="T4" fmla="*/ 288 w 288"/>
                  <a:gd name="T5" fmla="*/ 624 h 816"/>
                  <a:gd name="T6" fmla="*/ 0 w 288"/>
                  <a:gd name="T7" fmla="*/ 816 h 816"/>
                  <a:gd name="T8" fmla="*/ 0 w 288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816"/>
                  <a:gd name="T17" fmla="*/ 288 w 288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91174" name="Text Box 10">
                <a:extLst>
                  <a:ext uri="{FF2B5EF4-FFF2-40B4-BE49-F238E27FC236}">
                    <a16:creationId xmlns:a16="http://schemas.microsoft.com/office/drawing/2014/main" id="{D761B192-8B18-EC48-A02E-5795FB7F6C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5928" tIns="47965" rIns="95928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A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L</a:t>
                </a:r>
              </a:p>
              <a:p>
                <a:pPr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CN" sz="1800" dirty="0">
                    <a:latin typeface="Nanum Myeongjo" panose="02020603020101020101" pitchFamily="18" charset="-127"/>
                  </a:rPr>
                  <a:t>U</a:t>
                </a:r>
              </a:p>
            </p:txBody>
          </p:sp>
        </p:grpSp>
        <p:sp>
          <p:nvSpPr>
            <p:cNvPr id="91157" name="Line 11">
              <a:extLst>
                <a:ext uri="{FF2B5EF4-FFF2-40B4-BE49-F238E27FC236}">
                  <a16:creationId xmlns:a16="http://schemas.microsoft.com/office/drawing/2014/main" id="{3BB57FDD-1BF9-4F48-88C0-036E2B6A06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152" y="192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58" name="Line 12">
              <a:extLst>
                <a:ext uri="{FF2B5EF4-FFF2-40B4-BE49-F238E27FC236}">
                  <a16:creationId xmlns:a16="http://schemas.microsoft.com/office/drawing/2014/main" id="{E61F47AA-C804-D54C-AA43-3B0CD2CB1C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536" y="18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71" name="Rectangle 13">
              <a:extLst>
                <a:ext uri="{FF2B5EF4-FFF2-40B4-BE49-F238E27FC236}">
                  <a16:creationId xmlns:a16="http://schemas.microsoft.com/office/drawing/2014/main" id="{B6B16597-6F4A-334F-A7CD-16E259A2B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00"/>
              <a:ext cx="200" cy="2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18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Nanum Myeongjo" panose="02020603020101020101" pitchFamily="18" charset="-127"/>
                </a:rPr>
                <a:t>0</a:t>
              </a:r>
              <a:endParaRPr lang="en-US" altLang="zh-CN" sz="17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endParaRPr>
            </a:p>
          </p:txBody>
        </p:sp>
        <p:sp>
          <p:nvSpPr>
            <p:cNvPr id="91160" name="Line 14">
              <a:extLst>
                <a:ext uri="{FF2B5EF4-FFF2-40B4-BE49-F238E27FC236}">
                  <a16:creationId xmlns:a16="http://schemas.microsoft.com/office/drawing/2014/main" id="{32F8F30A-452B-AF4D-8CD2-96D62C395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1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61" name="Rectangle 15">
              <a:extLst>
                <a:ext uri="{FF2B5EF4-FFF2-40B4-BE49-F238E27FC236}">
                  <a16:creationId xmlns:a16="http://schemas.microsoft.com/office/drawing/2014/main" id="{11861001-BBE0-9242-B754-A7F3CFBA0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856"/>
              <a:ext cx="46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Out</a:t>
              </a:r>
            </a:p>
          </p:txBody>
        </p:sp>
        <p:sp>
          <p:nvSpPr>
            <p:cNvPr id="91162" name="Freeform 16">
              <a:extLst>
                <a:ext uri="{FF2B5EF4-FFF2-40B4-BE49-F238E27FC236}">
                  <a16:creationId xmlns:a16="http://schemas.microsoft.com/office/drawing/2014/main" id="{0AE0B012-895C-B842-AF9C-481DCDB4740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2496"/>
              <a:ext cx="1152" cy="144"/>
            </a:xfrm>
            <a:custGeom>
              <a:avLst/>
              <a:gdLst>
                <a:gd name="T0" fmla="*/ 2147483646 w 432"/>
                <a:gd name="T1" fmla="*/ 144 h 144"/>
                <a:gd name="T2" fmla="*/ 2147483646 w 432"/>
                <a:gd name="T3" fmla="*/ 0 h 144"/>
                <a:gd name="T4" fmla="*/ 0 w 432"/>
                <a:gd name="T5" fmla="*/ 0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63" name="AutoShape 17">
              <a:extLst>
                <a:ext uri="{FF2B5EF4-FFF2-40B4-BE49-F238E27FC236}">
                  <a16:creationId xmlns:a16="http://schemas.microsoft.com/office/drawing/2014/main" id="{173E18EE-7AE1-4C43-930E-B9BB0C8EE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dirty="0">
                  <a:latin typeface="Nanum Myeongjo" panose="02020603020101020101" pitchFamily="18" charset="-127"/>
                </a:rPr>
                <a:t>MUX</a:t>
              </a:r>
            </a:p>
          </p:txBody>
        </p:sp>
        <p:sp>
          <p:nvSpPr>
            <p:cNvPr id="91164" name="Freeform 18">
              <a:extLst>
                <a:ext uri="{FF2B5EF4-FFF2-40B4-BE49-F238E27FC236}">
                  <a16:creationId xmlns:a16="http://schemas.microsoft.com/office/drawing/2014/main" id="{E61BC9B2-FA64-BF40-9BB3-1A9F237C8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2109"/>
              <a:ext cx="58" cy="290"/>
            </a:xfrm>
            <a:custGeom>
              <a:avLst/>
              <a:gdLst>
                <a:gd name="T0" fmla="*/ 0 w 192"/>
                <a:gd name="T1" fmla="*/ 5766392 h 192"/>
                <a:gd name="T2" fmla="*/ 0 w 192"/>
                <a:gd name="T3" fmla="*/ 0 h 192"/>
                <a:gd name="T4" fmla="*/ 1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65" name="Rectangle 19">
              <a:extLst>
                <a:ext uri="{FF2B5EF4-FFF2-40B4-BE49-F238E27FC236}">
                  <a16:creationId xmlns:a16="http://schemas.microsoft.com/office/drawing/2014/main" id="{2FAE830F-63AB-0642-AC03-2B7B07266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dirty="0">
                  <a:latin typeface="Nanum Myeongjo" panose="02020603020101020101" pitchFamily="18" charset="-127"/>
                </a:rPr>
                <a:t>0</a:t>
              </a:r>
              <a:endParaRPr lang="en-US" altLang="zh-CN" sz="15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66" name="Rectangle 20">
              <a:extLst>
                <a:ext uri="{FF2B5EF4-FFF2-40B4-BE49-F238E27FC236}">
                  <a16:creationId xmlns:a16="http://schemas.microsoft.com/office/drawing/2014/main" id="{423E384D-A5C3-414A-9D1C-A0F72E202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04"/>
              <a:ext cx="2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dirty="0">
                  <a:latin typeface="Nanum Myeongjo" panose="02020603020101020101" pitchFamily="18" charset="-127"/>
                </a:rPr>
                <a:t>1</a:t>
              </a:r>
            </a:p>
          </p:txBody>
        </p:sp>
        <p:sp>
          <p:nvSpPr>
            <p:cNvPr id="91167" name="Rectangle 21">
              <a:extLst>
                <a:ext uri="{FF2B5EF4-FFF2-40B4-BE49-F238E27FC236}">
                  <a16:creationId xmlns:a16="http://schemas.microsoft.com/office/drawing/2014/main" id="{EB126C54-E9F8-B04C-ADAC-910BF614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80"/>
              <a:ext cx="144" cy="81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928" tIns="47965" rIns="95928" bIns="47965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zh-CN" sz="2100" dirty="0">
                <a:latin typeface="Nanum Myeongjo" panose="02020603020101020101" pitchFamily="18" charset="-127"/>
              </a:endParaRPr>
            </a:p>
          </p:txBody>
        </p:sp>
        <p:sp>
          <p:nvSpPr>
            <p:cNvPr id="91168" name="Line 22">
              <a:extLst>
                <a:ext uri="{FF2B5EF4-FFF2-40B4-BE49-F238E27FC236}">
                  <a16:creationId xmlns:a16="http://schemas.microsoft.com/office/drawing/2014/main" id="{1AF2BFFE-1D5D-D747-BDA5-CDB48DFF4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69" name="Text Box 23">
              <a:extLst>
                <a:ext uri="{FF2B5EF4-FFF2-40B4-BE49-F238E27FC236}">
                  <a16:creationId xmlns:a16="http://schemas.microsoft.com/office/drawing/2014/main" id="{3545EA36-E2E6-FB44-8968-A66C7A69D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29"/>
              <a:ext cx="56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91170" name="Freeform 24">
              <a:extLst>
                <a:ext uri="{FF2B5EF4-FFF2-40B4-BE49-F238E27FC236}">
                  <a16:creationId xmlns:a16="http://schemas.microsoft.com/office/drawing/2014/main" id="{8D5C83F6-13A8-F84B-9B11-5E7F5E234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1661"/>
              <a:ext cx="1822" cy="290"/>
            </a:xfrm>
            <a:custGeom>
              <a:avLst/>
              <a:gdLst>
                <a:gd name="T0" fmla="*/ 11315 w 1680"/>
                <a:gd name="T1" fmla="*/ 1 h 1104"/>
                <a:gd name="T2" fmla="*/ 12777 w 1680"/>
                <a:gd name="T3" fmla="*/ 1 h 1104"/>
                <a:gd name="T4" fmla="*/ 12777 w 1680"/>
                <a:gd name="T5" fmla="*/ 0 h 1104"/>
                <a:gd name="T6" fmla="*/ 0 w 1680"/>
                <a:gd name="T7" fmla="*/ 0 h 1104"/>
                <a:gd name="T8" fmla="*/ 0 w 1680"/>
                <a:gd name="T9" fmla="*/ 1 h 1104"/>
                <a:gd name="T10" fmla="*/ 1463 w 1680"/>
                <a:gd name="T11" fmla="*/ 1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1104"/>
                <a:gd name="T20" fmla="*/ 1680 w 1680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1171" name="Rectangle 25">
              <a:extLst>
                <a:ext uri="{FF2B5EF4-FFF2-40B4-BE49-F238E27FC236}">
                  <a16:creationId xmlns:a16="http://schemas.microsoft.com/office/drawing/2014/main" id="{7FEC2C72-C457-684A-88C3-2AC165B0F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56"/>
              <a:ext cx="48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In</a:t>
              </a:r>
            </a:p>
          </p:txBody>
        </p:sp>
        <p:sp>
          <p:nvSpPr>
            <p:cNvPr id="91172" name="Rectangle 26">
              <a:extLst>
                <a:ext uri="{FF2B5EF4-FFF2-40B4-BE49-F238E27FC236}">
                  <a16:creationId xmlns:a16="http://schemas.microsoft.com/office/drawing/2014/main" id="{E93DB12A-6907-2248-99AA-1D7AD5DAD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2505"/>
              <a:ext cx="67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Load</a:t>
              </a:r>
            </a:p>
          </p:txBody>
        </p:sp>
      </p:grpSp>
      <p:sp>
        <p:nvSpPr>
          <p:cNvPr id="87" name="Rectangle 13">
            <a:extLst>
              <a:ext uri="{FF2B5EF4-FFF2-40B4-BE49-F238E27FC236}">
                <a16:creationId xmlns:a16="http://schemas.microsoft.com/office/drawing/2014/main" id="{09E2AAEB-20F5-7841-B1F8-BF5BC0230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06103B12-0BA6-A546-BB81-88FE56D3E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49275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BE478F5B-E6DF-8042-AB3A-DF50FAAA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86400"/>
            <a:ext cx="45822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E3700E8D-CD53-6E48-89F2-BED65B00B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1603375"/>
            <a:ext cx="2576512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Nanum Myeongjo" panose="02020603020101020101" pitchFamily="18" charset="-127"/>
              </a:rPr>
              <a:t>Accumulator circuit</a:t>
            </a:r>
          </a:p>
          <a:p>
            <a:pPr marL="285750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Nanum Myeongjo" panose="02020603020101020101" pitchFamily="18" charset="-127"/>
              </a:rPr>
              <a:t>Load or accumulate on each cycle</a:t>
            </a: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8E7E0B08-54C2-7F49-A990-A50CD4FA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3" name="Rectangle 13">
            <a:extLst>
              <a:ext uri="{FF2B5EF4-FFF2-40B4-BE49-F238E27FC236}">
                <a16:creationId xmlns:a16="http://schemas.microsoft.com/office/drawing/2014/main" id="{943E0D68-43AB-424D-BD45-F6398AAD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3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4" name="Rectangle 13">
            <a:extLst>
              <a:ext uri="{FF2B5EF4-FFF2-40B4-BE49-F238E27FC236}">
                <a16:creationId xmlns:a16="http://schemas.microsoft.com/office/drawing/2014/main" id="{0D5E78EA-E486-3E4E-BF31-C0926A3E0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4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5" name="Rectangle 13">
            <a:extLst>
              <a:ext uri="{FF2B5EF4-FFF2-40B4-BE49-F238E27FC236}">
                <a16:creationId xmlns:a16="http://schemas.microsoft.com/office/drawing/2014/main" id="{EFED7457-8475-9844-B59E-547A956E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54864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5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5DDCA908-7379-F84E-9512-83329F632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6019800"/>
            <a:ext cx="870197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1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7" name="Rectangle 13">
            <a:extLst>
              <a:ext uri="{FF2B5EF4-FFF2-40B4-BE49-F238E27FC236}">
                <a16:creationId xmlns:a16="http://schemas.microsoft.com/office/drawing/2014/main" id="{2B683C30-81BB-8745-AA33-1F9D471B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953553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…X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2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43284496-C0D3-284F-B6B0-490357AC3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19800"/>
            <a:ext cx="469446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3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99" name="Rectangle 13">
            <a:extLst>
              <a:ext uri="{FF2B5EF4-FFF2-40B4-BE49-F238E27FC236}">
                <a16:creationId xmlns:a16="http://schemas.microsoft.com/office/drawing/2014/main" id="{BC9983A6-0CC1-834A-BD4D-5ECE70145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6019800"/>
            <a:ext cx="881418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+X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4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  <p:sp>
        <p:nvSpPr>
          <p:cNvPr id="100" name="Rectangle 13">
            <a:extLst>
              <a:ext uri="{FF2B5EF4-FFF2-40B4-BE49-F238E27FC236}">
                <a16:creationId xmlns:a16="http://schemas.microsoft.com/office/drawing/2014/main" id="{E2B199AC-4C20-6C4D-AA28-4C949E09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6019800"/>
            <a:ext cx="953553" cy="373866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X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…X</a:t>
            </a:r>
            <a:r>
              <a:rPr lang="en-US" altLang="zh-CN" sz="1800" b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anum Myeongjo" panose="02020603020101020101" pitchFamily="18" charset="-127"/>
              </a:rPr>
              <a:t>5</a:t>
            </a:r>
            <a:endParaRPr lang="en-US" altLang="zh-CN" sz="1700" b="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ED99BA93-A0B3-1441-B9D0-0018BD38F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 (Random-access memories)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15F416A0-59A8-2044-AD71-2DB38E733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Random-access memories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Register File, 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Hold multiple words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Address input specifies which word to read or write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Possible multiple read or write ports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word when address input changes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Write word as clock rises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08162E6-F6DF-9A43-BD54-12A603D1C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Category of Circuit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03B377F-D0B1-764F-BCF8-9D238E4C6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Analog Circuit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all the range of Signal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Most part is amplifier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 to model and automatic design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transistor and capacitance as basis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will not discuss it here</a:t>
            </a:r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222266FD-9548-704C-B11A-4553F5656C4A}"/>
              </a:ext>
            </a:extLst>
          </p:cNvPr>
          <p:cNvGrpSpPr>
            <a:grpSpLocks/>
          </p:cNvGrpSpPr>
          <p:nvPr/>
        </p:nvGrpSpPr>
        <p:grpSpPr bwMode="auto">
          <a:xfrm>
            <a:off x="1144705" y="4800600"/>
            <a:ext cx="6210182" cy="1577879"/>
            <a:chOff x="750" y="953"/>
            <a:chExt cx="3906" cy="1226"/>
          </a:xfrm>
        </p:grpSpPr>
        <p:sp>
          <p:nvSpPr>
            <p:cNvPr id="21508" name="Line 7">
              <a:extLst>
                <a:ext uri="{FF2B5EF4-FFF2-40B4-BE49-F238E27FC236}">
                  <a16:creationId xmlns:a16="http://schemas.microsoft.com/office/drawing/2014/main" id="{211A6BC2-8732-1248-8F68-6341AA484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53"/>
              <a:ext cx="0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1509" name="Line 8">
              <a:extLst>
                <a:ext uri="{FF2B5EF4-FFF2-40B4-BE49-F238E27FC236}">
                  <a16:creationId xmlns:a16="http://schemas.microsoft.com/office/drawing/2014/main" id="{C2EEC0D2-A472-CC46-9144-AB61AE560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769"/>
              <a:ext cx="32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1510" name="Text Box 9">
              <a:extLst>
                <a:ext uri="{FF2B5EF4-FFF2-40B4-BE49-F238E27FC236}">
                  <a16:creationId xmlns:a16="http://schemas.microsoft.com/office/drawing/2014/main" id="{76990AC2-05A6-8C41-A41E-BD4525E1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" y="1241"/>
              <a:ext cx="69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Voltage</a:t>
              </a:r>
            </a:p>
          </p:txBody>
        </p:sp>
        <p:sp>
          <p:nvSpPr>
            <p:cNvPr id="21511" name="Text Box 10">
              <a:extLst>
                <a:ext uri="{FF2B5EF4-FFF2-40B4-BE49-F238E27FC236}">
                  <a16:creationId xmlns:a16="http://schemas.microsoft.com/office/drawing/2014/main" id="{3C3C0CB4-0A2F-504C-ABF1-EF807DDE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" y="1817"/>
              <a:ext cx="48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Time</a:t>
              </a:r>
            </a:p>
          </p:txBody>
        </p:sp>
        <p:sp>
          <p:nvSpPr>
            <p:cNvPr id="21512" name="Freeform 11">
              <a:extLst>
                <a:ext uri="{FF2B5EF4-FFF2-40B4-BE49-F238E27FC236}">
                  <a16:creationId xmlns:a16="http://schemas.microsoft.com/office/drawing/2014/main" id="{44C07E39-C51B-964E-B54B-C83E04DA0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1166"/>
              <a:ext cx="3156" cy="359"/>
            </a:xfrm>
            <a:custGeom>
              <a:avLst/>
              <a:gdLst>
                <a:gd name="T0" fmla="*/ 0 w 3210"/>
                <a:gd name="T1" fmla="*/ 9096 h 635"/>
                <a:gd name="T2" fmla="*/ 68 w 3210"/>
                <a:gd name="T3" fmla="*/ 8834 h 635"/>
                <a:gd name="T4" fmla="*/ 164 w 3210"/>
                <a:gd name="T5" fmla="*/ 9438 h 635"/>
                <a:gd name="T6" fmla="*/ 247 w 3210"/>
                <a:gd name="T7" fmla="*/ 9279 h 635"/>
                <a:gd name="T8" fmla="*/ 286 w 3210"/>
                <a:gd name="T9" fmla="*/ 8930 h 635"/>
                <a:gd name="T10" fmla="*/ 358 w 3210"/>
                <a:gd name="T11" fmla="*/ 9373 h 635"/>
                <a:gd name="T12" fmla="*/ 475 w 3210"/>
                <a:gd name="T13" fmla="*/ 8975 h 635"/>
                <a:gd name="T14" fmla="*/ 486 w 3210"/>
                <a:gd name="T15" fmla="*/ 8722 h 635"/>
                <a:gd name="T16" fmla="*/ 501 w 3210"/>
                <a:gd name="T17" fmla="*/ 8537 h 635"/>
                <a:gd name="T18" fmla="*/ 550 w 3210"/>
                <a:gd name="T19" fmla="*/ 7478 h 635"/>
                <a:gd name="T20" fmla="*/ 600 w 3210"/>
                <a:gd name="T21" fmla="*/ 6402 h 635"/>
                <a:gd name="T22" fmla="*/ 683 w 3210"/>
                <a:gd name="T23" fmla="*/ 4401 h 635"/>
                <a:gd name="T24" fmla="*/ 805 w 3210"/>
                <a:gd name="T25" fmla="*/ 1973 h 635"/>
                <a:gd name="T26" fmla="*/ 842 w 3210"/>
                <a:gd name="T27" fmla="*/ 895 h 635"/>
                <a:gd name="T28" fmla="*/ 866 w 3210"/>
                <a:gd name="T29" fmla="*/ 627 h 635"/>
                <a:gd name="T30" fmla="*/ 1060 w 3210"/>
                <a:gd name="T31" fmla="*/ 810 h 635"/>
                <a:gd name="T32" fmla="*/ 1195 w 3210"/>
                <a:gd name="T33" fmla="*/ 0 h 635"/>
                <a:gd name="T34" fmla="*/ 1333 w 3210"/>
                <a:gd name="T35" fmla="*/ 895 h 635"/>
                <a:gd name="T36" fmla="*/ 1397 w 3210"/>
                <a:gd name="T37" fmla="*/ 3061 h 635"/>
                <a:gd name="T38" fmla="*/ 1503 w 3210"/>
                <a:gd name="T39" fmla="*/ 6295 h 635"/>
                <a:gd name="T40" fmla="*/ 1586 w 3210"/>
                <a:gd name="T41" fmla="*/ 8016 h 635"/>
                <a:gd name="T42" fmla="*/ 1599 w 3210"/>
                <a:gd name="T43" fmla="*/ 8271 h 635"/>
                <a:gd name="T44" fmla="*/ 1655 w 3210"/>
                <a:gd name="T45" fmla="*/ 8537 h 635"/>
                <a:gd name="T46" fmla="*/ 1780 w 3210"/>
                <a:gd name="T47" fmla="*/ 8722 h 635"/>
                <a:gd name="T48" fmla="*/ 1790 w 3210"/>
                <a:gd name="T49" fmla="*/ 8975 h 635"/>
                <a:gd name="T50" fmla="*/ 1825 w 3210"/>
                <a:gd name="T51" fmla="*/ 9279 h 635"/>
                <a:gd name="T52" fmla="*/ 2031 w 3210"/>
                <a:gd name="T53" fmla="*/ 8930 h 6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10"/>
                <a:gd name="T82" fmla="*/ 0 h 635"/>
                <a:gd name="T83" fmla="*/ 3210 w 3210"/>
                <a:gd name="T84" fmla="*/ 635 h 6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84CB6216-2992-A44A-8112-11E74244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File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F51E169-7BAF-2446-AD40-268635F98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657600"/>
            <a:ext cx="8305800" cy="27813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Register file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Holds values of program registers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%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rax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%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rsp</a:t>
            </a:r>
            <a:r>
              <a:rPr lang="en-US" altLang="zh-CN" sz="2000" dirty="0">
                <a:ea typeface="宋体" pitchFamily="2" charset="-122"/>
              </a:rPr>
              <a:t>, etc.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Register identifier serves as address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zh-CN" sz="1800" dirty="0">
                <a:ea typeface="宋体" pitchFamily="2" charset="-122"/>
              </a:rPr>
              <a:t>ID “F” implies no read or write performed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Multiple Ports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Can read and/or write multiple words in one cycle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zh-CN" sz="1800" dirty="0">
                <a:ea typeface="宋体" pitchFamily="2" charset="-122"/>
              </a:rPr>
              <a:t>Each has separate address and data input/output</a:t>
            </a:r>
          </a:p>
        </p:txBody>
      </p:sp>
      <p:grpSp>
        <p:nvGrpSpPr>
          <p:cNvPr id="95235" name="Group 4">
            <a:extLst>
              <a:ext uri="{FF2B5EF4-FFF2-40B4-BE49-F238E27FC236}">
                <a16:creationId xmlns:a16="http://schemas.microsoft.com/office/drawing/2014/main" id="{AC0B3EC6-9629-7348-9DCF-040F725FDFC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31963"/>
            <a:ext cx="5584883" cy="2154237"/>
            <a:chOff x="1147" y="672"/>
            <a:chExt cx="3514" cy="1354"/>
          </a:xfrm>
        </p:grpSpPr>
        <p:sp>
          <p:nvSpPr>
            <p:cNvPr id="95236" name="Rectangle 5">
              <a:extLst>
                <a:ext uri="{FF2B5EF4-FFF2-40B4-BE49-F238E27FC236}">
                  <a16:creationId xmlns:a16="http://schemas.microsoft.com/office/drawing/2014/main" id="{C86F3FA1-A928-0D4B-86B7-2DDDE9B97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20"/>
              <a:ext cx="969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Register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file</a:t>
              </a:r>
              <a:endParaRPr lang="en-US" altLang="zh-CN" sz="1500" dirty="0">
                <a:latin typeface="Nanum Myeongjo" panose="02020603020101020101" pitchFamily="18" charset="-127"/>
              </a:endParaRPr>
            </a:p>
          </p:txBody>
        </p:sp>
        <p:sp>
          <p:nvSpPr>
            <p:cNvPr id="95237" name="Text Box 6">
              <a:extLst>
                <a:ext uri="{FF2B5EF4-FFF2-40B4-BE49-F238E27FC236}">
                  <a16:creationId xmlns:a16="http://schemas.microsoft.com/office/drawing/2014/main" id="{C9965716-2399-764E-9F91-7A470CFE5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789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A</a:t>
              </a:r>
            </a:p>
          </p:txBody>
        </p:sp>
        <p:sp>
          <p:nvSpPr>
            <p:cNvPr id="95238" name="Text Box 7">
              <a:extLst>
                <a:ext uri="{FF2B5EF4-FFF2-40B4-BE49-F238E27FC236}">
                  <a16:creationId xmlns:a16="http://schemas.microsoft.com/office/drawing/2014/main" id="{CB20D8A9-64EF-2041-9D9E-78F733425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1460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B</a:t>
              </a:r>
            </a:p>
          </p:txBody>
        </p:sp>
        <p:sp>
          <p:nvSpPr>
            <p:cNvPr id="95239" name="Text Box 8">
              <a:extLst>
                <a:ext uri="{FF2B5EF4-FFF2-40B4-BE49-F238E27FC236}">
                  <a16:creationId xmlns:a16="http://schemas.microsoft.com/office/drawing/2014/main" id="{C280B94C-C92F-7244-8055-359E455E2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1104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W</a:t>
              </a:r>
            </a:p>
          </p:txBody>
        </p:sp>
        <p:sp>
          <p:nvSpPr>
            <p:cNvPr id="95240" name="Oval 9">
              <a:extLst>
                <a:ext uri="{FF2B5EF4-FFF2-40B4-BE49-F238E27FC236}">
                  <a16:creationId xmlns:a16="http://schemas.microsoft.com/office/drawing/2014/main" id="{5D9B2B1D-D89F-0E4A-A308-4AC45B825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110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 err="1">
                  <a:latin typeface="Nanum Myeongjo" panose="02020603020101020101" pitchFamily="18" charset="-127"/>
                </a:rPr>
                <a:t>dstW</a:t>
              </a:r>
              <a:endParaRPr lang="en-US" altLang="zh-CN" sz="1800" dirty="0">
                <a:latin typeface="Nanum Myeongjo" panose="02020603020101020101" pitchFamily="18" charset="-127"/>
              </a:endParaRPr>
            </a:p>
          </p:txBody>
        </p:sp>
        <p:sp>
          <p:nvSpPr>
            <p:cNvPr id="95241" name="Oval 10">
              <a:extLst>
                <a:ext uri="{FF2B5EF4-FFF2-40B4-BE49-F238E27FC236}">
                  <a16:creationId xmlns:a16="http://schemas.microsoft.com/office/drawing/2014/main" id="{2149F3D5-C61C-944B-B6B5-19AB408D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 err="1">
                  <a:latin typeface="Nanum Myeongjo" panose="02020603020101020101" pitchFamily="18" charset="-127"/>
                </a:rPr>
                <a:t>srcA</a:t>
              </a:r>
              <a:endParaRPr lang="en-US" altLang="zh-CN" sz="1800" dirty="0">
                <a:latin typeface="Nanum Myeongjo" panose="02020603020101020101" pitchFamily="18" charset="-127"/>
              </a:endParaRPr>
            </a:p>
          </p:txBody>
        </p:sp>
        <p:sp>
          <p:nvSpPr>
            <p:cNvPr id="95242" name="Line 11">
              <a:extLst>
                <a:ext uri="{FF2B5EF4-FFF2-40B4-BE49-F238E27FC236}">
                  <a16:creationId xmlns:a16="http://schemas.microsoft.com/office/drawing/2014/main" id="{664ED0B8-F37C-9E48-8CA1-07E8675CAC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5243" name="Line 12">
              <a:extLst>
                <a:ext uri="{FF2B5EF4-FFF2-40B4-BE49-F238E27FC236}">
                  <a16:creationId xmlns:a16="http://schemas.microsoft.com/office/drawing/2014/main" id="{ACBEC734-48A2-F647-9D1E-9A115306BE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5244" name="Line 13">
              <a:extLst>
                <a:ext uri="{FF2B5EF4-FFF2-40B4-BE49-F238E27FC236}">
                  <a16:creationId xmlns:a16="http://schemas.microsoft.com/office/drawing/2014/main" id="{0F4F2E1C-8A86-B24B-A164-3F8B5920D5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5245" name="Line 14">
              <a:extLst>
                <a:ext uri="{FF2B5EF4-FFF2-40B4-BE49-F238E27FC236}">
                  <a16:creationId xmlns:a16="http://schemas.microsoft.com/office/drawing/2014/main" id="{EEFBD5CB-C6A7-3248-81ED-5C9271B54A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5246" name="Line 15">
              <a:extLst>
                <a:ext uri="{FF2B5EF4-FFF2-40B4-BE49-F238E27FC236}">
                  <a16:creationId xmlns:a16="http://schemas.microsoft.com/office/drawing/2014/main" id="{3D5248BC-FD21-7448-8186-2522EA4143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552" y="9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5247" name="Line 16">
              <a:extLst>
                <a:ext uri="{FF2B5EF4-FFF2-40B4-BE49-F238E27FC236}">
                  <a16:creationId xmlns:a16="http://schemas.microsoft.com/office/drawing/2014/main" id="{CDC98CF1-311E-AC4B-A91E-EAC8B83194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551" y="115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5248" name="Oval 17">
              <a:extLst>
                <a:ext uri="{FF2B5EF4-FFF2-40B4-BE49-F238E27FC236}">
                  <a16:creationId xmlns:a16="http://schemas.microsoft.com/office/drawing/2014/main" id="{4CB8D8F3-ED6C-3B46-BCBA-8239FBFD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 err="1">
                  <a:latin typeface="Nanum Myeongjo" panose="02020603020101020101" pitchFamily="18" charset="-127"/>
                </a:rPr>
                <a:t>valA</a:t>
              </a:r>
              <a:endParaRPr lang="en-US" altLang="zh-CN" sz="1800" dirty="0">
                <a:latin typeface="Nanum Myeongjo" panose="02020603020101020101" pitchFamily="18" charset="-127"/>
              </a:endParaRPr>
            </a:p>
          </p:txBody>
        </p:sp>
        <p:sp>
          <p:nvSpPr>
            <p:cNvPr id="95249" name="Oval 18">
              <a:extLst>
                <a:ext uri="{FF2B5EF4-FFF2-40B4-BE49-F238E27FC236}">
                  <a16:creationId xmlns:a16="http://schemas.microsoft.com/office/drawing/2014/main" id="{95A8B5D2-5B68-E445-B0C8-DBF4D259B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 err="1">
                  <a:latin typeface="Nanum Myeongjo" panose="02020603020101020101" pitchFamily="18" charset="-127"/>
                </a:rPr>
                <a:t>srcB</a:t>
              </a:r>
              <a:endParaRPr lang="en-US" altLang="zh-CN" sz="1800" dirty="0">
                <a:latin typeface="Nanum Myeongjo" panose="02020603020101020101" pitchFamily="18" charset="-127"/>
              </a:endParaRPr>
            </a:p>
          </p:txBody>
        </p:sp>
        <p:sp>
          <p:nvSpPr>
            <p:cNvPr id="95250" name="Oval 19">
              <a:extLst>
                <a:ext uri="{FF2B5EF4-FFF2-40B4-BE49-F238E27FC236}">
                  <a16:creationId xmlns:a16="http://schemas.microsoft.com/office/drawing/2014/main" id="{A4DFD61C-F939-F545-A7EA-9B0853F41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 err="1">
                  <a:latin typeface="Nanum Myeongjo" panose="02020603020101020101" pitchFamily="18" charset="-127"/>
                </a:rPr>
                <a:t>valB</a:t>
              </a:r>
              <a:endParaRPr lang="en-US" altLang="zh-CN" sz="1800" dirty="0">
                <a:latin typeface="Nanum Myeongjo" panose="02020603020101020101" pitchFamily="18" charset="-127"/>
              </a:endParaRPr>
            </a:p>
          </p:txBody>
        </p:sp>
        <p:sp>
          <p:nvSpPr>
            <p:cNvPr id="95251" name="Oval 20">
              <a:extLst>
                <a:ext uri="{FF2B5EF4-FFF2-40B4-BE49-F238E27FC236}">
                  <a16:creationId xmlns:a16="http://schemas.microsoft.com/office/drawing/2014/main" id="{783BBE99-9E80-F042-A4CE-643042B10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912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 err="1">
                  <a:latin typeface="Nanum Myeongjo" panose="02020603020101020101" pitchFamily="18" charset="-127"/>
                </a:rPr>
                <a:t>valW</a:t>
              </a:r>
              <a:endParaRPr lang="en-US" altLang="zh-CN" sz="1800" dirty="0">
                <a:latin typeface="Nanum Myeongjo" panose="02020603020101020101" pitchFamily="18" charset="-127"/>
              </a:endParaRPr>
            </a:p>
          </p:txBody>
        </p:sp>
        <p:sp>
          <p:nvSpPr>
            <p:cNvPr id="95252" name="Text Box 21">
              <a:extLst>
                <a:ext uri="{FF2B5EF4-FFF2-40B4-BE49-F238E27FC236}">
                  <a16:creationId xmlns:a16="http://schemas.microsoft.com/office/drawing/2014/main" id="{A4617204-FDBA-4B4D-849B-D9C7FAEBB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04"/>
              <a:ext cx="106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Read ports</a:t>
              </a:r>
            </a:p>
          </p:txBody>
        </p:sp>
        <p:sp>
          <p:nvSpPr>
            <p:cNvPr id="95253" name="Text Box 22">
              <a:extLst>
                <a:ext uri="{FF2B5EF4-FFF2-40B4-BE49-F238E27FC236}">
                  <a16:creationId xmlns:a16="http://schemas.microsoft.com/office/drawing/2014/main" id="{69EECC31-5A1A-774F-9C3C-746C2A35D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068"/>
              <a:ext cx="78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Write port</a:t>
              </a:r>
            </a:p>
          </p:txBody>
        </p:sp>
        <p:sp>
          <p:nvSpPr>
            <p:cNvPr id="95254" name="Rectangle 24">
              <a:extLst>
                <a:ext uri="{FF2B5EF4-FFF2-40B4-BE49-F238E27FC236}">
                  <a16:creationId xmlns:a16="http://schemas.microsoft.com/office/drawing/2014/main" id="{1277087F-7773-8F43-98DE-D86C3E138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791"/>
              <a:ext cx="43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95255" name="Line 23">
              <a:extLst>
                <a:ext uri="{FF2B5EF4-FFF2-40B4-BE49-F238E27FC236}">
                  <a16:creationId xmlns:a16="http://schemas.microsoft.com/office/drawing/2014/main" id="{3FF1E0DA-F5BA-614E-A993-0D3FA77AB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16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65DE686-4C63-CA48-A740-EEE18381B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File Timing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620448A-942B-604D-9BE9-5E2B7CB66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0" y="1525588"/>
            <a:ext cx="4857750" cy="2741612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Reading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Like combinational logic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Output data generated based on input address </a:t>
            </a:r>
            <a:r>
              <a:rPr lang="en-US" altLang="zh-CN" sz="1800" dirty="0">
                <a:ea typeface="宋体" pitchFamily="2" charset="-122"/>
              </a:rPr>
              <a:t>(After some delay)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Writing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Like register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Update only as clock rises</a:t>
            </a:r>
          </a:p>
        </p:txBody>
      </p:sp>
      <p:sp>
        <p:nvSpPr>
          <p:cNvPr id="30726" name="Freeform 32">
            <a:extLst>
              <a:ext uri="{FF2B5EF4-FFF2-40B4-BE49-F238E27FC236}">
                <a16:creationId xmlns:a16="http://schemas.microsoft.com/office/drawing/2014/main" id="{4322702E-37BE-C749-A664-7A4735B93C16}"/>
              </a:ext>
            </a:extLst>
          </p:cNvPr>
          <p:cNvSpPr>
            <a:spLocks/>
          </p:cNvSpPr>
          <p:nvPr/>
        </p:nvSpPr>
        <p:spPr bwMode="auto">
          <a:xfrm>
            <a:off x="4495800" y="5181600"/>
            <a:ext cx="687388" cy="398463"/>
          </a:xfrm>
          <a:custGeom>
            <a:avLst/>
            <a:gdLst>
              <a:gd name="T0" fmla="*/ 0 w 432"/>
              <a:gd name="T1" fmla="*/ 2147483646 h 288"/>
              <a:gd name="T2" fmla="*/ 2147483646 w 432"/>
              <a:gd name="T3" fmla="*/ 2147483646 h 288"/>
              <a:gd name="T4" fmla="*/ 2147483646 w 432"/>
              <a:gd name="T5" fmla="*/ 0 h 288"/>
              <a:gd name="T6" fmla="*/ 2147483646 w 4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288"/>
              <a:gd name="T14" fmla="*/ 432 w 4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432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30727" name="Rectangle 33">
            <a:extLst>
              <a:ext uri="{FF2B5EF4-FFF2-40B4-BE49-F238E27FC236}">
                <a16:creationId xmlns:a16="http://schemas.microsoft.com/office/drawing/2014/main" id="{D9E55CF2-9ED9-AE4A-9D0A-885A8C107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4648200"/>
            <a:ext cx="19716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Rising clock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BD5E5ED1-14D2-0C42-8032-B8877C98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1752600"/>
            <a:ext cx="1527175" cy="15255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dirty="0">
                <a:latin typeface="Nanum Myeongjo" panose="02020603020101020101" pitchFamily="18" charset="-127"/>
              </a:rPr>
              <a:t>Register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97286" name="Text Box 6">
            <a:extLst>
              <a:ext uri="{FF2B5EF4-FFF2-40B4-BE49-F238E27FC236}">
                <a16:creationId xmlns:a16="http://schemas.microsoft.com/office/drawing/2014/main" id="{DEDFF512-F5D5-9B43-8701-D3C84D2A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1901825"/>
            <a:ext cx="306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dirty="0">
                <a:latin typeface="Nanum Myeongjo" panose="02020603020101020101" pitchFamily="18" charset="-127"/>
              </a:rPr>
              <a:t>A</a:t>
            </a: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DF7B6DBE-49D2-8A47-BA4B-F13FCA767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2820988"/>
            <a:ext cx="30638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28" tIns="47965" rIns="95928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dirty="0">
                <a:latin typeface="Nanum Myeongjo" panose="02020603020101020101" pitchFamily="18" charset="-127"/>
              </a:rPr>
              <a:t>B</a:t>
            </a:r>
          </a:p>
        </p:txBody>
      </p:sp>
      <p:sp>
        <p:nvSpPr>
          <p:cNvPr id="97288" name="Oval 8">
            <a:extLst>
              <a:ext uri="{FF2B5EF4-FFF2-40B4-BE49-F238E27FC236}">
                <a16:creationId xmlns:a16="http://schemas.microsoft.com/office/drawing/2014/main" id="{9C17063F-9EE9-B140-9C86-6CB6268F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9812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1800" dirty="0" err="1">
                <a:latin typeface="Nanum Myeongjo" panose="02020603020101020101" pitchFamily="18" charset="-127"/>
              </a:rPr>
              <a:t>srcA</a:t>
            </a:r>
            <a:endParaRPr lang="en-US" altLang="zh-CN" sz="1800" dirty="0">
              <a:latin typeface="Nanum Myeongjo" panose="02020603020101020101" pitchFamily="18" charset="-127"/>
            </a:endParaRPr>
          </a:p>
        </p:txBody>
      </p:sp>
      <p:sp>
        <p:nvSpPr>
          <p:cNvPr id="97289" name="Line 9">
            <a:extLst>
              <a:ext uri="{FF2B5EF4-FFF2-40B4-BE49-F238E27FC236}">
                <a16:creationId xmlns:a16="http://schemas.microsoft.com/office/drawing/2014/main" id="{40D7E7DE-3FE1-604D-AA4B-C0AC9D43E59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292225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97290" name="Line 10">
            <a:extLst>
              <a:ext uri="{FF2B5EF4-FFF2-40B4-BE49-F238E27FC236}">
                <a16:creationId xmlns:a16="http://schemas.microsoft.com/office/drawing/2014/main" id="{976EFB1A-5F5A-B24E-A394-1F907FE1F4B1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1290638" y="2058987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97291" name="Line 11">
            <a:extLst>
              <a:ext uri="{FF2B5EF4-FFF2-40B4-BE49-F238E27FC236}">
                <a16:creationId xmlns:a16="http://schemas.microsoft.com/office/drawing/2014/main" id="{072638BC-BF05-C145-B665-312DD9B8DB9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292225" y="259238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97292" name="Line 12">
            <a:extLst>
              <a:ext uri="{FF2B5EF4-FFF2-40B4-BE49-F238E27FC236}">
                <a16:creationId xmlns:a16="http://schemas.microsoft.com/office/drawing/2014/main" id="{F36BA680-32A6-B845-9718-52FBE5EA2F68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1290638" y="28987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97293" name="Oval 13">
            <a:extLst>
              <a:ext uri="{FF2B5EF4-FFF2-40B4-BE49-F238E27FC236}">
                <a16:creationId xmlns:a16="http://schemas.microsoft.com/office/drawing/2014/main" id="{08E2C3E3-26E9-4147-A8D5-2345A54F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6764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1800" dirty="0" err="1">
                <a:latin typeface="Nanum Myeongjo" panose="02020603020101020101" pitchFamily="18" charset="-127"/>
              </a:rPr>
              <a:t>valA</a:t>
            </a:r>
            <a:endParaRPr lang="en-US" altLang="zh-CN" sz="1800" dirty="0">
              <a:latin typeface="Nanum Myeongjo" panose="02020603020101020101" pitchFamily="18" charset="-127"/>
            </a:endParaRPr>
          </a:p>
        </p:txBody>
      </p:sp>
      <p:sp>
        <p:nvSpPr>
          <p:cNvPr id="97294" name="Oval 14">
            <a:extLst>
              <a:ext uri="{FF2B5EF4-FFF2-40B4-BE49-F238E27FC236}">
                <a16:creationId xmlns:a16="http://schemas.microsoft.com/office/drawing/2014/main" id="{49278294-BAC6-294B-A2CD-28D17FF18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2820988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1800" dirty="0" err="1">
                <a:latin typeface="Nanum Myeongjo" panose="02020603020101020101" pitchFamily="18" charset="-127"/>
              </a:rPr>
              <a:t>srcB</a:t>
            </a:r>
            <a:endParaRPr lang="en-US" altLang="zh-CN" sz="1800" dirty="0">
              <a:latin typeface="Nanum Myeongjo" panose="02020603020101020101" pitchFamily="18" charset="-127"/>
            </a:endParaRPr>
          </a:p>
        </p:txBody>
      </p:sp>
      <p:sp>
        <p:nvSpPr>
          <p:cNvPr id="97295" name="Oval 15">
            <a:extLst>
              <a:ext uri="{FF2B5EF4-FFF2-40B4-BE49-F238E27FC236}">
                <a16:creationId xmlns:a16="http://schemas.microsoft.com/office/drawing/2014/main" id="{E2D47A8F-0A61-684C-A45C-4F7B4B91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2516188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5918" tIns="47960" rIns="95918" bIns="4796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zh-CN" sz="1800" dirty="0" err="1">
                <a:latin typeface="Nanum Myeongjo" panose="02020603020101020101" pitchFamily="18" charset="-127"/>
              </a:rPr>
              <a:t>valB</a:t>
            </a:r>
            <a:endParaRPr lang="en-US" altLang="zh-CN" sz="1800" dirty="0">
              <a:latin typeface="Nanum Myeongjo" panose="02020603020101020101" pitchFamily="18" charset="-127"/>
            </a:endParaRPr>
          </a:p>
        </p:txBody>
      </p:sp>
      <p:sp>
        <p:nvSpPr>
          <p:cNvPr id="97296" name="Rectangle 51">
            <a:extLst>
              <a:ext uri="{FF2B5EF4-FFF2-40B4-BE49-F238E27FC236}">
                <a16:creationId xmlns:a16="http://schemas.microsoft.com/office/drawing/2014/main" id="{220D7E84-21BE-1342-8229-519669B8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1828800"/>
            <a:ext cx="298450" cy="260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7965" tIns="0" rIns="47965" bIns="3600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x</a:t>
            </a:r>
          </a:p>
        </p:txBody>
      </p:sp>
      <p:sp>
        <p:nvSpPr>
          <p:cNvPr id="97297" name="Rectangle 52">
            <a:extLst>
              <a:ext uri="{FF2B5EF4-FFF2-40B4-BE49-F238E27FC236}">
                <a16:creationId xmlns:a16="http://schemas.microsoft.com/office/drawing/2014/main" id="{F552CD6A-C312-9440-9803-4168B5E38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1749425"/>
            <a:ext cx="23971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2</a:t>
            </a:r>
          </a:p>
        </p:txBody>
      </p:sp>
      <p:sp>
        <p:nvSpPr>
          <p:cNvPr id="90161" name="Rectangle 55">
            <a:extLst>
              <a:ext uri="{FF2B5EF4-FFF2-40B4-BE49-F238E27FC236}">
                <a16:creationId xmlns:a16="http://schemas.microsoft.com/office/drawing/2014/main" id="{80770C34-24EF-EF49-9585-782B4B10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2516188"/>
            <a:ext cx="269991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x</a:t>
            </a:r>
          </a:p>
        </p:txBody>
      </p:sp>
      <p:sp>
        <p:nvSpPr>
          <p:cNvPr id="90158" name="Rectangle 57">
            <a:extLst>
              <a:ext uri="{FF2B5EF4-FFF2-40B4-BE49-F238E27FC236}">
                <a16:creationId xmlns:a16="http://schemas.microsoft.com/office/drawing/2014/main" id="{05297355-737E-9B40-A25D-4C857662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3187700"/>
            <a:ext cx="2682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2</a:t>
            </a:r>
          </a:p>
        </p:txBody>
      </p:sp>
      <p:sp>
        <p:nvSpPr>
          <p:cNvPr id="90159" name="Freeform 58">
            <a:extLst>
              <a:ext uri="{FF2B5EF4-FFF2-40B4-BE49-F238E27FC236}">
                <a16:creationId xmlns:a16="http://schemas.microsoft.com/office/drawing/2014/main" id="{226B9B70-B389-8847-AFFB-023F50F5FB45}"/>
              </a:ext>
            </a:extLst>
          </p:cNvPr>
          <p:cNvSpPr>
            <a:spLocks/>
          </p:cNvSpPr>
          <p:nvPr/>
        </p:nvSpPr>
        <p:spPr bwMode="auto">
          <a:xfrm>
            <a:off x="747713" y="2806849"/>
            <a:ext cx="92398" cy="461665"/>
          </a:xfrm>
          <a:custGeom>
            <a:avLst/>
            <a:gdLst>
              <a:gd name="T0" fmla="*/ 0 w 560"/>
              <a:gd name="T1" fmla="*/ 2147483646 h 426"/>
              <a:gd name="T2" fmla="*/ 0 w 560"/>
              <a:gd name="T3" fmla="*/ 2147483646 h 426"/>
              <a:gd name="T4" fmla="*/ 0 w 560"/>
              <a:gd name="T5" fmla="*/ 2147483646 h 426"/>
              <a:gd name="T6" fmla="*/ 0 w 560"/>
              <a:gd name="T7" fmla="*/ 2147483646 h 426"/>
              <a:gd name="T8" fmla="*/ 0 w 560"/>
              <a:gd name="T9" fmla="*/ 2147483646 h 426"/>
              <a:gd name="T10" fmla="*/ 0 w 560"/>
              <a:gd name="T11" fmla="*/ 2147483646 h 426"/>
              <a:gd name="T12" fmla="*/ 0 w 560"/>
              <a:gd name="T13" fmla="*/ 2147483646 h 426"/>
              <a:gd name="T14" fmla="*/ 0 w 560"/>
              <a:gd name="T15" fmla="*/ 2147483646 h 426"/>
              <a:gd name="T16" fmla="*/ 0 w 560"/>
              <a:gd name="T17" fmla="*/ 2147483646 h 426"/>
              <a:gd name="T18" fmla="*/ 0 w 560"/>
              <a:gd name="T19" fmla="*/ 2147483646 h 426"/>
              <a:gd name="T20" fmla="*/ 0 w 560"/>
              <a:gd name="T21" fmla="*/ 0 h 4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0"/>
              <a:gd name="T34" fmla="*/ 0 h 426"/>
              <a:gd name="T35" fmla="*/ 560 w 560"/>
              <a:gd name="T36" fmla="*/ 426 h 42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0" h="426">
                <a:moveTo>
                  <a:pt x="120" y="426"/>
                </a:moveTo>
                <a:cubicBezTo>
                  <a:pt x="208" y="416"/>
                  <a:pt x="299" y="383"/>
                  <a:pt x="384" y="360"/>
                </a:cubicBezTo>
                <a:cubicBezTo>
                  <a:pt x="408" y="353"/>
                  <a:pt x="432" y="344"/>
                  <a:pt x="456" y="336"/>
                </a:cubicBezTo>
                <a:cubicBezTo>
                  <a:pt x="468" y="332"/>
                  <a:pt x="492" y="324"/>
                  <a:pt x="492" y="324"/>
                </a:cubicBezTo>
                <a:cubicBezTo>
                  <a:pt x="510" y="306"/>
                  <a:pt x="525" y="302"/>
                  <a:pt x="546" y="288"/>
                </a:cubicBezTo>
                <a:cubicBezTo>
                  <a:pt x="550" y="276"/>
                  <a:pt x="560" y="264"/>
                  <a:pt x="558" y="252"/>
                </a:cubicBezTo>
                <a:cubicBezTo>
                  <a:pt x="543" y="177"/>
                  <a:pt x="514" y="179"/>
                  <a:pt x="456" y="150"/>
                </a:cubicBezTo>
                <a:cubicBezTo>
                  <a:pt x="432" y="138"/>
                  <a:pt x="408" y="125"/>
                  <a:pt x="384" y="114"/>
                </a:cubicBezTo>
                <a:cubicBezTo>
                  <a:pt x="351" y="99"/>
                  <a:pt x="350" y="104"/>
                  <a:pt x="318" y="96"/>
                </a:cubicBezTo>
                <a:cubicBezTo>
                  <a:pt x="264" y="82"/>
                  <a:pt x="209" y="66"/>
                  <a:pt x="156" y="48"/>
                </a:cubicBezTo>
                <a:cubicBezTo>
                  <a:pt x="115" y="34"/>
                  <a:pt x="28" y="28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30733" name="右箭头 59">
            <a:extLst>
              <a:ext uri="{FF2B5EF4-FFF2-40B4-BE49-F238E27FC236}">
                <a16:creationId xmlns:a16="http://schemas.microsoft.com/office/drawing/2014/main" id="{74A5E364-1E14-704B-95A0-028040254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533400" cy="484188"/>
          </a:xfrm>
          <a:prstGeom prst="rightArrow">
            <a:avLst>
              <a:gd name="adj1" fmla="val 50000"/>
              <a:gd name="adj2" fmla="val 500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30734" name="右箭头 60">
            <a:extLst>
              <a:ext uri="{FF2B5EF4-FFF2-40B4-BE49-F238E27FC236}">
                <a16:creationId xmlns:a16="http://schemas.microsoft.com/office/drawing/2014/main" id="{6F60D3FE-4024-7B4B-A773-120E50B1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54613"/>
            <a:ext cx="533400" cy="484187"/>
          </a:xfrm>
          <a:prstGeom prst="rightArrow">
            <a:avLst>
              <a:gd name="adj1" fmla="val 50000"/>
              <a:gd name="adj2" fmla="val 500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zh-CN" altLang="en-US" sz="2400" dirty="0">
              <a:latin typeface="Nanum Myeongjo" panose="02020603020101020101" pitchFamily="18" charset="-127"/>
            </a:endParaRPr>
          </a:p>
        </p:txBody>
      </p:sp>
      <p:sp>
        <p:nvSpPr>
          <p:cNvPr id="90142" name="Text Box 17">
            <a:extLst>
              <a:ext uri="{FF2B5EF4-FFF2-40B4-BE49-F238E27FC236}">
                <a16:creationId xmlns:a16="http://schemas.microsoft.com/office/drawing/2014/main" id="{688A3851-5BA3-B845-BECF-2F6A48E8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4765675"/>
            <a:ext cx="4143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y</a:t>
            </a:r>
          </a:p>
        </p:txBody>
      </p:sp>
      <p:sp>
        <p:nvSpPr>
          <p:cNvPr id="90143" name="Text Box 18">
            <a:extLst>
              <a:ext uri="{FF2B5EF4-FFF2-40B4-BE49-F238E27FC236}">
                <a16:creationId xmlns:a16="http://schemas.microsoft.com/office/drawing/2014/main" id="{A67F624D-0532-8648-AC0C-B4573A89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5197475"/>
            <a:ext cx="4143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2</a:t>
            </a:r>
          </a:p>
        </p:txBody>
      </p:sp>
      <p:grpSp>
        <p:nvGrpSpPr>
          <p:cNvPr id="97305" name="Group 20">
            <a:extLst>
              <a:ext uri="{FF2B5EF4-FFF2-40B4-BE49-F238E27FC236}">
                <a16:creationId xmlns:a16="http://schemas.microsoft.com/office/drawing/2014/main" id="{72FE8CDE-9AA4-0841-A68E-6A8CBD93DC55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4468813"/>
            <a:ext cx="2347912" cy="2236787"/>
            <a:chOff x="3219" y="768"/>
            <a:chExt cx="1477" cy="1407"/>
          </a:xfrm>
        </p:grpSpPr>
        <p:sp>
          <p:nvSpPr>
            <p:cNvPr id="97325" name="Rectangle 21">
              <a:extLst>
                <a:ext uri="{FF2B5EF4-FFF2-40B4-BE49-F238E27FC236}">
                  <a16:creationId xmlns:a16="http://schemas.microsoft.com/office/drawing/2014/main" id="{6FDB3750-A51D-854F-8459-AF28312A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768"/>
              <a:ext cx="962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Register</a:t>
              </a:r>
            </a:p>
            <a:p>
              <a:pPr eaLnBrk="1" hangingPunct="1"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file</a:t>
              </a:r>
            </a:p>
          </p:txBody>
        </p:sp>
        <p:sp>
          <p:nvSpPr>
            <p:cNvPr id="97326" name="Text Box 22">
              <a:extLst>
                <a:ext uri="{FF2B5EF4-FFF2-40B4-BE49-F238E27FC236}">
                  <a16:creationId xmlns:a16="http://schemas.microsoft.com/office/drawing/2014/main" id="{B1DD0802-7649-414D-9BF7-973D0E460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7" y="1152"/>
              <a:ext cx="19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928" tIns="47965" rIns="95928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W</a:t>
              </a:r>
            </a:p>
          </p:txBody>
        </p:sp>
        <p:sp>
          <p:nvSpPr>
            <p:cNvPr id="97327" name="Oval 23">
              <a:extLst>
                <a:ext uri="{FF2B5EF4-FFF2-40B4-BE49-F238E27FC236}">
                  <a16:creationId xmlns:a16="http://schemas.microsoft.com/office/drawing/2014/main" id="{4EC88BD8-1723-1C42-AA3E-36AA14C3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1170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 err="1">
                  <a:latin typeface="Nanum Myeongjo" panose="02020603020101020101" pitchFamily="18" charset="-127"/>
                </a:rPr>
                <a:t>dstW</a:t>
              </a:r>
              <a:endParaRPr lang="en-US" altLang="zh-CN" sz="1800" dirty="0">
                <a:latin typeface="Nanum Myeongjo" panose="02020603020101020101" pitchFamily="18" charset="-127"/>
              </a:endParaRPr>
            </a:p>
          </p:txBody>
        </p:sp>
        <p:sp>
          <p:nvSpPr>
            <p:cNvPr id="97328" name="Line 24">
              <a:extLst>
                <a:ext uri="{FF2B5EF4-FFF2-40B4-BE49-F238E27FC236}">
                  <a16:creationId xmlns:a16="http://schemas.microsoft.com/office/drawing/2014/main" id="{2B1E10E7-2D59-9B4F-98FF-A94BC43BC9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323" y="10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7329" name="Line 25">
              <a:extLst>
                <a:ext uri="{FF2B5EF4-FFF2-40B4-BE49-F238E27FC236}">
                  <a16:creationId xmlns:a16="http://schemas.microsoft.com/office/drawing/2014/main" id="{13D98514-A87B-ED49-BE11-BCEC394CA7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322" y="1217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7330" name="Oval 26">
              <a:extLst>
                <a:ext uri="{FF2B5EF4-FFF2-40B4-BE49-F238E27FC236}">
                  <a16:creationId xmlns:a16="http://schemas.microsoft.com/office/drawing/2014/main" id="{71B7FA0D-BA6D-0B45-B20C-760D8ED98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60"/>
              <a:ext cx="288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 err="1">
                  <a:latin typeface="Nanum Myeongjo" panose="02020603020101020101" pitchFamily="18" charset="-127"/>
                </a:rPr>
                <a:t>valW</a:t>
              </a:r>
              <a:endParaRPr lang="en-US" altLang="zh-CN" sz="2000" dirty="0">
                <a:latin typeface="Nanum Myeongjo" panose="02020603020101020101" pitchFamily="18" charset="-127"/>
              </a:endParaRPr>
            </a:p>
          </p:txBody>
        </p:sp>
        <p:sp>
          <p:nvSpPr>
            <p:cNvPr id="97331" name="Line 27">
              <a:extLst>
                <a:ext uri="{FF2B5EF4-FFF2-40B4-BE49-F238E27FC236}">
                  <a16:creationId xmlns:a16="http://schemas.microsoft.com/office/drawing/2014/main" id="{040CA1D9-DF93-1941-83E4-F27EA418A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7332" name="Rectangle 28">
              <a:extLst>
                <a:ext uri="{FF2B5EF4-FFF2-40B4-BE49-F238E27FC236}">
                  <a16:creationId xmlns:a16="http://schemas.microsoft.com/office/drawing/2014/main" id="{61F623B1-BAA4-874E-8821-A52BE53A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920"/>
              <a:ext cx="477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Clock</a:t>
              </a:r>
              <a:endParaRPr lang="en-US" altLang="zh-CN" sz="150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97306" name="Rectangle 51">
            <a:extLst>
              <a:ext uri="{FF2B5EF4-FFF2-40B4-BE49-F238E27FC236}">
                <a16:creationId xmlns:a16="http://schemas.microsoft.com/office/drawing/2014/main" id="{10CEDD26-AB94-F34A-9CDE-0B5BD618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4551363"/>
            <a:ext cx="298450" cy="260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7965" tIns="0" rIns="47965" bIns="36000" anchor="ctr"/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x</a:t>
            </a:r>
          </a:p>
        </p:txBody>
      </p:sp>
      <p:sp>
        <p:nvSpPr>
          <p:cNvPr id="97307" name="Rectangle 52">
            <a:extLst>
              <a:ext uri="{FF2B5EF4-FFF2-40B4-BE49-F238E27FC236}">
                <a16:creationId xmlns:a16="http://schemas.microsoft.com/office/drawing/2014/main" id="{DF283D40-4162-EC4E-8886-5C111936F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4471988"/>
            <a:ext cx="23971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2</a:t>
            </a:r>
          </a:p>
        </p:txBody>
      </p:sp>
      <p:grpSp>
        <p:nvGrpSpPr>
          <p:cNvPr id="90122" name="Group 3">
            <a:extLst>
              <a:ext uri="{FF2B5EF4-FFF2-40B4-BE49-F238E27FC236}">
                <a16:creationId xmlns:a16="http://schemas.microsoft.com/office/drawing/2014/main" id="{4BAB3259-0924-0B45-817D-6E5A902875C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392613"/>
            <a:ext cx="2436813" cy="2236787"/>
            <a:chOff x="6554788" y="4351338"/>
            <a:chExt cx="2436812" cy="2236787"/>
          </a:xfrm>
        </p:grpSpPr>
        <p:grpSp>
          <p:nvGrpSpPr>
            <p:cNvPr id="97311" name="Group 37">
              <a:extLst>
                <a:ext uri="{FF2B5EF4-FFF2-40B4-BE49-F238E27FC236}">
                  <a16:creationId xmlns:a16="http://schemas.microsoft.com/office/drawing/2014/main" id="{C1B38974-A36B-EC4B-B40E-56067DCC2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4788" y="4351338"/>
              <a:ext cx="2436812" cy="2236787"/>
              <a:chOff x="3219" y="768"/>
              <a:chExt cx="1533" cy="1406"/>
            </a:xfrm>
          </p:grpSpPr>
          <p:grpSp>
            <p:nvGrpSpPr>
              <p:cNvPr id="97314" name="Group 38">
                <a:extLst>
                  <a:ext uri="{FF2B5EF4-FFF2-40B4-BE49-F238E27FC236}">
                    <a16:creationId xmlns:a16="http://schemas.microsoft.com/office/drawing/2014/main" id="{6976FA8B-DB59-B244-ADFE-811B52E09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9" y="768"/>
                <a:ext cx="1472" cy="1406"/>
                <a:chOff x="3219" y="768"/>
                <a:chExt cx="1472" cy="1406"/>
              </a:xfrm>
            </p:grpSpPr>
            <p:sp>
              <p:nvSpPr>
                <p:cNvPr id="97317" name="Rectangle 39">
                  <a:extLst>
                    <a:ext uri="{FF2B5EF4-FFF2-40B4-BE49-F238E27FC236}">
                      <a16:creationId xmlns:a16="http://schemas.microsoft.com/office/drawing/2014/main" id="{8F3CAB5A-2A81-3646-92A8-6C48212AE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962" cy="96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tx1"/>
                  </a:outerShdw>
                </a:effectLst>
              </p:spPr>
              <p:txBody>
                <a:bodyPr wrap="none" lIns="95918" tIns="47960" rIns="95918" bIns="47960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2000" dirty="0">
                      <a:latin typeface="Nanum Myeongjo" panose="02020603020101020101" pitchFamily="18" charset="-127"/>
                    </a:rPr>
                    <a:t>Register</a:t>
                  </a:r>
                  <a:endParaRPr lang="en-US" altLang="zh-CN" sz="1500" dirty="0">
                    <a:latin typeface="Nanum Myeongjo" panose="02020603020101020101" pitchFamily="18" charset="-127"/>
                  </a:endParaRPr>
                </a:p>
                <a:p>
                  <a:pPr eaLnBrk="1" hangingPunct="1">
                    <a:buFontTx/>
                    <a:buNone/>
                  </a:pPr>
                  <a:r>
                    <a:rPr lang="en-US" altLang="zh-CN" sz="2000" dirty="0">
                      <a:latin typeface="Nanum Myeongjo" panose="02020603020101020101" pitchFamily="18" charset="-127"/>
                    </a:rPr>
                    <a:t>file</a:t>
                  </a:r>
                </a:p>
              </p:txBody>
            </p:sp>
            <p:sp>
              <p:nvSpPr>
                <p:cNvPr id="97318" name="Text Box 40">
                  <a:extLst>
                    <a:ext uri="{FF2B5EF4-FFF2-40B4-BE49-F238E27FC236}">
                      <a16:creationId xmlns:a16="http://schemas.microsoft.com/office/drawing/2014/main" id="{C0807318-D51E-1544-9D1C-D5368AA3E5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0" y="1152"/>
                  <a:ext cx="192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5928" tIns="47965" rIns="95928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1800" dirty="0">
                      <a:latin typeface="Nanum Myeongjo" panose="02020603020101020101" pitchFamily="18" charset="-127"/>
                    </a:rPr>
                    <a:t>W</a:t>
                  </a:r>
                </a:p>
              </p:txBody>
            </p:sp>
            <p:sp>
              <p:nvSpPr>
                <p:cNvPr id="97319" name="Oval 41">
                  <a:extLst>
                    <a:ext uri="{FF2B5EF4-FFF2-40B4-BE49-F238E27FC236}">
                      <a16:creationId xmlns:a16="http://schemas.microsoft.com/office/drawing/2014/main" id="{57ED044E-6660-2343-9236-917B65B37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3" y="1160"/>
                  <a:ext cx="288" cy="240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5918" tIns="47960" rIns="95918" bIns="47960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r" eaLnBrk="1" hangingPunct="1">
                    <a:buFontTx/>
                    <a:buNone/>
                  </a:pPr>
                  <a:r>
                    <a:rPr lang="en-US" altLang="zh-CN" sz="1800" dirty="0" err="1">
                      <a:latin typeface="Nanum Myeongjo" panose="02020603020101020101" pitchFamily="18" charset="-127"/>
                    </a:rPr>
                    <a:t>dstW</a:t>
                  </a:r>
                  <a:endParaRPr lang="en-US" altLang="zh-CN" sz="180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97320" name="Line 42">
                  <a:extLst>
                    <a:ext uri="{FF2B5EF4-FFF2-40B4-BE49-F238E27FC236}">
                      <a16:creationId xmlns:a16="http://schemas.microsoft.com/office/drawing/2014/main" id="{C466A1FD-9F02-CD4D-8641-C2E312B1E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3" y="100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97321" name="Line 43">
                  <a:extLst>
                    <a:ext uri="{FF2B5EF4-FFF2-40B4-BE49-F238E27FC236}">
                      <a16:creationId xmlns:a16="http://schemas.microsoft.com/office/drawing/2014/main" id="{0F3C7688-1D45-3D4B-B7ED-B89CED9CE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322" y="1201"/>
                  <a:ext cx="0" cy="2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97322" name="Oval 44">
                  <a:extLst>
                    <a:ext uri="{FF2B5EF4-FFF2-40B4-BE49-F238E27FC236}">
                      <a16:creationId xmlns:a16="http://schemas.microsoft.com/office/drawing/2014/main" id="{C653356F-BE68-CB4C-A246-29C273E0B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" y="960"/>
                  <a:ext cx="288" cy="240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5918" tIns="47960" rIns="95918" bIns="47960" anchor="ctr"/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r" eaLnBrk="1" hangingPunct="1">
                    <a:buFontTx/>
                    <a:buNone/>
                  </a:pPr>
                  <a:r>
                    <a:rPr lang="en-US" altLang="zh-CN" sz="1800" dirty="0" err="1">
                      <a:latin typeface="Nanum Myeongjo" panose="02020603020101020101" pitchFamily="18" charset="-127"/>
                    </a:rPr>
                    <a:t>valW</a:t>
                  </a:r>
                  <a:endParaRPr lang="en-US" altLang="zh-CN" sz="180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97323" name="Line 45">
                  <a:extLst>
                    <a:ext uri="{FF2B5EF4-FFF2-40B4-BE49-F238E27FC236}">
                      <a16:creationId xmlns:a16="http://schemas.microsoft.com/office/drawing/2014/main" id="{D5610D64-F561-724B-A1F6-F3F7CEBB6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987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97324" name="Rectangle 46">
                  <a:extLst>
                    <a:ext uri="{FF2B5EF4-FFF2-40B4-BE49-F238E27FC236}">
                      <a16:creationId xmlns:a16="http://schemas.microsoft.com/office/drawing/2014/main" id="{011DF793-C754-8A46-92EF-2A3ED8A01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5" y="1920"/>
                  <a:ext cx="477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sm" len="sm"/>
                    </a14:hiddenLine>
                  </a:ext>
                </a:extLst>
              </p:spPr>
              <p:txBody>
                <a:bodyPr wrap="none" lIns="47965" tIns="47965" rIns="47965" bIns="47965">
                  <a:spAutoFit/>
                </a:bodyPr>
                <a:lstStyle>
                  <a:lvl1pPr defTabSz="9588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588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588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5885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5885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588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lang="en-US" altLang="zh-CN" sz="2000" dirty="0">
                      <a:latin typeface="Nanum Myeongjo" panose="02020603020101020101" pitchFamily="18" charset="-127"/>
                    </a:rPr>
                    <a:t>Clock</a:t>
                  </a:r>
                </a:p>
              </p:txBody>
            </p:sp>
          </p:grpSp>
          <p:sp>
            <p:nvSpPr>
              <p:cNvPr id="97315" name="Text Box 48">
                <a:extLst>
                  <a:ext uri="{FF2B5EF4-FFF2-40B4-BE49-F238E27FC236}">
                    <a16:creationId xmlns:a16="http://schemas.microsoft.com/office/drawing/2014/main" id="{567802F1-8078-4849-9599-2A5AAC60C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1" y="1034"/>
                <a:ext cx="26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en-US" altLang="zh-CN" sz="240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97316" name="Text Box 49">
                <a:extLst>
                  <a:ext uri="{FF2B5EF4-FFF2-40B4-BE49-F238E27FC236}">
                    <a16:creationId xmlns:a16="http://schemas.microsoft.com/office/drawing/2014/main" id="{10C5DDD8-3343-7042-8235-70BF1844C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1" y="1226"/>
                <a:ext cx="26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endParaRPr lang="en-US" altLang="zh-CN" sz="240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97312" name="Rectangle 51">
              <a:extLst>
                <a:ext uri="{FF2B5EF4-FFF2-40B4-BE49-F238E27FC236}">
                  <a16:creationId xmlns:a16="http://schemas.microsoft.com/office/drawing/2014/main" id="{A8A53A06-AEC9-5C4E-BDE4-763B29545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376" y="4437448"/>
              <a:ext cx="298976" cy="2599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7965" tIns="0" rIns="47965" bIns="3600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y</a:t>
              </a:r>
            </a:p>
          </p:txBody>
        </p:sp>
        <p:sp>
          <p:nvSpPr>
            <p:cNvPr id="97313" name="Rectangle 52">
              <a:extLst>
                <a:ext uri="{FF2B5EF4-FFF2-40B4-BE49-F238E27FC236}">
                  <a16:creationId xmlns:a16="http://schemas.microsoft.com/office/drawing/2014/main" id="{C1EC5CCB-6F68-564F-AD22-7A70D259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358073"/>
              <a:ext cx="239535" cy="404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2</a:t>
              </a:r>
            </a:p>
          </p:txBody>
        </p:sp>
      </p:grpSp>
      <p:cxnSp>
        <p:nvCxnSpPr>
          <p:cNvPr id="97309" name="Straight Connector 6">
            <a:extLst>
              <a:ext uri="{FF2B5EF4-FFF2-40B4-BE49-F238E27FC236}">
                <a16:creationId xmlns:a16="http://schemas.microsoft.com/office/drawing/2014/main" id="{9C8839F8-E525-AF4B-BCBD-C7A03267C8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4267200"/>
            <a:ext cx="8172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10" name="Straight Connector 65">
            <a:extLst>
              <a:ext uri="{FF2B5EF4-FFF2-40B4-BE49-F238E27FC236}">
                <a16:creationId xmlns:a16="http://schemas.microsoft.com/office/drawing/2014/main" id="{A6B3F657-74CE-E24E-9890-2A49A23AE0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1603375"/>
            <a:ext cx="0" cy="26638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90161" grpId="0"/>
      <p:bldP spid="90158" grpId="0"/>
      <p:bldP spid="30733" grpId="0" animBg="1"/>
      <p:bldP spid="30734" grpId="0" animBg="1"/>
      <p:bldP spid="90142" grpId="0"/>
      <p:bldP spid="901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3FE17AF0-1F6A-EC47-8196-BB172EFD8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92912AC8-5744-274F-BC0D-560C75AD4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771900"/>
            <a:ext cx="8305800" cy="27813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Holds program data and instructions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Ports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A single address input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A data input for writing, and a data output for reading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Error signal means invalid address</a:t>
            </a:r>
          </a:p>
        </p:txBody>
      </p:sp>
      <p:grpSp>
        <p:nvGrpSpPr>
          <p:cNvPr id="99331" name="Group 6">
            <a:extLst>
              <a:ext uri="{FF2B5EF4-FFF2-40B4-BE49-F238E27FC236}">
                <a16:creationId xmlns:a16="http://schemas.microsoft.com/office/drawing/2014/main" id="{E84BFFAD-D855-1F44-82D5-860AE2CD49B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524000"/>
            <a:ext cx="3527672" cy="2363788"/>
            <a:chOff x="3047238" y="1675556"/>
            <a:chExt cx="3528545" cy="2363888"/>
          </a:xfrm>
        </p:grpSpPr>
        <p:sp>
          <p:nvSpPr>
            <p:cNvPr id="99332" name="Rectangle 5">
              <a:extLst>
                <a:ext uri="{FF2B5EF4-FFF2-40B4-BE49-F238E27FC236}">
                  <a16:creationId xmlns:a16="http://schemas.microsoft.com/office/drawing/2014/main" id="{E2D48217-D6F5-1D4A-B39A-0180D2C8E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761" y="2304233"/>
              <a:ext cx="1535492" cy="10319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Data </a:t>
              </a:r>
              <a:br>
                <a:rPr lang="en-US" altLang="zh-CN" sz="1800" dirty="0">
                  <a:latin typeface="Nanum Myeongjo" panose="02020603020101020101" pitchFamily="18" charset="-127"/>
                </a:rPr>
              </a:br>
              <a:r>
                <a:rPr lang="en-US" altLang="zh-CN" sz="1800" dirty="0">
                  <a:latin typeface="Nanum Myeongjo" panose="02020603020101020101" pitchFamily="18" charset="-127"/>
                </a:rPr>
                <a:t>Memory</a:t>
              </a:r>
              <a:endParaRPr lang="en-US" altLang="zh-CN" sz="1500" dirty="0">
                <a:latin typeface="Nanum Myeongjo" panose="02020603020101020101" pitchFamily="18" charset="-127"/>
              </a:endParaRPr>
            </a:p>
          </p:txBody>
        </p:sp>
        <p:sp>
          <p:nvSpPr>
            <p:cNvPr id="99333" name="Oval 9">
              <a:extLst>
                <a:ext uri="{FF2B5EF4-FFF2-40B4-BE49-F238E27FC236}">
                  <a16:creationId xmlns:a16="http://schemas.microsoft.com/office/drawing/2014/main" id="{4FDB55BD-8767-594A-ACC3-9423C227C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656756"/>
              <a:ext cx="914400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address</a:t>
              </a:r>
            </a:p>
          </p:txBody>
        </p:sp>
        <p:sp>
          <p:nvSpPr>
            <p:cNvPr id="99334" name="Oval 10">
              <a:extLst>
                <a:ext uri="{FF2B5EF4-FFF2-40B4-BE49-F238E27FC236}">
                  <a16:creationId xmlns:a16="http://schemas.microsoft.com/office/drawing/2014/main" id="{1A33FF8E-9661-994D-8054-5D158BD3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492" y="2402287"/>
              <a:ext cx="457708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read</a:t>
              </a:r>
            </a:p>
          </p:txBody>
        </p:sp>
        <p:sp>
          <p:nvSpPr>
            <p:cNvPr id="99335" name="Line 12">
              <a:extLst>
                <a:ext uri="{FF2B5EF4-FFF2-40B4-BE49-F238E27FC236}">
                  <a16:creationId xmlns:a16="http://schemas.microsoft.com/office/drawing/2014/main" id="{CC82372A-4BC8-F747-A593-7098A70CF7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3665989" y="2403960"/>
              <a:ext cx="0" cy="4545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9336" name="Line 14">
              <a:extLst>
                <a:ext uri="{FF2B5EF4-FFF2-40B4-BE49-F238E27FC236}">
                  <a16:creationId xmlns:a16="http://schemas.microsoft.com/office/drawing/2014/main" id="{2DAA8E17-7D40-EE4B-AB3C-9AB39733B4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3665989" y="2880447"/>
              <a:ext cx="0" cy="4545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9337" name="Line 15">
              <a:extLst>
                <a:ext uri="{FF2B5EF4-FFF2-40B4-BE49-F238E27FC236}">
                  <a16:creationId xmlns:a16="http://schemas.microsoft.com/office/drawing/2014/main" id="{D4FAFC8F-CC84-A849-8903-964F8D7008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85493" y="3517480"/>
              <a:ext cx="3158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9338" name="Line 16">
              <a:extLst>
                <a:ext uri="{FF2B5EF4-FFF2-40B4-BE49-F238E27FC236}">
                  <a16:creationId xmlns:a16="http://schemas.microsoft.com/office/drawing/2014/main" id="{C7D9F12F-BF48-2D40-8798-1432F35D1C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5716335" y="2855280"/>
              <a:ext cx="0" cy="4545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9339" name="Oval 18">
              <a:extLst>
                <a:ext uri="{FF2B5EF4-FFF2-40B4-BE49-F238E27FC236}">
                  <a16:creationId xmlns:a16="http://schemas.microsoft.com/office/drawing/2014/main" id="{BBCC4BD6-2C3E-4244-B480-9F66161F7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238" y="2894756"/>
              <a:ext cx="457708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write</a:t>
              </a:r>
            </a:p>
          </p:txBody>
        </p:sp>
        <p:sp>
          <p:nvSpPr>
            <p:cNvPr id="99340" name="Rectangle 24">
              <a:extLst>
                <a:ext uri="{FF2B5EF4-FFF2-40B4-BE49-F238E27FC236}">
                  <a16:creationId xmlns:a16="http://schemas.microsoft.com/office/drawing/2014/main" id="{4DE0780B-8E02-9C44-81ED-E87BFBFD9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824" y="2895600"/>
              <a:ext cx="694959" cy="37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Clock</a:t>
              </a:r>
            </a:p>
          </p:txBody>
        </p:sp>
        <p:sp>
          <p:nvSpPr>
            <p:cNvPr id="99341" name="Line 15">
              <a:extLst>
                <a:ext uri="{FF2B5EF4-FFF2-40B4-BE49-F238E27FC236}">
                  <a16:creationId xmlns:a16="http://schemas.microsoft.com/office/drawing/2014/main" id="{450A9005-28C5-BA49-9E11-024C0DDAFA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47491" y="3517479"/>
              <a:ext cx="315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9342" name="Oval 9">
              <a:extLst>
                <a:ext uri="{FF2B5EF4-FFF2-40B4-BE49-F238E27FC236}">
                  <a16:creationId xmlns:a16="http://schemas.microsoft.com/office/drawing/2014/main" id="{19FA20C9-2A12-6C44-9953-E7A1EEA39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657600"/>
              <a:ext cx="914400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data in</a:t>
              </a:r>
            </a:p>
          </p:txBody>
        </p:sp>
        <p:sp>
          <p:nvSpPr>
            <p:cNvPr id="99343" name="Line 15">
              <a:extLst>
                <a:ext uri="{FF2B5EF4-FFF2-40B4-BE49-F238E27FC236}">
                  <a16:creationId xmlns:a16="http://schemas.microsoft.com/office/drawing/2014/main" id="{C3B4821A-47A0-1C48-AAFB-507C95ED8E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06137" y="2146819"/>
              <a:ext cx="3158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99344" name="Oval 9">
              <a:extLst>
                <a:ext uri="{FF2B5EF4-FFF2-40B4-BE49-F238E27FC236}">
                  <a16:creationId xmlns:a16="http://schemas.microsoft.com/office/drawing/2014/main" id="{28B80A0D-96F5-3540-B50A-189098613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675556"/>
              <a:ext cx="914400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data out</a:t>
              </a:r>
            </a:p>
          </p:txBody>
        </p:sp>
        <p:cxnSp>
          <p:nvCxnSpPr>
            <p:cNvPr id="99345" name="Elbow Connector 2">
              <a:extLst>
                <a:ext uri="{FF2B5EF4-FFF2-40B4-BE49-F238E27FC236}">
                  <a16:creationId xmlns:a16="http://schemas.microsoft.com/office/drawing/2014/main" id="{6A3926EB-7245-FA4D-99C7-97F5E8851A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438724" y="1953450"/>
              <a:ext cx="599877" cy="351278"/>
            </a:xfrm>
            <a:prstGeom prst="bentConnector3">
              <a:avLst>
                <a:gd name="adj1" fmla="val -1403"/>
              </a:avLst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46" name="Oval 10">
              <a:extLst>
                <a:ext uri="{FF2B5EF4-FFF2-40B4-BE49-F238E27FC236}">
                  <a16:creationId xmlns:a16="http://schemas.microsoft.com/office/drawing/2014/main" id="{F7FEB51D-BCFA-7943-B5A5-DF87F18F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492" y="1747245"/>
              <a:ext cx="457708" cy="38184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5918" tIns="47960" rIns="95918" bIns="47960" anchor="ctr"/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zh-CN" sz="1800" dirty="0">
                  <a:latin typeface="Nanum Myeongjo" panose="02020603020101020101" pitchFamily="18" charset="-127"/>
                </a:rPr>
                <a:t>error</a:t>
              </a: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18355105-E378-D640-8747-58F8258E4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Usage of the Storage Circuits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85555BF2-BC60-B14F-822A-A8F092F38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Clocked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Hold single words (e.g., PC, CC)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Loaded as clock rises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Random-access memories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Hold multiple words (e.g., Register File, Memory)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Possible multiple read or write ports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Read word when address input changes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word as clock rises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05862CA8-67E2-1345-B468-A9F61B571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Category of Circuit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F6D8532-54A0-4744-A9DC-DAFD56E0B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Digital Circuit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Has only two values, 0 and 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voltage of 1 is differ in different kind circuit.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E.g. TTL circuit using 5 voltage as 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voltage thresholds to extract discrete values from continuous signal</a:t>
            </a:r>
          </a:p>
        </p:txBody>
      </p:sp>
      <p:grpSp>
        <p:nvGrpSpPr>
          <p:cNvPr id="23555" name="Group 4">
            <a:extLst>
              <a:ext uri="{FF2B5EF4-FFF2-40B4-BE49-F238E27FC236}">
                <a16:creationId xmlns:a16="http://schemas.microsoft.com/office/drawing/2014/main" id="{E2EE2C47-A171-934C-B4F2-46628DB905FB}"/>
              </a:ext>
            </a:extLst>
          </p:cNvPr>
          <p:cNvGrpSpPr>
            <a:grpSpLocks/>
          </p:cNvGrpSpPr>
          <p:nvPr/>
        </p:nvGrpSpPr>
        <p:grpSpPr bwMode="auto">
          <a:xfrm>
            <a:off x="992305" y="4298950"/>
            <a:ext cx="6210182" cy="2014395"/>
            <a:chOff x="750" y="613"/>
            <a:chExt cx="3906" cy="1566"/>
          </a:xfrm>
        </p:grpSpPr>
        <p:sp>
          <p:nvSpPr>
            <p:cNvPr id="23556" name="Rectangle 5">
              <a:extLst>
                <a:ext uri="{FF2B5EF4-FFF2-40B4-BE49-F238E27FC236}">
                  <a16:creationId xmlns:a16="http://schemas.microsoft.com/office/drawing/2014/main" id="{DD3ABD8C-7DCA-2049-9A09-BD687076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85"/>
              <a:ext cx="3216" cy="36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 anchor="ctr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240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57" name="Rectangle 6">
              <a:extLst>
                <a:ext uri="{FF2B5EF4-FFF2-40B4-BE49-F238E27FC236}">
                  <a16:creationId xmlns:a16="http://schemas.microsoft.com/office/drawing/2014/main" id="{1AC89A30-FDFC-0C41-BFB2-4F7D617A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67"/>
              <a:ext cx="3216" cy="36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 anchor="ctr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endParaRPr lang="en-US" altLang="zh-CN" sz="240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58" name="Line 7">
              <a:extLst>
                <a:ext uri="{FF2B5EF4-FFF2-40B4-BE49-F238E27FC236}">
                  <a16:creationId xmlns:a16="http://schemas.microsoft.com/office/drawing/2014/main" id="{40943DBB-22C3-A743-86D7-39C750E7C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53"/>
              <a:ext cx="0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59" name="Line 8">
              <a:extLst>
                <a:ext uri="{FF2B5EF4-FFF2-40B4-BE49-F238E27FC236}">
                  <a16:creationId xmlns:a16="http://schemas.microsoft.com/office/drawing/2014/main" id="{FDD7E8FD-184D-B64F-B209-95A4495BB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769"/>
              <a:ext cx="32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0" name="Text Box 9">
              <a:extLst>
                <a:ext uri="{FF2B5EF4-FFF2-40B4-BE49-F238E27FC236}">
                  <a16:creationId xmlns:a16="http://schemas.microsoft.com/office/drawing/2014/main" id="{44AFD917-BC59-ED4D-89E4-6DF065DB2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" y="1241"/>
              <a:ext cx="69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Voltage</a:t>
              </a:r>
            </a:p>
          </p:txBody>
        </p:sp>
        <p:sp>
          <p:nvSpPr>
            <p:cNvPr id="23561" name="Text Box 10">
              <a:extLst>
                <a:ext uri="{FF2B5EF4-FFF2-40B4-BE49-F238E27FC236}">
                  <a16:creationId xmlns:a16="http://schemas.microsoft.com/office/drawing/2014/main" id="{C0346A6B-98B9-994F-A5DF-AB207BAD9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" y="1817"/>
              <a:ext cx="48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Time</a:t>
              </a:r>
            </a:p>
          </p:txBody>
        </p:sp>
        <p:sp>
          <p:nvSpPr>
            <p:cNvPr id="23562" name="Freeform 11">
              <a:extLst>
                <a:ext uri="{FF2B5EF4-FFF2-40B4-BE49-F238E27FC236}">
                  <a16:creationId xmlns:a16="http://schemas.microsoft.com/office/drawing/2014/main" id="{EBA5DF41-6A20-3949-B8E4-95661A03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1166"/>
              <a:ext cx="3156" cy="359"/>
            </a:xfrm>
            <a:custGeom>
              <a:avLst/>
              <a:gdLst>
                <a:gd name="T0" fmla="*/ 0 w 3210"/>
                <a:gd name="T1" fmla="*/ 9096 h 635"/>
                <a:gd name="T2" fmla="*/ 68 w 3210"/>
                <a:gd name="T3" fmla="*/ 8834 h 635"/>
                <a:gd name="T4" fmla="*/ 164 w 3210"/>
                <a:gd name="T5" fmla="*/ 9438 h 635"/>
                <a:gd name="T6" fmla="*/ 247 w 3210"/>
                <a:gd name="T7" fmla="*/ 9279 h 635"/>
                <a:gd name="T8" fmla="*/ 286 w 3210"/>
                <a:gd name="T9" fmla="*/ 8930 h 635"/>
                <a:gd name="T10" fmla="*/ 358 w 3210"/>
                <a:gd name="T11" fmla="*/ 9373 h 635"/>
                <a:gd name="T12" fmla="*/ 475 w 3210"/>
                <a:gd name="T13" fmla="*/ 8975 h 635"/>
                <a:gd name="T14" fmla="*/ 486 w 3210"/>
                <a:gd name="T15" fmla="*/ 8722 h 635"/>
                <a:gd name="T16" fmla="*/ 501 w 3210"/>
                <a:gd name="T17" fmla="*/ 8537 h 635"/>
                <a:gd name="T18" fmla="*/ 550 w 3210"/>
                <a:gd name="T19" fmla="*/ 7478 h 635"/>
                <a:gd name="T20" fmla="*/ 600 w 3210"/>
                <a:gd name="T21" fmla="*/ 6402 h 635"/>
                <a:gd name="T22" fmla="*/ 683 w 3210"/>
                <a:gd name="T23" fmla="*/ 4401 h 635"/>
                <a:gd name="T24" fmla="*/ 805 w 3210"/>
                <a:gd name="T25" fmla="*/ 1973 h 635"/>
                <a:gd name="T26" fmla="*/ 842 w 3210"/>
                <a:gd name="T27" fmla="*/ 895 h 635"/>
                <a:gd name="T28" fmla="*/ 866 w 3210"/>
                <a:gd name="T29" fmla="*/ 627 h 635"/>
                <a:gd name="T30" fmla="*/ 1060 w 3210"/>
                <a:gd name="T31" fmla="*/ 810 h 635"/>
                <a:gd name="T32" fmla="*/ 1195 w 3210"/>
                <a:gd name="T33" fmla="*/ 0 h 635"/>
                <a:gd name="T34" fmla="*/ 1333 w 3210"/>
                <a:gd name="T35" fmla="*/ 895 h 635"/>
                <a:gd name="T36" fmla="*/ 1397 w 3210"/>
                <a:gd name="T37" fmla="*/ 3061 h 635"/>
                <a:gd name="T38" fmla="*/ 1503 w 3210"/>
                <a:gd name="T39" fmla="*/ 6295 h 635"/>
                <a:gd name="T40" fmla="*/ 1586 w 3210"/>
                <a:gd name="T41" fmla="*/ 8016 h 635"/>
                <a:gd name="T42" fmla="*/ 1599 w 3210"/>
                <a:gd name="T43" fmla="*/ 8271 h 635"/>
                <a:gd name="T44" fmla="*/ 1655 w 3210"/>
                <a:gd name="T45" fmla="*/ 8537 h 635"/>
                <a:gd name="T46" fmla="*/ 1780 w 3210"/>
                <a:gd name="T47" fmla="*/ 8722 h 635"/>
                <a:gd name="T48" fmla="*/ 1790 w 3210"/>
                <a:gd name="T49" fmla="*/ 8975 h 635"/>
                <a:gd name="T50" fmla="*/ 1825 w 3210"/>
                <a:gd name="T51" fmla="*/ 9279 h 635"/>
                <a:gd name="T52" fmla="*/ 2031 w 3210"/>
                <a:gd name="T53" fmla="*/ 8930 h 6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10"/>
                <a:gd name="T82" fmla="*/ 0 h 635"/>
                <a:gd name="T83" fmla="*/ 3210 w 3210"/>
                <a:gd name="T84" fmla="*/ 635 h 6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3" name="Line 12">
              <a:extLst>
                <a:ext uri="{FF2B5EF4-FFF2-40B4-BE49-F238E27FC236}">
                  <a16:creationId xmlns:a16="http://schemas.microsoft.com/office/drawing/2014/main" id="{121DA862-14A5-744D-834A-939FF30F6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4" name="Line 13">
              <a:extLst>
                <a:ext uri="{FF2B5EF4-FFF2-40B4-BE49-F238E27FC236}">
                  <a16:creationId xmlns:a16="http://schemas.microsoft.com/office/drawing/2014/main" id="{B4F7B06A-3255-1E47-8DA0-FD7273BDB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5" name="Line 14">
              <a:extLst>
                <a:ext uri="{FF2B5EF4-FFF2-40B4-BE49-F238E27FC236}">
                  <a16:creationId xmlns:a16="http://schemas.microsoft.com/office/drawing/2014/main" id="{B2CB1766-8751-C441-8005-2983C1CE8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6" name="Line 15">
              <a:extLst>
                <a:ext uri="{FF2B5EF4-FFF2-40B4-BE49-F238E27FC236}">
                  <a16:creationId xmlns:a16="http://schemas.microsoft.com/office/drawing/2014/main" id="{713FBEF9-9D45-3647-8886-E174F0515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7" name="Line 16">
              <a:extLst>
                <a:ext uri="{FF2B5EF4-FFF2-40B4-BE49-F238E27FC236}">
                  <a16:creationId xmlns:a16="http://schemas.microsoft.com/office/drawing/2014/main" id="{EB2371AD-91AF-834E-AA95-8C5F14C02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8" name="Line 17">
              <a:extLst>
                <a:ext uri="{FF2B5EF4-FFF2-40B4-BE49-F238E27FC236}">
                  <a16:creationId xmlns:a16="http://schemas.microsoft.com/office/drawing/2014/main" id="{F4C0B761-041A-2744-BC53-C72AEA712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9" name="Line 18">
              <a:extLst>
                <a:ext uri="{FF2B5EF4-FFF2-40B4-BE49-F238E27FC236}">
                  <a16:creationId xmlns:a16="http://schemas.microsoft.com/office/drawing/2014/main" id="{04950025-19EA-C643-854C-331C90B56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720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70" name="Line 19">
              <a:extLst>
                <a:ext uri="{FF2B5EF4-FFF2-40B4-BE49-F238E27FC236}">
                  <a16:creationId xmlns:a16="http://schemas.microsoft.com/office/drawing/2014/main" id="{B1184153-0A8F-DE4D-A64B-0391D352F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720"/>
              <a:ext cx="9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71" name="Line 20">
              <a:extLst>
                <a:ext uri="{FF2B5EF4-FFF2-40B4-BE49-F238E27FC236}">
                  <a16:creationId xmlns:a16="http://schemas.microsoft.com/office/drawing/2014/main" id="{815BE102-5719-714A-81AA-05310F2E9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20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3572" name="Text Box 21">
              <a:extLst>
                <a:ext uri="{FF2B5EF4-FFF2-40B4-BE49-F238E27FC236}">
                  <a16:creationId xmlns:a16="http://schemas.microsoft.com/office/drawing/2014/main" id="{DB12681F-92FB-614A-9915-FC32F21F0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613"/>
              <a:ext cx="253" cy="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23573" name="Text Box 22">
              <a:extLst>
                <a:ext uri="{FF2B5EF4-FFF2-40B4-BE49-F238E27FC236}">
                  <a16:creationId xmlns:a16="http://schemas.microsoft.com/office/drawing/2014/main" id="{346FDCCB-2D7E-9440-B4F0-70F3E8DB4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624"/>
              <a:ext cx="253" cy="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1</a:t>
              </a:r>
            </a:p>
          </p:txBody>
        </p:sp>
        <p:sp>
          <p:nvSpPr>
            <p:cNvPr id="23574" name="Text Box 23">
              <a:extLst>
                <a:ext uri="{FF2B5EF4-FFF2-40B4-BE49-F238E27FC236}">
                  <a16:creationId xmlns:a16="http://schemas.microsoft.com/office/drawing/2014/main" id="{669EC5EC-002A-3649-8FA6-6C5653488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635"/>
              <a:ext cx="253" cy="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0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C23EAE0-A691-624E-A54B-A332E4A56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Digital Signals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C7047C7A-F751-EE45-A99E-365B188C9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Digital Circuit (cont.)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Simplest version: 1-bit signal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Either high range (1) or low range (0)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With guard range between them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 strongly affected by noise or low quality circuit elements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Can make circuits simple, small, and fast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Easy to model and design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true table and other tools to analyze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gate as the basis</a:t>
            </a:r>
          </a:p>
          <a:p>
            <a:pPr lvl="2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EA911D4-2E58-3A45-B9EA-7DA2A7458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Computing with Logic Gates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BA00E784-30D9-1B42-800F-C931367A6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3048000"/>
            <a:ext cx="8305800" cy="1220788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Outputs are Boolean functions of inputs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Not an assignment operation, just give the circuit a name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Respond continuously to changes in inputs</a:t>
            </a:r>
          </a:p>
          <a:p>
            <a:pPr lvl="2">
              <a:lnSpc>
                <a:spcPct val="87000"/>
              </a:lnSpc>
            </a:pPr>
            <a:r>
              <a:rPr lang="en-US" altLang="zh-CN" sz="1800">
                <a:ea typeface="宋体" panose="02010600030101010101" pitchFamily="2" charset="-122"/>
              </a:rPr>
              <a:t>With some, small delay</a:t>
            </a:r>
          </a:p>
          <a:p>
            <a:pPr lvl="1"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34140C30-CF91-9841-B89E-83CE3EE9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4687888"/>
            <a:ext cx="5111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 anchor="ctr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 sz="2400" dirty="0">
              <a:latin typeface="Nanum Myeongjo" panose="02020603020101020101" pitchFamily="18" charset="-127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C733E228-2D5C-0642-9754-9E7A8A964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5613400"/>
            <a:ext cx="5111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 anchor="ctr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 sz="2400" dirty="0">
              <a:latin typeface="Nanum Myeongjo" panose="02020603020101020101" pitchFamily="18" charset="-127"/>
            </a:endParaRPr>
          </a:p>
        </p:txBody>
      </p:sp>
      <p:sp>
        <p:nvSpPr>
          <p:cNvPr id="27653" name="Line 7">
            <a:extLst>
              <a:ext uri="{FF2B5EF4-FFF2-40B4-BE49-F238E27FC236}">
                <a16:creationId xmlns:a16="http://schemas.microsoft.com/office/drawing/2014/main" id="{A1D227E5-2B3E-7343-B72B-F95061896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5775" y="4740275"/>
            <a:ext cx="0" cy="12969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27654" name="Line 8">
            <a:extLst>
              <a:ext uri="{FF2B5EF4-FFF2-40B4-BE49-F238E27FC236}">
                <a16:creationId xmlns:a16="http://schemas.microsoft.com/office/drawing/2014/main" id="{E449C82C-987F-B949-AC7D-9DF96C1E2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5775" y="6037263"/>
            <a:ext cx="51117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27655" name="Text Box 9">
            <a:extLst>
              <a:ext uri="{FF2B5EF4-FFF2-40B4-BE49-F238E27FC236}">
                <a16:creationId xmlns:a16="http://schemas.microsoft.com/office/drawing/2014/main" id="{69D1A760-5361-7E49-A918-5EAA1EAEA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90" y="5197475"/>
            <a:ext cx="1391260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/>
            <a:r>
              <a:rPr lang="en-US" altLang="zh-CN" sz="2400" dirty="0">
                <a:latin typeface="Nanum Myeongjo" panose="02020603020101020101" pitchFamily="18" charset="-127"/>
              </a:rPr>
              <a:t>Voltage</a:t>
            </a:r>
          </a:p>
        </p:txBody>
      </p:sp>
      <p:sp>
        <p:nvSpPr>
          <p:cNvPr id="27656" name="Text Box 10">
            <a:extLst>
              <a:ext uri="{FF2B5EF4-FFF2-40B4-BE49-F238E27FC236}">
                <a16:creationId xmlns:a16="http://schemas.microsoft.com/office/drawing/2014/main" id="{D77829C6-5551-8341-B514-364D167AC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6113463"/>
            <a:ext cx="1062003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dirty="0">
                <a:latin typeface="Nanum Myeongjo" panose="02020603020101020101" pitchFamily="18" charset="-127"/>
              </a:rPr>
              <a:t>Time</a:t>
            </a:r>
          </a:p>
        </p:txBody>
      </p:sp>
      <p:sp>
        <p:nvSpPr>
          <p:cNvPr id="27657" name="Freeform 11">
            <a:extLst>
              <a:ext uri="{FF2B5EF4-FFF2-40B4-BE49-F238E27FC236}">
                <a16:creationId xmlns:a16="http://schemas.microsoft.com/office/drawing/2014/main" id="{ED8DD878-795C-574B-A222-A039BB268BDA}"/>
              </a:ext>
            </a:extLst>
          </p:cNvPr>
          <p:cNvSpPr>
            <a:spLocks/>
          </p:cNvSpPr>
          <p:nvPr/>
        </p:nvSpPr>
        <p:spPr bwMode="auto">
          <a:xfrm>
            <a:off x="1752600" y="5127774"/>
            <a:ext cx="5102225" cy="461665"/>
          </a:xfrm>
          <a:custGeom>
            <a:avLst/>
            <a:gdLst>
              <a:gd name="T0" fmla="*/ 0 w 3216"/>
              <a:gd name="T1" fmla="*/ 2147483646 h 624"/>
              <a:gd name="T2" fmla="*/ 2147483646 w 3216"/>
              <a:gd name="T3" fmla="*/ 2147483646 h 624"/>
              <a:gd name="T4" fmla="*/ 2147483646 w 3216"/>
              <a:gd name="T5" fmla="*/ 0 h 624"/>
              <a:gd name="T6" fmla="*/ 2147483646 w 3216"/>
              <a:gd name="T7" fmla="*/ 0 h 624"/>
              <a:gd name="T8" fmla="*/ 2147483646 w 3216"/>
              <a:gd name="T9" fmla="*/ 2147483646 h 624"/>
              <a:gd name="T10" fmla="*/ 2147483646 w 3216"/>
              <a:gd name="T11" fmla="*/ 2147483646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6"/>
              <a:gd name="T19" fmla="*/ 0 h 624"/>
              <a:gd name="T20" fmla="*/ 3216 w 3216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6" h="624">
                <a:moveTo>
                  <a:pt x="0" y="624"/>
                </a:moveTo>
                <a:lnTo>
                  <a:pt x="912" y="624"/>
                </a:lnTo>
                <a:lnTo>
                  <a:pt x="1008" y="0"/>
                </a:lnTo>
                <a:lnTo>
                  <a:pt x="2448" y="0"/>
                </a:lnTo>
                <a:lnTo>
                  <a:pt x="2592" y="624"/>
                </a:lnTo>
                <a:lnTo>
                  <a:pt x="3216" y="624"/>
                </a:lnTo>
              </a:path>
            </a:pathLst>
          </a:custGeom>
          <a:noFill/>
          <a:ln w="28575" cap="rnd" cmpd="sng">
            <a:solidFill>
              <a:srgbClr val="FF0002"/>
            </a:solidFill>
            <a:prstDash val="sysDot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27658" name="Text Box 12">
            <a:extLst>
              <a:ext uri="{FF2B5EF4-FFF2-40B4-BE49-F238E27FC236}">
                <a16:creationId xmlns:a16="http://schemas.microsoft.com/office/drawing/2014/main" id="{C432B125-9ED3-BF43-B756-615C97534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5421313"/>
            <a:ext cx="4016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a</a:t>
            </a:r>
          </a:p>
        </p:txBody>
      </p:sp>
      <p:sp>
        <p:nvSpPr>
          <p:cNvPr id="27659" name="Freeform 13">
            <a:extLst>
              <a:ext uri="{FF2B5EF4-FFF2-40B4-BE49-F238E27FC236}">
                <a16:creationId xmlns:a16="http://schemas.microsoft.com/office/drawing/2014/main" id="{491D88FE-C462-C546-90A6-75B38A99029B}"/>
              </a:ext>
            </a:extLst>
          </p:cNvPr>
          <p:cNvSpPr>
            <a:spLocks/>
          </p:cNvSpPr>
          <p:nvPr/>
        </p:nvSpPr>
        <p:spPr bwMode="auto">
          <a:xfrm>
            <a:off x="1765300" y="5127774"/>
            <a:ext cx="5102225" cy="461665"/>
          </a:xfrm>
          <a:custGeom>
            <a:avLst/>
            <a:gdLst>
              <a:gd name="T0" fmla="*/ 0 w 3216"/>
              <a:gd name="T1" fmla="*/ 0 h 624"/>
              <a:gd name="T2" fmla="*/ 2147483646 w 3216"/>
              <a:gd name="T3" fmla="*/ 0 h 624"/>
              <a:gd name="T4" fmla="*/ 2147483646 w 3216"/>
              <a:gd name="T5" fmla="*/ 2147483646 h 624"/>
              <a:gd name="T6" fmla="*/ 2147483646 w 3216"/>
              <a:gd name="T7" fmla="*/ 2147483646 h 624"/>
              <a:gd name="T8" fmla="*/ 2147483646 w 3216"/>
              <a:gd name="T9" fmla="*/ 2147483646 h 624"/>
              <a:gd name="T10" fmla="*/ 2147483646 w 3216"/>
              <a:gd name="T11" fmla="*/ 2147483646 h 624"/>
              <a:gd name="T12" fmla="*/ 2147483646 w 3216"/>
              <a:gd name="T13" fmla="*/ 2147483646 h 6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16"/>
              <a:gd name="T22" fmla="*/ 0 h 624"/>
              <a:gd name="T23" fmla="*/ 3216 w 3216"/>
              <a:gd name="T24" fmla="*/ 624 h 6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16" h="624">
                <a:moveTo>
                  <a:pt x="0" y="0"/>
                </a:moveTo>
                <a:lnTo>
                  <a:pt x="480" y="0"/>
                </a:lnTo>
                <a:lnTo>
                  <a:pt x="624" y="624"/>
                </a:lnTo>
                <a:lnTo>
                  <a:pt x="1440" y="624"/>
                </a:lnTo>
                <a:lnTo>
                  <a:pt x="1488" y="96"/>
                </a:lnTo>
                <a:lnTo>
                  <a:pt x="2160" y="96"/>
                </a:lnTo>
                <a:lnTo>
                  <a:pt x="3216" y="96"/>
                </a:lnTo>
              </a:path>
            </a:pathLst>
          </a:custGeom>
          <a:noFill/>
          <a:ln w="28575" cap="flat" cmpd="sng">
            <a:solidFill>
              <a:srgbClr val="00CC66"/>
            </a:solidFill>
            <a:prstDash val="sysDot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id="{7B1D6E19-A8C9-0643-90DB-F140E840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4505325"/>
            <a:ext cx="4016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</a:rPr>
              <a:t>b</a:t>
            </a:r>
          </a:p>
        </p:txBody>
      </p:sp>
      <p:sp>
        <p:nvSpPr>
          <p:cNvPr id="27661" name="Line 15">
            <a:extLst>
              <a:ext uri="{FF2B5EF4-FFF2-40B4-BE49-F238E27FC236}">
                <a16:creationId xmlns:a16="http://schemas.microsoft.com/office/drawing/2014/main" id="{FCDEFF5F-3DE9-A943-9606-249F1F9D12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8925" y="4733925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27662" name="Line 16">
            <a:extLst>
              <a:ext uri="{FF2B5EF4-FFF2-40B4-BE49-F238E27FC236}">
                <a16:creationId xmlns:a16="http://schemas.microsoft.com/office/drawing/2014/main" id="{7D384ED5-77A9-A44A-8AD6-77AA35B26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5125" y="5649913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0BCB561C-8844-6941-B50F-62C7703C1A53}"/>
              </a:ext>
            </a:extLst>
          </p:cNvPr>
          <p:cNvGrpSpPr>
            <a:grpSpLocks/>
          </p:cNvGrpSpPr>
          <p:nvPr/>
        </p:nvGrpSpPr>
        <p:grpSpPr bwMode="auto">
          <a:xfrm>
            <a:off x="1803400" y="4191000"/>
            <a:ext cx="6275388" cy="1447214"/>
            <a:chOff x="1102" y="2747"/>
            <a:chExt cx="3948" cy="910"/>
          </a:xfrm>
        </p:grpSpPr>
        <p:sp>
          <p:nvSpPr>
            <p:cNvPr id="27701" name="Freeform 18">
              <a:extLst>
                <a:ext uri="{FF2B5EF4-FFF2-40B4-BE49-F238E27FC236}">
                  <a16:creationId xmlns:a16="http://schemas.microsoft.com/office/drawing/2014/main" id="{C7C0A583-ED02-C143-A42C-128520D25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3367"/>
              <a:ext cx="3162" cy="290"/>
            </a:xfrm>
            <a:custGeom>
              <a:avLst/>
              <a:gdLst>
                <a:gd name="T0" fmla="*/ 0 w 3216"/>
                <a:gd name="T1" fmla="*/ 350 h 720"/>
                <a:gd name="T2" fmla="*/ 1003 w 3216"/>
                <a:gd name="T3" fmla="*/ 350 h 720"/>
                <a:gd name="T4" fmla="*/ 1065 w 3216"/>
                <a:gd name="T5" fmla="*/ 0 h 720"/>
                <a:gd name="T6" fmla="*/ 1702 w 3216"/>
                <a:gd name="T7" fmla="*/ 0 h 720"/>
                <a:gd name="T8" fmla="*/ 1762 w 3216"/>
                <a:gd name="T9" fmla="*/ 350 h 720"/>
                <a:gd name="T10" fmla="*/ 2036 w 3216"/>
                <a:gd name="T11" fmla="*/ 35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16"/>
                <a:gd name="T19" fmla="*/ 0 h 720"/>
                <a:gd name="T20" fmla="*/ 3216 w 3216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7702" name="Line 19">
              <a:extLst>
                <a:ext uri="{FF2B5EF4-FFF2-40B4-BE49-F238E27FC236}">
                  <a16:creationId xmlns:a16="http://schemas.microsoft.com/office/drawing/2014/main" id="{8E94D46E-B328-324C-A688-9E3AEF593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976"/>
              <a:ext cx="48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7703" name="Text Box 20">
              <a:extLst>
                <a:ext uri="{FF2B5EF4-FFF2-40B4-BE49-F238E27FC236}">
                  <a16:creationId xmlns:a16="http://schemas.microsoft.com/office/drawing/2014/main" id="{49CE18EC-38D1-4348-ADC4-87AEB2D5B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2747"/>
              <a:ext cx="81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>
                  <a:latin typeface="Nanum Myeongjo" panose="02020603020101020101" pitchFamily="18" charset="-127"/>
                </a:rPr>
                <a:t>a &amp;&amp; b</a:t>
              </a:r>
            </a:p>
          </p:txBody>
        </p:sp>
      </p:grpSp>
      <p:sp>
        <p:nvSpPr>
          <p:cNvPr id="393237" name="Line 21">
            <a:extLst>
              <a:ext uri="{FF2B5EF4-FFF2-40B4-BE49-F238E27FC236}">
                <a16:creationId xmlns:a16="http://schemas.microsoft.com/office/drawing/2014/main" id="{A6ECED99-4A46-2B4A-BB74-2826E2F12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4648200"/>
            <a:ext cx="3048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393238" name="Line 22">
            <a:extLst>
              <a:ext uri="{FF2B5EF4-FFF2-40B4-BE49-F238E27FC236}">
                <a16:creationId xmlns:a16="http://schemas.microsoft.com/office/drawing/2014/main" id="{C908A052-58C4-9F48-A3B1-82F65307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263" y="4648200"/>
            <a:ext cx="306387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dirty="0">
              <a:latin typeface="Nanum Myeongjo" panose="02020603020101020101" pitchFamily="18" charset="-127"/>
            </a:endParaRPr>
          </a:p>
        </p:txBody>
      </p:sp>
      <p:sp>
        <p:nvSpPr>
          <p:cNvPr id="393239" name="Text Box 23">
            <a:extLst>
              <a:ext uri="{FF2B5EF4-FFF2-40B4-BE49-F238E27FC236}">
                <a16:creationId xmlns:a16="http://schemas.microsoft.com/office/drawing/2014/main" id="{897A577F-4B5B-4948-A032-0E7613C3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67200"/>
            <a:ext cx="13192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700" dirty="0">
                <a:solidFill>
                  <a:srgbClr val="FF0000"/>
                </a:solidFill>
                <a:latin typeface="Nanum Myeongjo" panose="02020603020101020101" pitchFamily="18" charset="-127"/>
              </a:rPr>
              <a:t>Rising Delay</a:t>
            </a:r>
          </a:p>
        </p:txBody>
      </p:sp>
      <p:sp>
        <p:nvSpPr>
          <p:cNvPr id="393240" name="Text Box 24">
            <a:extLst>
              <a:ext uri="{FF2B5EF4-FFF2-40B4-BE49-F238E27FC236}">
                <a16:creationId xmlns:a16="http://schemas.microsoft.com/office/drawing/2014/main" id="{E45F8C6C-D323-0C46-AA06-67403080B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4259263"/>
            <a:ext cx="13795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700" dirty="0">
                <a:solidFill>
                  <a:srgbClr val="FF0000"/>
                </a:solidFill>
                <a:latin typeface="Nanum Myeongjo" panose="02020603020101020101" pitchFamily="18" charset="-127"/>
              </a:rPr>
              <a:t>Falling Delay</a:t>
            </a:r>
          </a:p>
        </p:txBody>
      </p:sp>
      <p:grpSp>
        <p:nvGrpSpPr>
          <p:cNvPr id="27668" name="Group 25">
            <a:extLst>
              <a:ext uri="{FF2B5EF4-FFF2-40B4-BE49-F238E27FC236}">
                <a16:creationId xmlns:a16="http://schemas.microsoft.com/office/drawing/2014/main" id="{6F2504D8-3CE6-DB43-8523-5035322A0847}"/>
              </a:ext>
            </a:extLst>
          </p:cNvPr>
          <p:cNvGrpSpPr>
            <a:grpSpLocks/>
          </p:cNvGrpSpPr>
          <p:nvPr/>
        </p:nvGrpSpPr>
        <p:grpSpPr bwMode="auto">
          <a:xfrm>
            <a:off x="4181475" y="1960563"/>
            <a:ext cx="825500" cy="439737"/>
            <a:chOff x="2016" y="676"/>
            <a:chExt cx="520" cy="277"/>
          </a:xfrm>
        </p:grpSpPr>
        <p:sp>
          <p:nvSpPr>
            <p:cNvPr id="224" name="Line 13">
              <a:extLst>
                <a:ext uri="{FF2B5EF4-FFF2-40B4-BE49-F238E27FC236}">
                  <a16:creationId xmlns:a16="http://schemas.microsoft.com/office/drawing/2014/main" id="{32478014-49AD-0041-9B32-0C5D5CF3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25" name="Line 14">
              <a:extLst>
                <a:ext uri="{FF2B5EF4-FFF2-40B4-BE49-F238E27FC236}">
                  <a16:creationId xmlns:a16="http://schemas.microsoft.com/office/drawing/2014/main" id="{1AA0C417-DF85-D64E-87B7-DADC625EE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26" name="Line 15">
              <a:extLst>
                <a:ext uri="{FF2B5EF4-FFF2-40B4-BE49-F238E27FC236}">
                  <a16:creationId xmlns:a16="http://schemas.microsoft.com/office/drawing/2014/main" id="{BF389913-7609-D847-B95D-64915F604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27" name="Freeform 16">
              <a:extLst>
                <a:ext uri="{FF2B5EF4-FFF2-40B4-BE49-F238E27FC236}">
                  <a16:creationId xmlns:a16="http://schemas.microsoft.com/office/drawing/2014/main" id="{5396BD43-838C-804C-BBCA-1CC9C84AF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28" name="Freeform 17">
              <a:extLst>
                <a:ext uri="{FF2B5EF4-FFF2-40B4-BE49-F238E27FC236}">
                  <a16:creationId xmlns:a16="http://schemas.microsoft.com/office/drawing/2014/main" id="{88F86599-6E68-F247-92EC-AAF57E4A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27669" name="Group 24">
            <a:extLst>
              <a:ext uri="{FF2B5EF4-FFF2-40B4-BE49-F238E27FC236}">
                <a16:creationId xmlns:a16="http://schemas.microsoft.com/office/drawing/2014/main" id="{52EFF58E-079A-BB4E-9D12-1793AE523F46}"/>
              </a:ext>
            </a:extLst>
          </p:cNvPr>
          <p:cNvGrpSpPr>
            <a:grpSpLocks/>
          </p:cNvGrpSpPr>
          <p:nvPr/>
        </p:nvGrpSpPr>
        <p:grpSpPr bwMode="auto">
          <a:xfrm>
            <a:off x="6543675" y="2030413"/>
            <a:ext cx="603250" cy="292100"/>
            <a:chOff x="3360" y="727"/>
            <a:chExt cx="380" cy="184"/>
          </a:xfrm>
        </p:grpSpPr>
        <p:sp>
          <p:nvSpPr>
            <p:cNvPr id="230" name="Line 18">
              <a:extLst>
                <a:ext uri="{FF2B5EF4-FFF2-40B4-BE49-F238E27FC236}">
                  <a16:creationId xmlns:a16="http://schemas.microsoft.com/office/drawing/2014/main" id="{412E071D-25B5-574F-86AF-FAEEC5755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1B502EBF-BD7C-0046-B2AC-CC25D77DD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C42A3C20-F45B-F243-862B-3E5C90E53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F6215C9C-18B8-3745-941E-1525C9A6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3583842E-3E22-7047-82CC-59E77AFE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35" name="Line 23">
              <a:extLst>
                <a:ext uri="{FF2B5EF4-FFF2-40B4-BE49-F238E27FC236}">
                  <a16:creationId xmlns:a16="http://schemas.microsoft.com/office/drawing/2014/main" id="{5F0CB07A-32E2-E84E-8DE0-D80F4F560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27670" name="Group 28">
            <a:extLst>
              <a:ext uri="{FF2B5EF4-FFF2-40B4-BE49-F238E27FC236}">
                <a16:creationId xmlns:a16="http://schemas.microsoft.com/office/drawing/2014/main" id="{2D6099A9-1062-7B42-BE1F-2056B40D549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960563"/>
            <a:ext cx="908050" cy="439737"/>
            <a:chOff x="912" y="676"/>
            <a:chExt cx="572" cy="277"/>
          </a:xfrm>
        </p:grpSpPr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DAFDA73D-BC2A-634D-8B89-C78693732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B306B491-A21D-FA4B-BB07-5B0CC155C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39" name="Line 8">
              <a:extLst>
                <a:ext uri="{FF2B5EF4-FFF2-40B4-BE49-F238E27FC236}">
                  <a16:creationId xmlns:a16="http://schemas.microsoft.com/office/drawing/2014/main" id="{23B884E9-D666-0946-A8B6-05A58F5D3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D252FCAA-C5DD-474A-B366-3E3AA7EE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84A6386-EECB-2145-A4B6-7ED1A8A4A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Nanum Myeongjo" panose="02020603020101020101" pitchFamily="18" charset="-127"/>
              </a:endParaRPr>
            </a:p>
          </p:txBody>
        </p:sp>
      </p:grpSp>
      <p:sp>
        <p:nvSpPr>
          <p:cNvPr id="27671" name="Text Box 5">
            <a:extLst>
              <a:ext uri="{FF2B5EF4-FFF2-40B4-BE49-F238E27FC236}">
                <a16:creationId xmlns:a16="http://schemas.microsoft.com/office/drawing/2014/main" id="{EE4C23A8-AE7B-CB43-B368-55714DAA8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46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a</a:t>
            </a:r>
          </a:p>
        </p:txBody>
      </p:sp>
      <p:sp>
        <p:nvSpPr>
          <p:cNvPr id="27672" name="Text Box 11">
            <a:extLst>
              <a:ext uri="{FF2B5EF4-FFF2-40B4-BE49-F238E27FC236}">
                <a16:creationId xmlns:a16="http://schemas.microsoft.com/office/drawing/2014/main" id="{4C3060E7-B7F3-A548-911B-65A0782CE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06613"/>
            <a:ext cx="3000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b</a:t>
            </a:r>
          </a:p>
        </p:txBody>
      </p:sp>
      <p:sp>
        <p:nvSpPr>
          <p:cNvPr id="27673" name="Text Box 12">
            <a:extLst>
              <a:ext uri="{FF2B5EF4-FFF2-40B4-BE49-F238E27FC236}">
                <a16:creationId xmlns:a16="http://schemas.microsoft.com/office/drawing/2014/main" id="{78D64015-0A79-2246-9B5B-A95A58108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98663"/>
            <a:ext cx="4828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out</a:t>
            </a:r>
          </a:p>
        </p:txBody>
      </p:sp>
      <p:sp>
        <p:nvSpPr>
          <p:cNvPr id="27674" name="Text Box 29">
            <a:extLst>
              <a:ext uri="{FF2B5EF4-FFF2-40B4-BE49-F238E27FC236}">
                <a16:creationId xmlns:a16="http://schemas.microsoft.com/office/drawing/2014/main" id="{6AC24132-BF26-C64E-966C-23943BD9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18145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a</a:t>
            </a:r>
          </a:p>
        </p:txBody>
      </p:sp>
      <p:sp>
        <p:nvSpPr>
          <p:cNvPr id="27675" name="Text Box 30">
            <a:extLst>
              <a:ext uri="{FF2B5EF4-FFF2-40B4-BE49-F238E27FC236}">
                <a16:creationId xmlns:a16="http://schemas.microsoft.com/office/drawing/2014/main" id="{D6EFBF98-633D-9645-82E3-45A54F385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2074863"/>
            <a:ext cx="3000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b</a:t>
            </a:r>
          </a:p>
        </p:txBody>
      </p:sp>
      <p:sp>
        <p:nvSpPr>
          <p:cNvPr id="27676" name="Text Box 31">
            <a:extLst>
              <a:ext uri="{FF2B5EF4-FFF2-40B4-BE49-F238E27FC236}">
                <a16:creationId xmlns:a16="http://schemas.microsoft.com/office/drawing/2014/main" id="{778583FC-F0E2-B743-9086-D3837BB39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1966913"/>
            <a:ext cx="4828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out</a:t>
            </a:r>
          </a:p>
        </p:txBody>
      </p:sp>
      <p:sp>
        <p:nvSpPr>
          <p:cNvPr id="27677" name="Text Box 32">
            <a:extLst>
              <a:ext uri="{FF2B5EF4-FFF2-40B4-BE49-F238E27FC236}">
                <a16:creationId xmlns:a16="http://schemas.microsoft.com/office/drawing/2014/main" id="{84335850-246F-5144-8A9E-A8ED8E0A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19542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a</a:t>
            </a:r>
          </a:p>
        </p:txBody>
      </p:sp>
      <p:sp>
        <p:nvSpPr>
          <p:cNvPr id="27678" name="Text Box 33">
            <a:extLst>
              <a:ext uri="{FF2B5EF4-FFF2-40B4-BE49-F238E27FC236}">
                <a16:creationId xmlns:a16="http://schemas.microsoft.com/office/drawing/2014/main" id="{9F98987D-4BDE-7A42-AB23-12673A46F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1954213"/>
            <a:ext cx="4828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out</a:t>
            </a:r>
          </a:p>
        </p:txBody>
      </p:sp>
      <p:sp>
        <p:nvSpPr>
          <p:cNvPr id="27679" name="Text Box 35">
            <a:extLst>
              <a:ext uri="{FF2B5EF4-FFF2-40B4-BE49-F238E27FC236}">
                <a16:creationId xmlns:a16="http://schemas.microsoft.com/office/drawing/2014/main" id="{84C65113-7033-1B41-8246-E8EBF2531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11413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out = a &amp;&amp; b</a:t>
            </a:r>
          </a:p>
        </p:txBody>
      </p:sp>
      <p:sp>
        <p:nvSpPr>
          <p:cNvPr id="27680" name="Text Box 36">
            <a:extLst>
              <a:ext uri="{FF2B5EF4-FFF2-40B4-BE49-F238E27FC236}">
                <a16:creationId xmlns:a16="http://schemas.microsoft.com/office/drawing/2014/main" id="{516CB156-67A2-324D-A0D5-C09E0FB92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24114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out = a || b</a:t>
            </a:r>
          </a:p>
        </p:txBody>
      </p:sp>
      <p:sp>
        <p:nvSpPr>
          <p:cNvPr id="27681" name="Text Box 37">
            <a:extLst>
              <a:ext uri="{FF2B5EF4-FFF2-40B4-BE49-F238E27FC236}">
                <a16:creationId xmlns:a16="http://schemas.microsoft.com/office/drawing/2014/main" id="{71C9FE27-E6C4-3947-91F6-DA7CD10D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2411413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out = !a</a:t>
            </a:r>
          </a:p>
        </p:txBody>
      </p:sp>
      <p:sp>
        <p:nvSpPr>
          <p:cNvPr id="27682" name="Text Box 38">
            <a:extLst>
              <a:ext uri="{FF2B5EF4-FFF2-40B4-BE49-F238E27FC236}">
                <a16:creationId xmlns:a16="http://schemas.microsoft.com/office/drawing/2014/main" id="{FECB9F72-6198-CB42-82A1-B58741340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970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And</a:t>
            </a:r>
          </a:p>
        </p:txBody>
      </p:sp>
      <p:sp>
        <p:nvSpPr>
          <p:cNvPr id="27683" name="Text Box 39">
            <a:extLst>
              <a:ext uri="{FF2B5EF4-FFF2-40B4-BE49-F238E27FC236}">
                <a16:creationId xmlns:a16="http://schemas.microsoft.com/office/drawing/2014/main" id="{E49C6B10-6BD1-A34D-A3AF-CB4DF287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149701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Or</a:t>
            </a:r>
          </a:p>
        </p:txBody>
      </p:sp>
      <p:sp>
        <p:nvSpPr>
          <p:cNvPr id="27684" name="Text Box 40">
            <a:extLst>
              <a:ext uri="{FF2B5EF4-FFF2-40B4-BE49-F238E27FC236}">
                <a16:creationId xmlns:a16="http://schemas.microsoft.com/office/drawing/2014/main" id="{172B24E7-8A3F-5041-939D-06BF8F2DC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497013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latin typeface="Nanum Myeongjo" panose="02020603020101020101" pitchFamily="18" charset="-127"/>
              </a:rPr>
              <a:t>Not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9" grpId="0"/>
      <p:bldP spid="3932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7D11A20A-A53A-6F4C-AA79-0A5EB744E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Overview of Logic Design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7D14698-CE4E-494E-9E77-0DE3D7A75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619250"/>
            <a:ext cx="8305800" cy="4419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Electronic circuits are used to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Compute functions on bits (computational logic)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Store bits in different kind of memory elements (memory elements)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Clock Signals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Are used to regulate updating of the memory elements</a:t>
            </a:r>
          </a:p>
        </p:txBody>
      </p:sp>
      <p:grpSp>
        <p:nvGrpSpPr>
          <p:cNvPr id="29699" name="组合 19">
            <a:extLst>
              <a:ext uri="{FF2B5EF4-FFF2-40B4-BE49-F238E27FC236}">
                <a16:creationId xmlns:a16="http://schemas.microsoft.com/office/drawing/2014/main" id="{F376F881-794C-474B-9036-D17104313FB1}"/>
              </a:ext>
            </a:extLst>
          </p:cNvPr>
          <p:cNvGrpSpPr>
            <a:grpSpLocks/>
          </p:cNvGrpSpPr>
          <p:nvPr/>
        </p:nvGrpSpPr>
        <p:grpSpPr bwMode="auto">
          <a:xfrm>
            <a:off x="-152400" y="4486275"/>
            <a:ext cx="6321626" cy="1763673"/>
            <a:chOff x="-234538" y="4965737"/>
            <a:chExt cx="6321332" cy="1763573"/>
          </a:xfrm>
        </p:grpSpPr>
        <p:sp>
          <p:nvSpPr>
            <p:cNvPr id="29700" name="Freeform 28">
              <a:extLst>
                <a:ext uri="{FF2B5EF4-FFF2-40B4-BE49-F238E27FC236}">
                  <a16:creationId xmlns:a16="http://schemas.microsoft.com/office/drawing/2014/main" id="{B4C58A44-91B1-5545-9088-27BC7E375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485151"/>
              <a:ext cx="92394" cy="46163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9701" name="Freeform 29">
              <a:extLst>
                <a:ext uri="{FF2B5EF4-FFF2-40B4-BE49-F238E27FC236}">
                  <a16:creationId xmlns:a16="http://schemas.microsoft.com/office/drawing/2014/main" id="{AD7CDCD0-BA6A-C74A-874E-08C771BA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133" y="5485151"/>
              <a:ext cx="92394" cy="46163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9702" name="Freeform 30">
              <a:extLst>
                <a:ext uri="{FF2B5EF4-FFF2-40B4-BE49-F238E27FC236}">
                  <a16:creationId xmlns:a16="http://schemas.microsoft.com/office/drawing/2014/main" id="{D97F2271-458B-9B4B-8477-9966C1B18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267" y="5485151"/>
              <a:ext cx="92394" cy="46163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9703" name="Freeform 31">
              <a:extLst>
                <a:ext uri="{FF2B5EF4-FFF2-40B4-BE49-F238E27FC236}">
                  <a16:creationId xmlns:a16="http://schemas.microsoft.com/office/drawing/2014/main" id="{37B8857C-5EF4-4940-AD0E-DC1F7170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5485151"/>
              <a:ext cx="92394" cy="461639"/>
            </a:xfrm>
            <a:custGeom>
              <a:avLst/>
              <a:gdLst>
                <a:gd name="T0" fmla="*/ 0 w 720"/>
                <a:gd name="T1" fmla="*/ 2147483646 h 144"/>
                <a:gd name="T2" fmla="*/ 2147483646 w 720"/>
                <a:gd name="T3" fmla="*/ 2147483646 h 144"/>
                <a:gd name="T4" fmla="*/ 2147483646 w 720"/>
                <a:gd name="T5" fmla="*/ 0 h 144"/>
                <a:gd name="T6" fmla="*/ 2147483646 w 720"/>
                <a:gd name="T7" fmla="*/ 0 h 144"/>
                <a:gd name="T8" fmla="*/ 2147483646 w 720"/>
                <a:gd name="T9" fmla="*/ 2147483646 h 144"/>
                <a:gd name="T10" fmla="*/ 2147483646 w 720"/>
                <a:gd name="T11" fmla="*/ 2147483646 h 144"/>
                <a:gd name="T12" fmla="*/ 2147483646 w 720"/>
                <a:gd name="T13" fmla="*/ 2147483646 h 144"/>
                <a:gd name="T14" fmla="*/ 2147483646 w 720"/>
                <a:gd name="T15" fmla="*/ 0 h 144"/>
                <a:gd name="T16" fmla="*/ 2147483646 w 720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"/>
                <a:gd name="T28" fmla="*/ 0 h 144"/>
                <a:gd name="T29" fmla="*/ 720 w 720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dirty="0">
                <a:latin typeface="Nanum Myeongjo" panose="02020603020101020101" pitchFamily="18" charset="-127"/>
              </a:endParaRPr>
            </a:p>
          </p:txBody>
        </p:sp>
        <p:sp>
          <p:nvSpPr>
            <p:cNvPr id="29704" name="Rectangle 46">
              <a:extLst>
                <a:ext uri="{FF2B5EF4-FFF2-40B4-BE49-F238E27FC236}">
                  <a16:creationId xmlns:a16="http://schemas.microsoft.com/office/drawing/2014/main" id="{B5D25348-25F6-4940-BCBE-3628AC86C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4538" y="4965737"/>
              <a:ext cx="3739737" cy="77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7965" tIns="47965" rIns="47965" bIns="47965">
              <a:spAutoFit/>
            </a:bodyPr>
            <a:lstStyle>
              <a:lvl1pPr defTabSz="9588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588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indent="-228600" defTabSz="9588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588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588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0" lvl="2" algn="r">
                <a:buFontTx/>
                <a:buNone/>
              </a:pPr>
              <a:r>
                <a:rPr lang="en-US" altLang="zh-CN" dirty="0">
                  <a:latin typeface="Nanum Myeongjo" panose="02020603020101020101" pitchFamily="18" charset="-127"/>
                </a:rPr>
                <a:t>Clock : a periodic signal</a:t>
              </a:r>
            </a:p>
            <a:p>
              <a:pPr algn="r">
                <a:buFontTx/>
                <a:buNone/>
              </a:pPr>
              <a:endParaRPr lang="en-US" altLang="zh-CN" sz="2000" dirty="0">
                <a:latin typeface="Nanum Myeongjo" panose="02020603020101020101" pitchFamily="18" charset="-127"/>
              </a:endParaRPr>
            </a:p>
          </p:txBody>
        </p:sp>
        <p:sp>
          <p:nvSpPr>
            <p:cNvPr id="29705" name="TextBox 25">
              <a:extLst>
                <a:ext uri="{FF2B5EF4-FFF2-40B4-BE49-F238E27FC236}">
                  <a16:creationId xmlns:a16="http://schemas.microsoft.com/office/drawing/2014/main" id="{CCB9B1AB-9030-F345-BE87-F38253A8C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275" y="6019800"/>
              <a:ext cx="9637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Rising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edge</a:t>
              </a:r>
              <a:endParaRPr lang="zh-CN" altLang="en-US" sz="200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29706" name="直接箭头连接符 26">
              <a:extLst>
                <a:ext uri="{FF2B5EF4-FFF2-40B4-BE49-F238E27FC236}">
                  <a16:creationId xmlns:a16="http://schemas.microsoft.com/office/drawing/2014/main" id="{B2E558B1-5977-B442-A23E-D570B42DCF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250" y="5486400"/>
              <a:ext cx="0" cy="3810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7" name="直接箭头连接符 27">
              <a:extLst>
                <a:ext uri="{FF2B5EF4-FFF2-40B4-BE49-F238E27FC236}">
                  <a16:creationId xmlns:a16="http://schemas.microsoft.com/office/drawing/2014/main" id="{B3DDAE9A-9661-0B44-A0E8-846E08B247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98075" y="5486400"/>
              <a:ext cx="0" cy="457200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8" name="TextBox 28">
              <a:extLst>
                <a:ext uri="{FF2B5EF4-FFF2-40B4-BE49-F238E27FC236}">
                  <a16:creationId xmlns:a16="http://schemas.microsoft.com/office/drawing/2014/main" id="{C58FB154-B5C0-A641-ADD4-4BB49DDB4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275" y="6021464"/>
              <a:ext cx="95406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falling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Nanum Myeongjo" panose="02020603020101020101" pitchFamily="18" charset="-127"/>
                </a:rPr>
                <a:t>edge</a:t>
              </a:r>
              <a:endParaRPr lang="zh-CN" altLang="en-US" sz="200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02F959B-59FA-9F48-8D95-C1F8F255F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 Problem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7C5C7157-5387-4247-8918-D8C9E1E1F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can express any binary and unary Boolean function by AND, OR, and NOT gates</a:t>
            </a:r>
          </a:p>
          <a:p>
            <a:pPr lvl="2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9969</TotalTime>
  <Words>1870</Words>
  <Application>Microsoft Macintosh PowerPoint</Application>
  <PresentationFormat>如螢幕大小 (4:3)</PresentationFormat>
  <Paragraphs>721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Comic Sans MS</vt:lpstr>
      <vt:lpstr>宋体</vt:lpstr>
      <vt:lpstr>Arial</vt:lpstr>
      <vt:lpstr>Times New Roman</vt:lpstr>
      <vt:lpstr>Courier New</vt:lpstr>
      <vt:lpstr>Helvetica</vt:lpstr>
      <vt:lpstr>icfp99</vt:lpstr>
      <vt:lpstr>Logical Design &amp; HCL</vt:lpstr>
      <vt:lpstr>Topics</vt:lpstr>
      <vt:lpstr>Logic Design</vt:lpstr>
      <vt:lpstr>Category of Circuit</vt:lpstr>
      <vt:lpstr>Category of Circuit</vt:lpstr>
      <vt:lpstr>Digital Signals</vt:lpstr>
      <vt:lpstr>Computing with Logic Gates</vt:lpstr>
      <vt:lpstr>Overview of Logic Design</vt:lpstr>
      <vt:lpstr>Practice Problem</vt:lpstr>
      <vt:lpstr>Combinational Circuits</vt:lpstr>
      <vt:lpstr>Combinational Circuits</vt:lpstr>
      <vt:lpstr>Bit Equality</vt:lpstr>
      <vt:lpstr>Hardware Description Language </vt:lpstr>
      <vt:lpstr>Hardware Description Language </vt:lpstr>
      <vt:lpstr>Hardware Description Language </vt:lpstr>
      <vt:lpstr>Hardware Control Language</vt:lpstr>
      <vt:lpstr>Practice Problems</vt:lpstr>
      <vt:lpstr>Word Equality</vt:lpstr>
      <vt:lpstr>Bit-Level Multiplexor</vt:lpstr>
      <vt:lpstr>Word Multiplexor</vt:lpstr>
      <vt:lpstr>Word Multiplexor</vt:lpstr>
      <vt:lpstr>HCL Word-Level Examples</vt:lpstr>
      <vt:lpstr>Practice Problems</vt:lpstr>
      <vt:lpstr>HCL Word-Level Examples</vt:lpstr>
      <vt:lpstr>Arithmetic Logic Unit</vt:lpstr>
      <vt:lpstr>Storage (Sequential Circuits)</vt:lpstr>
      <vt:lpstr>Storage (Clocked Registers)</vt:lpstr>
      <vt:lpstr>Register Operation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Storage (Random-access memories)</vt:lpstr>
      <vt:lpstr>Register File</vt:lpstr>
      <vt:lpstr>Register File Timing</vt:lpstr>
      <vt:lpstr>Memory</vt:lpstr>
      <vt:lpstr>Usage of the Storage Circuits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434</cp:revision>
  <dcterms:created xsi:type="dcterms:W3CDTF">2000-01-15T07:54:11Z</dcterms:created>
  <dcterms:modified xsi:type="dcterms:W3CDTF">2020-07-14T02:20:22Z</dcterms:modified>
</cp:coreProperties>
</file>