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1300" r:id="rId2"/>
    <p:sldId id="1285" r:id="rId3"/>
    <p:sldId id="1261" r:id="rId4"/>
    <p:sldId id="1262" r:id="rId5"/>
    <p:sldId id="1263" r:id="rId6"/>
    <p:sldId id="1302" r:id="rId7"/>
    <p:sldId id="1264" r:id="rId8"/>
    <p:sldId id="1309" r:id="rId9"/>
    <p:sldId id="1265" r:id="rId10"/>
    <p:sldId id="1310" r:id="rId11"/>
    <p:sldId id="1303" r:id="rId12"/>
    <p:sldId id="1304" r:id="rId13"/>
    <p:sldId id="1305" r:id="rId14"/>
    <p:sldId id="1306" r:id="rId15"/>
    <p:sldId id="1307" r:id="rId16"/>
    <p:sldId id="1308" r:id="rId17"/>
    <p:sldId id="1334" r:id="rId18"/>
    <p:sldId id="1311" r:id="rId19"/>
    <p:sldId id="1312" r:id="rId20"/>
    <p:sldId id="1328" r:id="rId21"/>
    <p:sldId id="1313" r:id="rId22"/>
    <p:sldId id="1333" r:id="rId23"/>
    <p:sldId id="1330" r:id="rId24"/>
    <p:sldId id="1335" r:id="rId25"/>
    <p:sldId id="1329" r:id="rId26"/>
    <p:sldId id="1331" r:id="rId27"/>
    <p:sldId id="1332" r:id="rId28"/>
    <p:sldId id="1314" r:id="rId29"/>
    <p:sldId id="1317" r:id="rId30"/>
    <p:sldId id="1338" r:id="rId31"/>
    <p:sldId id="1339" r:id="rId32"/>
    <p:sldId id="1336" r:id="rId33"/>
    <p:sldId id="1337" r:id="rId34"/>
    <p:sldId id="1319" r:id="rId35"/>
    <p:sldId id="1320" r:id="rId36"/>
    <p:sldId id="1341" r:id="rId37"/>
    <p:sldId id="1342" r:id="rId38"/>
    <p:sldId id="1343" r:id="rId39"/>
    <p:sldId id="1344" r:id="rId40"/>
    <p:sldId id="1354" r:id="rId41"/>
    <p:sldId id="1345" r:id="rId42"/>
    <p:sldId id="1346" r:id="rId43"/>
    <p:sldId id="1355" r:id="rId44"/>
    <p:sldId id="1347" r:id="rId45"/>
    <p:sldId id="1350" r:id="rId46"/>
    <p:sldId id="1351" r:id="rId47"/>
    <p:sldId id="1353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8" autoAdjust="0"/>
    <p:restoredTop sz="81549" autoAdjust="0"/>
  </p:normalViewPr>
  <p:slideViewPr>
    <p:cSldViewPr>
      <p:cViewPr varScale="1">
        <p:scale>
          <a:sx n="55" d="100"/>
          <a:sy n="55" d="100"/>
        </p:scale>
        <p:origin x="200" y="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5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544F46-091C-414E-ACB0-CA8BCF5560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D42E6-7478-3A4C-9A9D-A69E2DA54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5A033C-28FB-3243-B16A-EE2ED0BE083E}" type="datetimeFigureOut">
              <a:rPr lang="en-US" altLang="zh-CN" b="0">
                <a:latin typeface="Nanum Myeongjo" panose="02020603020101020101" pitchFamily="18" charset="-127"/>
              </a:rPr>
              <a:pPr>
                <a:defRPr/>
              </a:pPr>
              <a:t>7/20/20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D581D-18EA-EA46-9F2F-A39D1D45C6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5D318-1FB9-5E4A-B38E-2F3437D01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54425B7D-B429-9046-B4C9-B136BF75F770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D08DC2E-0B44-C14F-9DE3-2E0C0D021E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62C1DD0-140B-C149-897E-4CFBA1E741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2FDD6F0-72F8-6E41-A762-124AAF0E5D7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CE1F036-6D78-124E-BE83-88D8C38810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059693B-8E6C-C344-8BC8-31CD048920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5507816-8ACB-8543-988A-1210BFE57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2CA509F-56CE-B741-8211-386E1B4E77C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048E7EB-D886-534D-A39E-7434F2CFC5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56D48DE-16EC-AB49-80AB-CCD177A10579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A9F70DF-2436-6544-AC20-3C774C0136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3DF0208-340A-A545-B779-DCAF0ECA3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B69DA00-5CC3-7446-BEC1-C87688A60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B375E64-B7CA-124A-804F-1129F1DC6F86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83D1FD1-CA21-2543-9368-BDEC4314A9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4C53D8F-21DF-DB40-8A1A-BC0C173F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B1304E2-7BDD-8045-89EF-06365C8388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73E68B9-7ACC-D340-8599-D51B00960179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D50D359-F43A-2B47-83FD-62D8627D79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1BAF724-755A-5A47-8700-E77CD0159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48E0C95-8EFF-F548-B546-7D5565678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3BB4A1D-93D6-1042-A759-BF7AB5F3CF69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3724C6D-0BE1-7248-85A0-2535CB0702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AC61797-8535-D144-99C6-44D7C75D4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6763DFC-54AC-094B-8EAE-2E9BD4B34D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030C9F2-F421-F742-8483-866BA520637E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4D8B3D7-E0DB-FC42-B561-3B4623723E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5BD9EE3-969C-F144-9A0A-660E1475B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877CF38-B54B-B84E-83EC-DE1F2AAC1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3204D4B-6C56-694E-A9EE-B76592972739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ACA87B0-B2BE-A048-A4CD-85AB41D04C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A841885-8A2D-0847-BB89-547D3E17C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DDDA7E1-965B-E84B-B19E-08442C309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1895982-6A5F-A048-A4D7-A235A73F60C8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E78B814-A2B7-7D4F-B60F-578D409D35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810E2DC-4984-E04E-A017-A34D72066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CBDB59A-6E53-7C49-8508-BB426DC46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F6DD422-DB36-8145-80C1-2991BCA4FB87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4A6BD19-7627-0647-A579-DD41859B0E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EF3EE7B-DAAA-9248-AF57-8F96BB14B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37C002B-15D5-8447-98DE-4B2825492C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E4CED2F-9D55-D047-BF9B-6EEADBF25063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24887BE-986D-7744-B8D0-349A3A61F4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F074C7A-E8B0-444E-9B4C-D3B2FA0F4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35DD901-9B1A-E349-8271-372277BF4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8BD9A12-F015-2742-8D8F-23FD5501FB09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15C2C13-CE3B-4247-8543-FCCB2AD9C6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6DA1382-BFC8-3849-A53C-5616AF347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Forward</a:t>
            </a:r>
            <a:r>
              <a:rPr lang="zh-CN" altLang="en-US" dirty="0"/>
              <a:t>可以解决大部分</a:t>
            </a:r>
            <a:r>
              <a:rPr lang="en-US" altLang="zh-CN" dirty="0"/>
              <a:t>data dependence</a:t>
            </a:r>
            <a:r>
              <a:rPr lang="zh-CN" altLang="en-US" dirty="0"/>
              <a:t>问题。对于上面的</a:t>
            </a:r>
            <a:r>
              <a:rPr lang="en-US" altLang="zh-CN" dirty="0"/>
              <a:t>load/use</a:t>
            </a:r>
            <a:r>
              <a:rPr lang="zh-CN" altLang="en-US" dirty="0"/>
              <a:t>问题，虽然他属于我们已经给出的五种</a:t>
            </a:r>
            <a:r>
              <a:rPr lang="en-US" altLang="zh-CN" dirty="0"/>
              <a:t>forward</a:t>
            </a:r>
            <a:r>
              <a:rPr lang="zh-CN" altLang="en-US" dirty="0"/>
              <a:t>数据的来源之一（寄存器的结果来自于内存），应该用</a:t>
            </a:r>
            <a:r>
              <a:rPr lang="en-US" altLang="zh-CN" dirty="0"/>
              <a:t>forward</a:t>
            </a:r>
            <a:r>
              <a:rPr lang="zh-CN" altLang="en-US" dirty="0"/>
              <a:t>技术。但因为</a:t>
            </a:r>
            <a:r>
              <a:rPr lang="en-US" altLang="zh-CN" dirty="0"/>
              <a:t>memory</a:t>
            </a:r>
            <a:r>
              <a:rPr lang="zh-CN" altLang="en-US" dirty="0"/>
              <a:t>来得太晚，所以</a:t>
            </a:r>
            <a:r>
              <a:rPr lang="en-US" altLang="zh-CN" dirty="0" err="1"/>
              <a:t>addl</a:t>
            </a:r>
            <a:r>
              <a:rPr lang="zh-CN" altLang="en-US" dirty="0"/>
              <a:t>指令必须要</a:t>
            </a:r>
            <a:r>
              <a:rPr lang="en-US" altLang="zh-CN" dirty="0"/>
              <a:t>stall</a:t>
            </a:r>
            <a:r>
              <a:rPr lang="zh-CN" altLang="en-US" dirty="0"/>
              <a:t>才能正确。</a:t>
            </a:r>
          </a:p>
          <a:p>
            <a:pPr eaLnBrk="1" hangingPunct="1"/>
            <a:r>
              <a:rPr lang="zh-CN" altLang="en-US" dirty="0"/>
              <a:t>推广开来，如果产生数据的源和目的之间的最小</a:t>
            </a:r>
            <a:r>
              <a:rPr lang="en-US" altLang="zh-CN" dirty="0"/>
              <a:t>stage&gt;1</a:t>
            </a:r>
            <a:r>
              <a:rPr lang="zh-CN" altLang="en-US" dirty="0"/>
              <a:t>，那么就必须</a:t>
            </a:r>
            <a:r>
              <a:rPr lang="en-US" altLang="zh-CN" dirty="0"/>
              <a:t>stall</a:t>
            </a:r>
            <a:r>
              <a:rPr lang="zh-CN" altLang="en-US" dirty="0"/>
              <a:t>。</a:t>
            </a:r>
            <a:r>
              <a:rPr lang="en-US" altLang="zh-CN" dirty="0" err="1"/>
              <a:t>dstE</a:t>
            </a:r>
            <a:r>
              <a:rPr lang="zh-CN" altLang="en-US" dirty="0"/>
              <a:t>之所以不引起</a:t>
            </a:r>
            <a:r>
              <a:rPr lang="en-US" altLang="zh-CN" dirty="0"/>
              <a:t>stall</a:t>
            </a:r>
            <a:r>
              <a:rPr lang="zh-CN" altLang="en-US" dirty="0"/>
              <a:t>是因为</a:t>
            </a:r>
            <a:r>
              <a:rPr lang="en-US" altLang="zh-CN" dirty="0" err="1"/>
              <a:t>dstE</a:t>
            </a:r>
            <a:r>
              <a:rPr lang="zh-CN" altLang="en-US" dirty="0"/>
              <a:t>的值由</a:t>
            </a:r>
            <a:r>
              <a:rPr lang="en-US" altLang="zh-CN" dirty="0"/>
              <a:t>execute stage</a:t>
            </a:r>
            <a:r>
              <a:rPr lang="zh-CN" altLang="en-US" dirty="0"/>
              <a:t>产生，要使用它的是</a:t>
            </a:r>
            <a:r>
              <a:rPr lang="en-US" altLang="zh-CN" dirty="0"/>
              <a:t>decode stage</a:t>
            </a:r>
            <a:r>
              <a:rPr lang="zh-CN" altLang="en-US" dirty="0"/>
              <a:t>。两者之间的</a:t>
            </a:r>
            <a:r>
              <a:rPr lang="en-US" altLang="zh-CN" dirty="0"/>
              <a:t>stage</a:t>
            </a:r>
            <a:r>
              <a:rPr lang="zh-CN" altLang="en-US" dirty="0"/>
              <a:t>差为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74708B7B-708C-2D47-9E5C-4C57B75F33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B3AB325-126B-4A43-8ABE-63E8381256E4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A8072FE-79E5-6841-99FB-C69E7BAA43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7CD218B-2ACA-3C4D-AA9F-156DC6E93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3E93B33-651A-4747-8630-BF19883F9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E412EEF-BF06-D04C-9F7B-95657FE387C1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327CC45-11E4-7541-8598-CAD9AE2458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83284F3-6CEC-7F48-B062-A2D8460D8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D9A0805-FB3C-AD42-8240-73B2D3C4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BFF0468-3588-CE4D-8083-738BB48D812F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57EBB89-A8B6-D243-8D22-CE550D8FAE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4C764F3-014E-CE46-B87D-325BAA394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D2044FE-BCF4-9648-80AF-30A3888E7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A91384A-EA91-E442-9F23-FCCBE84D177F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17B437A-9958-6F43-A72F-2E7FFE7D07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AF744A8-5F83-AA46-BF9E-F5B3354A6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4BB229A-B357-1A47-BEEE-E5A35F421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71410A4-2F11-074E-8170-22BBB8BBCC2E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1220166-1599-C141-B4DA-FA10B8ADC0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46E17EC-D382-2B47-92FA-EBEB325AE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A81B174-90C0-2141-A317-AD0C44A74A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639B0F4-55CB-6640-BF2D-3A4DAFDB6769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C15926A-899A-A341-9D0E-F1981728C2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FC09366-27A2-D34E-A421-537EF96DF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对于</a:t>
            </a:r>
            <a:r>
              <a:rPr lang="en-US" altLang="zh-CN" dirty="0" err="1"/>
              <a:t>mispredicted</a:t>
            </a:r>
            <a:r>
              <a:rPr lang="zh-CN" altLang="en-US" dirty="0"/>
              <a:t>的情况，因为默认是跳转，所以这时该执行的指令地址是</a:t>
            </a:r>
            <a:r>
              <a:rPr lang="en-US" altLang="zh-CN" dirty="0"/>
              <a:t>branch</a:t>
            </a:r>
            <a:r>
              <a:rPr lang="zh-CN" altLang="en-US" dirty="0"/>
              <a:t>指令的下一条指令。这条指令的地址已经被放在</a:t>
            </a:r>
            <a:r>
              <a:rPr lang="en-US" altLang="zh-CN" dirty="0" err="1"/>
              <a:t>valA</a:t>
            </a:r>
            <a:r>
              <a:rPr lang="zh-CN" altLang="en-US" dirty="0"/>
              <a:t>中传递到了</a:t>
            </a:r>
          </a:p>
          <a:p>
            <a:pPr eaLnBrk="1" hangingPunct="1"/>
            <a:r>
              <a:rPr lang="en-US" altLang="zh-CN" dirty="0"/>
              <a:t>Memory</a:t>
            </a:r>
            <a:r>
              <a:rPr lang="zh-CN" altLang="en-US" dirty="0"/>
              <a:t>阶段，所以要从</a:t>
            </a:r>
            <a:r>
              <a:rPr lang="en-US" altLang="zh-CN" dirty="0" err="1"/>
              <a:t>M_valA</a:t>
            </a:r>
            <a:r>
              <a:rPr lang="zh-CN" altLang="en-US" dirty="0"/>
              <a:t>中恢复。</a:t>
            </a:r>
          </a:p>
          <a:p>
            <a:pPr eaLnBrk="1" hangingPunct="1"/>
            <a:r>
              <a:rPr lang="zh-CN" altLang="en-US" dirty="0"/>
              <a:t>在实际中要根据预测的方法来确定</a:t>
            </a:r>
            <a:r>
              <a:rPr lang="en-US" altLang="zh-CN" dirty="0" err="1"/>
              <a:t>new_F_predPC</a:t>
            </a:r>
            <a:r>
              <a:rPr lang="zh-CN" altLang="en-US" dirty="0"/>
              <a:t>和</a:t>
            </a:r>
            <a:r>
              <a:rPr lang="en-US" altLang="zh-CN" dirty="0" err="1"/>
              <a:t>f_PC</a:t>
            </a:r>
            <a:r>
              <a:rPr lang="zh-CN" altLang="en-US" dirty="0"/>
              <a:t>的计算方法。关键的一点是预测时必须保证另一个出口地址被妥善的保存好。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884D6DA-4B4D-D94B-9447-53E24D7F27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9D9F023-623D-994B-9DE8-DC4EA20F3953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8BFDD8B-720B-5F4D-AC8A-AEF9568BCF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434876F-A691-0341-9F62-43CD09431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9A39CB4-D908-DE4B-A5FA-B4A89B379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19E20FE-7C7D-2146-8DBD-D41306C15960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97F1654-91E3-DB4D-9746-5DF8931619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DBC6688-F81D-C548-87C5-1DCC8D921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45521667-5FAA-6944-ABBD-9163CFF9C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DBABCA7-36C6-4243-AF33-66D79947CA03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43F10F6-60AE-314A-A77D-2E9D9C891B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3BB271B-F7AA-6842-B851-C46348487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ret</a:t>
            </a:r>
            <a:r>
              <a:rPr lang="zh-CN" altLang="en-US" dirty="0"/>
              <a:t>知道正确的返回地址之前，流水线中已经有三条错误的指令被读入了。（因为</a:t>
            </a:r>
            <a:r>
              <a:rPr lang="en-US" altLang="zh-CN" dirty="0"/>
              <a:t>ret</a:t>
            </a:r>
            <a:r>
              <a:rPr lang="zh-CN" altLang="en-US" dirty="0"/>
              <a:t>知道返回地址是在</a:t>
            </a:r>
            <a:r>
              <a:rPr lang="en-US" altLang="zh-CN" dirty="0"/>
              <a:t>memory stage</a:t>
            </a:r>
            <a:r>
              <a:rPr lang="zh-CN" altLang="en-US" dirty="0"/>
              <a:t>，这时在</a:t>
            </a:r>
            <a:r>
              <a:rPr lang="en-US" altLang="zh-CN" dirty="0"/>
              <a:t>fetch, decode, execute stage</a:t>
            </a:r>
            <a:r>
              <a:rPr lang="zh-CN" altLang="en-US" dirty="0"/>
              <a:t>各有一条指令在执行）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4FAECDD-3864-5E48-B243-62E21C105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E556A4C-69FE-214D-A895-0F189552D122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80A751F-5CC9-0C43-A6FB-29BC3E7A6B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D2682BA-2815-4142-8B41-9236B87F4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F43BD0C-E8E8-CE4B-A650-B8B0B30F0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F8DD29E-1290-3F49-9A98-3D18CA63B179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1E50F8-D3D2-2C4A-8822-9A3344B339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A1355CA-AAF2-B04F-A36E-2A1810290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129C6EF-953D-6D48-9616-68C29701DE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85B905C-6DD1-7A4E-ADBD-71F5BA34266B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91E434E-EBA3-264C-A167-894D766B57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ADE09DB-4836-314F-8318-1818CB8B7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对于</a:t>
            </a:r>
            <a:r>
              <a:rPr lang="en-US" altLang="zh-CN"/>
              <a:t>mispredicted</a:t>
            </a:r>
            <a:r>
              <a:rPr lang="zh-CN" altLang="en-US"/>
              <a:t>的情况，因为默认是跳转，所以这时该执行的指令地址是</a:t>
            </a:r>
            <a:r>
              <a:rPr lang="en-US" altLang="zh-CN"/>
              <a:t>branch</a:t>
            </a:r>
            <a:r>
              <a:rPr lang="zh-CN" altLang="en-US"/>
              <a:t>指令的下一条指令。这条指令的地址已经被放在</a:t>
            </a:r>
            <a:r>
              <a:rPr lang="en-US" altLang="zh-CN"/>
              <a:t>valA</a:t>
            </a:r>
            <a:r>
              <a:rPr lang="zh-CN" altLang="en-US"/>
              <a:t>中传递到了</a:t>
            </a:r>
          </a:p>
          <a:p>
            <a:pPr eaLnBrk="1" hangingPunct="1"/>
            <a:r>
              <a:rPr lang="en-US" altLang="zh-CN"/>
              <a:t>Memory</a:t>
            </a:r>
            <a:r>
              <a:rPr lang="zh-CN" altLang="en-US"/>
              <a:t>阶段，所以要从</a:t>
            </a:r>
            <a:r>
              <a:rPr lang="en-US" altLang="zh-CN"/>
              <a:t>M_valA</a:t>
            </a:r>
            <a:r>
              <a:rPr lang="zh-CN" altLang="en-US"/>
              <a:t>中恢复。</a:t>
            </a:r>
          </a:p>
          <a:p>
            <a:pPr eaLnBrk="1" hangingPunct="1"/>
            <a:r>
              <a:rPr lang="zh-CN" altLang="en-US"/>
              <a:t>在实际中要根据预测的方法来确定</a:t>
            </a:r>
            <a:r>
              <a:rPr lang="en-US" altLang="zh-CN"/>
              <a:t>new_F_predPC</a:t>
            </a:r>
            <a:r>
              <a:rPr lang="zh-CN" altLang="en-US"/>
              <a:t>和</a:t>
            </a:r>
            <a:r>
              <a:rPr lang="en-US" altLang="zh-CN"/>
              <a:t>f_PC</a:t>
            </a:r>
            <a:r>
              <a:rPr lang="zh-CN" altLang="en-US"/>
              <a:t>的计算方法。关键的一点是预测时必须保证另一个出口地址被妥善的保存好。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57CBB40-4172-DB4A-B08C-B8BEEB8786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DB3C7C2-9A7B-7D41-8A34-7B0E3BC1F76C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FF9B33E-1B28-7742-9253-D5D8F3D3CC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B5F48B4-10ED-B343-AA3F-9FAEE3510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6B74E2B-3EBA-DB41-AD14-EA495680B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29E15AB-B28C-AD49-A26D-847A9897B03F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56E982E-786D-1745-865D-7412B1D253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F827B83-EF4B-CD42-B8CB-433D39E45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中的是</a:t>
            </a:r>
            <a:r>
              <a:rPr lang="en-US" altLang="zh-CN" dirty="0" err="1"/>
              <a:t>jne</a:t>
            </a:r>
            <a:r>
              <a:rPr lang="zh-CN" altLang="en-US" dirty="0"/>
              <a:t>，</a:t>
            </a:r>
            <a:r>
              <a:rPr lang="en-US" altLang="zh-CN" dirty="0" err="1"/>
              <a:t>M_Bch</a:t>
            </a:r>
            <a:r>
              <a:rPr lang="en-US" altLang="zh-CN" dirty="0"/>
              <a:t>=0</a:t>
            </a:r>
            <a:r>
              <a:rPr lang="zh-CN" altLang="en-US" dirty="0"/>
              <a:t>表示不跳转，</a:t>
            </a:r>
            <a:r>
              <a:rPr lang="en-US" altLang="zh-CN" dirty="0" err="1"/>
              <a:t>M_valA</a:t>
            </a:r>
            <a:r>
              <a:rPr lang="zh-CN" altLang="en-US" dirty="0"/>
              <a:t>表示下一条指令地址是</a:t>
            </a:r>
            <a:r>
              <a:rPr lang="en-US" altLang="zh-CN" dirty="0"/>
              <a:t>0x007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en-US" altLang="zh-CN" dirty="0"/>
              <a:t>RISC</a:t>
            </a:r>
            <a:r>
              <a:rPr lang="zh-CN" altLang="en-US" dirty="0"/>
              <a:t>中规定一条</a:t>
            </a:r>
            <a:r>
              <a:rPr lang="en-US" altLang="zh-CN" dirty="0"/>
              <a:t>branch</a:t>
            </a:r>
            <a:r>
              <a:rPr lang="zh-CN" altLang="en-US" dirty="0"/>
              <a:t>指令之后总会执行一条指令就是为了减少这个问题造成的性能损失。</a:t>
            </a:r>
          </a:p>
          <a:p>
            <a:pPr eaLnBrk="1" hangingPunct="1"/>
            <a:r>
              <a:rPr lang="zh-CN" altLang="en-US" dirty="0"/>
              <a:t>因为在</a:t>
            </a:r>
            <a:r>
              <a:rPr lang="en-US" altLang="zh-CN" dirty="0"/>
              <a:t>execute</a:t>
            </a:r>
            <a:r>
              <a:rPr lang="zh-CN" altLang="en-US" dirty="0"/>
              <a:t>阶段可以算出不跳转，这样在下一个阶段会执行正确的指令，但已经执行了两条错误指令了。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BAF5D57-7D47-BA41-AA97-C605A818C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97723D0-0E03-8741-B37E-4379D794A014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5C359A0-C442-624E-9DB4-6AB37966FF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3EEA4D19-B6B2-A544-A1B7-0295C43B8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中的是</a:t>
            </a:r>
            <a:r>
              <a:rPr lang="en-US" altLang="zh-CN" dirty="0" err="1"/>
              <a:t>jne</a:t>
            </a:r>
            <a:r>
              <a:rPr lang="zh-CN" altLang="en-US" dirty="0"/>
              <a:t>，</a:t>
            </a:r>
            <a:r>
              <a:rPr lang="en-US" altLang="zh-CN" dirty="0" err="1"/>
              <a:t>M_Bch</a:t>
            </a:r>
            <a:r>
              <a:rPr lang="en-US" altLang="zh-CN" dirty="0"/>
              <a:t>=0</a:t>
            </a:r>
            <a:r>
              <a:rPr lang="zh-CN" altLang="en-US" dirty="0"/>
              <a:t>表示不跳转，</a:t>
            </a:r>
            <a:r>
              <a:rPr lang="en-US" altLang="zh-CN" dirty="0" err="1"/>
              <a:t>M_valA</a:t>
            </a:r>
            <a:r>
              <a:rPr lang="zh-CN" altLang="en-US" dirty="0"/>
              <a:t>表示下一条指令地址是</a:t>
            </a:r>
            <a:r>
              <a:rPr lang="en-US" altLang="zh-CN" dirty="0"/>
              <a:t>0x007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en-US" altLang="zh-CN" dirty="0"/>
              <a:t>RISC</a:t>
            </a:r>
            <a:r>
              <a:rPr lang="zh-CN" altLang="en-US" dirty="0"/>
              <a:t>中规定一条</a:t>
            </a:r>
            <a:r>
              <a:rPr lang="en-US" altLang="zh-CN" dirty="0"/>
              <a:t>branch</a:t>
            </a:r>
            <a:r>
              <a:rPr lang="zh-CN" altLang="en-US" dirty="0"/>
              <a:t>指令之后总会执行一条指令就是为了减少这个问题造成的性能损失。</a:t>
            </a:r>
          </a:p>
          <a:p>
            <a:pPr eaLnBrk="1" hangingPunct="1"/>
            <a:r>
              <a:rPr lang="zh-CN" altLang="en-US" dirty="0"/>
              <a:t>因为在</a:t>
            </a:r>
            <a:r>
              <a:rPr lang="en-US" altLang="zh-CN" dirty="0"/>
              <a:t>execute</a:t>
            </a:r>
            <a:r>
              <a:rPr lang="zh-CN" altLang="en-US" dirty="0"/>
              <a:t>阶段可以算出不跳转，这样在下一个阶段会执行正确的指令，但已经执行了两条错误指令了。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F07BBE9D-2C01-5B4C-912E-0CDA376FE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6FE6723-DAF0-364F-9E7E-99C9945DE5F2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3BD8D87-F465-F344-8B59-446D4B4EC6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E6F7C2B-EB79-8349-9822-E6ADD6477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1C8EDBB7-B445-9942-8629-3ADA7B1318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E8519488-36B2-624D-A9BE-1E1A0055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55F7DD30-D079-154E-A0F2-009B51B13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7A5C655-194A-4A4D-AA8D-99D1F88F2AB6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2C9C2571-8E41-9546-A725-A093FDB9F3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9B08240-4B7A-4B4F-B5F3-DE011967FA68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3104C05-BA69-5F46-B194-194B996A50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D8EC696-DB8F-E949-9F8D-91DC4661E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这是</a:t>
            </a:r>
            <a:r>
              <a:rPr lang="en-US" altLang="zh-CN"/>
              <a:t>control dependency</a:t>
            </a:r>
            <a:r>
              <a:rPr lang="zh-CN" altLang="en-US"/>
              <a:t>引起问题的一个例子。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686D6236-68F1-E645-8664-F928509B6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5362EE3-6C82-8040-8B3A-82C71105F774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C38078D-F17B-E344-A3AC-31D71D021A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A800951-0513-5842-A888-EF45A8A41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只是简单的取消已经进入流水线的两条指令（通过在</a:t>
            </a:r>
            <a:r>
              <a:rPr lang="en-US" altLang="zh-CN" dirty="0"/>
              <a:t>execute</a:t>
            </a:r>
            <a:r>
              <a:rPr lang="zh-CN" altLang="en-US" dirty="0"/>
              <a:t>和</a:t>
            </a:r>
            <a:r>
              <a:rPr lang="en-US" altLang="zh-CN" dirty="0"/>
              <a:t>decode</a:t>
            </a:r>
            <a:r>
              <a:rPr lang="zh-CN" altLang="en-US" dirty="0"/>
              <a:t>阶段插入</a:t>
            </a:r>
            <a:r>
              <a:rPr lang="en-US" altLang="zh-CN" dirty="0"/>
              <a:t>bubble</a:t>
            </a:r>
            <a:r>
              <a:rPr lang="zh-CN" altLang="en-US" dirty="0"/>
              <a:t>的方法，这就把这两条指令替换掉了）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7B2195D-5294-8644-B3C6-1077A94F7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AA58CEF-3F73-FB45-96E2-8AE1375761AE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A8E1ADA-C976-9048-A47E-0778E7D746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A9CAF06-4E21-8C44-9AFF-EC10877BF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AB998E63-B8C2-3F4B-B11E-D2A99630C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F4FDB17-8356-B245-A8E4-52FE7C60B143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94B3227-B368-9E40-80D7-6F4F317315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DADF50D2-310E-4C41-AD8E-32DAC66DD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很重要的一点就是在</a:t>
            </a:r>
            <a:r>
              <a:rPr lang="en-US" altLang="zh-CN" dirty="0"/>
              <a:t>exception</a:t>
            </a:r>
            <a:r>
              <a:rPr lang="zh-CN" altLang="en-US" dirty="0"/>
              <a:t>发生时，引起</a:t>
            </a:r>
            <a:r>
              <a:rPr lang="en-US" altLang="zh-CN" dirty="0"/>
              <a:t>exception</a:t>
            </a:r>
            <a:r>
              <a:rPr lang="zh-CN" altLang="en-US" dirty="0"/>
              <a:t>的语句之前的语句已经全部执行完毕，而在</a:t>
            </a:r>
            <a:r>
              <a:rPr lang="en-US" altLang="zh-CN" dirty="0"/>
              <a:t>exception</a:t>
            </a:r>
            <a:r>
              <a:rPr lang="zh-CN" altLang="en-US" dirty="0"/>
              <a:t>之后的语句还没有被执行。</a:t>
            </a:r>
          </a:p>
          <a:p>
            <a:pPr eaLnBrk="1" hangingPunct="1"/>
            <a:r>
              <a:rPr lang="en-US" altLang="zh-CN" dirty="0"/>
              <a:t>Precise exception</a:t>
            </a:r>
            <a:r>
              <a:rPr lang="zh-CN" altLang="en-US" dirty="0"/>
              <a:t>包括</a:t>
            </a:r>
            <a:r>
              <a:rPr lang="en-US" altLang="zh-CN" dirty="0"/>
              <a:t>exception</a:t>
            </a:r>
            <a:r>
              <a:rPr lang="zh-CN" altLang="en-US" dirty="0"/>
              <a:t>之间的相互关系，</a:t>
            </a:r>
            <a:r>
              <a:rPr lang="en-US" altLang="zh-CN" dirty="0"/>
              <a:t>exception</a:t>
            </a:r>
            <a:r>
              <a:rPr lang="zh-CN" altLang="en-US" dirty="0"/>
              <a:t>的类型</a:t>
            </a:r>
            <a:r>
              <a:rPr lang="en-US" altLang="zh-CN" dirty="0"/>
              <a:t>, exception</a:t>
            </a:r>
            <a:r>
              <a:rPr lang="zh-CN" altLang="en-US" dirty="0"/>
              <a:t>的位置等等。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FD96592-6FF5-2B43-A64E-5CC8C2922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A52E472-8500-DF41-BA49-8EC5A8EFE499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129A726-8BD9-EB46-B157-5BCB93F993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D133464-B578-134A-9A14-337F7FC47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完成当前还是前面的指令，主要是说当出现</a:t>
            </a:r>
            <a:r>
              <a:rPr lang="en-US" altLang="zh-CN" dirty="0"/>
              <a:t>exception</a:t>
            </a:r>
            <a:r>
              <a:rPr lang="zh-CN" altLang="en-US" dirty="0"/>
              <a:t>时，首先当前指令（引起</a:t>
            </a:r>
            <a:r>
              <a:rPr lang="en-US" altLang="zh-CN" dirty="0"/>
              <a:t>exception</a:t>
            </a:r>
            <a:r>
              <a:rPr lang="zh-CN" altLang="en-US" dirty="0"/>
              <a:t>的指令）之前的指令必须已经完成。然后，看语义决定当前指令要不要完成。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2FF8074-97B7-3F4F-A790-52E5530A5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CB8D462-A7E4-9945-B59D-7417715EEACA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1C81412-680F-134A-A379-A9F0169434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0EA56F8-EB1F-C745-A72B-128CBFA9E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10A82FC-B19E-B04D-BE60-AB7472376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7E4F598-A039-B34D-8F83-556FC4D2717F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BE12993-1D19-DC47-8806-A40D3BEB73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712BAE2-377F-1A40-A3FE-B1C89C0E5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D341735-9258-4C42-837C-AD169132C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9F34EE4-C01E-F04C-8502-EF53BE79F6A0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BC2411B-327F-304C-A05D-8FC16A4E72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2B5EAA4-53E5-5C4B-B280-59A914BF4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D940241-2892-854D-BCFC-FBF2D30A7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38538FF-0FF0-304C-8709-117A91B7804D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139FBC5-CE4E-214D-935B-3DF0284C24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E81CBE3-5EDD-2D47-B5BA-C58D24F81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假定我们不允许访问地址超过</a:t>
            </a:r>
            <a:r>
              <a:rPr lang="en-US" altLang="zh-CN"/>
              <a:t>0x10000</a:t>
            </a:r>
            <a:r>
              <a:rPr lang="zh-CN" altLang="en-US"/>
              <a:t>以上的内存。</a:t>
            </a:r>
          </a:p>
          <a:p>
            <a:pPr eaLnBrk="1" hangingPunct="1"/>
            <a:r>
              <a:rPr lang="zh-CN" altLang="en-US"/>
              <a:t>上图中出现了两个</a:t>
            </a:r>
            <a:r>
              <a:rPr lang="en-US" altLang="zh-CN"/>
              <a:t>exception. </a:t>
            </a:r>
            <a:r>
              <a:rPr lang="zh-CN" altLang="en-US"/>
              <a:t>显然我们希望在比较后面阶段的那条指令（也就是先执行的那条指令）触发的</a:t>
            </a:r>
            <a:r>
              <a:rPr lang="en-US" altLang="zh-CN"/>
              <a:t>exception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CDC27D4-C7E1-024F-AE4E-E1CCA7E23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8774585-6497-3F45-9DA6-62714EF38583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78D170EE-A4EA-4F49-8836-D6E4A2EFE0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0B23E28-7F76-FD4F-AA9B-852B6D7F7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因为</a:t>
            </a:r>
            <a:r>
              <a:rPr lang="en-US" altLang="zh-CN"/>
              <a:t>misprediction</a:t>
            </a:r>
            <a:r>
              <a:rPr lang="zh-CN" altLang="en-US"/>
              <a:t>造成的</a:t>
            </a:r>
            <a:r>
              <a:rPr lang="en-US" altLang="zh-CN"/>
              <a:t>branch</a:t>
            </a:r>
            <a:r>
              <a:rPr lang="zh-CN" altLang="en-US"/>
              <a:t>错误，使得本来不该执行的指令执行了。这也可能引发</a:t>
            </a:r>
            <a:r>
              <a:rPr lang="en-US" altLang="zh-CN"/>
              <a:t>exception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22CF9F7-126D-8848-AAD1-3E8F4C212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01AA89E-D90F-904B-A238-2064857E612A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D9B7275-5CEF-9A41-8685-9CB4D47F98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3469E75-2097-354F-9D23-4CD0FFA77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343210BB-180F-7640-8492-F476035000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42EBE9B-0648-DE41-B45F-9BF6D01DDED2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3ADFEF6-6EEC-624C-ACD5-A6F90139D3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608AEDB-A7E3-BC47-B85F-08FA94A47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AOK</a:t>
            </a:r>
            <a:r>
              <a:rPr lang="zh-CN" altLang="en-US" dirty="0"/>
              <a:t>表示合法的指令。其他两种表示错误的指令。</a:t>
            </a:r>
          </a:p>
          <a:p>
            <a:pPr eaLnBrk="1" hangingPunct="1"/>
            <a:r>
              <a:rPr lang="zh-CN" altLang="en-US" dirty="0"/>
              <a:t>只在</a:t>
            </a:r>
            <a:r>
              <a:rPr lang="en-US" altLang="zh-CN" dirty="0"/>
              <a:t>Write back</a:t>
            </a:r>
            <a:r>
              <a:rPr lang="zh-CN" altLang="en-US" dirty="0"/>
              <a:t>阶段才去处理</a:t>
            </a:r>
            <a:r>
              <a:rPr lang="en-US" altLang="zh-CN" dirty="0"/>
              <a:t>exception</a:t>
            </a:r>
            <a:r>
              <a:rPr lang="zh-CN" altLang="en-US" dirty="0"/>
              <a:t>，因为指令是顺序流出的，这样</a:t>
            </a:r>
            <a:r>
              <a:rPr lang="en-US" altLang="zh-CN" dirty="0"/>
              <a:t>exception</a:t>
            </a:r>
            <a:r>
              <a:rPr lang="zh-CN" altLang="en-US" dirty="0"/>
              <a:t>的先后顺序就保证了。</a:t>
            </a:r>
          </a:p>
          <a:p>
            <a:pPr eaLnBrk="1" hangingPunct="1"/>
            <a:r>
              <a:rPr lang="zh-CN" altLang="en-US" dirty="0"/>
              <a:t>当某些指令先</a:t>
            </a:r>
            <a:r>
              <a:rPr lang="en-US" altLang="zh-CN" dirty="0"/>
              <a:t>fetch</a:t>
            </a:r>
            <a:r>
              <a:rPr lang="zh-CN" altLang="en-US" dirty="0"/>
              <a:t>了，后来又取消了（比如</a:t>
            </a:r>
            <a:r>
              <a:rPr lang="en-US" altLang="zh-CN" dirty="0"/>
              <a:t>misprediction</a:t>
            </a:r>
            <a:r>
              <a:rPr lang="zh-CN" altLang="en-US" dirty="0"/>
              <a:t>），那么我们只要简单的将其取消就可以了（连同保存的</a:t>
            </a:r>
            <a:r>
              <a:rPr lang="en-US" altLang="zh-CN" dirty="0"/>
              <a:t>exception</a:t>
            </a:r>
            <a:r>
              <a:rPr lang="zh-CN" altLang="en-US" dirty="0"/>
              <a:t>状态）。因为它无法到达</a:t>
            </a:r>
            <a:r>
              <a:rPr lang="en-US" altLang="zh-CN" dirty="0"/>
              <a:t>Write back</a:t>
            </a:r>
            <a:r>
              <a:rPr lang="zh-CN" altLang="en-US" dirty="0"/>
              <a:t>阶段，所以也就不会爆出</a:t>
            </a:r>
            <a:r>
              <a:rPr lang="en-US" altLang="zh-CN" dirty="0"/>
              <a:t>exception.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27972065-0EBD-8243-AD96-51556ABA1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A9C241A-4800-4945-8E9D-6BA8921A4376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A87FB5E-D579-EA4E-BDF1-D9B01B5B82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2865BD0-D149-B948-B279-FC31E9092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9D0655D-5A5C-8F44-8AEB-54C2F34D4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3B7D188-79E0-EE46-B4DA-3F8786641023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CEB1938-1643-344B-BAC6-1DE108BC39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F5E3CF9-DFF1-9041-B84C-6D91D5DD6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EEE6804A-0013-4542-B79D-F85F97EB4E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432E115-8FEB-A248-B371-02AAB9166844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98CE4C2-D0D9-E940-B849-FBE6B0C0BB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AFBC144-FF46-0946-ABDB-64BB6FD95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B42045A-B624-B54D-B2C2-EE5932E12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94A9497-7D5D-4C48-BEC9-047922B041F8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A4D8A41-8448-5D4C-982B-3B409286CE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F6BF32F-B5BB-754C-A373-E0F54A23D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6E28D14-D517-0B43-B930-5A3A5950C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D09F6B0-370C-1E4E-A9E8-CB1EFDFC5FDF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475A90A-F625-F54B-B628-71366ADD2A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E0A8290-5906-E64F-988F-C7E99A2FE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89061F0-8691-924E-8FF1-94025C89B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AECC321-5B36-DB43-940B-C449414AD3A2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BBEE6BE-A084-9C49-8D67-564EB255E4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9782159-0C02-3F46-95FF-1C1E7DDD3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3A41177-C32E-CC42-8535-541774E1B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0A49F-5916-714A-BC75-B5D5E9B509E1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14356E4-9F72-A04D-85C4-25FF30F96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E89B6D5-EFE7-7442-8DEA-FA36B75E42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4EC85E4-8632-444E-952F-86F9FD0491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12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78413-3A5D-1F4A-98BB-0CC335D29F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85384-F801-9C44-A39A-A2F11582A9A9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CE5F7-3AC3-514F-BE91-DDEBB06D9F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6FC6B1-F083-7042-843F-D8AA08685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00C67-D45E-0347-9B06-A3C6B9DB8C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7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17D028-B15F-2341-A802-935691FE5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15B62-2CD2-C44D-8E42-14FB5A6B4EA9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BD669E-98F3-CC4D-A63E-E5863585D6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DF6867-C6B2-8240-8C3D-5A6C201C69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5412-A7EA-BB47-B566-1C61446871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9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5F8562-D7C3-0649-8C3D-1BD6DFE82B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A0347-04DB-404D-9BB3-577D85D9CF81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7051D4-7E7C-AE49-A48A-27279B3768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F81B2F-582A-9849-94C5-B6777CA5A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9364FA-2FE5-C748-BC19-727FFD8E22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40C794-00F5-7A40-9653-8C507CCE1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441FE-65D9-F548-9460-575E95C28690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3AD8CC-05C1-4743-A375-4CE32AD635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535A25-2D89-7149-8120-04DE0FB31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E2954-4539-3743-AE6D-6FC15E6803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23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4C98E-088A-514F-A909-8069C072C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15B65-F5C5-4C46-BC8D-61EFCB5B2B74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8BCD7-DA53-F740-A556-C44EEFF3CF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15FEF-B41D-0F47-AC73-1C5469ED3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6364D-5D8A-CD49-881A-B2765C890C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82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1848DF-583D-6945-AF74-58D2BF5048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3A3F-3FE0-B14F-853D-ADFA92CCEAA0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620FAE-B48F-8D4F-B396-824640D29C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60D388B-BFA8-7E43-BFB0-4C1E3A3BEC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87B3A-36A1-3547-96FA-F3EECA4E58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90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BED2688-0526-E447-9813-10B22F4C3F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7CEE7-8CFE-6442-ACB3-D9E596CC3B4A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E521A6-F3F2-3D47-A837-40E7DD03C9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6D5378-C9EE-4E45-85BD-EE5DCEA45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D6D3B-DC33-9B4A-82AC-26C719E2FD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10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3689C1-FF90-DB4F-9D92-58C194732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80426-7E13-044D-BA75-EC9B652E5505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B8F82BE-7594-8141-B5D5-111EA0E4A3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7BD247-D31B-4D41-BAB8-131E7C5C1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EC9C4-FAFE-D546-9861-CB6546E887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28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AA4791-CC7A-F34F-8666-B6B53A09E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FE25A-61ED-A94B-92E7-4AABFB412092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5F5DB-7211-A54B-8CC7-CB4CED35D0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D7CE9-1BC0-A14B-8A20-F560CB4DF5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71C30-0F47-BD4D-9F45-BA046AE25B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61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12903-46A2-A64C-9E74-D61E903D15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79640-6788-1248-948C-0EE4EA471B6E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78C39-67D6-3A48-A458-DDF4F2095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3F2F8-4DCF-5146-8E9B-E6EDB5E28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9AA1B-1886-8747-8985-F75DD626A4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31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D77E4C-1FE4-5E4E-A583-B13E471F6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9CA4B83-8544-E742-9EBD-A58CB600D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212D9BE-3B03-F946-98DB-CBE36E7C2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D4EA831-4336-854A-9C1C-4727309E028C}" type="datetime1">
              <a:rPr lang="zh-CN" altLang="en-US"/>
              <a:pPr>
                <a:defRPr/>
              </a:pPr>
              <a:t>2020/7/20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5670811-E924-D043-A7DC-033BD22FCC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48903EA-463B-B547-9338-B5C1D6457D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CBAD57E-0FE1-0349-8DDD-F763BE0FE7E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5F663F9-B6CE-B140-84F0-A3DEEFF2C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C1A02036-3A76-9B49-8765-0290D7C6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48D148-06B2-CE47-B1E9-321B6660342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9FE533F-189F-CD45-A5D8-B8809ACA1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FD5667A-14C4-7949-9821-049305BA3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Data Hazard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Control Hazard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 4.5.5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9">
            <a:extLst>
              <a:ext uri="{FF2B5EF4-FFF2-40B4-BE49-F238E27FC236}">
                <a16:creationId xmlns:a16="http://schemas.microsoft.com/office/drawing/2014/main" id="{6C3CE964-6EB1-DC45-B06E-E9DC2244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4267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demo-h0.ys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bubble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bubble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0x014:addq %rdx,%rax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0x016:halt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22378BA-D3FF-F647-8238-E2E07462C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813" y="152400"/>
            <a:ext cx="8716962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Stalling X3</a:t>
            </a:r>
          </a:p>
        </p:txBody>
      </p:sp>
      <p:sp>
        <p:nvSpPr>
          <p:cNvPr id="23556" name="Line 60">
            <a:extLst>
              <a:ext uri="{FF2B5EF4-FFF2-40B4-BE49-F238E27FC236}">
                <a16:creationId xmlns:a16="http://schemas.microsoft.com/office/drawing/2014/main" id="{985AC015-5622-5C44-8444-A6CEE5D71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671763"/>
            <a:ext cx="3975100" cy="2271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557" name="Line 61">
            <a:extLst>
              <a:ext uri="{FF2B5EF4-FFF2-40B4-BE49-F238E27FC236}">
                <a16:creationId xmlns:a16="http://schemas.microsoft.com/office/drawing/2014/main" id="{8E91A00E-9420-C246-9F38-F2CD8BAADE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6000" y="2667000"/>
            <a:ext cx="1854200" cy="149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558" name="Rectangle 62">
            <a:extLst>
              <a:ext uri="{FF2B5EF4-FFF2-40B4-BE49-F238E27FC236}">
                <a16:creationId xmlns:a16="http://schemas.microsoft.com/office/drawing/2014/main" id="{38D41AA0-F7B4-9746-A5C1-EA36EADBF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95800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7" tIns="45785" rIns="91567" bIns="45785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itchFamily="2" charset="0"/>
                <a:ea typeface="宋体" panose="02010600030101010101" pitchFamily="2" charset="-122"/>
              </a:rPr>
              <a:t>Cycle 4</a:t>
            </a:r>
          </a:p>
        </p:txBody>
      </p:sp>
      <p:sp>
        <p:nvSpPr>
          <p:cNvPr id="23559" name="Rectangle 63">
            <a:extLst>
              <a:ext uri="{FF2B5EF4-FFF2-40B4-BE49-F238E27FC236}">
                <a16:creationId xmlns:a16="http://schemas.microsoft.com/office/drawing/2014/main" id="{DC6EEBA6-C531-D84C-8E11-0BC76825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4343400"/>
            <a:ext cx="2921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itchFamily="2" charset="0"/>
                <a:ea typeface="宋体" panose="02010600030101010101" pitchFamily="2" charset="-122"/>
              </a:rPr>
              <a:t>•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itchFamily="2" charset="0"/>
                <a:ea typeface="宋体" panose="02010600030101010101" pitchFamily="2" charset="-122"/>
              </a:rPr>
              <a:t>•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itchFamily="2" charset="0"/>
                <a:ea typeface="宋体" panose="02010600030101010101" pitchFamily="2" charset="-122"/>
              </a:rPr>
              <a:t>•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itchFamily="2" charset="0"/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23560" name="Rectangle 70">
            <a:extLst>
              <a:ext uri="{FF2B5EF4-FFF2-40B4-BE49-F238E27FC236}">
                <a16:creationId xmlns:a16="http://schemas.microsoft.com/office/drawing/2014/main" id="{1AFA0992-C9F1-DD4A-B10A-53FC67970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5" y="5056188"/>
            <a:ext cx="292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itchFamily="2" charset="0"/>
                <a:ea typeface="宋体" panose="02010600030101010101" pitchFamily="2" charset="-122"/>
              </a:rPr>
              <a:t>•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itchFamily="2" charset="0"/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23561" name="Rectangle 83">
            <a:extLst>
              <a:ext uri="{FF2B5EF4-FFF2-40B4-BE49-F238E27FC236}">
                <a16:creationId xmlns:a16="http://schemas.microsoft.com/office/drawing/2014/main" id="{18D7080F-E206-8449-B6F7-2C86D9990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3733800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7" tIns="45785" rIns="91567" bIns="45785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itchFamily="2" charset="0"/>
                <a:ea typeface="宋体" panose="02010600030101010101" pitchFamily="2" charset="-122"/>
              </a:rPr>
              <a:t>Cycle 5</a:t>
            </a:r>
          </a:p>
        </p:txBody>
      </p:sp>
      <p:sp>
        <p:nvSpPr>
          <p:cNvPr id="23562" name="Rectangle 84">
            <a:extLst>
              <a:ext uri="{FF2B5EF4-FFF2-40B4-BE49-F238E27FC236}">
                <a16:creationId xmlns:a16="http://schemas.microsoft.com/office/drawing/2014/main" id="{B77B9CE1-FD64-BE47-8F7C-B987FBA86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95600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7" tIns="45785" rIns="91567" bIns="45785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itchFamily="2" charset="0"/>
                <a:ea typeface="宋体" panose="02010600030101010101" pitchFamily="2" charset="-122"/>
              </a:rPr>
              <a:t>Cycle 6</a:t>
            </a:r>
          </a:p>
        </p:txBody>
      </p:sp>
      <p:sp>
        <p:nvSpPr>
          <p:cNvPr id="23563" name="Line 85">
            <a:extLst>
              <a:ext uri="{FF2B5EF4-FFF2-40B4-BE49-F238E27FC236}">
                <a16:creationId xmlns:a16="http://schemas.microsoft.com/office/drawing/2014/main" id="{1B0761A5-807D-DA42-B6E0-33FBA9AEC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5338" y="2667000"/>
            <a:ext cx="271462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564" name="Line 86">
            <a:extLst>
              <a:ext uri="{FF2B5EF4-FFF2-40B4-BE49-F238E27FC236}">
                <a16:creationId xmlns:a16="http://schemas.microsoft.com/office/drawing/2014/main" id="{FAF8BBD2-6548-B947-B617-4AF9E63F7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67000"/>
            <a:ext cx="2387600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565" name="Rectangle 209">
            <a:extLst>
              <a:ext uri="{FF2B5EF4-FFF2-40B4-BE49-F238E27FC236}">
                <a16:creationId xmlns:a16="http://schemas.microsoft.com/office/drawing/2014/main" id="{35A70339-892D-AA4A-9760-B28DF28EC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737225"/>
            <a:ext cx="2565400" cy="1120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66" name="Rectangle 210">
            <a:extLst>
              <a:ext uri="{FF2B5EF4-FFF2-40B4-BE49-F238E27FC236}">
                <a16:creationId xmlns:a16="http://schemas.microsoft.com/office/drawing/2014/main" id="{A62580BA-10E6-B84B-96F1-CD7907E67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5765800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567" name="Rectangle 211">
            <a:extLst>
              <a:ext uri="{FF2B5EF4-FFF2-40B4-BE49-F238E27FC236}">
                <a16:creationId xmlns:a16="http://schemas.microsoft.com/office/drawing/2014/main" id="{28BE2F6B-BE97-5D40-B609-A6B6F4785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107113"/>
            <a:ext cx="2565400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srcA=%rdx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</p:txBody>
      </p:sp>
      <p:sp>
        <p:nvSpPr>
          <p:cNvPr id="23568" name="Rectangle 209">
            <a:extLst>
              <a:ext uri="{FF2B5EF4-FFF2-40B4-BE49-F238E27FC236}">
                <a16:creationId xmlns:a16="http://schemas.microsoft.com/office/drawing/2014/main" id="{F2D4FBEF-724B-4E4E-B015-1B6058672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5737225"/>
            <a:ext cx="2590800" cy="1120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69" name="Rectangle 210">
            <a:extLst>
              <a:ext uri="{FF2B5EF4-FFF2-40B4-BE49-F238E27FC236}">
                <a16:creationId xmlns:a16="http://schemas.microsoft.com/office/drawing/2014/main" id="{F4CDD8CD-E2A9-174E-B127-C69985B3F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765800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570" name="Rectangle 211">
            <a:extLst>
              <a:ext uri="{FF2B5EF4-FFF2-40B4-BE49-F238E27FC236}">
                <a16:creationId xmlns:a16="http://schemas.microsoft.com/office/drawing/2014/main" id="{EEF4222B-B756-3C4A-8054-232D8793C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6107113"/>
            <a:ext cx="2590800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srcA=%rdx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</p:txBody>
      </p:sp>
      <p:sp>
        <p:nvSpPr>
          <p:cNvPr id="23571" name="Rectangle 209">
            <a:extLst>
              <a:ext uri="{FF2B5EF4-FFF2-40B4-BE49-F238E27FC236}">
                <a16:creationId xmlns:a16="http://schemas.microsoft.com/office/drawing/2014/main" id="{1C9A26BD-A746-BC48-BDF1-68EADA8F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5737225"/>
            <a:ext cx="2565400" cy="1120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72" name="Rectangle 210">
            <a:extLst>
              <a:ext uri="{FF2B5EF4-FFF2-40B4-BE49-F238E27FC236}">
                <a16:creationId xmlns:a16="http://schemas.microsoft.com/office/drawing/2014/main" id="{B1805368-1CB4-7143-8B84-93A139DE5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5765800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573" name="Rectangle 211">
            <a:extLst>
              <a:ext uri="{FF2B5EF4-FFF2-40B4-BE49-F238E27FC236}">
                <a16:creationId xmlns:a16="http://schemas.microsoft.com/office/drawing/2014/main" id="{98E723B4-D4E6-AC46-A6DE-9180ACB4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6107113"/>
            <a:ext cx="2565400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srcA=%rdx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</p:txBody>
      </p:sp>
      <p:sp>
        <p:nvSpPr>
          <p:cNvPr id="23574" name="Rectangle 209">
            <a:extLst>
              <a:ext uri="{FF2B5EF4-FFF2-40B4-BE49-F238E27FC236}">
                <a16:creationId xmlns:a16="http://schemas.microsoft.com/office/drawing/2014/main" id="{F8B07BE0-1D7C-8B44-9671-B6298DA0D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951413"/>
            <a:ext cx="2565400" cy="785812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75" name="Rectangle 210">
            <a:extLst>
              <a:ext uri="{FF2B5EF4-FFF2-40B4-BE49-F238E27FC236}">
                <a16:creationId xmlns:a16="http://schemas.microsoft.com/office/drawing/2014/main" id="{A64BC479-70A3-0E45-8DF6-F066AA65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4979988"/>
            <a:ext cx="12906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Execute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576" name="Rectangle 211">
            <a:extLst>
              <a:ext uri="{FF2B5EF4-FFF2-40B4-BE49-F238E27FC236}">
                <a16:creationId xmlns:a16="http://schemas.microsoft.com/office/drawing/2014/main" id="{BF30EE5C-EC00-B145-8D93-18CA27D4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321300"/>
            <a:ext cx="2565400" cy="415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E_dstE=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</p:txBody>
      </p:sp>
      <p:sp>
        <p:nvSpPr>
          <p:cNvPr id="23577" name="Rectangle 209">
            <a:extLst>
              <a:ext uri="{FF2B5EF4-FFF2-40B4-BE49-F238E27FC236}">
                <a16:creationId xmlns:a16="http://schemas.microsoft.com/office/drawing/2014/main" id="{ABE91957-5FF9-6549-9ABB-0F0A2AB32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4157663"/>
            <a:ext cx="2590800" cy="785812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78" name="Rectangle 210">
            <a:extLst>
              <a:ext uri="{FF2B5EF4-FFF2-40B4-BE49-F238E27FC236}">
                <a16:creationId xmlns:a16="http://schemas.microsoft.com/office/drawing/2014/main" id="{4CE1A9B2-1222-564B-B53D-744810FB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186238"/>
            <a:ext cx="110648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579" name="Rectangle 211">
            <a:extLst>
              <a:ext uri="{FF2B5EF4-FFF2-40B4-BE49-F238E27FC236}">
                <a16:creationId xmlns:a16="http://schemas.microsoft.com/office/drawing/2014/main" id="{23C7BC98-B272-EE48-8FC7-6AD261D29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4527550"/>
            <a:ext cx="2590800" cy="415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M_dstE=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</p:txBody>
      </p:sp>
      <p:sp>
        <p:nvSpPr>
          <p:cNvPr id="23580" name="Rectangle 209">
            <a:extLst>
              <a:ext uri="{FF2B5EF4-FFF2-40B4-BE49-F238E27FC236}">
                <a16:creationId xmlns:a16="http://schemas.microsoft.com/office/drawing/2014/main" id="{3AEE49D0-0E3C-124E-830E-357FE12E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3363913"/>
            <a:ext cx="2565400" cy="785812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81" name="Rectangle 210">
            <a:extLst>
              <a:ext uri="{FF2B5EF4-FFF2-40B4-BE49-F238E27FC236}">
                <a16:creationId xmlns:a16="http://schemas.microsoft.com/office/drawing/2014/main" id="{B3DAF66C-7EE5-414C-84CA-E898E9C44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3392488"/>
            <a:ext cx="184308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Back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582" name="Rectangle 211">
            <a:extLst>
              <a:ext uri="{FF2B5EF4-FFF2-40B4-BE49-F238E27FC236}">
                <a16:creationId xmlns:a16="http://schemas.microsoft.com/office/drawing/2014/main" id="{48FD5E4E-8AB5-BD41-A0F6-7ED0F110C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3733800"/>
            <a:ext cx="2565400" cy="415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W_dstE=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</p:txBody>
      </p:sp>
      <p:sp>
        <p:nvSpPr>
          <p:cNvPr id="23583" name="矩形 1">
            <a:extLst>
              <a:ext uri="{FF2B5EF4-FFF2-40B4-BE49-F238E27FC236}">
                <a16:creationId xmlns:a16="http://schemas.microsoft.com/office/drawing/2014/main" id="{31A5057B-D4F4-4C43-8C73-FCA68CFDE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296988"/>
            <a:ext cx="4203700" cy="157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23584" name="Group 88">
            <a:extLst>
              <a:ext uri="{FF2B5EF4-FFF2-40B4-BE49-F238E27FC236}">
                <a16:creationId xmlns:a16="http://schemas.microsoft.com/office/drawing/2014/main" id="{5A265D37-EF55-D54A-B6C8-19FC5FAEBD1F}"/>
              </a:ext>
            </a:extLst>
          </p:cNvPr>
          <p:cNvGrpSpPr>
            <a:grpSpLocks/>
          </p:cNvGrpSpPr>
          <p:nvPr/>
        </p:nvGrpSpPr>
        <p:grpSpPr bwMode="auto">
          <a:xfrm>
            <a:off x="3586163" y="152400"/>
            <a:ext cx="5037137" cy="2519363"/>
            <a:chOff x="2259" y="577"/>
            <a:chExt cx="3173" cy="1587"/>
          </a:xfrm>
        </p:grpSpPr>
        <p:sp>
          <p:nvSpPr>
            <p:cNvPr id="23587" name="Rectangle 4">
              <a:extLst>
                <a:ext uri="{FF2B5EF4-FFF2-40B4-BE49-F238E27FC236}">
                  <a16:creationId xmlns:a16="http://schemas.microsoft.com/office/drawing/2014/main" id="{1352C0E4-0C37-4B45-9B04-DBB6C907C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577"/>
              <a:ext cx="28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588" name="Rectangle 5">
              <a:extLst>
                <a:ext uri="{FF2B5EF4-FFF2-40B4-BE49-F238E27FC236}">
                  <a16:creationId xmlns:a16="http://schemas.microsoft.com/office/drawing/2014/main" id="{C498B140-85FE-0A4D-AD81-9E06B8DE5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577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3589" name="Rectangle 6">
              <a:extLst>
                <a:ext uri="{FF2B5EF4-FFF2-40B4-BE49-F238E27FC236}">
                  <a16:creationId xmlns:a16="http://schemas.microsoft.com/office/drawing/2014/main" id="{6818425A-EDFA-3F46-9C1A-899EB1F5D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577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3590" name="Rectangle 7">
              <a:extLst>
                <a:ext uri="{FF2B5EF4-FFF2-40B4-BE49-F238E27FC236}">
                  <a16:creationId xmlns:a16="http://schemas.microsoft.com/office/drawing/2014/main" id="{071ED66D-479B-114D-883F-578261E38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577"/>
              <a:ext cx="28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591" name="Rectangle 8">
              <a:extLst>
                <a:ext uri="{FF2B5EF4-FFF2-40B4-BE49-F238E27FC236}">
                  <a16:creationId xmlns:a16="http://schemas.microsoft.com/office/drawing/2014/main" id="{8B85BEF9-B206-794D-858E-33C2CCE2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577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592" name="Rectangle 9">
              <a:extLst>
                <a:ext uri="{FF2B5EF4-FFF2-40B4-BE49-F238E27FC236}">
                  <a16:creationId xmlns:a16="http://schemas.microsoft.com/office/drawing/2014/main" id="{4B675AEF-7755-3646-9DA0-4BC1610DE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577"/>
              <a:ext cx="28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3593" name="Rectangle 10">
              <a:extLst>
                <a:ext uri="{FF2B5EF4-FFF2-40B4-BE49-F238E27FC236}">
                  <a16:creationId xmlns:a16="http://schemas.microsoft.com/office/drawing/2014/main" id="{66C50345-CA24-6E41-AF09-938FB3361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577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3594" name="Rectangle 11">
              <a:extLst>
                <a:ext uri="{FF2B5EF4-FFF2-40B4-BE49-F238E27FC236}">
                  <a16:creationId xmlns:a16="http://schemas.microsoft.com/office/drawing/2014/main" id="{043F3E17-05FB-0F4C-B19F-2C69538CF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577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3595" name="Rectangle 12">
              <a:extLst>
                <a:ext uri="{FF2B5EF4-FFF2-40B4-BE49-F238E27FC236}">
                  <a16:creationId xmlns:a16="http://schemas.microsoft.com/office/drawing/2014/main" id="{EAB02973-F96C-AB4B-9A2A-021C26C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577"/>
              <a:ext cx="28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3596" name="Rectangle 13">
              <a:extLst>
                <a:ext uri="{FF2B5EF4-FFF2-40B4-BE49-F238E27FC236}">
                  <a16:creationId xmlns:a16="http://schemas.microsoft.com/office/drawing/2014/main" id="{CD010A54-C041-5147-B4DD-69787F0CD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818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3597" name="Rectangle 14">
              <a:extLst>
                <a:ext uri="{FF2B5EF4-FFF2-40B4-BE49-F238E27FC236}">
                  <a16:creationId xmlns:a16="http://schemas.microsoft.com/office/drawing/2014/main" id="{2010129B-72FD-FD4E-9B29-4D998DE2A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81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598" name="Rectangle 15">
              <a:extLst>
                <a:ext uri="{FF2B5EF4-FFF2-40B4-BE49-F238E27FC236}">
                  <a16:creationId xmlns:a16="http://schemas.microsoft.com/office/drawing/2014/main" id="{D1EBB3BC-D501-8041-BC84-F939EF823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81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3599" name="Rectangle 16">
              <a:extLst>
                <a:ext uri="{FF2B5EF4-FFF2-40B4-BE49-F238E27FC236}">
                  <a16:creationId xmlns:a16="http://schemas.microsoft.com/office/drawing/2014/main" id="{E6D00E72-2469-EE4D-9AFB-36BC1226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818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3600" name="Rectangle 17">
              <a:extLst>
                <a:ext uri="{FF2B5EF4-FFF2-40B4-BE49-F238E27FC236}">
                  <a16:creationId xmlns:a16="http://schemas.microsoft.com/office/drawing/2014/main" id="{53E2CC3D-8F17-A94F-B3FF-5DE8EFF60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81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3601" name="Rectangle 19">
              <a:extLst>
                <a:ext uri="{FF2B5EF4-FFF2-40B4-BE49-F238E27FC236}">
                  <a16:creationId xmlns:a16="http://schemas.microsoft.com/office/drawing/2014/main" id="{8DBAF88D-3A6C-4147-8755-729D2D465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01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3602" name="Rectangle 20">
              <a:extLst>
                <a:ext uri="{FF2B5EF4-FFF2-40B4-BE49-F238E27FC236}">
                  <a16:creationId xmlns:a16="http://schemas.microsoft.com/office/drawing/2014/main" id="{F12C47EB-F156-AB43-8CA2-7EE1B15CD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01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603" name="Rectangle 21">
              <a:extLst>
                <a:ext uri="{FF2B5EF4-FFF2-40B4-BE49-F238E27FC236}">
                  <a16:creationId xmlns:a16="http://schemas.microsoft.com/office/drawing/2014/main" id="{F258AFD3-57CB-9A44-A96C-6AD3F3C79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010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3604" name="Rectangle 22">
              <a:extLst>
                <a:ext uri="{FF2B5EF4-FFF2-40B4-BE49-F238E27FC236}">
                  <a16:creationId xmlns:a16="http://schemas.microsoft.com/office/drawing/2014/main" id="{C1368170-79F6-2241-93A1-7DD9D098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01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3605" name="Rectangle 23">
              <a:extLst>
                <a:ext uri="{FF2B5EF4-FFF2-40B4-BE49-F238E27FC236}">
                  <a16:creationId xmlns:a16="http://schemas.microsoft.com/office/drawing/2014/main" id="{0BADC7F5-8543-8A40-A4AF-F43D34490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1010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3606" name="Rectangle 25">
              <a:extLst>
                <a:ext uri="{FF2B5EF4-FFF2-40B4-BE49-F238E27FC236}">
                  <a16:creationId xmlns:a16="http://schemas.microsoft.com/office/drawing/2014/main" id="{C381ADBF-96A9-EB4F-A276-C1CBB55FE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77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3607" name="Rectangle 26">
              <a:extLst>
                <a:ext uri="{FF2B5EF4-FFF2-40B4-BE49-F238E27FC236}">
                  <a16:creationId xmlns:a16="http://schemas.microsoft.com/office/drawing/2014/main" id="{9232384E-0C5E-2347-9803-CADF3D335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202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3608" name="Rectangle 27">
              <a:extLst>
                <a:ext uri="{FF2B5EF4-FFF2-40B4-BE49-F238E27FC236}">
                  <a16:creationId xmlns:a16="http://schemas.microsoft.com/office/drawing/2014/main" id="{BF80B1AF-C994-104B-88E3-4CC292397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1202"/>
              <a:ext cx="289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3609" name="Rectangle 28">
              <a:extLst>
                <a:ext uri="{FF2B5EF4-FFF2-40B4-BE49-F238E27FC236}">
                  <a16:creationId xmlns:a16="http://schemas.microsoft.com/office/drawing/2014/main" id="{453C92DC-71EA-BE4D-BA17-1D0F92A4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202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3610" name="Rectangle 30">
              <a:extLst>
                <a:ext uri="{FF2B5EF4-FFF2-40B4-BE49-F238E27FC236}">
                  <a16:creationId xmlns:a16="http://schemas.microsoft.com/office/drawing/2014/main" id="{934356CD-EDEC-4344-8A6C-D14DE3581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77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611" name="Rectangle 31">
              <a:extLst>
                <a:ext uri="{FF2B5EF4-FFF2-40B4-BE49-F238E27FC236}">
                  <a16:creationId xmlns:a16="http://schemas.microsoft.com/office/drawing/2014/main" id="{55025265-FE32-0E48-A98D-4071A0C01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1395"/>
              <a:ext cx="289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3612" name="Rectangle 32">
              <a:extLst>
                <a:ext uri="{FF2B5EF4-FFF2-40B4-BE49-F238E27FC236}">
                  <a16:creationId xmlns:a16="http://schemas.microsoft.com/office/drawing/2014/main" id="{A4C6B69B-B10B-6B46-8695-F3880B59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395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3613" name="Rectangle 33">
              <a:extLst>
                <a:ext uri="{FF2B5EF4-FFF2-40B4-BE49-F238E27FC236}">
                  <a16:creationId xmlns:a16="http://schemas.microsoft.com/office/drawing/2014/main" id="{8930CA37-1B21-DF45-88C1-B94DD5D9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395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3614" name="Rectangle 35">
              <a:extLst>
                <a:ext uri="{FF2B5EF4-FFF2-40B4-BE49-F238E27FC236}">
                  <a16:creationId xmlns:a16="http://schemas.microsoft.com/office/drawing/2014/main" id="{09E52902-3893-B949-B72E-4530B368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77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615" name="Rectangle 36">
              <a:extLst>
                <a:ext uri="{FF2B5EF4-FFF2-40B4-BE49-F238E27FC236}">
                  <a16:creationId xmlns:a16="http://schemas.microsoft.com/office/drawing/2014/main" id="{1592F03D-1C36-C64E-97CB-230B17671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77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616" name="Rectangle 37">
              <a:extLst>
                <a:ext uri="{FF2B5EF4-FFF2-40B4-BE49-F238E27FC236}">
                  <a16:creationId xmlns:a16="http://schemas.microsoft.com/office/drawing/2014/main" id="{17F2BB89-07A1-1B4F-A524-2DB52735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77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3617" name="Rectangle 38">
              <a:extLst>
                <a:ext uri="{FF2B5EF4-FFF2-40B4-BE49-F238E27FC236}">
                  <a16:creationId xmlns:a16="http://schemas.microsoft.com/office/drawing/2014/main" id="{F0DD9A34-64BE-934C-99E3-A7DC98D0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177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3618" name="Rectangle 39">
              <a:extLst>
                <a:ext uri="{FF2B5EF4-FFF2-40B4-BE49-F238E27FC236}">
                  <a16:creationId xmlns:a16="http://schemas.microsoft.com/office/drawing/2014/main" id="{1BF75C2F-08BD-5C45-992F-B06F96821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177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3619" name="Rectangle 41">
              <a:extLst>
                <a:ext uri="{FF2B5EF4-FFF2-40B4-BE49-F238E27FC236}">
                  <a16:creationId xmlns:a16="http://schemas.microsoft.com/office/drawing/2014/main" id="{A6CDCBED-E3A3-3348-936F-D0B47C8C4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9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3620" name="Rectangle 42">
              <a:extLst>
                <a:ext uri="{FF2B5EF4-FFF2-40B4-BE49-F238E27FC236}">
                  <a16:creationId xmlns:a16="http://schemas.microsoft.com/office/drawing/2014/main" id="{181472EC-F6C8-EF48-A522-72963CC1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9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621" name="Rectangle 43">
              <a:extLst>
                <a:ext uri="{FF2B5EF4-FFF2-40B4-BE49-F238E27FC236}">
                  <a16:creationId xmlns:a16="http://schemas.microsoft.com/office/drawing/2014/main" id="{8BCFC59A-18CC-F545-BFC2-68D54869B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1972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3622" name="Rectangle 44">
              <a:extLst>
                <a:ext uri="{FF2B5EF4-FFF2-40B4-BE49-F238E27FC236}">
                  <a16:creationId xmlns:a16="http://schemas.microsoft.com/office/drawing/2014/main" id="{31EDA6EC-641B-874F-B69D-09246858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19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3623" name="Rectangle 45">
              <a:extLst>
                <a:ext uri="{FF2B5EF4-FFF2-40B4-BE49-F238E27FC236}">
                  <a16:creationId xmlns:a16="http://schemas.microsoft.com/office/drawing/2014/main" id="{0D977556-3911-CE41-AE87-ACA2094E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1972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3624" name="Rectangle 46">
              <a:extLst>
                <a:ext uri="{FF2B5EF4-FFF2-40B4-BE49-F238E27FC236}">
                  <a16:creationId xmlns:a16="http://schemas.microsoft.com/office/drawing/2014/main" id="{C32D5650-366D-D647-A9F7-DAEA92F4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577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3625" name="Freeform 48">
              <a:extLst>
                <a:ext uri="{FF2B5EF4-FFF2-40B4-BE49-F238E27FC236}">
                  <a16:creationId xmlns:a16="http://schemas.microsoft.com/office/drawing/2014/main" id="{9B08FBA0-5639-A547-9C01-1DA6E79B0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1298"/>
              <a:ext cx="96" cy="481"/>
            </a:xfrm>
            <a:custGeom>
              <a:avLst/>
              <a:gdLst>
                <a:gd name="T0" fmla="*/ 0 w 96"/>
                <a:gd name="T1" fmla="*/ 2147483646 h 240"/>
                <a:gd name="T2" fmla="*/ 0 w 96"/>
                <a:gd name="T3" fmla="*/ 0 h 240"/>
                <a:gd name="T4" fmla="*/ 96 w 96"/>
                <a:gd name="T5" fmla="*/ 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240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626" name="Freeform 49">
              <a:extLst>
                <a:ext uri="{FF2B5EF4-FFF2-40B4-BE49-F238E27FC236}">
                  <a16:creationId xmlns:a16="http://schemas.microsoft.com/office/drawing/2014/main" id="{D4860E32-C65C-A346-A281-05F013AA9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1491"/>
              <a:ext cx="96" cy="288"/>
            </a:xfrm>
            <a:custGeom>
              <a:avLst/>
              <a:gdLst>
                <a:gd name="T0" fmla="*/ 0 w 96"/>
                <a:gd name="T1" fmla="*/ 27534 h 240"/>
                <a:gd name="T2" fmla="*/ 0 w 96"/>
                <a:gd name="T3" fmla="*/ 0 h 240"/>
                <a:gd name="T4" fmla="*/ 96 w 96"/>
                <a:gd name="T5" fmla="*/ 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240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627" name="Rectangle 50">
              <a:extLst>
                <a:ext uri="{FF2B5EF4-FFF2-40B4-BE49-F238E27FC236}">
                  <a16:creationId xmlns:a16="http://schemas.microsoft.com/office/drawing/2014/main" id="{F5D315EC-85DB-8F46-868E-6C86AAF4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972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3628" name="Rectangle 51">
              <a:extLst>
                <a:ext uri="{FF2B5EF4-FFF2-40B4-BE49-F238E27FC236}">
                  <a16:creationId xmlns:a16="http://schemas.microsoft.com/office/drawing/2014/main" id="{0EE698E8-F7DF-1440-9626-458C34C6B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9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3629" name="Rectangle 52">
              <a:extLst>
                <a:ext uri="{FF2B5EF4-FFF2-40B4-BE49-F238E27FC236}">
                  <a16:creationId xmlns:a16="http://schemas.microsoft.com/office/drawing/2014/main" id="{15CD6166-F4F0-1043-BC45-4740EE814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177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630" name="Rectangle 53">
              <a:extLst>
                <a:ext uri="{FF2B5EF4-FFF2-40B4-BE49-F238E27FC236}">
                  <a16:creationId xmlns:a16="http://schemas.microsoft.com/office/drawing/2014/main" id="{520474EB-5524-4042-A452-2E1C23693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1972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3631" name="Rectangle 54">
              <a:extLst>
                <a:ext uri="{FF2B5EF4-FFF2-40B4-BE49-F238E27FC236}">
                  <a16:creationId xmlns:a16="http://schemas.microsoft.com/office/drawing/2014/main" id="{1327E666-BC55-BC47-A74C-BD1456E9A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58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3632" name="Rectangle 55">
              <a:extLst>
                <a:ext uri="{FF2B5EF4-FFF2-40B4-BE49-F238E27FC236}">
                  <a16:creationId xmlns:a16="http://schemas.microsoft.com/office/drawing/2014/main" id="{553FF519-333F-B14F-B8D3-13D329702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58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3633" name="Rectangle 56">
              <a:extLst>
                <a:ext uri="{FF2B5EF4-FFF2-40B4-BE49-F238E27FC236}">
                  <a16:creationId xmlns:a16="http://schemas.microsoft.com/office/drawing/2014/main" id="{121C0D8B-B681-074D-AF37-960468BA3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1587"/>
              <a:ext cx="289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3634" name="Freeform 57">
              <a:extLst>
                <a:ext uri="{FF2B5EF4-FFF2-40B4-BE49-F238E27FC236}">
                  <a16:creationId xmlns:a16="http://schemas.microsoft.com/office/drawing/2014/main" id="{0D1C2735-39B6-3143-8B9E-A979FA039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3" y="1683"/>
              <a:ext cx="97" cy="96"/>
            </a:xfrm>
            <a:custGeom>
              <a:avLst/>
              <a:gdLst>
                <a:gd name="T0" fmla="*/ 0 w 96"/>
                <a:gd name="T1" fmla="*/ 0 h 240"/>
                <a:gd name="T2" fmla="*/ 0 w 96"/>
                <a:gd name="T3" fmla="*/ 0 h 240"/>
                <a:gd name="T4" fmla="*/ 122 w 96"/>
                <a:gd name="T5" fmla="*/ 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240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635" name="Rectangle 59">
              <a:extLst>
                <a:ext uri="{FF2B5EF4-FFF2-40B4-BE49-F238E27FC236}">
                  <a16:creationId xmlns:a16="http://schemas.microsoft.com/office/drawing/2014/main" id="{FEA891EC-0800-7441-98F8-7BD748E55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577"/>
              <a:ext cx="28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cxnSp>
        <p:nvCxnSpPr>
          <p:cNvPr id="23585" name="直接连接符 3">
            <a:extLst>
              <a:ext uri="{FF2B5EF4-FFF2-40B4-BE49-F238E27FC236}">
                <a16:creationId xmlns:a16="http://schemas.microsoft.com/office/drawing/2014/main" id="{8318527B-E4C6-1348-925D-DF9384CE78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46800" y="4951413"/>
            <a:ext cx="0" cy="785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6" name="直接连接符 5">
            <a:extLst>
              <a:ext uri="{FF2B5EF4-FFF2-40B4-BE49-F238E27FC236}">
                <a16:creationId xmlns:a16="http://schemas.microsoft.com/office/drawing/2014/main" id="{876FCE5E-8D03-9D41-942F-25A0901BC6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12200" y="4157663"/>
            <a:ext cx="0" cy="1579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14FCE92B-4A04-1344-A1F1-902434A7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D04E5A-DD1A-6947-87F7-39BC983168E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A7D670D-D804-104F-B2E8-F054B52B9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Forwarding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C8203E1-CF18-CE4E-B66B-A6C569C66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Observation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Value generated in execute or memory stage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Trick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Pass value directly from generating instruction to decode stage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Needs to be available at end of decode stage</a:t>
            </a: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572CD4B-FCD9-1747-92CC-CB99E76F9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Dependencies: 2 Nop’s</a:t>
            </a:r>
          </a:p>
        </p:txBody>
      </p:sp>
      <p:sp>
        <p:nvSpPr>
          <p:cNvPr id="27651" name="Line 167">
            <a:extLst>
              <a:ext uri="{FF2B5EF4-FFF2-40B4-BE49-F238E27FC236}">
                <a16:creationId xmlns:a16="http://schemas.microsoft.com/office/drawing/2014/main" id="{4F310468-4F99-184F-8422-86EA3E4DAB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9125" y="2819400"/>
            <a:ext cx="128905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7652" name="Line 168">
            <a:extLst>
              <a:ext uri="{FF2B5EF4-FFF2-40B4-BE49-F238E27FC236}">
                <a16:creationId xmlns:a16="http://schemas.microsoft.com/office/drawing/2014/main" id="{4319BE71-56FD-1144-9D85-BCC071E26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819400"/>
            <a:ext cx="2967037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7653" name="Rectangle 205">
            <a:extLst>
              <a:ext uri="{FF2B5EF4-FFF2-40B4-BE49-F238E27FC236}">
                <a16:creationId xmlns:a16="http://schemas.microsoft.com/office/drawing/2014/main" id="{3C299A2F-CB8B-354C-BC97-924270C5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876800"/>
            <a:ext cx="1047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7654" name="Rectangle 206">
            <a:extLst>
              <a:ext uri="{FF2B5EF4-FFF2-40B4-BE49-F238E27FC236}">
                <a16:creationId xmlns:a16="http://schemas.microsoft.com/office/drawing/2014/main" id="{BEADA325-63FE-1245-AB17-BEBA0EB9B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5065713"/>
            <a:ext cx="104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7655" name="Rectangle 266">
            <a:extLst>
              <a:ext uri="{FF2B5EF4-FFF2-40B4-BE49-F238E27FC236}">
                <a16:creationId xmlns:a16="http://schemas.microsoft.com/office/drawing/2014/main" id="{51A3FE29-A60E-4743-862C-9123D92C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4878388"/>
            <a:ext cx="104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7656" name="Rectangle 267">
            <a:extLst>
              <a:ext uri="{FF2B5EF4-FFF2-40B4-BE49-F238E27FC236}">
                <a16:creationId xmlns:a16="http://schemas.microsoft.com/office/drawing/2014/main" id="{70E149E2-D9EC-9448-A4ED-4CB47B2D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5065713"/>
            <a:ext cx="104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7657" name="Rectangle 261">
            <a:extLst>
              <a:ext uri="{FF2B5EF4-FFF2-40B4-BE49-F238E27FC236}">
                <a16:creationId xmlns:a16="http://schemas.microsoft.com/office/drawing/2014/main" id="{26C221CB-8E2B-8442-89F2-DDC614442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44958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demo-h2.ys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0x015:nop</a:t>
            </a:r>
            <a:endParaRPr lang="en-US" altLang="zh-CN" sz="24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0x016:addq %rdx,%rax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0x018:halt</a:t>
            </a:r>
          </a:p>
        </p:txBody>
      </p:sp>
      <p:sp>
        <p:nvSpPr>
          <p:cNvPr id="27658" name="Rectangle 209">
            <a:extLst>
              <a:ext uri="{FF2B5EF4-FFF2-40B4-BE49-F238E27FC236}">
                <a16:creationId xmlns:a16="http://schemas.microsoft.com/office/drawing/2014/main" id="{702EF40B-D710-E04F-AD6E-37D670B85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5432425"/>
            <a:ext cx="4714875" cy="1120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7659" name="Rectangle 210">
            <a:extLst>
              <a:ext uri="{FF2B5EF4-FFF2-40B4-BE49-F238E27FC236}">
                <a16:creationId xmlns:a16="http://schemas.microsoft.com/office/drawing/2014/main" id="{6624E922-A510-A449-AC3D-E405C7D5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5461000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7660" name="Rectangle 211">
            <a:extLst>
              <a:ext uri="{FF2B5EF4-FFF2-40B4-BE49-F238E27FC236}">
                <a16:creationId xmlns:a16="http://schemas.microsoft.com/office/drawing/2014/main" id="{AEEC7085-1FA9-5B4B-BD9E-83D75B92B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5802313"/>
            <a:ext cx="2797175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srcA=%rdx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</p:txBody>
      </p:sp>
      <p:sp>
        <p:nvSpPr>
          <p:cNvPr id="27661" name="Rectangle 259">
            <a:extLst>
              <a:ext uri="{FF2B5EF4-FFF2-40B4-BE49-F238E27FC236}">
                <a16:creationId xmlns:a16="http://schemas.microsoft.com/office/drawing/2014/main" id="{2D0DD87D-98E7-6648-AC4B-E9D4A3E61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3271838"/>
            <a:ext cx="10271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6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7662" name="Rectangle 209">
            <a:extLst>
              <a:ext uri="{FF2B5EF4-FFF2-40B4-BE49-F238E27FC236}">
                <a16:creationId xmlns:a16="http://schemas.microsoft.com/office/drawing/2014/main" id="{1A22C47F-08F2-2B45-8736-55BD3E96B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3629025"/>
            <a:ext cx="4714875" cy="1247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7663" name="Rectangle 210">
            <a:extLst>
              <a:ext uri="{FF2B5EF4-FFF2-40B4-BE49-F238E27FC236}">
                <a16:creationId xmlns:a16="http://schemas.microsoft.com/office/drawing/2014/main" id="{71EEF144-7AC9-7A4D-B1E6-065CD3BF6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3656013"/>
            <a:ext cx="18430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Back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7664" name="Rectangle 211">
            <a:extLst>
              <a:ext uri="{FF2B5EF4-FFF2-40B4-BE49-F238E27FC236}">
                <a16:creationId xmlns:a16="http://schemas.microsoft.com/office/drawing/2014/main" id="{55DF06C7-85CC-6C46-9858-0872D44E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3998913"/>
            <a:ext cx="2352675" cy="877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W_dstE=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W_valE=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665" name="Rectangle 2">
            <a:extLst>
              <a:ext uri="{FF2B5EF4-FFF2-40B4-BE49-F238E27FC236}">
                <a16:creationId xmlns:a16="http://schemas.microsoft.com/office/drawing/2014/main" id="{42E83169-0D32-BE45-A0D3-A51D2012F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267200"/>
            <a:ext cx="4160838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irmovl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in W stage</a:t>
            </a:r>
          </a:p>
          <a:p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Destination value in W pipeline register</a:t>
            </a:r>
          </a:p>
          <a:p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Forward as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valB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for D stage</a:t>
            </a:r>
          </a:p>
        </p:txBody>
      </p:sp>
      <p:sp>
        <p:nvSpPr>
          <p:cNvPr id="27666" name="Rectangle 211">
            <a:extLst>
              <a:ext uri="{FF2B5EF4-FFF2-40B4-BE49-F238E27FC236}">
                <a16:creationId xmlns:a16="http://schemas.microsoft.com/office/drawing/2014/main" id="{6DCB4FA1-FB22-2749-BBBF-3BC4AD074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803900"/>
            <a:ext cx="2968625" cy="7508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valA</a:t>
            </a:r>
            <a:r>
              <a:rPr lang="en-US" altLang="zh-CN" sz="16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]=10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valB←W_valE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667" name="Rectangle 211">
            <a:extLst>
              <a:ext uri="{FF2B5EF4-FFF2-40B4-BE49-F238E27FC236}">
                <a16:creationId xmlns:a16="http://schemas.microsoft.com/office/drawing/2014/main" id="{E9C0F678-3B07-FF4B-83F4-F4DE2B45F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98913"/>
            <a:ext cx="2362200" cy="415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R[%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r>
              <a:rPr lang="en-US" altLang="zh-CN" sz="16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668" name="Freeform 3">
            <a:extLst>
              <a:ext uri="{FF2B5EF4-FFF2-40B4-BE49-F238E27FC236}">
                <a16:creationId xmlns:a16="http://schemas.microsoft.com/office/drawing/2014/main" id="{01ED4CB8-B127-1348-A43D-E7D52AB81E0F}"/>
              </a:ext>
            </a:extLst>
          </p:cNvPr>
          <p:cNvSpPr>
            <a:spLocks/>
          </p:cNvSpPr>
          <p:nvPr/>
        </p:nvSpPr>
        <p:spPr bwMode="auto">
          <a:xfrm>
            <a:off x="6054725" y="4476750"/>
            <a:ext cx="2327275" cy="1703388"/>
          </a:xfrm>
          <a:custGeom>
            <a:avLst/>
            <a:gdLst>
              <a:gd name="T0" fmla="*/ 0 w 2522482"/>
              <a:gd name="T1" fmla="*/ 0 h 1702676"/>
              <a:gd name="T2" fmla="*/ 505308 w 2522482"/>
              <a:gd name="T3" fmla="*/ 523755 h 1702676"/>
              <a:gd name="T4" fmla="*/ 441141 w 2522482"/>
              <a:gd name="T5" fmla="*/ 1301449 h 1702676"/>
              <a:gd name="T6" fmla="*/ 641660 w 2522482"/>
              <a:gd name="T7" fmla="*/ 1714103 h 17026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22482" h="1702676">
                <a:moveTo>
                  <a:pt x="0" y="0"/>
                </a:moveTo>
                <a:cubicBezTo>
                  <a:pt x="848710" y="152400"/>
                  <a:pt x="1697421" y="304800"/>
                  <a:pt x="1986455" y="520262"/>
                </a:cubicBezTo>
                <a:cubicBezTo>
                  <a:pt x="2275489" y="735724"/>
                  <a:pt x="1644869" y="1095703"/>
                  <a:pt x="1734207" y="1292772"/>
                </a:cubicBezTo>
                <a:cubicBezTo>
                  <a:pt x="1823545" y="1489841"/>
                  <a:pt x="2173013" y="1596258"/>
                  <a:pt x="2522482" y="17026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27669" name="Group 73">
            <a:extLst>
              <a:ext uri="{FF2B5EF4-FFF2-40B4-BE49-F238E27FC236}">
                <a16:creationId xmlns:a16="http://schemas.microsoft.com/office/drawing/2014/main" id="{B3B82851-3D9E-0348-B4C2-2FBF7DA19D1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"/>
            <a:ext cx="5035550" cy="2281238"/>
            <a:chOff x="3429000" y="609600"/>
            <a:chExt cx="5035550" cy="2281238"/>
          </a:xfrm>
        </p:grpSpPr>
        <p:sp>
          <p:nvSpPr>
            <p:cNvPr id="27670" name="Rectangle 9">
              <a:extLst>
                <a:ext uri="{FF2B5EF4-FFF2-40B4-BE49-F238E27FC236}">
                  <a16:creationId xmlns:a16="http://schemas.microsoft.com/office/drawing/2014/main" id="{06D0F17A-F4D2-B043-949B-BADEAE20D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71" name="Rectangle 10">
              <a:extLst>
                <a:ext uri="{FF2B5EF4-FFF2-40B4-BE49-F238E27FC236}">
                  <a16:creationId xmlns:a16="http://schemas.microsoft.com/office/drawing/2014/main" id="{42587175-E7ED-AF48-B1B7-AF2CF3FD9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213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72" name="Rectangle 11">
              <a:extLst>
                <a:ext uri="{FF2B5EF4-FFF2-40B4-BE49-F238E27FC236}">
                  <a16:creationId xmlns:a16="http://schemas.microsoft.com/office/drawing/2014/main" id="{D41C281D-2107-304A-B930-14B77068F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73" name="Rectangle 12">
              <a:extLst>
                <a:ext uri="{FF2B5EF4-FFF2-40B4-BE49-F238E27FC236}">
                  <a16:creationId xmlns:a16="http://schemas.microsoft.com/office/drawing/2014/main" id="{503F7C20-D139-BF43-ACE7-68142C53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413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74" name="Rectangle 13">
              <a:extLst>
                <a:ext uri="{FF2B5EF4-FFF2-40B4-BE49-F238E27FC236}">
                  <a16:creationId xmlns:a16="http://schemas.microsoft.com/office/drawing/2014/main" id="{331BD67F-6690-134A-B7A2-93E62B653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75" name="Rectangle 14">
              <a:extLst>
                <a:ext uri="{FF2B5EF4-FFF2-40B4-BE49-F238E27FC236}">
                  <a16:creationId xmlns:a16="http://schemas.microsoft.com/office/drawing/2014/main" id="{AA7A565F-C53C-1743-B01D-2AC52890B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200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Rectangle 15">
              <a:extLst>
                <a:ext uri="{FF2B5EF4-FFF2-40B4-BE49-F238E27FC236}">
                  <a16:creationId xmlns:a16="http://schemas.microsoft.com/office/drawing/2014/main" id="{8EFBE9F2-F758-2043-8C4C-065081BC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77" name="Rectangle 16">
              <a:extLst>
                <a:ext uri="{FF2B5EF4-FFF2-40B4-BE49-F238E27FC236}">
                  <a16:creationId xmlns:a16="http://schemas.microsoft.com/office/drawing/2014/main" id="{87EAD299-81E6-A641-AC4A-58EC3702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400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78" name="Rectangle 17">
              <a:extLst>
                <a:ext uri="{FF2B5EF4-FFF2-40B4-BE49-F238E27FC236}">
                  <a16:creationId xmlns:a16="http://schemas.microsoft.com/office/drawing/2014/main" id="{F5001917-20F9-6149-A4EA-FCB5F5434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388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79" name="Rectangle 18">
              <a:extLst>
                <a:ext uri="{FF2B5EF4-FFF2-40B4-BE49-F238E27FC236}">
                  <a16:creationId xmlns:a16="http://schemas.microsoft.com/office/drawing/2014/main" id="{D54B9478-6288-4547-BC6D-DD599781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5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80" name="Rectangle 19">
              <a:extLst>
                <a:ext uri="{FF2B5EF4-FFF2-40B4-BE49-F238E27FC236}">
                  <a16:creationId xmlns:a16="http://schemas.microsoft.com/office/drawing/2014/main" id="{A6DAD666-BEF0-F34C-B3A9-9B376DD8E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81" name="Rectangle 20">
              <a:extLst>
                <a:ext uri="{FF2B5EF4-FFF2-40B4-BE49-F238E27FC236}">
                  <a16:creationId xmlns:a16="http://schemas.microsoft.com/office/drawing/2014/main" id="{08EFF195-0D1F-D54B-BA08-26418DE8F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8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6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82" name="Rectangle 21">
              <a:extLst>
                <a:ext uri="{FF2B5EF4-FFF2-40B4-BE49-F238E27FC236}">
                  <a16:creationId xmlns:a16="http://schemas.microsoft.com/office/drawing/2014/main" id="{F54C5EC4-4177-7E43-9094-F10DAD276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83" name="Rectangle 22">
              <a:extLst>
                <a:ext uri="{FF2B5EF4-FFF2-40B4-BE49-F238E27FC236}">
                  <a16:creationId xmlns:a16="http://schemas.microsoft.com/office/drawing/2014/main" id="{633E022D-F5B5-0E4D-9F61-C9BCB2BC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588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7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84" name="Rectangle 23">
              <a:extLst>
                <a:ext uri="{FF2B5EF4-FFF2-40B4-BE49-F238E27FC236}">
                  <a16:creationId xmlns:a16="http://schemas.microsoft.com/office/drawing/2014/main" id="{F585EB6B-D91B-024A-BCA2-84A96633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2575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85" name="Rectangle 24">
              <a:extLst>
                <a:ext uri="{FF2B5EF4-FFF2-40B4-BE49-F238E27FC236}">
                  <a16:creationId xmlns:a16="http://schemas.microsoft.com/office/drawing/2014/main" id="{B22FDDD5-7294-5D48-A680-A1463DB71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75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8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86" name="Rectangle 25">
              <a:extLst>
                <a:ext uri="{FF2B5EF4-FFF2-40B4-BE49-F238E27FC236}">
                  <a16:creationId xmlns:a16="http://schemas.microsoft.com/office/drawing/2014/main" id="{49F54AAA-8B05-BC40-B927-3BE6D967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87" name="Rectangle 26">
              <a:extLst>
                <a:ext uri="{FF2B5EF4-FFF2-40B4-BE49-F238E27FC236}">
                  <a16:creationId xmlns:a16="http://schemas.microsoft.com/office/drawing/2014/main" id="{3EE05E20-1DDC-8147-92E8-3307C147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7575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9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88" name="Rectangle 52">
              <a:extLst>
                <a:ext uri="{FF2B5EF4-FFF2-40B4-BE49-F238E27FC236}">
                  <a16:creationId xmlns:a16="http://schemas.microsoft.com/office/drawing/2014/main" id="{82D129A4-7628-8A45-88F1-31EC411C5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990600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89" name="Rectangle 53">
              <a:extLst>
                <a:ext uri="{FF2B5EF4-FFF2-40B4-BE49-F238E27FC236}">
                  <a16:creationId xmlns:a16="http://schemas.microsoft.com/office/drawing/2014/main" id="{9B4B0A00-3FC5-CC4C-966A-F23608056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1035050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90" name="Rectangle 54">
              <a:extLst>
                <a:ext uri="{FF2B5EF4-FFF2-40B4-BE49-F238E27FC236}">
                  <a16:creationId xmlns:a16="http://schemas.microsoft.com/office/drawing/2014/main" id="{A7FA63D5-E1B9-3F4B-AB04-0DFF7563B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990600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91" name="Rectangle 55">
              <a:extLst>
                <a:ext uri="{FF2B5EF4-FFF2-40B4-BE49-F238E27FC236}">
                  <a16:creationId xmlns:a16="http://schemas.microsoft.com/office/drawing/2014/main" id="{AED153AD-0D3D-9F4F-924F-152067665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1035050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92" name="Rectangle 56">
              <a:extLst>
                <a:ext uri="{FF2B5EF4-FFF2-40B4-BE49-F238E27FC236}">
                  <a16:creationId xmlns:a16="http://schemas.microsoft.com/office/drawing/2014/main" id="{83FBE0B4-E65F-864B-9B2F-3574E417C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990600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93" name="Rectangle 57">
              <a:extLst>
                <a:ext uri="{FF2B5EF4-FFF2-40B4-BE49-F238E27FC236}">
                  <a16:creationId xmlns:a16="http://schemas.microsoft.com/office/drawing/2014/main" id="{3FB35931-F917-1946-90E8-3FC273F82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438" y="1035050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94" name="Rectangle 58">
              <a:extLst>
                <a:ext uri="{FF2B5EF4-FFF2-40B4-BE49-F238E27FC236}">
                  <a16:creationId xmlns:a16="http://schemas.microsoft.com/office/drawing/2014/main" id="{2AE9DFA2-B014-8442-9011-433CBBB68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990600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95" name="Rectangle 59">
              <a:extLst>
                <a:ext uri="{FF2B5EF4-FFF2-40B4-BE49-F238E27FC236}">
                  <a16:creationId xmlns:a16="http://schemas.microsoft.com/office/drawing/2014/main" id="{41B7A84B-A2E0-1748-9BE3-9BCA8050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1035050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96" name="Rectangle 60">
              <a:extLst>
                <a:ext uri="{FF2B5EF4-FFF2-40B4-BE49-F238E27FC236}">
                  <a16:creationId xmlns:a16="http://schemas.microsoft.com/office/drawing/2014/main" id="{6C865FB4-9EF9-D047-AF7F-FC76DCDBA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990600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97" name="Rectangle 61">
              <a:extLst>
                <a:ext uri="{FF2B5EF4-FFF2-40B4-BE49-F238E27FC236}">
                  <a16:creationId xmlns:a16="http://schemas.microsoft.com/office/drawing/2014/main" id="{DAD2C70B-8164-9947-AEB5-5FBBB2CDC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563" y="1035050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98" name="Rectangle 62">
              <a:extLst>
                <a:ext uri="{FF2B5EF4-FFF2-40B4-BE49-F238E27FC236}">
                  <a16:creationId xmlns:a16="http://schemas.microsoft.com/office/drawing/2014/main" id="{35369A8C-509D-204B-B12F-3F73DF691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990600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699" name="Rectangle 63">
              <a:extLst>
                <a:ext uri="{FF2B5EF4-FFF2-40B4-BE49-F238E27FC236}">
                  <a16:creationId xmlns:a16="http://schemas.microsoft.com/office/drawing/2014/main" id="{42FAFE46-2073-5040-AF10-3701EC010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5" y="1035050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00" name="Rectangle 64">
              <a:extLst>
                <a:ext uri="{FF2B5EF4-FFF2-40B4-BE49-F238E27FC236}">
                  <a16:creationId xmlns:a16="http://schemas.microsoft.com/office/drawing/2014/main" id="{1378EACB-1321-2748-83D6-F14398261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990600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01" name="Rectangle 65">
              <a:extLst>
                <a:ext uri="{FF2B5EF4-FFF2-40B4-BE49-F238E27FC236}">
                  <a16:creationId xmlns:a16="http://schemas.microsoft.com/office/drawing/2014/main" id="{B4B824E6-0196-D04A-A3AF-57680EE9C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1035050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02" name="Rectangle 66">
              <a:extLst>
                <a:ext uri="{FF2B5EF4-FFF2-40B4-BE49-F238E27FC236}">
                  <a16:creationId xmlns:a16="http://schemas.microsoft.com/office/drawing/2014/main" id="{4E2BB29E-082E-A348-AE3C-A6C0261CF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990600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03" name="Rectangle 67">
              <a:extLst>
                <a:ext uri="{FF2B5EF4-FFF2-40B4-BE49-F238E27FC236}">
                  <a16:creationId xmlns:a16="http://schemas.microsoft.com/office/drawing/2014/main" id="{7BF67F88-2BDD-1949-BC18-21C523C2C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438" y="1035050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04" name="Rectangle 68">
              <a:extLst>
                <a:ext uri="{FF2B5EF4-FFF2-40B4-BE49-F238E27FC236}">
                  <a16:creationId xmlns:a16="http://schemas.microsoft.com/office/drawing/2014/main" id="{68EF99D3-541F-814D-BBD6-36DACE545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990600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05" name="Rectangle 69">
              <a:extLst>
                <a:ext uri="{FF2B5EF4-FFF2-40B4-BE49-F238E27FC236}">
                  <a16:creationId xmlns:a16="http://schemas.microsoft.com/office/drawing/2014/main" id="{95E0B898-6BC5-3C40-8E87-506DC773C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1035050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06" name="Rectangle 71">
              <a:extLst>
                <a:ext uri="{FF2B5EF4-FFF2-40B4-BE49-F238E27FC236}">
                  <a16:creationId xmlns:a16="http://schemas.microsoft.com/office/drawing/2014/main" id="{078ECAEF-B779-8243-8949-CA4F842A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563" y="1035050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07" name="Rectangle 75">
              <a:extLst>
                <a:ext uri="{FF2B5EF4-FFF2-40B4-BE49-F238E27FC236}">
                  <a16:creationId xmlns:a16="http://schemas.microsoft.com/office/drawing/2014/main" id="{DD3C2444-DB3E-5B41-8B24-4CBD45BF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2954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08" name="Rectangle 76">
              <a:extLst>
                <a:ext uri="{FF2B5EF4-FFF2-40B4-BE49-F238E27FC236}">
                  <a16:creationId xmlns:a16="http://schemas.microsoft.com/office/drawing/2014/main" id="{4CBAA6DD-6E8A-6B4C-BB9A-E7CACE18F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1339850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09" name="Rectangle 77">
              <a:extLst>
                <a:ext uri="{FF2B5EF4-FFF2-40B4-BE49-F238E27FC236}">
                  <a16:creationId xmlns:a16="http://schemas.microsoft.com/office/drawing/2014/main" id="{41E26B41-7BB3-BC4D-8668-EB480D48B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2954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10" name="Rectangle 78">
              <a:extLst>
                <a:ext uri="{FF2B5EF4-FFF2-40B4-BE49-F238E27FC236}">
                  <a16:creationId xmlns:a16="http://schemas.microsoft.com/office/drawing/2014/main" id="{46AF6C39-CDA6-5444-AF11-92465E743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500" y="1339850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11" name="Rectangle 79">
              <a:extLst>
                <a:ext uri="{FF2B5EF4-FFF2-40B4-BE49-F238E27FC236}">
                  <a16:creationId xmlns:a16="http://schemas.microsoft.com/office/drawing/2014/main" id="{6197E52F-75FD-8D42-AA24-4C2D95D8F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12954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12" name="Rectangle 80">
              <a:extLst>
                <a:ext uri="{FF2B5EF4-FFF2-40B4-BE49-F238E27FC236}">
                  <a16:creationId xmlns:a16="http://schemas.microsoft.com/office/drawing/2014/main" id="{3B5DAB20-F8AA-6C46-B7F9-9835748A1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225" y="1339850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13" name="Rectangle 81">
              <a:extLst>
                <a:ext uri="{FF2B5EF4-FFF2-40B4-BE49-F238E27FC236}">
                  <a16:creationId xmlns:a16="http://schemas.microsoft.com/office/drawing/2014/main" id="{4433691C-CB1D-3C42-8785-BF4F339C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2954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14" name="Rectangle 82">
              <a:extLst>
                <a:ext uri="{FF2B5EF4-FFF2-40B4-BE49-F238E27FC236}">
                  <a16:creationId xmlns:a16="http://schemas.microsoft.com/office/drawing/2014/main" id="{857053BF-B221-EE4E-ABBE-B525FF871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025" y="1339850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15" name="Rectangle 83">
              <a:extLst>
                <a:ext uri="{FF2B5EF4-FFF2-40B4-BE49-F238E27FC236}">
                  <a16:creationId xmlns:a16="http://schemas.microsoft.com/office/drawing/2014/main" id="{5D7EC8FC-C3D8-8140-9ED6-0D19D4C4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295400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16" name="Rectangle 84">
              <a:extLst>
                <a:ext uri="{FF2B5EF4-FFF2-40B4-BE49-F238E27FC236}">
                  <a16:creationId xmlns:a16="http://schemas.microsoft.com/office/drawing/2014/main" id="{9E4A00B0-48E5-4D49-8BC4-35E62589C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763" y="1339850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17" name="Rectangle 85">
              <a:extLst>
                <a:ext uri="{FF2B5EF4-FFF2-40B4-BE49-F238E27FC236}">
                  <a16:creationId xmlns:a16="http://schemas.microsoft.com/office/drawing/2014/main" id="{5DF86249-07E8-A246-8CC4-792C70E8B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2954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18" name="Rectangle 86">
              <a:extLst>
                <a:ext uri="{FF2B5EF4-FFF2-40B4-BE49-F238E27FC236}">
                  <a16:creationId xmlns:a16="http://schemas.microsoft.com/office/drawing/2014/main" id="{F5DCACE2-6E11-3B4A-8E34-79A7D2B64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1339850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19" name="Rectangle 87">
              <a:extLst>
                <a:ext uri="{FF2B5EF4-FFF2-40B4-BE49-F238E27FC236}">
                  <a16:creationId xmlns:a16="http://schemas.microsoft.com/office/drawing/2014/main" id="{BFC62935-F58B-C44D-B90B-0B8358E3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2954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20" name="Rectangle 88">
              <a:extLst>
                <a:ext uri="{FF2B5EF4-FFF2-40B4-BE49-F238E27FC236}">
                  <a16:creationId xmlns:a16="http://schemas.microsoft.com/office/drawing/2014/main" id="{B23A4269-504A-5A4B-A500-D241511F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500" y="1339850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21" name="Rectangle 89">
              <a:extLst>
                <a:ext uri="{FF2B5EF4-FFF2-40B4-BE49-F238E27FC236}">
                  <a16:creationId xmlns:a16="http://schemas.microsoft.com/office/drawing/2014/main" id="{CCA09D0A-C90D-A241-9D1D-9332A8396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12954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22" name="Rectangle 90">
              <a:extLst>
                <a:ext uri="{FF2B5EF4-FFF2-40B4-BE49-F238E27FC236}">
                  <a16:creationId xmlns:a16="http://schemas.microsoft.com/office/drawing/2014/main" id="{B32C0EF2-970F-8446-82B0-86979A3DA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225" y="1339850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23" name="Rectangle 92">
              <a:extLst>
                <a:ext uri="{FF2B5EF4-FFF2-40B4-BE49-F238E27FC236}">
                  <a16:creationId xmlns:a16="http://schemas.microsoft.com/office/drawing/2014/main" id="{92D3F1EB-C2F7-2140-8A54-2DC8ADB8E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025" y="1339850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24" name="Rectangle 93">
              <a:extLst>
                <a:ext uri="{FF2B5EF4-FFF2-40B4-BE49-F238E27FC236}">
                  <a16:creationId xmlns:a16="http://schemas.microsoft.com/office/drawing/2014/main" id="{C7E80F40-E371-9141-AE30-2BE9A5297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295400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25" name="Rectangle 94">
              <a:extLst>
                <a:ext uri="{FF2B5EF4-FFF2-40B4-BE49-F238E27FC236}">
                  <a16:creationId xmlns:a16="http://schemas.microsoft.com/office/drawing/2014/main" id="{CBB9FF67-F9BA-3C49-A54C-E9CBC5F9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763" y="1339850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26" name="Rectangle 98">
              <a:extLst>
                <a:ext uri="{FF2B5EF4-FFF2-40B4-BE49-F238E27FC236}">
                  <a16:creationId xmlns:a16="http://schemas.microsoft.com/office/drawing/2014/main" id="{6E9E4CB7-9376-1444-85FB-5488ECC65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27" name="Rectangle 99">
              <a:extLst>
                <a:ext uri="{FF2B5EF4-FFF2-40B4-BE49-F238E27FC236}">
                  <a16:creationId xmlns:a16="http://schemas.microsoft.com/office/drawing/2014/main" id="{DB12C8D8-1C81-664B-AB6E-EE603353F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63" y="16462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28" name="Rectangle 100">
              <a:extLst>
                <a:ext uri="{FF2B5EF4-FFF2-40B4-BE49-F238E27FC236}">
                  <a16:creationId xmlns:a16="http://schemas.microsoft.com/office/drawing/2014/main" id="{C593E59E-1C1A-B741-9758-5F08BEA5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29" name="Rectangle 101">
              <a:extLst>
                <a:ext uri="{FF2B5EF4-FFF2-40B4-BE49-F238E27FC236}">
                  <a16:creationId xmlns:a16="http://schemas.microsoft.com/office/drawing/2014/main" id="{FCDD2C40-8B64-E048-967C-4101C60D7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16462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30" name="Rectangle 102">
              <a:extLst>
                <a:ext uri="{FF2B5EF4-FFF2-40B4-BE49-F238E27FC236}">
                  <a16:creationId xmlns:a16="http://schemas.microsoft.com/office/drawing/2014/main" id="{A97BFF1A-6207-2547-A05B-A31097EE3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31" name="Rectangle 103">
              <a:extLst>
                <a:ext uri="{FF2B5EF4-FFF2-40B4-BE49-F238E27FC236}">
                  <a16:creationId xmlns:a16="http://schemas.microsoft.com/office/drawing/2014/main" id="{29DD46B6-66B6-5745-A4DF-0EEBC8CD3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425" y="16462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32" name="Rectangle 104">
              <a:extLst>
                <a:ext uri="{FF2B5EF4-FFF2-40B4-BE49-F238E27FC236}">
                  <a16:creationId xmlns:a16="http://schemas.microsoft.com/office/drawing/2014/main" id="{762F5FEE-82F1-FD41-A0CD-3CDEA6345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6017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33" name="Rectangle 105">
              <a:extLst>
                <a:ext uri="{FF2B5EF4-FFF2-40B4-BE49-F238E27FC236}">
                  <a16:creationId xmlns:a16="http://schemas.microsoft.com/office/drawing/2014/main" id="{E033C263-EEBE-0949-B448-E56CF6575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5" y="16462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34" name="Rectangle 106">
              <a:extLst>
                <a:ext uri="{FF2B5EF4-FFF2-40B4-BE49-F238E27FC236}">
                  <a16:creationId xmlns:a16="http://schemas.microsoft.com/office/drawing/2014/main" id="{ACCDF1AA-2E6E-8447-A69B-04D15C05D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35" name="Rectangle 107">
              <a:extLst>
                <a:ext uri="{FF2B5EF4-FFF2-40B4-BE49-F238E27FC236}">
                  <a16:creationId xmlns:a16="http://schemas.microsoft.com/office/drawing/2014/main" id="{9E917F8D-3D79-074B-82B8-A09CFED16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550" y="16462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36" name="Rectangle 108">
              <a:extLst>
                <a:ext uri="{FF2B5EF4-FFF2-40B4-BE49-F238E27FC236}">
                  <a16:creationId xmlns:a16="http://schemas.microsoft.com/office/drawing/2014/main" id="{E3084C7C-BB04-4840-A2DE-3CDAEFC8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37" name="Rectangle 109">
              <a:extLst>
                <a:ext uri="{FF2B5EF4-FFF2-40B4-BE49-F238E27FC236}">
                  <a16:creationId xmlns:a16="http://schemas.microsoft.com/office/drawing/2014/main" id="{719D0495-8968-6343-AFC2-7A96D2137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63" y="16462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38" name="Rectangle 110">
              <a:extLst>
                <a:ext uri="{FF2B5EF4-FFF2-40B4-BE49-F238E27FC236}">
                  <a16:creationId xmlns:a16="http://schemas.microsoft.com/office/drawing/2014/main" id="{8EBF28DF-533D-3645-9998-FBBF5B168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39" name="Rectangle 111">
              <a:extLst>
                <a:ext uri="{FF2B5EF4-FFF2-40B4-BE49-F238E27FC236}">
                  <a16:creationId xmlns:a16="http://schemas.microsoft.com/office/drawing/2014/main" id="{783496E7-804E-8C41-B956-D4E7E8CB5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16462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40" name="Rectangle 113">
              <a:extLst>
                <a:ext uri="{FF2B5EF4-FFF2-40B4-BE49-F238E27FC236}">
                  <a16:creationId xmlns:a16="http://schemas.microsoft.com/office/drawing/2014/main" id="{590BB133-8411-554B-9AD2-97655B0FF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425" y="16462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41" name="Rectangle 114">
              <a:extLst>
                <a:ext uri="{FF2B5EF4-FFF2-40B4-BE49-F238E27FC236}">
                  <a16:creationId xmlns:a16="http://schemas.microsoft.com/office/drawing/2014/main" id="{E24E2B53-DD17-0543-A648-94C21AC16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6017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42" name="Rectangle 115">
              <a:extLst>
                <a:ext uri="{FF2B5EF4-FFF2-40B4-BE49-F238E27FC236}">
                  <a16:creationId xmlns:a16="http://schemas.microsoft.com/office/drawing/2014/main" id="{18A00B2C-CDCC-D444-9881-5EA9679CB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5" y="16462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43" name="Rectangle 116">
              <a:extLst>
                <a:ext uri="{FF2B5EF4-FFF2-40B4-BE49-F238E27FC236}">
                  <a16:creationId xmlns:a16="http://schemas.microsoft.com/office/drawing/2014/main" id="{FBEFEE4D-1215-004F-9229-FC2D1FDD8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44" name="Rectangle 117">
              <a:extLst>
                <a:ext uri="{FF2B5EF4-FFF2-40B4-BE49-F238E27FC236}">
                  <a16:creationId xmlns:a16="http://schemas.microsoft.com/office/drawing/2014/main" id="{923870F7-13CB-F647-9E7B-3521ACF6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550" y="16462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45" name="Rectangle 121">
              <a:extLst>
                <a:ext uri="{FF2B5EF4-FFF2-40B4-BE49-F238E27FC236}">
                  <a16:creationId xmlns:a16="http://schemas.microsoft.com/office/drawing/2014/main" id="{BD3EB519-2BD3-1849-8527-24814FB97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19065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46" name="Rectangle 122">
              <a:extLst>
                <a:ext uri="{FF2B5EF4-FFF2-40B4-BE49-F238E27FC236}">
                  <a16:creationId xmlns:a16="http://schemas.microsoft.com/office/drawing/2014/main" id="{1640D4B7-4A0C-2B4A-9DDB-775CC2E2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750" y="19510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47" name="Rectangle 123">
              <a:extLst>
                <a:ext uri="{FF2B5EF4-FFF2-40B4-BE49-F238E27FC236}">
                  <a16:creationId xmlns:a16="http://schemas.microsoft.com/office/drawing/2014/main" id="{CB9B68F7-310F-9646-A238-57388685C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9065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48" name="Rectangle 124">
              <a:extLst>
                <a:ext uri="{FF2B5EF4-FFF2-40B4-BE49-F238E27FC236}">
                  <a16:creationId xmlns:a16="http://schemas.microsoft.com/office/drawing/2014/main" id="{C7801711-8146-A142-9BA7-1EB589BED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88" y="19510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49" name="Rectangle 125">
              <a:extLst>
                <a:ext uri="{FF2B5EF4-FFF2-40B4-BE49-F238E27FC236}">
                  <a16:creationId xmlns:a16="http://schemas.microsoft.com/office/drawing/2014/main" id="{8B01A55E-402F-0B42-89C1-7658C934A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9065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50" name="Rectangle 126">
              <a:extLst>
                <a:ext uri="{FF2B5EF4-FFF2-40B4-BE49-F238E27FC236}">
                  <a16:creationId xmlns:a16="http://schemas.microsoft.com/office/drawing/2014/main" id="{B38B5F25-8FB8-6049-860E-118E62AF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9510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51" name="Rectangle 127">
              <a:extLst>
                <a:ext uri="{FF2B5EF4-FFF2-40B4-BE49-F238E27FC236}">
                  <a16:creationId xmlns:a16="http://schemas.microsoft.com/office/drawing/2014/main" id="{5917E816-684F-ED4B-B90A-E56731E40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19065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52" name="Rectangle 128">
              <a:extLst>
                <a:ext uri="{FF2B5EF4-FFF2-40B4-BE49-F238E27FC236}">
                  <a16:creationId xmlns:a16="http://schemas.microsoft.com/office/drawing/2014/main" id="{55EBD9F0-ABA7-E14E-B7BE-3440B0020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013" y="19510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53" name="Rectangle 129">
              <a:extLst>
                <a:ext uri="{FF2B5EF4-FFF2-40B4-BE49-F238E27FC236}">
                  <a16:creationId xmlns:a16="http://schemas.microsoft.com/office/drawing/2014/main" id="{01AC019C-ECB1-6B4E-9DDC-3FBBB0430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19065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54" name="Rectangle 130">
              <a:extLst>
                <a:ext uri="{FF2B5EF4-FFF2-40B4-BE49-F238E27FC236}">
                  <a16:creationId xmlns:a16="http://schemas.microsoft.com/office/drawing/2014/main" id="{B381D326-5D0A-4542-B044-3F7FDB963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0" y="19510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55" name="Rectangle 131">
              <a:extLst>
                <a:ext uri="{FF2B5EF4-FFF2-40B4-BE49-F238E27FC236}">
                  <a16:creationId xmlns:a16="http://schemas.microsoft.com/office/drawing/2014/main" id="{3ED731EC-9664-6B4E-83A3-146918D9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19065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56" name="Rectangle 132">
              <a:extLst>
                <a:ext uri="{FF2B5EF4-FFF2-40B4-BE49-F238E27FC236}">
                  <a16:creationId xmlns:a16="http://schemas.microsoft.com/office/drawing/2014/main" id="{B81F7E52-B2C9-AE4D-B050-444F008B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750" y="19510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57" name="Rectangle 134">
              <a:extLst>
                <a:ext uri="{FF2B5EF4-FFF2-40B4-BE49-F238E27FC236}">
                  <a16:creationId xmlns:a16="http://schemas.microsoft.com/office/drawing/2014/main" id="{D96FA669-C4F0-5E4C-988F-3BAAB9C6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88" y="19510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58" name="Rectangle 135">
              <a:extLst>
                <a:ext uri="{FF2B5EF4-FFF2-40B4-BE49-F238E27FC236}">
                  <a16:creationId xmlns:a16="http://schemas.microsoft.com/office/drawing/2014/main" id="{87DE6846-0846-D74A-8E3C-79D8C4740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9065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59" name="Rectangle 136">
              <a:extLst>
                <a:ext uri="{FF2B5EF4-FFF2-40B4-BE49-F238E27FC236}">
                  <a16:creationId xmlns:a16="http://schemas.microsoft.com/office/drawing/2014/main" id="{E7CA9BFA-F237-894E-A053-68F6C7E14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9510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60" name="Rectangle 137">
              <a:extLst>
                <a:ext uri="{FF2B5EF4-FFF2-40B4-BE49-F238E27FC236}">
                  <a16:creationId xmlns:a16="http://schemas.microsoft.com/office/drawing/2014/main" id="{28DC68EC-C7C1-5C4A-A430-BF23C55C3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19065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61" name="Rectangle 138">
              <a:extLst>
                <a:ext uri="{FF2B5EF4-FFF2-40B4-BE49-F238E27FC236}">
                  <a16:creationId xmlns:a16="http://schemas.microsoft.com/office/drawing/2014/main" id="{59B47677-F708-314D-9030-631C70F13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013" y="19510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62" name="Rectangle 139">
              <a:extLst>
                <a:ext uri="{FF2B5EF4-FFF2-40B4-BE49-F238E27FC236}">
                  <a16:creationId xmlns:a16="http://schemas.microsoft.com/office/drawing/2014/main" id="{D7FBBF6F-B896-EE47-AD7B-E8FF2A4D2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19065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63" name="Rectangle 140">
              <a:extLst>
                <a:ext uri="{FF2B5EF4-FFF2-40B4-BE49-F238E27FC236}">
                  <a16:creationId xmlns:a16="http://schemas.microsoft.com/office/drawing/2014/main" id="{F1FF18A1-4234-9140-A53B-2AB2A408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0" y="19510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64" name="Rectangle 148">
              <a:extLst>
                <a:ext uri="{FF2B5EF4-FFF2-40B4-BE49-F238E27FC236}">
                  <a16:creationId xmlns:a16="http://schemas.microsoft.com/office/drawing/2014/main" id="{7ECD24C6-E66A-024E-AAE5-1F93C0858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22113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65" name="Rectangle 149">
              <a:extLst>
                <a:ext uri="{FF2B5EF4-FFF2-40B4-BE49-F238E27FC236}">
                  <a16:creationId xmlns:a16="http://schemas.microsoft.com/office/drawing/2014/main" id="{25558A31-D416-F94F-B515-13E13DEB0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22558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66" name="Rectangle 150">
              <a:extLst>
                <a:ext uri="{FF2B5EF4-FFF2-40B4-BE49-F238E27FC236}">
                  <a16:creationId xmlns:a16="http://schemas.microsoft.com/office/drawing/2014/main" id="{0085C4C0-AB70-A746-9A27-7931F652A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2211387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67" name="Rectangle 151">
              <a:extLst>
                <a:ext uri="{FF2B5EF4-FFF2-40B4-BE49-F238E27FC236}">
                  <a16:creationId xmlns:a16="http://schemas.microsoft.com/office/drawing/2014/main" id="{D3C4B556-1AC7-EF4D-A0B7-9A1AB4A96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88" y="22558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68" name="Rectangle 152">
              <a:extLst>
                <a:ext uri="{FF2B5EF4-FFF2-40B4-BE49-F238E27FC236}">
                  <a16:creationId xmlns:a16="http://schemas.microsoft.com/office/drawing/2014/main" id="{2B4996FE-F288-D544-8276-DD17172C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22113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69" name="Rectangle 153">
              <a:extLst>
                <a:ext uri="{FF2B5EF4-FFF2-40B4-BE49-F238E27FC236}">
                  <a16:creationId xmlns:a16="http://schemas.microsoft.com/office/drawing/2014/main" id="{4681F892-5FE2-094F-86DF-D9235EBE0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413" y="22558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70" name="Rectangle 154">
              <a:extLst>
                <a:ext uri="{FF2B5EF4-FFF2-40B4-BE49-F238E27FC236}">
                  <a16:creationId xmlns:a16="http://schemas.microsoft.com/office/drawing/2014/main" id="{175806B6-CE64-994E-A62A-E31FB9D4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2113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71" name="Rectangle 155">
              <a:extLst>
                <a:ext uri="{FF2B5EF4-FFF2-40B4-BE49-F238E27FC236}">
                  <a16:creationId xmlns:a16="http://schemas.microsoft.com/office/drawing/2014/main" id="{423EDE3A-FD87-A14F-8FAC-FA5EB8D86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213" y="22558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72" name="Rectangle 156">
              <a:extLst>
                <a:ext uri="{FF2B5EF4-FFF2-40B4-BE49-F238E27FC236}">
                  <a16:creationId xmlns:a16="http://schemas.microsoft.com/office/drawing/2014/main" id="{BB60B7B7-103A-E84C-B049-E14F852A5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22113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73" name="Rectangle 157">
              <a:extLst>
                <a:ext uri="{FF2B5EF4-FFF2-40B4-BE49-F238E27FC236}">
                  <a16:creationId xmlns:a16="http://schemas.microsoft.com/office/drawing/2014/main" id="{801C14BC-F2A4-2C4A-B663-03DBC39F3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538" y="22558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74" name="Rectangle 159">
              <a:extLst>
                <a:ext uri="{FF2B5EF4-FFF2-40B4-BE49-F238E27FC236}">
                  <a16:creationId xmlns:a16="http://schemas.microsoft.com/office/drawing/2014/main" id="{CE4509D6-5BE6-9B42-8DB6-22D22D17B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22558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75" name="Rectangle 160">
              <a:extLst>
                <a:ext uri="{FF2B5EF4-FFF2-40B4-BE49-F238E27FC236}">
                  <a16:creationId xmlns:a16="http://schemas.microsoft.com/office/drawing/2014/main" id="{5AF8DE5F-DA9F-6B4A-B2A5-D59046448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2211387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76" name="Rectangle 161">
              <a:extLst>
                <a:ext uri="{FF2B5EF4-FFF2-40B4-BE49-F238E27FC236}">
                  <a16:creationId xmlns:a16="http://schemas.microsoft.com/office/drawing/2014/main" id="{37B4FE2A-CBAB-2847-8DB8-A6EA95AFB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88" y="22558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77" name="Rectangle 162">
              <a:extLst>
                <a:ext uri="{FF2B5EF4-FFF2-40B4-BE49-F238E27FC236}">
                  <a16:creationId xmlns:a16="http://schemas.microsoft.com/office/drawing/2014/main" id="{B6489668-E326-0546-8959-49B3C168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22113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78" name="Rectangle 163">
              <a:extLst>
                <a:ext uri="{FF2B5EF4-FFF2-40B4-BE49-F238E27FC236}">
                  <a16:creationId xmlns:a16="http://schemas.microsoft.com/office/drawing/2014/main" id="{52277AAC-EDD2-6345-9BDD-FE2A91820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413" y="22558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79" name="Rectangle 164">
              <a:extLst>
                <a:ext uri="{FF2B5EF4-FFF2-40B4-BE49-F238E27FC236}">
                  <a16:creationId xmlns:a16="http://schemas.microsoft.com/office/drawing/2014/main" id="{8C68277B-65BE-554E-86BC-1824D1B44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2113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80" name="Rectangle 165">
              <a:extLst>
                <a:ext uri="{FF2B5EF4-FFF2-40B4-BE49-F238E27FC236}">
                  <a16:creationId xmlns:a16="http://schemas.microsoft.com/office/drawing/2014/main" id="{4D9DAB38-588A-3C4C-AC20-40CF30BF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213" y="22558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81" name="Rectangle 166">
              <a:extLst>
                <a:ext uri="{FF2B5EF4-FFF2-40B4-BE49-F238E27FC236}">
                  <a16:creationId xmlns:a16="http://schemas.microsoft.com/office/drawing/2014/main" id="{349137C1-F9CE-404B-BF74-619A237F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22113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82" name="Rectangle 167">
              <a:extLst>
                <a:ext uri="{FF2B5EF4-FFF2-40B4-BE49-F238E27FC236}">
                  <a16:creationId xmlns:a16="http://schemas.microsoft.com/office/drawing/2014/main" id="{C1E6AE96-9AE3-C84F-A7DC-C1B49910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538" y="22558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83" name="Rectangle 170">
              <a:extLst>
                <a:ext uri="{FF2B5EF4-FFF2-40B4-BE49-F238E27FC236}">
                  <a16:creationId xmlns:a16="http://schemas.microsoft.com/office/drawing/2014/main" id="{AC486B70-1D30-D840-98AB-65A620E27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8563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84" name="Rectangle 171">
              <a:extLst>
                <a:ext uri="{FF2B5EF4-FFF2-40B4-BE49-F238E27FC236}">
                  <a16:creationId xmlns:a16="http://schemas.microsoft.com/office/drawing/2014/main" id="{165AA221-FF05-0F4A-9C62-11472296A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0638" y="679450"/>
              <a:ext cx="339725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10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85" name="Rectangle 232">
              <a:extLst>
                <a:ext uri="{FF2B5EF4-FFF2-40B4-BE49-F238E27FC236}">
                  <a16:creationId xmlns:a16="http://schemas.microsoft.com/office/drawing/2014/main" id="{C0F7BD8B-C701-BB40-8305-991D82594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35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86" name="Rectangle 237">
              <a:extLst>
                <a:ext uri="{FF2B5EF4-FFF2-40B4-BE49-F238E27FC236}">
                  <a16:creationId xmlns:a16="http://schemas.microsoft.com/office/drawing/2014/main" id="{95FD391F-8D67-3B48-89D3-BE278729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25177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87" name="Rectangle 238">
              <a:extLst>
                <a:ext uri="{FF2B5EF4-FFF2-40B4-BE49-F238E27FC236}">
                  <a16:creationId xmlns:a16="http://schemas.microsoft.com/office/drawing/2014/main" id="{1C9E0BFA-C600-A84D-9FD7-5922B4C21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9150" y="2562225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88" name="Rectangle 239">
              <a:extLst>
                <a:ext uri="{FF2B5EF4-FFF2-40B4-BE49-F238E27FC236}">
                  <a16:creationId xmlns:a16="http://schemas.microsoft.com/office/drawing/2014/main" id="{BABDBE18-9828-5D40-A8A8-D7B5DBCD8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25177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89" name="Rectangle 240">
              <a:extLst>
                <a:ext uri="{FF2B5EF4-FFF2-40B4-BE49-F238E27FC236}">
                  <a16:creationId xmlns:a16="http://schemas.microsoft.com/office/drawing/2014/main" id="{9C89B164-9AD2-6B40-8FC5-0DD48670C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2562225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90" name="Rectangle 241">
              <a:extLst>
                <a:ext uri="{FF2B5EF4-FFF2-40B4-BE49-F238E27FC236}">
                  <a16:creationId xmlns:a16="http://schemas.microsoft.com/office/drawing/2014/main" id="{960C4A25-8794-904F-9EF4-78D747BC0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5177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91" name="Rectangle 242">
              <a:extLst>
                <a:ext uri="{FF2B5EF4-FFF2-40B4-BE49-F238E27FC236}">
                  <a16:creationId xmlns:a16="http://schemas.microsoft.com/office/drawing/2014/main" id="{55390D87-69E8-4443-8E41-47C0DAB1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613" y="2562225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92" name="Rectangle 243">
              <a:extLst>
                <a:ext uri="{FF2B5EF4-FFF2-40B4-BE49-F238E27FC236}">
                  <a16:creationId xmlns:a16="http://schemas.microsoft.com/office/drawing/2014/main" id="{0EA3C2C3-9529-8445-8924-12380C6E1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25177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93" name="Rectangle 244">
              <a:extLst>
                <a:ext uri="{FF2B5EF4-FFF2-40B4-BE49-F238E27FC236}">
                  <a16:creationId xmlns:a16="http://schemas.microsoft.com/office/drawing/2014/main" id="{90229569-F24E-7847-AD8B-B4748A8F1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2562225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94" name="Rectangle 245">
              <a:extLst>
                <a:ext uri="{FF2B5EF4-FFF2-40B4-BE49-F238E27FC236}">
                  <a16:creationId xmlns:a16="http://schemas.microsoft.com/office/drawing/2014/main" id="{414C5891-F0A4-5144-B9E8-C81A3329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0150" y="25177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95" name="Rectangle 246">
              <a:extLst>
                <a:ext uri="{FF2B5EF4-FFF2-40B4-BE49-F238E27FC236}">
                  <a16:creationId xmlns:a16="http://schemas.microsoft.com/office/drawing/2014/main" id="{49405724-11DD-9F46-81A4-3C2834CC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738" y="2562225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96" name="Rectangle 247">
              <a:extLst>
                <a:ext uri="{FF2B5EF4-FFF2-40B4-BE49-F238E27FC236}">
                  <a16:creationId xmlns:a16="http://schemas.microsoft.com/office/drawing/2014/main" id="{A64C3123-FFEA-5F49-AEBA-484EE1F69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25177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97" name="Rectangle 248">
              <a:extLst>
                <a:ext uri="{FF2B5EF4-FFF2-40B4-BE49-F238E27FC236}">
                  <a16:creationId xmlns:a16="http://schemas.microsoft.com/office/drawing/2014/main" id="{1CA3CD14-C090-4F48-BD40-E34D2AFDB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9150" y="2562225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98" name="Rectangle 249">
              <a:extLst>
                <a:ext uri="{FF2B5EF4-FFF2-40B4-BE49-F238E27FC236}">
                  <a16:creationId xmlns:a16="http://schemas.microsoft.com/office/drawing/2014/main" id="{501CA735-0126-944A-AB06-7808A68DB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25177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799" name="Rectangle 250">
              <a:extLst>
                <a:ext uri="{FF2B5EF4-FFF2-40B4-BE49-F238E27FC236}">
                  <a16:creationId xmlns:a16="http://schemas.microsoft.com/office/drawing/2014/main" id="{52095351-6E33-844F-9EB0-6A5E91DE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2562225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800" name="Rectangle 251">
              <a:extLst>
                <a:ext uri="{FF2B5EF4-FFF2-40B4-BE49-F238E27FC236}">
                  <a16:creationId xmlns:a16="http://schemas.microsoft.com/office/drawing/2014/main" id="{807A5B58-0E27-4145-9C8B-2578B8216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5177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801" name="Rectangle 252">
              <a:extLst>
                <a:ext uri="{FF2B5EF4-FFF2-40B4-BE49-F238E27FC236}">
                  <a16:creationId xmlns:a16="http://schemas.microsoft.com/office/drawing/2014/main" id="{DE48B384-E0A4-A647-BF82-0B3F1527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613" y="2562225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802" name="Rectangle 253">
              <a:extLst>
                <a:ext uri="{FF2B5EF4-FFF2-40B4-BE49-F238E27FC236}">
                  <a16:creationId xmlns:a16="http://schemas.microsoft.com/office/drawing/2014/main" id="{CF10DB2E-4F63-FB48-B02D-37E368ED6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25177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803" name="Rectangle 254">
              <a:extLst>
                <a:ext uri="{FF2B5EF4-FFF2-40B4-BE49-F238E27FC236}">
                  <a16:creationId xmlns:a16="http://schemas.microsoft.com/office/drawing/2014/main" id="{A67BFE3F-0F5A-9842-997F-E384936D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2562225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804" name="Rectangle 255">
              <a:extLst>
                <a:ext uri="{FF2B5EF4-FFF2-40B4-BE49-F238E27FC236}">
                  <a16:creationId xmlns:a16="http://schemas.microsoft.com/office/drawing/2014/main" id="{B141A357-6C36-914B-8FFB-E4E0D7A7C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0150" y="25177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7805" name="Rectangle 256">
              <a:extLst>
                <a:ext uri="{FF2B5EF4-FFF2-40B4-BE49-F238E27FC236}">
                  <a16:creationId xmlns:a16="http://schemas.microsoft.com/office/drawing/2014/main" id="{41AFDB50-7542-E74D-B5C9-1C5128481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738" y="2562225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61">
            <a:extLst>
              <a:ext uri="{FF2B5EF4-FFF2-40B4-BE49-F238E27FC236}">
                <a16:creationId xmlns:a16="http://schemas.microsoft.com/office/drawing/2014/main" id="{8C57D0D8-46DF-7641-A482-CF071B1E0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4495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demo-h1.ys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0x015:addq %rdx,%rax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0x017:halt</a:t>
            </a:r>
          </a:p>
        </p:txBody>
      </p:sp>
      <p:sp>
        <p:nvSpPr>
          <p:cNvPr id="29699" name="Rectangle 9">
            <a:extLst>
              <a:ext uri="{FF2B5EF4-FFF2-40B4-BE49-F238E27FC236}">
                <a16:creationId xmlns:a16="http://schemas.microsoft.com/office/drawing/2014/main" id="{A4560C31-BA0D-FC4F-9C50-436E5470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450" y="228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00" name="Rectangle 10">
            <a:extLst>
              <a:ext uri="{FF2B5EF4-FFF2-40B4-BE49-F238E27FC236}">
                <a16:creationId xmlns:a16="http://schemas.microsoft.com/office/drawing/2014/main" id="{F4AFB9CC-67BE-B849-9C2F-F0F7AB409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298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1C9EDEA2-10E0-CB4D-963B-2EB168CE3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228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02" name="Rectangle 12">
            <a:extLst>
              <a:ext uri="{FF2B5EF4-FFF2-40B4-BE49-F238E27FC236}">
                <a16:creationId xmlns:a16="http://schemas.microsoft.com/office/drawing/2014/main" id="{E4B378DC-3CFC-9841-AD55-1BC92D2F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3" y="298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03" name="Rectangle 13">
            <a:extLst>
              <a:ext uri="{FF2B5EF4-FFF2-40B4-BE49-F238E27FC236}">
                <a16:creationId xmlns:a16="http://schemas.microsoft.com/office/drawing/2014/main" id="{7FBDB3B6-1B27-7749-B082-BACF9CDC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228600"/>
            <a:ext cx="458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04" name="Rectangle 14">
            <a:extLst>
              <a:ext uri="{FF2B5EF4-FFF2-40B4-BE49-F238E27FC236}">
                <a16:creationId xmlns:a16="http://schemas.microsoft.com/office/drawing/2014/main" id="{1FE18E73-3D03-6743-97CF-CAAA59E3F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298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05" name="Rectangle 15">
            <a:extLst>
              <a:ext uri="{FF2B5EF4-FFF2-40B4-BE49-F238E27FC236}">
                <a16:creationId xmlns:a16="http://schemas.microsoft.com/office/drawing/2014/main" id="{AACEA45A-B19E-8E41-9B1A-7F6C9A74E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228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06" name="Rectangle 16">
            <a:extLst>
              <a:ext uri="{FF2B5EF4-FFF2-40B4-BE49-F238E27FC236}">
                <a16:creationId xmlns:a16="http://schemas.microsoft.com/office/drawing/2014/main" id="{910922A0-F219-4240-BF34-60138DF9E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298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07" name="Rectangle 17">
            <a:extLst>
              <a:ext uri="{FF2B5EF4-FFF2-40B4-BE49-F238E27FC236}">
                <a16:creationId xmlns:a16="http://schemas.microsoft.com/office/drawing/2014/main" id="{1FBB077E-C62F-234E-A83D-17751C3B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228600"/>
            <a:ext cx="4587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08" name="Rectangle 18">
            <a:extLst>
              <a:ext uri="{FF2B5EF4-FFF2-40B4-BE49-F238E27FC236}">
                <a16:creationId xmlns:a16="http://schemas.microsoft.com/office/drawing/2014/main" id="{414F5E81-FAF8-E34B-AFA3-DECC4E7A1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298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09" name="Rectangle 19">
            <a:extLst>
              <a:ext uri="{FF2B5EF4-FFF2-40B4-BE49-F238E27FC236}">
                <a16:creationId xmlns:a16="http://schemas.microsoft.com/office/drawing/2014/main" id="{7BD21CB4-63AD-BA4E-B1EA-6C36FF98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228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10" name="Rectangle 20">
            <a:extLst>
              <a:ext uri="{FF2B5EF4-FFF2-40B4-BE49-F238E27FC236}">
                <a16:creationId xmlns:a16="http://schemas.microsoft.com/office/drawing/2014/main" id="{AC828EE4-1EDB-2746-8345-D8A6FF417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298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11" name="Rectangle 21">
            <a:extLst>
              <a:ext uri="{FF2B5EF4-FFF2-40B4-BE49-F238E27FC236}">
                <a16:creationId xmlns:a16="http://schemas.microsoft.com/office/drawing/2014/main" id="{E7B5988E-5FA1-5B40-B412-AE9F998E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28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12" name="Rectangle 22">
            <a:extLst>
              <a:ext uri="{FF2B5EF4-FFF2-40B4-BE49-F238E27FC236}">
                <a16:creationId xmlns:a16="http://schemas.microsoft.com/office/drawing/2014/main" id="{E50C8846-551C-904F-9FBD-7529012DD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298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7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13" name="Rectangle 23">
            <a:extLst>
              <a:ext uri="{FF2B5EF4-FFF2-40B4-BE49-F238E27FC236}">
                <a16:creationId xmlns:a16="http://schemas.microsoft.com/office/drawing/2014/main" id="{934292A2-0ED4-4846-B21E-B1C986A7A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228600"/>
            <a:ext cx="458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14" name="Rectangle 24">
            <a:extLst>
              <a:ext uri="{FF2B5EF4-FFF2-40B4-BE49-F238E27FC236}">
                <a16:creationId xmlns:a16="http://schemas.microsoft.com/office/drawing/2014/main" id="{F2908A5F-06D4-C844-BDCD-A1A4C0669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298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8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15" name="Rectangle 98">
            <a:extLst>
              <a:ext uri="{FF2B5EF4-FFF2-40B4-BE49-F238E27FC236}">
                <a16:creationId xmlns:a16="http://schemas.microsoft.com/office/drawing/2014/main" id="{14450A2F-6409-E142-B059-DA37ADFA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981075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16" name="Rectangle 99">
            <a:extLst>
              <a:ext uri="{FF2B5EF4-FFF2-40B4-BE49-F238E27FC236}">
                <a16:creationId xmlns:a16="http://schemas.microsoft.com/office/drawing/2014/main" id="{C60F2335-FF04-6D41-9E0C-7303321B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1025525"/>
            <a:ext cx="1857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17" name="Rectangle 100">
            <a:extLst>
              <a:ext uri="{FF2B5EF4-FFF2-40B4-BE49-F238E27FC236}">
                <a16:creationId xmlns:a16="http://schemas.microsoft.com/office/drawing/2014/main" id="{8BF5676B-2351-6844-BD52-C00302CBE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981075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18" name="Rectangle 101">
            <a:extLst>
              <a:ext uri="{FF2B5EF4-FFF2-40B4-BE49-F238E27FC236}">
                <a16:creationId xmlns:a16="http://schemas.microsoft.com/office/drawing/2014/main" id="{3214E348-5338-BC4D-81C1-F25025D4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1025525"/>
            <a:ext cx="2206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19" name="Rectangle 102">
            <a:extLst>
              <a:ext uri="{FF2B5EF4-FFF2-40B4-BE49-F238E27FC236}">
                <a16:creationId xmlns:a16="http://schemas.microsoft.com/office/drawing/2014/main" id="{305F623D-F94B-2342-944E-42EBB3DD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981075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0" name="Rectangle 103">
            <a:extLst>
              <a:ext uri="{FF2B5EF4-FFF2-40B4-BE49-F238E27FC236}">
                <a16:creationId xmlns:a16="http://schemas.microsoft.com/office/drawing/2014/main" id="{E391F513-E795-7647-91A8-23F028253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1025525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21" name="Rectangle 104">
            <a:extLst>
              <a:ext uri="{FF2B5EF4-FFF2-40B4-BE49-F238E27FC236}">
                <a16:creationId xmlns:a16="http://schemas.microsoft.com/office/drawing/2014/main" id="{FEBEE002-6890-2242-AE70-B284D5E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81075"/>
            <a:ext cx="458788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2" name="Rectangle 105">
            <a:extLst>
              <a:ext uri="{FF2B5EF4-FFF2-40B4-BE49-F238E27FC236}">
                <a16:creationId xmlns:a16="http://schemas.microsoft.com/office/drawing/2014/main" id="{6D5EAE28-3DFE-E540-972D-C1724B7B0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1025525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23" name="Rectangle 106">
            <a:extLst>
              <a:ext uri="{FF2B5EF4-FFF2-40B4-BE49-F238E27FC236}">
                <a16:creationId xmlns:a16="http://schemas.microsoft.com/office/drawing/2014/main" id="{D5989B8A-FFCB-774B-A8AA-9845F8EDE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981075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4" name="Rectangle 107">
            <a:extLst>
              <a:ext uri="{FF2B5EF4-FFF2-40B4-BE49-F238E27FC236}">
                <a16:creationId xmlns:a16="http://schemas.microsoft.com/office/drawing/2014/main" id="{626FF466-C9FB-0445-A867-2BC73FAF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1025525"/>
            <a:ext cx="2873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25" name="Rectangle 108">
            <a:extLst>
              <a:ext uri="{FF2B5EF4-FFF2-40B4-BE49-F238E27FC236}">
                <a16:creationId xmlns:a16="http://schemas.microsoft.com/office/drawing/2014/main" id="{F690664F-A5D1-E34F-AC4E-920D7AC0F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981075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6" name="Rectangle 109">
            <a:extLst>
              <a:ext uri="{FF2B5EF4-FFF2-40B4-BE49-F238E27FC236}">
                <a16:creationId xmlns:a16="http://schemas.microsoft.com/office/drawing/2014/main" id="{89AA6BC9-C82B-A145-880E-40724403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1025525"/>
            <a:ext cx="1857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27" name="Rectangle 110">
            <a:extLst>
              <a:ext uri="{FF2B5EF4-FFF2-40B4-BE49-F238E27FC236}">
                <a16:creationId xmlns:a16="http://schemas.microsoft.com/office/drawing/2014/main" id="{609CD889-F4E9-424E-BD80-43CC7748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981075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8" name="Rectangle 111">
            <a:extLst>
              <a:ext uri="{FF2B5EF4-FFF2-40B4-BE49-F238E27FC236}">
                <a16:creationId xmlns:a16="http://schemas.microsoft.com/office/drawing/2014/main" id="{5E887692-65D8-0C47-B480-EAA3D7E6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1025525"/>
            <a:ext cx="2206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29" name="Rectangle 113">
            <a:extLst>
              <a:ext uri="{FF2B5EF4-FFF2-40B4-BE49-F238E27FC236}">
                <a16:creationId xmlns:a16="http://schemas.microsoft.com/office/drawing/2014/main" id="{87DBBA2C-7ED9-564A-80C3-0A289D1F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1025525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30" name="Rectangle 114">
            <a:extLst>
              <a:ext uri="{FF2B5EF4-FFF2-40B4-BE49-F238E27FC236}">
                <a16:creationId xmlns:a16="http://schemas.microsoft.com/office/drawing/2014/main" id="{11F092CC-3098-D94F-B0D6-8A1A7A63F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81075"/>
            <a:ext cx="458788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1" name="Rectangle 115">
            <a:extLst>
              <a:ext uri="{FF2B5EF4-FFF2-40B4-BE49-F238E27FC236}">
                <a16:creationId xmlns:a16="http://schemas.microsoft.com/office/drawing/2014/main" id="{012EED3D-CC7B-294D-B9E2-DE38F19EC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1025525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32" name="Rectangle 116">
            <a:extLst>
              <a:ext uri="{FF2B5EF4-FFF2-40B4-BE49-F238E27FC236}">
                <a16:creationId xmlns:a16="http://schemas.microsoft.com/office/drawing/2014/main" id="{69A41D8F-63E7-8047-B3D1-E431421C0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981075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3" name="Rectangle 117">
            <a:extLst>
              <a:ext uri="{FF2B5EF4-FFF2-40B4-BE49-F238E27FC236}">
                <a16:creationId xmlns:a16="http://schemas.microsoft.com/office/drawing/2014/main" id="{1D5CD841-6756-9F48-A284-DF223DDB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1025525"/>
            <a:ext cx="2873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34" name="Rectangle 121">
            <a:extLst>
              <a:ext uri="{FF2B5EF4-FFF2-40B4-BE49-F238E27FC236}">
                <a16:creationId xmlns:a16="http://schemas.microsoft.com/office/drawing/2014/main" id="{426E9AA6-07C6-AA45-AABC-97F0F32A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1285875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5" name="Rectangle 122">
            <a:extLst>
              <a:ext uri="{FF2B5EF4-FFF2-40B4-BE49-F238E27FC236}">
                <a16:creationId xmlns:a16="http://schemas.microsoft.com/office/drawing/2014/main" id="{BC5EA92A-475E-B946-A629-596609BAA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330325"/>
            <a:ext cx="1857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36" name="Rectangle 123">
            <a:extLst>
              <a:ext uri="{FF2B5EF4-FFF2-40B4-BE49-F238E27FC236}">
                <a16:creationId xmlns:a16="http://schemas.microsoft.com/office/drawing/2014/main" id="{4E5AF557-AAD9-8446-87B9-06AFE4A2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85875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7" name="Rectangle 124">
            <a:extLst>
              <a:ext uri="{FF2B5EF4-FFF2-40B4-BE49-F238E27FC236}">
                <a16:creationId xmlns:a16="http://schemas.microsoft.com/office/drawing/2014/main" id="{C0574FE0-C0D0-4C41-8678-F2000D20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1330325"/>
            <a:ext cx="2206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38" name="Rectangle 125">
            <a:extLst>
              <a:ext uri="{FF2B5EF4-FFF2-40B4-BE49-F238E27FC236}">
                <a16:creationId xmlns:a16="http://schemas.microsoft.com/office/drawing/2014/main" id="{309A0240-18D4-7A4B-8F75-3E31FEAB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285875"/>
            <a:ext cx="458788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9" name="Rectangle 126">
            <a:extLst>
              <a:ext uri="{FF2B5EF4-FFF2-40B4-BE49-F238E27FC236}">
                <a16:creationId xmlns:a16="http://schemas.microsoft.com/office/drawing/2014/main" id="{F0422F54-74DC-1042-B6ED-D1E4932D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1330325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40" name="Rectangle 127">
            <a:extLst>
              <a:ext uri="{FF2B5EF4-FFF2-40B4-BE49-F238E27FC236}">
                <a16:creationId xmlns:a16="http://schemas.microsoft.com/office/drawing/2014/main" id="{56D9CBB4-B445-0149-A092-3038AC7F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85875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41" name="Rectangle 128">
            <a:extLst>
              <a:ext uri="{FF2B5EF4-FFF2-40B4-BE49-F238E27FC236}">
                <a16:creationId xmlns:a16="http://schemas.microsoft.com/office/drawing/2014/main" id="{58153147-5C1A-C349-85D4-7F5C8242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1330325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42" name="Rectangle 129">
            <a:extLst>
              <a:ext uri="{FF2B5EF4-FFF2-40B4-BE49-F238E27FC236}">
                <a16:creationId xmlns:a16="http://schemas.microsoft.com/office/drawing/2014/main" id="{05F6FB39-3AFB-DD49-AF2A-4A1DEDC3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1285875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43" name="Rectangle 130">
            <a:extLst>
              <a:ext uri="{FF2B5EF4-FFF2-40B4-BE49-F238E27FC236}">
                <a16:creationId xmlns:a16="http://schemas.microsoft.com/office/drawing/2014/main" id="{DF1577C0-B59A-2044-8B5D-C5B77276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5" y="1330325"/>
            <a:ext cx="2873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44" name="Rectangle 131">
            <a:extLst>
              <a:ext uri="{FF2B5EF4-FFF2-40B4-BE49-F238E27FC236}">
                <a16:creationId xmlns:a16="http://schemas.microsoft.com/office/drawing/2014/main" id="{2154F9A1-F97F-BD46-ACC3-72675282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1285875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45" name="Rectangle 132">
            <a:extLst>
              <a:ext uri="{FF2B5EF4-FFF2-40B4-BE49-F238E27FC236}">
                <a16:creationId xmlns:a16="http://schemas.microsoft.com/office/drawing/2014/main" id="{75DEC58A-E137-A94D-9D21-278AB528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330325"/>
            <a:ext cx="1857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46" name="Rectangle 134">
            <a:extLst>
              <a:ext uri="{FF2B5EF4-FFF2-40B4-BE49-F238E27FC236}">
                <a16:creationId xmlns:a16="http://schemas.microsoft.com/office/drawing/2014/main" id="{465B2052-D85B-C744-96F8-D6D040CC4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1330325"/>
            <a:ext cx="2206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47" name="Rectangle 135">
            <a:extLst>
              <a:ext uri="{FF2B5EF4-FFF2-40B4-BE49-F238E27FC236}">
                <a16:creationId xmlns:a16="http://schemas.microsoft.com/office/drawing/2014/main" id="{CAF42519-9E19-264B-A008-0BB05A5F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285875"/>
            <a:ext cx="458788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48" name="Rectangle 136">
            <a:extLst>
              <a:ext uri="{FF2B5EF4-FFF2-40B4-BE49-F238E27FC236}">
                <a16:creationId xmlns:a16="http://schemas.microsoft.com/office/drawing/2014/main" id="{73F7B38D-87FF-0F46-ADD8-64CDA075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1330325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49" name="Rectangle 137">
            <a:extLst>
              <a:ext uri="{FF2B5EF4-FFF2-40B4-BE49-F238E27FC236}">
                <a16:creationId xmlns:a16="http://schemas.microsoft.com/office/drawing/2014/main" id="{570A08BC-B4A4-3A42-B15F-84ACB2B8B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85875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0" name="Rectangle 138">
            <a:extLst>
              <a:ext uri="{FF2B5EF4-FFF2-40B4-BE49-F238E27FC236}">
                <a16:creationId xmlns:a16="http://schemas.microsoft.com/office/drawing/2014/main" id="{38D5DF87-0DFC-4B49-BA1A-E2E2B19E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1330325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51" name="Rectangle 139">
            <a:extLst>
              <a:ext uri="{FF2B5EF4-FFF2-40B4-BE49-F238E27FC236}">
                <a16:creationId xmlns:a16="http://schemas.microsoft.com/office/drawing/2014/main" id="{866158CF-33EF-824D-B319-173DE1783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1285875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2" name="Rectangle 140">
            <a:extLst>
              <a:ext uri="{FF2B5EF4-FFF2-40B4-BE49-F238E27FC236}">
                <a16:creationId xmlns:a16="http://schemas.microsoft.com/office/drawing/2014/main" id="{FBBE132C-393A-AD4D-9E4D-399CA8536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5" y="1330325"/>
            <a:ext cx="2873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53" name="Rectangle 148">
            <a:extLst>
              <a:ext uri="{FF2B5EF4-FFF2-40B4-BE49-F238E27FC236}">
                <a16:creationId xmlns:a16="http://schemas.microsoft.com/office/drawing/2014/main" id="{4DE49C78-46A3-DC46-AED2-11E497526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90675"/>
            <a:ext cx="458788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4" name="Rectangle 149">
            <a:extLst>
              <a:ext uri="{FF2B5EF4-FFF2-40B4-BE49-F238E27FC236}">
                <a16:creationId xmlns:a16="http://schemas.microsoft.com/office/drawing/2014/main" id="{8C505E61-44CD-E747-88DE-C37671604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1635125"/>
            <a:ext cx="1857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55" name="Rectangle 150">
            <a:extLst>
              <a:ext uri="{FF2B5EF4-FFF2-40B4-BE49-F238E27FC236}">
                <a16:creationId xmlns:a16="http://schemas.microsoft.com/office/drawing/2014/main" id="{AF922B72-93D0-FC41-8A5A-8A03EF50A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590675"/>
            <a:ext cx="458788" cy="307975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6" name="Rectangle 151">
            <a:extLst>
              <a:ext uri="{FF2B5EF4-FFF2-40B4-BE49-F238E27FC236}">
                <a16:creationId xmlns:a16="http://schemas.microsoft.com/office/drawing/2014/main" id="{60F0F670-F60C-B046-A0A2-BD1C6B228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3" y="1635125"/>
            <a:ext cx="2206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57" name="Rectangle 152">
            <a:extLst>
              <a:ext uri="{FF2B5EF4-FFF2-40B4-BE49-F238E27FC236}">
                <a16:creationId xmlns:a16="http://schemas.microsoft.com/office/drawing/2014/main" id="{AC690D03-D404-9D41-80CE-F9D842226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590675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8" name="Rectangle 153">
            <a:extLst>
              <a:ext uri="{FF2B5EF4-FFF2-40B4-BE49-F238E27FC236}">
                <a16:creationId xmlns:a16="http://schemas.microsoft.com/office/drawing/2014/main" id="{A584FEC1-BEB1-854A-AE44-03E7140F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1635125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59" name="Rectangle 154">
            <a:extLst>
              <a:ext uri="{FF2B5EF4-FFF2-40B4-BE49-F238E27FC236}">
                <a16:creationId xmlns:a16="http://schemas.microsoft.com/office/drawing/2014/main" id="{6016A059-30BF-8C42-855F-9D9CD183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1590675"/>
            <a:ext cx="458787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60" name="Rectangle 155">
            <a:extLst>
              <a:ext uri="{FF2B5EF4-FFF2-40B4-BE49-F238E27FC236}">
                <a16:creationId xmlns:a16="http://schemas.microsoft.com/office/drawing/2014/main" id="{34015374-0EEB-934D-BB7B-10318157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1635125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61" name="Rectangle 156">
            <a:extLst>
              <a:ext uri="{FF2B5EF4-FFF2-40B4-BE49-F238E27FC236}">
                <a16:creationId xmlns:a16="http://schemas.microsoft.com/office/drawing/2014/main" id="{CCF23B8B-C824-1247-A40D-E3EBA9CA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8" y="1590675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62" name="Rectangle 157">
            <a:extLst>
              <a:ext uri="{FF2B5EF4-FFF2-40B4-BE49-F238E27FC236}">
                <a16:creationId xmlns:a16="http://schemas.microsoft.com/office/drawing/2014/main" id="{E539C6D3-540C-D449-B166-47612D207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1635125"/>
            <a:ext cx="287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63" name="Rectangle 159">
            <a:extLst>
              <a:ext uri="{FF2B5EF4-FFF2-40B4-BE49-F238E27FC236}">
                <a16:creationId xmlns:a16="http://schemas.microsoft.com/office/drawing/2014/main" id="{462E656F-3D9F-674F-A075-5C0905A6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1635125"/>
            <a:ext cx="1857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64" name="Rectangle 160">
            <a:extLst>
              <a:ext uri="{FF2B5EF4-FFF2-40B4-BE49-F238E27FC236}">
                <a16:creationId xmlns:a16="http://schemas.microsoft.com/office/drawing/2014/main" id="{1CC94E3A-20BF-7144-82B3-47F45335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590675"/>
            <a:ext cx="458788" cy="307975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65" name="Rectangle 161">
            <a:extLst>
              <a:ext uri="{FF2B5EF4-FFF2-40B4-BE49-F238E27FC236}">
                <a16:creationId xmlns:a16="http://schemas.microsoft.com/office/drawing/2014/main" id="{F0EC10E5-881A-A342-BFBC-8937D10F5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3" y="1635125"/>
            <a:ext cx="2206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66" name="Rectangle 162">
            <a:extLst>
              <a:ext uri="{FF2B5EF4-FFF2-40B4-BE49-F238E27FC236}">
                <a16:creationId xmlns:a16="http://schemas.microsoft.com/office/drawing/2014/main" id="{1F5AF6E1-81F8-D346-B8A3-454987288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590675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67" name="Rectangle 163">
            <a:extLst>
              <a:ext uri="{FF2B5EF4-FFF2-40B4-BE49-F238E27FC236}">
                <a16:creationId xmlns:a16="http://schemas.microsoft.com/office/drawing/2014/main" id="{FDD64840-02D7-8340-8F38-E6272189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1635125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68" name="Rectangle 164">
            <a:extLst>
              <a:ext uri="{FF2B5EF4-FFF2-40B4-BE49-F238E27FC236}">
                <a16:creationId xmlns:a16="http://schemas.microsoft.com/office/drawing/2014/main" id="{0E376A5D-C982-E945-8064-DD7B97E7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1590675"/>
            <a:ext cx="458787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69" name="Rectangle 165">
            <a:extLst>
              <a:ext uri="{FF2B5EF4-FFF2-40B4-BE49-F238E27FC236}">
                <a16:creationId xmlns:a16="http://schemas.microsoft.com/office/drawing/2014/main" id="{9AC9799B-B57F-DC4B-8B7E-664483226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1635125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70" name="Rectangle 166">
            <a:extLst>
              <a:ext uri="{FF2B5EF4-FFF2-40B4-BE49-F238E27FC236}">
                <a16:creationId xmlns:a16="http://schemas.microsoft.com/office/drawing/2014/main" id="{1010AC9F-D236-D441-98E7-35561345A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8" y="1590675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71" name="Rectangle 167">
            <a:extLst>
              <a:ext uri="{FF2B5EF4-FFF2-40B4-BE49-F238E27FC236}">
                <a16:creationId xmlns:a16="http://schemas.microsoft.com/office/drawing/2014/main" id="{7D8332A9-4AA6-414A-9878-D3E4B839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1635125"/>
            <a:ext cx="287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72" name="Rectangle 237">
            <a:extLst>
              <a:ext uri="{FF2B5EF4-FFF2-40B4-BE49-F238E27FC236}">
                <a16:creationId xmlns:a16="http://schemas.microsoft.com/office/drawing/2014/main" id="{16E9FADF-D654-F147-81F6-ED0F91D4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1906588"/>
            <a:ext cx="458787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73" name="Rectangle 238">
            <a:extLst>
              <a:ext uri="{FF2B5EF4-FFF2-40B4-BE49-F238E27FC236}">
                <a16:creationId xmlns:a16="http://schemas.microsoft.com/office/drawing/2014/main" id="{AAB0DD6B-02BC-8A43-91C7-C9940B0F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1951038"/>
            <a:ext cx="1857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74" name="Rectangle 239">
            <a:extLst>
              <a:ext uri="{FF2B5EF4-FFF2-40B4-BE49-F238E27FC236}">
                <a16:creationId xmlns:a16="http://schemas.microsoft.com/office/drawing/2014/main" id="{50E8223E-B445-D643-9E3E-975F5013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75" name="Rectangle 240">
            <a:extLst>
              <a:ext uri="{FF2B5EF4-FFF2-40B4-BE49-F238E27FC236}">
                <a16:creationId xmlns:a16="http://schemas.microsoft.com/office/drawing/2014/main" id="{78C8A6D8-6D78-E244-8285-3CE889ADB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8" y="1951038"/>
            <a:ext cx="2206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76" name="Rectangle 241">
            <a:extLst>
              <a:ext uri="{FF2B5EF4-FFF2-40B4-BE49-F238E27FC236}">
                <a16:creationId xmlns:a16="http://schemas.microsoft.com/office/drawing/2014/main" id="{28BBD853-342E-0D45-80A7-42D265DEB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906588"/>
            <a:ext cx="458788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77" name="Rectangle 242">
            <a:extLst>
              <a:ext uri="{FF2B5EF4-FFF2-40B4-BE49-F238E27FC236}">
                <a16:creationId xmlns:a16="http://schemas.microsoft.com/office/drawing/2014/main" id="{6ED3E11F-C5BE-2848-B979-72C836A5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1951038"/>
            <a:ext cx="2032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78" name="Rectangle 243">
            <a:extLst>
              <a:ext uri="{FF2B5EF4-FFF2-40B4-BE49-F238E27FC236}">
                <a16:creationId xmlns:a16="http://schemas.microsoft.com/office/drawing/2014/main" id="{AC54D816-BCFA-B049-97AF-23ACA5060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79" name="Rectangle 244">
            <a:extLst>
              <a:ext uri="{FF2B5EF4-FFF2-40B4-BE49-F238E27FC236}">
                <a16:creationId xmlns:a16="http://schemas.microsoft.com/office/drawing/2014/main" id="{9FF5CE97-C145-B44B-946C-027F5A364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1951038"/>
            <a:ext cx="25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80" name="Rectangle 245">
            <a:extLst>
              <a:ext uri="{FF2B5EF4-FFF2-40B4-BE49-F238E27FC236}">
                <a16:creationId xmlns:a16="http://schemas.microsoft.com/office/drawing/2014/main" id="{24D04328-4AFD-B04C-82AB-C94F608A4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3" y="1906588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81" name="Rectangle 246">
            <a:extLst>
              <a:ext uri="{FF2B5EF4-FFF2-40B4-BE49-F238E27FC236}">
                <a16:creationId xmlns:a16="http://schemas.microsoft.com/office/drawing/2014/main" id="{EC2B947C-4420-674D-A362-5CF6B038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0" y="1951038"/>
            <a:ext cx="2873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82" name="Rectangle 247">
            <a:extLst>
              <a:ext uri="{FF2B5EF4-FFF2-40B4-BE49-F238E27FC236}">
                <a16:creationId xmlns:a16="http://schemas.microsoft.com/office/drawing/2014/main" id="{72D5DC50-9ECD-5C4E-995E-EE60C32ED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1906588"/>
            <a:ext cx="458787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83" name="Rectangle 248">
            <a:extLst>
              <a:ext uri="{FF2B5EF4-FFF2-40B4-BE49-F238E27FC236}">
                <a16:creationId xmlns:a16="http://schemas.microsoft.com/office/drawing/2014/main" id="{4A344A78-A4B4-C84B-A5B0-679F76657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1951038"/>
            <a:ext cx="1857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84" name="Rectangle 249">
            <a:extLst>
              <a:ext uri="{FF2B5EF4-FFF2-40B4-BE49-F238E27FC236}">
                <a16:creationId xmlns:a16="http://schemas.microsoft.com/office/drawing/2014/main" id="{2037940B-C453-4446-971F-514BF3173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85" name="Rectangle 250">
            <a:extLst>
              <a:ext uri="{FF2B5EF4-FFF2-40B4-BE49-F238E27FC236}">
                <a16:creationId xmlns:a16="http://schemas.microsoft.com/office/drawing/2014/main" id="{A2211E57-8B12-0042-BBD4-09F2FFE1E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8" y="1951038"/>
            <a:ext cx="2206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86" name="Rectangle 251">
            <a:extLst>
              <a:ext uri="{FF2B5EF4-FFF2-40B4-BE49-F238E27FC236}">
                <a16:creationId xmlns:a16="http://schemas.microsoft.com/office/drawing/2014/main" id="{35ADC680-EE89-F14C-9C21-D2A357A6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906588"/>
            <a:ext cx="458788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87" name="Rectangle 252">
            <a:extLst>
              <a:ext uri="{FF2B5EF4-FFF2-40B4-BE49-F238E27FC236}">
                <a16:creationId xmlns:a16="http://schemas.microsoft.com/office/drawing/2014/main" id="{5D806AD1-5C6B-EB48-8D9A-2FFBCBB0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1951038"/>
            <a:ext cx="2032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88" name="Rectangle 253">
            <a:extLst>
              <a:ext uri="{FF2B5EF4-FFF2-40B4-BE49-F238E27FC236}">
                <a16:creationId xmlns:a16="http://schemas.microsoft.com/office/drawing/2014/main" id="{42C2D427-3625-3B42-9960-B4CA85B3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89" name="Rectangle 254">
            <a:extLst>
              <a:ext uri="{FF2B5EF4-FFF2-40B4-BE49-F238E27FC236}">
                <a16:creationId xmlns:a16="http://schemas.microsoft.com/office/drawing/2014/main" id="{DCB1134B-B8A5-8D44-A57E-5D4A55D2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1951038"/>
            <a:ext cx="25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90" name="Rectangle 255">
            <a:extLst>
              <a:ext uri="{FF2B5EF4-FFF2-40B4-BE49-F238E27FC236}">
                <a16:creationId xmlns:a16="http://schemas.microsoft.com/office/drawing/2014/main" id="{3B55F790-5683-9E41-8C7F-274EBA4B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3" y="1906588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91" name="Rectangle 256">
            <a:extLst>
              <a:ext uri="{FF2B5EF4-FFF2-40B4-BE49-F238E27FC236}">
                <a16:creationId xmlns:a16="http://schemas.microsoft.com/office/drawing/2014/main" id="{8E155023-AEA1-DA47-BFA0-A0B63B33C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0" y="1951038"/>
            <a:ext cx="2873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92" name="Line 167">
            <a:extLst>
              <a:ext uri="{FF2B5EF4-FFF2-40B4-BE49-F238E27FC236}">
                <a16:creationId xmlns:a16="http://schemas.microsoft.com/office/drawing/2014/main" id="{72206E8B-0867-5148-AC00-5804BB1460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1188" y="2208213"/>
            <a:ext cx="187642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93" name="Line 168">
            <a:extLst>
              <a:ext uri="{FF2B5EF4-FFF2-40B4-BE49-F238E27FC236}">
                <a16:creationId xmlns:a16="http://schemas.microsoft.com/office/drawing/2014/main" id="{EDEE30F0-636F-E94F-AF80-A5EB3CA4F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338" y="2201863"/>
            <a:ext cx="455612" cy="725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94" name="Rectangle 205">
            <a:extLst>
              <a:ext uri="{FF2B5EF4-FFF2-40B4-BE49-F238E27FC236}">
                <a16:creationId xmlns:a16="http://schemas.microsoft.com/office/drawing/2014/main" id="{1F4BEE5D-27A6-8041-B949-B02EB47F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5181600"/>
            <a:ext cx="1047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95" name="Rectangle 206">
            <a:extLst>
              <a:ext uri="{FF2B5EF4-FFF2-40B4-BE49-F238E27FC236}">
                <a16:creationId xmlns:a16="http://schemas.microsoft.com/office/drawing/2014/main" id="{6FCEF5E2-7EC3-FB4F-BC02-638E7BA92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5005388"/>
            <a:ext cx="104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796" name="Rectangle 209">
            <a:extLst>
              <a:ext uri="{FF2B5EF4-FFF2-40B4-BE49-F238E27FC236}">
                <a16:creationId xmlns:a16="http://schemas.microsoft.com/office/drawing/2014/main" id="{D816ED40-AF88-A847-9F87-40061FF1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62600"/>
            <a:ext cx="4572000" cy="1120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97" name="Rectangle 210">
            <a:extLst>
              <a:ext uri="{FF2B5EF4-FFF2-40B4-BE49-F238E27FC236}">
                <a16:creationId xmlns:a16="http://schemas.microsoft.com/office/drawing/2014/main" id="{A28B4C9D-A4FF-8042-99B4-9ECEBFD1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5591175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798" name="Rectangle 211">
            <a:extLst>
              <a:ext uri="{FF2B5EF4-FFF2-40B4-BE49-F238E27FC236}">
                <a16:creationId xmlns:a16="http://schemas.microsoft.com/office/drawing/2014/main" id="{62E5CEE2-3368-7443-8FBD-D2B62776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932488"/>
            <a:ext cx="2809875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srcA=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</p:txBody>
      </p:sp>
      <p:sp>
        <p:nvSpPr>
          <p:cNvPr id="29799" name="Rectangle 259">
            <a:extLst>
              <a:ext uri="{FF2B5EF4-FFF2-40B4-BE49-F238E27FC236}">
                <a16:creationId xmlns:a16="http://schemas.microsoft.com/office/drawing/2014/main" id="{346B2F73-7EBC-5C42-B599-4981CE435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590800"/>
            <a:ext cx="10271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5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00" name="Rectangle 209">
            <a:extLst>
              <a:ext uri="{FF2B5EF4-FFF2-40B4-BE49-F238E27FC236}">
                <a16:creationId xmlns:a16="http://schemas.microsoft.com/office/drawing/2014/main" id="{408224FF-EC63-9C48-A6D5-438FD3F9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930525"/>
            <a:ext cx="2809875" cy="785813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01" name="Rectangle 210">
            <a:extLst>
              <a:ext uri="{FF2B5EF4-FFF2-40B4-BE49-F238E27FC236}">
                <a16:creationId xmlns:a16="http://schemas.microsoft.com/office/drawing/2014/main" id="{D6042D73-99FF-DC49-8305-67C984AD2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2959100"/>
            <a:ext cx="18430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back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802" name="Rectangle 211">
            <a:extLst>
              <a:ext uri="{FF2B5EF4-FFF2-40B4-BE49-F238E27FC236}">
                <a16:creationId xmlns:a16="http://schemas.microsoft.com/office/drawing/2014/main" id="{52748D4C-13E4-FA46-B755-ADDD6D0A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00413"/>
            <a:ext cx="2809875" cy="698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W_valE=10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W_dstE=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</a:p>
        </p:txBody>
      </p:sp>
      <p:sp>
        <p:nvSpPr>
          <p:cNvPr id="29803" name="Rectangle 209">
            <a:extLst>
              <a:ext uri="{FF2B5EF4-FFF2-40B4-BE49-F238E27FC236}">
                <a16:creationId xmlns:a16="http://schemas.microsoft.com/office/drawing/2014/main" id="{B996BE95-7300-3F4B-8976-520F612B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98913"/>
            <a:ext cx="2809875" cy="1030287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04" name="Rectangle 210">
            <a:extLst>
              <a:ext uri="{FF2B5EF4-FFF2-40B4-BE49-F238E27FC236}">
                <a16:creationId xmlns:a16="http://schemas.microsoft.com/office/drawing/2014/main" id="{1739B6DD-7657-924D-8DCB-BB372E0C9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4038600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805" name="Rectangle 211">
            <a:extLst>
              <a:ext uri="{FF2B5EF4-FFF2-40B4-BE49-F238E27FC236}">
                <a16:creationId xmlns:a16="http://schemas.microsoft.com/office/drawing/2014/main" id="{AC3EDBED-5BED-CA44-86E6-B251F543C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43400"/>
            <a:ext cx="2809875" cy="685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M_valE=3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M_dstE=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</p:txBody>
      </p:sp>
      <p:sp>
        <p:nvSpPr>
          <p:cNvPr id="29806" name="Rectangle 211">
            <a:extLst>
              <a:ext uri="{FF2B5EF4-FFF2-40B4-BE49-F238E27FC236}">
                <a16:creationId xmlns:a16="http://schemas.microsoft.com/office/drawing/2014/main" id="{2E5F55B9-08E4-B54C-BE1D-FA58AC05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932488"/>
            <a:ext cx="2667000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M_valE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=10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val←e_valE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=3</a:t>
            </a:r>
          </a:p>
        </p:txBody>
      </p:sp>
      <p:sp>
        <p:nvSpPr>
          <p:cNvPr id="29807" name="Freeform 118">
            <a:extLst>
              <a:ext uri="{FF2B5EF4-FFF2-40B4-BE49-F238E27FC236}">
                <a16:creationId xmlns:a16="http://schemas.microsoft.com/office/drawing/2014/main" id="{33AA560D-8B69-D14D-B141-6F17C17035C7}"/>
              </a:ext>
            </a:extLst>
          </p:cNvPr>
          <p:cNvSpPr>
            <a:spLocks/>
          </p:cNvSpPr>
          <p:nvPr/>
        </p:nvSpPr>
        <p:spPr bwMode="auto">
          <a:xfrm>
            <a:off x="6015038" y="4532313"/>
            <a:ext cx="2366962" cy="1868487"/>
          </a:xfrm>
          <a:custGeom>
            <a:avLst/>
            <a:gdLst>
              <a:gd name="T0" fmla="*/ 0 w 2522482"/>
              <a:gd name="T1" fmla="*/ 0 h 1702676"/>
              <a:gd name="T2" fmla="*/ 12281 w 2522482"/>
              <a:gd name="T3" fmla="*/ 2824274 h 1702676"/>
              <a:gd name="T4" fmla="*/ 10722 w 2522482"/>
              <a:gd name="T5" fmla="*/ 7017894 h 1702676"/>
              <a:gd name="T6" fmla="*/ 15595 w 2522482"/>
              <a:gd name="T7" fmla="*/ 9243088 h 17026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22482" h="1702676">
                <a:moveTo>
                  <a:pt x="0" y="0"/>
                </a:moveTo>
                <a:cubicBezTo>
                  <a:pt x="848710" y="152400"/>
                  <a:pt x="1697421" y="304800"/>
                  <a:pt x="1986455" y="520262"/>
                </a:cubicBezTo>
                <a:cubicBezTo>
                  <a:pt x="2275489" y="735724"/>
                  <a:pt x="1644869" y="1095703"/>
                  <a:pt x="1734207" y="1292772"/>
                </a:cubicBezTo>
                <a:cubicBezTo>
                  <a:pt x="1823545" y="1489841"/>
                  <a:pt x="2173013" y="1596258"/>
                  <a:pt x="2522482" y="17026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808" name="Freeform 1">
            <a:extLst>
              <a:ext uri="{FF2B5EF4-FFF2-40B4-BE49-F238E27FC236}">
                <a16:creationId xmlns:a16="http://schemas.microsoft.com/office/drawing/2014/main" id="{57D07A6C-F61C-EA45-9C82-DDE6EAC81619}"/>
              </a:ext>
            </a:extLst>
          </p:cNvPr>
          <p:cNvSpPr>
            <a:spLocks/>
          </p:cNvSpPr>
          <p:nvPr/>
        </p:nvSpPr>
        <p:spPr bwMode="auto">
          <a:xfrm>
            <a:off x="6167438" y="3327400"/>
            <a:ext cx="2470150" cy="2568575"/>
          </a:xfrm>
          <a:custGeom>
            <a:avLst/>
            <a:gdLst>
              <a:gd name="T0" fmla="*/ 0 w 2470552"/>
              <a:gd name="T1" fmla="*/ 140709 h 2568822"/>
              <a:gd name="T2" fmla="*/ 2295780 w 2470552"/>
              <a:gd name="T3" fmla="*/ 266641 h 2568822"/>
              <a:gd name="T4" fmla="*/ 2327229 w 2470552"/>
              <a:gd name="T5" fmla="*/ 2564870 h 25688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70552" h="2568822">
                <a:moveTo>
                  <a:pt x="0" y="140933"/>
                </a:moveTo>
                <a:cubicBezTo>
                  <a:pt x="956441" y="1671"/>
                  <a:pt x="1912882" y="-137591"/>
                  <a:pt x="2301765" y="267057"/>
                </a:cubicBezTo>
                <a:cubicBezTo>
                  <a:pt x="2690648" y="671705"/>
                  <a:pt x="2278117" y="2187822"/>
                  <a:pt x="2333296" y="256882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809" name="Rectangle 3">
            <a:extLst>
              <a:ext uri="{FF2B5EF4-FFF2-40B4-BE49-F238E27FC236}">
                <a16:creationId xmlns:a16="http://schemas.microsoft.com/office/drawing/2014/main" id="{7E139DE6-91AB-AE4A-ADEE-A7C3FD3B9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7775"/>
            <a:ext cx="45085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Generated by ALU during previous cycle</a:t>
            </a:r>
          </a:p>
          <a:p>
            <a:pPr lvl="1"/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Forward from M stage as 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endParaRPr lang="en-US" altLang="zh-CN" sz="20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Value just generated by ALU</a:t>
            </a:r>
          </a:p>
          <a:p>
            <a:pPr lvl="1"/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Forward from E stage as 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810" name="Rectangle 98">
            <a:extLst>
              <a:ext uri="{FF2B5EF4-FFF2-40B4-BE49-F238E27FC236}">
                <a16:creationId xmlns:a16="http://schemas.microsoft.com/office/drawing/2014/main" id="{00A3ABEE-0B8F-5244-99E9-B84071081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61988"/>
            <a:ext cx="458788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11" name="Rectangle 99">
            <a:extLst>
              <a:ext uri="{FF2B5EF4-FFF2-40B4-BE49-F238E27FC236}">
                <a16:creationId xmlns:a16="http://schemas.microsoft.com/office/drawing/2014/main" id="{AC4323F7-AC4E-ED4A-B4B2-A1108C12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706438"/>
            <a:ext cx="1857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12" name="Rectangle 100">
            <a:extLst>
              <a:ext uri="{FF2B5EF4-FFF2-40B4-BE49-F238E27FC236}">
                <a16:creationId xmlns:a16="http://schemas.microsoft.com/office/drawing/2014/main" id="{ABB11C43-7EF5-0944-BDBF-69CEF3846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619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13" name="Rectangle 101">
            <a:extLst>
              <a:ext uri="{FF2B5EF4-FFF2-40B4-BE49-F238E27FC236}">
                <a16:creationId xmlns:a16="http://schemas.microsoft.com/office/drawing/2014/main" id="{45E1365A-A651-554A-9947-A591FC4E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706438"/>
            <a:ext cx="2206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14" name="Rectangle 102">
            <a:extLst>
              <a:ext uri="{FF2B5EF4-FFF2-40B4-BE49-F238E27FC236}">
                <a16:creationId xmlns:a16="http://schemas.microsoft.com/office/drawing/2014/main" id="{782ED453-8497-B04C-BC82-55915930D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61988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15" name="Rectangle 103">
            <a:extLst>
              <a:ext uri="{FF2B5EF4-FFF2-40B4-BE49-F238E27FC236}">
                <a16:creationId xmlns:a16="http://schemas.microsoft.com/office/drawing/2014/main" id="{0488DBE6-A32B-6243-AF49-49EBA041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706438"/>
            <a:ext cx="2032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16" name="Rectangle 104">
            <a:extLst>
              <a:ext uri="{FF2B5EF4-FFF2-40B4-BE49-F238E27FC236}">
                <a16:creationId xmlns:a16="http://schemas.microsoft.com/office/drawing/2014/main" id="{0BB47258-587C-6348-8DBB-64170530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661988"/>
            <a:ext cx="458787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17" name="Rectangle 105">
            <a:extLst>
              <a:ext uri="{FF2B5EF4-FFF2-40B4-BE49-F238E27FC236}">
                <a16:creationId xmlns:a16="http://schemas.microsoft.com/office/drawing/2014/main" id="{DDAEC171-14EF-D546-918E-D38DC5667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706438"/>
            <a:ext cx="25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18" name="Rectangle 106">
            <a:extLst>
              <a:ext uri="{FF2B5EF4-FFF2-40B4-BE49-F238E27FC236}">
                <a16:creationId xmlns:a16="http://schemas.microsoft.com/office/drawing/2014/main" id="{A71C4597-8E09-3442-B942-9BA68D34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6619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19" name="Rectangle 107">
            <a:extLst>
              <a:ext uri="{FF2B5EF4-FFF2-40B4-BE49-F238E27FC236}">
                <a16:creationId xmlns:a16="http://schemas.microsoft.com/office/drawing/2014/main" id="{6E0521A9-3B22-0C4E-8B6E-63F930B2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706438"/>
            <a:ext cx="2873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20" name="Rectangle 108">
            <a:extLst>
              <a:ext uri="{FF2B5EF4-FFF2-40B4-BE49-F238E27FC236}">
                <a16:creationId xmlns:a16="http://schemas.microsoft.com/office/drawing/2014/main" id="{C961BCC7-ABD6-2648-ABDD-E0B0465D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61988"/>
            <a:ext cx="458788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21" name="Rectangle 109">
            <a:extLst>
              <a:ext uri="{FF2B5EF4-FFF2-40B4-BE49-F238E27FC236}">
                <a16:creationId xmlns:a16="http://schemas.microsoft.com/office/drawing/2014/main" id="{AFF6FE02-11AF-A240-A1E4-FE889BC0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706438"/>
            <a:ext cx="1857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22" name="Rectangle 110">
            <a:extLst>
              <a:ext uri="{FF2B5EF4-FFF2-40B4-BE49-F238E27FC236}">
                <a16:creationId xmlns:a16="http://schemas.microsoft.com/office/drawing/2014/main" id="{577DFF93-2FFD-B047-B229-FB284A53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619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23" name="Rectangle 111">
            <a:extLst>
              <a:ext uri="{FF2B5EF4-FFF2-40B4-BE49-F238E27FC236}">
                <a16:creationId xmlns:a16="http://schemas.microsoft.com/office/drawing/2014/main" id="{E899BA10-6A69-6F48-AF08-812471E19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706438"/>
            <a:ext cx="2206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24" name="Rectangle 113">
            <a:extLst>
              <a:ext uri="{FF2B5EF4-FFF2-40B4-BE49-F238E27FC236}">
                <a16:creationId xmlns:a16="http://schemas.microsoft.com/office/drawing/2014/main" id="{C5CED415-752B-D246-A107-08F709F1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706438"/>
            <a:ext cx="2032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25" name="Rectangle 114">
            <a:extLst>
              <a:ext uri="{FF2B5EF4-FFF2-40B4-BE49-F238E27FC236}">
                <a16:creationId xmlns:a16="http://schemas.microsoft.com/office/drawing/2014/main" id="{2B864113-11C7-EE44-BDEA-86C907F3F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661988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26" name="Rectangle 115">
            <a:extLst>
              <a:ext uri="{FF2B5EF4-FFF2-40B4-BE49-F238E27FC236}">
                <a16:creationId xmlns:a16="http://schemas.microsoft.com/office/drawing/2014/main" id="{56C7242B-E5FF-6544-98F8-266746B0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706438"/>
            <a:ext cx="25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27" name="Rectangle 116">
            <a:extLst>
              <a:ext uri="{FF2B5EF4-FFF2-40B4-BE49-F238E27FC236}">
                <a16:creationId xmlns:a16="http://schemas.microsoft.com/office/drawing/2014/main" id="{97A8E73F-4605-524C-8F45-F8B4333C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661988"/>
            <a:ext cx="460375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28" name="Rectangle 117">
            <a:extLst>
              <a:ext uri="{FF2B5EF4-FFF2-40B4-BE49-F238E27FC236}">
                <a16:creationId xmlns:a16="http://schemas.microsoft.com/office/drawing/2014/main" id="{A760B3CD-B5FE-4943-8426-5899E47FF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706438"/>
            <a:ext cx="2873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29" name="Rectangle 24">
            <a:extLst>
              <a:ext uri="{FF2B5EF4-FFF2-40B4-BE49-F238E27FC236}">
                <a16:creationId xmlns:a16="http://schemas.microsoft.com/office/drawing/2014/main" id="{C220F2BC-680C-1E4E-BA1D-7C72C23A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0" y="304800"/>
            <a:ext cx="17303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9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9830" name="Rectangle 2">
            <a:extLst>
              <a:ext uri="{FF2B5EF4-FFF2-40B4-BE49-F238E27FC236}">
                <a16:creationId xmlns:a16="http://schemas.microsoft.com/office/drawing/2014/main" id="{E0959B9A-E233-5148-AE6F-CB3A87713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0375" y="395288"/>
            <a:ext cx="3773488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Dependencies: 1 Nop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8DCB965-29BA-3E4D-B801-21035BCED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Dependencies: No Nop</a:t>
            </a:r>
          </a:p>
        </p:txBody>
      </p:sp>
      <p:sp>
        <p:nvSpPr>
          <p:cNvPr id="31747" name="Rectangle 261">
            <a:extLst>
              <a:ext uri="{FF2B5EF4-FFF2-40B4-BE49-F238E27FC236}">
                <a16:creationId xmlns:a16="http://schemas.microsoft.com/office/drawing/2014/main" id="{3F49E5D1-A44C-8846-83FF-BA8E0754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4495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demo-h0.ys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0x014:addq %rdx,%rax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0x016:halt</a:t>
            </a:r>
          </a:p>
        </p:txBody>
      </p:sp>
      <p:sp>
        <p:nvSpPr>
          <p:cNvPr id="31748" name="Rectangle 9">
            <a:extLst>
              <a:ext uri="{FF2B5EF4-FFF2-40B4-BE49-F238E27FC236}">
                <a16:creationId xmlns:a16="http://schemas.microsoft.com/office/drawing/2014/main" id="{6D6AFAE3-5350-0F45-A191-5C99E5D1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49" name="Rectangle 10">
            <a:extLst>
              <a:ext uri="{FF2B5EF4-FFF2-40B4-BE49-F238E27FC236}">
                <a16:creationId xmlns:a16="http://schemas.microsoft.com/office/drawing/2014/main" id="{4ACEE72A-EFF8-0D42-882B-35B23EAFB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679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50" name="Rectangle 11">
            <a:extLst>
              <a:ext uri="{FF2B5EF4-FFF2-40B4-BE49-F238E27FC236}">
                <a16:creationId xmlns:a16="http://schemas.microsoft.com/office/drawing/2014/main" id="{8557DB82-AD2E-BE40-8283-277FDD05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09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51" name="Rectangle 12">
            <a:extLst>
              <a:ext uri="{FF2B5EF4-FFF2-40B4-BE49-F238E27FC236}">
                <a16:creationId xmlns:a16="http://schemas.microsoft.com/office/drawing/2014/main" id="{C715295C-4021-ED42-9886-65E9A8C3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679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52" name="Rectangle 13">
            <a:extLst>
              <a:ext uri="{FF2B5EF4-FFF2-40B4-BE49-F238E27FC236}">
                <a16:creationId xmlns:a16="http://schemas.microsoft.com/office/drawing/2014/main" id="{B9C6DC49-7F43-804B-85C5-6E99DBD98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09600"/>
            <a:ext cx="458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53" name="Rectangle 14">
            <a:extLst>
              <a:ext uri="{FF2B5EF4-FFF2-40B4-BE49-F238E27FC236}">
                <a16:creationId xmlns:a16="http://schemas.microsoft.com/office/drawing/2014/main" id="{A50AECE9-A811-F246-B71A-9169DE792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679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54" name="Rectangle 15">
            <a:extLst>
              <a:ext uri="{FF2B5EF4-FFF2-40B4-BE49-F238E27FC236}">
                <a16:creationId xmlns:a16="http://schemas.microsoft.com/office/drawing/2014/main" id="{8BEFA14A-2F24-FA41-96D5-7C98F39F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609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55" name="Rectangle 16">
            <a:extLst>
              <a:ext uri="{FF2B5EF4-FFF2-40B4-BE49-F238E27FC236}">
                <a16:creationId xmlns:a16="http://schemas.microsoft.com/office/drawing/2014/main" id="{B49144BF-CB3C-2D4C-8821-A908075B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679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56" name="Rectangle 17">
            <a:extLst>
              <a:ext uri="{FF2B5EF4-FFF2-40B4-BE49-F238E27FC236}">
                <a16:creationId xmlns:a16="http://schemas.microsoft.com/office/drawing/2014/main" id="{EF9B366E-7F05-4449-93DA-11BD0F8A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609600"/>
            <a:ext cx="4587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57" name="Rectangle 18">
            <a:extLst>
              <a:ext uri="{FF2B5EF4-FFF2-40B4-BE49-F238E27FC236}">
                <a16:creationId xmlns:a16="http://schemas.microsoft.com/office/drawing/2014/main" id="{114F6648-22AC-4C4F-839A-3BBAF1F7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679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58" name="Rectangle 19">
            <a:extLst>
              <a:ext uri="{FF2B5EF4-FFF2-40B4-BE49-F238E27FC236}">
                <a16:creationId xmlns:a16="http://schemas.microsoft.com/office/drawing/2014/main" id="{A3B8AF09-67CC-2A42-B1B0-4F1395C0D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609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59" name="Rectangle 20">
            <a:extLst>
              <a:ext uri="{FF2B5EF4-FFF2-40B4-BE49-F238E27FC236}">
                <a16:creationId xmlns:a16="http://schemas.microsoft.com/office/drawing/2014/main" id="{85D5958E-7D42-AC4F-853A-B3CB18924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79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60" name="Rectangle 21">
            <a:extLst>
              <a:ext uri="{FF2B5EF4-FFF2-40B4-BE49-F238E27FC236}">
                <a16:creationId xmlns:a16="http://schemas.microsoft.com/office/drawing/2014/main" id="{6E9D5118-8D36-6B4D-A607-6AE3A7657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609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61" name="Rectangle 22">
            <a:extLst>
              <a:ext uri="{FF2B5EF4-FFF2-40B4-BE49-F238E27FC236}">
                <a16:creationId xmlns:a16="http://schemas.microsoft.com/office/drawing/2014/main" id="{1495A648-4805-1D48-AF51-925DAE1D9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679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7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62" name="Rectangle 23">
            <a:extLst>
              <a:ext uri="{FF2B5EF4-FFF2-40B4-BE49-F238E27FC236}">
                <a16:creationId xmlns:a16="http://schemas.microsoft.com/office/drawing/2014/main" id="{80935411-1B51-D143-A960-84C5694FA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609600"/>
            <a:ext cx="458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63" name="Rectangle 24">
            <a:extLst>
              <a:ext uri="{FF2B5EF4-FFF2-40B4-BE49-F238E27FC236}">
                <a16:creationId xmlns:a16="http://schemas.microsoft.com/office/drawing/2014/main" id="{F1D703B2-0F9B-984B-83E0-58F9980B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679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8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64" name="Rectangle 98">
            <a:extLst>
              <a:ext uri="{FF2B5EF4-FFF2-40B4-BE49-F238E27FC236}">
                <a16:creationId xmlns:a16="http://schemas.microsoft.com/office/drawing/2014/main" id="{E557637E-86AD-8B4D-8C09-02DEB721F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65" name="Rectangle 99">
            <a:extLst>
              <a:ext uri="{FF2B5EF4-FFF2-40B4-BE49-F238E27FC236}">
                <a16:creationId xmlns:a16="http://schemas.microsoft.com/office/drawing/2014/main" id="{B01600BE-5DE6-A348-88FE-C33C58C1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1035050"/>
            <a:ext cx="1857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66" name="Rectangle 100">
            <a:extLst>
              <a:ext uri="{FF2B5EF4-FFF2-40B4-BE49-F238E27FC236}">
                <a16:creationId xmlns:a16="http://schemas.microsoft.com/office/drawing/2014/main" id="{3A6A194C-3221-C148-8245-9AEBB4D7A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906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67" name="Rectangle 101">
            <a:extLst>
              <a:ext uri="{FF2B5EF4-FFF2-40B4-BE49-F238E27FC236}">
                <a16:creationId xmlns:a16="http://schemas.microsoft.com/office/drawing/2014/main" id="{E74864DA-0980-B04D-8C22-96709423C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10350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68" name="Rectangle 102">
            <a:extLst>
              <a:ext uri="{FF2B5EF4-FFF2-40B4-BE49-F238E27FC236}">
                <a16:creationId xmlns:a16="http://schemas.microsoft.com/office/drawing/2014/main" id="{632F8F9B-E4D3-BF4F-8068-70D13ACC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990600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69" name="Rectangle 103">
            <a:extLst>
              <a:ext uri="{FF2B5EF4-FFF2-40B4-BE49-F238E27FC236}">
                <a16:creationId xmlns:a16="http://schemas.microsoft.com/office/drawing/2014/main" id="{74922923-ACC2-224C-AFB9-1A7C052D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10350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70" name="Rectangle 104">
            <a:extLst>
              <a:ext uri="{FF2B5EF4-FFF2-40B4-BE49-F238E27FC236}">
                <a16:creationId xmlns:a16="http://schemas.microsoft.com/office/drawing/2014/main" id="{AC9FE091-C6A9-9445-B0B9-451F06BD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990600"/>
            <a:ext cx="458787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71" name="Rectangle 105">
            <a:extLst>
              <a:ext uri="{FF2B5EF4-FFF2-40B4-BE49-F238E27FC236}">
                <a16:creationId xmlns:a16="http://schemas.microsoft.com/office/drawing/2014/main" id="{D4DE5986-0C21-D74D-AEC0-C15373E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10350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72" name="Rectangle 106">
            <a:extLst>
              <a:ext uri="{FF2B5EF4-FFF2-40B4-BE49-F238E27FC236}">
                <a16:creationId xmlns:a16="http://schemas.microsoft.com/office/drawing/2014/main" id="{2FC5A044-C079-1B4B-B28D-D246CD2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9906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73" name="Rectangle 107">
            <a:extLst>
              <a:ext uri="{FF2B5EF4-FFF2-40B4-BE49-F238E27FC236}">
                <a16:creationId xmlns:a16="http://schemas.microsoft.com/office/drawing/2014/main" id="{9981DF6C-0E64-A246-BAF3-0729F230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1035050"/>
            <a:ext cx="287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74" name="Rectangle 108">
            <a:extLst>
              <a:ext uri="{FF2B5EF4-FFF2-40B4-BE49-F238E27FC236}">
                <a16:creationId xmlns:a16="http://schemas.microsoft.com/office/drawing/2014/main" id="{B2005E9C-8F6E-894D-A331-483E71C8D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75" name="Rectangle 109">
            <a:extLst>
              <a:ext uri="{FF2B5EF4-FFF2-40B4-BE49-F238E27FC236}">
                <a16:creationId xmlns:a16="http://schemas.microsoft.com/office/drawing/2014/main" id="{17F3C4BF-7BB3-BF4B-AC86-C633E73F1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1035050"/>
            <a:ext cx="1857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76" name="Rectangle 110">
            <a:extLst>
              <a:ext uri="{FF2B5EF4-FFF2-40B4-BE49-F238E27FC236}">
                <a16:creationId xmlns:a16="http://schemas.microsoft.com/office/drawing/2014/main" id="{98C180DE-8CA3-E541-BA3A-F52474AE1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906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77" name="Rectangle 111">
            <a:extLst>
              <a:ext uri="{FF2B5EF4-FFF2-40B4-BE49-F238E27FC236}">
                <a16:creationId xmlns:a16="http://schemas.microsoft.com/office/drawing/2014/main" id="{26E267BD-E20C-7247-9E41-63D145F1F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10350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78" name="Rectangle 113">
            <a:extLst>
              <a:ext uri="{FF2B5EF4-FFF2-40B4-BE49-F238E27FC236}">
                <a16:creationId xmlns:a16="http://schemas.microsoft.com/office/drawing/2014/main" id="{5DA8F26E-94DC-2E40-814C-9E8F9D42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10350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79" name="Rectangle 114">
            <a:extLst>
              <a:ext uri="{FF2B5EF4-FFF2-40B4-BE49-F238E27FC236}">
                <a16:creationId xmlns:a16="http://schemas.microsoft.com/office/drawing/2014/main" id="{20C6EF6B-24C7-424D-9D42-DE018B3EF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990600"/>
            <a:ext cx="458787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80" name="Rectangle 115">
            <a:extLst>
              <a:ext uri="{FF2B5EF4-FFF2-40B4-BE49-F238E27FC236}">
                <a16:creationId xmlns:a16="http://schemas.microsoft.com/office/drawing/2014/main" id="{112A210D-3433-044A-AA29-ABDDE2E7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10350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81" name="Rectangle 116">
            <a:extLst>
              <a:ext uri="{FF2B5EF4-FFF2-40B4-BE49-F238E27FC236}">
                <a16:creationId xmlns:a16="http://schemas.microsoft.com/office/drawing/2014/main" id="{BB64AA2B-ECC9-EB41-B7A6-0079A635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9906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82" name="Rectangle 117">
            <a:extLst>
              <a:ext uri="{FF2B5EF4-FFF2-40B4-BE49-F238E27FC236}">
                <a16:creationId xmlns:a16="http://schemas.microsoft.com/office/drawing/2014/main" id="{7899629E-56E9-C84C-A4DB-7E790E0A3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1035050"/>
            <a:ext cx="287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83" name="Rectangle 121">
            <a:extLst>
              <a:ext uri="{FF2B5EF4-FFF2-40B4-BE49-F238E27FC236}">
                <a16:creationId xmlns:a16="http://schemas.microsoft.com/office/drawing/2014/main" id="{7BFFFFD5-B578-284D-9121-F1C7C7AA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954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84" name="Rectangle 122">
            <a:extLst>
              <a:ext uri="{FF2B5EF4-FFF2-40B4-BE49-F238E27FC236}">
                <a16:creationId xmlns:a16="http://schemas.microsoft.com/office/drawing/2014/main" id="{39334250-7381-ED4B-B832-D88ED3219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1339850"/>
            <a:ext cx="1857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85" name="Rectangle 123">
            <a:extLst>
              <a:ext uri="{FF2B5EF4-FFF2-40B4-BE49-F238E27FC236}">
                <a16:creationId xmlns:a16="http://schemas.microsoft.com/office/drawing/2014/main" id="{5BE1006D-692D-CE42-A2B0-570D27DC6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1295400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86" name="Rectangle 124">
            <a:extLst>
              <a:ext uri="{FF2B5EF4-FFF2-40B4-BE49-F238E27FC236}">
                <a16:creationId xmlns:a16="http://schemas.microsoft.com/office/drawing/2014/main" id="{52C74BC6-318D-C749-B912-3DF39114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13398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87" name="Rectangle 125">
            <a:extLst>
              <a:ext uri="{FF2B5EF4-FFF2-40B4-BE49-F238E27FC236}">
                <a16:creationId xmlns:a16="http://schemas.microsoft.com/office/drawing/2014/main" id="{76BF0D91-6135-B54B-83CD-8BE7E8EB7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295400"/>
            <a:ext cx="458787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88" name="Rectangle 126">
            <a:extLst>
              <a:ext uri="{FF2B5EF4-FFF2-40B4-BE49-F238E27FC236}">
                <a16:creationId xmlns:a16="http://schemas.microsoft.com/office/drawing/2014/main" id="{49BC1CC3-3E5E-C442-920F-0D6FFC913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13398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89" name="Rectangle 127">
            <a:extLst>
              <a:ext uri="{FF2B5EF4-FFF2-40B4-BE49-F238E27FC236}">
                <a16:creationId xmlns:a16="http://schemas.microsoft.com/office/drawing/2014/main" id="{AA04CC50-112C-9346-A407-2016D7032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2954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90" name="Rectangle 128">
            <a:extLst>
              <a:ext uri="{FF2B5EF4-FFF2-40B4-BE49-F238E27FC236}">
                <a16:creationId xmlns:a16="http://schemas.microsoft.com/office/drawing/2014/main" id="{7E7381FF-067C-7944-9464-D8ECB2C33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13398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91" name="Rectangle 129">
            <a:extLst>
              <a:ext uri="{FF2B5EF4-FFF2-40B4-BE49-F238E27FC236}">
                <a16:creationId xmlns:a16="http://schemas.microsoft.com/office/drawing/2014/main" id="{7015D868-35B1-0E43-8010-76F313A36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2954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92" name="Rectangle 130">
            <a:extLst>
              <a:ext uri="{FF2B5EF4-FFF2-40B4-BE49-F238E27FC236}">
                <a16:creationId xmlns:a16="http://schemas.microsoft.com/office/drawing/2014/main" id="{63ACE286-E351-2146-9F67-DF0C7D857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1339850"/>
            <a:ext cx="287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93" name="Rectangle 131">
            <a:extLst>
              <a:ext uri="{FF2B5EF4-FFF2-40B4-BE49-F238E27FC236}">
                <a16:creationId xmlns:a16="http://schemas.microsoft.com/office/drawing/2014/main" id="{C6B38927-33B9-1748-A9FA-0D74C49A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954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94" name="Rectangle 132">
            <a:extLst>
              <a:ext uri="{FF2B5EF4-FFF2-40B4-BE49-F238E27FC236}">
                <a16:creationId xmlns:a16="http://schemas.microsoft.com/office/drawing/2014/main" id="{D7600A07-E8E3-6442-96EE-2424AB19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1339850"/>
            <a:ext cx="1857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95" name="Rectangle 134">
            <a:extLst>
              <a:ext uri="{FF2B5EF4-FFF2-40B4-BE49-F238E27FC236}">
                <a16:creationId xmlns:a16="http://schemas.microsoft.com/office/drawing/2014/main" id="{AA7AA1E5-7392-B243-A136-8935C2109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13398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96" name="Rectangle 135">
            <a:extLst>
              <a:ext uri="{FF2B5EF4-FFF2-40B4-BE49-F238E27FC236}">
                <a16:creationId xmlns:a16="http://schemas.microsoft.com/office/drawing/2014/main" id="{15344AF0-23E9-6B46-91AD-6E64097D1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295400"/>
            <a:ext cx="458787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97" name="Rectangle 136">
            <a:extLst>
              <a:ext uri="{FF2B5EF4-FFF2-40B4-BE49-F238E27FC236}">
                <a16:creationId xmlns:a16="http://schemas.microsoft.com/office/drawing/2014/main" id="{6B754D71-8FC4-B942-8739-760118951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13398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798" name="Rectangle 137">
            <a:extLst>
              <a:ext uri="{FF2B5EF4-FFF2-40B4-BE49-F238E27FC236}">
                <a16:creationId xmlns:a16="http://schemas.microsoft.com/office/drawing/2014/main" id="{ACB7B795-83B8-4D40-B848-3F2F3995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2954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799" name="Rectangle 138">
            <a:extLst>
              <a:ext uri="{FF2B5EF4-FFF2-40B4-BE49-F238E27FC236}">
                <a16:creationId xmlns:a16="http://schemas.microsoft.com/office/drawing/2014/main" id="{63691CA3-DC61-114F-B086-422FD0ACC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13398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00" name="Rectangle 139">
            <a:extLst>
              <a:ext uri="{FF2B5EF4-FFF2-40B4-BE49-F238E27FC236}">
                <a16:creationId xmlns:a16="http://schemas.microsoft.com/office/drawing/2014/main" id="{A1944F0C-4379-DA48-B79F-F8349C5F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2954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01" name="Rectangle 140">
            <a:extLst>
              <a:ext uri="{FF2B5EF4-FFF2-40B4-BE49-F238E27FC236}">
                <a16:creationId xmlns:a16="http://schemas.microsoft.com/office/drawing/2014/main" id="{846B83FF-D129-114B-B922-AF84146F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1339850"/>
            <a:ext cx="287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02" name="Rectangle 148">
            <a:extLst>
              <a:ext uri="{FF2B5EF4-FFF2-40B4-BE49-F238E27FC236}">
                <a16:creationId xmlns:a16="http://schemas.microsoft.com/office/drawing/2014/main" id="{889AE3C8-8531-BD4A-8E2E-634A63A6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1600200"/>
            <a:ext cx="458787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03" name="Rectangle 149">
            <a:extLst>
              <a:ext uri="{FF2B5EF4-FFF2-40B4-BE49-F238E27FC236}">
                <a16:creationId xmlns:a16="http://schemas.microsoft.com/office/drawing/2014/main" id="{971A1A31-1BC1-BE42-98A0-082B7985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1644650"/>
            <a:ext cx="1857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04" name="Rectangle 150">
            <a:extLst>
              <a:ext uri="{FF2B5EF4-FFF2-40B4-BE49-F238E27FC236}">
                <a16:creationId xmlns:a16="http://schemas.microsoft.com/office/drawing/2014/main" id="{F6DCF0E3-2917-4B40-88D3-276AFE35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600200"/>
            <a:ext cx="458787" cy="307975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05" name="Rectangle 151">
            <a:extLst>
              <a:ext uri="{FF2B5EF4-FFF2-40B4-BE49-F238E27FC236}">
                <a16:creationId xmlns:a16="http://schemas.microsoft.com/office/drawing/2014/main" id="{46D61F9D-E1EB-FF42-9BB2-A1F29E39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16446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06" name="Rectangle 152">
            <a:extLst>
              <a:ext uri="{FF2B5EF4-FFF2-40B4-BE49-F238E27FC236}">
                <a16:creationId xmlns:a16="http://schemas.microsoft.com/office/drawing/2014/main" id="{06AA5456-6BB3-A74E-918F-3E4BEEC7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600200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07" name="Rectangle 153">
            <a:extLst>
              <a:ext uri="{FF2B5EF4-FFF2-40B4-BE49-F238E27FC236}">
                <a16:creationId xmlns:a16="http://schemas.microsoft.com/office/drawing/2014/main" id="{1372E7E6-0C7F-2148-9CA1-C6B054D58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16446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08" name="Rectangle 154">
            <a:extLst>
              <a:ext uri="{FF2B5EF4-FFF2-40B4-BE49-F238E27FC236}">
                <a16:creationId xmlns:a16="http://schemas.microsoft.com/office/drawing/2014/main" id="{D5864563-6375-F14A-97AD-3D9BB67ED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600200"/>
            <a:ext cx="458788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09" name="Rectangle 155">
            <a:extLst>
              <a:ext uri="{FF2B5EF4-FFF2-40B4-BE49-F238E27FC236}">
                <a16:creationId xmlns:a16="http://schemas.microsoft.com/office/drawing/2014/main" id="{0BF60856-88B2-354F-B52E-8F3E5FA37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16446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10" name="Rectangle 156">
            <a:extLst>
              <a:ext uri="{FF2B5EF4-FFF2-40B4-BE49-F238E27FC236}">
                <a16:creationId xmlns:a16="http://schemas.microsoft.com/office/drawing/2014/main" id="{55C33A09-0ECB-7346-A5DB-5D256CFD0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1600200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11" name="Rectangle 157">
            <a:extLst>
              <a:ext uri="{FF2B5EF4-FFF2-40B4-BE49-F238E27FC236}">
                <a16:creationId xmlns:a16="http://schemas.microsoft.com/office/drawing/2014/main" id="{5FCF49A9-90C3-2D45-97B4-801237A1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1644650"/>
            <a:ext cx="2873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12" name="Rectangle 159">
            <a:extLst>
              <a:ext uri="{FF2B5EF4-FFF2-40B4-BE49-F238E27FC236}">
                <a16:creationId xmlns:a16="http://schemas.microsoft.com/office/drawing/2014/main" id="{828D6D5B-32CB-7A43-86B5-A5C7AB9C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1644650"/>
            <a:ext cx="1857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13" name="Rectangle 160">
            <a:extLst>
              <a:ext uri="{FF2B5EF4-FFF2-40B4-BE49-F238E27FC236}">
                <a16:creationId xmlns:a16="http://schemas.microsoft.com/office/drawing/2014/main" id="{1401DCFF-037B-AB41-B037-0AC788914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600200"/>
            <a:ext cx="458787" cy="307975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14" name="Rectangle 161">
            <a:extLst>
              <a:ext uri="{FF2B5EF4-FFF2-40B4-BE49-F238E27FC236}">
                <a16:creationId xmlns:a16="http://schemas.microsoft.com/office/drawing/2014/main" id="{1312B6B5-54A2-004E-BCAF-8551E076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16446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15" name="Rectangle 162">
            <a:extLst>
              <a:ext uri="{FF2B5EF4-FFF2-40B4-BE49-F238E27FC236}">
                <a16:creationId xmlns:a16="http://schemas.microsoft.com/office/drawing/2014/main" id="{767F44F7-8B1D-9042-9D54-C3DCD7436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600200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16" name="Rectangle 163">
            <a:extLst>
              <a:ext uri="{FF2B5EF4-FFF2-40B4-BE49-F238E27FC236}">
                <a16:creationId xmlns:a16="http://schemas.microsoft.com/office/drawing/2014/main" id="{FCBEB011-08D6-7546-ACCF-A69C98CA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16446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17" name="Rectangle 164">
            <a:extLst>
              <a:ext uri="{FF2B5EF4-FFF2-40B4-BE49-F238E27FC236}">
                <a16:creationId xmlns:a16="http://schemas.microsoft.com/office/drawing/2014/main" id="{65C60F8A-C80E-2B41-A7EA-FF12B1ED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600200"/>
            <a:ext cx="458788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18" name="Rectangle 165">
            <a:extLst>
              <a:ext uri="{FF2B5EF4-FFF2-40B4-BE49-F238E27FC236}">
                <a16:creationId xmlns:a16="http://schemas.microsoft.com/office/drawing/2014/main" id="{63D2EDC9-6217-3347-8E2B-515FB05C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16446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19" name="Rectangle 166">
            <a:extLst>
              <a:ext uri="{FF2B5EF4-FFF2-40B4-BE49-F238E27FC236}">
                <a16:creationId xmlns:a16="http://schemas.microsoft.com/office/drawing/2014/main" id="{CF0B014E-F963-9F4A-8E37-E09824E6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1600200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20" name="Rectangle 167">
            <a:extLst>
              <a:ext uri="{FF2B5EF4-FFF2-40B4-BE49-F238E27FC236}">
                <a16:creationId xmlns:a16="http://schemas.microsoft.com/office/drawing/2014/main" id="{4FEE8F00-C0F4-CA44-9A09-E2B41225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1644650"/>
            <a:ext cx="2873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21" name="Rectangle 237">
            <a:extLst>
              <a:ext uri="{FF2B5EF4-FFF2-40B4-BE49-F238E27FC236}">
                <a16:creationId xmlns:a16="http://schemas.microsoft.com/office/drawing/2014/main" id="{324DDD41-A5DA-184D-A241-4ADA17B7B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906588"/>
            <a:ext cx="458787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22" name="Rectangle 238">
            <a:extLst>
              <a:ext uri="{FF2B5EF4-FFF2-40B4-BE49-F238E27FC236}">
                <a16:creationId xmlns:a16="http://schemas.microsoft.com/office/drawing/2014/main" id="{4EF00F86-BCBC-7448-9F45-144C7B5C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1951038"/>
            <a:ext cx="1857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23" name="Rectangle 239">
            <a:extLst>
              <a:ext uri="{FF2B5EF4-FFF2-40B4-BE49-F238E27FC236}">
                <a16:creationId xmlns:a16="http://schemas.microsoft.com/office/drawing/2014/main" id="{856E8026-2601-944D-BD36-5CAE50808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24" name="Rectangle 240">
            <a:extLst>
              <a:ext uri="{FF2B5EF4-FFF2-40B4-BE49-F238E27FC236}">
                <a16:creationId xmlns:a16="http://schemas.microsoft.com/office/drawing/2014/main" id="{0303E3E0-6648-434C-BB21-D786E0B9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1951038"/>
            <a:ext cx="2206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25" name="Rectangle 241">
            <a:extLst>
              <a:ext uri="{FF2B5EF4-FFF2-40B4-BE49-F238E27FC236}">
                <a16:creationId xmlns:a16="http://schemas.microsoft.com/office/drawing/2014/main" id="{AF83232B-FFD0-C04F-BBD3-16AE708FF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906588"/>
            <a:ext cx="458788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26" name="Rectangle 242">
            <a:extLst>
              <a:ext uri="{FF2B5EF4-FFF2-40B4-BE49-F238E27FC236}">
                <a16:creationId xmlns:a16="http://schemas.microsoft.com/office/drawing/2014/main" id="{ABA5DA9D-0120-A04C-A63E-F8328A6C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1951038"/>
            <a:ext cx="2032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27" name="Rectangle 243">
            <a:extLst>
              <a:ext uri="{FF2B5EF4-FFF2-40B4-BE49-F238E27FC236}">
                <a16:creationId xmlns:a16="http://schemas.microsoft.com/office/drawing/2014/main" id="{8569A8DA-C7F7-FB41-B551-6093C569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28" name="Rectangle 244">
            <a:extLst>
              <a:ext uri="{FF2B5EF4-FFF2-40B4-BE49-F238E27FC236}">
                <a16:creationId xmlns:a16="http://schemas.microsoft.com/office/drawing/2014/main" id="{90716ECD-49DC-6A46-B1FB-F0578CE13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3" y="1951038"/>
            <a:ext cx="25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29" name="Rectangle 245">
            <a:extLst>
              <a:ext uri="{FF2B5EF4-FFF2-40B4-BE49-F238E27FC236}">
                <a16:creationId xmlns:a16="http://schemas.microsoft.com/office/drawing/2014/main" id="{C31FC9C3-932B-304D-8862-96B27E9B0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1906588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30" name="Rectangle 246">
            <a:extLst>
              <a:ext uri="{FF2B5EF4-FFF2-40B4-BE49-F238E27FC236}">
                <a16:creationId xmlns:a16="http://schemas.microsoft.com/office/drawing/2014/main" id="{B670EC0C-6315-F142-A1EA-3D7B48F67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1951038"/>
            <a:ext cx="2873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31" name="Rectangle 247">
            <a:extLst>
              <a:ext uri="{FF2B5EF4-FFF2-40B4-BE49-F238E27FC236}">
                <a16:creationId xmlns:a16="http://schemas.microsoft.com/office/drawing/2014/main" id="{81311665-9267-CA49-B9CA-7B38F2021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906588"/>
            <a:ext cx="458787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32" name="Rectangle 248">
            <a:extLst>
              <a:ext uri="{FF2B5EF4-FFF2-40B4-BE49-F238E27FC236}">
                <a16:creationId xmlns:a16="http://schemas.microsoft.com/office/drawing/2014/main" id="{48B7B799-B113-B646-8927-1F56D2C97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1951038"/>
            <a:ext cx="1857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33" name="Rectangle 249">
            <a:extLst>
              <a:ext uri="{FF2B5EF4-FFF2-40B4-BE49-F238E27FC236}">
                <a16:creationId xmlns:a16="http://schemas.microsoft.com/office/drawing/2014/main" id="{534D313C-17F0-1E42-B0A7-5FCB7200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34" name="Rectangle 250">
            <a:extLst>
              <a:ext uri="{FF2B5EF4-FFF2-40B4-BE49-F238E27FC236}">
                <a16:creationId xmlns:a16="http://schemas.microsoft.com/office/drawing/2014/main" id="{97107E35-C538-9D4A-A112-C1B52A20F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1951038"/>
            <a:ext cx="2206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35" name="Rectangle 251">
            <a:extLst>
              <a:ext uri="{FF2B5EF4-FFF2-40B4-BE49-F238E27FC236}">
                <a16:creationId xmlns:a16="http://schemas.microsoft.com/office/drawing/2014/main" id="{F170ED81-4817-624D-B910-09D651A5E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906588"/>
            <a:ext cx="458788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36" name="Rectangle 252">
            <a:extLst>
              <a:ext uri="{FF2B5EF4-FFF2-40B4-BE49-F238E27FC236}">
                <a16:creationId xmlns:a16="http://schemas.microsoft.com/office/drawing/2014/main" id="{23114E85-C2E9-DD4A-B40C-7D58A224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1951038"/>
            <a:ext cx="2032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37" name="Rectangle 253">
            <a:extLst>
              <a:ext uri="{FF2B5EF4-FFF2-40B4-BE49-F238E27FC236}">
                <a16:creationId xmlns:a16="http://schemas.microsoft.com/office/drawing/2014/main" id="{D6BC3899-25B5-B84A-A7A5-29970C4B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38" name="Rectangle 254">
            <a:extLst>
              <a:ext uri="{FF2B5EF4-FFF2-40B4-BE49-F238E27FC236}">
                <a16:creationId xmlns:a16="http://schemas.microsoft.com/office/drawing/2014/main" id="{CF461260-6E07-E144-8E20-971D5430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3" y="1951038"/>
            <a:ext cx="25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39" name="Rectangle 255">
            <a:extLst>
              <a:ext uri="{FF2B5EF4-FFF2-40B4-BE49-F238E27FC236}">
                <a16:creationId xmlns:a16="http://schemas.microsoft.com/office/drawing/2014/main" id="{6B3DBF98-E07F-E14B-B914-6EE0F5E1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1906588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40" name="Rectangle 256">
            <a:extLst>
              <a:ext uri="{FF2B5EF4-FFF2-40B4-BE49-F238E27FC236}">
                <a16:creationId xmlns:a16="http://schemas.microsoft.com/office/drawing/2014/main" id="{3EEFE60C-2F38-1143-A3EA-7A7BB3B2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1951038"/>
            <a:ext cx="2873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41" name="Line 167">
            <a:extLst>
              <a:ext uri="{FF2B5EF4-FFF2-40B4-BE49-F238E27FC236}">
                <a16:creationId xmlns:a16="http://schemas.microsoft.com/office/drawing/2014/main" id="{0435D72F-E78B-4D43-A379-FDE2362E9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3588" y="2209800"/>
            <a:ext cx="230187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1842" name="Line 168">
            <a:extLst>
              <a:ext uri="{FF2B5EF4-FFF2-40B4-BE49-F238E27FC236}">
                <a16:creationId xmlns:a16="http://schemas.microsoft.com/office/drawing/2014/main" id="{43DE1BFF-D59C-074B-B05D-C2CB7BD6C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388" y="2209800"/>
            <a:ext cx="2055812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1843" name="Rectangle 205">
            <a:extLst>
              <a:ext uri="{FF2B5EF4-FFF2-40B4-BE49-F238E27FC236}">
                <a16:creationId xmlns:a16="http://schemas.microsoft.com/office/drawing/2014/main" id="{28F29415-E68B-4D41-9FEC-501BD9752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5181600"/>
            <a:ext cx="1047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44" name="Rectangle 206">
            <a:extLst>
              <a:ext uri="{FF2B5EF4-FFF2-40B4-BE49-F238E27FC236}">
                <a16:creationId xmlns:a16="http://schemas.microsoft.com/office/drawing/2014/main" id="{0B8112CE-FD4F-3F4D-B346-9792FFD5E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5005388"/>
            <a:ext cx="104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45" name="Rectangle 209">
            <a:extLst>
              <a:ext uri="{FF2B5EF4-FFF2-40B4-BE49-F238E27FC236}">
                <a16:creationId xmlns:a16="http://schemas.microsoft.com/office/drawing/2014/main" id="{DA7A9C09-635B-574B-8E8A-0B2356361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62600"/>
            <a:ext cx="4572000" cy="1120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46" name="Rectangle 210">
            <a:extLst>
              <a:ext uri="{FF2B5EF4-FFF2-40B4-BE49-F238E27FC236}">
                <a16:creationId xmlns:a16="http://schemas.microsoft.com/office/drawing/2014/main" id="{386B1D37-15C6-7742-8BA3-42FE1A39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5591175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847" name="Rectangle 211">
            <a:extLst>
              <a:ext uri="{FF2B5EF4-FFF2-40B4-BE49-F238E27FC236}">
                <a16:creationId xmlns:a16="http://schemas.microsoft.com/office/drawing/2014/main" id="{1A7A1CEE-167C-554F-BFCF-1A356936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932488"/>
            <a:ext cx="2809875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srcA=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</p:txBody>
      </p:sp>
      <p:sp>
        <p:nvSpPr>
          <p:cNvPr id="31848" name="Rectangle 259">
            <a:extLst>
              <a:ext uri="{FF2B5EF4-FFF2-40B4-BE49-F238E27FC236}">
                <a16:creationId xmlns:a16="http://schemas.microsoft.com/office/drawing/2014/main" id="{0E5EBABC-8C85-3F40-BA87-E99CFE267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8" y="2573338"/>
            <a:ext cx="10271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4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1849" name="Rectangle 209">
            <a:extLst>
              <a:ext uri="{FF2B5EF4-FFF2-40B4-BE49-F238E27FC236}">
                <a16:creationId xmlns:a16="http://schemas.microsoft.com/office/drawing/2014/main" id="{11A3DD20-2D3A-E341-B257-E01874EDB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30525"/>
            <a:ext cx="2809875" cy="785813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50" name="Rectangle 210">
            <a:extLst>
              <a:ext uri="{FF2B5EF4-FFF2-40B4-BE49-F238E27FC236}">
                <a16:creationId xmlns:a16="http://schemas.microsoft.com/office/drawing/2014/main" id="{553BEEF0-822F-794D-B256-5A813D9F5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959100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851" name="Rectangle 211">
            <a:extLst>
              <a:ext uri="{FF2B5EF4-FFF2-40B4-BE49-F238E27FC236}">
                <a16:creationId xmlns:a16="http://schemas.microsoft.com/office/drawing/2014/main" id="{F8BD5C04-F18F-604E-A176-5C7678764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00413"/>
            <a:ext cx="2809875" cy="698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M_valE=10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M_dstE=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</a:p>
        </p:txBody>
      </p:sp>
      <p:sp>
        <p:nvSpPr>
          <p:cNvPr id="31852" name="Rectangle 209">
            <a:extLst>
              <a:ext uri="{FF2B5EF4-FFF2-40B4-BE49-F238E27FC236}">
                <a16:creationId xmlns:a16="http://schemas.microsoft.com/office/drawing/2014/main" id="{07767C40-B544-374E-B61D-9873593E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98913"/>
            <a:ext cx="2809875" cy="1030287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1853" name="Rectangle 210">
            <a:extLst>
              <a:ext uri="{FF2B5EF4-FFF2-40B4-BE49-F238E27FC236}">
                <a16:creationId xmlns:a16="http://schemas.microsoft.com/office/drawing/2014/main" id="{034F909C-8FCA-B343-90A8-AB2271D2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4038600"/>
            <a:ext cx="129063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Execute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854" name="Rectangle 211">
            <a:extLst>
              <a:ext uri="{FF2B5EF4-FFF2-40B4-BE49-F238E27FC236}">
                <a16:creationId xmlns:a16="http://schemas.microsoft.com/office/drawing/2014/main" id="{125C7EED-19E2-B942-A8BB-802A7CB3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3400"/>
            <a:ext cx="2809875" cy="685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e_valE</a:t>
            </a:r>
            <a:r>
              <a:rPr lang="en-US" altLang="zh-CN" sz="16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0+3=3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E_dstE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400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endParaRPr lang="en-US" altLang="zh-CN" sz="2400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855" name="Rectangle 211">
            <a:extLst>
              <a:ext uri="{FF2B5EF4-FFF2-40B4-BE49-F238E27FC236}">
                <a16:creationId xmlns:a16="http://schemas.microsoft.com/office/drawing/2014/main" id="{F40FEFA2-D9A9-2142-B39A-A9349743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32488"/>
            <a:ext cx="2667000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M_valE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=10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val←e_valE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=3</a:t>
            </a:r>
          </a:p>
        </p:txBody>
      </p:sp>
      <p:sp>
        <p:nvSpPr>
          <p:cNvPr id="31856" name="Freeform 118">
            <a:extLst>
              <a:ext uri="{FF2B5EF4-FFF2-40B4-BE49-F238E27FC236}">
                <a16:creationId xmlns:a16="http://schemas.microsoft.com/office/drawing/2014/main" id="{1CCE320E-83F9-4E41-9EC8-E9E3FEE88174}"/>
              </a:ext>
            </a:extLst>
          </p:cNvPr>
          <p:cNvSpPr>
            <a:spLocks/>
          </p:cNvSpPr>
          <p:nvPr/>
        </p:nvSpPr>
        <p:spPr bwMode="auto">
          <a:xfrm>
            <a:off x="6838950" y="4514850"/>
            <a:ext cx="1695450" cy="1885950"/>
          </a:xfrm>
          <a:custGeom>
            <a:avLst/>
            <a:gdLst>
              <a:gd name="T0" fmla="*/ 0 w 2522482"/>
              <a:gd name="T1" fmla="*/ 0 h 1702676"/>
              <a:gd name="T2" fmla="*/ 2317 w 2522482"/>
              <a:gd name="T3" fmla="*/ 2958744 h 1702676"/>
              <a:gd name="T4" fmla="*/ 2022 w 2522482"/>
              <a:gd name="T5" fmla="*/ 7352031 h 1702676"/>
              <a:gd name="T6" fmla="*/ 2941 w 2522482"/>
              <a:gd name="T7" fmla="*/ 9683169 h 17026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22482" h="1702676">
                <a:moveTo>
                  <a:pt x="0" y="0"/>
                </a:moveTo>
                <a:cubicBezTo>
                  <a:pt x="848710" y="152400"/>
                  <a:pt x="1697421" y="304800"/>
                  <a:pt x="1986455" y="520262"/>
                </a:cubicBezTo>
                <a:cubicBezTo>
                  <a:pt x="2275489" y="735724"/>
                  <a:pt x="1644869" y="1095703"/>
                  <a:pt x="1734207" y="1292772"/>
                </a:cubicBezTo>
                <a:cubicBezTo>
                  <a:pt x="1823545" y="1489841"/>
                  <a:pt x="2173013" y="1596258"/>
                  <a:pt x="2522482" y="17026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1857" name="Freeform 1">
            <a:extLst>
              <a:ext uri="{FF2B5EF4-FFF2-40B4-BE49-F238E27FC236}">
                <a16:creationId xmlns:a16="http://schemas.microsoft.com/office/drawing/2014/main" id="{E1A3B164-CB9E-834C-A7A6-D751C8340744}"/>
              </a:ext>
            </a:extLst>
          </p:cNvPr>
          <p:cNvSpPr>
            <a:spLocks/>
          </p:cNvSpPr>
          <p:nvPr/>
        </p:nvSpPr>
        <p:spPr bwMode="auto">
          <a:xfrm>
            <a:off x="6319838" y="3327400"/>
            <a:ext cx="2470150" cy="2568575"/>
          </a:xfrm>
          <a:custGeom>
            <a:avLst/>
            <a:gdLst>
              <a:gd name="T0" fmla="*/ 0 w 2470552"/>
              <a:gd name="T1" fmla="*/ 140709 h 2568822"/>
              <a:gd name="T2" fmla="*/ 2295780 w 2470552"/>
              <a:gd name="T3" fmla="*/ 266641 h 2568822"/>
              <a:gd name="T4" fmla="*/ 2327229 w 2470552"/>
              <a:gd name="T5" fmla="*/ 2564870 h 25688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70552" h="2568822">
                <a:moveTo>
                  <a:pt x="0" y="140933"/>
                </a:moveTo>
                <a:cubicBezTo>
                  <a:pt x="956441" y="1671"/>
                  <a:pt x="1912882" y="-137591"/>
                  <a:pt x="2301765" y="267057"/>
                </a:cubicBezTo>
                <a:cubicBezTo>
                  <a:pt x="2690648" y="671705"/>
                  <a:pt x="2278117" y="2187822"/>
                  <a:pt x="2333296" y="256882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1858" name="Rectangle 3">
            <a:extLst>
              <a:ext uri="{FF2B5EF4-FFF2-40B4-BE49-F238E27FC236}">
                <a16:creationId xmlns:a16="http://schemas.microsoft.com/office/drawing/2014/main" id="{38A944A5-2694-EE42-BD58-E5DBEBA9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45085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edx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Generated by ALU during previous cycle</a:t>
            </a:r>
          </a:p>
          <a:p>
            <a:pPr lvl="1"/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Forward from M stage as 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endParaRPr lang="en-US" altLang="zh-CN" sz="2000" b="0" dirty="0">
              <a:solidFill>
                <a:srgbClr val="00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eax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Value just generated by ALU</a:t>
            </a:r>
          </a:p>
          <a:p>
            <a:pPr lvl="1"/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Forward from E stage as 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B2F68FFA-EE6A-A540-AB70-26B6EC2F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B27F47-AE14-CA44-BEA1-DC598D76051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AF6D6C2-E970-BB42-A747-C21459537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Bypass Paths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E7F398B-27AB-8145-98D3-AC2FAA71B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484505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Decode Stage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Forwarding logic selects </a:t>
            </a:r>
            <a:r>
              <a:rPr lang="en-US" altLang="zh-CN" dirty="0" err="1">
                <a:ea typeface="宋体" panose="02010600030101010101" pitchFamily="2" charset="-122"/>
              </a:rPr>
              <a:t>valA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ea typeface="宋体" panose="02010600030101010101" pitchFamily="2" charset="-122"/>
              </a:rPr>
              <a:t>valB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Normally from register file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Forwarding: get </a:t>
            </a:r>
            <a:r>
              <a:rPr lang="en-US" altLang="zh-CN" dirty="0" err="1">
                <a:ea typeface="宋体" panose="02010600030101010101" pitchFamily="2" charset="-122"/>
              </a:rPr>
              <a:t>valA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 err="1">
                <a:ea typeface="宋体" panose="02010600030101010101" pitchFamily="2" charset="-122"/>
              </a:rPr>
              <a:t>valB</a:t>
            </a:r>
            <a:r>
              <a:rPr lang="en-US" altLang="zh-CN" dirty="0">
                <a:ea typeface="宋体" panose="02010600030101010101" pitchFamily="2" charset="-122"/>
              </a:rPr>
              <a:t> from later pipeline stage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Forwarding Sources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Execute: </a:t>
            </a:r>
            <a:r>
              <a:rPr lang="en-US" altLang="zh-CN" dirty="0" err="1">
                <a:ea typeface="宋体" panose="02010600030101010101" pitchFamily="2" charset="-122"/>
              </a:rPr>
              <a:t>valE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Memory: </a:t>
            </a:r>
            <a:r>
              <a:rPr lang="en-US" altLang="zh-CN" dirty="0" err="1">
                <a:ea typeface="宋体" panose="02010600030101010101" pitchFamily="2" charset="-122"/>
              </a:rPr>
              <a:t>valE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valM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 back: </a:t>
            </a:r>
            <a:r>
              <a:rPr lang="en-US" altLang="zh-CN" dirty="0" err="1">
                <a:ea typeface="宋体" panose="02010600030101010101" pitchFamily="2" charset="-122"/>
              </a:rPr>
              <a:t>valE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valM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F13C3BF-AF24-9849-B262-894C490B8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305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pic>
        <p:nvPicPr>
          <p:cNvPr id="35843" name="Picture 120" descr="Z:\3.Teaching\sjtu\ICS\site-ics\slides\PIPE.png">
            <a:extLst>
              <a:ext uri="{FF2B5EF4-FFF2-40B4-BE49-F238E27FC236}">
                <a16:creationId xmlns:a16="http://schemas.microsoft.com/office/drawing/2014/main" id="{4B2D53CC-9149-D148-A725-5761E13C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6200"/>
            <a:ext cx="8113713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矩形 1">
            <a:extLst>
              <a:ext uri="{FF2B5EF4-FFF2-40B4-BE49-F238E27FC236}">
                <a16:creationId xmlns:a16="http://schemas.microsoft.com/office/drawing/2014/main" id="{15930441-AB37-064D-9263-C1FE91B0E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3797300"/>
            <a:ext cx="812800" cy="609600"/>
          </a:xfrm>
          <a:prstGeom prst="rect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45" name="矩形 4">
            <a:extLst>
              <a:ext uri="{FF2B5EF4-FFF2-40B4-BE49-F238E27FC236}">
                <a16:creationId xmlns:a16="http://schemas.microsoft.com/office/drawing/2014/main" id="{B46CE557-C0C2-404E-A846-C40875298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3797300"/>
            <a:ext cx="812800" cy="609600"/>
          </a:xfrm>
          <a:prstGeom prst="rect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46" name="矩形 5">
            <a:extLst>
              <a:ext uri="{FF2B5EF4-FFF2-40B4-BE49-F238E27FC236}">
                <a16:creationId xmlns:a16="http://schemas.microsoft.com/office/drawing/2014/main" id="{488F82B6-E1EB-2047-9DBB-9B085F318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55963"/>
            <a:ext cx="990600" cy="2111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F5A420B8-65AB-D34D-B977-16B4EE31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BC1620-C5E5-894F-B347-6549E24D70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BD7154B-BACC-D440-A410-EFC641EAC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 Problem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5D53822D-886D-D741-A32D-52677FA7F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There is an instruction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What happens if the value needed by %</a:t>
            </a:r>
            <a:r>
              <a:rPr lang="en-US" altLang="zh-CN" dirty="0" err="1">
                <a:ea typeface="宋体" panose="02010600030101010101" pitchFamily="2" charset="-122"/>
              </a:rPr>
              <a:t>rbx</a:t>
            </a:r>
            <a:r>
              <a:rPr lang="en-US" altLang="zh-CN" dirty="0">
                <a:ea typeface="宋体" panose="02010600030101010101" pitchFamily="2" charset="-122"/>
              </a:rPr>
              <a:t> exists at several previous stages?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irmovq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$1, %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irmovq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$2, %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8C398B28-6854-DB4C-8C4A-B8B68904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7440FA-3337-4D41-8A9F-AFE4900E1B1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A7F62FB-0885-DB4C-B5E8-3C96BB81F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16963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Limitation of Forwarding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C608AB7-512B-BB4D-9170-0675D663B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313738" cy="57150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#demo-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luh.ys</a:t>
            </a:r>
            <a:endParaRPr lang="en-US" altLang="zh-CN" sz="2000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0x000: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irmovq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$128, %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rdx</a:t>
            </a:r>
            <a:endParaRPr lang="en-US" altLang="zh-CN" sz="2000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0x00a: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irmovq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$3, %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rcx</a:t>
            </a:r>
            <a:endParaRPr lang="en-US" altLang="zh-CN" sz="2000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0x014: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rmmovq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%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rcx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, 0(%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rdx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0x01e: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irmovq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$10, </a:t>
            </a:r>
            <a:r>
              <a:rPr lang="en-US" altLang="zh-CN" sz="2000" b="1" dirty="0">
                <a:solidFill>
                  <a:srgbClr val="0099FF"/>
                </a:solidFill>
                <a:latin typeface="Courier New" pitchFamily="49" charset="0"/>
                <a:ea typeface="宋体" pitchFamily="2" charset="-122"/>
              </a:rPr>
              <a:t>%</a:t>
            </a:r>
            <a:r>
              <a:rPr lang="en-US" altLang="zh-CN" sz="2000" b="1" dirty="0" err="1">
                <a:solidFill>
                  <a:srgbClr val="0099FF"/>
                </a:solidFill>
                <a:latin typeface="Courier New" pitchFamily="49" charset="0"/>
                <a:ea typeface="宋体" pitchFamily="2" charset="-122"/>
              </a:rPr>
              <a:t>rbx</a:t>
            </a:r>
            <a:endParaRPr lang="en-US" altLang="zh-CN" sz="2000" b="1" dirty="0">
              <a:solidFill>
                <a:srgbClr val="0099FF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#Load %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rax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0x028: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mrmovq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0(%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rdx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),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%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rax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#Use %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rax</a:t>
            </a:r>
            <a:endParaRPr lang="en-US" altLang="zh-CN" sz="2000" b="1" dirty="0">
              <a:solidFill>
                <a:srgbClr val="00B05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0x032: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addq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99FF"/>
                </a:solidFill>
                <a:latin typeface="Courier New" pitchFamily="49" charset="0"/>
                <a:ea typeface="宋体" pitchFamily="2" charset="-122"/>
              </a:rPr>
              <a:t>%</a:t>
            </a:r>
            <a:r>
              <a:rPr lang="en-US" altLang="zh-CN" sz="2000" b="1" dirty="0" err="1">
                <a:solidFill>
                  <a:srgbClr val="0099FF"/>
                </a:solidFill>
                <a:latin typeface="Courier New" pitchFamily="49" charset="0"/>
                <a:ea typeface="宋体" pitchFamily="2" charset="-122"/>
              </a:rPr>
              <a:t>rbx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%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rax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0x034: halt</a:t>
            </a:r>
            <a:endParaRPr lang="en-US" altLang="zh-CN" sz="800" dirty="0"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altLang="zh-CN" sz="800" dirty="0"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altLang="zh-CN" sz="800" dirty="0"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altLang="zh-CN" sz="8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Load-use dependency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Value needed by end of </a:t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D stage in cycle 7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Value read from memory </a:t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in M stage of cycle 8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39941" name="Line 4">
            <a:extLst>
              <a:ext uri="{FF2B5EF4-FFF2-40B4-BE49-F238E27FC236}">
                <a16:creationId xmlns:a16="http://schemas.microsoft.com/office/drawing/2014/main" id="{FF7EC2C0-402B-3B4E-B3E8-927F12D824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8125" y="3009900"/>
            <a:ext cx="2808288" cy="671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9942" name="Line 5">
            <a:extLst>
              <a:ext uri="{FF2B5EF4-FFF2-40B4-BE49-F238E27FC236}">
                <a16:creationId xmlns:a16="http://schemas.microsoft.com/office/drawing/2014/main" id="{04FD4917-7EDD-C446-AB19-CC04B9E164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6525" y="3009900"/>
            <a:ext cx="781050" cy="671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9943" name="Line 6">
            <a:extLst>
              <a:ext uri="{FF2B5EF4-FFF2-40B4-BE49-F238E27FC236}">
                <a16:creationId xmlns:a16="http://schemas.microsoft.com/office/drawing/2014/main" id="{FC873A02-2BBF-2448-AEA7-6FADF4014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3009900"/>
            <a:ext cx="1465262" cy="671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39944" name="Group 84">
            <a:extLst>
              <a:ext uri="{FF2B5EF4-FFF2-40B4-BE49-F238E27FC236}">
                <a16:creationId xmlns:a16="http://schemas.microsoft.com/office/drawing/2014/main" id="{FA34E676-7E40-BC43-AA0F-D33D31C74D3C}"/>
              </a:ext>
            </a:extLst>
          </p:cNvPr>
          <p:cNvGrpSpPr>
            <a:grpSpLocks/>
          </p:cNvGrpSpPr>
          <p:nvPr/>
        </p:nvGrpSpPr>
        <p:grpSpPr bwMode="auto">
          <a:xfrm>
            <a:off x="4386263" y="742950"/>
            <a:ext cx="4529137" cy="2306638"/>
            <a:chOff x="2354" y="529"/>
            <a:chExt cx="2853" cy="1453"/>
          </a:xfrm>
        </p:grpSpPr>
        <p:sp>
          <p:nvSpPr>
            <p:cNvPr id="39962" name="Rectangle 85">
              <a:extLst>
                <a:ext uri="{FF2B5EF4-FFF2-40B4-BE49-F238E27FC236}">
                  <a16:creationId xmlns:a16="http://schemas.microsoft.com/office/drawing/2014/main" id="{8558E19B-A02F-A349-9625-153CFE94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529"/>
              <a:ext cx="259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63" name="Rectangle 86">
              <a:extLst>
                <a:ext uri="{FF2B5EF4-FFF2-40B4-BE49-F238E27FC236}">
                  <a16:creationId xmlns:a16="http://schemas.microsoft.com/office/drawing/2014/main" id="{91022A5D-AEF1-3E46-B11B-D4FD98226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569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64" name="Rectangle 87">
              <a:extLst>
                <a:ext uri="{FF2B5EF4-FFF2-40B4-BE49-F238E27FC236}">
                  <a16:creationId xmlns:a16="http://schemas.microsoft.com/office/drawing/2014/main" id="{0202AB7C-38C3-834D-BF78-CB80BF32A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529"/>
              <a:ext cx="259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65" name="Rectangle 88">
              <a:extLst>
                <a:ext uri="{FF2B5EF4-FFF2-40B4-BE49-F238E27FC236}">
                  <a16:creationId xmlns:a16="http://schemas.microsoft.com/office/drawing/2014/main" id="{2EDC6510-0D43-D644-8099-309C8055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569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66" name="Rectangle 89">
              <a:extLst>
                <a:ext uri="{FF2B5EF4-FFF2-40B4-BE49-F238E27FC236}">
                  <a16:creationId xmlns:a16="http://schemas.microsoft.com/office/drawing/2014/main" id="{A08BF8F9-4F9F-9040-A8CF-558B94DEA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529"/>
              <a:ext cx="260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67" name="Rectangle 90">
              <a:extLst>
                <a:ext uri="{FF2B5EF4-FFF2-40B4-BE49-F238E27FC236}">
                  <a16:creationId xmlns:a16="http://schemas.microsoft.com/office/drawing/2014/main" id="{1FD5A11C-0E3E-874A-8C2B-98F8AD3B1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569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68" name="Rectangle 91">
              <a:extLst>
                <a:ext uri="{FF2B5EF4-FFF2-40B4-BE49-F238E27FC236}">
                  <a16:creationId xmlns:a16="http://schemas.microsoft.com/office/drawing/2014/main" id="{23C19BD3-B560-C541-8751-0F2FCF862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529"/>
              <a:ext cx="259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69" name="Rectangle 92">
              <a:extLst>
                <a:ext uri="{FF2B5EF4-FFF2-40B4-BE49-F238E27FC236}">
                  <a16:creationId xmlns:a16="http://schemas.microsoft.com/office/drawing/2014/main" id="{250859A2-02B3-0443-9D37-698A29084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569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4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70" name="Rectangle 93">
              <a:extLst>
                <a:ext uri="{FF2B5EF4-FFF2-40B4-BE49-F238E27FC236}">
                  <a16:creationId xmlns:a16="http://schemas.microsoft.com/office/drawing/2014/main" id="{5F0F9E79-90C6-E247-8284-28AD6391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529"/>
              <a:ext cx="259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71" name="Rectangle 94">
              <a:extLst>
                <a:ext uri="{FF2B5EF4-FFF2-40B4-BE49-F238E27FC236}">
                  <a16:creationId xmlns:a16="http://schemas.microsoft.com/office/drawing/2014/main" id="{25920CA5-6E16-ED42-A8B7-1B1E65200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569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5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72" name="Rectangle 95">
              <a:extLst>
                <a:ext uri="{FF2B5EF4-FFF2-40B4-BE49-F238E27FC236}">
                  <a16:creationId xmlns:a16="http://schemas.microsoft.com/office/drawing/2014/main" id="{46E6DABE-2C26-034B-BEDD-7FF2BCD87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529"/>
              <a:ext cx="260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73" name="Rectangle 96">
              <a:extLst>
                <a:ext uri="{FF2B5EF4-FFF2-40B4-BE49-F238E27FC236}">
                  <a16:creationId xmlns:a16="http://schemas.microsoft.com/office/drawing/2014/main" id="{5E8CCAF9-5156-504F-9BE9-3CF84ADAA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569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6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74" name="Rectangle 97">
              <a:extLst>
                <a:ext uri="{FF2B5EF4-FFF2-40B4-BE49-F238E27FC236}">
                  <a16:creationId xmlns:a16="http://schemas.microsoft.com/office/drawing/2014/main" id="{BE65370D-3F75-FB4C-A804-EEB98990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529"/>
              <a:ext cx="259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75" name="Rectangle 98">
              <a:extLst>
                <a:ext uri="{FF2B5EF4-FFF2-40B4-BE49-F238E27FC236}">
                  <a16:creationId xmlns:a16="http://schemas.microsoft.com/office/drawing/2014/main" id="{3E86A2EA-13D6-9B42-9199-31D4DD06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569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7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76" name="Rectangle 99">
              <a:extLst>
                <a:ext uri="{FF2B5EF4-FFF2-40B4-BE49-F238E27FC236}">
                  <a16:creationId xmlns:a16="http://schemas.microsoft.com/office/drawing/2014/main" id="{E4C46BAC-661F-4C46-80F4-BC824773A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529"/>
              <a:ext cx="259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77" name="Rectangle 100">
              <a:extLst>
                <a:ext uri="{FF2B5EF4-FFF2-40B4-BE49-F238E27FC236}">
                  <a16:creationId xmlns:a16="http://schemas.microsoft.com/office/drawing/2014/main" id="{3A0D78BB-DC1B-234B-83D4-819D481FC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569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8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78" name="Rectangle 101">
              <a:extLst>
                <a:ext uri="{FF2B5EF4-FFF2-40B4-BE49-F238E27FC236}">
                  <a16:creationId xmlns:a16="http://schemas.microsoft.com/office/drawing/2014/main" id="{903EE855-9555-9140-94E0-280C6DF6B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529"/>
              <a:ext cx="259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79" name="Rectangle 102">
              <a:extLst>
                <a:ext uri="{FF2B5EF4-FFF2-40B4-BE49-F238E27FC236}">
                  <a16:creationId xmlns:a16="http://schemas.microsoft.com/office/drawing/2014/main" id="{9F34230E-D0D0-844E-B544-992D1BB25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569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9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80" name="Rectangle 103">
              <a:extLst>
                <a:ext uri="{FF2B5EF4-FFF2-40B4-BE49-F238E27FC236}">
                  <a16:creationId xmlns:a16="http://schemas.microsoft.com/office/drawing/2014/main" id="{16B63591-4B97-8640-AA7A-227552D1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745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81" name="Rectangle 104">
              <a:extLst>
                <a:ext uri="{FF2B5EF4-FFF2-40B4-BE49-F238E27FC236}">
                  <a16:creationId xmlns:a16="http://schemas.microsoft.com/office/drawing/2014/main" id="{5124017C-40C9-B247-8F72-7C95C21D2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70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82" name="Rectangle 105">
              <a:extLst>
                <a:ext uri="{FF2B5EF4-FFF2-40B4-BE49-F238E27FC236}">
                  <a16:creationId xmlns:a16="http://schemas.microsoft.com/office/drawing/2014/main" id="{39FDEC72-82C6-BE4A-9A80-BFE28E991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745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83" name="Rectangle 106">
              <a:extLst>
                <a:ext uri="{FF2B5EF4-FFF2-40B4-BE49-F238E27FC236}">
                  <a16:creationId xmlns:a16="http://schemas.microsoft.com/office/drawing/2014/main" id="{E9E6D7F6-F56B-F049-BB1D-B468B999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" y="77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84" name="Rectangle 107">
              <a:extLst>
                <a:ext uri="{FF2B5EF4-FFF2-40B4-BE49-F238E27FC236}">
                  <a16:creationId xmlns:a16="http://schemas.microsoft.com/office/drawing/2014/main" id="{6BBDA2E4-E59A-9249-8C12-7BB40D950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745"/>
              <a:ext cx="261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85" name="Rectangle 108">
              <a:extLst>
                <a:ext uri="{FF2B5EF4-FFF2-40B4-BE49-F238E27FC236}">
                  <a16:creationId xmlns:a16="http://schemas.microsoft.com/office/drawing/2014/main" id="{12BFA227-E9BC-C945-A75D-284C01EC7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770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86" name="Rectangle 109">
              <a:extLst>
                <a:ext uri="{FF2B5EF4-FFF2-40B4-BE49-F238E27FC236}">
                  <a16:creationId xmlns:a16="http://schemas.microsoft.com/office/drawing/2014/main" id="{15D69295-86CE-994E-B567-7265A638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745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87" name="Rectangle 110">
              <a:extLst>
                <a:ext uri="{FF2B5EF4-FFF2-40B4-BE49-F238E27FC236}">
                  <a16:creationId xmlns:a16="http://schemas.microsoft.com/office/drawing/2014/main" id="{7A041C54-B0F4-734A-BA7B-55FB16CBE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770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88" name="Rectangle 111">
              <a:extLst>
                <a:ext uri="{FF2B5EF4-FFF2-40B4-BE49-F238E27FC236}">
                  <a16:creationId xmlns:a16="http://schemas.microsoft.com/office/drawing/2014/main" id="{5622F74D-171E-2146-89E5-34B5AB3F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918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89" name="Rectangle 112">
              <a:extLst>
                <a:ext uri="{FF2B5EF4-FFF2-40B4-BE49-F238E27FC236}">
                  <a16:creationId xmlns:a16="http://schemas.microsoft.com/office/drawing/2014/main" id="{103E8F33-9D88-F643-A2A9-D27EC4563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943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90" name="Rectangle 113">
              <a:extLst>
                <a:ext uri="{FF2B5EF4-FFF2-40B4-BE49-F238E27FC236}">
                  <a16:creationId xmlns:a16="http://schemas.microsoft.com/office/drawing/2014/main" id="{D1A95B6E-ADC0-764A-8C73-03BB1B1B0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918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91" name="Rectangle 114">
              <a:extLst>
                <a:ext uri="{FF2B5EF4-FFF2-40B4-BE49-F238E27FC236}">
                  <a16:creationId xmlns:a16="http://schemas.microsoft.com/office/drawing/2014/main" id="{A8AD1AC3-E8A3-7946-ADE0-A803FADD7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943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92" name="Rectangle 115">
              <a:extLst>
                <a:ext uri="{FF2B5EF4-FFF2-40B4-BE49-F238E27FC236}">
                  <a16:creationId xmlns:a16="http://schemas.microsoft.com/office/drawing/2014/main" id="{FF193A6A-A49E-4B4F-99AD-65DD7A7A2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918"/>
              <a:ext cx="261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93" name="Rectangle 116">
              <a:extLst>
                <a:ext uri="{FF2B5EF4-FFF2-40B4-BE49-F238E27FC236}">
                  <a16:creationId xmlns:a16="http://schemas.microsoft.com/office/drawing/2014/main" id="{BADAD002-FA2A-BB4F-8D1B-12213DF2D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943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94" name="Rectangle 117">
              <a:extLst>
                <a:ext uri="{FF2B5EF4-FFF2-40B4-BE49-F238E27FC236}">
                  <a16:creationId xmlns:a16="http://schemas.microsoft.com/office/drawing/2014/main" id="{D47C6D93-E8C9-5B44-8306-0305DC17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918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95" name="Rectangle 118">
              <a:extLst>
                <a:ext uri="{FF2B5EF4-FFF2-40B4-BE49-F238E27FC236}">
                  <a16:creationId xmlns:a16="http://schemas.microsoft.com/office/drawing/2014/main" id="{228F031C-1263-1944-8C21-861F13DB7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9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96" name="Rectangle 119">
              <a:extLst>
                <a:ext uri="{FF2B5EF4-FFF2-40B4-BE49-F238E27FC236}">
                  <a16:creationId xmlns:a16="http://schemas.microsoft.com/office/drawing/2014/main" id="{6DEEBD85-B587-2747-8080-568355FFC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918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97" name="Rectangle 120">
              <a:extLst>
                <a:ext uri="{FF2B5EF4-FFF2-40B4-BE49-F238E27FC236}">
                  <a16:creationId xmlns:a16="http://schemas.microsoft.com/office/drawing/2014/main" id="{AD0B356F-F055-844B-9868-BCF05BC1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943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98" name="Rectangle 121">
              <a:extLst>
                <a:ext uri="{FF2B5EF4-FFF2-40B4-BE49-F238E27FC236}">
                  <a16:creationId xmlns:a16="http://schemas.microsoft.com/office/drawing/2014/main" id="{6740BD1C-BF53-7F49-95F0-2746DE3E3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745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9999" name="Rectangle 122">
              <a:extLst>
                <a:ext uri="{FF2B5EF4-FFF2-40B4-BE49-F238E27FC236}">
                  <a16:creationId xmlns:a16="http://schemas.microsoft.com/office/drawing/2014/main" id="{2C1B9314-575E-B047-87D0-2644401C9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770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00" name="Rectangle 123">
              <a:extLst>
                <a:ext uri="{FF2B5EF4-FFF2-40B4-BE49-F238E27FC236}">
                  <a16:creationId xmlns:a16="http://schemas.microsoft.com/office/drawing/2014/main" id="{9823C563-BE67-774C-9614-4F4FC941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091"/>
              <a:ext cx="261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01" name="Rectangle 124">
              <a:extLst>
                <a:ext uri="{FF2B5EF4-FFF2-40B4-BE49-F238E27FC236}">
                  <a16:creationId xmlns:a16="http://schemas.microsoft.com/office/drawing/2014/main" id="{3E852B8E-084D-D047-A7C4-DAA9040F3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116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02" name="Rectangle 125">
              <a:extLst>
                <a:ext uri="{FF2B5EF4-FFF2-40B4-BE49-F238E27FC236}">
                  <a16:creationId xmlns:a16="http://schemas.microsoft.com/office/drawing/2014/main" id="{E5CB4E2F-1E64-A14B-97BA-D35C8334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091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03" name="Rectangle 126">
              <a:extLst>
                <a:ext uri="{FF2B5EF4-FFF2-40B4-BE49-F238E27FC236}">
                  <a16:creationId xmlns:a16="http://schemas.microsoft.com/office/drawing/2014/main" id="{017FD75E-447B-1C40-AB5C-40EA551A8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1116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04" name="Rectangle 127">
              <a:extLst>
                <a:ext uri="{FF2B5EF4-FFF2-40B4-BE49-F238E27FC236}">
                  <a16:creationId xmlns:a16="http://schemas.microsoft.com/office/drawing/2014/main" id="{E2292786-9D63-3A4D-B973-FF38ED164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1091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05" name="Rectangle 128">
              <a:extLst>
                <a:ext uri="{FF2B5EF4-FFF2-40B4-BE49-F238E27FC236}">
                  <a16:creationId xmlns:a16="http://schemas.microsoft.com/office/drawing/2014/main" id="{C0697809-CC37-D741-93BD-565D0013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" y="1116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06" name="Rectangle 129">
              <a:extLst>
                <a:ext uri="{FF2B5EF4-FFF2-40B4-BE49-F238E27FC236}">
                  <a16:creationId xmlns:a16="http://schemas.microsoft.com/office/drawing/2014/main" id="{7363564F-3259-EA49-BED9-7F09C1441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091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07" name="Rectangle 130">
              <a:extLst>
                <a:ext uri="{FF2B5EF4-FFF2-40B4-BE49-F238E27FC236}">
                  <a16:creationId xmlns:a16="http://schemas.microsoft.com/office/drawing/2014/main" id="{C90937F7-7D9F-464B-90E8-0203C8FC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116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08" name="Rectangle 131">
              <a:extLst>
                <a:ext uri="{FF2B5EF4-FFF2-40B4-BE49-F238E27FC236}">
                  <a16:creationId xmlns:a16="http://schemas.microsoft.com/office/drawing/2014/main" id="{49AB92BC-B346-0C43-9CC7-076F23752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091"/>
              <a:ext cx="260" cy="174"/>
            </a:xfrm>
            <a:prstGeom prst="rect">
              <a:avLst/>
            </a:prstGeom>
            <a:solidFill>
              <a:srgbClr val="B2B2B2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09" name="Rectangle 132">
              <a:extLst>
                <a:ext uri="{FF2B5EF4-FFF2-40B4-BE49-F238E27FC236}">
                  <a16:creationId xmlns:a16="http://schemas.microsoft.com/office/drawing/2014/main" id="{9C099F67-7C92-C64D-8FAA-B49B3BB78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116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10" name="Rectangle 133">
              <a:extLst>
                <a:ext uri="{FF2B5EF4-FFF2-40B4-BE49-F238E27FC236}">
                  <a16:creationId xmlns:a16="http://schemas.microsoft.com/office/drawing/2014/main" id="{F42B28BD-924E-8748-B0C1-0BBEDFBDD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264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11" name="Rectangle 134">
              <a:extLst>
                <a:ext uri="{FF2B5EF4-FFF2-40B4-BE49-F238E27FC236}">
                  <a16:creationId xmlns:a16="http://schemas.microsoft.com/office/drawing/2014/main" id="{0D3F2EE8-DEFD-5442-8571-B58F4233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289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12" name="Rectangle 135">
              <a:extLst>
                <a:ext uri="{FF2B5EF4-FFF2-40B4-BE49-F238E27FC236}">
                  <a16:creationId xmlns:a16="http://schemas.microsoft.com/office/drawing/2014/main" id="{EC3CE85C-367E-1049-804C-5F87B1996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1264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13" name="Rectangle 136">
              <a:extLst>
                <a:ext uri="{FF2B5EF4-FFF2-40B4-BE49-F238E27FC236}">
                  <a16:creationId xmlns:a16="http://schemas.microsoft.com/office/drawing/2014/main" id="{9BC86612-5F68-5B42-873F-EB9D69D3E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1289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14" name="Rectangle 137">
              <a:extLst>
                <a:ext uri="{FF2B5EF4-FFF2-40B4-BE49-F238E27FC236}">
                  <a16:creationId xmlns:a16="http://schemas.microsoft.com/office/drawing/2014/main" id="{AB75227D-9229-A14A-BE5A-D546382E3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264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15" name="Rectangle 138">
              <a:extLst>
                <a:ext uri="{FF2B5EF4-FFF2-40B4-BE49-F238E27FC236}">
                  <a16:creationId xmlns:a16="http://schemas.microsoft.com/office/drawing/2014/main" id="{344A1B00-9F14-D449-8091-DA4DE27C0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289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16" name="Rectangle 139">
              <a:extLst>
                <a:ext uri="{FF2B5EF4-FFF2-40B4-BE49-F238E27FC236}">
                  <a16:creationId xmlns:a16="http://schemas.microsoft.com/office/drawing/2014/main" id="{4FDBBA8D-9B6F-3448-A0E9-9B6B834EF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264"/>
              <a:ext cx="260" cy="174"/>
            </a:xfrm>
            <a:prstGeom prst="rect">
              <a:avLst/>
            </a:prstGeom>
            <a:solidFill>
              <a:srgbClr val="B2B2B2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17" name="Rectangle 140">
              <a:extLst>
                <a:ext uri="{FF2B5EF4-FFF2-40B4-BE49-F238E27FC236}">
                  <a16:creationId xmlns:a16="http://schemas.microsoft.com/office/drawing/2014/main" id="{0CE8C8BA-72E5-E145-AB9B-D3397EF2C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1289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18" name="Rectangle 141">
              <a:extLst>
                <a:ext uri="{FF2B5EF4-FFF2-40B4-BE49-F238E27FC236}">
                  <a16:creationId xmlns:a16="http://schemas.microsoft.com/office/drawing/2014/main" id="{8D2491E4-5F92-6F4C-A110-A8E21AEAE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1264"/>
              <a:ext cx="260" cy="17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19" name="Rectangle 142">
              <a:extLst>
                <a:ext uri="{FF2B5EF4-FFF2-40B4-BE49-F238E27FC236}">
                  <a16:creationId xmlns:a16="http://schemas.microsoft.com/office/drawing/2014/main" id="{885E10DF-1F15-D24C-BFF9-23615D9C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128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20" name="Rectangle 143">
              <a:extLst>
                <a:ext uri="{FF2B5EF4-FFF2-40B4-BE49-F238E27FC236}">
                  <a16:creationId xmlns:a16="http://schemas.microsoft.com/office/drawing/2014/main" id="{B0A1E615-E43A-794B-A12E-9632B2103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1437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21" name="Rectangle 144">
              <a:extLst>
                <a:ext uri="{FF2B5EF4-FFF2-40B4-BE49-F238E27FC236}">
                  <a16:creationId xmlns:a16="http://schemas.microsoft.com/office/drawing/2014/main" id="{708BB724-C3CE-B041-843B-328BCD862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46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22" name="Rectangle 145">
              <a:extLst>
                <a:ext uri="{FF2B5EF4-FFF2-40B4-BE49-F238E27FC236}">
                  <a16:creationId xmlns:a16="http://schemas.microsoft.com/office/drawing/2014/main" id="{A1867615-19DD-D94E-92DB-D7E1E6EC6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437"/>
              <a:ext cx="260" cy="17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23" name="Rectangle 146">
              <a:extLst>
                <a:ext uri="{FF2B5EF4-FFF2-40B4-BE49-F238E27FC236}">
                  <a16:creationId xmlns:a16="http://schemas.microsoft.com/office/drawing/2014/main" id="{B268261B-F0B5-2744-855F-B53725A06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146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24" name="Rectangle 147">
              <a:extLst>
                <a:ext uri="{FF2B5EF4-FFF2-40B4-BE49-F238E27FC236}">
                  <a16:creationId xmlns:a16="http://schemas.microsoft.com/office/drawing/2014/main" id="{EA9DF55F-C988-4046-AC65-520B34698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437"/>
              <a:ext cx="260" cy="174"/>
            </a:xfrm>
            <a:prstGeom prst="rect">
              <a:avLst/>
            </a:prstGeom>
            <a:solidFill>
              <a:srgbClr val="B2B2B2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25" name="Rectangle 148">
              <a:extLst>
                <a:ext uri="{FF2B5EF4-FFF2-40B4-BE49-F238E27FC236}">
                  <a16:creationId xmlns:a16="http://schemas.microsoft.com/office/drawing/2014/main" id="{68F80464-7B42-D042-AB57-8998FD7EA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1462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26" name="Rectangle 149">
              <a:extLst>
                <a:ext uri="{FF2B5EF4-FFF2-40B4-BE49-F238E27FC236}">
                  <a16:creationId xmlns:a16="http://schemas.microsoft.com/office/drawing/2014/main" id="{3189AD45-5980-444C-BD53-A39756720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1437"/>
              <a:ext cx="260" cy="17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27" name="Rectangle 150">
              <a:extLst>
                <a:ext uri="{FF2B5EF4-FFF2-40B4-BE49-F238E27FC236}">
                  <a16:creationId xmlns:a16="http://schemas.microsoft.com/office/drawing/2014/main" id="{0D043710-02E2-B949-88DF-CA84FA349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1462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28" name="Rectangle 151">
              <a:extLst>
                <a:ext uri="{FF2B5EF4-FFF2-40B4-BE49-F238E27FC236}">
                  <a16:creationId xmlns:a16="http://schemas.microsoft.com/office/drawing/2014/main" id="{E7B545EC-4D46-3943-A3AF-1E6342A6A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437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29" name="Rectangle 152">
              <a:extLst>
                <a:ext uri="{FF2B5EF4-FFF2-40B4-BE49-F238E27FC236}">
                  <a16:creationId xmlns:a16="http://schemas.microsoft.com/office/drawing/2014/main" id="{5B038817-1ADE-364A-87C8-D4FA4F08C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1462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30" name="Rectangle 153">
              <a:extLst>
                <a:ext uri="{FF2B5EF4-FFF2-40B4-BE49-F238E27FC236}">
                  <a16:creationId xmlns:a16="http://schemas.microsoft.com/office/drawing/2014/main" id="{3DE22606-2AE1-4A44-96C0-039B7C1C7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1437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31" name="Rectangle 154">
              <a:extLst>
                <a:ext uri="{FF2B5EF4-FFF2-40B4-BE49-F238E27FC236}">
                  <a16:creationId xmlns:a16="http://schemas.microsoft.com/office/drawing/2014/main" id="{2A2A6D22-319A-0D45-89C3-CC9471BE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46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32" name="Rectangle 155">
              <a:extLst>
                <a:ext uri="{FF2B5EF4-FFF2-40B4-BE49-F238E27FC236}">
                  <a16:creationId xmlns:a16="http://schemas.microsoft.com/office/drawing/2014/main" id="{8E66A732-C115-0147-BE34-F9166F5E6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437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33" name="Rectangle 156">
              <a:extLst>
                <a:ext uri="{FF2B5EF4-FFF2-40B4-BE49-F238E27FC236}">
                  <a16:creationId xmlns:a16="http://schemas.microsoft.com/office/drawing/2014/main" id="{71049BE0-FCFF-2D42-84F9-C96C7259F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146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" name="Rectangle 157">
              <a:extLst>
                <a:ext uri="{FF2B5EF4-FFF2-40B4-BE49-F238E27FC236}">
                  <a16:creationId xmlns:a16="http://schemas.microsoft.com/office/drawing/2014/main" id="{46FD8A28-113B-4F41-A04A-F12CE0EFC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437"/>
              <a:ext cx="260" cy="1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 b="0" dirty="0">
                <a:latin typeface="Nanum Myeongjo" panose="02020603020101020101" pitchFamily="18" charset="-127"/>
                <a:ea typeface="宋体" pitchFamily="2" charset="-122"/>
              </a:endParaRPr>
            </a:p>
          </p:txBody>
        </p:sp>
        <p:sp>
          <p:nvSpPr>
            <p:cNvPr id="40035" name="Rectangle 158">
              <a:extLst>
                <a:ext uri="{FF2B5EF4-FFF2-40B4-BE49-F238E27FC236}">
                  <a16:creationId xmlns:a16="http://schemas.microsoft.com/office/drawing/2014/main" id="{7A09881C-7D37-F145-9949-3D24EFB4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1462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36" name="Rectangle 159">
              <a:extLst>
                <a:ext uri="{FF2B5EF4-FFF2-40B4-BE49-F238E27FC236}">
                  <a16:creationId xmlns:a16="http://schemas.microsoft.com/office/drawing/2014/main" id="{EF233ABB-8AB9-7B42-9037-FF6B8FAEC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1437"/>
              <a:ext cx="260" cy="17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37" name="Rectangle 160">
              <a:extLst>
                <a:ext uri="{FF2B5EF4-FFF2-40B4-BE49-F238E27FC236}">
                  <a16:creationId xmlns:a16="http://schemas.microsoft.com/office/drawing/2014/main" id="{12094EB4-CB19-3C46-A90B-0A5C21A46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1462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38" name="Rectangle 161">
              <a:extLst>
                <a:ext uri="{FF2B5EF4-FFF2-40B4-BE49-F238E27FC236}">
                  <a16:creationId xmlns:a16="http://schemas.microsoft.com/office/drawing/2014/main" id="{8B98F699-B010-AE49-9BB3-33A4526E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437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39" name="Rectangle 162">
              <a:extLst>
                <a:ext uri="{FF2B5EF4-FFF2-40B4-BE49-F238E27FC236}">
                  <a16:creationId xmlns:a16="http://schemas.microsoft.com/office/drawing/2014/main" id="{B433ED92-9134-404E-8235-35C83C66E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1462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40" name="Rectangle 163">
              <a:extLst>
                <a:ext uri="{FF2B5EF4-FFF2-40B4-BE49-F238E27FC236}">
                  <a16:creationId xmlns:a16="http://schemas.microsoft.com/office/drawing/2014/main" id="{E2EA94A9-A96F-444D-9EC3-8E18A28A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610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41" name="Rectangle 164">
              <a:extLst>
                <a:ext uri="{FF2B5EF4-FFF2-40B4-BE49-F238E27FC236}">
                  <a16:creationId xmlns:a16="http://schemas.microsoft.com/office/drawing/2014/main" id="{E0F87F8F-F1C2-CC41-AD22-B4BA65EDC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635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42" name="Rectangle 165">
              <a:extLst>
                <a:ext uri="{FF2B5EF4-FFF2-40B4-BE49-F238E27FC236}">
                  <a16:creationId xmlns:a16="http://schemas.microsoft.com/office/drawing/2014/main" id="{42162539-C7C1-E141-A2BF-30CA62BC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610"/>
              <a:ext cx="260" cy="174"/>
            </a:xfrm>
            <a:prstGeom prst="rect">
              <a:avLst/>
            </a:prstGeom>
            <a:solidFill>
              <a:srgbClr val="B2B2B2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43" name="Rectangle 166">
              <a:extLst>
                <a:ext uri="{FF2B5EF4-FFF2-40B4-BE49-F238E27FC236}">
                  <a16:creationId xmlns:a16="http://schemas.microsoft.com/office/drawing/2014/main" id="{2208E56E-BF0E-6E4B-8CC1-C08AED9C6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635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44" name="Rectangle 167">
              <a:extLst>
                <a:ext uri="{FF2B5EF4-FFF2-40B4-BE49-F238E27FC236}">
                  <a16:creationId xmlns:a16="http://schemas.microsoft.com/office/drawing/2014/main" id="{70A7271C-843C-6A44-AF37-BC9EC1A21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1610"/>
              <a:ext cx="260" cy="17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45" name="Rectangle 168">
              <a:extLst>
                <a:ext uri="{FF2B5EF4-FFF2-40B4-BE49-F238E27FC236}">
                  <a16:creationId xmlns:a16="http://schemas.microsoft.com/office/drawing/2014/main" id="{264902C9-E9A0-744B-8414-D0DD1A6EF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635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46" name="Rectangle 169">
              <a:extLst>
                <a:ext uri="{FF2B5EF4-FFF2-40B4-BE49-F238E27FC236}">
                  <a16:creationId xmlns:a16="http://schemas.microsoft.com/office/drawing/2014/main" id="{370F494E-CB94-1F4F-854A-DB243B7F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610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47" name="Rectangle 170">
              <a:extLst>
                <a:ext uri="{FF2B5EF4-FFF2-40B4-BE49-F238E27FC236}">
                  <a16:creationId xmlns:a16="http://schemas.microsoft.com/office/drawing/2014/main" id="{095A48BB-3AEA-A441-BA73-2C0521070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1635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48" name="Rectangle 171">
              <a:extLst>
                <a:ext uri="{FF2B5EF4-FFF2-40B4-BE49-F238E27FC236}">
                  <a16:creationId xmlns:a16="http://schemas.microsoft.com/office/drawing/2014/main" id="{0BEDA667-CCBC-FA41-B682-F3F7488DA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1610"/>
              <a:ext cx="261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49" name="Rectangle 172">
              <a:extLst>
                <a:ext uri="{FF2B5EF4-FFF2-40B4-BE49-F238E27FC236}">
                  <a16:creationId xmlns:a16="http://schemas.microsoft.com/office/drawing/2014/main" id="{EECD60D8-AFBC-3042-93D2-E937F19E4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635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50" name="Rectangle 173">
              <a:extLst>
                <a:ext uri="{FF2B5EF4-FFF2-40B4-BE49-F238E27FC236}">
                  <a16:creationId xmlns:a16="http://schemas.microsoft.com/office/drawing/2014/main" id="{D560DA34-0A73-F84D-8ABD-C9D1FB54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529"/>
              <a:ext cx="260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51" name="Rectangle 174">
              <a:extLst>
                <a:ext uri="{FF2B5EF4-FFF2-40B4-BE49-F238E27FC236}">
                  <a16:creationId xmlns:a16="http://schemas.microsoft.com/office/drawing/2014/main" id="{F320933B-6389-DC4D-BDF7-1F72ACC08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569"/>
              <a:ext cx="1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10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52" name="Rectangle 175">
              <a:extLst>
                <a:ext uri="{FF2B5EF4-FFF2-40B4-BE49-F238E27FC236}">
                  <a16:creationId xmlns:a16="http://schemas.microsoft.com/office/drawing/2014/main" id="{8D0A045D-F438-1B49-B6B6-A7E6FD142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783"/>
              <a:ext cx="260" cy="174"/>
            </a:xfrm>
            <a:prstGeom prst="rect">
              <a:avLst/>
            </a:prstGeom>
            <a:solidFill>
              <a:srgbClr val="B2B2B2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53" name="Rectangle 176">
              <a:extLst>
                <a:ext uri="{FF2B5EF4-FFF2-40B4-BE49-F238E27FC236}">
                  <a16:creationId xmlns:a16="http://schemas.microsoft.com/office/drawing/2014/main" id="{DB778C5D-F6C4-6B4E-BB4B-D429BAB8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1808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54" name="Rectangle 177">
              <a:extLst>
                <a:ext uri="{FF2B5EF4-FFF2-40B4-BE49-F238E27FC236}">
                  <a16:creationId xmlns:a16="http://schemas.microsoft.com/office/drawing/2014/main" id="{1AFCB14A-21A8-7943-9757-939AEA861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1783"/>
              <a:ext cx="260" cy="17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55" name="Rectangle 178">
              <a:extLst>
                <a:ext uri="{FF2B5EF4-FFF2-40B4-BE49-F238E27FC236}">
                  <a16:creationId xmlns:a16="http://schemas.microsoft.com/office/drawing/2014/main" id="{D5557A29-DC4E-4A4F-A690-2B7290603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808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56" name="Rectangle 179">
              <a:extLst>
                <a:ext uri="{FF2B5EF4-FFF2-40B4-BE49-F238E27FC236}">
                  <a16:creationId xmlns:a16="http://schemas.microsoft.com/office/drawing/2014/main" id="{1B3F22D2-EC97-F141-A82C-DCE93C391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783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57" name="Rectangle 180">
              <a:extLst>
                <a:ext uri="{FF2B5EF4-FFF2-40B4-BE49-F238E27FC236}">
                  <a16:creationId xmlns:a16="http://schemas.microsoft.com/office/drawing/2014/main" id="{FBF7832B-247E-4C4C-941B-3E152488E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1808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58" name="Rectangle 181">
              <a:extLst>
                <a:ext uri="{FF2B5EF4-FFF2-40B4-BE49-F238E27FC236}">
                  <a16:creationId xmlns:a16="http://schemas.microsoft.com/office/drawing/2014/main" id="{1E11C002-0099-D544-A46F-A31838738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1783"/>
              <a:ext cx="261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59" name="Rectangle 182">
              <a:extLst>
                <a:ext uri="{FF2B5EF4-FFF2-40B4-BE49-F238E27FC236}">
                  <a16:creationId xmlns:a16="http://schemas.microsoft.com/office/drawing/2014/main" id="{7670AB93-B83E-4447-A9BD-26D0D220D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08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60" name="Rectangle 183">
              <a:extLst>
                <a:ext uri="{FF2B5EF4-FFF2-40B4-BE49-F238E27FC236}">
                  <a16:creationId xmlns:a16="http://schemas.microsoft.com/office/drawing/2014/main" id="{F22B77CD-C190-D846-936F-B0B4B068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" y="1783"/>
              <a:ext cx="260" cy="17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61" name="Rectangle 184">
              <a:extLst>
                <a:ext uri="{FF2B5EF4-FFF2-40B4-BE49-F238E27FC236}">
                  <a16:creationId xmlns:a16="http://schemas.microsoft.com/office/drawing/2014/main" id="{3047D674-7E47-1743-9B47-C4A8A41F1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1808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62" name="Rectangle 185">
              <a:extLst>
                <a:ext uri="{FF2B5EF4-FFF2-40B4-BE49-F238E27FC236}">
                  <a16:creationId xmlns:a16="http://schemas.microsoft.com/office/drawing/2014/main" id="{896C2F1A-5074-0B43-A72F-47462559A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" y="529"/>
              <a:ext cx="259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0063" name="Rectangle 186">
              <a:extLst>
                <a:ext uri="{FF2B5EF4-FFF2-40B4-BE49-F238E27FC236}">
                  <a16:creationId xmlns:a16="http://schemas.microsoft.com/office/drawing/2014/main" id="{60745E36-4106-4B4B-A83A-61235CD9E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569"/>
              <a:ext cx="1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11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188" name="Rectangle 181">
            <a:extLst>
              <a:ext uri="{FF2B5EF4-FFF2-40B4-BE49-F238E27FC236}">
                <a16:creationId xmlns:a16="http://schemas.microsoft.com/office/drawing/2014/main" id="{ABE401BC-B009-3946-AFEC-30B8E9B34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3681413"/>
            <a:ext cx="2439988" cy="7667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39946" name="Rectangle 209">
            <a:extLst>
              <a:ext uri="{FF2B5EF4-FFF2-40B4-BE49-F238E27FC236}">
                <a16:creationId xmlns:a16="http://schemas.microsoft.com/office/drawing/2014/main" id="{D1F5F8BC-0EE2-B145-8023-2D04AA91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3681413"/>
            <a:ext cx="2657475" cy="101282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47" name="Rectangle 210">
            <a:extLst>
              <a:ext uri="{FF2B5EF4-FFF2-40B4-BE49-F238E27FC236}">
                <a16:creationId xmlns:a16="http://schemas.microsoft.com/office/drawing/2014/main" id="{0955B95D-1DD9-B24C-9728-9E8CEB26A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3733800"/>
            <a:ext cx="1106487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9948" name="Rectangle 182">
            <a:extLst>
              <a:ext uri="{FF2B5EF4-FFF2-40B4-BE49-F238E27FC236}">
                <a16:creationId xmlns:a16="http://schemas.microsoft.com/office/drawing/2014/main" id="{0152B594-17CE-C946-B0FC-733CA4C2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5388"/>
            <a:ext cx="11064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9949" name="Rectangle 183">
            <a:extLst>
              <a:ext uri="{FF2B5EF4-FFF2-40B4-BE49-F238E27FC236}">
                <a16:creationId xmlns:a16="http://schemas.microsoft.com/office/drawing/2014/main" id="{323D9F90-1499-B343-AC73-213DEBD2B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4051300"/>
            <a:ext cx="2438400" cy="6429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M_dstE=%rbx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M_valE=10</a:t>
            </a:r>
          </a:p>
        </p:txBody>
      </p:sp>
      <p:sp>
        <p:nvSpPr>
          <p:cNvPr id="39950" name="Rectangle 231">
            <a:extLst>
              <a:ext uri="{FF2B5EF4-FFF2-40B4-BE49-F238E27FC236}">
                <a16:creationId xmlns:a16="http://schemas.microsoft.com/office/drawing/2014/main" id="{426DC589-DDBF-C04F-BF30-EECCF5AF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3381375"/>
            <a:ext cx="896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7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9951" name="Rectangle 259">
            <a:extLst>
              <a:ext uri="{FF2B5EF4-FFF2-40B4-BE49-F238E27FC236}">
                <a16:creationId xmlns:a16="http://schemas.microsoft.com/office/drawing/2014/main" id="{DEA482B6-459B-DF4A-A7B8-475D49485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3352800"/>
            <a:ext cx="896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8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360" name="Rectangle 209">
            <a:extLst>
              <a:ext uri="{FF2B5EF4-FFF2-40B4-BE49-F238E27FC236}">
                <a16:creationId xmlns:a16="http://schemas.microsoft.com/office/drawing/2014/main" id="{E0B3D371-3AB9-FF45-80AE-7FA73D6C2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5106988"/>
            <a:ext cx="2438400" cy="104616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39953" name="Rectangle 210">
            <a:extLst>
              <a:ext uri="{FF2B5EF4-FFF2-40B4-BE49-F238E27FC236}">
                <a16:creationId xmlns:a16="http://schemas.microsoft.com/office/drawing/2014/main" id="{D1F39673-633B-3845-A251-667F3E51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5135563"/>
            <a:ext cx="11064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9954" name="Rectangle 211">
            <a:extLst>
              <a:ext uri="{FF2B5EF4-FFF2-40B4-BE49-F238E27FC236}">
                <a16:creationId xmlns:a16="http://schemas.microsoft.com/office/drawing/2014/main" id="{A06E7B3B-7220-3443-81FD-89062C83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5476875"/>
            <a:ext cx="2438400" cy="6953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valA</a:t>
            </a:r>
            <a:r>
              <a:rPr lang="en-US" altLang="zh-CN" sz="16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M_valM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valB</a:t>
            </a:r>
            <a:r>
              <a:rPr lang="en-US" altLang="zh-CN" sz="16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]=0</a:t>
            </a:r>
          </a:p>
        </p:txBody>
      </p:sp>
      <p:sp>
        <p:nvSpPr>
          <p:cNvPr id="39955" name="Rectangle 183">
            <a:extLst>
              <a:ext uri="{FF2B5EF4-FFF2-40B4-BE49-F238E27FC236}">
                <a16:creationId xmlns:a16="http://schemas.microsoft.com/office/drawing/2014/main" id="{D3FC351F-5E33-BE43-BE54-C31E9E27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4051300"/>
            <a:ext cx="2657475" cy="6429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M_dstM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m_valM</a:t>
            </a:r>
            <a:r>
              <a:rPr lang="en-US" altLang="zh-CN" sz="16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←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M[128]=3</a:t>
            </a:r>
          </a:p>
        </p:txBody>
      </p:sp>
      <p:sp>
        <p:nvSpPr>
          <p:cNvPr id="39956" name="Freeform 1">
            <a:extLst>
              <a:ext uri="{FF2B5EF4-FFF2-40B4-BE49-F238E27FC236}">
                <a16:creationId xmlns:a16="http://schemas.microsoft.com/office/drawing/2014/main" id="{CB1BE51E-1D2F-D745-8BA4-52F7213AEE78}"/>
              </a:ext>
            </a:extLst>
          </p:cNvPr>
          <p:cNvSpPr>
            <a:spLocks/>
          </p:cNvSpPr>
          <p:nvPr/>
        </p:nvSpPr>
        <p:spPr bwMode="auto">
          <a:xfrm>
            <a:off x="5607050" y="4386263"/>
            <a:ext cx="711200" cy="1139825"/>
          </a:xfrm>
          <a:custGeom>
            <a:avLst/>
            <a:gdLst>
              <a:gd name="T0" fmla="*/ 0 w 710426"/>
              <a:gd name="T1" fmla="*/ 99308 h 1139802"/>
              <a:gd name="T2" fmla="*/ 528830 w 710426"/>
              <a:gd name="T3" fmla="*/ 67762 h 1139802"/>
              <a:gd name="T4" fmla="*/ 721131 w 710426"/>
              <a:gd name="T5" fmla="*/ 872058 h 1139802"/>
              <a:gd name="T6" fmla="*/ 608956 w 710426"/>
              <a:gd name="T7" fmla="*/ 1140147 h 11398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0426" h="1139802">
                <a:moveTo>
                  <a:pt x="0" y="99278"/>
                </a:moveTo>
                <a:cubicBezTo>
                  <a:pt x="201010" y="19136"/>
                  <a:pt x="402021" y="-61005"/>
                  <a:pt x="520262" y="67747"/>
                </a:cubicBezTo>
                <a:cubicBezTo>
                  <a:pt x="638503" y="196499"/>
                  <a:pt x="696310" y="693112"/>
                  <a:pt x="709448" y="871788"/>
                </a:cubicBezTo>
                <a:cubicBezTo>
                  <a:pt x="722586" y="1050464"/>
                  <a:pt x="599090" y="1139802"/>
                  <a:pt x="599090" y="113980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39957" name="Straight Arrow Connector 3">
            <a:extLst>
              <a:ext uri="{FF2B5EF4-FFF2-40B4-BE49-F238E27FC236}">
                <a16:creationId xmlns:a16="http://schemas.microsoft.com/office/drawing/2014/main" id="{2EAB770A-A70D-E84B-A7D5-CC4D8CA7951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11913" y="5619750"/>
            <a:ext cx="531812" cy="3270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8" name="Rectangle 9">
            <a:extLst>
              <a:ext uri="{FF2B5EF4-FFF2-40B4-BE49-F238E27FC236}">
                <a16:creationId xmlns:a16="http://schemas.microsoft.com/office/drawing/2014/main" id="{A54023B9-5D38-B248-978B-5D4BE851C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5441950"/>
            <a:ext cx="569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i="1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Error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59" name="Rectangle 82">
            <a:extLst>
              <a:ext uri="{FF2B5EF4-FFF2-40B4-BE49-F238E27FC236}">
                <a16:creationId xmlns:a16="http://schemas.microsoft.com/office/drawing/2014/main" id="{E18188BD-E886-9C49-BC69-3D2AB783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25988"/>
            <a:ext cx="809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60" name="Rectangle 82">
            <a:extLst>
              <a:ext uri="{FF2B5EF4-FFF2-40B4-BE49-F238E27FC236}">
                <a16:creationId xmlns:a16="http://schemas.microsoft.com/office/drawing/2014/main" id="{9980845D-4171-9947-BBE1-F8E3E4305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78388"/>
            <a:ext cx="809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9961" name="Line 5">
            <a:extLst>
              <a:ext uri="{FF2B5EF4-FFF2-40B4-BE49-F238E27FC236}">
                <a16:creationId xmlns:a16="http://schemas.microsoft.com/office/drawing/2014/main" id="{0BE2FE25-E64F-8545-AD4E-E76707875F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6525" y="3657600"/>
            <a:ext cx="0" cy="25146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3">
            <a:extLst>
              <a:ext uri="{FF2B5EF4-FFF2-40B4-BE49-F238E27FC236}">
                <a16:creationId xmlns:a16="http://schemas.microsoft.com/office/drawing/2014/main" id="{1BE20DD6-9B51-444C-B195-C5B895B2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5807075" cy="5018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#demo-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luh.ys</a:t>
            </a:r>
            <a:endParaRPr lang="en-US" altLang="zh-CN" sz="2000" b="0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0x000: 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irmovq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$128, %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rdx</a:t>
            </a:r>
            <a:endParaRPr lang="en-US" altLang="zh-CN" sz="2000" b="0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0x00a: 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irmovq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$3, %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rcx</a:t>
            </a:r>
            <a:endParaRPr lang="en-US" altLang="zh-CN" sz="2000" b="0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0x014: 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rmmovq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%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ecx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0(%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rdx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0x01e: 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irmovq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$10, 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%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rbx</a:t>
            </a: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#Load %</a:t>
            </a:r>
            <a:r>
              <a:rPr lang="en-US" altLang="zh-CN" sz="2000" kern="0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rax</a:t>
            </a:r>
            <a:endParaRPr lang="en-US" altLang="zh-CN" sz="2000" kern="0" dirty="0">
              <a:solidFill>
                <a:srgbClr val="00B05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0x028: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mrmovq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0(%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rdx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), </a:t>
            </a:r>
            <a:r>
              <a:rPr lang="en-US" altLang="zh-CN" sz="2000" kern="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%</a:t>
            </a:r>
            <a:r>
              <a:rPr lang="en-US" altLang="zh-CN" sz="2000" kern="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rax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#Use %</a:t>
            </a:r>
            <a:r>
              <a:rPr lang="en-US" altLang="zh-CN" sz="2000" kern="0" dirty="0" err="1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rax</a:t>
            </a:r>
            <a:endParaRPr lang="en-US" altLang="zh-CN" sz="2000" kern="0" dirty="0">
              <a:solidFill>
                <a:srgbClr val="00B05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0x032: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addq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%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rbx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2000" kern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</a:rPr>
              <a:t>%</a:t>
            </a:r>
            <a:r>
              <a:rPr lang="en-US" altLang="zh-CN" sz="2000" kern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</a:rPr>
              <a:t>rax</a:t>
            </a: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0x034: halt</a:t>
            </a:r>
            <a:endParaRPr lang="en-US" altLang="zh-CN" sz="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altLang="zh-CN" sz="800" b="0" dirty="0">
              <a:latin typeface="Nanum Myeongjo" panose="02020603020101020101" pitchFamily="18" charset="-127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altLang="zh-CN" sz="800" b="0" dirty="0">
              <a:latin typeface="Nanum Myeongjo" panose="02020603020101020101" pitchFamily="18" charset="-127"/>
              <a:ea typeface="宋体" pitchFamily="2" charset="-122"/>
            </a:endParaRPr>
          </a:p>
          <a:p>
            <a:pPr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itchFamily="2" charset="-122"/>
              </a:rPr>
              <a:t>Stall using instruction for one cycle</a:t>
            </a:r>
          </a:p>
          <a:p>
            <a:pPr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itchFamily="2" charset="-122"/>
              </a:rPr>
              <a:t>Can then pick up loaded value by forwarding from memory</a:t>
            </a:r>
            <a:endParaRPr lang="en-US" altLang="zh-CN" sz="800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0CEE33F3-EECE-854E-9918-13F28617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FFC44-849D-9644-B3D6-483960294B0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8" name="Line 172">
            <a:extLst>
              <a:ext uri="{FF2B5EF4-FFF2-40B4-BE49-F238E27FC236}">
                <a16:creationId xmlns:a16="http://schemas.microsoft.com/office/drawing/2014/main" id="{80F61036-AE64-B844-98F3-12A1C3685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100" y="3014663"/>
            <a:ext cx="1009650" cy="414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1989" name="Line 173">
            <a:extLst>
              <a:ext uri="{FF2B5EF4-FFF2-40B4-BE49-F238E27FC236}">
                <a16:creationId xmlns:a16="http://schemas.microsoft.com/office/drawing/2014/main" id="{6F86D807-733B-944B-BBDB-2C9CC89BB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014663"/>
            <a:ext cx="1266825" cy="4365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41990" name="Group 3">
            <a:extLst>
              <a:ext uri="{FF2B5EF4-FFF2-40B4-BE49-F238E27FC236}">
                <a16:creationId xmlns:a16="http://schemas.microsoft.com/office/drawing/2014/main" id="{0D472595-8B65-CC40-B9D5-9F12E52A8875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609600"/>
            <a:ext cx="4675187" cy="2457451"/>
            <a:chOff x="2253" y="433"/>
            <a:chExt cx="2945" cy="1548"/>
          </a:xfrm>
        </p:grpSpPr>
        <p:sp>
          <p:nvSpPr>
            <p:cNvPr id="42005" name="Rectangle 4">
              <a:extLst>
                <a:ext uri="{FF2B5EF4-FFF2-40B4-BE49-F238E27FC236}">
                  <a16:creationId xmlns:a16="http://schemas.microsoft.com/office/drawing/2014/main" id="{7DD32D93-E39F-C044-9CCF-AFEAB42D9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433"/>
              <a:ext cx="246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06" name="Rectangle 5">
              <a:extLst>
                <a:ext uri="{FF2B5EF4-FFF2-40B4-BE49-F238E27FC236}">
                  <a16:creationId xmlns:a16="http://schemas.microsoft.com/office/drawing/2014/main" id="{286A74F4-96B5-7444-BCB8-86C374AD5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" y="471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07" name="Rectangle 6">
              <a:extLst>
                <a:ext uri="{FF2B5EF4-FFF2-40B4-BE49-F238E27FC236}">
                  <a16:creationId xmlns:a16="http://schemas.microsoft.com/office/drawing/2014/main" id="{FDB04876-3C62-0940-9BAB-F9E157F66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433"/>
              <a:ext cx="245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08" name="Rectangle 7">
              <a:extLst>
                <a:ext uri="{FF2B5EF4-FFF2-40B4-BE49-F238E27FC236}">
                  <a16:creationId xmlns:a16="http://schemas.microsoft.com/office/drawing/2014/main" id="{150A6865-F4A6-AD4E-BA57-7BECD2D9F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471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09" name="Rectangle 8">
              <a:extLst>
                <a:ext uri="{FF2B5EF4-FFF2-40B4-BE49-F238E27FC236}">
                  <a16:creationId xmlns:a16="http://schemas.microsoft.com/office/drawing/2014/main" id="{6D66AFA3-95FE-B044-B11F-9A8866C2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433"/>
              <a:ext cx="245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10" name="Rectangle 9">
              <a:extLst>
                <a:ext uri="{FF2B5EF4-FFF2-40B4-BE49-F238E27FC236}">
                  <a16:creationId xmlns:a16="http://schemas.microsoft.com/office/drawing/2014/main" id="{5482B6CE-B2E2-1549-97DB-BBF8D66A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471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11" name="Rectangle 10">
              <a:extLst>
                <a:ext uri="{FF2B5EF4-FFF2-40B4-BE49-F238E27FC236}">
                  <a16:creationId xmlns:a16="http://schemas.microsoft.com/office/drawing/2014/main" id="{2C57A15A-027A-B947-A20F-A9827DECF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433"/>
              <a:ext cx="245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12" name="Rectangle 11">
              <a:extLst>
                <a:ext uri="{FF2B5EF4-FFF2-40B4-BE49-F238E27FC236}">
                  <a16:creationId xmlns:a16="http://schemas.microsoft.com/office/drawing/2014/main" id="{2659B878-2EFB-D142-9BF8-C21BB368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471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4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13" name="Rectangle 12">
              <a:extLst>
                <a:ext uri="{FF2B5EF4-FFF2-40B4-BE49-F238E27FC236}">
                  <a16:creationId xmlns:a16="http://schemas.microsoft.com/office/drawing/2014/main" id="{D7B79344-06A3-034D-830E-57EAD4AD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433"/>
              <a:ext cx="246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14" name="Rectangle 13">
              <a:extLst>
                <a:ext uri="{FF2B5EF4-FFF2-40B4-BE49-F238E27FC236}">
                  <a16:creationId xmlns:a16="http://schemas.microsoft.com/office/drawing/2014/main" id="{1B35D6CF-DBDE-2441-96C6-440731B2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471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5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15" name="Rectangle 14">
              <a:extLst>
                <a:ext uri="{FF2B5EF4-FFF2-40B4-BE49-F238E27FC236}">
                  <a16:creationId xmlns:a16="http://schemas.microsoft.com/office/drawing/2014/main" id="{15A1A465-2B9C-FF49-8288-8DDC542E7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433"/>
              <a:ext cx="245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16" name="Rectangle 15">
              <a:extLst>
                <a:ext uri="{FF2B5EF4-FFF2-40B4-BE49-F238E27FC236}">
                  <a16:creationId xmlns:a16="http://schemas.microsoft.com/office/drawing/2014/main" id="{631B0AF9-38DA-414E-9D16-5F210CD87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471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6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17" name="Rectangle 16">
              <a:extLst>
                <a:ext uri="{FF2B5EF4-FFF2-40B4-BE49-F238E27FC236}">
                  <a16:creationId xmlns:a16="http://schemas.microsoft.com/office/drawing/2014/main" id="{190AEC9B-B658-F344-9DAC-D4087AACC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433"/>
              <a:ext cx="245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18" name="Rectangle 17">
              <a:extLst>
                <a:ext uri="{FF2B5EF4-FFF2-40B4-BE49-F238E27FC236}">
                  <a16:creationId xmlns:a16="http://schemas.microsoft.com/office/drawing/2014/main" id="{72D6FDFB-ED41-DB44-9091-6B346283C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471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7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19" name="Rectangle 18">
              <a:extLst>
                <a:ext uri="{FF2B5EF4-FFF2-40B4-BE49-F238E27FC236}">
                  <a16:creationId xmlns:a16="http://schemas.microsoft.com/office/drawing/2014/main" id="{6D4AF780-A939-6842-B272-5646C777B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433"/>
              <a:ext cx="246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20" name="Rectangle 19">
              <a:extLst>
                <a:ext uri="{FF2B5EF4-FFF2-40B4-BE49-F238E27FC236}">
                  <a16:creationId xmlns:a16="http://schemas.microsoft.com/office/drawing/2014/main" id="{93E3713E-7CA8-E346-A888-A21244100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471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8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21" name="Rectangle 20">
              <a:extLst>
                <a:ext uri="{FF2B5EF4-FFF2-40B4-BE49-F238E27FC236}">
                  <a16:creationId xmlns:a16="http://schemas.microsoft.com/office/drawing/2014/main" id="{73AC2BE3-3F42-6C42-AA54-2BC156749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433"/>
              <a:ext cx="245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22" name="Rectangle 21">
              <a:extLst>
                <a:ext uri="{FF2B5EF4-FFF2-40B4-BE49-F238E27FC236}">
                  <a16:creationId xmlns:a16="http://schemas.microsoft.com/office/drawing/2014/main" id="{9C7E48F5-AEB0-4246-80B7-9322D1CA6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471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9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23" name="Rectangle 22">
              <a:extLst>
                <a:ext uri="{FF2B5EF4-FFF2-40B4-BE49-F238E27FC236}">
                  <a16:creationId xmlns:a16="http://schemas.microsoft.com/office/drawing/2014/main" id="{04F88168-3138-4949-9861-4936BA11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24" name="Rectangle 23">
              <a:extLst>
                <a:ext uri="{FF2B5EF4-FFF2-40B4-BE49-F238E27FC236}">
                  <a16:creationId xmlns:a16="http://schemas.microsoft.com/office/drawing/2014/main" id="{2025E9F1-CCD1-4743-9AA6-A1732A81D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661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25" name="Rectangle 24">
              <a:extLst>
                <a:ext uri="{FF2B5EF4-FFF2-40B4-BE49-F238E27FC236}">
                  <a16:creationId xmlns:a16="http://schemas.microsoft.com/office/drawing/2014/main" id="{E2BAE3DF-2A08-F345-B54A-1BCB69D5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26" name="Rectangle 25">
              <a:extLst>
                <a:ext uri="{FF2B5EF4-FFF2-40B4-BE49-F238E27FC236}">
                  <a16:creationId xmlns:a16="http://schemas.microsoft.com/office/drawing/2014/main" id="{AC968039-86CB-FC44-91C8-CA9BE2C2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661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27" name="Rectangle 26">
              <a:extLst>
                <a:ext uri="{FF2B5EF4-FFF2-40B4-BE49-F238E27FC236}">
                  <a16:creationId xmlns:a16="http://schemas.microsoft.com/office/drawing/2014/main" id="{C423091F-1085-894F-90A1-435777132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28" name="Rectangle 27">
              <a:extLst>
                <a:ext uri="{FF2B5EF4-FFF2-40B4-BE49-F238E27FC236}">
                  <a16:creationId xmlns:a16="http://schemas.microsoft.com/office/drawing/2014/main" id="{BA72011B-B9AF-3446-856F-456C261B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661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29" name="Rectangle 28">
              <a:extLst>
                <a:ext uri="{FF2B5EF4-FFF2-40B4-BE49-F238E27FC236}">
                  <a16:creationId xmlns:a16="http://schemas.microsoft.com/office/drawing/2014/main" id="{360FC717-5734-7B41-9471-9BB13FC76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30" name="Rectangle 29">
              <a:extLst>
                <a:ext uri="{FF2B5EF4-FFF2-40B4-BE49-F238E27FC236}">
                  <a16:creationId xmlns:a16="http://schemas.microsoft.com/office/drawing/2014/main" id="{894ABBF9-FAFE-0642-86A0-3A86F1DC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661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31" name="Rectangle 30">
              <a:extLst>
                <a:ext uri="{FF2B5EF4-FFF2-40B4-BE49-F238E27FC236}">
                  <a16:creationId xmlns:a16="http://schemas.microsoft.com/office/drawing/2014/main" id="{4D29CE53-B67B-4B48-8AA9-C60CE24EB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32" name="Rectangle 31">
              <a:extLst>
                <a:ext uri="{FF2B5EF4-FFF2-40B4-BE49-F238E27FC236}">
                  <a16:creationId xmlns:a16="http://schemas.microsoft.com/office/drawing/2014/main" id="{EADDEA8E-7E57-C34A-9B1E-CBC4975CF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825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33" name="Rectangle 32">
              <a:extLst>
                <a:ext uri="{FF2B5EF4-FFF2-40B4-BE49-F238E27FC236}">
                  <a16:creationId xmlns:a16="http://schemas.microsoft.com/office/drawing/2014/main" id="{AAA91C36-A758-5841-A55E-A6119D96D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34" name="Rectangle 33">
              <a:extLst>
                <a:ext uri="{FF2B5EF4-FFF2-40B4-BE49-F238E27FC236}">
                  <a16:creationId xmlns:a16="http://schemas.microsoft.com/office/drawing/2014/main" id="{BE1A385F-6318-6846-9CDA-E81E43F2F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661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35" name="Rectangle 34">
              <a:extLst>
                <a:ext uri="{FF2B5EF4-FFF2-40B4-BE49-F238E27FC236}">
                  <a16:creationId xmlns:a16="http://schemas.microsoft.com/office/drawing/2014/main" id="{D60BB4F9-90F6-7349-8739-FF3C0B22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36" name="Rectangle 35">
              <a:extLst>
                <a:ext uri="{FF2B5EF4-FFF2-40B4-BE49-F238E27FC236}">
                  <a16:creationId xmlns:a16="http://schemas.microsoft.com/office/drawing/2014/main" id="{23D91C0C-BAF6-504C-9E52-E9D6976D7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661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37" name="Rectangle 36">
              <a:extLst>
                <a:ext uri="{FF2B5EF4-FFF2-40B4-BE49-F238E27FC236}">
                  <a16:creationId xmlns:a16="http://schemas.microsoft.com/office/drawing/2014/main" id="{EE1A23CB-A0E6-9D4A-BB29-9016089F3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38" name="Rectangle 37">
              <a:extLst>
                <a:ext uri="{FF2B5EF4-FFF2-40B4-BE49-F238E27FC236}">
                  <a16:creationId xmlns:a16="http://schemas.microsoft.com/office/drawing/2014/main" id="{62D8DB43-8658-7A4E-92DB-DE6353578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661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39" name="Rectangle 38">
              <a:extLst>
                <a:ext uri="{FF2B5EF4-FFF2-40B4-BE49-F238E27FC236}">
                  <a16:creationId xmlns:a16="http://schemas.microsoft.com/office/drawing/2014/main" id="{92DE9EF8-AFD2-1A4D-B6C2-7070DBE64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40" name="Rectangle 39">
              <a:extLst>
                <a:ext uri="{FF2B5EF4-FFF2-40B4-BE49-F238E27FC236}">
                  <a16:creationId xmlns:a16="http://schemas.microsoft.com/office/drawing/2014/main" id="{D70694B1-F239-8147-A898-04F658BB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661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41" name="Rectangle 40">
              <a:extLst>
                <a:ext uri="{FF2B5EF4-FFF2-40B4-BE49-F238E27FC236}">
                  <a16:creationId xmlns:a16="http://schemas.microsoft.com/office/drawing/2014/main" id="{9A992183-9522-AE49-8D25-E78EFE1CE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42" name="Rectangle 41">
              <a:extLst>
                <a:ext uri="{FF2B5EF4-FFF2-40B4-BE49-F238E27FC236}">
                  <a16:creationId xmlns:a16="http://schemas.microsoft.com/office/drawing/2014/main" id="{8E308810-5910-BD4C-8427-F1959A0C6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825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43" name="Rectangle 42">
              <a:extLst>
                <a:ext uri="{FF2B5EF4-FFF2-40B4-BE49-F238E27FC236}">
                  <a16:creationId xmlns:a16="http://schemas.microsoft.com/office/drawing/2014/main" id="{65CCF748-F265-6E4F-9907-2D849344E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44" name="Rectangle 43">
              <a:extLst>
                <a:ext uri="{FF2B5EF4-FFF2-40B4-BE49-F238E27FC236}">
                  <a16:creationId xmlns:a16="http://schemas.microsoft.com/office/drawing/2014/main" id="{3C5C50D0-B54F-9C4B-BE6E-1E1D3A296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825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45" name="Rectangle 44">
              <a:extLst>
                <a:ext uri="{FF2B5EF4-FFF2-40B4-BE49-F238E27FC236}">
                  <a16:creationId xmlns:a16="http://schemas.microsoft.com/office/drawing/2014/main" id="{F8303009-E7E3-D348-9763-6FB86D2EB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46" name="Rectangle 45">
              <a:extLst>
                <a:ext uri="{FF2B5EF4-FFF2-40B4-BE49-F238E27FC236}">
                  <a16:creationId xmlns:a16="http://schemas.microsoft.com/office/drawing/2014/main" id="{526116F6-ABE3-C244-8D92-F4E57A7B1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825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47" name="Rectangle 46">
              <a:extLst>
                <a:ext uri="{FF2B5EF4-FFF2-40B4-BE49-F238E27FC236}">
                  <a16:creationId xmlns:a16="http://schemas.microsoft.com/office/drawing/2014/main" id="{3967D1C9-0290-4049-B4C9-E502C240B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48" name="Rectangle 47">
              <a:extLst>
                <a:ext uri="{FF2B5EF4-FFF2-40B4-BE49-F238E27FC236}">
                  <a16:creationId xmlns:a16="http://schemas.microsoft.com/office/drawing/2014/main" id="{74E25292-83E3-0842-A208-CEA12EB5C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825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49" name="Rectangle 48">
              <a:extLst>
                <a:ext uri="{FF2B5EF4-FFF2-40B4-BE49-F238E27FC236}">
                  <a16:creationId xmlns:a16="http://schemas.microsoft.com/office/drawing/2014/main" id="{21A2388E-D98E-3C45-813A-50ABF1FA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801"/>
              <a:ext cx="247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50" name="Rectangle 49">
              <a:extLst>
                <a:ext uri="{FF2B5EF4-FFF2-40B4-BE49-F238E27FC236}">
                  <a16:creationId xmlns:a16="http://schemas.microsoft.com/office/drawing/2014/main" id="{8F7B2C40-AED3-ED45-B388-5DECF1E3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825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51" name="Rectangle 50">
              <a:extLst>
                <a:ext uri="{FF2B5EF4-FFF2-40B4-BE49-F238E27FC236}">
                  <a16:creationId xmlns:a16="http://schemas.microsoft.com/office/drawing/2014/main" id="{30C99807-F592-C944-B6C5-26774ED42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638"/>
              <a:ext cx="247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52" name="Rectangle 51">
              <a:extLst>
                <a:ext uri="{FF2B5EF4-FFF2-40B4-BE49-F238E27FC236}">
                  <a16:creationId xmlns:a16="http://schemas.microsoft.com/office/drawing/2014/main" id="{354458CA-5D84-6B4D-9542-1A02D8128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661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53" name="Rectangle 52">
              <a:extLst>
                <a:ext uri="{FF2B5EF4-FFF2-40B4-BE49-F238E27FC236}">
                  <a16:creationId xmlns:a16="http://schemas.microsoft.com/office/drawing/2014/main" id="{D51E645E-51F1-7140-B805-EA3C88396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54" name="Rectangle 53">
              <a:extLst>
                <a:ext uri="{FF2B5EF4-FFF2-40B4-BE49-F238E27FC236}">
                  <a16:creationId xmlns:a16="http://schemas.microsoft.com/office/drawing/2014/main" id="{0C881594-8F26-3746-A835-EC5420F74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825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55" name="Rectangle 54">
              <a:extLst>
                <a:ext uri="{FF2B5EF4-FFF2-40B4-BE49-F238E27FC236}">
                  <a16:creationId xmlns:a16="http://schemas.microsoft.com/office/drawing/2014/main" id="{B870DFBA-9CDA-3846-8EB2-08F60D3C9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56" name="Rectangle 55">
              <a:extLst>
                <a:ext uri="{FF2B5EF4-FFF2-40B4-BE49-F238E27FC236}">
                  <a16:creationId xmlns:a16="http://schemas.microsoft.com/office/drawing/2014/main" id="{E64C9285-FA6B-5C4C-87FB-23262DEB5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825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57" name="Rectangle 56">
              <a:extLst>
                <a:ext uri="{FF2B5EF4-FFF2-40B4-BE49-F238E27FC236}">
                  <a16:creationId xmlns:a16="http://schemas.microsoft.com/office/drawing/2014/main" id="{879C209A-14BE-354F-A925-4F6C85F4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58" name="Rectangle 57">
              <a:extLst>
                <a:ext uri="{FF2B5EF4-FFF2-40B4-BE49-F238E27FC236}">
                  <a16:creationId xmlns:a16="http://schemas.microsoft.com/office/drawing/2014/main" id="{043179C2-6D9E-DE42-ADAD-C3D2C2AD0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825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59" name="Rectangle 58">
              <a:extLst>
                <a:ext uri="{FF2B5EF4-FFF2-40B4-BE49-F238E27FC236}">
                  <a16:creationId xmlns:a16="http://schemas.microsoft.com/office/drawing/2014/main" id="{040B7169-8449-4B4B-B2EE-26BD17D41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801"/>
              <a:ext cx="247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60" name="Rectangle 59">
              <a:extLst>
                <a:ext uri="{FF2B5EF4-FFF2-40B4-BE49-F238E27FC236}">
                  <a16:creationId xmlns:a16="http://schemas.microsoft.com/office/drawing/2014/main" id="{16D968E1-3A28-D343-AB7F-62971B174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825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61" name="Rectangle 60">
              <a:extLst>
                <a:ext uri="{FF2B5EF4-FFF2-40B4-BE49-F238E27FC236}">
                  <a16:creationId xmlns:a16="http://schemas.microsoft.com/office/drawing/2014/main" id="{1C4F0CD3-FC59-8E41-9B79-29BF3A68B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638"/>
              <a:ext cx="247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62" name="Rectangle 61">
              <a:extLst>
                <a:ext uri="{FF2B5EF4-FFF2-40B4-BE49-F238E27FC236}">
                  <a16:creationId xmlns:a16="http://schemas.microsoft.com/office/drawing/2014/main" id="{D73E7031-BA11-BA41-B364-7811D0EC0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661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63" name="Rectangle 62">
              <a:extLst>
                <a:ext uri="{FF2B5EF4-FFF2-40B4-BE49-F238E27FC236}">
                  <a16:creationId xmlns:a16="http://schemas.microsoft.com/office/drawing/2014/main" id="{24F6DD39-CC47-3D4A-99B4-C4F8561DA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64" name="Rectangle 63">
              <a:extLst>
                <a:ext uri="{FF2B5EF4-FFF2-40B4-BE49-F238E27FC236}">
                  <a16:creationId xmlns:a16="http://schemas.microsoft.com/office/drawing/2014/main" id="{DFC83BF7-4460-724C-BB5D-780DB261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989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65" name="Rectangle 64">
              <a:extLst>
                <a:ext uri="{FF2B5EF4-FFF2-40B4-BE49-F238E27FC236}">
                  <a16:creationId xmlns:a16="http://schemas.microsoft.com/office/drawing/2014/main" id="{BB9E8992-3F40-7040-B63A-FE5C10F6C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66" name="Rectangle 65">
              <a:extLst>
                <a:ext uri="{FF2B5EF4-FFF2-40B4-BE49-F238E27FC236}">
                  <a16:creationId xmlns:a16="http://schemas.microsoft.com/office/drawing/2014/main" id="{FD8675D9-9926-484A-B7A2-664D09820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" y="989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67" name="Rectangle 66">
              <a:extLst>
                <a:ext uri="{FF2B5EF4-FFF2-40B4-BE49-F238E27FC236}">
                  <a16:creationId xmlns:a16="http://schemas.microsoft.com/office/drawing/2014/main" id="{D30D026D-108B-8A4A-9744-A7C49086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965"/>
              <a:ext cx="247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68" name="Rectangle 67">
              <a:extLst>
                <a:ext uri="{FF2B5EF4-FFF2-40B4-BE49-F238E27FC236}">
                  <a16:creationId xmlns:a16="http://schemas.microsoft.com/office/drawing/2014/main" id="{2B11B7AB-75B5-7649-84EE-95B10B2B4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989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69" name="Rectangle 68">
              <a:extLst>
                <a:ext uri="{FF2B5EF4-FFF2-40B4-BE49-F238E27FC236}">
                  <a16:creationId xmlns:a16="http://schemas.microsoft.com/office/drawing/2014/main" id="{727E6BB8-0BCA-964E-98C3-71A78A596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70" name="Rectangle 69">
              <a:extLst>
                <a:ext uri="{FF2B5EF4-FFF2-40B4-BE49-F238E27FC236}">
                  <a16:creationId xmlns:a16="http://schemas.microsoft.com/office/drawing/2014/main" id="{82199598-6F23-1A4A-8311-F6F790F6D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989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71" name="Rectangle 70">
              <a:extLst>
                <a:ext uri="{FF2B5EF4-FFF2-40B4-BE49-F238E27FC236}">
                  <a16:creationId xmlns:a16="http://schemas.microsoft.com/office/drawing/2014/main" id="{3C277D4E-8BF7-4146-AEDD-A9A15F4AF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72" name="Rectangle 71">
              <a:extLst>
                <a:ext uri="{FF2B5EF4-FFF2-40B4-BE49-F238E27FC236}">
                  <a16:creationId xmlns:a16="http://schemas.microsoft.com/office/drawing/2014/main" id="{8C472533-B070-154B-8E04-7979B8C7D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98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73" name="Rectangle 72">
              <a:extLst>
                <a:ext uri="{FF2B5EF4-FFF2-40B4-BE49-F238E27FC236}">
                  <a16:creationId xmlns:a16="http://schemas.microsoft.com/office/drawing/2014/main" id="{1C4C3D68-0F01-7E4A-B674-F09F360E0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74" name="Rectangle 73">
              <a:extLst>
                <a:ext uri="{FF2B5EF4-FFF2-40B4-BE49-F238E27FC236}">
                  <a16:creationId xmlns:a16="http://schemas.microsoft.com/office/drawing/2014/main" id="{B255369F-3BA1-8F41-912F-48AE1281E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989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75" name="Rectangle 74">
              <a:extLst>
                <a:ext uri="{FF2B5EF4-FFF2-40B4-BE49-F238E27FC236}">
                  <a16:creationId xmlns:a16="http://schemas.microsoft.com/office/drawing/2014/main" id="{2582C6F6-A633-9748-917F-3AFEA288B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76" name="Rectangle 75">
              <a:extLst>
                <a:ext uri="{FF2B5EF4-FFF2-40B4-BE49-F238E27FC236}">
                  <a16:creationId xmlns:a16="http://schemas.microsoft.com/office/drawing/2014/main" id="{680AF685-690E-7D4C-8F45-489F60A3A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" y="989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77" name="Rectangle 76">
              <a:extLst>
                <a:ext uri="{FF2B5EF4-FFF2-40B4-BE49-F238E27FC236}">
                  <a16:creationId xmlns:a16="http://schemas.microsoft.com/office/drawing/2014/main" id="{AE5DDF23-532F-AC44-8FC3-61B867A0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965"/>
              <a:ext cx="247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78" name="Rectangle 77">
              <a:extLst>
                <a:ext uri="{FF2B5EF4-FFF2-40B4-BE49-F238E27FC236}">
                  <a16:creationId xmlns:a16="http://schemas.microsoft.com/office/drawing/2014/main" id="{936320FA-C57E-7345-BD3E-ED4530ADF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989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79" name="Rectangle 78">
              <a:extLst>
                <a:ext uri="{FF2B5EF4-FFF2-40B4-BE49-F238E27FC236}">
                  <a16:creationId xmlns:a16="http://schemas.microsoft.com/office/drawing/2014/main" id="{283F3837-9289-844F-9699-426FBC623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80" name="Rectangle 79">
              <a:extLst>
                <a:ext uri="{FF2B5EF4-FFF2-40B4-BE49-F238E27FC236}">
                  <a16:creationId xmlns:a16="http://schemas.microsoft.com/office/drawing/2014/main" id="{1FB5EE53-9342-194E-8D21-130BFE8F3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989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81" name="Rectangle 80">
              <a:extLst>
                <a:ext uri="{FF2B5EF4-FFF2-40B4-BE49-F238E27FC236}">
                  <a16:creationId xmlns:a16="http://schemas.microsoft.com/office/drawing/2014/main" id="{94377634-2F51-CB4E-8806-E6D663290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82" name="Rectangle 81">
              <a:extLst>
                <a:ext uri="{FF2B5EF4-FFF2-40B4-BE49-F238E27FC236}">
                  <a16:creationId xmlns:a16="http://schemas.microsoft.com/office/drawing/2014/main" id="{29E51D2C-A2C0-CA4F-A2B0-652841D1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989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83" name="Rectangle 82">
              <a:extLst>
                <a:ext uri="{FF2B5EF4-FFF2-40B4-BE49-F238E27FC236}">
                  <a16:creationId xmlns:a16="http://schemas.microsoft.com/office/drawing/2014/main" id="{2C4608F8-7168-474C-997C-57529A11F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84" name="Rectangle 83">
              <a:extLst>
                <a:ext uri="{FF2B5EF4-FFF2-40B4-BE49-F238E27FC236}">
                  <a16:creationId xmlns:a16="http://schemas.microsoft.com/office/drawing/2014/main" id="{43459298-D809-1C44-98A0-E2A3AC60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15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85" name="Rectangle 84">
              <a:extLst>
                <a:ext uri="{FF2B5EF4-FFF2-40B4-BE49-F238E27FC236}">
                  <a16:creationId xmlns:a16="http://schemas.microsoft.com/office/drawing/2014/main" id="{AB4C0002-D60D-204D-8BDB-98BE5694F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128"/>
              <a:ext cx="247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86" name="Rectangle 85">
              <a:extLst>
                <a:ext uri="{FF2B5EF4-FFF2-40B4-BE49-F238E27FC236}">
                  <a16:creationId xmlns:a16="http://schemas.microsoft.com/office/drawing/2014/main" id="{94DF41BE-B39F-2041-BA89-BB74B37A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115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87" name="Rectangle 86">
              <a:extLst>
                <a:ext uri="{FF2B5EF4-FFF2-40B4-BE49-F238E27FC236}">
                  <a16:creationId xmlns:a16="http://schemas.microsoft.com/office/drawing/2014/main" id="{DAE5EDBC-7A6D-C44B-8B13-884CA0639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88" name="Rectangle 87">
              <a:extLst>
                <a:ext uri="{FF2B5EF4-FFF2-40B4-BE49-F238E27FC236}">
                  <a16:creationId xmlns:a16="http://schemas.microsoft.com/office/drawing/2014/main" id="{24A4CA9E-90A8-514D-B663-753F50A5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1152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89" name="Rectangle 88">
              <a:extLst>
                <a:ext uri="{FF2B5EF4-FFF2-40B4-BE49-F238E27FC236}">
                  <a16:creationId xmlns:a16="http://schemas.microsoft.com/office/drawing/2014/main" id="{9A3FBCFB-9DAC-CF4A-AEDF-0FB5662B0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0" name="Rectangle 89">
              <a:extLst>
                <a:ext uri="{FF2B5EF4-FFF2-40B4-BE49-F238E27FC236}">
                  <a16:creationId xmlns:a16="http://schemas.microsoft.com/office/drawing/2014/main" id="{BE4871BA-1ACE-7C4B-AA96-00AC32FD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152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1" name="Rectangle 90">
              <a:extLst>
                <a:ext uri="{FF2B5EF4-FFF2-40B4-BE49-F238E27FC236}">
                  <a16:creationId xmlns:a16="http://schemas.microsoft.com/office/drawing/2014/main" id="{2A96C45F-070E-CE46-9A2B-C77059A5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128"/>
              <a:ext cx="246" cy="165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2" name="Rectangle 91">
              <a:extLst>
                <a:ext uri="{FF2B5EF4-FFF2-40B4-BE49-F238E27FC236}">
                  <a16:creationId xmlns:a16="http://schemas.microsoft.com/office/drawing/2014/main" id="{F78E46D7-D1A4-E24D-BEB4-36DAD682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1152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3" name="Rectangle 92">
              <a:extLst>
                <a:ext uri="{FF2B5EF4-FFF2-40B4-BE49-F238E27FC236}">
                  <a16:creationId xmlns:a16="http://schemas.microsoft.com/office/drawing/2014/main" id="{95EA9BF0-CD7E-A642-AE0F-6830CD05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4" name="Rectangle 93">
              <a:extLst>
                <a:ext uri="{FF2B5EF4-FFF2-40B4-BE49-F238E27FC236}">
                  <a16:creationId xmlns:a16="http://schemas.microsoft.com/office/drawing/2014/main" id="{38FCEA4A-6B9A-AE4E-9248-9FDFD65AB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15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5" name="Rectangle 94">
              <a:extLst>
                <a:ext uri="{FF2B5EF4-FFF2-40B4-BE49-F238E27FC236}">
                  <a16:creationId xmlns:a16="http://schemas.microsoft.com/office/drawing/2014/main" id="{5EA8674F-8BFB-3A4A-A0F3-DDE154B18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128"/>
              <a:ext cx="247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6" name="Rectangle 95">
              <a:extLst>
                <a:ext uri="{FF2B5EF4-FFF2-40B4-BE49-F238E27FC236}">
                  <a16:creationId xmlns:a16="http://schemas.microsoft.com/office/drawing/2014/main" id="{8C06EA7E-CA0B-B447-9BDE-F6DAF09EF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115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7" name="Rectangle 96">
              <a:extLst>
                <a:ext uri="{FF2B5EF4-FFF2-40B4-BE49-F238E27FC236}">
                  <a16:creationId xmlns:a16="http://schemas.microsoft.com/office/drawing/2014/main" id="{3796C609-5FFC-0B45-87B8-04F65E104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8" name="Rectangle 97">
              <a:extLst>
                <a:ext uri="{FF2B5EF4-FFF2-40B4-BE49-F238E27FC236}">
                  <a16:creationId xmlns:a16="http://schemas.microsoft.com/office/drawing/2014/main" id="{AAD8AC81-53C0-3E4C-B8FC-CDFFCB2D9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1152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9" name="Rectangle 98">
              <a:extLst>
                <a:ext uri="{FF2B5EF4-FFF2-40B4-BE49-F238E27FC236}">
                  <a16:creationId xmlns:a16="http://schemas.microsoft.com/office/drawing/2014/main" id="{63022CEF-E758-174B-96A7-74878C97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00" name="Rectangle 99">
              <a:extLst>
                <a:ext uri="{FF2B5EF4-FFF2-40B4-BE49-F238E27FC236}">
                  <a16:creationId xmlns:a16="http://schemas.microsoft.com/office/drawing/2014/main" id="{6551E915-8295-0447-9FDC-20B19D860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152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01" name="Rectangle 100">
              <a:extLst>
                <a:ext uri="{FF2B5EF4-FFF2-40B4-BE49-F238E27FC236}">
                  <a16:creationId xmlns:a16="http://schemas.microsoft.com/office/drawing/2014/main" id="{2A35E668-4151-7F42-BEF4-06767CA75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128"/>
              <a:ext cx="246" cy="165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02" name="Rectangle 101">
              <a:extLst>
                <a:ext uri="{FF2B5EF4-FFF2-40B4-BE49-F238E27FC236}">
                  <a16:creationId xmlns:a16="http://schemas.microsoft.com/office/drawing/2014/main" id="{64BC95FA-B135-6D4F-A83F-67D3E2F3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1152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03" name="Rectangle 102">
              <a:extLst>
                <a:ext uri="{FF2B5EF4-FFF2-40B4-BE49-F238E27FC236}">
                  <a16:creationId xmlns:a16="http://schemas.microsoft.com/office/drawing/2014/main" id="{7434EB4E-2FB9-C240-B043-D82902CE3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292"/>
              <a:ext cx="247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04" name="Rectangle 103">
              <a:extLst>
                <a:ext uri="{FF2B5EF4-FFF2-40B4-BE49-F238E27FC236}">
                  <a16:creationId xmlns:a16="http://schemas.microsoft.com/office/drawing/2014/main" id="{002D58A0-C49D-164B-BAB2-353D345F0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316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05" name="Rectangle 104">
              <a:extLst>
                <a:ext uri="{FF2B5EF4-FFF2-40B4-BE49-F238E27FC236}">
                  <a16:creationId xmlns:a16="http://schemas.microsoft.com/office/drawing/2014/main" id="{4B7D249A-3433-E849-96AF-8E4EC6ACE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292"/>
              <a:ext cx="246" cy="165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06" name="Rectangle 105">
              <a:extLst>
                <a:ext uri="{FF2B5EF4-FFF2-40B4-BE49-F238E27FC236}">
                  <a16:creationId xmlns:a16="http://schemas.microsoft.com/office/drawing/2014/main" id="{389C3B93-36B4-DF4E-B726-7C626E4A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1316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07" name="Rectangle 106">
              <a:extLst>
                <a:ext uri="{FF2B5EF4-FFF2-40B4-BE49-F238E27FC236}">
                  <a16:creationId xmlns:a16="http://schemas.microsoft.com/office/drawing/2014/main" id="{5FA18B03-7DF7-3948-8787-57B300062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08" name="Rectangle 107">
              <a:extLst>
                <a:ext uri="{FF2B5EF4-FFF2-40B4-BE49-F238E27FC236}">
                  <a16:creationId xmlns:a16="http://schemas.microsoft.com/office/drawing/2014/main" id="{CFEC80DE-1998-ED48-A8F9-3E509EBCC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316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09" name="Rectangle 108">
              <a:extLst>
                <a:ext uri="{FF2B5EF4-FFF2-40B4-BE49-F238E27FC236}">
                  <a16:creationId xmlns:a16="http://schemas.microsoft.com/office/drawing/2014/main" id="{C112A21A-A864-DD4C-8E60-A64C18B5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10" name="Rectangle 109">
              <a:extLst>
                <a:ext uri="{FF2B5EF4-FFF2-40B4-BE49-F238E27FC236}">
                  <a16:creationId xmlns:a16="http://schemas.microsoft.com/office/drawing/2014/main" id="{CED7BA87-5878-AD44-A154-CE025AD9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316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11" name="Rectangle 110">
              <a:extLst>
                <a:ext uri="{FF2B5EF4-FFF2-40B4-BE49-F238E27FC236}">
                  <a16:creationId xmlns:a16="http://schemas.microsoft.com/office/drawing/2014/main" id="{382B25AD-79E9-BB4D-80F1-07D99106D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292"/>
              <a:ext cx="246" cy="165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12" name="Rectangle 111">
              <a:extLst>
                <a:ext uri="{FF2B5EF4-FFF2-40B4-BE49-F238E27FC236}">
                  <a16:creationId xmlns:a16="http://schemas.microsoft.com/office/drawing/2014/main" id="{402B7C23-8E25-DA42-A637-345E9139A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1316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13" name="Rectangle 112">
              <a:extLst>
                <a:ext uri="{FF2B5EF4-FFF2-40B4-BE49-F238E27FC236}">
                  <a16:creationId xmlns:a16="http://schemas.microsoft.com/office/drawing/2014/main" id="{F3ECDF6C-3FDD-4F4A-B067-BA55C9C2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292"/>
              <a:ext cx="247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14" name="Rectangle 113">
              <a:extLst>
                <a:ext uri="{FF2B5EF4-FFF2-40B4-BE49-F238E27FC236}">
                  <a16:creationId xmlns:a16="http://schemas.microsoft.com/office/drawing/2014/main" id="{2C50AF6F-B379-9542-9698-2BBA1489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316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15" name="Rectangle 114">
              <a:extLst>
                <a:ext uri="{FF2B5EF4-FFF2-40B4-BE49-F238E27FC236}">
                  <a16:creationId xmlns:a16="http://schemas.microsoft.com/office/drawing/2014/main" id="{BFECE517-6F2C-3B4F-A7F1-FC8F3415B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292"/>
              <a:ext cx="246" cy="165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16" name="Rectangle 115">
              <a:extLst>
                <a:ext uri="{FF2B5EF4-FFF2-40B4-BE49-F238E27FC236}">
                  <a16:creationId xmlns:a16="http://schemas.microsoft.com/office/drawing/2014/main" id="{909289E1-2957-1140-A606-C0A616496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1316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17" name="Rectangle 116">
              <a:extLst>
                <a:ext uri="{FF2B5EF4-FFF2-40B4-BE49-F238E27FC236}">
                  <a16:creationId xmlns:a16="http://schemas.microsoft.com/office/drawing/2014/main" id="{85728180-79CD-C045-AA88-D4B78533C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18" name="Rectangle 117">
              <a:extLst>
                <a:ext uri="{FF2B5EF4-FFF2-40B4-BE49-F238E27FC236}">
                  <a16:creationId xmlns:a16="http://schemas.microsoft.com/office/drawing/2014/main" id="{07A7CC47-4E44-F344-B632-CDB0C8682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316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19" name="Rectangle 118">
              <a:extLst>
                <a:ext uri="{FF2B5EF4-FFF2-40B4-BE49-F238E27FC236}">
                  <a16:creationId xmlns:a16="http://schemas.microsoft.com/office/drawing/2014/main" id="{AF74C903-39AB-3B44-85F6-562032861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20" name="Rectangle 119">
              <a:extLst>
                <a:ext uri="{FF2B5EF4-FFF2-40B4-BE49-F238E27FC236}">
                  <a16:creationId xmlns:a16="http://schemas.microsoft.com/office/drawing/2014/main" id="{F2F61297-1193-1043-BF39-406A4F684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316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21" name="Rectangle 120">
              <a:extLst>
                <a:ext uri="{FF2B5EF4-FFF2-40B4-BE49-F238E27FC236}">
                  <a16:creationId xmlns:a16="http://schemas.microsoft.com/office/drawing/2014/main" id="{B9200EA3-E744-C648-9B79-BEBCB664E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292"/>
              <a:ext cx="246" cy="165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22" name="Rectangle 121">
              <a:extLst>
                <a:ext uri="{FF2B5EF4-FFF2-40B4-BE49-F238E27FC236}">
                  <a16:creationId xmlns:a16="http://schemas.microsoft.com/office/drawing/2014/main" id="{5CD66827-7EE6-084B-B8AA-F4E5DA617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1316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23" name="Rectangle 122">
              <a:extLst>
                <a:ext uri="{FF2B5EF4-FFF2-40B4-BE49-F238E27FC236}">
                  <a16:creationId xmlns:a16="http://schemas.microsoft.com/office/drawing/2014/main" id="{819D9E1D-A26F-1142-AB18-9C8C36F94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292"/>
              <a:ext cx="247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24" name="Rectangle 123">
              <a:extLst>
                <a:ext uri="{FF2B5EF4-FFF2-40B4-BE49-F238E27FC236}">
                  <a16:creationId xmlns:a16="http://schemas.microsoft.com/office/drawing/2014/main" id="{24436039-BC64-3F43-BAA0-0D57BBC0F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316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25" name="Rectangle 124">
              <a:extLst>
                <a:ext uri="{FF2B5EF4-FFF2-40B4-BE49-F238E27FC236}">
                  <a16:creationId xmlns:a16="http://schemas.microsoft.com/office/drawing/2014/main" id="{7FAD6406-C5AE-C44D-A132-EB4C4BB59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26" name="Rectangle 125">
              <a:extLst>
                <a:ext uri="{FF2B5EF4-FFF2-40B4-BE49-F238E27FC236}">
                  <a16:creationId xmlns:a16="http://schemas.microsoft.com/office/drawing/2014/main" id="{3C52199D-450D-944C-802C-E193F8E5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1316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27" name="Rectangle 126">
              <a:extLst>
                <a:ext uri="{FF2B5EF4-FFF2-40B4-BE49-F238E27FC236}">
                  <a16:creationId xmlns:a16="http://schemas.microsoft.com/office/drawing/2014/main" id="{0BA25C95-E444-224B-AB4E-A9B5EB186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28" name="Rectangle 127">
              <a:extLst>
                <a:ext uri="{FF2B5EF4-FFF2-40B4-BE49-F238E27FC236}">
                  <a16:creationId xmlns:a16="http://schemas.microsoft.com/office/drawing/2014/main" id="{37B493CD-ECDB-4444-9C12-C8CBC9158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316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29" name="Rectangle 128">
              <a:extLst>
                <a:ext uri="{FF2B5EF4-FFF2-40B4-BE49-F238E27FC236}">
                  <a16:creationId xmlns:a16="http://schemas.microsoft.com/office/drawing/2014/main" id="{366E4A5A-FEED-A44F-AE59-A9C785264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292"/>
              <a:ext cx="246" cy="165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30" name="Rectangle 129">
              <a:extLst>
                <a:ext uri="{FF2B5EF4-FFF2-40B4-BE49-F238E27FC236}">
                  <a16:creationId xmlns:a16="http://schemas.microsoft.com/office/drawing/2014/main" id="{8EDBDB28-58FD-2949-9591-72D0E5603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316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31" name="Rectangle 130">
              <a:extLst>
                <a:ext uri="{FF2B5EF4-FFF2-40B4-BE49-F238E27FC236}">
                  <a16:creationId xmlns:a16="http://schemas.microsoft.com/office/drawing/2014/main" id="{81838A41-A870-B540-A230-B1DFF192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32" name="Rectangle 131">
              <a:extLst>
                <a:ext uri="{FF2B5EF4-FFF2-40B4-BE49-F238E27FC236}">
                  <a16:creationId xmlns:a16="http://schemas.microsoft.com/office/drawing/2014/main" id="{0249CA52-C933-9845-BA53-8F18057ED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1316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33" name="Rectangle 132">
              <a:extLst>
                <a:ext uri="{FF2B5EF4-FFF2-40B4-BE49-F238E27FC236}">
                  <a16:creationId xmlns:a16="http://schemas.microsoft.com/office/drawing/2014/main" id="{A008F571-CEE9-CC45-95E2-B651E29EC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456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34" name="Rectangle 133">
              <a:extLst>
                <a:ext uri="{FF2B5EF4-FFF2-40B4-BE49-F238E27FC236}">
                  <a16:creationId xmlns:a16="http://schemas.microsoft.com/office/drawing/2014/main" id="{39E578C1-9F90-1F46-B5B8-F481069FC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480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35" name="Rectangle 134">
              <a:extLst>
                <a:ext uri="{FF2B5EF4-FFF2-40B4-BE49-F238E27FC236}">
                  <a16:creationId xmlns:a16="http://schemas.microsoft.com/office/drawing/2014/main" id="{CC49D281-8D1B-8147-B921-98188AF04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456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36" name="Rectangle 135">
              <a:extLst>
                <a:ext uri="{FF2B5EF4-FFF2-40B4-BE49-F238E27FC236}">
                  <a16:creationId xmlns:a16="http://schemas.microsoft.com/office/drawing/2014/main" id="{5356092A-4DCB-5846-A9F2-172E47B26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480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37" name="Rectangle 136">
              <a:extLst>
                <a:ext uri="{FF2B5EF4-FFF2-40B4-BE49-F238E27FC236}">
                  <a16:creationId xmlns:a16="http://schemas.microsoft.com/office/drawing/2014/main" id="{5223D43A-604A-D14D-8961-8B13885FE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1456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38" name="Rectangle 137">
              <a:extLst>
                <a:ext uri="{FF2B5EF4-FFF2-40B4-BE49-F238E27FC236}">
                  <a16:creationId xmlns:a16="http://schemas.microsoft.com/office/drawing/2014/main" id="{D16EDC49-6A75-CD47-B503-1A1A70862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1480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39" name="Rectangle 138">
              <a:extLst>
                <a:ext uri="{FF2B5EF4-FFF2-40B4-BE49-F238E27FC236}">
                  <a16:creationId xmlns:a16="http://schemas.microsoft.com/office/drawing/2014/main" id="{68B7426A-DDAC-D345-A218-9C2F7AFC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433"/>
              <a:ext cx="245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40" name="Rectangle 139">
              <a:extLst>
                <a:ext uri="{FF2B5EF4-FFF2-40B4-BE49-F238E27FC236}">
                  <a16:creationId xmlns:a16="http://schemas.microsoft.com/office/drawing/2014/main" id="{0CFB143C-D655-E74C-A1C8-BDB26CA7B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471"/>
              <a:ext cx="1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10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41" name="Rectangle 140">
              <a:extLst>
                <a:ext uri="{FF2B5EF4-FFF2-40B4-BE49-F238E27FC236}">
                  <a16:creationId xmlns:a16="http://schemas.microsoft.com/office/drawing/2014/main" id="{E01980DB-C53A-AA4C-B9CE-FBEEFA13A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1619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42" name="Rectangle 141">
              <a:extLst>
                <a:ext uri="{FF2B5EF4-FFF2-40B4-BE49-F238E27FC236}">
                  <a16:creationId xmlns:a16="http://schemas.microsoft.com/office/drawing/2014/main" id="{282089F4-B536-D24B-B6B2-CEC2A9BC8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643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43" name="Rectangle 142">
              <a:extLst>
                <a:ext uri="{FF2B5EF4-FFF2-40B4-BE49-F238E27FC236}">
                  <a16:creationId xmlns:a16="http://schemas.microsoft.com/office/drawing/2014/main" id="{ABB3CDFE-C8D8-A541-A67F-396570D48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619"/>
              <a:ext cx="246" cy="165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44" name="Rectangle 143">
              <a:extLst>
                <a:ext uri="{FF2B5EF4-FFF2-40B4-BE49-F238E27FC236}">
                  <a16:creationId xmlns:a16="http://schemas.microsoft.com/office/drawing/2014/main" id="{E560A7A4-B165-5643-BD89-51B9C4BBE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1643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45" name="Rectangle 144">
              <a:extLst>
                <a:ext uri="{FF2B5EF4-FFF2-40B4-BE49-F238E27FC236}">
                  <a16:creationId xmlns:a16="http://schemas.microsoft.com/office/drawing/2014/main" id="{7A6AD4E6-D5CF-ED40-8C0C-39047DA94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619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46" name="Rectangle 145">
              <a:extLst>
                <a:ext uri="{FF2B5EF4-FFF2-40B4-BE49-F238E27FC236}">
                  <a16:creationId xmlns:a16="http://schemas.microsoft.com/office/drawing/2014/main" id="{AB41B024-F8BD-D141-B5E4-4B055E45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6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47" name="Rectangle 146">
              <a:extLst>
                <a:ext uri="{FF2B5EF4-FFF2-40B4-BE49-F238E27FC236}">
                  <a16:creationId xmlns:a16="http://schemas.microsoft.com/office/drawing/2014/main" id="{D37CEEA0-55CC-7D4A-8C39-F219304E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1619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48" name="Rectangle 147">
              <a:extLst>
                <a:ext uri="{FF2B5EF4-FFF2-40B4-BE49-F238E27FC236}">
                  <a16:creationId xmlns:a16="http://schemas.microsoft.com/office/drawing/2014/main" id="{73B447A3-2CB9-2A4B-88FF-45605E34C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643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49" name="Rectangle 148">
              <a:extLst>
                <a:ext uri="{FF2B5EF4-FFF2-40B4-BE49-F238E27FC236}">
                  <a16:creationId xmlns:a16="http://schemas.microsoft.com/office/drawing/2014/main" id="{43726ADA-46FA-3944-B41F-85734D605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" y="1619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50" name="Rectangle 149">
              <a:extLst>
                <a:ext uri="{FF2B5EF4-FFF2-40B4-BE49-F238E27FC236}">
                  <a16:creationId xmlns:a16="http://schemas.microsoft.com/office/drawing/2014/main" id="{749313A2-F5A7-644E-8F72-CDBF49E0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" y="1643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51" name="Rectangle 150">
              <a:extLst>
                <a:ext uri="{FF2B5EF4-FFF2-40B4-BE49-F238E27FC236}">
                  <a16:creationId xmlns:a16="http://schemas.microsoft.com/office/drawing/2014/main" id="{EE5E7024-26A0-EF4B-A294-B68A25A8D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" y="433"/>
              <a:ext cx="245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52" name="Rectangle 151">
              <a:extLst>
                <a:ext uri="{FF2B5EF4-FFF2-40B4-BE49-F238E27FC236}">
                  <a16:creationId xmlns:a16="http://schemas.microsoft.com/office/drawing/2014/main" id="{8A0BBA87-B27D-874B-9608-752A96301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471"/>
              <a:ext cx="1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11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53" name="Rectangle 152">
              <a:extLst>
                <a:ext uri="{FF2B5EF4-FFF2-40B4-BE49-F238E27FC236}">
                  <a16:creationId xmlns:a16="http://schemas.microsoft.com/office/drawing/2014/main" id="{D8EF82D1-199F-6745-9B4C-FC212C076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783"/>
              <a:ext cx="246" cy="165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54" name="Rectangle 153">
              <a:extLst>
                <a:ext uri="{FF2B5EF4-FFF2-40B4-BE49-F238E27FC236}">
                  <a16:creationId xmlns:a16="http://schemas.microsoft.com/office/drawing/2014/main" id="{6A91A373-7F93-6948-AAE6-ACBC3490F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1807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55" name="Rectangle 154">
              <a:extLst>
                <a:ext uri="{FF2B5EF4-FFF2-40B4-BE49-F238E27FC236}">
                  <a16:creationId xmlns:a16="http://schemas.microsoft.com/office/drawing/2014/main" id="{EFBC28D4-12E9-3E45-8F76-5815CEDBE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783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56" name="Rectangle 155">
              <a:extLst>
                <a:ext uri="{FF2B5EF4-FFF2-40B4-BE49-F238E27FC236}">
                  <a16:creationId xmlns:a16="http://schemas.microsoft.com/office/drawing/2014/main" id="{EAF73C8F-BE40-7440-AB5A-C6B8AF571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1807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57" name="Rectangle 156">
              <a:extLst>
                <a:ext uri="{FF2B5EF4-FFF2-40B4-BE49-F238E27FC236}">
                  <a16:creationId xmlns:a16="http://schemas.microsoft.com/office/drawing/2014/main" id="{2E4D2A27-736F-AB4D-B899-2FE542335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1783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58" name="Rectangle 157">
              <a:extLst>
                <a:ext uri="{FF2B5EF4-FFF2-40B4-BE49-F238E27FC236}">
                  <a16:creationId xmlns:a16="http://schemas.microsoft.com/office/drawing/2014/main" id="{F86AE203-331A-D543-9B14-50D146165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807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59" name="Rectangle 158">
              <a:extLst>
                <a:ext uri="{FF2B5EF4-FFF2-40B4-BE49-F238E27FC236}">
                  <a16:creationId xmlns:a16="http://schemas.microsoft.com/office/drawing/2014/main" id="{19EB4D79-BC7F-CD40-92A3-383C5E1A0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" y="1783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60" name="Rectangle 159">
              <a:extLst>
                <a:ext uri="{FF2B5EF4-FFF2-40B4-BE49-F238E27FC236}">
                  <a16:creationId xmlns:a16="http://schemas.microsoft.com/office/drawing/2014/main" id="{B57DE074-F838-D544-8CE0-E2CABA8A5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807"/>
              <a:ext cx="1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61" name="Rectangle 160">
              <a:extLst>
                <a:ext uri="{FF2B5EF4-FFF2-40B4-BE49-F238E27FC236}">
                  <a16:creationId xmlns:a16="http://schemas.microsoft.com/office/drawing/2014/main" id="{5FAEB5A0-4DE1-8A47-BEE2-E98A4E6C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1783"/>
              <a:ext cx="247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62" name="Rectangle 161">
              <a:extLst>
                <a:ext uri="{FF2B5EF4-FFF2-40B4-BE49-F238E27FC236}">
                  <a16:creationId xmlns:a16="http://schemas.microsoft.com/office/drawing/2014/main" id="{249D0FC5-0D4E-9743-BC16-750D19F2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1807"/>
              <a:ext cx="1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63" name="Rectangle 162">
              <a:extLst>
                <a:ext uri="{FF2B5EF4-FFF2-40B4-BE49-F238E27FC236}">
                  <a16:creationId xmlns:a16="http://schemas.microsoft.com/office/drawing/2014/main" id="{84E28ACA-306B-D142-B5CB-459636F8A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619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64" name="Rectangle 163">
              <a:extLst>
                <a:ext uri="{FF2B5EF4-FFF2-40B4-BE49-F238E27FC236}">
                  <a16:creationId xmlns:a16="http://schemas.microsoft.com/office/drawing/2014/main" id="{70202343-0B02-1E47-84F6-034F20ED3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1643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65" name="Rectangle 164">
              <a:extLst>
                <a:ext uri="{FF2B5EF4-FFF2-40B4-BE49-F238E27FC236}">
                  <a16:creationId xmlns:a16="http://schemas.microsoft.com/office/drawing/2014/main" id="{D0416D70-C446-9B41-B827-9B7FB925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1783"/>
              <a:ext cx="246" cy="165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66" name="Rectangle 165">
              <a:extLst>
                <a:ext uri="{FF2B5EF4-FFF2-40B4-BE49-F238E27FC236}">
                  <a16:creationId xmlns:a16="http://schemas.microsoft.com/office/drawing/2014/main" id="{8880782B-6216-C447-8789-34F57D0E1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807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42167" name="Group 166">
              <a:extLst>
                <a:ext uri="{FF2B5EF4-FFF2-40B4-BE49-F238E27FC236}">
                  <a16:creationId xmlns:a16="http://schemas.microsoft.com/office/drawing/2014/main" id="{E281DDD5-8775-EC4A-AC16-A49C1ECCA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1" y="1513"/>
              <a:ext cx="89" cy="106"/>
              <a:chOff x="3881" y="1513"/>
              <a:chExt cx="89" cy="106"/>
            </a:xfrm>
          </p:grpSpPr>
          <p:sp>
            <p:nvSpPr>
              <p:cNvPr id="42170" name="Freeform 167">
                <a:extLst>
                  <a:ext uri="{FF2B5EF4-FFF2-40B4-BE49-F238E27FC236}">
                    <a16:creationId xmlns:a16="http://schemas.microsoft.com/office/drawing/2014/main" id="{E5E7A327-636B-C446-9B16-7B4EE4746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" y="1538"/>
                <a:ext cx="34" cy="81"/>
              </a:xfrm>
              <a:custGeom>
                <a:avLst/>
                <a:gdLst>
                  <a:gd name="T0" fmla="*/ 0 w 68"/>
                  <a:gd name="T1" fmla="*/ 0 h 164"/>
                  <a:gd name="T2" fmla="*/ 0 w 68"/>
                  <a:gd name="T3" fmla="*/ 0 h 164"/>
                  <a:gd name="T4" fmla="*/ 1 w 68"/>
                  <a:gd name="T5" fmla="*/ 0 h 164"/>
                  <a:gd name="T6" fmla="*/ 0 w 68"/>
                  <a:gd name="T7" fmla="*/ 0 h 1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64"/>
                  <a:gd name="T14" fmla="*/ 68 w 68"/>
                  <a:gd name="T15" fmla="*/ 164 h 1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64">
                    <a:moveTo>
                      <a:pt x="0" y="164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2171" name="Freeform 168">
                <a:extLst>
                  <a:ext uri="{FF2B5EF4-FFF2-40B4-BE49-F238E27FC236}">
                    <a16:creationId xmlns:a16="http://schemas.microsoft.com/office/drawing/2014/main" id="{E4776034-0897-7749-82E7-5450C2EF3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" y="1530"/>
                <a:ext cx="42" cy="89"/>
              </a:xfrm>
              <a:custGeom>
                <a:avLst/>
                <a:gdLst>
                  <a:gd name="T0" fmla="*/ 0 w 83"/>
                  <a:gd name="T1" fmla="*/ 0 h 179"/>
                  <a:gd name="T2" fmla="*/ 1 w 83"/>
                  <a:gd name="T3" fmla="*/ 0 h 179"/>
                  <a:gd name="T4" fmla="*/ 1 w 83"/>
                  <a:gd name="T5" fmla="*/ 0 h 179"/>
                  <a:gd name="T6" fmla="*/ 1 w 83"/>
                  <a:gd name="T7" fmla="*/ 0 h 179"/>
                  <a:gd name="T8" fmla="*/ 1 w 83"/>
                  <a:gd name="T9" fmla="*/ 0 h 179"/>
                  <a:gd name="T10" fmla="*/ 1 w 83"/>
                  <a:gd name="T11" fmla="*/ 0 h 179"/>
                  <a:gd name="T12" fmla="*/ 1 w 83"/>
                  <a:gd name="T13" fmla="*/ 0 h 179"/>
                  <a:gd name="T14" fmla="*/ 1 w 83"/>
                  <a:gd name="T15" fmla="*/ 0 h 179"/>
                  <a:gd name="T16" fmla="*/ 1 w 83"/>
                  <a:gd name="T17" fmla="*/ 0 h 179"/>
                  <a:gd name="T18" fmla="*/ 1 w 83"/>
                  <a:gd name="T19" fmla="*/ 0 h 179"/>
                  <a:gd name="T20" fmla="*/ 1 w 83"/>
                  <a:gd name="T21" fmla="*/ 0 h 179"/>
                  <a:gd name="T22" fmla="*/ 1 w 83"/>
                  <a:gd name="T23" fmla="*/ 0 h 179"/>
                  <a:gd name="T24" fmla="*/ 1 w 83"/>
                  <a:gd name="T25" fmla="*/ 0 h 179"/>
                  <a:gd name="T26" fmla="*/ 1 w 83"/>
                  <a:gd name="T27" fmla="*/ 0 h 179"/>
                  <a:gd name="T28" fmla="*/ 1 w 83"/>
                  <a:gd name="T29" fmla="*/ 0 h 179"/>
                  <a:gd name="T30" fmla="*/ 1 w 83"/>
                  <a:gd name="T31" fmla="*/ 0 h 179"/>
                  <a:gd name="T32" fmla="*/ 0 w 83"/>
                  <a:gd name="T33" fmla="*/ 0 h 179"/>
                  <a:gd name="T34" fmla="*/ 0 w 83"/>
                  <a:gd name="T35" fmla="*/ 0 h 179"/>
                  <a:gd name="T36" fmla="*/ 0 w 83"/>
                  <a:gd name="T37" fmla="*/ 0 h 17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3"/>
                  <a:gd name="T58" fmla="*/ 0 h 179"/>
                  <a:gd name="T59" fmla="*/ 83 w 83"/>
                  <a:gd name="T60" fmla="*/ 179 h 17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3" h="179">
                    <a:moveTo>
                      <a:pt x="0" y="179"/>
                    </a:moveTo>
                    <a:lnTo>
                      <a:pt x="30" y="179"/>
                    </a:lnTo>
                    <a:lnTo>
                      <a:pt x="30" y="15"/>
                    </a:lnTo>
                    <a:lnTo>
                      <a:pt x="15" y="15"/>
                    </a:lnTo>
                    <a:lnTo>
                      <a:pt x="15" y="31"/>
                    </a:lnTo>
                    <a:lnTo>
                      <a:pt x="20" y="29"/>
                    </a:lnTo>
                    <a:lnTo>
                      <a:pt x="25" y="25"/>
                    </a:lnTo>
                    <a:lnTo>
                      <a:pt x="29" y="20"/>
                    </a:lnTo>
                    <a:lnTo>
                      <a:pt x="15" y="31"/>
                    </a:lnTo>
                    <a:lnTo>
                      <a:pt x="83" y="31"/>
                    </a:lnTo>
                    <a:lnTo>
                      <a:pt x="83" y="0"/>
                    </a:lnTo>
                    <a:lnTo>
                      <a:pt x="15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2172" name="Freeform 169">
                <a:extLst>
                  <a:ext uri="{FF2B5EF4-FFF2-40B4-BE49-F238E27FC236}">
                    <a16:creationId xmlns:a16="http://schemas.microsoft.com/office/drawing/2014/main" id="{8D10DB8A-533B-3B4D-8CAB-BFEB53DB1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513"/>
                <a:ext cx="49" cy="50"/>
              </a:xfrm>
              <a:custGeom>
                <a:avLst/>
                <a:gdLst>
                  <a:gd name="T0" fmla="*/ 0 w 99"/>
                  <a:gd name="T1" fmla="*/ 1 h 100"/>
                  <a:gd name="T2" fmla="*/ 0 w 99"/>
                  <a:gd name="T3" fmla="*/ 1 h 100"/>
                  <a:gd name="T4" fmla="*/ 0 w 99"/>
                  <a:gd name="T5" fmla="*/ 0 h 100"/>
                  <a:gd name="T6" fmla="*/ 0 w 99"/>
                  <a:gd name="T7" fmla="*/ 1 h 1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100"/>
                  <a:gd name="T14" fmla="*/ 99 w 99"/>
                  <a:gd name="T15" fmla="*/ 100 h 1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100">
                    <a:moveTo>
                      <a:pt x="0" y="100"/>
                    </a:moveTo>
                    <a:lnTo>
                      <a:pt x="99" y="49"/>
                    </a:lnTo>
                    <a:lnTo>
                      <a:pt x="0" y="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42168" name="Rectangle 170">
              <a:extLst>
                <a:ext uri="{FF2B5EF4-FFF2-40B4-BE49-F238E27FC236}">
                  <a16:creationId xmlns:a16="http://schemas.microsoft.com/office/drawing/2014/main" id="{3C96979B-BCE5-C84F-ABEB-23594D533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433"/>
              <a:ext cx="245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169" name="Rectangle 171">
              <a:extLst>
                <a:ext uri="{FF2B5EF4-FFF2-40B4-BE49-F238E27FC236}">
                  <a16:creationId xmlns:a16="http://schemas.microsoft.com/office/drawing/2014/main" id="{885C4777-CF36-7845-973F-68D2E9A29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" y="471"/>
              <a:ext cx="1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12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41991" name="Rectangle 2">
            <a:extLst>
              <a:ext uri="{FF2B5EF4-FFF2-40B4-BE49-F238E27FC236}">
                <a16:creationId xmlns:a16="http://schemas.microsoft.com/office/drawing/2014/main" id="{7051DF9A-A987-1445-AF0B-496247F25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025" y="-31750"/>
            <a:ext cx="8716963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Avoiding Load/Use Hazard</a:t>
            </a:r>
          </a:p>
        </p:txBody>
      </p:sp>
      <p:sp>
        <p:nvSpPr>
          <p:cNvPr id="41992" name="Rectangle 181">
            <a:extLst>
              <a:ext uri="{FF2B5EF4-FFF2-40B4-BE49-F238E27FC236}">
                <a16:creationId xmlns:a16="http://schemas.microsoft.com/office/drawing/2014/main" id="{000869D3-C168-7A4A-9129-1890F30AE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3429000"/>
            <a:ext cx="2657475" cy="766763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1993" name="Rectangle 209">
            <a:extLst>
              <a:ext uri="{FF2B5EF4-FFF2-40B4-BE49-F238E27FC236}">
                <a16:creationId xmlns:a16="http://schemas.microsoft.com/office/drawing/2014/main" id="{086E4CEA-D219-2D4D-994A-3B6C4EF2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4449763"/>
            <a:ext cx="2655887" cy="1014412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1994" name="Rectangle 210">
            <a:extLst>
              <a:ext uri="{FF2B5EF4-FFF2-40B4-BE49-F238E27FC236}">
                <a16:creationId xmlns:a16="http://schemas.microsoft.com/office/drawing/2014/main" id="{2B049D10-00FD-5746-A948-14DE649E5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4471988"/>
            <a:ext cx="11064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1995" name="Rectangle 182">
            <a:extLst>
              <a:ext uri="{FF2B5EF4-FFF2-40B4-BE49-F238E27FC236}">
                <a16:creationId xmlns:a16="http://schemas.microsoft.com/office/drawing/2014/main" id="{C1CC85CD-CAF1-B844-9F52-0B859330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3451225"/>
            <a:ext cx="18430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Back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1996" name="Rectangle 183">
            <a:extLst>
              <a:ext uri="{FF2B5EF4-FFF2-40B4-BE49-F238E27FC236}">
                <a16:creationId xmlns:a16="http://schemas.microsoft.com/office/drawing/2014/main" id="{67AE5389-4D40-084C-9FE6-41757B9B6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3798888"/>
            <a:ext cx="2657475" cy="6429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W_dstE=%rbx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W_valE=10</a:t>
            </a:r>
          </a:p>
        </p:txBody>
      </p:sp>
      <p:sp>
        <p:nvSpPr>
          <p:cNvPr id="41997" name="Rectangle 231">
            <a:extLst>
              <a:ext uri="{FF2B5EF4-FFF2-40B4-BE49-F238E27FC236}">
                <a16:creationId xmlns:a16="http://schemas.microsoft.com/office/drawing/2014/main" id="{D129E370-9371-A141-897B-008028F1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3152775"/>
            <a:ext cx="896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8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41998" name="Rectangle 209">
            <a:extLst>
              <a:ext uri="{FF2B5EF4-FFF2-40B4-BE49-F238E27FC236}">
                <a16:creationId xmlns:a16="http://schemas.microsoft.com/office/drawing/2014/main" id="{BDA6B8E4-9D4C-5043-9862-567CB54B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715000"/>
            <a:ext cx="2657475" cy="104775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1999" name="Rectangle 210">
            <a:extLst>
              <a:ext uri="{FF2B5EF4-FFF2-40B4-BE49-F238E27FC236}">
                <a16:creationId xmlns:a16="http://schemas.microsoft.com/office/drawing/2014/main" id="{244CACCB-89CC-7249-937C-4B5BF2D88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5754688"/>
            <a:ext cx="11064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2000" name="Rectangle 211">
            <a:extLst>
              <a:ext uri="{FF2B5EF4-FFF2-40B4-BE49-F238E27FC236}">
                <a16:creationId xmlns:a16="http://schemas.microsoft.com/office/drawing/2014/main" id="{2208A6D6-8F61-6A40-8CA3-84982DEA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6084888"/>
            <a:ext cx="2657475" cy="6953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valA</a:t>
            </a:r>
            <a:r>
              <a:rPr lang="en-US" altLang="zh-CN" sz="16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W_valM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valB</a:t>
            </a:r>
            <a:r>
              <a:rPr lang="en-US" altLang="zh-CN" sz="16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m_valM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=3</a:t>
            </a:r>
          </a:p>
        </p:txBody>
      </p:sp>
      <p:sp>
        <p:nvSpPr>
          <p:cNvPr id="42001" name="Rectangle 183">
            <a:extLst>
              <a:ext uri="{FF2B5EF4-FFF2-40B4-BE49-F238E27FC236}">
                <a16:creationId xmlns:a16="http://schemas.microsoft.com/office/drawing/2014/main" id="{52D8BF56-AF41-2E4D-8EE8-F0DF741C9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4819650"/>
            <a:ext cx="2657475" cy="644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M_dstM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m_valM</a:t>
            </a:r>
            <a:r>
              <a:rPr lang="en-US" altLang="zh-CN" sz="16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←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M[128]=3</a:t>
            </a:r>
          </a:p>
        </p:txBody>
      </p:sp>
      <p:sp>
        <p:nvSpPr>
          <p:cNvPr id="42002" name="Freeform 279">
            <a:extLst>
              <a:ext uri="{FF2B5EF4-FFF2-40B4-BE49-F238E27FC236}">
                <a16:creationId xmlns:a16="http://schemas.microsoft.com/office/drawing/2014/main" id="{25028F2A-6E84-BE47-88C5-83242BEBE4A5}"/>
              </a:ext>
            </a:extLst>
          </p:cNvPr>
          <p:cNvSpPr>
            <a:spLocks/>
          </p:cNvSpPr>
          <p:nvPr/>
        </p:nvSpPr>
        <p:spPr bwMode="auto">
          <a:xfrm>
            <a:off x="7435850" y="4114800"/>
            <a:ext cx="814388" cy="2028825"/>
          </a:xfrm>
          <a:custGeom>
            <a:avLst/>
            <a:gdLst>
              <a:gd name="T0" fmla="*/ 0 w 710426"/>
              <a:gd name="T1" fmla="*/ 1008253574 h 1139802"/>
              <a:gd name="T2" fmla="*/ 4626085 w 710426"/>
              <a:gd name="T3" fmla="*/ 688031734 h 1139802"/>
              <a:gd name="T4" fmla="*/ 6308283 w 710426"/>
              <a:gd name="T5" fmla="*/ 2147483646 h 1139802"/>
              <a:gd name="T6" fmla="*/ 5327000 w 710426"/>
              <a:gd name="T7" fmla="*/ 2147483646 h 11398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0426" h="1139802">
                <a:moveTo>
                  <a:pt x="0" y="99278"/>
                </a:moveTo>
                <a:cubicBezTo>
                  <a:pt x="201010" y="19136"/>
                  <a:pt x="402021" y="-61005"/>
                  <a:pt x="520262" y="67747"/>
                </a:cubicBezTo>
                <a:cubicBezTo>
                  <a:pt x="638503" y="196499"/>
                  <a:pt x="696310" y="693112"/>
                  <a:pt x="709448" y="871788"/>
                </a:cubicBezTo>
                <a:cubicBezTo>
                  <a:pt x="722586" y="1050464"/>
                  <a:pt x="599090" y="1139802"/>
                  <a:pt x="599090" y="113980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03" name="Rectangle 82">
            <a:extLst>
              <a:ext uri="{FF2B5EF4-FFF2-40B4-BE49-F238E27FC236}">
                <a16:creationId xmlns:a16="http://schemas.microsoft.com/office/drawing/2014/main" id="{76A40C66-9797-F94C-A77E-8893BA356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486400"/>
            <a:ext cx="79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04" name="Freeform 1">
            <a:extLst>
              <a:ext uri="{FF2B5EF4-FFF2-40B4-BE49-F238E27FC236}">
                <a16:creationId xmlns:a16="http://schemas.microsoft.com/office/drawing/2014/main" id="{51A95A75-A607-FD4B-BF2B-D69A828D2CEE}"/>
              </a:ext>
            </a:extLst>
          </p:cNvPr>
          <p:cNvSpPr>
            <a:spLocks/>
          </p:cNvSpPr>
          <p:nvPr/>
        </p:nvSpPr>
        <p:spPr bwMode="auto">
          <a:xfrm>
            <a:off x="8153400" y="5307013"/>
            <a:ext cx="735013" cy="1246187"/>
          </a:xfrm>
          <a:custGeom>
            <a:avLst/>
            <a:gdLst>
              <a:gd name="T0" fmla="*/ 18188 w 881141"/>
              <a:gd name="T1" fmla="*/ 0 h 1245476"/>
              <a:gd name="T2" fmla="*/ 47636 w 881141"/>
              <a:gd name="T3" fmla="*/ 413427 h 1245476"/>
              <a:gd name="T4" fmla="*/ 36377 w 881141"/>
              <a:gd name="T5" fmla="*/ 1097172 h 1245476"/>
              <a:gd name="T6" fmla="*/ 0 w 881141"/>
              <a:gd name="T7" fmla="*/ 1256183 h 12454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81141" h="1245476">
                <a:moveTo>
                  <a:pt x="331076" y="0"/>
                </a:moveTo>
                <a:cubicBezTo>
                  <a:pt x="571500" y="114300"/>
                  <a:pt x="811924" y="228600"/>
                  <a:pt x="867103" y="409903"/>
                </a:cubicBezTo>
                <a:cubicBezTo>
                  <a:pt x="922282" y="591206"/>
                  <a:pt x="806669" y="948558"/>
                  <a:pt x="662152" y="1087820"/>
                </a:cubicBezTo>
                <a:cubicBezTo>
                  <a:pt x="517635" y="1227082"/>
                  <a:pt x="0" y="1245476"/>
                  <a:pt x="0" y="124547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30">
            <a:extLst>
              <a:ext uri="{FF2B5EF4-FFF2-40B4-BE49-F238E27FC236}">
                <a16:creationId xmlns:a16="http://schemas.microsoft.com/office/drawing/2014/main" id="{30EAA121-CBA7-D74C-8C14-95D3CAA4D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5B217-3A7B-D940-80A3-793B6713D43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880AFD2-E565-8D4C-82C6-F7D26FF06B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Data Hazard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0">
            <a:extLst>
              <a:ext uri="{FF2B5EF4-FFF2-40B4-BE49-F238E27FC236}">
                <a16:creationId xmlns:a16="http://schemas.microsoft.com/office/drawing/2014/main" id="{A1363FE8-11BC-A843-BE13-5C4BD58DB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0EF182-A643-5444-9689-DA266EC1A9C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6B75D7A-DD97-C941-A984-E5D288A878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Control Hazard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5F995CA8-F711-5F4E-828B-E201A006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153647-A86B-724E-9F64-C4755746FD7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04141B3-77E6-B441-8FB0-E0B509758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Dependence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41323B0-A857-A543-9998-7A767226D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loop: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subq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%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, %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rbx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jne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targ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$10, %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jmp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loop</a:t>
            </a:r>
          </a:p>
          <a:p>
            <a:pPr lvl="1">
              <a:buFontTx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targ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halt</a:t>
            </a:r>
          </a:p>
          <a:p>
            <a:pPr lvl="1">
              <a:buFontTx/>
              <a:buNone/>
            </a:pPr>
            <a:endParaRPr lang="en-US" altLang="zh-CN" sz="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jne</a:t>
            </a:r>
            <a:r>
              <a:rPr lang="en-US" altLang="zh-CN" dirty="0">
                <a:ea typeface="宋体" panose="02010600030101010101" pitchFamily="2" charset="-122"/>
              </a:rPr>
              <a:t> instruction create a control dependency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Which instruction will be executed?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Z:\3.Teaching\sjtu\ICS\site-ics\slides\pred-PC.png">
            <a:extLst>
              <a:ext uri="{FF2B5EF4-FFF2-40B4-BE49-F238E27FC236}">
                <a16:creationId xmlns:a16="http://schemas.microsoft.com/office/drawing/2014/main" id="{2754C627-B2F4-6444-980C-99F456553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70225"/>
            <a:ext cx="7767638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灯片编号占位符 3">
            <a:extLst>
              <a:ext uri="{FF2B5EF4-FFF2-40B4-BE49-F238E27FC236}">
                <a16:creationId xmlns:a16="http://schemas.microsoft.com/office/drawing/2014/main" id="{7D6DDB8F-6344-EE4B-8BBD-4540095C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1443D4-A009-2D49-8C64-48516D4C846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707">
            <a:extLst>
              <a:ext uri="{FF2B5EF4-FFF2-40B4-BE49-F238E27FC236}">
                <a16:creationId xmlns:a16="http://schemas.microsoft.com/office/drawing/2014/main" id="{82F082BE-5677-894C-BE82-CA788F681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Predict PC</a:t>
            </a:r>
          </a:p>
        </p:txBody>
      </p:sp>
      <p:sp>
        <p:nvSpPr>
          <p:cNvPr id="48133" name="Rectangle 708">
            <a:extLst>
              <a:ext uri="{FF2B5EF4-FFF2-40B4-BE49-F238E27FC236}">
                <a16:creationId xmlns:a16="http://schemas.microsoft.com/office/drawing/2014/main" id="{9E987F0C-370C-BA43-918B-BEC3D5BB2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0"/>
            <a:ext cx="73152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F_predPC = [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f_icode in {IJXX, ICALL} : f_valC;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1: f_valP;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Z:\3.Teaching\sjtu\ICS\site-ics\slides\pred-PC.png">
            <a:extLst>
              <a:ext uri="{FF2B5EF4-FFF2-40B4-BE49-F238E27FC236}">
                <a16:creationId xmlns:a16="http://schemas.microsoft.com/office/drawing/2014/main" id="{7A9B025F-E0FD-5A4B-8789-23892C1A5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94100"/>
            <a:ext cx="7313613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9DFC5130-BB9B-0447-A296-4331C34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B9627C-9EEA-9C4D-B88C-25CC2328B57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908D766D-000C-E847-933C-8A064D82C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PC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07567957-26CB-F049-9EA8-24C27CF92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4419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f_PC = [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#mispredicted branch. Fetch at incremented PC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M_icode == IJXX &amp;&amp; !M_Cnd : M_valA;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#completion of RET instruciton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W_icode == IRET : W_valM;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#default: Use predicted value of PC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1: F_predPC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FC0BF3B2-EE4C-4449-AD4C-C93C6693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319D6D-3407-DA44-8860-BE718DCD912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7A263B4-7139-EE4E-A959-8E7B052B1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 Problem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56477875-8D01-8947-8C29-A3629A050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724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Does the order matter?</a:t>
            </a:r>
          </a:p>
          <a:p>
            <a:pPr marL="0" indent="0"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</a:t>
            </a:r>
          </a:p>
          <a:p>
            <a:pPr marL="0" indent="0">
              <a:buFontTx/>
              <a:buNone/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target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52B510FF-B8D0-DD46-A8FB-2B345D44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1694A4-1EA4-F744-A5B0-ABC33184235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57F18EC-48FB-864A-AB3D-939CE8C0F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Return Example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59FD3D40-B3C0-464F-A3C3-DB1B5EE57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343525"/>
            <a:ext cx="8307388" cy="490538"/>
          </a:xfrm>
        </p:spPr>
        <p:txBody>
          <a:bodyPr/>
          <a:lstStyle/>
          <a:p>
            <a:pPr lvl="1"/>
            <a:r>
              <a:rPr lang="en-US" altLang="zh-CN">
                <a:ea typeface="宋体" panose="02010600030101010101" pitchFamily="2" charset="-122"/>
              </a:rPr>
              <a:t>Previously executed three additional instructions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2288B285-56D2-664D-850C-1992C283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077200" cy="3581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#demo-retB.ys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0x000:    irmovq Stack,%rsp  # Intialize stack pointer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0x00a:    call p             # Procedure call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0x013:    irmovq $5,%rsi     # Return point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0x01d:    halt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0x020: .pos 0x20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0x020: p: irmovq $-1,%rdi    #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0x02a:    ret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0x02b:    irmovq $1,%rax  	# Should not be executed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0x035:    irmovq $2,%rcx  	# Should not be executed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0x03f:    irmovq $3,%rdx  	# Should not be executed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0x049:    irmovq $4,%rbx      # Should not be executed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0x100: .pos 0x100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0x100: Stack:                 # Stack: Stack pointer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61">
            <a:extLst>
              <a:ext uri="{FF2B5EF4-FFF2-40B4-BE49-F238E27FC236}">
                <a16:creationId xmlns:a16="http://schemas.microsoft.com/office/drawing/2014/main" id="{5CCB97C6-BA20-E341-92F0-EF853017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990600"/>
            <a:ext cx="8742362" cy="155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1: 0x02a: ret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>
                <a:latin typeface="Courier New" panose="02070309020205020404" pitchFamily="49" charset="0"/>
                <a:ea typeface="宋体" panose="02010600030101010101" pitchFamily="2" charset="-122"/>
              </a:rPr>
              <a:t>2: 0x02b: irmovq $1,%rax #Oops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>
                <a:latin typeface="Courier New" panose="02070309020205020404" pitchFamily="49" charset="0"/>
                <a:ea typeface="宋体" panose="02010600030101010101" pitchFamily="2" charset="-122"/>
              </a:rPr>
              <a:t>3: 0x035: irmovq $2,%rcx #Oops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>
                <a:latin typeface="Courier New" panose="02070309020205020404" pitchFamily="49" charset="0"/>
                <a:ea typeface="宋体" panose="02010600030101010101" pitchFamily="2" charset="-122"/>
              </a:rPr>
              <a:t>4: 0x03f: irmovq $3,%rdx #Oops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5: 0x013: irmovq $5,%rsi #Ret point</a:t>
            </a:r>
          </a:p>
        </p:txBody>
      </p:sp>
      <p:sp>
        <p:nvSpPr>
          <p:cNvPr id="56323" name="灯片编号占位符 4">
            <a:extLst>
              <a:ext uri="{FF2B5EF4-FFF2-40B4-BE49-F238E27FC236}">
                <a16:creationId xmlns:a16="http://schemas.microsoft.com/office/drawing/2014/main" id="{F0451BB1-015E-4449-B85F-27E9399A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3EFF0-851A-194E-ACCC-6E1F4F0DE40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3E8BAA8-7120-904B-950D-A5F899B76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3584575"/>
            <a:ext cx="512445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Incorrectly execute 3 instructions following 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56325" name="Rectangle 13">
            <a:extLst>
              <a:ext uri="{FF2B5EF4-FFF2-40B4-BE49-F238E27FC236}">
                <a16:creationId xmlns:a16="http://schemas.microsoft.com/office/drawing/2014/main" id="{991F72A9-6EF1-CA43-A1FE-BCDDE8BF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6096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26" name="Rectangle 14">
            <a:extLst>
              <a:ext uri="{FF2B5EF4-FFF2-40B4-BE49-F238E27FC236}">
                <a16:creationId xmlns:a16="http://schemas.microsoft.com/office/drawing/2014/main" id="{3F7C6322-F3C5-6C40-941D-BF380873E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6731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27" name="Rectangle 15">
            <a:extLst>
              <a:ext uri="{FF2B5EF4-FFF2-40B4-BE49-F238E27FC236}">
                <a16:creationId xmlns:a16="http://schemas.microsoft.com/office/drawing/2014/main" id="{B2681D68-DFB9-4B45-AB93-3FAF12B67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609600"/>
            <a:ext cx="566737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28" name="Rectangle 16">
            <a:extLst>
              <a:ext uri="{FF2B5EF4-FFF2-40B4-BE49-F238E27FC236}">
                <a16:creationId xmlns:a16="http://schemas.microsoft.com/office/drawing/2014/main" id="{CD77A81E-EDDB-404B-8408-8BCA465A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6731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2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29" name="Rectangle 17">
            <a:extLst>
              <a:ext uri="{FF2B5EF4-FFF2-40B4-BE49-F238E27FC236}">
                <a16:creationId xmlns:a16="http://schemas.microsoft.com/office/drawing/2014/main" id="{C9D9E000-959F-3247-9763-B5B626AB0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6096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30" name="Rectangle 18">
            <a:extLst>
              <a:ext uri="{FF2B5EF4-FFF2-40B4-BE49-F238E27FC236}">
                <a16:creationId xmlns:a16="http://schemas.microsoft.com/office/drawing/2014/main" id="{DAE513AA-F51D-9E4B-9FC2-28E71CD7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6731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3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31" name="Rectangle 19">
            <a:extLst>
              <a:ext uri="{FF2B5EF4-FFF2-40B4-BE49-F238E27FC236}">
                <a16:creationId xmlns:a16="http://schemas.microsoft.com/office/drawing/2014/main" id="{F771B7EB-8220-324F-8DE3-CB76138C3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096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32" name="Rectangle 20">
            <a:extLst>
              <a:ext uri="{FF2B5EF4-FFF2-40B4-BE49-F238E27FC236}">
                <a16:creationId xmlns:a16="http://schemas.microsoft.com/office/drawing/2014/main" id="{B9631001-8255-E947-A79E-681D4635D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731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4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33" name="Rectangle 21">
            <a:extLst>
              <a:ext uri="{FF2B5EF4-FFF2-40B4-BE49-F238E27FC236}">
                <a16:creationId xmlns:a16="http://schemas.microsoft.com/office/drawing/2014/main" id="{4FE1D498-55D7-BB48-A499-44ACA50E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09600"/>
            <a:ext cx="566738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34" name="Rectangle 22">
            <a:extLst>
              <a:ext uri="{FF2B5EF4-FFF2-40B4-BE49-F238E27FC236}">
                <a16:creationId xmlns:a16="http://schemas.microsoft.com/office/drawing/2014/main" id="{2D78555B-12F6-AE4B-B6CB-58D7D2F51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6731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5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35" name="Rectangle 23">
            <a:extLst>
              <a:ext uri="{FF2B5EF4-FFF2-40B4-BE49-F238E27FC236}">
                <a16:creationId xmlns:a16="http://schemas.microsoft.com/office/drawing/2014/main" id="{05B04387-8803-C14C-B2FC-85C0A032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609600"/>
            <a:ext cx="566737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36" name="Rectangle 24">
            <a:extLst>
              <a:ext uri="{FF2B5EF4-FFF2-40B4-BE49-F238E27FC236}">
                <a16:creationId xmlns:a16="http://schemas.microsoft.com/office/drawing/2014/main" id="{A620DAE9-7A17-3C49-BAA9-DB9CDDCCD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0" y="6731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6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37" name="Rectangle 25">
            <a:extLst>
              <a:ext uri="{FF2B5EF4-FFF2-40B4-BE49-F238E27FC236}">
                <a16:creationId xmlns:a16="http://schemas.microsoft.com/office/drawing/2014/main" id="{98D1F7BC-0290-F645-98F6-B78038EB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6096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38" name="Rectangle 26">
            <a:extLst>
              <a:ext uri="{FF2B5EF4-FFF2-40B4-BE49-F238E27FC236}">
                <a16:creationId xmlns:a16="http://schemas.microsoft.com/office/drawing/2014/main" id="{BEC8FC93-4725-F647-B907-2709800B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575" y="6731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7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39" name="Rectangle 27">
            <a:extLst>
              <a:ext uri="{FF2B5EF4-FFF2-40B4-BE49-F238E27FC236}">
                <a16:creationId xmlns:a16="http://schemas.microsoft.com/office/drawing/2014/main" id="{1A479A6C-5F08-044B-A704-8D163AA55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6096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40" name="Rectangle 28">
            <a:extLst>
              <a:ext uri="{FF2B5EF4-FFF2-40B4-BE49-F238E27FC236}">
                <a16:creationId xmlns:a16="http://schemas.microsoft.com/office/drawing/2014/main" id="{2F53CFA0-3C9A-0F41-A8E2-718B62112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6731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8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41" name="Rectangle 29">
            <a:extLst>
              <a:ext uri="{FF2B5EF4-FFF2-40B4-BE49-F238E27FC236}">
                <a16:creationId xmlns:a16="http://schemas.microsoft.com/office/drawing/2014/main" id="{86462959-A92B-C74B-B15A-C89D4581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609600"/>
            <a:ext cx="566738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42" name="Rectangle 30">
            <a:extLst>
              <a:ext uri="{FF2B5EF4-FFF2-40B4-BE49-F238E27FC236}">
                <a16:creationId xmlns:a16="http://schemas.microsoft.com/office/drawing/2014/main" id="{CB065E96-6DCF-1C49-9D15-814DF30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0" y="6731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9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43" name="Rectangle 31">
            <a:extLst>
              <a:ext uri="{FF2B5EF4-FFF2-40B4-BE49-F238E27FC236}">
                <a16:creationId xmlns:a16="http://schemas.microsoft.com/office/drawing/2014/main" id="{478DE2F5-6462-7748-B4A4-25F0B1ABE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955675"/>
            <a:ext cx="569912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44" name="Rectangle 32">
            <a:extLst>
              <a:ext uri="{FF2B5EF4-FFF2-40B4-BE49-F238E27FC236}">
                <a16:creationId xmlns:a16="http://schemas.microsoft.com/office/drawing/2014/main" id="{456CEE9D-FCC5-0848-99B4-8C46DD24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996950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45" name="Rectangle 33">
            <a:extLst>
              <a:ext uri="{FF2B5EF4-FFF2-40B4-BE49-F238E27FC236}">
                <a16:creationId xmlns:a16="http://schemas.microsoft.com/office/drawing/2014/main" id="{3CED37CC-C795-BF42-A610-AB25F875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955675"/>
            <a:ext cx="569912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46" name="Rectangle 34">
            <a:extLst>
              <a:ext uri="{FF2B5EF4-FFF2-40B4-BE49-F238E27FC236}">
                <a16:creationId xmlns:a16="http://schemas.microsoft.com/office/drawing/2014/main" id="{272CCE1B-BFDB-5149-8158-10077E2E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996950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47" name="Rectangle 35">
            <a:extLst>
              <a:ext uri="{FF2B5EF4-FFF2-40B4-BE49-F238E27FC236}">
                <a16:creationId xmlns:a16="http://schemas.microsoft.com/office/drawing/2014/main" id="{6F16A412-9663-E544-8659-0F5DB106C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955675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48" name="Rectangle 36">
            <a:extLst>
              <a:ext uri="{FF2B5EF4-FFF2-40B4-BE49-F238E27FC236}">
                <a16:creationId xmlns:a16="http://schemas.microsoft.com/office/drawing/2014/main" id="{08A59AAC-12E1-6B44-90F9-D156076E9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996950"/>
            <a:ext cx="15388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49" name="Rectangle 37">
            <a:extLst>
              <a:ext uri="{FF2B5EF4-FFF2-40B4-BE49-F238E27FC236}">
                <a16:creationId xmlns:a16="http://schemas.microsoft.com/office/drawing/2014/main" id="{92BCD72B-7FE4-B644-94F8-6B3C582A1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955675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50" name="Rectangle 38">
            <a:extLst>
              <a:ext uri="{FF2B5EF4-FFF2-40B4-BE49-F238E27FC236}">
                <a16:creationId xmlns:a16="http://schemas.microsoft.com/office/drawing/2014/main" id="{F36EF940-4772-9242-9474-7B4CDC7D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996950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51" name="Rectangle 39">
            <a:extLst>
              <a:ext uri="{FF2B5EF4-FFF2-40B4-BE49-F238E27FC236}">
                <a16:creationId xmlns:a16="http://schemas.microsoft.com/office/drawing/2014/main" id="{4E76D25B-58D2-0941-8660-61E220C72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1231900"/>
            <a:ext cx="569912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52" name="Rectangle 40">
            <a:extLst>
              <a:ext uri="{FF2B5EF4-FFF2-40B4-BE49-F238E27FC236}">
                <a16:creationId xmlns:a16="http://schemas.microsoft.com/office/drawing/2014/main" id="{FCA3B568-0439-9C45-9880-7B85BE9C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1273175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53" name="Rectangle 45">
            <a:extLst>
              <a:ext uri="{FF2B5EF4-FFF2-40B4-BE49-F238E27FC236}">
                <a16:creationId xmlns:a16="http://schemas.microsoft.com/office/drawing/2014/main" id="{8A82ADE0-21D1-DD4F-BB35-C9C73C0A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1231900"/>
            <a:ext cx="569912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54" name="Rectangle 46">
            <a:extLst>
              <a:ext uri="{FF2B5EF4-FFF2-40B4-BE49-F238E27FC236}">
                <a16:creationId xmlns:a16="http://schemas.microsoft.com/office/drawing/2014/main" id="{84A430AC-E636-4B4F-AA45-1F5751A7F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1273175"/>
            <a:ext cx="1412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55" name="Rectangle 47">
            <a:extLst>
              <a:ext uri="{FF2B5EF4-FFF2-40B4-BE49-F238E27FC236}">
                <a16:creationId xmlns:a16="http://schemas.microsoft.com/office/drawing/2014/main" id="{ACBFE68E-7627-B44F-83C5-FBF6B8DD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231900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56" name="Rectangle 48">
            <a:extLst>
              <a:ext uri="{FF2B5EF4-FFF2-40B4-BE49-F238E27FC236}">
                <a16:creationId xmlns:a16="http://schemas.microsoft.com/office/drawing/2014/main" id="{A3009DB7-BEED-9E42-8142-894D36640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73175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57" name="Rectangle 49">
            <a:extLst>
              <a:ext uri="{FF2B5EF4-FFF2-40B4-BE49-F238E27FC236}">
                <a16:creationId xmlns:a16="http://schemas.microsoft.com/office/drawing/2014/main" id="{10377392-714F-6046-BE02-033B5BF57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231900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58" name="Rectangle 50">
            <a:extLst>
              <a:ext uri="{FF2B5EF4-FFF2-40B4-BE49-F238E27FC236}">
                <a16:creationId xmlns:a16="http://schemas.microsoft.com/office/drawing/2014/main" id="{FE7E1513-4B5B-B44B-929F-98E9FDA4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1273175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44" name="Rectangle 51">
            <a:extLst>
              <a:ext uri="{FF2B5EF4-FFF2-40B4-BE49-F238E27FC236}">
                <a16:creationId xmlns:a16="http://schemas.microsoft.com/office/drawing/2014/main" id="{51E47B26-1D5F-1140-BCD7-8E16097DB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231900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56360" name="Rectangle 52">
            <a:extLst>
              <a:ext uri="{FF2B5EF4-FFF2-40B4-BE49-F238E27FC236}">
                <a16:creationId xmlns:a16="http://schemas.microsoft.com/office/drawing/2014/main" id="{38CD88A8-EF2A-184B-803C-7194A328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1273175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46" name="Rectangle 53">
            <a:extLst>
              <a:ext uri="{FF2B5EF4-FFF2-40B4-BE49-F238E27FC236}">
                <a16:creationId xmlns:a16="http://schemas.microsoft.com/office/drawing/2014/main" id="{43814492-1780-AA40-A1BC-29F85EE1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955675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56362" name="Rectangle 54">
            <a:extLst>
              <a:ext uri="{FF2B5EF4-FFF2-40B4-BE49-F238E27FC236}">
                <a16:creationId xmlns:a16="http://schemas.microsoft.com/office/drawing/2014/main" id="{5F27359D-9450-F549-9456-803A316A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996950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63" name="Rectangle 61">
            <a:extLst>
              <a:ext uri="{FF2B5EF4-FFF2-40B4-BE49-F238E27FC236}">
                <a16:creationId xmlns:a16="http://schemas.microsoft.com/office/drawing/2014/main" id="{3CBEC2CA-8043-CB43-8B54-F91AF91F1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509713"/>
            <a:ext cx="569913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64" name="Rectangle 62">
            <a:extLst>
              <a:ext uri="{FF2B5EF4-FFF2-40B4-BE49-F238E27FC236}">
                <a16:creationId xmlns:a16="http://schemas.microsoft.com/office/drawing/2014/main" id="{8F46C002-6444-354E-AD3C-C8DC77FE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1550988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65" name="Rectangle 63">
            <a:extLst>
              <a:ext uri="{FF2B5EF4-FFF2-40B4-BE49-F238E27FC236}">
                <a16:creationId xmlns:a16="http://schemas.microsoft.com/office/drawing/2014/main" id="{FD5B8820-B063-6D41-ABAC-FC2BA1D2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509713"/>
            <a:ext cx="569913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66" name="Rectangle 64">
            <a:extLst>
              <a:ext uri="{FF2B5EF4-FFF2-40B4-BE49-F238E27FC236}">
                <a16:creationId xmlns:a16="http://schemas.microsoft.com/office/drawing/2014/main" id="{A0F6C280-6760-5F4E-9AC4-11046F06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1550988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58" name="Rectangle 65">
            <a:extLst>
              <a:ext uri="{FF2B5EF4-FFF2-40B4-BE49-F238E27FC236}">
                <a16:creationId xmlns:a16="http://schemas.microsoft.com/office/drawing/2014/main" id="{8169BEDD-DEA0-3448-876D-A251F8BFA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509713"/>
            <a:ext cx="568325" cy="277812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56368" name="Rectangle 66">
            <a:extLst>
              <a:ext uri="{FF2B5EF4-FFF2-40B4-BE49-F238E27FC236}">
                <a16:creationId xmlns:a16="http://schemas.microsoft.com/office/drawing/2014/main" id="{B1889EA7-A2AB-8D44-B3CF-E2FFF6D1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1550988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69" name="Rectangle 67">
            <a:extLst>
              <a:ext uri="{FF2B5EF4-FFF2-40B4-BE49-F238E27FC236}">
                <a16:creationId xmlns:a16="http://schemas.microsoft.com/office/drawing/2014/main" id="{16324A37-65B9-7044-96F0-D50EEEEE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1509713"/>
            <a:ext cx="569912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70" name="Rectangle 68">
            <a:extLst>
              <a:ext uri="{FF2B5EF4-FFF2-40B4-BE49-F238E27FC236}">
                <a16:creationId xmlns:a16="http://schemas.microsoft.com/office/drawing/2014/main" id="{223E0CB8-8699-D64C-8C9B-A289D85C1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1550988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71" name="Rectangle 69">
            <a:extLst>
              <a:ext uri="{FF2B5EF4-FFF2-40B4-BE49-F238E27FC236}">
                <a16:creationId xmlns:a16="http://schemas.microsoft.com/office/drawing/2014/main" id="{432C4CC4-1C0B-4E43-9760-FB3D14B11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1509713"/>
            <a:ext cx="569913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72" name="Rectangle 70">
            <a:extLst>
              <a:ext uri="{FF2B5EF4-FFF2-40B4-BE49-F238E27FC236}">
                <a16:creationId xmlns:a16="http://schemas.microsoft.com/office/drawing/2014/main" id="{EF6B382A-57E7-3D4D-BC8C-B6EF1004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1550988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73" name="Rectangle 77">
            <a:extLst>
              <a:ext uri="{FF2B5EF4-FFF2-40B4-BE49-F238E27FC236}">
                <a16:creationId xmlns:a16="http://schemas.microsoft.com/office/drawing/2014/main" id="{4A3B3660-CA81-B643-B787-633D62C4D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85938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74" name="Rectangle 78">
            <a:extLst>
              <a:ext uri="{FF2B5EF4-FFF2-40B4-BE49-F238E27FC236}">
                <a16:creationId xmlns:a16="http://schemas.microsoft.com/office/drawing/2014/main" id="{AC4B2376-51D5-6244-A489-CDF3BE35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1827213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72" name="Rectangle 79">
            <a:extLst>
              <a:ext uri="{FF2B5EF4-FFF2-40B4-BE49-F238E27FC236}">
                <a16:creationId xmlns:a16="http://schemas.microsoft.com/office/drawing/2014/main" id="{F9AA4F07-C5A2-C147-A9BB-4E55BEDBE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785938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56376" name="Rectangle 80">
            <a:extLst>
              <a:ext uri="{FF2B5EF4-FFF2-40B4-BE49-F238E27FC236}">
                <a16:creationId xmlns:a16="http://schemas.microsoft.com/office/drawing/2014/main" id="{AF0EAF9B-07F1-A844-8446-1F09998F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1827213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77" name="Rectangle 81">
            <a:extLst>
              <a:ext uri="{FF2B5EF4-FFF2-40B4-BE49-F238E27FC236}">
                <a16:creationId xmlns:a16="http://schemas.microsoft.com/office/drawing/2014/main" id="{228C40C2-8510-E442-B8F0-4A10C95A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1785938"/>
            <a:ext cx="569912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78" name="Rectangle 82">
            <a:extLst>
              <a:ext uri="{FF2B5EF4-FFF2-40B4-BE49-F238E27FC236}">
                <a16:creationId xmlns:a16="http://schemas.microsoft.com/office/drawing/2014/main" id="{42B14A5E-9D05-2C49-8721-A7BEA9420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1827213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79" name="Rectangle 83">
            <a:extLst>
              <a:ext uri="{FF2B5EF4-FFF2-40B4-BE49-F238E27FC236}">
                <a16:creationId xmlns:a16="http://schemas.microsoft.com/office/drawing/2014/main" id="{E0F0FE9F-7502-154E-B942-059860EEC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1785938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80" name="Rectangle 84">
            <a:extLst>
              <a:ext uri="{FF2B5EF4-FFF2-40B4-BE49-F238E27FC236}">
                <a16:creationId xmlns:a16="http://schemas.microsoft.com/office/drawing/2014/main" id="{6BF9D788-8009-214C-B769-EFE55DFAD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827213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81" name="Rectangle 85">
            <a:extLst>
              <a:ext uri="{FF2B5EF4-FFF2-40B4-BE49-F238E27FC236}">
                <a16:creationId xmlns:a16="http://schemas.microsoft.com/office/drawing/2014/main" id="{2DCB1758-BA32-EA4E-B36A-F17E615C2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1785938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82" name="Rectangle 86">
            <a:extLst>
              <a:ext uri="{FF2B5EF4-FFF2-40B4-BE49-F238E27FC236}">
                <a16:creationId xmlns:a16="http://schemas.microsoft.com/office/drawing/2014/main" id="{FF9892C3-6EF5-3848-911E-74D1CD85F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63" y="1827213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83" name="Rectangle 93">
            <a:extLst>
              <a:ext uri="{FF2B5EF4-FFF2-40B4-BE49-F238E27FC236}">
                <a16:creationId xmlns:a16="http://schemas.microsoft.com/office/drawing/2014/main" id="{FF63491A-8149-D84E-AA38-FC9E9317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063750"/>
            <a:ext cx="568325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84" name="Rectangle 94">
            <a:extLst>
              <a:ext uri="{FF2B5EF4-FFF2-40B4-BE49-F238E27FC236}">
                <a16:creationId xmlns:a16="http://schemas.microsoft.com/office/drawing/2014/main" id="{ABC64E88-A8FD-2D48-80CF-30C1A2388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105025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85" name="Rectangle 95">
            <a:extLst>
              <a:ext uri="{FF2B5EF4-FFF2-40B4-BE49-F238E27FC236}">
                <a16:creationId xmlns:a16="http://schemas.microsoft.com/office/drawing/2014/main" id="{47B3BFD2-19F0-5E4C-BD5D-833B771D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2063750"/>
            <a:ext cx="569912" cy="277813"/>
          </a:xfrm>
          <a:prstGeom prst="rect">
            <a:avLst/>
          </a:prstGeom>
          <a:solidFill>
            <a:srgbClr val="66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86" name="Rectangle 96">
            <a:extLst>
              <a:ext uri="{FF2B5EF4-FFF2-40B4-BE49-F238E27FC236}">
                <a16:creationId xmlns:a16="http://schemas.microsoft.com/office/drawing/2014/main" id="{D6DABEF6-209D-0C45-A3AE-C71D3FBE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2105025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87" name="Rectangle 97">
            <a:extLst>
              <a:ext uri="{FF2B5EF4-FFF2-40B4-BE49-F238E27FC236}">
                <a16:creationId xmlns:a16="http://schemas.microsoft.com/office/drawing/2014/main" id="{5810EA23-2FA1-8343-B401-0A0DA722B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0637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88" name="Rectangle 98">
            <a:extLst>
              <a:ext uri="{FF2B5EF4-FFF2-40B4-BE49-F238E27FC236}">
                <a16:creationId xmlns:a16="http://schemas.microsoft.com/office/drawing/2014/main" id="{1F87A2FB-9B6E-A941-9197-CD28F7BE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2105025"/>
            <a:ext cx="15388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89" name="Rectangle 99">
            <a:extLst>
              <a:ext uri="{FF2B5EF4-FFF2-40B4-BE49-F238E27FC236}">
                <a16:creationId xmlns:a16="http://schemas.microsoft.com/office/drawing/2014/main" id="{738D383A-28D0-F548-BBAF-5A247BBFF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20637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90" name="Rectangle 100">
            <a:extLst>
              <a:ext uri="{FF2B5EF4-FFF2-40B4-BE49-F238E27FC236}">
                <a16:creationId xmlns:a16="http://schemas.microsoft.com/office/drawing/2014/main" id="{5214845D-86CE-E443-B334-7E8B8D2D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2105025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91" name="Rectangle 101">
            <a:extLst>
              <a:ext uri="{FF2B5EF4-FFF2-40B4-BE49-F238E27FC236}">
                <a16:creationId xmlns:a16="http://schemas.microsoft.com/office/drawing/2014/main" id="{3193A59F-3077-C343-A1EE-0760A79B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20637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92" name="Rectangle 102">
            <a:extLst>
              <a:ext uri="{FF2B5EF4-FFF2-40B4-BE49-F238E27FC236}">
                <a16:creationId xmlns:a16="http://schemas.microsoft.com/office/drawing/2014/main" id="{4416B6D7-BF1E-4F4D-85A3-B5E703F3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788" y="2105025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0" name="Rectangle 107">
            <a:extLst>
              <a:ext uri="{FF2B5EF4-FFF2-40B4-BE49-F238E27FC236}">
                <a16:creationId xmlns:a16="http://schemas.microsoft.com/office/drawing/2014/main" id="{DC320B5C-829D-A841-B2C2-F0BF3A8C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063750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56394" name="Rectangle 108">
            <a:extLst>
              <a:ext uri="{FF2B5EF4-FFF2-40B4-BE49-F238E27FC236}">
                <a16:creationId xmlns:a16="http://schemas.microsoft.com/office/drawing/2014/main" id="{561BC16A-05CC-BF41-830C-5EB5E8924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105025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95" name="Rectangle 109">
            <a:extLst>
              <a:ext uri="{FF2B5EF4-FFF2-40B4-BE49-F238E27FC236}">
                <a16:creationId xmlns:a16="http://schemas.microsoft.com/office/drawing/2014/main" id="{82EBAB89-529B-3C48-AA75-68ECFCE1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2063750"/>
            <a:ext cx="569912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96" name="Rectangle 110">
            <a:extLst>
              <a:ext uri="{FF2B5EF4-FFF2-40B4-BE49-F238E27FC236}">
                <a16:creationId xmlns:a16="http://schemas.microsoft.com/office/drawing/2014/main" id="{CEDEA010-10AC-A84E-9802-44FFD6792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2105025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97" name="Rectangle 111">
            <a:extLst>
              <a:ext uri="{FF2B5EF4-FFF2-40B4-BE49-F238E27FC236}">
                <a16:creationId xmlns:a16="http://schemas.microsoft.com/office/drawing/2014/main" id="{6ADECC95-6FE9-5740-9A8B-FDE11078F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0637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98" name="Rectangle 112">
            <a:extLst>
              <a:ext uri="{FF2B5EF4-FFF2-40B4-BE49-F238E27FC236}">
                <a16:creationId xmlns:a16="http://schemas.microsoft.com/office/drawing/2014/main" id="{1AA15F9D-9A9E-BB48-94A1-9826AA8DA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2105025"/>
            <a:ext cx="15388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399" name="Rectangle 113">
            <a:extLst>
              <a:ext uri="{FF2B5EF4-FFF2-40B4-BE49-F238E27FC236}">
                <a16:creationId xmlns:a16="http://schemas.microsoft.com/office/drawing/2014/main" id="{BF97806D-4400-E048-AC7C-82D764226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20637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00" name="Rectangle 114">
            <a:extLst>
              <a:ext uri="{FF2B5EF4-FFF2-40B4-BE49-F238E27FC236}">
                <a16:creationId xmlns:a16="http://schemas.microsoft.com/office/drawing/2014/main" id="{E5A2A7B4-9E35-D845-89CD-7760D90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2105025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01" name="Rectangle 115">
            <a:extLst>
              <a:ext uri="{FF2B5EF4-FFF2-40B4-BE49-F238E27FC236}">
                <a16:creationId xmlns:a16="http://schemas.microsoft.com/office/drawing/2014/main" id="{41C0066C-6AA7-F646-B22C-2C74BBB9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20637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02" name="Rectangle 116">
            <a:extLst>
              <a:ext uri="{FF2B5EF4-FFF2-40B4-BE49-F238E27FC236}">
                <a16:creationId xmlns:a16="http://schemas.microsoft.com/office/drawing/2014/main" id="{A5FA413B-D6FA-584D-81E8-BC33AD5FD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788" y="2105025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03" name="Rectangle 118">
            <a:extLst>
              <a:ext uri="{FF2B5EF4-FFF2-40B4-BE49-F238E27FC236}">
                <a16:creationId xmlns:a16="http://schemas.microsoft.com/office/drawing/2014/main" id="{5288D41D-F72E-3B44-BA03-224E78A0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2444750"/>
            <a:ext cx="863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Cycle 5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6404" name="Line 188">
            <a:extLst>
              <a:ext uri="{FF2B5EF4-FFF2-40B4-BE49-F238E27FC236}">
                <a16:creationId xmlns:a16="http://schemas.microsoft.com/office/drawing/2014/main" id="{130CFD29-256C-B040-A50C-E7CBB97010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2588" y="2341563"/>
            <a:ext cx="820737" cy="3254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6405" name="Line 189">
            <a:extLst>
              <a:ext uri="{FF2B5EF4-FFF2-40B4-BE49-F238E27FC236}">
                <a16:creationId xmlns:a16="http://schemas.microsoft.com/office/drawing/2014/main" id="{0F1A3AC0-B0AB-1245-A2E0-CB4415F1B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1650" y="2341563"/>
            <a:ext cx="971550" cy="3254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6406" name="Rectangle 119">
            <a:extLst>
              <a:ext uri="{FF2B5EF4-FFF2-40B4-BE49-F238E27FC236}">
                <a16:creationId xmlns:a16="http://schemas.microsoft.com/office/drawing/2014/main" id="{D9828C56-C09A-9E40-B152-E2628D16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4175125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07" name="Rectangle 121">
            <a:extLst>
              <a:ext uri="{FF2B5EF4-FFF2-40B4-BE49-F238E27FC236}">
                <a16:creationId xmlns:a16="http://schemas.microsoft.com/office/drawing/2014/main" id="{5AE9826F-E989-E948-92D4-8A7F0007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4521200"/>
            <a:ext cx="2366962" cy="487363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08" name="Rectangle 129">
            <a:extLst>
              <a:ext uri="{FF2B5EF4-FFF2-40B4-BE49-F238E27FC236}">
                <a16:creationId xmlns:a16="http://schemas.microsoft.com/office/drawing/2014/main" id="{25DA8795-3E9C-FA42-9847-0C666A564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4175125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Excute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6409" name="Rectangle 131">
            <a:extLst>
              <a:ext uri="{FF2B5EF4-FFF2-40B4-BE49-F238E27FC236}">
                <a16:creationId xmlns:a16="http://schemas.microsoft.com/office/drawing/2014/main" id="{82F9C493-8050-1C4A-905E-FE66781F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4471988"/>
            <a:ext cx="2366962" cy="603250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e_valE</a:t>
            </a:r>
            <a:r>
              <a:rPr lang="en-US" altLang="zh-CN" sz="1600" b="0">
                <a:solidFill>
                  <a:srgbClr val="000000"/>
                </a:solidFill>
                <a:latin typeface="Wingdings 3" pitchFamily="2" charset="2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E_dstE=%rcx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6410" name="Rectangle 139">
            <a:extLst>
              <a:ext uri="{FF2B5EF4-FFF2-40B4-BE49-F238E27FC236}">
                <a16:creationId xmlns:a16="http://schemas.microsoft.com/office/drawing/2014/main" id="{7F660E74-152B-E743-9A67-847FCF289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3276600"/>
            <a:ext cx="2366962" cy="900113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6411" name="Rectangle 141">
            <a:extLst>
              <a:ext uri="{FF2B5EF4-FFF2-40B4-BE49-F238E27FC236}">
                <a16:creationId xmlns:a16="http://schemas.microsoft.com/office/drawing/2014/main" id="{620B847C-A462-6D4A-92E3-A1DEC892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3584575"/>
            <a:ext cx="2366962" cy="6064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M_valE=1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M_dstE=%rax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6412" name="Rectangle 147">
            <a:extLst>
              <a:ext uri="{FF2B5EF4-FFF2-40B4-BE49-F238E27FC236}">
                <a16:creationId xmlns:a16="http://schemas.microsoft.com/office/drawing/2014/main" id="{9240041E-8D7A-5641-9BCD-A5DB2393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5075238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13" name="Rectangle 148">
            <a:extLst>
              <a:ext uri="{FF2B5EF4-FFF2-40B4-BE49-F238E27FC236}">
                <a16:creationId xmlns:a16="http://schemas.microsoft.com/office/drawing/2014/main" id="{5DD1F5BF-3425-6142-A552-AE82FD70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5135563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14" name="Rectangle 149">
            <a:extLst>
              <a:ext uri="{FF2B5EF4-FFF2-40B4-BE49-F238E27FC236}">
                <a16:creationId xmlns:a16="http://schemas.microsoft.com/office/drawing/2014/main" id="{8E6E1F34-AC51-0040-9FE3-925FC3FA3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5421313"/>
            <a:ext cx="2366962" cy="48577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15" name="Rectangle 157">
            <a:extLst>
              <a:ext uri="{FF2B5EF4-FFF2-40B4-BE49-F238E27FC236}">
                <a16:creationId xmlns:a16="http://schemas.microsoft.com/office/drawing/2014/main" id="{65581FEC-11A7-DC4F-BAFD-D940E28E2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5075238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6416" name="Rectangle 159">
            <a:extLst>
              <a:ext uri="{FF2B5EF4-FFF2-40B4-BE49-F238E27FC236}">
                <a16:creationId xmlns:a16="http://schemas.microsoft.com/office/drawing/2014/main" id="{410126D2-82CB-1E4B-8E3F-2C1DBEB6F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5383213"/>
            <a:ext cx="2366962" cy="59213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D_valC=3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D_dstE=%rdx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6417" name="Rectangle 168">
            <a:extLst>
              <a:ext uri="{FF2B5EF4-FFF2-40B4-BE49-F238E27FC236}">
                <a16:creationId xmlns:a16="http://schemas.microsoft.com/office/drawing/2014/main" id="{638FD167-FB81-6A48-A919-EF9798FA9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5975350"/>
            <a:ext cx="2366962" cy="83185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18" name="Rectangle 169">
            <a:extLst>
              <a:ext uri="{FF2B5EF4-FFF2-40B4-BE49-F238E27FC236}">
                <a16:creationId xmlns:a16="http://schemas.microsoft.com/office/drawing/2014/main" id="{67E43CCD-8BA1-A34B-91E8-389D822F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6035675"/>
            <a:ext cx="1412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19" name="Rectangle 170">
            <a:extLst>
              <a:ext uri="{FF2B5EF4-FFF2-40B4-BE49-F238E27FC236}">
                <a16:creationId xmlns:a16="http://schemas.microsoft.com/office/drawing/2014/main" id="{49AEF233-5127-494A-ACB1-8411B7B8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6321425"/>
            <a:ext cx="2366962" cy="48577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6420" name="Rectangle 178">
            <a:extLst>
              <a:ext uri="{FF2B5EF4-FFF2-40B4-BE49-F238E27FC236}">
                <a16:creationId xmlns:a16="http://schemas.microsoft.com/office/drawing/2014/main" id="{0CFF43EB-87F6-9A40-9492-C0728734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5975350"/>
            <a:ext cx="2366962" cy="83185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Fetch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6421" name="Rectangle 180">
            <a:extLst>
              <a:ext uri="{FF2B5EF4-FFF2-40B4-BE49-F238E27FC236}">
                <a16:creationId xmlns:a16="http://schemas.microsoft.com/office/drawing/2014/main" id="{16362B6B-FA9E-3A4E-A5B2-700540FB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6246813"/>
            <a:ext cx="2366962" cy="56038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f_valC</a:t>
            </a:r>
            <a:r>
              <a:rPr lang="en-US" altLang="zh-CN" sz="1600" b="0">
                <a:solidFill>
                  <a:srgbClr val="000000"/>
                </a:solidFill>
                <a:latin typeface="Wingdings 3" pitchFamily="2" charset="2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rB</a:t>
            </a:r>
            <a:r>
              <a:rPr lang="en-US" altLang="zh-CN" sz="1600" b="0">
                <a:solidFill>
                  <a:srgbClr val="000000"/>
                </a:solidFill>
                <a:latin typeface="Wingdings 3" pitchFamily="2" charset="2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%rsi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6422" name="Rectangle 139">
            <a:extLst>
              <a:ext uri="{FF2B5EF4-FFF2-40B4-BE49-F238E27FC236}">
                <a16:creationId xmlns:a16="http://schemas.microsoft.com/office/drawing/2014/main" id="{E86780A2-BD78-FE4D-924F-BA80731C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2667000"/>
            <a:ext cx="2366962" cy="6096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Back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6423" name="Rectangle 141">
            <a:extLst>
              <a:ext uri="{FF2B5EF4-FFF2-40B4-BE49-F238E27FC236}">
                <a16:creationId xmlns:a16="http://schemas.microsoft.com/office/drawing/2014/main" id="{1E6ACBC7-CF27-C941-AE4B-CF71CFA72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2963863"/>
            <a:ext cx="2366962" cy="31273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W_ValM=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0x013</a:t>
            </a:r>
            <a:endParaRPr lang="zh-CN" altLang="en-US" sz="16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6424" name="Rectangle 2">
            <a:extLst>
              <a:ext uri="{FF2B5EF4-FFF2-40B4-BE49-F238E27FC236}">
                <a16:creationId xmlns:a16="http://schemas.microsoft.com/office/drawing/2014/main" id="{EE729EF1-E80E-E14D-A19C-B788C0618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16962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Incorrect Return Example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13FAAFB-FD0F-BE41-B7EF-11BA82671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066800"/>
            <a:ext cx="8616950" cy="1900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b="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#demo_retb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1: 0x02a: ret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2:     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3:     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4:     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5: 0x013: irmovq $5, %rsi </a:t>
            </a: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#return</a:t>
            </a:r>
          </a:p>
        </p:txBody>
      </p:sp>
      <p:sp>
        <p:nvSpPr>
          <p:cNvPr id="58371" name="灯片编号占位符 4">
            <a:extLst>
              <a:ext uri="{FF2B5EF4-FFF2-40B4-BE49-F238E27FC236}">
                <a16:creationId xmlns:a16="http://schemas.microsoft.com/office/drawing/2014/main" id="{0FF0D488-34D2-1F4B-BC8E-8A9EDCE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D53AC7-0799-A146-9A1A-F4B257F96F9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2" name="Line 101">
            <a:extLst>
              <a:ext uri="{FF2B5EF4-FFF2-40B4-BE49-F238E27FC236}">
                <a16:creationId xmlns:a16="http://schemas.microsoft.com/office/drawing/2014/main" id="{DB7FEC9F-A066-9648-9285-B38C27B2C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2900363"/>
            <a:ext cx="1444625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8373" name="Rectangle 119">
            <a:extLst>
              <a:ext uri="{FF2B5EF4-FFF2-40B4-BE49-F238E27FC236}">
                <a16:creationId xmlns:a16="http://schemas.microsoft.com/office/drawing/2014/main" id="{B9390240-B988-BD47-9C1C-58034012B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16962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Correct Return Example</a:t>
            </a:r>
          </a:p>
        </p:txBody>
      </p:sp>
      <p:sp>
        <p:nvSpPr>
          <p:cNvPr id="58374" name="Rectangle 120">
            <a:extLst>
              <a:ext uri="{FF2B5EF4-FFF2-40B4-BE49-F238E27FC236}">
                <a16:creationId xmlns:a16="http://schemas.microsoft.com/office/drawing/2014/main" id="{089A9001-1880-4647-BAEB-B05CE36F0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3403600"/>
            <a:ext cx="5183187" cy="276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As </a:t>
            </a:r>
            <a:r>
              <a:rPr lang="en-US" altLang="zh-CN" sz="2000" b="0" dirty="0"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passes through pipeline, stall at F stage</a:t>
            </a:r>
          </a:p>
          <a:p>
            <a:pPr lvl="1"/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While in D, E, and M stage</a:t>
            </a:r>
          </a:p>
          <a:p>
            <a:pPr lvl="1"/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fetch the same instruction after ret 3 times. </a:t>
            </a:r>
          </a:p>
          <a:p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Inject bubble into D stage</a:t>
            </a:r>
          </a:p>
          <a:p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Release stall when reach W stage</a:t>
            </a:r>
            <a:endParaRPr lang="en-US" altLang="zh-CN" sz="2000" b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75" name="Rectangle 4">
            <a:extLst>
              <a:ext uri="{FF2B5EF4-FFF2-40B4-BE49-F238E27FC236}">
                <a16:creationId xmlns:a16="http://schemas.microsoft.com/office/drawing/2014/main" id="{EE3CDBDC-A185-B248-8D82-387C39D6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71600"/>
            <a:ext cx="458788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76" name="Rectangle 5">
            <a:extLst>
              <a:ext uri="{FF2B5EF4-FFF2-40B4-BE49-F238E27FC236}">
                <a16:creationId xmlns:a16="http://schemas.microsoft.com/office/drawing/2014/main" id="{C761D8A0-7C7B-F644-8C02-0ABBE978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1416050"/>
            <a:ext cx="155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58377" name="Rectangle 8">
            <a:extLst>
              <a:ext uri="{FF2B5EF4-FFF2-40B4-BE49-F238E27FC236}">
                <a16:creationId xmlns:a16="http://schemas.microsoft.com/office/drawing/2014/main" id="{47576B13-4594-3049-B892-39652356B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71600"/>
            <a:ext cx="460375" cy="307975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78" name="Rectangle 9">
            <a:extLst>
              <a:ext uri="{FF2B5EF4-FFF2-40B4-BE49-F238E27FC236}">
                <a16:creationId xmlns:a16="http://schemas.microsoft.com/office/drawing/2014/main" id="{8E652F60-B170-094A-9E54-B92C9E31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1416050"/>
            <a:ext cx="1698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58379" name="Rectangle 10">
            <a:extLst>
              <a:ext uri="{FF2B5EF4-FFF2-40B4-BE49-F238E27FC236}">
                <a16:creationId xmlns:a16="http://schemas.microsoft.com/office/drawing/2014/main" id="{BDFCDDF9-C7A7-6A45-8569-3FC1D48D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1371600"/>
            <a:ext cx="458787" cy="307975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80" name="Rectangle 11">
            <a:extLst>
              <a:ext uri="{FF2B5EF4-FFF2-40B4-BE49-F238E27FC236}">
                <a16:creationId xmlns:a16="http://schemas.microsoft.com/office/drawing/2014/main" id="{5DE5ECB0-16D2-9341-A162-673697A93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1416050"/>
            <a:ext cx="211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58381" name="Rectangle 16">
            <a:extLst>
              <a:ext uri="{FF2B5EF4-FFF2-40B4-BE49-F238E27FC236}">
                <a16:creationId xmlns:a16="http://schemas.microsoft.com/office/drawing/2014/main" id="{5521BC49-9EDA-5845-816E-5607AD606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77988"/>
            <a:ext cx="458788" cy="306387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82" name="Rectangle 17">
            <a:extLst>
              <a:ext uri="{FF2B5EF4-FFF2-40B4-BE49-F238E27FC236}">
                <a16:creationId xmlns:a16="http://schemas.microsoft.com/office/drawing/2014/main" id="{D9EAAC34-D7AA-5D4E-A806-4D096B0C6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1722438"/>
            <a:ext cx="155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  <p:grpSp>
        <p:nvGrpSpPr>
          <p:cNvPr id="58383" name="组合 1">
            <a:extLst>
              <a:ext uri="{FF2B5EF4-FFF2-40B4-BE49-F238E27FC236}">
                <a16:creationId xmlns:a16="http://schemas.microsoft.com/office/drawing/2014/main" id="{9F654BD2-8457-324C-91D9-3DBA4E2F8B1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677988"/>
            <a:ext cx="3206750" cy="1235075"/>
            <a:chOff x="4724400" y="1677988"/>
            <a:chExt cx="3206751" cy="1235075"/>
          </a:xfrm>
        </p:grpSpPr>
        <p:sp>
          <p:nvSpPr>
            <p:cNvPr id="58413" name="Rectangle 12">
              <a:extLst>
                <a:ext uri="{FF2B5EF4-FFF2-40B4-BE49-F238E27FC236}">
                  <a16:creationId xmlns:a16="http://schemas.microsoft.com/office/drawing/2014/main" id="{DF8E56F1-15E6-234B-AFFE-99E129C5A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175" y="1677988"/>
              <a:ext cx="458788" cy="3063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14" name="Rectangle 13">
              <a:extLst>
                <a:ext uri="{FF2B5EF4-FFF2-40B4-BE49-F238E27FC236}">
                  <a16:creationId xmlns:a16="http://schemas.microsoft.com/office/drawing/2014/main" id="{E5AC9A5F-E052-B74A-95C2-7F374AC81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1575" y="1722438"/>
              <a:ext cx="2397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15" name="Rectangle 18">
              <a:extLst>
                <a:ext uri="{FF2B5EF4-FFF2-40B4-BE49-F238E27FC236}">
                  <a16:creationId xmlns:a16="http://schemas.microsoft.com/office/drawing/2014/main" id="{69A41CBA-B4D4-874B-9DD0-0552C722F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1677988"/>
              <a:ext cx="460375" cy="3063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16" name="Rectangle 19">
              <a:extLst>
                <a:ext uri="{FF2B5EF4-FFF2-40B4-BE49-F238E27FC236}">
                  <a16:creationId xmlns:a16="http://schemas.microsoft.com/office/drawing/2014/main" id="{C4A06002-7271-F14C-A2CF-4009C4449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1722438"/>
              <a:ext cx="184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17" name="Rectangle 20">
              <a:extLst>
                <a:ext uri="{FF2B5EF4-FFF2-40B4-BE49-F238E27FC236}">
                  <a16:creationId xmlns:a16="http://schemas.microsoft.com/office/drawing/2014/main" id="{5EA13E81-84E1-9842-B761-9B76EA68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8" y="1677988"/>
              <a:ext cx="458788" cy="3063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18" name="Rectangle 21">
              <a:extLst>
                <a:ext uri="{FF2B5EF4-FFF2-40B4-BE49-F238E27FC236}">
                  <a16:creationId xmlns:a16="http://schemas.microsoft.com/office/drawing/2014/main" id="{1CDDC5A7-27D5-E74F-B194-E7F6E7DEA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513" y="1722438"/>
              <a:ext cx="169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19" name="Rectangle 22">
              <a:extLst>
                <a:ext uri="{FF2B5EF4-FFF2-40B4-BE49-F238E27FC236}">
                  <a16:creationId xmlns:a16="http://schemas.microsoft.com/office/drawing/2014/main" id="{C444D4A8-0528-3542-A822-0C2ABC96A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388" y="1677988"/>
              <a:ext cx="460375" cy="3063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20" name="Rectangle 23">
              <a:extLst>
                <a:ext uri="{FF2B5EF4-FFF2-40B4-BE49-F238E27FC236}">
                  <a16:creationId xmlns:a16="http://schemas.microsoft.com/office/drawing/2014/main" id="{EE18C688-6A0A-3349-8174-CD782E58E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075" y="1722438"/>
              <a:ext cx="2111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21" name="Rectangle 28">
              <a:extLst>
                <a:ext uri="{FF2B5EF4-FFF2-40B4-BE49-F238E27FC236}">
                  <a16:creationId xmlns:a16="http://schemas.microsoft.com/office/drawing/2014/main" id="{E55788FC-4166-2B4F-9AF9-322B58DA4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1982788"/>
              <a:ext cx="460375" cy="3063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22" name="Rectangle 29">
              <a:extLst>
                <a:ext uri="{FF2B5EF4-FFF2-40B4-BE49-F238E27FC236}">
                  <a16:creationId xmlns:a16="http://schemas.microsoft.com/office/drawing/2014/main" id="{7EFA9EA3-E854-DA4A-86C1-24F5A5EF6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0" y="2027238"/>
              <a:ext cx="1555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23" name="Rectangle 30">
              <a:extLst>
                <a:ext uri="{FF2B5EF4-FFF2-40B4-BE49-F238E27FC236}">
                  <a16:creationId xmlns:a16="http://schemas.microsoft.com/office/drawing/2014/main" id="{D7DE56F3-CB91-8A45-A361-1528ACDDB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8" y="1982788"/>
              <a:ext cx="458788" cy="3063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24" name="Rectangle 31">
              <a:extLst>
                <a:ext uri="{FF2B5EF4-FFF2-40B4-BE49-F238E27FC236}">
                  <a16:creationId xmlns:a16="http://schemas.microsoft.com/office/drawing/2014/main" id="{7624B81F-E5E2-9046-BE86-8796AE64D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2027238"/>
              <a:ext cx="184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25" name="Rectangle 32">
              <a:extLst>
                <a:ext uri="{FF2B5EF4-FFF2-40B4-BE49-F238E27FC236}">
                  <a16:creationId xmlns:a16="http://schemas.microsoft.com/office/drawing/2014/main" id="{B3E15CEF-A545-0F4A-BB80-EF934DDA7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388" y="1982788"/>
              <a:ext cx="460375" cy="3063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26" name="Rectangle 33">
              <a:extLst>
                <a:ext uri="{FF2B5EF4-FFF2-40B4-BE49-F238E27FC236}">
                  <a16:creationId xmlns:a16="http://schemas.microsoft.com/office/drawing/2014/main" id="{278A67A8-6FA4-F94A-AE72-8DD2535C7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713" y="2027238"/>
              <a:ext cx="169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27" name="Rectangle 34">
              <a:extLst>
                <a:ext uri="{FF2B5EF4-FFF2-40B4-BE49-F238E27FC236}">
                  <a16:creationId xmlns:a16="http://schemas.microsoft.com/office/drawing/2014/main" id="{B70E995A-2B54-B14F-A4EC-DC7FED1CD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175" y="1982788"/>
              <a:ext cx="458788" cy="3063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28" name="Rectangle 35">
              <a:extLst>
                <a:ext uri="{FF2B5EF4-FFF2-40B4-BE49-F238E27FC236}">
                  <a16:creationId xmlns:a16="http://schemas.microsoft.com/office/drawing/2014/main" id="{359D3CB6-7464-1C4D-9100-A7E87F0D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863" y="2027238"/>
              <a:ext cx="2111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29" name="Rectangle 36">
              <a:extLst>
                <a:ext uri="{FF2B5EF4-FFF2-40B4-BE49-F238E27FC236}">
                  <a16:creationId xmlns:a16="http://schemas.microsoft.com/office/drawing/2014/main" id="{509DAA3E-6BCA-F84A-8BD4-C13F57AE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1982788"/>
              <a:ext cx="458788" cy="3063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30" name="Rectangle 37">
              <a:extLst>
                <a:ext uri="{FF2B5EF4-FFF2-40B4-BE49-F238E27FC236}">
                  <a16:creationId xmlns:a16="http://schemas.microsoft.com/office/drawing/2014/main" id="{CEAAD73D-A77B-C647-AB25-0E61E8DE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8775" y="2027238"/>
              <a:ext cx="2397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31" name="Rectangle 40">
              <a:extLst>
                <a:ext uri="{FF2B5EF4-FFF2-40B4-BE49-F238E27FC236}">
                  <a16:creationId xmlns:a16="http://schemas.microsoft.com/office/drawing/2014/main" id="{18998DCC-A6B5-CA47-86F1-83A8A6875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8" y="2287588"/>
              <a:ext cx="458788" cy="3079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32" name="Rectangle 41">
              <a:extLst>
                <a:ext uri="{FF2B5EF4-FFF2-40B4-BE49-F238E27FC236}">
                  <a16:creationId xmlns:a16="http://schemas.microsoft.com/office/drawing/2014/main" id="{2E197AB0-C7D2-4F41-9186-E57C255F6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2332038"/>
              <a:ext cx="1555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33" name="Rectangle 42">
              <a:extLst>
                <a:ext uri="{FF2B5EF4-FFF2-40B4-BE49-F238E27FC236}">
                  <a16:creationId xmlns:a16="http://schemas.microsoft.com/office/drawing/2014/main" id="{00B24E85-3BC0-A943-ADFF-D711941B9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388" y="2287588"/>
              <a:ext cx="460375" cy="3079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34" name="Rectangle 43">
              <a:extLst>
                <a:ext uri="{FF2B5EF4-FFF2-40B4-BE49-F238E27FC236}">
                  <a16:creationId xmlns:a16="http://schemas.microsoft.com/office/drawing/2014/main" id="{1815892D-CDC5-7746-9E2D-E3F3CC71C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363" y="2332038"/>
              <a:ext cx="184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35" name="Rectangle 44">
              <a:extLst>
                <a:ext uri="{FF2B5EF4-FFF2-40B4-BE49-F238E27FC236}">
                  <a16:creationId xmlns:a16="http://schemas.microsoft.com/office/drawing/2014/main" id="{885109AB-D8CF-5F46-A4A5-AF4BD329D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175" y="2287588"/>
              <a:ext cx="458788" cy="3079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36" name="Rectangle 45">
              <a:extLst>
                <a:ext uri="{FF2B5EF4-FFF2-40B4-BE49-F238E27FC236}">
                  <a16:creationId xmlns:a16="http://schemas.microsoft.com/office/drawing/2014/main" id="{871E3FAA-9FA9-DF43-8267-84E45EF7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0" y="2332038"/>
              <a:ext cx="169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37" name="Rectangle 46">
              <a:extLst>
                <a:ext uri="{FF2B5EF4-FFF2-40B4-BE49-F238E27FC236}">
                  <a16:creationId xmlns:a16="http://schemas.microsoft.com/office/drawing/2014/main" id="{766BE578-0662-A140-AF65-356F12181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2287588"/>
              <a:ext cx="458788" cy="3079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38" name="Rectangle 47">
              <a:extLst>
                <a:ext uri="{FF2B5EF4-FFF2-40B4-BE49-F238E27FC236}">
                  <a16:creationId xmlns:a16="http://schemas.microsoft.com/office/drawing/2014/main" id="{5A31966A-82C5-4E4E-92BD-F9BFDF249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3063" y="2332038"/>
              <a:ext cx="2111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39" name="Rectangle 48">
              <a:extLst>
                <a:ext uri="{FF2B5EF4-FFF2-40B4-BE49-F238E27FC236}">
                  <a16:creationId xmlns:a16="http://schemas.microsoft.com/office/drawing/2014/main" id="{2086837C-CB32-AF4E-9218-FBADB0703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5" y="2287588"/>
              <a:ext cx="460375" cy="3079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40" name="Rectangle 49">
              <a:extLst>
                <a:ext uri="{FF2B5EF4-FFF2-40B4-BE49-F238E27FC236}">
                  <a16:creationId xmlns:a16="http://schemas.microsoft.com/office/drawing/2014/main" id="{EDA9F40B-8243-7144-AAC0-A60D637AE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7563" y="2332038"/>
              <a:ext cx="2397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41" name="Rectangle 56">
              <a:extLst>
                <a:ext uri="{FF2B5EF4-FFF2-40B4-BE49-F238E27FC236}">
                  <a16:creationId xmlns:a16="http://schemas.microsoft.com/office/drawing/2014/main" id="{1E0C525D-4568-7640-ACAD-B37A7233C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388" y="2593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42" name="Rectangle 57">
              <a:extLst>
                <a:ext uri="{FF2B5EF4-FFF2-40B4-BE49-F238E27FC236}">
                  <a16:creationId xmlns:a16="http://schemas.microsoft.com/office/drawing/2014/main" id="{50B6463C-82B5-7B4A-9FF0-4E371F6DE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50" y="2638425"/>
              <a:ext cx="1555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43" name="Rectangle 58">
              <a:extLst>
                <a:ext uri="{FF2B5EF4-FFF2-40B4-BE49-F238E27FC236}">
                  <a16:creationId xmlns:a16="http://schemas.microsoft.com/office/drawing/2014/main" id="{3466F038-76F8-2944-903A-CBC0089A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175" y="25939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44" name="Rectangle 59">
              <a:extLst>
                <a:ext uri="{FF2B5EF4-FFF2-40B4-BE49-F238E27FC236}">
                  <a16:creationId xmlns:a16="http://schemas.microsoft.com/office/drawing/2014/main" id="{8C6CFEC6-49D3-5844-B1DC-26C7FA3B2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150" y="2638425"/>
              <a:ext cx="184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45" name="Rectangle 60">
              <a:extLst>
                <a:ext uri="{FF2B5EF4-FFF2-40B4-BE49-F238E27FC236}">
                  <a16:creationId xmlns:a16="http://schemas.microsoft.com/office/drawing/2014/main" id="{DFC78196-BE07-F548-8860-02835B90C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2593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46" name="Rectangle 61">
              <a:extLst>
                <a:ext uri="{FF2B5EF4-FFF2-40B4-BE49-F238E27FC236}">
                  <a16:creationId xmlns:a16="http://schemas.microsoft.com/office/drawing/2014/main" id="{A4A541BD-8ED0-8645-BAE8-7ED214C9F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700" y="2638425"/>
              <a:ext cx="169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47" name="Rectangle 62">
              <a:extLst>
                <a:ext uri="{FF2B5EF4-FFF2-40B4-BE49-F238E27FC236}">
                  <a16:creationId xmlns:a16="http://schemas.microsoft.com/office/drawing/2014/main" id="{DCB86AD9-57B1-4641-8244-6C358FD7D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5" y="2593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48" name="Rectangle 63">
              <a:extLst>
                <a:ext uri="{FF2B5EF4-FFF2-40B4-BE49-F238E27FC236}">
                  <a16:creationId xmlns:a16="http://schemas.microsoft.com/office/drawing/2014/main" id="{AF81A72C-9A3B-734F-8FD9-8B46A6008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50" y="2638425"/>
              <a:ext cx="2111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49" name="Rectangle 64">
              <a:extLst>
                <a:ext uri="{FF2B5EF4-FFF2-40B4-BE49-F238E27FC236}">
                  <a16:creationId xmlns:a16="http://schemas.microsoft.com/office/drawing/2014/main" id="{EC88F11B-210E-DD49-909A-D9C3E2B8A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2363" y="2593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50" name="Rectangle 65">
              <a:extLst>
                <a:ext uri="{FF2B5EF4-FFF2-40B4-BE49-F238E27FC236}">
                  <a16:creationId xmlns:a16="http://schemas.microsoft.com/office/drawing/2014/main" id="{20F06B36-C1F2-8B40-AF72-CC81ADED0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4763" y="2638425"/>
              <a:ext cx="2397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51" name="Rectangle 70">
              <a:extLst>
                <a:ext uri="{FF2B5EF4-FFF2-40B4-BE49-F238E27FC236}">
                  <a16:creationId xmlns:a16="http://schemas.microsoft.com/office/drawing/2014/main" id="{1F11DBD4-FD98-5741-B939-26D0274F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388" y="2593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52" name="Rectangle 71">
              <a:extLst>
                <a:ext uri="{FF2B5EF4-FFF2-40B4-BE49-F238E27FC236}">
                  <a16:creationId xmlns:a16="http://schemas.microsoft.com/office/drawing/2014/main" id="{C30D3FF6-0D4A-3B42-8F65-7CF75632A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50" y="2638425"/>
              <a:ext cx="1555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53" name="Rectangle 72">
              <a:extLst>
                <a:ext uri="{FF2B5EF4-FFF2-40B4-BE49-F238E27FC236}">
                  <a16:creationId xmlns:a16="http://schemas.microsoft.com/office/drawing/2014/main" id="{4D593192-C97F-1346-9602-BFC6A77A1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175" y="2593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54" name="Rectangle 73">
              <a:extLst>
                <a:ext uri="{FF2B5EF4-FFF2-40B4-BE49-F238E27FC236}">
                  <a16:creationId xmlns:a16="http://schemas.microsoft.com/office/drawing/2014/main" id="{373BF2B0-F86A-FE46-8B20-7C665D37E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150" y="2638425"/>
              <a:ext cx="184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55" name="Rectangle 74">
              <a:extLst>
                <a:ext uri="{FF2B5EF4-FFF2-40B4-BE49-F238E27FC236}">
                  <a16:creationId xmlns:a16="http://schemas.microsoft.com/office/drawing/2014/main" id="{7842CFBE-B0A2-474A-A510-57DB80AB9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2593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56" name="Rectangle 75">
              <a:extLst>
                <a:ext uri="{FF2B5EF4-FFF2-40B4-BE49-F238E27FC236}">
                  <a16:creationId xmlns:a16="http://schemas.microsoft.com/office/drawing/2014/main" id="{74F13FE7-95E7-374A-8C85-638FE92F6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700" y="2638425"/>
              <a:ext cx="169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57" name="Rectangle 76">
              <a:extLst>
                <a:ext uri="{FF2B5EF4-FFF2-40B4-BE49-F238E27FC236}">
                  <a16:creationId xmlns:a16="http://schemas.microsoft.com/office/drawing/2014/main" id="{74921D77-2955-FB46-AC1F-CE264B306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5" y="2593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58" name="Rectangle 77">
              <a:extLst>
                <a:ext uri="{FF2B5EF4-FFF2-40B4-BE49-F238E27FC236}">
                  <a16:creationId xmlns:a16="http://schemas.microsoft.com/office/drawing/2014/main" id="{9C7C198B-90BB-A34A-8A18-5BBCD21D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50" y="2638425"/>
              <a:ext cx="2111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459" name="Rectangle 78">
              <a:extLst>
                <a:ext uri="{FF2B5EF4-FFF2-40B4-BE49-F238E27FC236}">
                  <a16:creationId xmlns:a16="http://schemas.microsoft.com/office/drawing/2014/main" id="{1E8A3597-B4AF-CA4E-A9B0-7DACD0D5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2363" y="2593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8460" name="Rectangle 79">
              <a:extLst>
                <a:ext uri="{FF2B5EF4-FFF2-40B4-BE49-F238E27FC236}">
                  <a16:creationId xmlns:a16="http://schemas.microsoft.com/office/drawing/2014/main" id="{A1DC9BF7-6969-7C4B-AE47-774001B9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4763" y="2638425"/>
              <a:ext cx="2397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>
                <a:latin typeface="Helvetica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84" name="Rectangle 115">
            <a:extLst>
              <a:ext uri="{FF2B5EF4-FFF2-40B4-BE49-F238E27FC236}">
                <a16:creationId xmlns:a16="http://schemas.microsoft.com/office/drawing/2014/main" id="{82F44B16-9514-5141-986A-6B37ABF0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19600"/>
            <a:ext cx="3492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85" name="Rectangle 116">
            <a:extLst>
              <a:ext uri="{FF2B5EF4-FFF2-40B4-BE49-F238E27FC236}">
                <a16:creationId xmlns:a16="http://schemas.microsoft.com/office/drawing/2014/main" id="{72F666BE-76D4-8246-92EB-349FF329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4421188"/>
            <a:ext cx="873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58386" name="Rectangle 117">
            <a:extLst>
              <a:ext uri="{FF2B5EF4-FFF2-40B4-BE49-F238E27FC236}">
                <a16:creationId xmlns:a16="http://schemas.microsoft.com/office/drawing/2014/main" id="{93426BF8-3C76-EB40-AB4A-72A63946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4616450"/>
            <a:ext cx="873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58387" name="Rectangle 118">
            <a:extLst>
              <a:ext uri="{FF2B5EF4-FFF2-40B4-BE49-F238E27FC236}">
                <a16:creationId xmlns:a16="http://schemas.microsoft.com/office/drawing/2014/main" id="{16BAFE6D-4EB4-FE4E-9BD2-DAE2DB2CC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4810125"/>
            <a:ext cx="8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58388" name="Line 100">
            <a:extLst>
              <a:ext uri="{FF2B5EF4-FFF2-40B4-BE49-F238E27FC236}">
                <a16:creationId xmlns:a16="http://schemas.microsoft.com/office/drawing/2014/main" id="{8213B6CF-F06C-2447-B0BB-B7D9C12A6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892425"/>
            <a:ext cx="0" cy="825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8389" name="Rectangle 22">
            <a:extLst>
              <a:ext uri="{FF2B5EF4-FFF2-40B4-BE49-F238E27FC236}">
                <a16:creationId xmlns:a16="http://schemas.microsoft.com/office/drawing/2014/main" id="{AE97ACB2-7D7A-9749-ACDE-8E958EAA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99218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90" name="Rectangle 24">
            <a:extLst>
              <a:ext uri="{FF2B5EF4-FFF2-40B4-BE49-F238E27FC236}">
                <a16:creationId xmlns:a16="http://schemas.microsoft.com/office/drawing/2014/main" id="{6531881A-F14B-084B-BB20-B74F5483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99218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91" name="Rectangle 26">
            <a:extLst>
              <a:ext uri="{FF2B5EF4-FFF2-40B4-BE49-F238E27FC236}">
                <a16:creationId xmlns:a16="http://schemas.microsoft.com/office/drawing/2014/main" id="{307C72ED-220C-B542-B780-9FBAB966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992188"/>
            <a:ext cx="4587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92" name="Rectangle 30">
            <a:extLst>
              <a:ext uri="{FF2B5EF4-FFF2-40B4-BE49-F238E27FC236}">
                <a16:creationId xmlns:a16="http://schemas.microsoft.com/office/drawing/2014/main" id="{4829D38D-55E1-2948-82AB-C7A6166FC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992188"/>
            <a:ext cx="458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93" name="Rectangle 82">
            <a:extLst>
              <a:ext uri="{FF2B5EF4-FFF2-40B4-BE49-F238E27FC236}">
                <a16:creationId xmlns:a16="http://schemas.microsoft.com/office/drawing/2014/main" id="{9C58E34C-F6A9-4F48-B3AA-09A5AD7A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99218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94" name="Rectangle 15">
            <a:extLst>
              <a:ext uri="{FF2B5EF4-FFF2-40B4-BE49-F238E27FC236}">
                <a16:creationId xmlns:a16="http://schemas.microsoft.com/office/drawing/2014/main" id="{7C0452D6-F22D-724E-BFAE-A37721B20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1062038"/>
            <a:ext cx="142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95" name="Rectangle 17">
            <a:extLst>
              <a:ext uri="{FF2B5EF4-FFF2-40B4-BE49-F238E27FC236}">
                <a16:creationId xmlns:a16="http://schemas.microsoft.com/office/drawing/2014/main" id="{2DC8FB3F-8519-554C-B340-EC7FE526B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1062038"/>
            <a:ext cx="142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2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96" name="Rectangle 19">
            <a:extLst>
              <a:ext uri="{FF2B5EF4-FFF2-40B4-BE49-F238E27FC236}">
                <a16:creationId xmlns:a16="http://schemas.microsoft.com/office/drawing/2014/main" id="{014C9B8F-A75C-6549-A8C2-5B09A8FC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25" y="1062038"/>
            <a:ext cx="141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3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97" name="Rectangle 21">
            <a:extLst>
              <a:ext uri="{FF2B5EF4-FFF2-40B4-BE49-F238E27FC236}">
                <a16:creationId xmlns:a16="http://schemas.microsoft.com/office/drawing/2014/main" id="{3ED4D24D-01CA-BF42-8FD5-F7FE2880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062038"/>
            <a:ext cx="141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4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98" name="Rectangle 23">
            <a:extLst>
              <a:ext uri="{FF2B5EF4-FFF2-40B4-BE49-F238E27FC236}">
                <a16:creationId xmlns:a16="http://schemas.microsoft.com/office/drawing/2014/main" id="{886386E7-F613-BD46-B7C3-487294EC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1062038"/>
            <a:ext cx="142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5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99" name="Rectangle 25">
            <a:extLst>
              <a:ext uri="{FF2B5EF4-FFF2-40B4-BE49-F238E27FC236}">
                <a16:creationId xmlns:a16="http://schemas.microsoft.com/office/drawing/2014/main" id="{51E54406-C825-0D4E-990C-FBFED057E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13" y="1062038"/>
            <a:ext cx="142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6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400" name="Rectangle 27">
            <a:extLst>
              <a:ext uri="{FF2B5EF4-FFF2-40B4-BE49-F238E27FC236}">
                <a16:creationId xmlns:a16="http://schemas.microsoft.com/office/drawing/2014/main" id="{62566340-C5D5-7A4D-9891-342CFDD0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1062038"/>
            <a:ext cx="141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7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401" name="Rectangle 29">
            <a:extLst>
              <a:ext uri="{FF2B5EF4-FFF2-40B4-BE49-F238E27FC236}">
                <a16:creationId xmlns:a16="http://schemas.microsoft.com/office/drawing/2014/main" id="{B78F6C0C-F662-594E-8CCF-AEBBDD7A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1062038"/>
            <a:ext cx="141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8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402" name="Rectangle 31">
            <a:extLst>
              <a:ext uri="{FF2B5EF4-FFF2-40B4-BE49-F238E27FC236}">
                <a16:creationId xmlns:a16="http://schemas.microsoft.com/office/drawing/2014/main" id="{13921D18-4567-DD46-AC4A-771BB444E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1062038"/>
            <a:ext cx="141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9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403" name="Rectangle 118">
            <a:extLst>
              <a:ext uri="{FF2B5EF4-FFF2-40B4-BE49-F238E27FC236}">
                <a16:creationId xmlns:a16="http://schemas.microsoft.com/office/drawing/2014/main" id="{E217822F-C869-B845-8651-881898101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87738"/>
            <a:ext cx="863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Cycle 5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8404" name="Rectangle 169">
            <a:extLst>
              <a:ext uri="{FF2B5EF4-FFF2-40B4-BE49-F238E27FC236}">
                <a16:creationId xmlns:a16="http://schemas.microsoft.com/office/drawing/2014/main" id="{B96C4E93-DBFA-7246-A1BE-E27ED4B12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5241925"/>
            <a:ext cx="1412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405" name="Rectangle 178">
            <a:extLst>
              <a:ext uri="{FF2B5EF4-FFF2-40B4-BE49-F238E27FC236}">
                <a16:creationId xmlns:a16="http://schemas.microsoft.com/office/drawing/2014/main" id="{A469959E-C91D-2D4D-BC57-223406FA4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181600"/>
            <a:ext cx="1909762" cy="83185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Fetch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8406" name="Rectangle 180">
            <a:extLst>
              <a:ext uri="{FF2B5EF4-FFF2-40B4-BE49-F238E27FC236}">
                <a16:creationId xmlns:a16="http://schemas.microsoft.com/office/drawing/2014/main" id="{F52F4F06-8220-314D-A0E7-8A30A44B4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5453063"/>
            <a:ext cx="1909762" cy="56038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f_valC</a:t>
            </a:r>
            <a:r>
              <a:rPr lang="en-US" altLang="zh-CN" sz="1600" b="0">
                <a:solidFill>
                  <a:srgbClr val="000000"/>
                </a:solidFill>
                <a:latin typeface="Wingdings 3" pitchFamily="2" charset="2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rB</a:t>
            </a:r>
            <a:r>
              <a:rPr lang="en-US" altLang="zh-CN" sz="1600" b="0">
                <a:solidFill>
                  <a:srgbClr val="000000"/>
                </a:solidFill>
                <a:latin typeface="Wingdings 3" pitchFamily="2" charset="2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%rsi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8407" name="Rectangle 139">
            <a:extLst>
              <a:ext uri="{FF2B5EF4-FFF2-40B4-BE49-F238E27FC236}">
                <a16:creationId xmlns:a16="http://schemas.microsoft.com/office/drawing/2014/main" id="{E960F5AF-8610-3D49-A08B-DBFF741F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09988"/>
            <a:ext cx="1917700" cy="6096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Back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8408" name="Rectangle 141">
            <a:extLst>
              <a:ext uri="{FF2B5EF4-FFF2-40B4-BE49-F238E27FC236}">
                <a16:creationId xmlns:a16="http://schemas.microsoft.com/office/drawing/2014/main" id="{D356E1FD-D84F-4E47-AEFA-D7EA6FAC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4006850"/>
            <a:ext cx="1916112" cy="31273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W_ValM=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0x013</a:t>
            </a:r>
            <a:endParaRPr lang="zh-CN" altLang="en-US" sz="16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8409" name="Rectangle 6">
            <a:extLst>
              <a:ext uri="{FF2B5EF4-FFF2-40B4-BE49-F238E27FC236}">
                <a16:creationId xmlns:a16="http://schemas.microsoft.com/office/drawing/2014/main" id="{FD247D0F-78B6-B94C-B312-3858B556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381125"/>
            <a:ext cx="458788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410" name="Rectangle 25">
            <a:extLst>
              <a:ext uri="{FF2B5EF4-FFF2-40B4-BE49-F238E27FC236}">
                <a16:creationId xmlns:a16="http://schemas.microsoft.com/office/drawing/2014/main" id="{D123F699-C415-B349-AFAD-C810113F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1416050"/>
            <a:ext cx="239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58411" name="Rectangle 8">
            <a:extLst>
              <a:ext uri="{FF2B5EF4-FFF2-40B4-BE49-F238E27FC236}">
                <a16:creationId xmlns:a16="http://schemas.microsoft.com/office/drawing/2014/main" id="{D337CA7D-6384-4A4B-9B2D-37D3E34B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377950"/>
            <a:ext cx="460375" cy="307975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412" name="Rectangle 7">
            <a:extLst>
              <a:ext uri="{FF2B5EF4-FFF2-40B4-BE49-F238E27FC236}">
                <a16:creationId xmlns:a16="http://schemas.microsoft.com/office/drawing/2014/main" id="{EC994A11-91AE-BC42-9F48-D3F48C620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141605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000">
              <a:latin typeface="Helvetica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4F0340DE-CB5F-324B-8380-07A3B77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EE7966-4EB1-0146-AF90-D6CDB9FA7B2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2E1217C-02D0-9D4F-8286-71DA47511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Branch Misprediction Example</a:t>
            </a:r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9901FEF0-9644-C548-B9CA-2C4C52CB9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97013"/>
            <a:ext cx="8686800" cy="379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5" tIns="45785" rIns="45785" bIns="45785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#demo-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j.ys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0x000:  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xorq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,%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0x002:  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jne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t          # Not taken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0x00b:   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$1, %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# Fall through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0x015:    halt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 t: </a:t>
            </a:r>
            <a:r>
              <a:rPr lang="en-US" altLang="zh-CN" sz="2000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$2, %</a:t>
            </a:r>
            <a:r>
              <a:rPr lang="en-US" altLang="zh-CN" sz="2000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# Target (Should not execute)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0x020:    </a:t>
            </a:r>
            <a:r>
              <a:rPr lang="en-US" altLang="zh-CN" sz="2000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$3, %</a:t>
            </a:r>
            <a:r>
              <a:rPr lang="en-US" altLang="zh-CN" sz="2000" dirty="0" err="1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rbx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# Should not execute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0x02a:    halt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Char char="–"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Should only execute first 4 instructions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32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2337B0A4-33E1-0E4C-9BD7-B2DD3249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0FE56-B539-7847-AAEE-6746C277383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4E9183A-455F-DF49-B0B4-8568DD941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PC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F21ABEF-9AF7-B74F-943A-8ADB323F0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f_PC = [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#mispredicted branch. Fetch at incremented PC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M_icode == IJXX &amp;&amp; !M_Cnd : M_valA;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#completion of RET instruciton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W_icode == IRET : W_valM;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#default: Use predicted value of PC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1: F_predPC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8611ED4B-05D9-7B41-8CD5-DDEBFBD7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BAD2DA-E7C1-EF42-9B6E-82A8D38065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48E05E2-61D6-8B41-A639-58233BA6C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Dependencies in Processors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8182A3A-69E7-EC4C-BA0E-552B980E3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895600"/>
            <a:ext cx="9067800" cy="3733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Result from one instruction used as operand for another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Read-after-write (RAW) dependency</a:t>
            </a:r>
          </a:p>
          <a:p>
            <a:r>
              <a:rPr lang="en-US" altLang="zh-CN">
                <a:ea typeface="宋体" panose="02010600030101010101" pitchFamily="2" charset="-122"/>
              </a:rPr>
              <a:t>Very common in actual programs</a:t>
            </a:r>
          </a:p>
          <a:p>
            <a:r>
              <a:rPr lang="en-US" altLang="zh-CN">
                <a:ea typeface="宋体" panose="02010600030101010101" pitchFamily="2" charset="-122"/>
              </a:rPr>
              <a:t>Must make sure our pipeline handles these properly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Get correct results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Minimize performance impact</a:t>
            </a:r>
          </a:p>
        </p:txBody>
      </p:sp>
      <p:grpSp>
        <p:nvGrpSpPr>
          <p:cNvPr id="9221" name="Group 19">
            <a:extLst>
              <a:ext uri="{FF2B5EF4-FFF2-40B4-BE49-F238E27FC236}">
                <a16:creationId xmlns:a16="http://schemas.microsoft.com/office/drawing/2014/main" id="{FC62E5D0-B556-DD42-862A-92A275997158}"/>
              </a:ext>
            </a:extLst>
          </p:cNvPr>
          <p:cNvGrpSpPr>
            <a:grpSpLocks/>
          </p:cNvGrpSpPr>
          <p:nvPr/>
        </p:nvGrpSpPr>
        <p:grpSpPr bwMode="auto">
          <a:xfrm>
            <a:off x="2670175" y="1511300"/>
            <a:ext cx="4187825" cy="1079500"/>
            <a:chOff x="1682" y="952"/>
            <a:chExt cx="2638" cy="779"/>
          </a:xfrm>
        </p:grpSpPr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67413355-2CFE-F848-8097-608430D9F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962"/>
              <a:ext cx="201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    irmovq $50, %rax</a:t>
              </a:r>
            </a:p>
          </p:txBody>
        </p:sp>
        <p:sp>
          <p:nvSpPr>
            <p:cNvPr id="9223" name="Rectangle 5">
              <a:extLst>
                <a:ext uri="{FF2B5EF4-FFF2-40B4-BE49-F238E27FC236}">
                  <a16:creationId xmlns:a16="http://schemas.microsoft.com/office/drawing/2014/main" id="{FD29FB7F-32A8-674D-98E3-E79DF32F4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1250"/>
              <a:ext cx="201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    </a:t>
              </a:r>
              <a:r>
                <a:rPr lang="en-US" altLang="zh-CN" sz="2400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addq</a:t>
              </a: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 %</a:t>
              </a:r>
              <a:r>
                <a:rPr lang="en-US" altLang="zh-CN" sz="2400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rax</a:t>
              </a: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 ,  %</a:t>
              </a:r>
              <a:r>
                <a:rPr lang="en-US" altLang="zh-CN" sz="2400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rbx</a:t>
              </a:r>
              <a:endPara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4" name="Rectangle 6">
              <a:extLst>
                <a:ext uri="{FF2B5EF4-FFF2-40B4-BE49-F238E27FC236}">
                  <a16:creationId xmlns:a16="http://schemas.microsoft.com/office/drawing/2014/main" id="{B9F4C103-1661-2E49-BA3A-1B01BF97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1539"/>
              <a:ext cx="201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    mrmovq 100(%rbx),%rdx</a:t>
              </a:r>
            </a:p>
          </p:txBody>
        </p:sp>
        <p:sp>
          <p:nvSpPr>
            <p:cNvPr id="9225" name="Oval 12">
              <a:extLst>
                <a:ext uri="{FF2B5EF4-FFF2-40B4-BE49-F238E27FC236}">
                  <a16:creationId xmlns:a16="http://schemas.microsoft.com/office/drawing/2014/main" id="{5EE924B7-3C16-3348-8695-D463DF2ED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48"/>
              <a:ext cx="52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226" name="Line 14">
              <a:extLst>
                <a:ext uri="{FF2B5EF4-FFF2-40B4-BE49-F238E27FC236}">
                  <a16:creationId xmlns:a16="http://schemas.microsoft.com/office/drawing/2014/main" id="{CD889140-760B-9D45-9AF6-DDA30A917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440"/>
              <a:ext cx="288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227" name="Oval 15">
              <a:extLst>
                <a:ext uri="{FF2B5EF4-FFF2-40B4-BE49-F238E27FC236}">
                  <a16:creationId xmlns:a16="http://schemas.microsoft.com/office/drawing/2014/main" id="{CD64DA3D-FED5-E14D-A0F4-3FDEDA188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952"/>
              <a:ext cx="52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228" name="Oval 16">
              <a:extLst>
                <a:ext uri="{FF2B5EF4-FFF2-40B4-BE49-F238E27FC236}">
                  <a16:creationId xmlns:a16="http://schemas.microsoft.com/office/drawing/2014/main" id="{B0920C03-16E8-4D4C-8234-6EDAC3C23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1528"/>
              <a:ext cx="52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229" name="Oval 17">
              <a:extLst>
                <a:ext uri="{FF2B5EF4-FFF2-40B4-BE49-F238E27FC236}">
                  <a16:creationId xmlns:a16="http://schemas.microsoft.com/office/drawing/2014/main" id="{EC43BBA2-527B-914B-9C18-DB08ED5E0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240"/>
              <a:ext cx="52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9230" name="Line 18">
              <a:extLst>
                <a:ext uri="{FF2B5EF4-FFF2-40B4-BE49-F238E27FC236}">
                  <a16:creationId xmlns:a16="http://schemas.microsoft.com/office/drawing/2014/main" id="{162822D7-7339-094B-A1A8-540091E08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152"/>
              <a:ext cx="57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61">
            <a:extLst>
              <a:ext uri="{FF2B5EF4-FFF2-40B4-BE49-F238E27FC236}">
                <a16:creationId xmlns:a16="http://schemas.microsoft.com/office/drawing/2014/main" id="{A4DD2FB8-3316-2B44-8951-8D14BF6C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742363" cy="155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1: 0x000: xorq %rax,%rax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2: 0x002: jne T # Not taken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3: 0x016: irmovq $2, %rdx #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4: 0x020: irmovq $3, %rbx # T+1</a:t>
            </a:r>
          </a:p>
        </p:txBody>
      </p:sp>
      <p:sp>
        <p:nvSpPr>
          <p:cNvPr id="64515" name="灯片编号占位符 4">
            <a:extLst>
              <a:ext uri="{FF2B5EF4-FFF2-40B4-BE49-F238E27FC236}">
                <a16:creationId xmlns:a16="http://schemas.microsoft.com/office/drawing/2014/main" id="{1E19FAA2-16C8-684D-ABC0-01C84C61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E77F88-1B87-3748-B185-3FF9CB3294C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92D0B839-9D4A-2E44-BD61-F76F13FEC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16962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Branch Misprediction Trace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2179C332-E534-E74D-9497-DCB542D0B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5602288"/>
            <a:ext cx="45783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Incorrectly execute two instructions at branch target</a:t>
            </a:r>
          </a:p>
        </p:txBody>
      </p:sp>
      <p:sp>
        <p:nvSpPr>
          <p:cNvPr id="64518" name="Rectangle 13">
            <a:extLst>
              <a:ext uri="{FF2B5EF4-FFF2-40B4-BE49-F238E27FC236}">
                <a16:creationId xmlns:a16="http://schemas.microsoft.com/office/drawing/2014/main" id="{C8E06B87-3E52-A24E-B5CF-E52FC6AFB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6858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19" name="Rectangle 14">
            <a:extLst>
              <a:ext uri="{FF2B5EF4-FFF2-40B4-BE49-F238E27FC236}">
                <a16:creationId xmlns:a16="http://schemas.microsoft.com/office/drawing/2014/main" id="{2BC1C3C6-48E4-4C4D-9E7C-21DF1112A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0" name="Rectangle 15">
            <a:extLst>
              <a:ext uri="{FF2B5EF4-FFF2-40B4-BE49-F238E27FC236}">
                <a16:creationId xmlns:a16="http://schemas.microsoft.com/office/drawing/2014/main" id="{C239CCA6-CC23-7E43-B39A-E6BA9801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685800"/>
            <a:ext cx="566737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1" name="Rectangle 16">
            <a:extLst>
              <a:ext uri="{FF2B5EF4-FFF2-40B4-BE49-F238E27FC236}">
                <a16:creationId xmlns:a16="http://schemas.microsoft.com/office/drawing/2014/main" id="{B91633A7-7465-CB42-9C28-A861BD57F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2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2" name="Rectangle 17">
            <a:extLst>
              <a:ext uri="{FF2B5EF4-FFF2-40B4-BE49-F238E27FC236}">
                <a16:creationId xmlns:a16="http://schemas.microsoft.com/office/drawing/2014/main" id="{159AE1E7-73F7-5A40-86B7-8ECC11496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6858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3" name="Rectangle 18">
            <a:extLst>
              <a:ext uri="{FF2B5EF4-FFF2-40B4-BE49-F238E27FC236}">
                <a16:creationId xmlns:a16="http://schemas.microsoft.com/office/drawing/2014/main" id="{A65893F7-B2FD-D04F-9C08-A14C458DA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3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4" name="Rectangle 19">
            <a:extLst>
              <a:ext uri="{FF2B5EF4-FFF2-40B4-BE49-F238E27FC236}">
                <a16:creationId xmlns:a16="http://schemas.microsoft.com/office/drawing/2014/main" id="{DC644697-807C-7E41-9CE2-6D210B307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858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5" name="Rectangle 20">
            <a:extLst>
              <a:ext uri="{FF2B5EF4-FFF2-40B4-BE49-F238E27FC236}">
                <a16:creationId xmlns:a16="http://schemas.microsoft.com/office/drawing/2014/main" id="{1A314D0F-9140-3D46-8926-EF382E76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4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6" name="Rectangle 21">
            <a:extLst>
              <a:ext uri="{FF2B5EF4-FFF2-40B4-BE49-F238E27FC236}">
                <a16:creationId xmlns:a16="http://schemas.microsoft.com/office/drawing/2014/main" id="{E7BF7D12-0891-2744-AB20-065E23F0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85800"/>
            <a:ext cx="566738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7" name="Rectangle 22">
            <a:extLst>
              <a:ext uri="{FF2B5EF4-FFF2-40B4-BE49-F238E27FC236}">
                <a16:creationId xmlns:a16="http://schemas.microsoft.com/office/drawing/2014/main" id="{E74F9183-E1D2-F849-A8A8-41BD5267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5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8" name="Rectangle 23">
            <a:extLst>
              <a:ext uri="{FF2B5EF4-FFF2-40B4-BE49-F238E27FC236}">
                <a16:creationId xmlns:a16="http://schemas.microsoft.com/office/drawing/2014/main" id="{D6C66052-A18F-B349-A22D-050D73DB2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685800"/>
            <a:ext cx="566737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29" name="Rectangle 24">
            <a:extLst>
              <a:ext uri="{FF2B5EF4-FFF2-40B4-BE49-F238E27FC236}">
                <a16:creationId xmlns:a16="http://schemas.microsoft.com/office/drawing/2014/main" id="{7180D76B-B630-DD4B-B357-190391F62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0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6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30" name="Rectangle 25">
            <a:extLst>
              <a:ext uri="{FF2B5EF4-FFF2-40B4-BE49-F238E27FC236}">
                <a16:creationId xmlns:a16="http://schemas.microsoft.com/office/drawing/2014/main" id="{88AA2357-8EC4-2743-9A98-B2730B8B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6858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31" name="Rectangle 26">
            <a:extLst>
              <a:ext uri="{FF2B5EF4-FFF2-40B4-BE49-F238E27FC236}">
                <a16:creationId xmlns:a16="http://schemas.microsoft.com/office/drawing/2014/main" id="{578F0D3F-8BB2-5D4B-BD51-ED4A516F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575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7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32" name="Rectangle 27">
            <a:extLst>
              <a:ext uri="{FF2B5EF4-FFF2-40B4-BE49-F238E27FC236}">
                <a16:creationId xmlns:a16="http://schemas.microsoft.com/office/drawing/2014/main" id="{C6B3205B-9977-8C4F-9A91-546B3458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6858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33" name="Rectangle 28">
            <a:extLst>
              <a:ext uri="{FF2B5EF4-FFF2-40B4-BE49-F238E27FC236}">
                <a16:creationId xmlns:a16="http://schemas.microsoft.com/office/drawing/2014/main" id="{BB319232-CC1F-D14E-902D-C5A4FF19E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8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34" name="Rectangle 29">
            <a:extLst>
              <a:ext uri="{FF2B5EF4-FFF2-40B4-BE49-F238E27FC236}">
                <a16:creationId xmlns:a16="http://schemas.microsoft.com/office/drawing/2014/main" id="{0444F487-9D1C-4A4D-8FE0-77B79D988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685800"/>
            <a:ext cx="566738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35" name="Rectangle 30">
            <a:extLst>
              <a:ext uri="{FF2B5EF4-FFF2-40B4-BE49-F238E27FC236}">
                <a16:creationId xmlns:a16="http://schemas.microsoft.com/office/drawing/2014/main" id="{62B643FA-7AB1-3249-9054-CE767555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0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9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36" name="Rectangle 31">
            <a:extLst>
              <a:ext uri="{FF2B5EF4-FFF2-40B4-BE49-F238E27FC236}">
                <a16:creationId xmlns:a16="http://schemas.microsoft.com/office/drawing/2014/main" id="{D9E1DA62-3B46-E740-AB5F-C85AACC43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1031875"/>
            <a:ext cx="569912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37" name="Rectangle 32">
            <a:extLst>
              <a:ext uri="{FF2B5EF4-FFF2-40B4-BE49-F238E27FC236}">
                <a16:creationId xmlns:a16="http://schemas.microsoft.com/office/drawing/2014/main" id="{3178B62B-8684-9D4E-81BE-F201861A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1073150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38" name="Rectangle 33">
            <a:extLst>
              <a:ext uri="{FF2B5EF4-FFF2-40B4-BE49-F238E27FC236}">
                <a16:creationId xmlns:a16="http://schemas.microsoft.com/office/drawing/2014/main" id="{4F48A10F-0024-7448-839E-78A036FB3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1031875"/>
            <a:ext cx="569912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39" name="Rectangle 34">
            <a:extLst>
              <a:ext uri="{FF2B5EF4-FFF2-40B4-BE49-F238E27FC236}">
                <a16:creationId xmlns:a16="http://schemas.microsoft.com/office/drawing/2014/main" id="{49FC228D-A906-E04A-BFA0-4C7F6F05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1073150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40" name="Rectangle 35">
            <a:extLst>
              <a:ext uri="{FF2B5EF4-FFF2-40B4-BE49-F238E27FC236}">
                <a16:creationId xmlns:a16="http://schemas.microsoft.com/office/drawing/2014/main" id="{39D6E880-EBD4-704C-B46B-91E168E5A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031875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41" name="Rectangle 36">
            <a:extLst>
              <a:ext uri="{FF2B5EF4-FFF2-40B4-BE49-F238E27FC236}">
                <a16:creationId xmlns:a16="http://schemas.microsoft.com/office/drawing/2014/main" id="{894B2F1C-0FDA-9C43-8931-C7C92B01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1073150"/>
            <a:ext cx="15388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42" name="Rectangle 37">
            <a:extLst>
              <a:ext uri="{FF2B5EF4-FFF2-40B4-BE49-F238E27FC236}">
                <a16:creationId xmlns:a16="http://schemas.microsoft.com/office/drawing/2014/main" id="{EAE1514A-5E0D-2D47-B061-507060D66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031875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43" name="Rectangle 38">
            <a:extLst>
              <a:ext uri="{FF2B5EF4-FFF2-40B4-BE49-F238E27FC236}">
                <a16:creationId xmlns:a16="http://schemas.microsoft.com/office/drawing/2014/main" id="{4F559873-BCF9-3246-94FD-08728166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1073150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44" name="Rectangle 39">
            <a:extLst>
              <a:ext uri="{FF2B5EF4-FFF2-40B4-BE49-F238E27FC236}">
                <a16:creationId xmlns:a16="http://schemas.microsoft.com/office/drawing/2014/main" id="{BC636474-E776-5541-8451-60FF3CA43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1308100"/>
            <a:ext cx="569912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45" name="Rectangle 40">
            <a:extLst>
              <a:ext uri="{FF2B5EF4-FFF2-40B4-BE49-F238E27FC236}">
                <a16:creationId xmlns:a16="http://schemas.microsoft.com/office/drawing/2014/main" id="{5280DDED-363C-0C43-B4A7-9774108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1349375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46" name="Rectangle 45">
            <a:extLst>
              <a:ext uri="{FF2B5EF4-FFF2-40B4-BE49-F238E27FC236}">
                <a16:creationId xmlns:a16="http://schemas.microsoft.com/office/drawing/2014/main" id="{741A1798-054B-BE46-83FA-60044A632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1308100"/>
            <a:ext cx="569912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47" name="Rectangle 46">
            <a:extLst>
              <a:ext uri="{FF2B5EF4-FFF2-40B4-BE49-F238E27FC236}">
                <a16:creationId xmlns:a16="http://schemas.microsoft.com/office/drawing/2014/main" id="{8540FCBF-5A7F-3047-91F1-4121B8B3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1349375"/>
            <a:ext cx="1412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48" name="Rectangle 47">
            <a:extLst>
              <a:ext uri="{FF2B5EF4-FFF2-40B4-BE49-F238E27FC236}">
                <a16:creationId xmlns:a16="http://schemas.microsoft.com/office/drawing/2014/main" id="{E4CCBC92-EAA1-B74B-A523-B9F0ED78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308100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49" name="Rectangle 48">
            <a:extLst>
              <a:ext uri="{FF2B5EF4-FFF2-40B4-BE49-F238E27FC236}">
                <a16:creationId xmlns:a16="http://schemas.microsoft.com/office/drawing/2014/main" id="{BF83803B-26ED-B04B-8982-5A3B7B16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49375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50" name="Rectangle 49">
            <a:extLst>
              <a:ext uri="{FF2B5EF4-FFF2-40B4-BE49-F238E27FC236}">
                <a16:creationId xmlns:a16="http://schemas.microsoft.com/office/drawing/2014/main" id="{0BC1B522-4690-774E-B89F-C27773D1A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308100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51" name="Rectangle 50">
            <a:extLst>
              <a:ext uri="{FF2B5EF4-FFF2-40B4-BE49-F238E27FC236}">
                <a16:creationId xmlns:a16="http://schemas.microsoft.com/office/drawing/2014/main" id="{FBAFF820-FBBC-3245-808C-BF551F7D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1349375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44" name="Rectangle 51">
            <a:extLst>
              <a:ext uri="{FF2B5EF4-FFF2-40B4-BE49-F238E27FC236}">
                <a16:creationId xmlns:a16="http://schemas.microsoft.com/office/drawing/2014/main" id="{D015B6C3-DE7F-6E49-8F30-CF27A9334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308100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4553" name="Rectangle 52">
            <a:extLst>
              <a:ext uri="{FF2B5EF4-FFF2-40B4-BE49-F238E27FC236}">
                <a16:creationId xmlns:a16="http://schemas.microsoft.com/office/drawing/2014/main" id="{25E4AAAB-3408-A14B-96F9-283FB4A0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1349375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46" name="Rectangle 53">
            <a:extLst>
              <a:ext uri="{FF2B5EF4-FFF2-40B4-BE49-F238E27FC236}">
                <a16:creationId xmlns:a16="http://schemas.microsoft.com/office/drawing/2014/main" id="{412FB7D7-4E28-E04B-BFDD-6707BC1F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031875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4555" name="Rectangle 54">
            <a:extLst>
              <a:ext uri="{FF2B5EF4-FFF2-40B4-BE49-F238E27FC236}">
                <a16:creationId xmlns:a16="http://schemas.microsoft.com/office/drawing/2014/main" id="{0BAD07FC-21EA-CE40-9E8C-AB94ACF7D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1073150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56" name="Rectangle 61">
            <a:extLst>
              <a:ext uri="{FF2B5EF4-FFF2-40B4-BE49-F238E27FC236}">
                <a16:creationId xmlns:a16="http://schemas.microsoft.com/office/drawing/2014/main" id="{14615104-FDCA-F04F-AE40-BE6EE4817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585913"/>
            <a:ext cx="569913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57" name="Rectangle 62">
            <a:extLst>
              <a:ext uri="{FF2B5EF4-FFF2-40B4-BE49-F238E27FC236}">
                <a16:creationId xmlns:a16="http://schemas.microsoft.com/office/drawing/2014/main" id="{E109E96C-8EFC-6D46-A281-4EDE23F32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1627188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58" name="Rectangle 63">
            <a:extLst>
              <a:ext uri="{FF2B5EF4-FFF2-40B4-BE49-F238E27FC236}">
                <a16:creationId xmlns:a16="http://schemas.microsoft.com/office/drawing/2014/main" id="{58A106F7-E32D-D841-816E-D0C6FFF9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585913"/>
            <a:ext cx="569913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59" name="Rectangle 64">
            <a:extLst>
              <a:ext uri="{FF2B5EF4-FFF2-40B4-BE49-F238E27FC236}">
                <a16:creationId xmlns:a16="http://schemas.microsoft.com/office/drawing/2014/main" id="{F670F776-4884-C041-AD73-761F6905C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1627188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58" name="Rectangle 65">
            <a:extLst>
              <a:ext uri="{FF2B5EF4-FFF2-40B4-BE49-F238E27FC236}">
                <a16:creationId xmlns:a16="http://schemas.microsoft.com/office/drawing/2014/main" id="{00957C8F-BE4C-B94B-9A46-501718A47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585913"/>
            <a:ext cx="568325" cy="277812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4561" name="Rectangle 66">
            <a:extLst>
              <a:ext uri="{FF2B5EF4-FFF2-40B4-BE49-F238E27FC236}">
                <a16:creationId xmlns:a16="http://schemas.microsoft.com/office/drawing/2014/main" id="{CDEAFC8E-A491-6841-9C26-920BA34D8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1627188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62" name="Rectangle 67">
            <a:extLst>
              <a:ext uri="{FF2B5EF4-FFF2-40B4-BE49-F238E27FC236}">
                <a16:creationId xmlns:a16="http://schemas.microsoft.com/office/drawing/2014/main" id="{BE7ABD17-3199-7C48-9343-947C5731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1585913"/>
            <a:ext cx="569912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63" name="Rectangle 68">
            <a:extLst>
              <a:ext uri="{FF2B5EF4-FFF2-40B4-BE49-F238E27FC236}">
                <a16:creationId xmlns:a16="http://schemas.microsoft.com/office/drawing/2014/main" id="{36501BA7-A0DD-1C47-A47B-42A93CC0D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1627188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64" name="Rectangle 69">
            <a:extLst>
              <a:ext uri="{FF2B5EF4-FFF2-40B4-BE49-F238E27FC236}">
                <a16:creationId xmlns:a16="http://schemas.microsoft.com/office/drawing/2014/main" id="{E2A6DAFE-D628-0C41-9175-D46F0FA1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1585913"/>
            <a:ext cx="569913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65" name="Rectangle 70">
            <a:extLst>
              <a:ext uri="{FF2B5EF4-FFF2-40B4-BE49-F238E27FC236}">
                <a16:creationId xmlns:a16="http://schemas.microsoft.com/office/drawing/2014/main" id="{44B6504E-8753-DD47-9A54-1CB30806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1627188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66" name="Rectangle 77">
            <a:extLst>
              <a:ext uri="{FF2B5EF4-FFF2-40B4-BE49-F238E27FC236}">
                <a16:creationId xmlns:a16="http://schemas.microsoft.com/office/drawing/2014/main" id="{E2843689-9724-F644-B818-8B7027EF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862138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67" name="Rectangle 78">
            <a:extLst>
              <a:ext uri="{FF2B5EF4-FFF2-40B4-BE49-F238E27FC236}">
                <a16:creationId xmlns:a16="http://schemas.microsoft.com/office/drawing/2014/main" id="{56C21BAF-DA7C-5B40-97EF-48113166E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1903413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72" name="Rectangle 79">
            <a:extLst>
              <a:ext uri="{FF2B5EF4-FFF2-40B4-BE49-F238E27FC236}">
                <a16:creationId xmlns:a16="http://schemas.microsoft.com/office/drawing/2014/main" id="{A6C0D282-577D-524A-9540-047B4AF8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862138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4569" name="Rectangle 80">
            <a:extLst>
              <a:ext uri="{FF2B5EF4-FFF2-40B4-BE49-F238E27FC236}">
                <a16:creationId xmlns:a16="http://schemas.microsoft.com/office/drawing/2014/main" id="{2E40D24A-976D-AF45-B42C-F207A7BB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1903413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70" name="Rectangle 81">
            <a:extLst>
              <a:ext uri="{FF2B5EF4-FFF2-40B4-BE49-F238E27FC236}">
                <a16:creationId xmlns:a16="http://schemas.microsoft.com/office/drawing/2014/main" id="{D9D7083F-2F69-3842-9CB8-6B41CBD7F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1862138"/>
            <a:ext cx="569912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71" name="Rectangle 82">
            <a:extLst>
              <a:ext uri="{FF2B5EF4-FFF2-40B4-BE49-F238E27FC236}">
                <a16:creationId xmlns:a16="http://schemas.microsoft.com/office/drawing/2014/main" id="{0E5E7099-6E8A-6248-96FC-293DEAA84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1903413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72" name="Rectangle 83">
            <a:extLst>
              <a:ext uri="{FF2B5EF4-FFF2-40B4-BE49-F238E27FC236}">
                <a16:creationId xmlns:a16="http://schemas.microsoft.com/office/drawing/2014/main" id="{42EE2938-B07E-A94E-B725-A8EB53F4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1862138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73" name="Rectangle 84">
            <a:extLst>
              <a:ext uri="{FF2B5EF4-FFF2-40B4-BE49-F238E27FC236}">
                <a16:creationId xmlns:a16="http://schemas.microsoft.com/office/drawing/2014/main" id="{5374338D-878C-8E48-99EB-64412095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03413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74" name="Rectangle 85">
            <a:extLst>
              <a:ext uri="{FF2B5EF4-FFF2-40B4-BE49-F238E27FC236}">
                <a16:creationId xmlns:a16="http://schemas.microsoft.com/office/drawing/2014/main" id="{8DA6757D-12A3-2E4A-BACF-6A9219DB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1862138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75" name="Rectangle 86">
            <a:extLst>
              <a:ext uri="{FF2B5EF4-FFF2-40B4-BE49-F238E27FC236}">
                <a16:creationId xmlns:a16="http://schemas.microsoft.com/office/drawing/2014/main" id="{93903338-99D2-414E-908A-5DBE5952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63" y="1903413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76" name="Rectangle 93">
            <a:extLst>
              <a:ext uri="{FF2B5EF4-FFF2-40B4-BE49-F238E27FC236}">
                <a16:creationId xmlns:a16="http://schemas.microsoft.com/office/drawing/2014/main" id="{1D3D3513-10E2-8545-B65D-F93CFA0D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139950"/>
            <a:ext cx="568325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77" name="Rectangle 94">
            <a:extLst>
              <a:ext uri="{FF2B5EF4-FFF2-40B4-BE49-F238E27FC236}">
                <a16:creationId xmlns:a16="http://schemas.microsoft.com/office/drawing/2014/main" id="{4895D47D-E5A1-BF41-B3FB-14243D84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181225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78" name="Rectangle 95">
            <a:extLst>
              <a:ext uri="{FF2B5EF4-FFF2-40B4-BE49-F238E27FC236}">
                <a16:creationId xmlns:a16="http://schemas.microsoft.com/office/drawing/2014/main" id="{3C0644C7-9314-3848-9DC5-256E0F55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2139950"/>
            <a:ext cx="569912" cy="277813"/>
          </a:xfrm>
          <a:prstGeom prst="rect">
            <a:avLst/>
          </a:prstGeom>
          <a:solidFill>
            <a:srgbClr val="66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79" name="Rectangle 96">
            <a:extLst>
              <a:ext uri="{FF2B5EF4-FFF2-40B4-BE49-F238E27FC236}">
                <a16:creationId xmlns:a16="http://schemas.microsoft.com/office/drawing/2014/main" id="{E29CE66B-C76E-5340-833F-1E9E39EE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2181225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80" name="Rectangle 97">
            <a:extLst>
              <a:ext uri="{FF2B5EF4-FFF2-40B4-BE49-F238E27FC236}">
                <a16:creationId xmlns:a16="http://schemas.microsoft.com/office/drawing/2014/main" id="{BB8395B0-160B-9241-BC55-84568DFC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81" name="Rectangle 98">
            <a:extLst>
              <a:ext uri="{FF2B5EF4-FFF2-40B4-BE49-F238E27FC236}">
                <a16:creationId xmlns:a16="http://schemas.microsoft.com/office/drawing/2014/main" id="{BFFFA839-21D0-EA45-A27B-37A9593B6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2181225"/>
            <a:ext cx="15388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82" name="Rectangle 99">
            <a:extLst>
              <a:ext uri="{FF2B5EF4-FFF2-40B4-BE49-F238E27FC236}">
                <a16:creationId xmlns:a16="http://schemas.microsoft.com/office/drawing/2014/main" id="{B8B5A92A-AC4E-3349-97E6-F17E58BD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83" name="Rectangle 100">
            <a:extLst>
              <a:ext uri="{FF2B5EF4-FFF2-40B4-BE49-F238E27FC236}">
                <a16:creationId xmlns:a16="http://schemas.microsoft.com/office/drawing/2014/main" id="{F6A6130A-3B0F-A148-85BC-3CE832D4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2181225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84" name="Rectangle 101">
            <a:extLst>
              <a:ext uri="{FF2B5EF4-FFF2-40B4-BE49-F238E27FC236}">
                <a16:creationId xmlns:a16="http://schemas.microsoft.com/office/drawing/2014/main" id="{918501DF-073B-B441-9C18-38C80742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85" name="Rectangle 102">
            <a:extLst>
              <a:ext uri="{FF2B5EF4-FFF2-40B4-BE49-F238E27FC236}">
                <a16:creationId xmlns:a16="http://schemas.microsoft.com/office/drawing/2014/main" id="{573F729C-4780-F84B-91A1-145CAC7C3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788" y="2181225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0" name="Rectangle 107">
            <a:extLst>
              <a:ext uri="{FF2B5EF4-FFF2-40B4-BE49-F238E27FC236}">
                <a16:creationId xmlns:a16="http://schemas.microsoft.com/office/drawing/2014/main" id="{78B89DA2-2EDD-4A40-B2D8-FAF51110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139950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4587" name="Rectangle 108">
            <a:extLst>
              <a:ext uri="{FF2B5EF4-FFF2-40B4-BE49-F238E27FC236}">
                <a16:creationId xmlns:a16="http://schemas.microsoft.com/office/drawing/2014/main" id="{52A26328-9B14-774F-A7F0-90EB9E61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181225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88" name="Rectangle 109">
            <a:extLst>
              <a:ext uri="{FF2B5EF4-FFF2-40B4-BE49-F238E27FC236}">
                <a16:creationId xmlns:a16="http://schemas.microsoft.com/office/drawing/2014/main" id="{A695831E-D4BC-DB4C-88D7-9DAB5710B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2139950"/>
            <a:ext cx="569912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89" name="Rectangle 110">
            <a:extLst>
              <a:ext uri="{FF2B5EF4-FFF2-40B4-BE49-F238E27FC236}">
                <a16:creationId xmlns:a16="http://schemas.microsoft.com/office/drawing/2014/main" id="{14CA99EC-CF0E-8148-A97F-D77F745E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2181225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90" name="Rectangle 111">
            <a:extLst>
              <a:ext uri="{FF2B5EF4-FFF2-40B4-BE49-F238E27FC236}">
                <a16:creationId xmlns:a16="http://schemas.microsoft.com/office/drawing/2014/main" id="{ECDBB2D8-5F3E-2742-86B9-835B69E98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91" name="Rectangle 112">
            <a:extLst>
              <a:ext uri="{FF2B5EF4-FFF2-40B4-BE49-F238E27FC236}">
                <a16:creationId xmlns:a16="http://schemas.microsoft.com/office/drawing/2014/main" id="{9292648B-18DC-A145-A2BD-98FF0167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2181225"/>
            <a:ext cx="15388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92" name="Rectangle 113">
            <a:extLst>
              <a:ext uri="{FF2B5EF4-FFF2-40B4-BE49-F238E27FC236}">
                <a16:creationId xmlns:a16="http://schemas.microsoft.com/office/drawing/2014/main" id="{B5F3369A-26F7-7443-852B-954183E4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93" name="Rectangle 114">
            <a:extLst>
              <a:ext uri="{FF2B5EF4-FFF2-40B4-BE49-F238E27FC236}">
                <a16:creationId xmlns:a16="http://schemas.microsoft.com/office/drawing/2014/main" id="{E93339A6-D1BF-3E47-8977-E1AB2BA9C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2181225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94" name="Rectangle 115">
            <a:extLst>
              <a:ext uri="{FF2B5EF4-FFF2-40B4-BE49-F238E27FC236}">
                <a16:creationId xmlns:a16="http://schemas.microsoft.com/office/drawing/2014/main" id="{BCA1C86D-C50D-DD47-9B73-724712EB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95" name="Rectangle 116">
            <a:extLst>
              <a:ext uri="{FF2B5EF4-FFF2-40B4-BE49-F238E27FC236}">
                <a16:creationId xmlns:a16="http://schemas.microsoft.com/office/drawing/2014/main" id="{1D9E9B1B-B528-C64B-8944-B2202DB94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788" y="2181225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96" name="Rectangle 118">
            <a:extLst>
              <a:ext uri="{FF2B5EF4-FFF2-40B4-BE49-F238E27FC236}">
                <a16:creationId xmlns:a16="http://schemas.microsoft.com/office/drawing/2014/main" id="{7C8B89B9-D622-644B-9484-715E5CC22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2776538"/>
            <a:ext cx="863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Cycle 5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4597" name="Rectangle 119">
            <a:extLst>
              <a:ext uri="{FF2B5EF4-FFF2-40B4-BE49-F238E27FC236}">
                <a16:creationId xmlns:a16="http://schemas.microsoft.com/office/drawing/2014/main" id="{1FD6D14B-6CF3-EB4F-9BAF-D3C212C0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921125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98" name="Rectangle 121">
            <a:extLst>
              <a:ext uri="{FF2B5EF4-FFF2-40B4-BE49-F238E27FC236}">
                <a16:creationId xmlns:a16="http://schemas.microsoft.com/office/drawing/2014/main" id="{6D586C74-F392-E74B-A6A1-32D24E1F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4267200"/>
            <a:ext cx="2366962" cy="487363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599" name="Rectangle 129">
            <a:extLst>
              <a:ext uri="{FF2B5EF4-FFF2-40B4-BE49-F238E27FC236}">
                <a16:creationId xmlns:a16="http://schemas.microsoft.com/office/drawing/2014/main" id="{232BD62D-ED0A-E648-8128-1614D2DF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921125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Excute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4600" name="Rectangle 131">
            <a:extLst>
              <a:ext uri="{FF2B5EF4-FFF2-40B4-BE49-F238E27FC236}">
                <a16:creationId xmlns:a16="http://schemas.microsoft.com/office/drawing/2014/main" id="{C0BA9B82-9C1A-F345-AF3C-FF41AD152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4217988"/>
            <a:ext cx="2366962" cy="603250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e_valE</a:t>
            </a:r>
            <a:r>
              <a:rPr lang="en-US" altLang="zh-CN" sz="1600" b="0">
                <a:solidFill>
                  <a:srgbClr val="000000"/>
                </a:solidFill>
                <a:latin typeface="Wingdings 3" pitchFamily="2" charset="2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E_dstE=%rdx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4601" name="Rectangle 139">
            <a:extLst>
              <a:ext uri="{FF2B5EF4-FFF2-40B4-BE49-F238E27FC236}">
                <a16:creationId xmlns:a16="http://schemas.microsoft.com/office/drawing/2014/main" id="{C9E6B817-8401-DD44-BC3B-678E4B1E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022600"/>
            <a:ext cx="2366962" cy="900113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4602" name="Rectangle 141">
            <a:extLst>
              <a:ext uri="{FF2B5EF4-FFF2-40B4-BE49-F238E27FC236}">
                <a16:creationId xmlns:a16="http://schemas.microsoft.com/office/drawing/2014/main" id="{BEF00988-A6FB-154E-9C83-C8B8CA2B7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298825"/>
            <a:ext cx="2366962" cy="62388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M_Cnd=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M_valA=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0x00b</a:t>
            </a:r>
            <a:endParaRPr lang="zh-CN" altLang="en-US" sz="16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4603" name="Rectangle 147">
            <a:extLst>
              <a:ext uri="{FF2B5EF4-FFF2-40B4-BE49-F238E27FC236}">
                <a16:creationId xmlns:a16="http://schemas.microsoft.com/office/drawing/2014/main" id="{00597B5B-D689-BE4D-877F-69F5D54D3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4821238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604" name="Rectangle 148">
            <a:extLst>
              <a:ext uri="{FF2B5EF4-FFF2-40B4-BE49-F238E27FC236}">
                <a16:creationId xmlns:a16="http://schemas.microsoft.com/office/drawing/2014/main" id="{103007AD-CCB9-BB48-B4B4-DDC9DC61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4881563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605" name="Rectangle 149">
            <a:extLst>
              <a:ext uri="{FF2B5EF4-FFF2-40B4-BE49-F238E27FC236}">
                <a16:creationId xmlns:a16="http://schemas.microsoft.com/office/drawing/2014/main" id="{D0A1CBEF-768C-FF49-9DA5-47FB2011C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167313"/>
            <a:ext cx="2366962" cy="48577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606" name="Rectangle 157">
            <a:extLst>
              <a:ext uri="{FF2B5EF4-FFF2-40B4-BE49-F238E27FC236}">
                <a16:creationId xmlns:a16="http://schemas.microsoft.com/office/drawing/2014/main" id="{39E84572-B143-7745-A4E1-865CB7F9B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4821238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4607" name="Rectangle 159">
            <a:extLst>
              <a:ext uri="{FF2B5EF4-FFF2-40B4-BE49-F238E27FC236}">
                <a16:creationId xmlns:a16="http://schemas.microsoft.com/office/drawing/2014/main" id="{CD1236AB-323B-4148-9AE7-FAB91264E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129213"/>
            <a:ext cx="2366962" cy="59213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D_valC=3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D_dstE=%rbx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4608" name="Rectangle 168">
            <a:extLst>
              <a:ext uri="{FF2B5EF4-FFF2-40B4-BE49-F238E27FC236}">
                <a16:creationId xmlns:a16="http://schemas.microsoft.com/office/drawing/2014/main" id="{07C00060-7C5D-7F49-9D20-5B2FB0BB3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721350"/>
            <a:ext cx="2366962" cy="83185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609" name="Rectangle 169">
            <a:extLst>
              <a:ext uri="{FF2B5EF4-FFF2-40B4-BE49-F238E27FC236}">
                <a16:creationId xmlns:a16="http://schemas.microsoft.com/office/drawing/2014/main" id="{BC5267E6-B6E4-4B44-A8E3-C37AE2E40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5781675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610" name="Rectangle 170">
            <a:extLst>
              <a:ext uri="{FF2B5EF4-FFF2-40B4-BE49-F238E27FC236}">
                <a16:creationId xmlns:a16="http://schemas.microsoft.com/office/drawing/2014/main" id="{C82537C7-DA71-1E43-85D8-2FDDD232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6067425"/>
            <a:ext cx="2366962" cy="48577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4611" name="Rectangle 178">
            <a:extLst>
              <a:ext uri="{FF2B5EF4-FFF2-40B4-BE49-F238E27FC236}">
                <a16:creationId xmlns:a16="http://schemas.microsoft.com/office/drawing/2014/main" id="{618319D4-5156-344E-A2E8-BA686FDA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721350"/>
            <a:ext cx="2366962" cy="83185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Fetch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4612" name="Rectangle 180">
            <a:extLst>
              <a:ext uri="{FF2B5EF4-FFF2-40B4-BE49-F238E27FC236}">
                <a16:creationId xmlns:a16="http://schemas.microsoft.com/office/drawing/2014/main" id="{16C18C99-BA35-5D4D-889A-92948778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992813"/>
            <a:ext cx="2366962" cy="56038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4613" name="Line 188">
            <a:extLst>
              <a:ext uri="{FF2B5EF4-FFF2-40B4-BE49-F238E27FC236}">
                <a16:creationId xmlns:a16="http://schemas.microsoft.com/office/drawing/2014/main" id="{6DCB19E2-C42F-E64C-AC88-F4640C9C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0838" y="2398713"/>
            <a:ext cx="852487" cy="6238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4614" name="Line 189">
            <a:extLst>
              <a:ext uri="{FF2B5EF4-FFF2-40B4-BE49-F238E27FC236}">
                <a16:creationId xmlns:a16="http://schemas.microsoft.com/office/drawing/2014/main" id="{7631783C-35AA-BC43-A655-9503D6CAE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0063" y="2398713"/>
            <a:ext cx="946150" cy="6238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4615" name="Rectangle 261">
            <a:extLst>
              <a:ext uri="{FF2B5EF4-FFF2-40B4-BE49-F238E27FC236}">
                <a16:creationId xmlns:a16="http://schemas.microsoft.com/office/drawing/2014/main" id="{11240814-D6C9-AB4B-AAEF-F88CBF74E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95600"/>
            <a:ext cx="3990975" cy="25447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demo-j.ys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   xorq %rax,%rax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0x002:   jne </a:t>
            </a:r>
            <a:r>
              <a:rPr lang="en-US" altLang="zh-CN" sz="18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Not taken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0x00b:   irmovq $1, 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   halt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sz="18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:irmovq $2, 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0x020:   irmovq $3, %rbx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0x02a:   halt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800" b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61">
            <a:extLst>
              <a:ext uri="{FF2B5EF4-FFF2-40B4-BE49-F238E27FC236}">
                <a16:creationId xmlns:a16="http://schemas.microsoft.com/office/drawing/2014/main" id="{30AD0D28-4E9B-1442-A858-5E44521F3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742363" cy="155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1: 0x000: xorq %rax,%rax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2: 0x002: jne T # Not taken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3: 0x016: irmovq $2, %rdx #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4: 0x020: irmovq $3, %rbx # T+1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5: 0x00b: irmovq $1, %rax # Fall Through</a:t>
            </a:r>
          </a:p>
        </p:txBody>
      </p:sp>
      <p:sp>
        <p:nvSpPr>
          <p:cNvPr id="66563" name="灯片编号占位符 4">
            <a:extLst>
              <a:ext uri="{FF2B5EF4-FFF2-40B4-BE49-F238E27FC236}">
                <a16:creationId xmlns:a16="http://schemas.microsoft.com/office/drawing/2014/main" id="{EE761F82-C7CF-C74F-8E89-EA806D77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83E898-60B2-A343-B0DE-0710DD2064F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078CB5E0-DE84-6044-898C-C5224B373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16962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Branch Misprediction Trace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68E8197F-B1EE-D746-9A14-C039E52D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5602288"/>
            <a:ext cx="45783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Incorrectly execute two instructions at branch target</a:t>
            </a:r>
          </a:p>
        </p:txBody>
      </p:sp>
      <p:sp>
        <p:nvSpPr>
          <p:cNvPr id="66566" name="Rectangle 13">
            <a:extLst>
              <a:ext uri="{FF2B5EF4-FFF2-40B4-BE49-F238E27FC236}">
                <a16:creationId xmlns:a16="http://schemas.microsoft.com/office/drawing/2014/main" id="{27A38249-246A-E941-AED8-55C22AA60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6858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67" name="Rectangle 14">
            <a:extLst>
              <a:ext uri="{FF2B5EF4-FFF2-40B4-BE49-F238E27FC236}">
                <a16:creationId xmlns:a16="http://schemas.microsoft.com/office/drawing/2014/main" id="{A67FD417-9C6A-1F48-9197-C8A438DE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68" name="Rectangle 15">
            <a:extLst>
              <a:ext uri="{FF2B5EF4-FFF2-40B4-BE49-F238E27FC236}">
                <a16:creationId xmlns:a16="http://schemas.microsoft.com/office/drawing/2014/main" id="{2347EEEE-073B-DB4B-9D2E-98A794A01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685800"/>
            <a:ext cx="566737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69" name="Rectangle 16">
            <a:extLst>
              <a:ext uri="{FF2B5EF4-FFF2-40B4-BE49-F238E27FC236}">
                <a16:creationId xmlns:a16="http://schemas.microsoft.com/office/drawing/2014/main" id="{BD3AB209-E624-7F4B-89B1-3641BBDD7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2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0" name="Rectangle 17">
            <a:extLst>
              <a:ext uri="{FF2B5EF4-FFF2-40B4-BE49-F238E27FC236}">
                <a16:creationId xmlns:a16="http://schemas.microsoft.com/office/drawing/2014/main" id="{1B2C25B0-5D01-B24B-AD82-E368196F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6858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1" name="Rectangle 18">
            <a:extLst>
              <a:ext uri="{FF2B5EF4-FFF2-40B4-BE49-F238E27FC236}">
                <a16:creationId xmlns:a16="http://schemas.microsoft.com/office/drawing/2014/main" id="{E03504F9-261B-1F4A-875E-94DCAAED1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3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2" name="Rectangle 19">
            <a:extLst>
              <a:ext uri="{FF2B5EF4-FFF2-40B4-BE49-F238E27FC236}">
                <a16:creationId xmlns:a16="http://schemas.microsoft.com/office/drawing/2014/main" id="{39E056A0-C2A0-6E4C-A50E-E75F27D9E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858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3" name="Rectangle 20">
            <a:extLst>
              <a:ext uri="{FF2B5EF4-FFF2-40B4-BE49-F238E27FC236}">
                <a16:creationId xmlns:a16="http://schemas.microsoft.com/office/drawing/2014/main" id="{A292F2B9-8C86-C544-B0C9-4B56514BD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4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4" name="Rectangle 21">
            <a:extLst>
              <a:ext uri="{FF2B5EF4-FFF2-40B4-BE49-F238E27FC236}">
                <a16:creationId xmlns:a16="http://schemas.microsoft.com/office/drawing/2014/main" id="{A1135D49-6DDE-F741-A74A-D3AC1CFCD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85800"/>
            <a:ext cx="566738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5" name="Rectangle 22">
            <a:extLst>
              <a:ext uri="{FF2B5EF4-FFF2-40B4-BE49-F238E27FC236}">
                <a16:creationId xmlns:a16="http://schemas.microsoft.com/office/drawing/2014/main" id="{81F66820-CCA0-2C4D-84F9-792FC703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5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6" name="Rectangle 23">
            <a:extLst>
              <a:ext uri="{FF2B5EF4-FFF2-40B4-BE49-F238E27FC236}">
                <a16:creationId xmlns:a16="http://schemas.microsoft.com/office/drawing/2014/main" id="{6E778F43-E3DC-2045-9FCE-F896229C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685800"/>
            <a:ext cx="566737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7" name="Rectangle 24">
            <a:extLst>
              <a:ext uri="{FF2B5EF4-FFF2-40B4-BE49-F238E27FC236}">
                <a16:creationId xmlns:a16="http://schemas.microsoft.com/office/drawing/2014/main" id="{E59303A7-472E-A349-9505-B5A00725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0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6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8" name="Rectangle 25">
            <a:extLst>
              <a:ext uri="{FF2B5EF4-FFF2-40B4-BE49-F238E27FC236}">
                <a16:creationId xmlns:a16="http://schemas.microsoft.com/office/drawing/2014/main" id="{8EE3A6C2-9ADC-E349-8E1C-4A58BB53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6858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9" name="Rectangle 26">
            <a:extLst>
              <a:ext uri="{FF2B5EF4-FFF2-40B4-BE49-F238E27FC236}">
                <a16:creationId xmlns:a16="http://schemas.microsoft.com/office/drawing/2014/main" id="{A183FC8A-4147-D94D-8607-F891ABBB2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575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7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0" name="Rectangle 27">
            <a:extLst>
              <a:ext uri="{FF2B5EF4-FFF2-40B4-BE49-F238E27FC236}">
                <a16:creationId xmlns:a16="http://schemas.microsoft.com/office/drawing/2014/main" id="{3681773E-85B3-F144-B835-36A58FC4D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685800"/>
            <a:ext cx="56832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1" name="Rectangle 28">
            <a:extLst>
              <a:ext uri="{FF2B5EF4-FFF2-40B4-BE49-F238E27FC236}">
                <a16:creationId xmlns:a16="http://schemas.microsoft.com/office/drawing/2014/main" id="{4F4187DF-3843-2E42-B065-6E4F2C2A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8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2" name="Rectangle 29">
            <a:extLst>
              <a:ext uri="{FF2B5EF4-FFF2-40B4-BE49-F238E27FC236}">
                <a16:creationId xmlns:a16="http://schemas.microsoft.com/office/drawing/2014/main" id="{210F989D-2BE4-9041-99F3-0B4004FA9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685800"/>
            <a:ext cx="566738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3" name="Rectangle 30">
            <a:extLst>
              <a:ext uri="{FF2B5EF4-FFF2-40B4-BE49-F238E27FC236}">
                <a16:creationId xmlns:a16="http://schemas.microsoft.com/office/drawing/2014/main" id="{13986B76-391D-1F47-83F2-3E8B4D950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0" y="749300"/>
            <a:ext cx="127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9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4" name="Rectangle 31">
            <a:extLst>
              <a:ext uri="{FF2B5EF4-FFF2-40B4-BE49-F238E27FC236}">
                <a16:creationId xmlns:a16="http://schemas.microsoft.com/office/drawing/2014/main" id="{AE9D60A6-2787-B247-BA9E-B484A8A4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1031875"/>
            <a:ext cx="569912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5" name="Rectangle 32">
            <a:extLst>
              <a:ext uri="{FF2B5EF4-FFF2-40B4-BE49-F238E27FC236}">
                <a16:creationId xmlns:a16="http://schemas.microsoft.com/office/drawing/2014/main" id="{E4D7C631-EA3C-DD4A-8FAC-811D4F6E5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1073150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6" name="Rectangle 33">
            <a:extLst>
              <a:ext uri="{FF2B5EF4-FFF2-40B4-BE49-F238E27FC236}">
                <a16:creationId xmlns:a16="http://schemas.microsoft.com/office/drawing/2014/main" id="{B11F71FD-178B-5F40-AAF5-CE71F3978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1031875"/>
            <a:ext cx="569912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7" name="Rectangle 34">
            <a:extLst>
              <a:ext uri="{FF2B5EF4-FFF2-40B4-BE49-F238E27FC236}">
                <a16:creationId xmlns:a16="http://schemas.microsoft.com/office/drawing/2014/main" id="{5DFA0DD3-CEE1-BD4B-8BBB-9A6A1CC4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1073150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8" name="Rectangle 35">
            <a:extLst>
              <a:ext uri="{FF2B5EF4-FFF2-40B4-BE49-F238E27FC236}">
                <a16:creationId xmlns:a16="http://schemas.microsoft.com/office/drawing/2014/main" id="{13ED78DC-FB22-424F-B7E8-0FB181A8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031875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9" name="Rectangle 36">
            <a:extLst>
              <a:ext uri="{FF2B5EF4-FFF2-40B4-BE49-F238E27FC236}">
                <a16:creationId xmlns:a16="http://schemas.microsoft.com/office/drawing/2014/main" id="{FD958F59-32F4-894B-A265-09F84B1E4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1073150"/>
            <a:ext cx="15388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0" name="Rectangle 37">
            <a:extLst>
              <a:ext uri="{FF2B5EF4-FFF2-40B4-BE49-F238E27FC236}">
                <a16:creationId xmlns:a16="http://schemas.microsoft.com/office/drawing/2014/main" id="{E73D0F1E-235F-F745-AE9D-9FA9865F8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031875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1" name="Rectangle 38">
            <a:extLst>
              <a:ext uri="{FF2B5EF4-FFF2-40B4-BE49-F238E27FC236}">
                <a16:creationId xmlns:a16="http://schemas.microsoft.com/office/drawing/2014/main" id="{F14540E5-CF05-3A4B-9A73-71277CC9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1073150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2" name="Rectangle 39">
            <a:extLst>
              <a:ext uri="{FF2B5EF4-FFF2-40B4-BE49-F238E27FC236}">
                <a16:creationId xmlns:a16="http://schemas.microsoft.com/office/drawing/2014/main" id="{6E96A025-D90C-6942-B4B9-9253DF267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1308100"/>
            <a:ext cx="569912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3" name="Rectangle 40">
            <a:extLst>
              <a:ext uri="{FF2B5EF4-FFF2-40B4-BE49-F238E27FC236}">
                <a16:creationId xmlns:a16="http://schemas.microsoft.com/office/drawing/2014/main" id="{4BAFA51C-AD69-4A4C-A50B-864D16AA6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1349375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4" name="Rectangle 45">
            <a:extLst>
              <a:ext uri="{FF2B5EF4-FFF2-40B4-BE49-F238E27FC236}">
                <a16:creationId xmlns:a16="http://schemas.microsoft.com/office/drawing/2014/main" id="{CCD989EF-0BF5-FB4D-A21C-B30B4D62E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1308100"/>
            <a:ext cx="569912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5" name="Rectangle 46">
            <a:extLst>
              <a:ext uri="{FF2B5EF4-FFF2-40B4-BE49-F238E27FC236}">
                <a16:creationId xmlns:a16="http://schemas.microsoft.com/office/drawing/2014/main" id="{B552D06C-9F91-764E-9C5E-F91E7CA4B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1349375"/>
            <a:ext cx="1412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6" name="Rectangle 47">
            <a:extLst>
              <a:ext uri="{FF2B5EF4-FFF2-40B4-BE49-F238E27FC236}">
                <a16:creationId xmlns:a16="http://schemas.microsoft.com/office/drawing/2014/main" id="{47D8F235-D450-7D4F-944E-29C3B792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308100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7" name="Rectangle 48">
            <a:extLst>
              <a:ext uri="{FF2B5EF4-FFF2-40B4-BE49-F238E27FC236}">
                <a16:creationId xmlns:a16="http://schemas.microsoft.com/office/drawing/2014/main" id="{68AB145F-3A8F-684E-9B9C-A73E959F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49375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8" name="Rectangle 49">
            <a:extLst>
              <a:ext uri="{FF2B5EF4-FFF2-40B4-BE49-F238E27FC236}">
                <a16:creationId xmlns:a16="http://schemas.microsoft.com/office/drawing/2014/main" id="{C762DDB8-7034-6F42-BCFB-904C2345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308100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9" name="Rectangle 50">
            <a:extLst>
              <a:ext uri="{FF2B5EF4-FFF2-40B4-BE49-F238E27FC236}">
                <a16:creationId xmlns:a16="http://schemas.microsoft.com/office/drawing/2014/main" id="{C3C36133-AD3A-E24C-A4C7-4BD8B6E9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1349375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44" name="Rectangle 51">
            <a:extLst>
              <a:ext uri="{FF2B5EF4-FFF2-40B4-BE49-F238E27FC236}">
                <a16:creationId xmlns:a16="http://schemas.microsoft.com/office/drawing/2014/main" id="{2F4472B3-FCC3-F341-B7D5-A08675CF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308100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6601" name="Rectangle 52">
            <a:extLst>
              <a:ext uri="{FF2B5EF4-FFF2-40B4-BE49-F238E27FC236}">
                <a16:creationId xmlns:a16="http://schemas.microsoft.com/office/drawing/2014/main" id="{1C44454D-80BD-464A-96C4-E655F4FA1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1349375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46" name="Rectangle 53">
            <a:extLst>
              <a:ext uri="{FF2B5EF4-FFF2-40B4-BE49-F238E27FC236}">
                <a16:creationId xmlns:a16="http://schemas.microsoft.com/office/drawing/2014/main" id="{8B69CB73-16C3-E545-85F3-4448845D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031875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6603" name="Rectangle 54">
            <a:extLst>
              <a:ext uri="{FF2B5EF4-FFF2-40B4-BE49-F238E27FC236}">
                <a16:creationId xmlns:a16="http://schemas.microsoft.com/office/drawing/2014/main" id="{03D839D2-2131-F440-A6A4-DC8885854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1073150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04" name="Rectangle 61">
            <a:extLst>
              <a:ext uri="{FF2B5EF4-FFF2-40B4-BE49-F238E27FC236}">
                <a16:creationId xmlns:a16="http://schemas.microsoft.com/office/drawing/2014/main" id="{06CEAE97-F601-234D-83AE-4FC4B46C2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585913"/>
            <a:ext cx="569913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05" name="Rectangle 62">
            <a:extLst>
              <a:ext uri="{FF2B5EF4-FFF2-40B4-BE49-F238E27FC236}">
                <a16:creationId xmlns:a16="http://schemas.microsoft.com/office/drawing/2014/main" id="{6D6CD708-664A-104A-91E5-704F704D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1627188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06" name="Rectangle 63">
            <a:extLst>
              <a:ext uri="{FF2B5EF4-FFF2-40B4-BE49-F238E27FC236}">
                <a16:creationId xmlns:a16="http://schemas.microsoft.com/office/drawing/2014/main" id="{030C4443-A405-2642-B6C9-06A2A990B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585913"/>
            <a:ext cx="569913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07" name="Rectangle 64">
            <a:extLst>
              <a:ext uri="{FF2B5EF4-FFF2-40B4-BE49-F238E27FC236}">
                <a16:creationId xmlns:a16="http://schemas.microsoft.com/office/drawing/2014/main" id="{EC259EAD-8DC0-BF4C-AEC3-05A79E1A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1627188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58" name="Rectangle 65">
            <a:extLst>
              <a:ext uri="{FF2B5EF4-FFF2-40B4-BE49-F238E27FC236}">
                <a16:creationId xmlns:a16="http://schemas.microsoft.com/office/drawing/2014/main" id="{D1AABC4D-B5CA-CD49-A6D6-7507BA6E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585913"/>
            <a:ext cx="568325" cy="277812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6609" name="Rectangle 66">
            <a:extLst>
              <a:ext uri="{FF2B5EF4-FFF2-40B4-BE49-F238E27FC236}">
                <a16:creationId xmlns:a16="http://schemas.microsoft.com/office/drawing/2014/main" id="{DBDA884C-66A5-FA43-A027-402397C68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1627188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0" name="Rectangle 67">
            <a:extLst>
              <a:ext uri="{FF2B5EF4-FFF2-40B4-BE49-F238E27FC236}">
                <a16:creationId xmlns:a16="http://schemas.microsoft.com/office/drawing/2014/main" id="{10868B58-2E79-0D4B-8784-C615F49F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1585913"/>
            <a:ext cx="569912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1" name="Rectangle 68">
            <a:extLst>
              <a:ext uri="{FF2B5EF4-FFF2-40B4-BE49-F238E27FC236}">
                <a16:creationId xmlns:a16="http://schemas.microsoft.com/office/drawing/2014/main" id="{BFFC5A26-0542-E947-B957-8F30F8C8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1627188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2" name="Rectangle 69">
            <a:extLst>
              <a:ext uri="{FF2B5EF4-FFF2-40B4-BE49-F238E27FC236}">
                <a16:creationId xmlns:a16="http://schemas.microsoft.com/office/drawing/2014/main" id="{9123F4CD-5EB2-734C-9D31-9011158A7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1585913"/>
            <a:ext cx="569913" cy="277812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3" name="Rectangle 70">
            <a:extLst>
              <a:ext uri="{FF2B5EF4-FFF2-40B4-BE49-F238E27FC236}">
                <a16:creationId xmlns:a16="http://schemas.microsoft.com/office/drawing/2014/main" id="{BA78C27B-EE9D-5943-9BAD-9AB33223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1627188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4" name="Rectangle 77">
            <a:extLst>
              <a:ext uri="{FF2B5EF4-FFF2-40B4-BE49-F238E27FC236}">
                <a16:creationId xmlns:a16="http://schemas.microsoft.com/office/drawing/2014/main" id="{F6C72649-5714-0343-8238-B1596C38F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862138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5" name="Rectangle 78">
            <a:extLst>
              <a:ext uri="{FF2B5EF4-FFF2-40B4-BE49-F238E27FC236}">
                <a16:creationId xmlns:a16="http://schemas.microsoft.com/office/drawing/2014/main" id="{7F6C1B9F-D9D5-8847-958B-4BB18837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1903413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72" name="Rectangle 79">
            <a:extLst>
              <a:ext uri="{FF2B5EF4-FFF2-40B4-BE49-F238E27FC236}">
                <a16:creationId xmlns:a16="http://schemas.microsoft.com/office/drawing/2014/main" id="{FFDFAA6B-B009-6B4D-868B-79AA374F1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862138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6617" name="Rectangle 80">
            <a:extLst>
              <a:ext uri="{FF2B5EF4-FFF2-40B4-BE49-F238E27FC236}">
                <a16:creationId xmlns:a16="http://schemas.microsoft.com/office/drawing/2014/main" id="{EADE8515-85BA-914D-AEBF-D382D46C7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1903413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8" name="Rectangle 81">
            <a:extLst>
              <a:ext uri="{FF2B5EF4-FFF2-40B4-BE49-F238E27FC236}">
                <a16:creationId xmlns:a16="http://schemas.microsoft.com/office/drawing/2014/main" id="{4F9B6749-3742-4F4F-A5FB-A2675FE5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1862138"/>
            <a:ext cx="569912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9" name="Rectangle 82">
            <a:extLst>
              <a:ext uri="{FF2B5EF4-FFF2-40B4-BE49-F238E27FC236}">
                <a16:creationId xmlns:a16="http://schemas.microsoft.com/office/drawing/2014/main" id="{268269BE-BB9C-7C46-9B35-23D2AE8C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1903413"/>
            <a:ext cx="152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0" name="Rectangle 83">
            <a:extLst>
              <a:ext uri="{FF2B5EF4-FFF2-40B4-BE49-F238E27FC236}">
                <a16:creationId xmlns:a16="http://schemas.microsoft.com/office/drawing/2014/main" id="{F0F25B97-6717-384E-A325-068E410D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1862138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1" name="Rectangle 84">
            <a:extLst>
              <a:ext uri="{FF2B5EF4-FFF2-40B4-BE49-F238E27FC236}">
                <a16:creationId xmlns:a16="http://schemas.microsoft.com/office/drawing/2014/main" id="{C3A6A23B-4836-AA4A-854C-0EF240FA6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1903413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2" name="Rectangle 85">
            <a:extLst>
              <a:ext uri="{FF2B5EF4-FFF2-40B4-BE49-F238E27FC236}">
                <a16:creationId xmlns:a16="http://schemas.microsoft.com/office/drawing/2014/main" id="{3738EE8E-A091-0642-BB5A-B7C53F1D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1862138"/>
            <a:ext cx="569913" cy="279400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3" name="Rectangle 86">
            <a:extLst>
              <a:ext uri="{FF2B5EF4-FFF2-40B4-BE49-F238E27FC236}">
                <a16:creationId xmlns:a16="http://schemas.microsoft.com/office/drawing/2014/main" id="{B89CB26F-5C2D-5444-BEBA-56B37794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63" y="1903413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4" name="Rectangle 93">
            <a:extLst>
              <a:ext uri="{FF2B5EF4-FFF2-40B4-BE49-F238E27FC236}">
                <a16:creationId xmlns:a16="http://schemas.microsoft.com/office/drawing/2014/main" id="{D9A27BC8-4F5A-F245-BCCD-23C38014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139950"/>
            <a:ext cx="568325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5" name="Rectangle 94">
            <a:extLst>
              <a:ext uri="{FF2B5EF4-FFF2-40B4-BE49-F238E27FC236}">
                <a16:creationId xmlns:a16="http://schemas.microsoft.com/office/drawing/2014/main" id="{2A1F8E6C-3F36-164E-9CDA-A132C960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181225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6" name="Rectangle 95">
            <a:extLst>
              <a:ext uri="{FF2B5EF4-FFF2-40B4-BE49-F238E27FC236}">
                <a16:creationId xmlns:a16="http://schemas.microsoft.com/office/drawing/2014/main" id="{0690B6B6-E7B2-FE4C-9C8B-1A0C6FD79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2139950"/>
            <a:ext cx="569912" cy="277813"/>
          </a:xfrm>
          <a:prstGeom prst="rect">
            <a:avLst/>
          </a:prstGeom>
          <a:solidFill>
            <a:srgbClr val="66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7" name="Rectangle 96">
            <a:extLst>
              <a:ext uri="{FF2B5EF4-FFF2-40B4-BE49-F238E27FC236}">
                <a16:creationId xmlns:a16="http://schemas.microsoft.com/office/drawing/2014/main" id="{E5381830-A755-8F4F-86D6-C4ECC525C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2181225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8" name="Rectangle 97">
            <a:extLst>
              <a:ext uri="{FF2B5EF4-FFF2-40B4-BE49-F238E27FC236}">
                <a16:creationId xmlns:a16="http://schemas.microsoft.com/office/drawing/2014/main" id="{82BE6448-A643-7143-90E9-093EFF7E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9" name="Rectangle 98">
            <a:extLst>
              <a:ext uri="{FF2B5EF4-FFF2-40B4-BE49-F238E27FC236}">
                <a16:creationId xmlns:a16="http://schemas.microsoft.com/office/drawing/2014/main" id="{D2B0A357-19F3-C64A-AEB9-E15139897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2181225"/>
            <a:ext cx="15388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0" name="Rectangle 99">
            <a:extLst>
              <a:ext uri="{FF2B5EF4-FFF2-40B4-BE49-F238E27FC236}">
                <a16:creationId xmlns:a16="http://schemas.microsoft.com/office/drawing/2014/main" id="{7DDACC13-D38D-494F-87A5-F64BBFE3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1" name="Rectangle 100">
            <a:extLst>
              <a:ext uri="{FF2B5EF4-FFF2-40B4-BE49-F238E27FC236}">
                <a16:creationId xmlns:a16="http://schemas.microsoft.com/office/drawing/2014/main" id="{636494F9-6D01-AA43-B3F8-B7B01836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2181225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2" name="Rectangle 101">
            <a:extLst>
              <a:ext uri="{FF2B5EF4-FFF2-40B4-BE49-F238E27FC236}">
                <a16:creationId xmlns:a16="http://schemas.microsoft.com/office/drawing/2014/main" id="{0FADC869-A00B-9145-821F-7931542AD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3" name="Rectangle 102">
            <a:extLst>
              <a:ext uri="{FF2B5EF4-FFF2-40B4-BE49-F238E27FC236}">
                <a16:creationId xmlns:a16="http://schemas.microsoft.com/office/drawing/2014/main" id="{C274A730-45E7-BB4B-8A30-2681CA44B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788" y="2181225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0" name="Rectangle 107">
            <a:extLst>
              <a:ext uri="{FF2B5EF4-FFF2-40B4-BE49-F238E27FC236}">
                <a16:creationId xmlns:a16="http://schemas.microsoft.com/office/drawing/2014/main" id="{0909F162-57A6-804F-B222-3CBCB765F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139950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6635" name="Rectangle 108">
            <a:extLst>
              <a:ext uri="{FF2B5EF4-FFF2-40B4-BE49-F238E27FC236}">
                <a16:creationId xmlns:a16="http://schemas.microsoft.com/office/drawing/2014/main" id="{871207C0-6038-7740-A8B2-23FA193C2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181225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6" name="Rectangle 109">
            <a:extLst>
              <a:ext uri="{FF2B5EF4-FFF2-40B4-BE49-F238E27FC236}">
                <a16:creationId xmlns:a16="http://schemas.microsoft.com/office/drawing/2014/main" id="{5F56693D-6A46-5843-9CD9-B8EDB8B0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2139950"/>
            <a:ext cx="569912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7" name="Rectangle 110">
            <a:extLst>
              <a:ext uri="{FF2B5EF4-FFF2-40B4-BE49-F238E27FC236}">
                <a16:creationId xmlns:a16="http://schemas.microsoft.com/office/drawing/2014/main" id="{3AF5DEBA-1ED8-2E43-ADE4-AD1EAB3AF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2181225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8" name="Rectangle 111">
            <a:extLst>
              <a:ext uri="{FF2B5EF4-FFF2-40B4-BE49-F238E27FC236}">
                <a16:creationId xmlns:a16="http://schemas.microsoft.com/office/drawing/2014/main" id="{FAB8272F-A95D-9549-A91F-3B643CB0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9" name="Rectangle 112">
            <a:extLst>
              <a:ext uri="{FF2B5EF4-FFF2-40B4-BE49-F238E27FC236}">
                <a16:creationId xmlns:a16="http://schemas.microsoft.com/office/drawing/2014/main" id="{5F2A6CEE-9E4F-2D42-9EDB-F6286F74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2181225"/>
            <a:ext cx="15388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40" name="Rectangle 113">
            <a:extLst>
              <a:ext uri="{FF2B5EF4-FFF2-40B4-BE49-F238E27FC236}">
                <a16:creationId xmlns:a16="http://schemas.microsoft.com/office/drawing/2014/main" id="{0508A9D6-2A72-A44B-8123-A4028A39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41" name="Rectangle 114">
            <a:extLst>
              <a:ext uri="{FF2B5EF4-FFF2-40B4-BE49-F238E27FC236}">
                <a16:creationId xmlns:a16="http://schemas.microsoft.com/office/drawing/2014/main" id="{6F40E94A-6A76-D14C-9DA7-825BF459D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2181225"/>
            <a:ext cx="190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42" name="Rectangle 115">
            <a:extLst>
              <a:ext uri="{FF2B5EF4-FFF2-40B4-BE49-F238E27FC236}">
                <a16:creationId xmlns:a16="http://schemas.microsoft.com/office/drawing/2014/main" id="{81CB88E8-B185-B64B-A2C6-CCFD032CD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2139950"/>
            <a:ext cx="569913" cy="277813"/>
          </a:xfrm>
          <a:prstGeom prst="rect">
            <a:avLst/>
          </a:prstGeom>
          <a:solidFill>
            <a:srgbClr val="CC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43" name="Rectangle 116">
            <a:extLst>
              <a:ext uri="{FF2B5EF4-FFF2-40B4-BE49-F238E27FC236}">
                <a16:creationId xmlns:a16="http://schemas.microsoft.com/office/drawing/2014/main" id="{2C9C3132-3442-5D4A-BFF4-4FB84403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788" y="2181225"/>
            <a:ext cx="215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44" name="Rectangle 118">
            <a:extLst>
              <a:ext uri="{FF2B5EF4-FFF2-40B4-BE49-F238E27FC236}">
                <a16:creationId xmlns:a16="http://schemas.microsoft.com/office/drawing/2014/main" id="{6D8F46F4-6536-3148-8F54-91E43D171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2776538"/>
            <a:ext cx="863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Cycle 5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6645" name="Rectangle 119">
            <a:extLst>
              <a:ext uri="{FF2B5EF4-FFF2-40B4-BE49-F238E27FC236}">
                <a16:creationId xmlns:a16="http://schemas.microsoft.com/office/drawing/2014/main" id="{EB03C1EA-40C4-D540-B237-3E0E70DF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921125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46" name="Rectangle 121">
            <a:extLst>
              <a:ext uri="{FF2B5EF4-FFF2-40B4-BE49-F238E27FC236}">
                <a16:creationId xmlns:a16="http://schemas.microsoft.com/office/drawing/2014/main" id="{90F42F30-D669-B84F-97E0-C9F1FC847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4267200"/>
            <a:ext cx="2366962" cy="487363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47" name="Rectangle 129">
            <a:extLst>
              <a:ext uri="{FF2B5EF4-FFF2-40B4-BE49-F238E27FC236}">
                <a16:creationId xmlns:a16="http://schemas.microsoft.com/office/drawing/2014/main" id="{64E12302-748E-0E49-B57B-83E30C8AC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921125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Excute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6648" name="Rectangle 131">
            <a:extLst>
              <a:ext uri="{FF2B5EF4-FFF2-40B4-BE49-F238E27FC236}">
                <a16:creationId xmlns:a16="http://schemas.microsoft.com/office/drawing/2014/main" id="{4397DCC5-A012-EC43-97B9-EAA9B367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4217988"/>
            <a:ext cx="2366962" cy="603250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e_valE</a:t>
            </a:r>
            <a:r>
              <a:rPr lang="en-US" altLang="zh-CN" sz="1600" b="0">
                <a:solidFill>
                  <a:srgbClr val="000000"/>
                </a:solidFill>
                <a:latin typeface="Wingdings 3" pitchFamily="2" charset="2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E_dstE=%rdx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6649" name="Rectangle 139">
            <a:extLst>
              <a:ext uri="{FF2B5EF4-FFF2-40B4-BE49-F238E27FC236}">
                <a16:creationId xmlns:a16="http://schemas.microsoft.com/office/drawing/2014/main" id="{B98118C0-1C01-C945-BA6B-92FB9E36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022600"/>
            <a:ext cx="2366962" cy="900113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6650" name="Rectangle 141">
            <a:extLst>
              <a:ext uri="{FF2B5EF4-FFF2-40B4-BE49-F238E27FC236}">
                <a16:creationId xmlns:a16="http://schemas.microsoft.com/office/drawing/2014/main" id="{BD4E8064-DF9E-4D4A-9201-1C57326F4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298825"/>
            <a:ext cx="2366962" cy="62388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M_Cnd=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M_valA=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0x00b</a:t>
            </a:r>
            <a:endParaRPr lang="zh-CN" altLang="en-US" sz="16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6651" name="Rectangle 147">
            <a:extLst>
              <a:ext uri="{FF2B5EF4-FFF2-40B4-BE49-F238E27FC236}">
                <a16:creationId xmlns:a16="http://schemas.microsoft.com/office/drawing/2014/main" id="{D3181AF4-21AC-4242-B2CA-E157055C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4821238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2" name="Rectangle 148">
            <a:extLst>
              <a:ext uri="{FF2B5EF4-FFF2-40B4-BE49-F238E27FC236}">
                <a16:creationId xmlns:a16="http://schemas.microsoft.com/office/drawing/2014/main" id="{1E1836F7-0424-714E-ABF0-F3C974DD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4881563"/>
            <a:ext cx="165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3" name="Rectangle 149">
            <a:extLst>
              <a:ext uri="{FF2B5EF4-FFF2-40B4-BE49-F238E27FC236}">
                <a16:creationId xmlns:a16="http://schemas.microsoft.com/office/drawing/2014/main" id="{1FED7A92-804B-754B-B3FE-7B540B0A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167313"/>
            <a:ext cx="2366962" cy="48577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4" name="Rectangle 157">
            <a:extLst>
              <a:ext uri="{FF2B5EF4-FFF2-40B4-BE49-F238E27FC236}">
                <a16:creationId xmlns:a16="http://schemas.microsoft.com/office/drawing/2014/main" id="{CDB6B26D-19E3-FC4C-BC20-E9A388F91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4821238"/>
            <a:ext cx="2366962" cy="90170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6655" name="Rectangle 159">
            <a:extLst>
              <a:ext uri="{FF2B5EF4-FFF2-40B4-BE49-F238E27FC236}">
                <a16:creationId xmlns:a16="http://schemas.microsoft.com/office/drawing/2014/main" id="{9D96994D-B59A-074E-AC14-A8F9F72FC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129213"/>
            <a:ext cx="2366962" cy="59213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D_valC=3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D_dstE=%rbx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6656" name="Rectangle 168">
            <a:extLst>
              <a:ext uri="{FF2B5EF4-FFF2-40B4-BE49-F238E27FC236}">
                <a16:creationId xmlns:a16="http://schemas.microsoft.com/office/drawing/2014/main" id="{24769BE7-52A7-5445-A201-B7A23B76A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721350"/>
            <a:ext cx="2366962" cy="83185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7" name="Rectangle 169">
            <a:extLst>
              <a:ext uri="{FF2B5EF4-FFF2-40B4-BE49-F238E27FC236}">
                <a16:creationId xmlns:a16="http://schemas.microsoft.com/office/drawing/2014/main" id="{CA72DE93-C5DB-DD45-AC68-3447FA86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5781675"/>
            <a:ext cx="139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8" name="Rectangle 170">
            <a:extLst>
              <a:ext uri="{FF2B5EF4-FFF2-40B4-BE49-F238E27FC236}">
                <a16:creationId xmlns:a16="http://schemas.microsoft.com/office/drawing/2014/main" id="{D85635D7-E0CA-A64D-8851-12E15190E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6067425"/>
            <a:ext cx="2366962" cy="48577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9" name="Rectangle 178">
            <a:extLst>
              <a:ext uri="{FF2B5EF4-FFF2-40B4-BE49-F238E27FC236}">
                <a16:creationId xmlns:a16="http://schemas.microsoft.com/office/drawing/2014/main" id="{7A1E26FC-10CB-B942-A2B5-26A3FC58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721350"/>
            <a:ext cx="2366962" cy="831850"/>
          </a:xfrm>
          <a:prstGeom prst="rect">
            <a:avLst/>
          </a:prstGeom>
          <a:solidFill>
            <a:srgbClr val="B2B2B2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Fetch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6660" name="Rectangle 180">
            <a:extLst>
              <a:ext uri="{FF2B5EF4-FFF2-40B4-BE49-F238E27FC236}">
                <a16:creationId xmlns:a16="http://schemas.microsoft.com/office/drawing/2014/main" id="{FBE808D4-B4B9-C043-B1C5-9BB23C01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992813"/>
            <a:ext cx="2366962" cy="560387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f_valC</a:t>
            </a:r>
            <a:r>
              <a:rPr lang="en-US" altLang="zh-CN" sz="1600" b="0">
                <a:solidFill>
                  <a:srgbClr val="000000"/>
                </a:solidFill>
                <a:latin typeface="Wingdings 3" pitchFamily="2" charset="2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rB</a:t>
            </a:r>
            <a:r>
              <a:rPr lang="en-US" altLang="zh-CN" sz="1600" b="0">
                <a:solidFill>
                  <a:srgbClr val="000000"/>
                </a:solidFill>
                <a:latin typeface="Wingdings 3" pitchFamily="2" charset="2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%rax</a:t>
            </a:r>
            <a:endParaRPr lang="zh-CN" altLang="en-US" sz="16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6661" name="Line 188">
            <a:extLst>
              <a:ext uri="{FF2B5EF4-FFF2-40B4-BE49-F238E27FC236}">
                <a16:creationId xmlns:a16="http://schemas.microsoft.com/office/drawing/2014/main" id="{7FFEF4BE-50D8-254C-BB5D-4BCB2729DC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0838" y="2398713"/>
            <a:ext cx="852487" cy="6238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62" name="Line 189">
            <a:extLst>
              <a:ext uri="{FF2B5EF4-FFF2-40B4-BE49-F238E27FC236}">
                <a16:creationId xmlns:a16="http://schemas.microsoft.com/office/drawing/2014/main" id="{8A17EE38-271B-D641-B168-141F63063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0063" y="2398713"/>
            <a:ext cx="946150" cy="6238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63" name="Rectangle 261">
            <a:extLst>
              <a:ext uri="{FF2B5EF4-FFF2-40B4-BE49-F238E27FC236}">
                <a16:creationId xmlns:a16="http://schemas.microsoft.com/office/drawing/2014/main" id="{90260B55-91DA-694E-902E-00CA39B3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95600"/>
            <a:ext cx="3990975" cy="25447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demo-j.ys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   xorq %rax,%rax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0x002:   jne </a:t>
            </a:r>
            <a:r>
              <a:rPr lang="en-US" altLang="zh-CN" sz="18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Not taken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0x00b:   irmovq $1, 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   halt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sz="18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:irmovq $2, 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0x020:   irmovq $3, %rbx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0x02a:   halt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B48EC9F2-4CF3-7247-A2CD-5498B887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1C0D13-23CD-B74A-886B-A81240F7A7A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61D9CD3-987C-1345-BAAA-41E50A983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 Problem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C574C263-3053-CC44-8D81-3C29D0314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724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Why do we not use the </a:t>
            </a:r>
            <a:r>
              <a:rPr lang="en-US" altLang="zh-CN" dirty="0" err="1">
                <a:ea typeface="宋体" panose="02010600030101010101" pitchFamily="2" charset="-122"/>
              </a:rPr>
              <a:t>e_cnd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marL="0" indent="0"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圆角矩形 2">
            <a:extLst>
              <a:ext uri="{FF2B5EF4-FFF2-40B4-BE49-F238E27FC236}">
                <a16:creationId xmlns:a16="http://schemas.microsoft.com/office/drawing/2014/main" id="{6727B1AD-B356-3442-9B10-466DE3CD9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92850"/>
            <a:ext cx="7620000" cy="315913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0659" name="圆角矩形 8">
            <a:extLst>
              <a:ext uri="{FF2B5EF4-FFF2-40B4-BE49-F238E27FC236}">
                <a16:creationId xmlns:a16="http://schemas.microsoft.com/office/drawing/2014/main" id="{CA94F5CC-E9A2-BC40-92AB-A81479DF9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910138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0660" name="圆角矩形 9">
            <a:extLst>
              <a:ext uri="{FF2B5EF4-FFF2-40B4-BE49-F238E27FC236}">
                <a16:creationId xmlns:a16="http://schemas.microsoft.com/office/drawing/2014/main" id="{FBCE53C9-6CC4-4D40-A90A-47849CC4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3630613"/>
            <a:ext cx="7620000" cy="315912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0661" name="圆角矩形 10">
            <a:extLst>
              <a:ext uri="{FF2B5EF4-FFF2-40B4-BE49-F238E27FC236}">
                <a16:creationId xmlns:a16="http://schemas.microsoft.com/office/drawing/2014/main" id="{19B581A6-14ED-4946-8347-14DB7888B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2078038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0662" name="圆角矩形 11">
            <a:extLst>
              <a:ext uri="{FF2B5EF4-FFF2-40B4-BE49-F238E27FC236}">
                <a16:creationId xmlns:a16="http://schemas.microsoft.com/office/drawing/2014/main" id="{11074253-10CE-CF47-B3FF-611FF367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747713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0663" name="Slide Number Placeholder 3">
            <a:extLst>
              <a:ext uri="{FF2B5EF4-FFF2-40B4-BE49-F238E27FC236}">
                <a16:creationId xmlns:a16="http://schemas.microsoft.com/office/drawing/2014/main" id="{EC9305F0-F97D-A848-B302-9259EE2B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7C29E4-6AA8-9542-BDE2-AABD6A4CD22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64" name="矩形 2">
            <a:extLst>
              <a:ext uri="{FF2B5EF4-FFF2-40B4-BE49-F238E27FC236}">
                <a16:creationId xmlns:a16="http://schemas.microsoft.com/office/drawing/2014/main" id="{91E775B7-3542-384B-B9D6-A31E3440B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3683000"/>
            <a:ext cx="990600" cy="2111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pic>
        <p:nvPicPr>
          <p:cNvPr id="70665" name="Picture 2" descr="Z:\3.Teaching\sjtu\ICS\site-ics\slides\PIPE-.png">
            <a:extLst>
              <a:ext uri="{FF2B5EF4-FFF2-40B4-BE49-F238E27FC236}">
                <a16:creationId xmlns:a16="http://schemas.microsoft.com/office/drawing/2014/main" id="{CE8CA9E0-CB17-EC48-AA03-7610EE9C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3058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97305A-8C47-AF44-A6A9-63B377E7F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2406650"/>
            <a:ext cx="457200" cy="1079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042EEC-40F2-C444-8613-7C2121DB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898650"/>
            <a:ext cx="533400" cy="1079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29B692FC-D353-9446-8C85-776055F1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55C16-CA4C-624A-96D2-3CE59DC3A61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067CEE4-63F0-054F-ADDF-AB020E987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Naïve Method</a:t>
            </a:r>
          </a:p>
        </p:txBody>
      </p:sp>
      <p:sp>
        <p:nvSpPr>
          <p:cNvPr id="72708" name="Rectangle 261">
            <a:extLst>
              <a:ext uri="{FF2B5EF4-FFF2-40B4-BE49-F238E27FC236}">
                <a16:creationId xmlns:a16="http://schemas.microsoft.com/office/drawing/2014/main" id="{06D98CDC-48BD-6044-836C-895B590DC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5" y="1676400"/>
            <a:ext cx="3990975" cy="3429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demo-j2.ys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   xorq %eax,%eax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0x002:   jne </a:t>
            </a:r>
            <a:r>
              <a:rPr lang="en-US" altLang="zh-CN" sz="18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Not taken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0x00b:   irmovq $1, 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   halt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sz="18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0x017: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0x018:   irmovq $2, 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0x022:   irmovq $3, %rbx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0x02c:   halt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800" b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09" name="Rectangle 261">
            <a:extLst>
              <a:ext uri="{FF2B5EF4-FFF2-40B4-BE49-F238E27FC236}">
                <a16:creationId xmlns:a16="http://schemas.microsoft.com/office/drawing/2014/main" id="{C212F11B-FA9D-B440-ABAE-C44B8CEF8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3990975" cy="25447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demo-j.ys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   xorq %rax,%rax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0x002:   jne </a:t>
            </a:r>
            <a:r>
              <a:rPr lang="en-US" altLang="zh-CN" sz="18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Not taken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0x00b:   irmovq $1, 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   halt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sz="18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:irmovq $2, 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0x020:   irmovq $3, %rbx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0x02a:   halt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800" b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>
            <a:extLst>
              <a:ext uri="{FF2B5EF4-FFF2-40B4-BE49-F238E27FC236}">
                <a16:creationId xmlns:a16="http://schemas.microsoft.com/office/drawing/2014/main" id="{247BC70C-596A-B846-A691-A4E6AAE5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ABDE50-CCBA-9345-9C33-3D0C9B2030D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17F9F62-CBB7-754E-ACAD-BEB054A3D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16962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Handling Misprediction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CE98D36-3FF7-884B-841F-70570D36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74700"/>
            <a:ext cx="8382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u="sng" dirty="0">
                <a:latin typeface="Courier New" panose="02070309020205020404" pitchFamily="49" charset="0"/>
                <a:ea typeface="宋体" panose="02010600030101010101" pitchFamily="2" charset="-122"/>
              </a:rPr>
              <a:t>#demo-</a:t>
            </a:r>
            <a:r>
              <a:rPr lang="en-US" altLang="zh-CN" sz="1800" b="0" u="sng" dirty="0" err="1">
                <a:latin typeface="Courier New" panose="02070309020205020404" pitchFamily="49" charset="0"/>
                <a:ea typeface="宋体" panose="02010600030101010101" pitchFamily="2" charset="-122"/>
              </a:rPr>
              <a:t>j.ys</a:t>
            </a:r>
            <a:endParaRPr lang="en-US" altLang="zh-CN" sz="1800" b="0" u="sng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1: 0x000: 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xorq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 %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, %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endParaRPr lang="en-US" altLang="zh-CN" sz="1800" b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2: 0x002: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</a:rPr>
              <a:t>jne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#Not Taken</a:t>
            </a:r>
          </a:p>
          <a:p>
            <a:pPr>
              <a:buFontTx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3: 0x016: 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 $2, %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 # T</a:t>
            </a:r>
          </a:p>
          <a:p>
            <a:pPr>
              <a:buFontTx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4:        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buFontTx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5: 0x020: 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 $3, %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rbx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 # T+1</a:t>
            </a:r>
          </a:p>
          <a:p>
            <a:pPr>
              <a:buFontTx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6:        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buFontTx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7: 0x00b: 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 $1, %</a:t>
            </a:r>
            <a:r>
              <a:rPr lang="en-US" altLang="zh-CN" sz="18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 # Fall through</a:t>
            </a:r>
          </a:p>
          <a:p>
            <a:pPr>
              <a:buFontTx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panose="02010600030101010101" pitchFamily="2" charset="-122"/>
              </a:rPr>
              <a:t>8: 0x015: halt</a:t>
            </a:r>
          </a:p>
          <a:p>
            <a:pPr>
              <a:buFontTx/>
              <a:buNone/>
            </a:pPr>
            <a:endParaRPr lang="en-US" altLang="zh-CN" sz="400" b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Predict branch as taken</a:t>
            </a:r>
          </a:p>
          <a:p>
            <a:pPr lvl="1"/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Fetch 2 instructions at target</a:t>
            </a:r>
          </a:p>
          <a:p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Cancel when </a:t>
            </a:r>
            <a:r>
              <a:rPr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mispredicted</a:t>
            </a:r>
            <a:endParaRPr lang="en-US" altLang="zh-CN" sz="24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lvl="1"/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Detect branch not-taken in execute stage</a:t>
            </a:r>
          </a:p>
          <a:p>
            <a:pPr lvl="1"/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On following cycle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replace instructions in execute and decode by bubbles</a:t>
            </a:r>
          </a:p>
          <a:p>
            <a:pPr lvl="1"/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No side effects have occurred yet</a:t>
            </a:r>
          </a:p>
        </p:txBody>
      </p:sp>
      <p:sp>
        <p:nvSpPr>
          <p:cNvPr id="74757" name="Rectangle 22">
            <a:extLst>
              <a:ext uri="{FF2B5EF4-FFF2-40B4-BE49-F238E27FC236}">
                <a16:creationId xmlns:a16="http://schemas.microsoft.com/office/drawing/2014/main" id="{D48441CF-EBB1-EC40-BAFF-417067E7C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76358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58" name="Rectangle 24">
            <a:extLst>
              <a:ext uri="{FF2B5EF4-FFF2-40B4-BE49-F238E27FC236}">
                <a16:creationId xmlns:a16="http://schemas.microsoft.com/office/drawing/2014/main" id="{DDBA6113-ECA4-7F4D-B136-0009A6D72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76358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59" name="Rectangle 26">
            <a:extLst>
              <a:ext uri="{FF2B5EF4-FFF2-40B4-BE49-F238E27FC236}">
                <a16:creationId xmlns:a16="http://schemas.microsoft.com/office/drawing/2014/main" id="{1A1C02D7-36A8-F142-8F79-7415A104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763588"/>
            <a:ext cx="4587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60" name="Rectangle 28">
            <a:extLst>
              <a:ext uri="{FF2B5EF4-FFF2-40B4-BE49-F238E27FC236}">
                <a16:creationId xmlns:a16="http://schemas.microsoft.com/office/drawing/2014/main" id="{9EEAABA9-9547-3547-A1AE-A95044D3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76358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61" name="Rectangle 30">
            <a:extLst>
              <a:ext uri="{FF2B5EF4-FFF2-40B4-BE49-F238E27FC236}">
                <a16:creationId xmlns:a16="http://schemas.microsoft.com/office/drawing/2014/main" id="{00AA30A2-7882-A846-8322-5A928D03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763588"/>
            <a:ext cx="458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62" name="Rectangle 82">
            <a:extLst>
              <a:ext uri="{FF2B5EF4-FFF2-40B4-BE49-F238E27FC236}">
                <a16:creationId xmlns:a16="http://schemas.microsoft.com/office/drawing/2014/main" id="{3F7E8D34-38B1-7848-A020-F2A02F83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76358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74763" name="Group 175">
            <a:extLst>
              <a:ext uri="{FF2B5EF4-FFF2-40B4-BE49-F238E27FC236}">
                <a16:creationId xmlns:a16="http://schemas.microsoft.com/office/drawing/2014/main" id="{926B50AA-45D2-E242-BEB2-AE61675CF28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833438"/>
            <a:ext cx="4579938" cy="2768600"/>
            <a:chOff x="2592" y="525"/>
            <a:chExt cx="2885" cy="1744"/>
          </a:xfrm>
        </p:grpSpPr>
        <p:sp>
          <p:nvSpPr>
            <p:cNvPr id="74764" name="Rectangle 15">
              <a:extLst>
                <a:ext uri="{FF2B5EF4-FFF2-40B4-BE49-F238E27FC236}">
                  <a16:creationId xmlns:a16="http://schemas.microsoft.com/office/drawing/2014/main" id="{0FCF5D6C-25A6-6844-A7CA-B238B833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65" name="Rectangle 17">
              <a:extLst>
                <a:ext uri="{FF2B5EF4-FFF2-40B4-BE49-F238E27FC236}">
                  <a16:creationId xmlns:a16="http://schemas.microsoft.com/office/drawing/2014/main" id="{4C18AF14-3176-2843-A85F-CB3CABB4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66" name="Rectangle 19">
              <a:extLst>
                <a:ext uri="{FF2B5EF4-FFF2-40B4-BE49-F238E27FC236}">
                  <a16:creationId xmlns:a16="http://schemas.microsoft.com/office/drawing/2014/main" id="{2F3E31A1-ECBA-D046-B684-2F6B37AF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67" name="Rectangle 21">
              <a:extLst>
                <a:ext uri="{FF2B5EF4-FFF2-40B4-BE49-F238E27FC236}">
                  <a16:creationId xmlns:a16="http://schemas.microsoft.com/office/drawing/2014/main" id="{448935B2-896C-E847-910D-84858FE8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4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68" name="Rectangle 23">
              <a:extLst>
                <a:ext uri="{FF2B5EF4-FFF2-40B4-BE49-F238E27FC236}">
                  <a16:creationId xmlns:a16="http://schemas.microsoft.com/office/drawing/2014/main" id="{5EFA7F7B-A401-1A40-9E71-FDA454A8A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5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69" name="Rectangle 25">
              <a:extLst>
                <a:ext uri="{FF2B5EF4-FFF2-40B4-BE49-F238E27FC236}">
                  <a16:creationId xmlns:a16="http://schemas.microsoft.com/office/drawing/2014/main" id="{8DB5F06A-EDC4-D94F-BDA9-306981EC5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6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70" name="Rectangle 27">
              <a:extLst>
                <a:ext uri="{FF2B5EF4-FFF2-40B4-BE49-F238E27FC236}">
                  <a16:creationId xmlns:a16="http://schemas.microsoft.com/office/drawing/2014/main" id="{AA623463-A397-904F-A97C-B5C03B2D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7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71" name="Rectangle 29">
              <a:extLst>
                <a:ext uri="{FF2B5EF4-FFF2-40B4-BE49-F238E27FC236}">
                  <a16:creationId xmlns:a16="http://schemas.microsoft.com/office/drawing/2014/main" id="{A92E4179-AF6B-4E40-AE1E-C9A99EDF7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8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72" name="Rectangle 31">
              <a:extLst>
                <a:ext uri="{FF2B5EF4-FFF2-40B4-BE49-F238E27FC236}">
                  <a16:creationId xmlns:a16="http://schemas.microsoft.com/office/drawing/2014/main" id="{382C160B-E86A-2447-AEE6-9A50E3B77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525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9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73" name="Rectangle 32">
              <a:extLst>
                <a:ext uri="{FF2B5EF4-FFF2-40B4-BE49-F238E27FC236}">
                  <a16:creationId xmlns:a16="http://schemas.microsoft.com/office/drawing/2014/main" id="{8BBEC878-EA4B-474D-897C-CF6A6524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74" name="Rectangle 33">
              <a:extLst>
                <a:ext uri="{FF2B5EF4-FFF2-40B4-BE49-F238E27FC236}">
                  <a16:creationId xmlns:a16="http://schemas.microsoft.com/office/drawing/2014/main" id="{1491A9A0-DC82-E841-BC02-24F8EFEA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750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75" name="Rectangle 34">
              <a:extLst>
                <a:ext uri="{FF2B5EF4-FFF2-40B4-BE49-F238E27FC236}">
                  <a16:creationId xmlns:a16="http://schemas.microsoft.com/office/drawing/2014/main" id="{18B31701-47BB-C54A-A2FC-84140C81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76" name="Rectangle 35">
              <a:extLst>
                <a:ext uri="{FF2B5EF4-FFF2-40B4-BE49-F238E27FC236}">
                  <a16:creationId xmlns:a16="http://schemas.microsoft.com/office/drawing/2014/main" id="{F94C62C5-E271-F540-8CEB-C442849F0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75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77" name="Rectangle 36">
              <a:extLst>
                <a:ext uri="{FF2B5EF4-FFF2-40B4-BE49-F238E27FC236}">
                  <a16:creationId xmlns:a16="http://schemas.microsoft.com/office/drawing/2014/main" id="{660F1DF8-B867-404E-9EDE-C73711C6B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78" name="Rectangle 37">
              <a:extLst>
                <a:ext uri="{FF2B5EF4-FFF2-40B4-BE49-F238E27FC236}">
                  <a16:creationId xmlns:a16="http://schemas.microsoft.com/office/drawing/2014/main" id="{2A5C0CED-801D-F746-9E46-3ACC4A05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75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79" name="Rectangle 38">
              <a:extLst>
                <a:ext uri="{FF2B5EF4-FFF2-40B4-BE49-F238E27FC236}">
                  <a16:creationId xmlns:a16="http://schemas.microsoft.com/office/drawing/2014/main" id="{F7C16E48-68BF-7E40-9070-40562B768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80" name="Rectangle 39">
              <a:extLst>
                <a:ext uri="{FF2B5EF4-FFF2-40B4-BE49-F238E27FC236}">
                  <a16:creationId xmlns:a16="http://schemas.microsoft.com/office/drawing/2014/main" id="{BED034A8-1983-D647-A69E-DA5BA6E2A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750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81" name="Rectangle 40">
              <a:extLst>
                <a:ext uri="{FF2B5EF4-FFF2-40B4-BE49-F238E27FC236}">
                  <a16:creationId xmlns:a16="http://schemas.microsoft.com/office/drawing/2014/main" id="{1E385D0F-1ACE-4049-99E9-8270F9FE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82" name="Rectangle 41">
              <a:extLst>
                <a:ext uri="{FF2B5EF4-FFF2-40B4-BE49-F238E27FC236}">
                  <a16:creationId xmlns:a16="http://schemas.microsoft.com/office/drawing/2014/main" id="{A00777D6-1642-474F-9F71-2B836DAA4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750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83" name="Rectangle 42">
              <a:extLst>
                <a:ext uri="{FF2B5EF4-FFF2-40B4-BE49-F238E27FC236}">
                  <a16:creationId xmlns:a16="http://schemas.microsoft.com/office/drawing/2014/main" id="{C413CC31-2F92-6740-9583-F7DC63DE7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84" name="Rectangle 43">
              <a:extLst>
                <a:ext uri="{FF2B5EF4-FFF2-40B4-BE49-F238E27FC236}">
                  <a16:creationId xmlns:a16="http://schemas.microsoft.com/office/drawing/2014/main" id="{1D396DE1-410E-204F-97C1-EFB74B098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750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85" name="Rectangle 44">
              <a:extLst>
                <a:ext uri="{FF2B5EF4-FFF2-40B4-BE49-F238E27FC236}">
                  <a16:creationId xmlns:a16="http://schemas.microsoft.com/office/drawing/2014/main" id="{25BBA5CB-6175-7642-9FF1-A88BD5303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86" name="Rectangle 45">
              <a:extLst>
                <a:ext uri="{FF2B5EF4-FFF2-40B4-BE49-F238E27FC236}">
                  <a16:creationId xmlns:a16="http://schemas.microsoft.com/office/drawing/2014/main" id="{CE3894AE-472F-D045-BFCD-64AB45345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75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87" name="Rectangle 46">
              <a:extLst>
                <a:ext uri="{FF2B5EF4-FFF2-40B4-BE49-F238E27FC236}">
                  <a16:creationId xmlns:a16="http://schemas.microsoft.com/office/drawing/2014/main" id="{A3977565-817C-5C41-B8D3-F3BA391D1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88" name="Rectangle 47">
              <a:extLst>
                <a:ext uri="{FF2B5EF4-FFF2-40B4-BE49-F238E27FC236}">
                  <a16:creationId xmlns:a16="http://schemas.microsoft.com/office/drawing/2014/main" id="{51B5903B-F157-F246-BC90-88E84F5E7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75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89" name="Rectangle 48">
              <a:extLst>
                <a:ext uri="{FF2B5EF4-FFF2-40B4-BE49-F238E27FC236}">
                  <a16:creationId xmlns:a16="http://schemas.microsoft.com/office/drawing/2014/main" id="{FC92EB13-0824-AD4B-A822-A042F4950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90" name="Rectangle 49">
              <a:extLst>
                <a:ext uri="{FF2B5EF4-FFF2-40B4-BE49-F238E27FC236}">
                  <a16:creationId xmlns:a16="http://schemas.microsoft.com/office/drawing/2014/main" id="{056073E2-E0B3-F047-8612-7B79309AF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750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91" name="Rectangle 50">
              <a:extLst>
                <a:ext uri="{FF2B5EF4-FFF2-40B4-BE49-F238E27FC236}">
                  <a16:creationId xmlns:a16="http://schemas.microsoft.com/office/drawing/2014/main" id="{FE67953C-084E-924C-AA23-CF7B85200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92" name="Rectangle 51">
              <a:extLst>
                <a:ext uri="{FF2B5EF4-FFF2-40B4-BE49-F238E27FC236}">
                  <a16:creationId xmlns:a16="http://schemas.microsoft.com/office/drawing/2014/main" id="{80EAD131-C0CC-F44F-9366-31283AFB1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750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93" name="Rectangle 56">
              <a:extLst>
                <a:ext uri="{FF2B5EF4-FFF2-40B4-BE49-F238E27FC236}">
                  <a16:creationId xmlns:a16="http://schemas.microsoft.com/office/drawing/2014/main" id="{BB7C61B7-9BB0-8048-9D26-43618BA0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94" name="Rectangle 57">
              <a:extLst>
                <a:ext uri="{FF2B5EF4-FFF2-40B4-BE49-F238E27FC236}">
                  <a16:creationId xmlns:a16="http://schemas.microsoft.com/office/drawing/2014/main" id="{A575DAAD-0CBA-6B40-84A3-46347FB4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94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95" name="Rectangle 58">
              <a:extLst>
                <a:ext uri="{FF2B5EF4-FFF2-40B4-BE49-F238E27FC236}">
                  <a16:creationId xmlns:a16="http://schemas.microsoft.com/office/drawing/2014/main" id="{C28ACFEA-A7B0-FC48-92C3-2E2980937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96" name="Rectangle 59">
              <a:extLst>
                <a:ext uri="{FF2B5EF4-FFF2-40B4-BE49-F238E27FC236}">
                  <a16:creationId xmlns:a16="http://schemas.microsoft.com/office/drawing/2014/main" id="{D57F3227-03C5-B94A-A163-6AE737162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94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97" name="Rectangle 60">
              <a:extLst>
                <a:ext uri="{FF2B5EF4-FFF2-40B4-BE49-F238E27FC236}">
                  <a16:creationId xmlns:a16="http://schemas.microsoft.com/office/drawing/2014/main" id="{72DB4324-9509-484F-A186-232E7DA6F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98" name="Rectangle 61">
              <a:extLst>
                <a:ext uri="{FF2B5EF4-FFF2-40B4-BE49-F238E27FC236}">
                  <a16:creationId xmlns:a16="http://schemas.microsoft.com/office/drawing/2014/main" id="{9DE27EC2-99C5-4047-8A39-8A5790585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942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799" name="Rectangle 62">
              <a:extLst>
                <a:ext uri="{FF2B5EF4-FFF2-40B4-BE49-F238E27FC236}">
                  <a16:creationId xmlns:a16="http://schemas.microsoft.com/office/drawing/2014/main" id="{A924D767-6636-AF44-9144-CF18CA6E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00" name="Rectangle 63">
              <a:extLst>
                <a:ext uri="{FF2B5EF4-FFF2-40B4-BE49-F238E27FC236}">
                  <a16:creationId xmlns:a16="http://schemas.microsoft.com/office/drawing/2014/main" id="{CFA2535D-D6F3-5A4B-BB12-4958814D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942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01" name="Rectangle 64">
              <a:extLst>
                <a:ext uri="{FF2B5EF4-FFF2-40B4-BE49-F238E27FC236}">
                  <a16:creationId xmlns:a16="http://schemas.microsoft.com/office/drawing/2014/main" id="{2314EA56-FA07-D44A-A26E-E08115A73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02" name="Rectangle 65">
              <a:extLst>
                <a:ext uri="{FF2B5EF4-FFF2-40B4-BE49-F238E27FC236}">
                  <a16:creationId xmlns:a16="http://schemas.microsoft.com/office/drawing/2014/main" id="{602CBC51-D32F-2043-9963-C51DD3DA0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42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03" name="Rectangle 66">
              <a:extLst>
                <a:ext uri="{FF2B5EF4-FFF2-40B4-BE49-F238E27FC236}">
                  <a16:creationId xmlns:a16="http://schemas.microsoft.com/office/drawing/2014/main" id="{68719B92-93FF-B644-835F-40CE8812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04" name="Rectangle 67">
              <a:extLst>
                <a:ext uri="{FF2B5EF4-FFF2-40B4-BE49-F238E27FC236}">
                  <a16:creationId xmlns:a16="http://schemas.microsoft.com/office/drawing/2014/main" id="{6C75D6BB-64B4-2347-81F4-3B35563F1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942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05" name="Rectangle 68">
              <a:extLst>
                <a:ext uri="{FF2B5EF4-FFF2-40B4-BE49-F238E27FC236}">
                  <a16:creationId xmlns:a16="http://schemas.microsoft.com/office/drawing/2014/main" id="{8E6B4D9F-3BD6-BA44-B476-5ABBE2A68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06" name="Rectangle 69">
              <a:extLst>
                <a:ext uri="{FF2B5EF4-FFF2-40B4-BE49-F238E27FC236}">
                  <a16:creationId xmlns:a16="http://schemas.microsoft.com/office/drawing/2014/main" id="{EBCA8DB5-A9D3-9740-9E5B-644E6BBA2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942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07" name="Rectangle 70">
              <a:extLst>
                <a:ext uri="{FF2B5EF4-FFF2-40B4-BE49-F238E27FC236}">
                  <a16:creationId xmlns:a16="http://schemas.microsoft.com/office/drawing/2014/main" id="{49D25842-1221-9442-B6ED-DA2D9A582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914"/>
              <a:ext cx="290" cy="193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08" name="Rectangle 71">
              <a:extLst>
                <a:ext uri="{FF2B5EF4-FFF2-40B4-BE49-F238E27FC236}">
                  <a16:creationId xmlns:a16="http://schemas.microsoft.com/office/drawing/2014/main" id="{5774437D-8970-EA46-A5B2-43122151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942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09" name="Rectangle 72">
              <a:extLst>
                <a:ext uri="{FF2B5EF4-FFF2-40B4-BE49-F238E27FC236}">
                  <a16:creationId xmlns:a16="http://schemas.microsoft.com/office/drawing/2014/main" id="{9D4A1E3A-89DA-004D-A608-04A243897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10" name="Rectangle 73">
              <a:extLst>
                <a:ext uri="{FF2B5EF4-FFF2-40B4-BE49-F238E27FC236}">
                  <a16:creationId xmlns:a16="http://schemas.microsoft.com/office/drawing/2014/main" id="{E4E4A2D0-4085-1341-9183-9DB0E4C7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942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11" name="Rectangle 74">
              <a:extLst>
                <a:ext uri="{FF2B5EF4-FFF2-40B4-BE49-F238E27FC236}">
                  <a16:creationId xmlns:a16="http://schemas.microsoft.com/office/drawing/2014/main" id="{5C00137C-9370-3944-8B67-BDD2E2BF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12" name="Rectangle 75">
              <a:extLst>
                <a:ext uri="{FF2B5EF4-FFF2-40B4-BE49-F238E27FC236}">
                  <a16:creationId xmlns:a16="http://schemas.microsoft.com/office/drawing/2014/main" id="{2F3D1E40-18A1-3C44-B0E3-1E6AE698F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942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13" name="Rectangle 76">
              <a:extLst>
                <a:ext uri="{FF2B5EF4-FFF2-40B4-BE49-F238E27FC236}">
                  <a16:creationId xmlns:a16="http://schemas.microsoft.com/office/drawing/2014/main" id="{FAD8AC1E-B631-6742-B35C-9DBEB9569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14" name="Rectangle 77">
              <a:extLst>
                <a:ext uri="{FF2B5EF4-FFF2-40B4-BE49-F238E27FC236}">
                  <a16:creationId xmlns:a16="http://schemas.microsoft.com/office/drawing/2014/main" id="{EFA06C9B-C8E9-DC49-9F56-3EFDFDFD7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1711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15" name="Rectangle 78">
              <a:extLst>
                <a:ext uri="{FF2B5EF4-FFF2-40B4-BE49-F238E27FC236}">
                  <a16:creationId xmlns:a16="http://schemas.microsoft.com/office/drawing/2014/main" id="{6E89A3EB-57E6-6342-B572-F583DBEAD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1683"/>
              <a:ext cx="290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16" name="Rectangle 79">
              <a:extLst>
                <a:ext uri="{FF2B5EF4-FFF2-40B4-BE49-F238E27FC236}">
                  <a16:creationId xmlns:a16="http://schemas.microsoft.com/office/drawing/2014/main" id="{095E2503-6946-D84B-A343-7D6FA763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1711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17" name="Rectangle 80">
              <a:extLst>
                <a:ext uri="{FF2B5EF4-FFF2-40B4-BE49-F238E27FC236}">
                  <a16:creationId xmlns:a16="http://schemas.microsoft.com/office/drawing/2014/main" id="{7BE70850-0C53-4547-A9E0-D3DCE99B2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18" name="Rectangle 81">
              <a:extLst>
                <a:ext uri="{FF2B5EF4-FFF2-40B4-BE49-F238E27FC236}">
                  <a16:creationId xmlns:a16="http://schemas.microsoft.com/office/drawing/2014/main" id="{2FD9F0F1-AA78-A045-9CAF-D3D7D9564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1711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19" name="Rectangle 83">
              <a:extLst>
                <a:ext uri="{FF2B5EF4-FFF2-40B4-BE49-F238E27FC236}">
                  <a16:creationId xmlns:a16="http://schemas.microsoft.com/office/drawing/2014/main" id="{4FB602AE-7713-0C4E-B55A-344994969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525"/>
              <a:ext cx="1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10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74820" name="Group 91">
              <a:extLst>
                <a:ext uri="{FF2B5EF4-FFF2-40B4-BE49-F238E27FC236}">
                  <a16:creationId xmlns:a16="http://schemas.microsoft.com/office/drawing/2014/main" id="{40C35453-1C71-9C44-8E19-6D785EA22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0" y="1298"/>
              <a:ext cx="106" cy="127"/>
              <a:chOff x="3259" y="1298"/>
              <a:chExt cx="106" cy="127"/>
            </a:xfrm>
          </p:grpSpPr>
          <p:sp>
            <p:nvSpPr>
              <p:cNvPr id="74879" name="Freeform 89">
                <a:extLst>
                  <a:ext uri="{FF2B5EF4-FFF2-40B4-BE49-F238E27FC236}">
                    <a16:creationId xmlns:a16="http://schemas.microsoft.com/office/drawing/2014/main" id="{D7CDAB3C-FC94-F142-9EE4-E1C025AD7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" y="1298"/>
                <a:ext cx="49" cy="106"/>
              </a:xfrm>
              <a:custGeom>
                <a:avLst/>
                <a:gdLst>
                  <a:gd name="T0" fmla="*/ 18 w 49"/>
                  <a:gd name="T1" fmla="*/ 0 h 106"/>
                  <a:gd name="T2" fmla="*/ 0 w 49"/>
                  <a:gd name="T3" fmla="*/ 0 h 106"/>
                  <a:gd name="T4" fmla="*/ 0 w 49"/>
                  <a:gd name="T5" fmla="*/ 97 h 106"/>
                  <a:gd name="T6" fmla="*/ 0 w 49"/>
                  <a:gd name="T7" fmla="*/ 97 h 106"/>
                  <a:gd name="T8" fmla="*/ 1 w 49"/>
                  <a:gd name="T9" fmla="*/ 100 h 106"/>
                  <a:gd name="T10" fmla="*/ 3 w 49"/>
                  <a:gd name="T11" fmla="*/ 103 h 106"/>
                  <a:gd name="T12" fmla="*/ 6 w 49"/>
                  <a:gd name="T13" fmla="*/ 105 h 106"/>
                  <a:gd name="T14" fmla="*/ 9 w 49"/>
                  <a:gd name="T15" fmla="*/ 106 h 106"/>
                  <a:gd name="T16" fmla="*/ 49 w 49"/>
                  <a:gd name="T17" fmla="*/ 106 h 106"/>
                  <a:gd name="T18" fmla="*/ 49 w 49"/>
                  <a:gd name="T19" fmla="*/ 88 h 106"/>
                  <a:gd name="T20" fmla="*/ 9 w 49"/>
                  <a:gd name="T21" fmla="*/ 88 h 106"/>
                  <a:gd name="T22" fmla="*/ 18 w 49"/>
                  <a:gd name="T23" fmla="*/ 97 h 106"/>
                  <a:gd name="T24" fmla="*/ 17 w 49"/>
                  <a:gd name="T25" fmla="*/ 94 h 106"/>
                  <a:gd name="T26" fmla="*/ 15 w 49"/>
                  <a:gd name="T27" fmla="*/ 91 h 106"/>
                  <a:gd name="T28" fmla="*/ 12 w 49"/>
                  <a:gd name="T29" fmla="*/ 89 h 106"/>
                  <a:gd name="T30" fmla="*/ 9 w 49"/>
                  <a:gd name="T31" fmla="*/ 97 h 106"/>
                  <a:gd name="T32" fmla="*/ 18 w 49"/>
                  <a:gd name="T33" fmla="*/ 97 h 106"/>
                  <a:gd name="T34" fmla="*/ 18 w 49"/>
                  <a:gd name="T35" fmla="*/ 0 h 10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"/>
                  <a:gd name="T55" fmla="*/ 0 h 106"/>
                  <a:gd name="T56" fmla="*/ 49 w 49"/>
                  <a:gd name="T57" fmla="*/ 106 h 10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" h="106">
                    <a:moveTo>
                      <a:pt x="18" y="0"/>
                    </a:moveTo>
                    <a:lnTo>
                      <a:pt x="0" y="0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3"/>
                    </a:lnTo>
                    <a:lnTo>
                      <a:pt x="6" y="105"/>
                    </a:lnTo>
                    <a:lnTo>
                      <a:pt x="9" y="106"/>
                    </a:lnTo>
                    <a:lnTo>
                      <a:pt x="49" y="106"/>
                    </a:lnTo>
                    <a:lnTo>
                      <a:pt x="49" y="88"/>
                    </a:lnTo>
                    <a:lnTo>
                      <a:pt x="9" y="88"/>
                    </a:lnTo>
                    <a:lnTo>
                      <a:pt x="18" y="97"/>
                    </a:lnTo>
                    <a:lnTo>
                      <a:pt x="17" y="94"/>
                    </a:lnTo>
                    <a:lnTo>
                      <a:pt x="15" y="91"/>
                    </a:lnTo>
                    <a:lnTo>
                      <a:pt x="12" y="89"/>
                    </a:lnTo>
                    <a:lnTo>
                      <a:pt x="9" y="97"/>
                    </a:lnTo>
                    <a:lnTo>
                      <a:pt x="18" y="9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880" name="Freeform 90">
                <a:extLst>
                  <a:ext uri="{FF2B5EF4-FFF2-40B4-BE49-F238E27FC236}">
                    <a16:creationId xmlns:a16="http://schemas.microsoft.com/office/drawing/2014/main" id="{530206AA-25B4-0843-B1C0-4E510DBF8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" y="1365"/>
                <a:ext cx="59" cy="60"/>
              </a:xfrm>
              <a:custGeom>
                <a:avLst/>
                <a:gdLst>
                  <a:gd name="T0" fmla="*/ 0 w 59"/>
                  <a:gd name="T1" fmla="*/ 60 h 60"/>
                  <a:gd name="T2" fmla="*/ 59 w 59"/>
                  <a:gd name="T3" fmla="*/ 30 h 60"/>
                  <a:gd name="T4" fmla="*/ 0 w 59"/>
                  <a:gd name="T5" fmla="*/ 0 h 60"/>
                  <a:gd name="T6" fmla="*/ 0 w 59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60"/>
                  <a:gd name="T14" fmla="*/ 59 w 59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60">
                    <a:moveTo>
                      <a:pt x="0" y="60"/>
                    </a:moveTo>
                    <a:lnTo>
                      <a:pt x="59" y="30"/>
                    </a:lnTo>
                    <a:lnTo>
                      <a:pt x="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74821" name="Rectangle 106">
              <a:extLst>
                <a:ext uri="{FF2B5EF4-FFF2-40B4-BE49-F238E27FC236}">
                  <a16:creationId xmlns:a16="http://schemas.microsoft.com/office/drawing/2014/main" id="{AC276343-D689-9A4D-8A27-BABC9E47A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10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22" name="Rectangle 107">
              <a:extLst>
                <a:ext uri="{FF2B5EF4-FFF2-40B4-BE49-F238E27FC236}">
                  <a16:creationId xmlns:a16="http://schemas.microsoft.com/office/drawing/2014/main" id="{AABE704B-E803-2A42-B9A8-B68DBD3E9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113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23" name="Rectangle 108">
              <a:extLst>
                <a:ext uri="{FF2B5EF4-FFF2-40B4-BE49-F238E27FC236}">
                  <a16:creationId xmlns:a16="http://schemas.microsoft.com/office/drawing/2014/main" id="{CBAACDD1-3D5D-9449-A6B0-B7F26D6F3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1106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24" name="Rectangle 109">
              <a:extLst>
                <a:ext uri="{FF2B5EF4-FFF2-40B4-BE49-F238E27FC236}">
                  <a16:creationId xmlns:a16="http://schemas.microsoft.com/office/drawing/2014/main" id="{01672ACD-2C5D-674C-B0C2-DB0FB7E20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113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25" name="Rectangle 110">
              <a:extLst>
                <a:ext uri="{FF2B5EF4-FFF2-40B4-BE49-F238E27FC236}">
                  <a16:creationId xmlns:a16="http://schemas.microsoft.com/office/drawing/2014/main" id="{D2487E1E-2C49-1B4F-8760-D1806348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26" name="Rectangle 111">
              <a:extLst>
                <a:ext uri="{FF2B5EF4-FFF2-40B4-BE49-F238E27FC236}">
                  <a16:creationId xmlns:a16="http://schemas.microsoft.com/office/drawing/2014/main" id="{BD1E9B1D-BC61-1B40-9390-97EC4BE64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1327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27" name="Rectangle 112">
              <a:extLst>
                <a:ext uri="{FF2B5EF4-FFF2-40B4-BE49-F238E27FC236}">
                  <a16:creationId xmlns:a16="http://schemas.microsoft.com/office/drawing/2014/main" id="{20706AD1-17F5-6F4D-BF5D-CF211676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28" name="Rectangle 113">
              <a:extLst>
                <a:ext uri="{FF2B5EF4-FFF2-40B4-BE49-F238E27FC236}">
                  <a16:creationId xmlns:a16="http://schemas.microsoft.com/office/drawing/2014/main" id="{6156C23E-83AC-184E-A99D-37C741F0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1327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29" name="Rectangle 114">
              <a:extLst>
                <a:ext uri="{FF2B5EF4-FFF2-40B4-BE49-F238E27FC236}">
                  <a16:creationId xmlns:a16="http://schemas.microsoft.com/office/drawing/2014/main" id="{01846B31-E753-7B42-AE05-6ECDD681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1298"/>
              <a:ext cx="290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30" name="Rectangle 115">
              <a:extLst>
                <a:ext uri="{FF2B5EF4-FFF2-40B4-BE49-F238E27FC236}">
                  <a16:creationId xmlns:a16="http://schemas.microsoft.com/office/drawing/2014/main" id="{A14FB956-571E-0843-8396-236E6D489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327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31" name="Rectangle 116">
              <a:extLst>
                <a:ext uri="{FF2B5EF4-FFF2-40B4-BE49-F238E27FC236}">
                  <a16:creationId xmlns:a16="http://schemas.microsoft.com/office/drawing/2014/main" id="{5ED61663-244B-714A-ABAF-AC1432A7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32" name="Rectangle 117">
              <a:extLst>
                <a:ext uri="{FF2B5EF4-FFF2-40B4-BE49-F238E27FC236}">
                  <a16:creationId xmlns:a16="http://schemas.microsoft.com/office/drawing/2014/main" id="{3C56742D-C859-B347-AE42-A05F1684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711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33" name="Rectangle 118">
              <a:extLst>
                <a:ext uri="{FF2B5EF4-FFF2-40B4-BE49-F238E27FC236}">
                  <a16:creationId xmlns:a16="http://schemas.microsoft.com/office/drawing/2014/main" id="{D3807144-93D7-B546-B113-E0B11723F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1491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34" name="Rectangle 119">
              <a:extLst>
                <a:ext uri="{FF2B5EF4-FFF2-40B4-BE49-F238E27FC236}">
                  <a16:creationId xmlns:a16="http://schemas.microsoft.com/office/drawing/2014/main" id="{393B808D-B7D7-5D47-9AF5-AD457200D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519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74835" name="Group 122">
              <a:extLst>
                <a:ext uri="{FF2B5EF4-FFF2-40B4-BE49-F238E27FC236}">
                  <a16:creationId xmlns:a16="http://schemas.microsoft.com/office/drawing/2014/main" id="{B6B01919-6EF1-0049-85D2-FB4F30A1F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0" y="1683"/>
              <a:ext cx="106" cy="126"/>
              <a:chOff x="3259" y="1683"/>
              <a:chExt cx="106" cy="126"/>
            </a:xfrm>
          </p:grpSpPr>
          <p:sp>
            <p:nvSpPr>
              <p:cNvPr id="74877" name="Freeform 120">
                <a:extLst>
                  <a:ext uri="{FF2B5EF4-FFF2-40B4-BE49-F238E27FC236}">
                    <a16:creationId xmlns:a16="http://schemas.microsoft.com/office/drawing/2014/main" id="{5E035C50-D1C2-C94C-8966-8494C4877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" y="1683"/>
                <a:ext cx="49" cy="105"/>
              </a:xfrm>
              <a:custGeom>
                <a:avLst/>
                <a:gdLst>
                  <a:gd name="T0" fmla="*/ 18 w 49"/>
                  <a:gd name="T1" fmla="*/ 0 h 105"/>
                  <a:gd name="T2" fmla="*/ 0 w 49"/>
                  <a:gd name="T3" fmla="*/ 0 h 105"/>
                  <a:gd name="T4" fmla="*/ 0 w 49"/>
                  <a:gd name="T5" fmla="*/ 96 h 105"/>
                  <a:gd name="T6" fmla="*/ 0 w 49"/>
                  <a:gd name="T7" fmla="*/ 96 h 105"/>
                  <a:gd name="T8" fmla="*/ 1 w 49"/>
                  <a:gd name="T9" fmla="*/ 99 h 105"/>
                  <a:gd name="T10" fmla="*/ 3 w 49"/>
                  <a:gd name="T11" fmla="*/ 102 h 105"/>
                  <a:gd name="T12" fmla="*/ 6 w 49"/>
                  <a:gd name="T13" fmla="*/ 104 h 105"/>
                  <a:gd name="T14" fmla="*/ 9 w 49"/>
                  <a:gd name="T15" fmla="*/ 105 h 105"/>
                  <a:gd name="T16" fmla="*/ 49 w 49"/>
                  <a:gd name="T17" fmla="*/ 105 h 105"/>
                  <a:gd name="T18" fmla="*/ 49 w 49"/>
                  <a:gd name="T19" fmla="*/ 87 h 105"/>
                  <a:gd name="T20" fmla="*/ 9 w 49"/>
                  <a:gd name="T21" fmla="*/ 87 h 105"/>
                  <a:gd name="T22" fmla="*/ 18 w 49"/>
                  <a:gd name="T23" fmla="*/ 96 h 105"/>
                  <a:gd name="T24" fmla="*/ 17 w 49"/>
                  <a:gd name="T25" fmla="*/ 93 h 105"/>
                  <a:gd name="T26" fmla="*/ 15 w 49"/>
                  <a:gd name="T27" fmla="*/ 90 h 105"/>
                  <a:gd name="T28" fmla="*/ 12 w 49"/>
                  <a:gd name="T29" fmla="*/ 88 h 105"/>
                  <a:gd name="T30" fmla="*/ 9 w 49"/>
                  <a:gd name="T31" fmla="*/ 96 h 105"/>
                  <a:gd name="T32" fmla="*/ 18 w 49"/>
                  <a:gd name="T33" fmla="*/ 96 h 105"/>
                  <a:gd name="T34" fmla="*/ 18 w 49"/>
                  <a:gd name="T35" fmla="*/ 0 h 10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"/>
                  <a:gd name="T55" fmla="*/ 0 h 105"/>
                  <a:gd name="T56" fmla="*/ 49 w 49"/>
                  <a:gd name="T57" fmla="*/ 105 h 10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" h="105">
                    <a:moveTo>
                      <a:pt x="18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1" y="99"/>
                    </a:lnTo>
                    <a:lnTo>
                      <a:pt x="3" y="102"/>
                    </a:lnTo>
                    <a:lnTo>
                      <a:pt x="6" y="104"/>
                    </a:lnTo>
                    <a:lnTo>
                      <a:pt x="9" y="105"/>
                    </a:lnTo>
                    <a:lnTo>
                      <a:pt x="49" y="105"/>
                    </a:lnTo>
                    <a:lnTo>
                      <a:pt x="49" y="87"/>
                    </a:lnTo>
                    <a:lnTo>
                      <a:pt x="9" y="87"/>
                    </a:lnTo>
                    <a:lnTo>
                      <a:pt x="18" y="96"/>
                    </a:lnTo>
                    <a:lnTo>
                      <a:pt x="17" y="93"/>
                    </a:lnTo>
                    <a:lnTo>
                      <a:pt x="15" y="90"/>
                    </a:lnTo>
                    <a:lnTo>
                      <a:pt x="12" y="88"/>
                    </a:lnTo>
                    <a:lnTo>
                      <a:pt x="9" y="96"/>
                    </a:lnTo>
                    <a:lnTo>
                      <a:pt x="18" y="9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878" name="Freeform 121">
                <a:extLst>
                  <a:ext uri="{FF2B5EF4-FFF2-40B4-BE49-F238E27FC236}">
                    <a16:creationId xmlns:a16="http://schemas.microsoft.com/office/drawing/2014/main" id="{CAA85BF4-86FA-F447-BF08-72982B352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" y="1750"/>
                <a:ext cx="59" cy="59"/>
              </a:xfrm>
              <a:custGeom>
                <a:avLst/>
                <a:gdLst>
                  <a:gd name="T0" fmla="*/ 0 w 59"/>
                  <a:gd name="T1" fmla="*/ 59 h 59"/>
                  <a:gd name="T2" fmla="*/ 59 w 59"/>
                  <a:gd name="T3" fmla="*/ 29 h 59"/>
                  <a:gd name="T4" fmla="*/ 0 w 59"/>
                  <a:gd name="T5" fmla="*/ 0 h 59"/>
                  <a:gd name="T6" fmla="*/ 0 w 59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59"/>
                  <a:gd name="T14" fmla="*/ 59 w 59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59">
                    <a:moveTo>
                      <a:pt x="0" y="59"/>
                    </a:moveTo>
                    <a:lnTo>
                      <a:pt x="59" y="29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74836" name="Rectangle 134">
              <a:extLst>
                <a:ext uri="{FF2B5EF4-FFF2-40B4-BE49-F238E27FC236}">
                  <a16:creationId xmlns:a16="http://schemas.microsoft.com/office/drawing/2014/main" id="{A125A20C-C254-084D-9018-5156C7240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37" name="Rectangle 135">
              <a:extLst>
                <a:ext uri="{FF2B5EF4-FFF2-40B4-BE49-F238E27FC236}">
                  <a16:creationId xmlns:a16="http://schemas.microsoft.com/office/drawing/2014/main" id="{97873768-695E-5348-891C-8213561B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90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38" name="Rectangle 136">
              <a:extLst>
                <a:ext uri="{FF2B5EF4-FFF2-40B4-BE49-F238E27FC236}">
                  <a16:creationId xmlns:a16="http://schemas.microsoft.com/office/drawing/2014/main" id="{8452086E-7D1C-934B-90D4-B83D7A4D2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39" name="Rectangle 137">
              <a:extLst>
                <a:ext uri="{FF2B5EF4-FFF2-40B4-BE49-F238E27FC236}">
                  <a16:creationId xmlns:a16="http://schemas.microsoft.com/office/drawing/2014/main" id="{E0207DD8-F662-B749-95CC-571BA268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190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40" name="Rectangle 138">
              <a:extLst>
                <a:ext uri="{FF2B5EF4-FFF2-40B4-BE49-F238E27FC236}">
                  <a16:creationId xmlns:a16="http://schemas.microsoft.com/office/drawing/2014/main" id="{4FCE2E12-1758-C242-9252-302025AFB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41" name="Rectangle 139">
              <a:extLst>
                <a:ext uri="{FF2B5EF4-FFF2-40B4-BE49-F238E27FC236}">
                  <a16:creationId xmlns:a16="http://schemas.microsoft.com/office/drawing/2014/main" id="{255B84A2-0EA3-444E-8D19-B7408B450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90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42" name="Rectangle 140">
              <a:extLst>
                <a:ext uri="{FF2B5EF4-FFF2-40B4-BE49-F238E27FC236}">
                  <a16:creationId xmlns:a16="http://schemas.microsoft.com/office/drawing/2014/main" id="{BE548E06-3AC8-B041-8F77-1E6879882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43" name="Rectangle 141">
              <a:extLst>
                <a:ext uri="{FF2B5EF4-FFF2-40B4-BE49-F238E27FC236}">
                  <a16:creationId xmlns:a16="http://schemas.microsoft.com/office/drawing/2014/main" id="{5A1F55C7-9E60-EC4B-AE2A-A3AA1A8C9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190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44" name="Rectangle 142">
              <a:extLst>
                <a:ext uri="{FF2B5EF4-FFF2-40B4-BE49-F238E27FC236}">
                  <a16:creationId xmlns:a16="http://schemas.microsoft.com/office/drawing/2014/main" id="{22FF12AC-3BE0-424D-9CF4-EE116CA0F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45" name="Rectangle 143">
              <a:extLst>
                <a:ext uri="{FF2B5EF4-FFF2-40B4-BE49-F238E27FC236}">
                  <a16:creationId xmlns:a16="http://schemas.microsoft.com/office/drawing/2014/main" id="{87FED91B-2AED-2743-BFDE-B81017129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1904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46" name="Rectangle 144">
              <a:extLst>
                <a:ext uri="{FF2B5EF4-FFF2-40B4-BE49-F238E27FC236}">
                  <a16:creationId xmlns:a16="http://schemas.microsoft.com/office/drawing/2014/main" id="{898BC1B0-9F99-464D-997F-96C412661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47" name="Rectangle 145">
              <a:extLst>
                <a:ext uri="{FF2B5EF4-FFF2-40B4-BE49-F238E27FC236}">
                  <a16:creationId xmlns:a16="http://schemas.microsoft.com/office/drawing/2014/main" id="{C91083B3-CA56-3445-9240-F1E65F3A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904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48" name="Rectangle 146">
              <a:extLst>
                <a:ext uri="{FF2B5EF4-FFF2-40B4-BE49-F238E27FC236}">
                  <a16:creationId xmlns:a16="http://schemas.microsoft.com/office/drawing/2014/main" id="{10EE4E77-6605-5D4C-9135-689EB2EE8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49" name="Rectangle 147">
              <a:extLst>
                <a:ext uri="{FF2B5EF4-FFF2-40B4-BE49-F238E27FC236}">
                  <a16:creationId xmlns:a16="http://schemas.microsoft.com/office/drawing/2014/main" id="{74CD54C9-6B33-D54D-A907-E75E4EFB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1904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50" name="Rectangle 148">
              <a:extLst>
                <a:ext uri="{FF2B5EF4-FFF2-40B4-BE49-F238E27FC236}">
                  <a16:creationId xmlns:a16="http://schemas.microsoft.com/office/drawing/2014/main" id="{D348CF91-4E46-6B41-A678-7634A0CE8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51" name="Rectangle 149">
              <a:extLst>
                <a:ext uri="{FF2B5EF4-FFF2-40B4-BE49-F238E27FC236}">
                  <a16:creationId xmlns:a16="http://schemas.microsoft.com/office/drawing/2014/main" id="{42285FF9-9533-AD48-AB7C-7C8006327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904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52" name="Rectangle 150">
              <a:extLst>
                <a:ext uri="{FF2B5EF4-FFF2-40B4-BE49-F238E27FC236}">
                  <a16:creationId xmlns:a16="http://schemas.microsoft.com/office/drawing/2014/main" id="{9FA6DAB6-E2D4-2440-8976-D17C8B38E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53" name="Rectangle 151">
              <a:extLst>
                <a:ext uri="{FF2B5EF4-FFF2-40B4-BE49-F238E27FC236}">
                  <a16:creationId xmlns:a16="http://schemas.microsoft.com/office/drawing/2014/main" id="{FD599C53-9394-DD43-9D57-B579520C0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190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54" name="Rectangle 152">
              <a:extLst>
                <a:ext uri="{FF2B5EF4-FFF2-40B4-BE49-F238E27FC236}">
                  <a16:creationId xmlns:a16="http://schemas.microsoft.com/office/drawing/2014/main" id="{AD4A13CB-B738-E545-8139-05B80B2A8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4855" name="Rectangle 153">
              <a:extLst>
                <a:ext uri="{FF2B5EF4-FFF2-40B4-BE49-F238E27FC236}">
                  <a16:creationId xmlns:a16="http://schemas.microsoft.com/office/drawing/2014/main" id="{EB00C5CA-02F4-CB47-AC3A-7F71A71A6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1904"/>
              <a:ext cx="1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74856" name="Group 174">
              <a:extLst>
                <a:ext uri="{FF2B5EF4-FFF2-40B4-BE49-F238E27FC236}">
                  <a16:creationId xmlns:a16="http://schemas.microsoft.com/office/drawing/2014/main" id="{41AA2793-645C-8C46-B989-3925EC56EF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2068"/>
              <a:ext cx="1443" cy="201"/>
              <a:chOff x="3653" y="2068"/>
              <a:chExt cx="1443" cy="201"/>
            </a:xfrm>
          </p:grpSpPr>
          <p:sp>
            <p:nvSpPr>
              <p:cNvPr id="74857" name="Rectangle 154">
                <a:extLst>
                  <a:ext uri="{FF2B5EF4-FFF2-40B4-BE49-F238E27FC236}">
                    <a16:creationId xmlns:a16="http://schemas.microsoft.com/office/drawing/2014/main" id="{B31C7EF4-52BD-7448-AC89-0D15F316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58" name="Rectangle 155">
                <a:extLst>
                  <a:ext uri="{FF2B5EF4-FFF2-40B4-BE49-F238E27FC236}">
                    <a16:creationId xmlns:a16="http://schemas.microsoft.com/office/drawing/2014/main" id="{2314FD2B-CBBD-8647-AB6B-A3DA1A431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2096"/>
                <a:ext cx="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F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59" name="Rectangle 156">
                <a:extLst>
                  <a:ext uri="{FF2B5EF4-FFF2-40B4-BE49-F238E27FC236}">
                    <a16:creationId xmlns:a16="http://schemas.microsoft.com/office/drawing/2014/main" id="{AE66EFCA-D219-9948-963E-DEEC78E8C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60" name="Rectangle 157">
                <a:extLst>
                  <a:ext uri="{FF2B5EF4-FFF2-40B4-BE49-F238E27FC236}">
                    <a16:creationId xmlns:a16="http://schemas.microsoft.com/office/drawing/2014/main" id="{29400747-030D-C341-ADC6-013E31BD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209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61" name="Rectangle 158">
                <a:extLst>
                  <a:ext uri="{FF2B5EF4-FFF2-40B4-BE49-F238E27FC236}">
                    <a16:creationId xmlns:a16="http://schemas.microsoft.com/office/drawing/2014/main" id="{2421BADA-7948-E041-BD40-64E183611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62" name="Rectangle 159">
                <a:extLst>
                  <a:ext uri="{FF2B5EF4-FFF2-40B4-BE49-F238E27FC236}">
                    <a16:creationId xmlns:a16="http://schemas.microsoft.com/office/drawing/2014/main" id="{925B16B7-3934-DC4E-A2A4-4DF87C7C4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2096"/>
                <a:ext cx="1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63" name="Rectangle 160">
                <a:extLst>
                  <a:ext uri="{FF2B5EF4-FFF2-40B4-BE49-F238E27FC236}">
                    <a16:creationId xmlns:a16="http://schemas.microsoft.com/office/drawing/2014/main" id="{94B2FDDA-D7EC-4B48-BC39-6E2F8E013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64" name="Rectangle 161">
                <a:extLst>
                  <a:ext uri="{FF2B5EF4-FFF2-40B4-BE49-F238E27FC236}">
                    <a16:creationId xmlns:a16="http://schemas.microsoft.com/office/drawing/2014/main" id="{5BB36785-7AD7-C242-B2AD-0F38A6C99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096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65" name="Rectangle 162">
                <a:extLst>
                  <a:ext uri="{FF2B5EF4-FFF2-40B4-BE49-F238E27FC236}">
                    <a16:creationId xmlns:a16="http://schemas.microsoft.com/office/drawing/2014/main" id="{2DE4A42D-F538-6B48-B06B-F6FA9578D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66" name="Rectangle 163">
                <a:extLst>
                  <a:ext uri="{FF2B5EF4-FFF2-40B4-BE49-F238E27FC236}">
                    <a16:creationId xmlns:a16="http://schemas.microsoft.com/office/drawing/2014/main" id="{09FE40A4-D9C0-A744-AA4C-470480DCE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8" y="2096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67" name="Rectangle 164">
                <a:extLst>
                  <a:ext uri="{FF2B5EF4-FFF2-40B4-BE49-F238E27FC236}">
                    <a16:creationId xmlns:a16="http://schemas.microsoft.com/office/drawing/2014/main" id="{AB6D83EF-F439-694F-BBDD-AB1AC4FB2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68" name="Rectangle 165">
                <a:extLst>
                  <a:ext uri="{FF2B5EF4-FFF2-40B4-BE49-F238E27FC236}">
                    <a16:creationId xmlns:a16="http://schemas.microsoft.com/office/drawing/2014/main" id="{44DAA094-356D-0E46-A5A2-4F8A8AECB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2096"/>
                <a:ext cx="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F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69" name="Rectangle 166">
                <a:extLst>
                  <a:ext uri="{FF2B5EF4-FFF2-40B4-BE49-F238E27FC236}">
                    <a16:creationId xmlns:a16="http://schemas.microsoft.com/office/drawing/2014/main" id="{75DA00A3-46D4-974E-B457-6417ACAFF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70" name="Rectangle 167">
                <a:extLst>
                  <a:ext uri="{FF2B5EF4-FFF2-40B4-BE49-F238E27FC236}">
                    <a16:creationId xmlns:a16="http://schemas.microsoft.com/office/drawing/2014/main" id="{5690C667-5F61-2C4A-B393-362C51BEB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2096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71" name="Rectangle 168">
                <a:extLst>
                  <a:ext uri="{FF2B5EF4-FFF2-40B4-BE49-F238E27FC236}">
                    <a16:creationId xmlns:a16="http://schemas.microsoft.com/office/drawing/2014/main" id="{8FE3FC9E-845D-CB4C-A0E9-79E16F2E5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72" name="Rectangle 169">
                <a:extLst>
                  <a:ext uri="{FF2B5EF4-FFF2-40B4-BE49-F238E27FC236}">
                    <a16:creationId xmlns:a16="http://schemas.microsoft.com/office/drawing/2014/main" id="{F790BDAE-04F6-9E48-B8F7-0BFC1ABA6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2096"/>
                <a:ext cx="10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73" name="Rectangle 170">
                <a:extLst>
                  <a:ext uri="{FF2B5EF4-FFF2-40B4-BE49-F238E27FC236}">
                    <a16:creationId xmlns:a16="http://schemas.microsoft.com/office/drawing/2014/main" id="{90621780-5328-D047-8A74-F17D7100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74" name="Rectangle 171">
                <a:extLst>
                  <a:ext uri="{FF2B5EF4-FFF2-40B4-BE49-F238E27FC236}">
                    <a16:creationId xmlns:a16="http://schemas.microsoft.com/office/drawing/2014/main" id="{CA3B2B7D-8115-1649-B282-457C32712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096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75" name="Rectangle 172">
                <a:extLst>
                  <a:ext uri="{FF2B5EF4-FFF2-40B4-BE49-F238E27FC236}">
                    <a16:creationId xmlns:a16="http://schemas.microsoft.com/office/drawing/2014/main" id="{3600F204-6DF9-5A40-93EC-56E5A09C8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74876" name="Rectangle 173">
                <a:extLst>
                  <a:ext uri="{FF2B5EF4-FFF2-40B4-BE49-F238E27FC236}">
                    <a16:creationId xmlns:a16="http://schemas.microsoft.com/office/drawing/2014/main" id="{E4C08C9B-F3FF-C64D-BB05-63C605265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8" y="2096"/>
                <a:ext cx="1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F8E90C09-8092-E040-85B1-1D5F6AA3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99588-789B-7244-9609-9A031642EFF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28C3079-528A-684C-8E24-6B2A368CD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8A8FED7-233C-4649-88FF-6CD73E324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Exception Handling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 4.5.6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C2934794-EF16-DF48-A87E-E835CC8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EF371B-E539-B54A-A2A3-127CD1DA72B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207FEF8-96B8-414C-AFDA-BD7856084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B726F9F-8A33-C64B-9058-6E804A90C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763" indent="-385763" defTabSz="912813"/>
            <a:r>
              <a:rPr lang="en-US" altLang="zh-CN">
                <a:ea typeface="宋体" panose="02010600030101010101" pitchFamily="2" charset="-122"/>
              </a:rPr>
              <a:t>Condition: instruction encounter an error condition</a:t>
            </a:r>
          </a:p>
          <a:p>
            <a:pPr marL="385763" indent="-385763" defTabSz="912813"/>
            <a:r>
              <a:rPr lang="en-US" altLang="zh-CN">
                <a:ea typeface="宋体" panose="02010600030101010101" pitchFamily="2" charset="-122"/>
              </a:rPr>
              <a:t>Deal flow:</a:t>
            </a:r>
          </a:p>
          <a:p>
            <a:pPr lvl="1" indent="-247650" defTabSz="912813"/>
            <a:r>
              <a:rPr lang="en-US" altLang="zh-CN">
                <a:ea typeface="宋体" panose="02010600030101010101" pitchFamily="2" charset="-122"/>
              </a:rPr>
              <a:t>Break the program flow</a:t>
            </a:r>
          </a:p>
          <a:p>
            <a:pPr lvl="1" indent="-247650" defTabSz="912813"/>
            <a:r>
              <a:rPr lang="en-US" altLang="zh-CN">
                <a:ea typeface="宋体" panose="02010600030101010101" pitchFamily="2" charset="-122"/>
              </a:rPr>
              <a:t>Invoke the exception handler provided by OS.</a:t>
            </a:r>
          </a:p>
          <a:p>
            <a:pPr lvl="1" indent="-247650" defTabSz="912813"/>
            <a:r>
              <a:rPr lang="en-US" altLang="zh-CN">
                <a:ea typeface="宋体" panose="02010600030101010101" pitchFamily="2" charset="-122"/>
              </a:rPr>
              <a:t>(Maybe) continue the program flow</a:t>
            </a:r>
          </a:p>
          <a:p>
            <a:pPr marL="1144588" lvl="2" indent="-238125" defTabSz="912813"/>
            <a:r>
              <a:rPr lang="en-US" altLang="zh-CN">
                <a:ea typeface="宋体" panose="02010600030101010101" pitchFamily="2" charset="-122"/>
              </a:rPr>
              <a:t>E.g. page fault exception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6B1AA8B3-FA25-BE47-93AF-63AEC67C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CFE2C-C8B6-A24F-893B-002A0D838CC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001F889-FF56-EA44-8A29-24CE6356F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5E0194B-BD3A-6F41-9D1C-EF4746408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419600"/>
          </a:xfrm>
          <a:solidFill>
            <a:schemeClr val="bg1"/>
          </a:solidFill>
        </p:spPr>
        <p:txBody>
          <a:bodyPr/>
          <a:lstStyle/>
          <a:p>
            <a:pPr marL="785813" lvl="1" indent="-385763" defTabSz="912813">
              <a:tabLst>
                <a:tab pos="7540625" algn="r"/>
              </a:tabLst>
              <a:defRPr/>
            </a:pPr>
            <a:r>
              <a:rPr lang="en-US" altLang="zh-CN" sz="2000" dirty="0">
                <a:ea typeface="宋体" pitchFamily="2" charset="-122"/>
              </a:rPr>
              <a:t>Conditions under which processor cannot continue normal operation</a:t>
            </a:r>
          </a:p>
          <a:p>
            <a:pPr marL="785813" lvl="1" indent="-385763" defTabSz="912813">
              <a:tabLst>
                <a:tab pos="7540625" algn="r"/>
              </a:tabLst>
              <a:defRPr/>
            </a:pPr>
            <a:endParaRPr lang="en-US" altLang="zh-CN" sz="800" dirty="0">
              <a:ea typeface="宋体" pitchFamily="2" charset="-122"/>
            </a:endParaRPr>
          </a:p>
          <a:p>
            <a:pPr marL="385763" indent="-385763" defTabSz="912813">
              <a:tabLst>
                <a:tab pos="7540625" algn="r"/>
              </a:tabLst>
              <a:defRPr/>
            </a:pPr>
            <a:r>
              <a:rPr lang="en-US" altLang="zh-CN" sz="2400" dirty="0">
                <a:ea typeface="宋体" pitchFamily="2" charset="-122"/>
              </a:rPr>
              <a:t>Causes</a:t>
            </a:r>
          </a:p>
          <a:p>
            <a:pPr lvl="1" indent="-247650" defTabSz="912813">
              <a:tabLst>
                <a:tab pos="7540625" algn="r"/>
              </a:tabLst>
              <a:defRPr/>
            </a:pPr>
            <a:r>
              <a:rPr lang="en-US" altLang="zh-CN" sz="2000" dirty="0">
                <a:ea typeface="宋体" pitchFamily="2" charset="-122"/>
              </a:rPr>
              <a:t>Halt instruction	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(Current)</a:t>
            </a:r>
          </a:p>
          <a:p>
            <a:pPr lvl="1" indent="-247650" defTabSz="912813">
              <a:tabLst>
                <a:tab pos="7540625" algn="r"/>
              </a:tabLst>
              <a:defRPr/>
            </a:pPr>
            <a:r>
              <a:rPr lang="en-US" altLang="zh-CN" sz="2000" dirty="0">
                <a:ea typeface="宋体" pitchFamily="2" charset="-122"/>
              </a:rPr>
              <a:t>Bad address for instruction or data	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(Previous)</a:t>
            </a:r>
          </a:p>
          <a:p>
            <a:pPr lvl="1" indent="-247650" defTabSz="912813">
              <a:tabLst>
                <a:tab pos="7540625" algn="r"/>
              </a:tabLst>
              <a:defRPr/>
            </a:pPr>
            <a:r>
              <a:rPr lang="en-US" altLang="zh-CN" sz="2000" dirty="0">
                <a:ea typeface="宋体" pitchFamily="2" charset="-122"/>
              </a:rPr>
              <a:t>Invalid instruction	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(Previous)</a:t>
            </a:r>
            <a:endParaRPr lang="en-US" altLang="zh-CN" sz="2000" dirty="0">
              <a:ea typeface="宋体" pitchFamily="2" charset="-122"/>
            </a:endParaRPr>
          </a:p>
          <a:p>
            <a:pPr marL="385763" indent="-385763" defTabSz="912813">
              <a:tabLst>
                <a:tab pos="7540625" algn="r"/>
              </a:tabLst>
              <a:defRPr/>
            </a:pPr>
            <a:r>
              <a:rPr lang="en-US" altLang="zh-CN" sz="2400" dirty="0">
                <a:ea typeface="宋体" pitchFamily="2" charset="-122"/>
              </a:rPr>
              <a:t>Typical Desired Action</a:t>
            </a:r>
          </a:p>
          <a:p>
            <a:pPr lvl="1" indent="-247650" defTabSz="912813">
              <a:tabLst>
                <a:tab pos="7540625" algn="r"/>
              </a:tabLst>
              <a:defRPr/>
            </a:pPr>
            <a:r>
              <a:rPr lang="en-US" altLang="zh-CN" sz="2000" dirty="0">
                <a:ea typeface="宋体" pitchFamily="2" charset="-122"/>
              </a:rPr>
              <a:t>Complete some instructions</a:t>
            </a:r>
          </a:p>
          <a:p>
            <a:pPr marL="1144588" lvl="2" indent="-238125" defTabSz="912813">
              <a:tabLst>
                <a:tab pos="7540625" algn="r"/>
              </a:tabLst>
              <a:defRPr/>
            </a:pPr>
            <a:r>
              <a:rPr lang="en-US" altLang="zh-CN" sz="1800" dirty="0">
                <a:ea typeface="宋体" pitchFamily="2" charset="-122"/>
              </a:rPr>
              <a:t>Either current or previous (depends on exception type)</a:t>
            </a:r>
          </a:p>
          <a:p>
            <a:pPr lvl="1" indent="-247650" defTabSz="912813">
              <a:tabLst>
                <a:tab pos="7540625" algn="r"/>
              </a:tabLst>
              <a:defRPr/>
            </a:pPr>
            <a:r>
              <a:rPr lang="en-US" altLang="zh-CN" sz="2000" dirty="0">
                <a:ea typeface="宋体" pitchFamily="2" charset="-122"/>
              </a:rPr>
              <a:t>Discard others</a:t>
            </a:r>
          </a:p>
          <a:p>
            <a:pPr lvl="1" indent="-247650" defTabSz="912813">
              <a:tabLst>
                <a:tab pos="7540625" algn="r"/>
              </a:tabLst>
              <a:defRPr/>
            </a:pPr>
            <a:r>
              <a:rPr lang="en-US" altLang="zh-CN" sz="2000" dirty="0">
                <a:ea typeface="宋体" pitchFamily="2" charset="-122"/>
              </a:rPr>
              <a:t>Call exception handler</a:t>
            </a:r>
          </a:p>
          <a:p>
            <a:pPr marL="1144588" lvl="2" indent="-238125" defTabSz="912813">
              <a:tabLst>
                <a:tab pos="7540625" algn="r"/>
              </a:tabLst>
              <a:defRPr/>
            </a:pPr>
            <a:r>
              <a:rPr lang="en-US" altLang="zh-CN" sz="1800" dirty="0">
                <a:ea typeface="宋体" pitchFamily="2" charset="-122"/>
              </a:rPr>
              <a:t>Like an unexpected procedure call</a:t>
            </a:r>
          </a:p>
        </p:txBody>
      </p:sp>
      <p:sp>
        <p:nvSpPr>
          <p:cNvPr id="80901" name="Freeform 4">
            <a:extLst>
              <a:ext uri="{FF2B5EF4-FFF2-40B4-BE49-F238E27FC236}">
                <a16:creationId xmlns:a16="http://schemas.microsoft.com/office/drawing/2014/main" id="{AF616BC8-3C68-654E-B719-6E1413392F40}"/>
              </a:ext>
            </a:extLst>
          </p:cNvPr>
          <p:cNvSpPr>
            <a:spLocks/>
          </p:cNvSpPr>
          <p:nvPr/>
        </p:nvSpPr>
        <p:spPr bwMode="auto">
          <a:xfrm>
            <a:off x="7620000" y="3946317"/>
            <a:ext cx="152400" cy="338554"/>
          </a:xfrm>
          <a:custGeom>
            <a:avLst/>
            <a:gdLst>
              <a:gd name="T0" fmla="*/ 0 w 192"/>
              <a:gd name="T1" fmla="*/ 2147483646 h 672"/>
              <a:gd name="T2" fmla="*/ 2147483646 w 192"/>
              <a:gd name="T3" fmla="*/ 2147483646 h 672"/>
              <a:gd name="T4" fmla="*/ 2147483646 w 192"/>
              <a:gd name="T5" fmla="*/ 0 h 672"/>
              <a:gd name="T6" fmla="*/ 0 60000 65536"/>
              <a:gd name="T7" fmla="*/ 0 60000 65536"/>
              <a:gd name="T8" fmla="*/ 0 60000 65536"/>
              <a:gd name="T9" fmla="*/ 0 w 192"/>
              <a:gd name="T10" fmla="*/ 0 h 672"/>
              <a:gd name="T11" fmla="*/ 192 w 19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672">
                <a:moveTo>
                  <a:pt x="0" y="672"/>
                </a:moveTo>
                <a:lnTo>
                  <a:pt x="192" y="672"/>
                </a:lnTo>
                <a:lnTo>
                  <a:pt x="192" y="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5B2F9906-CBBE-834C-B522-2B84FAB2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2F1C25-762D-9A40-A440-3DC4F4C6ADE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34CF22A-8B52-5D4D-BFD4-2DD97F09A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 Examples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EFD84F3-3ACE-9046-B5BF-F1741CB16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481138"/>
          </a:xfrm>
        </p:spPr>
        <p:txBody>
          <a:bodyPr/>
          <a:lstStyle/>
          <a:p>
            <a:pPr marL="385763" indent="-385763" defTabSz="912813"/>
            <a:r>
              <a:rPr lang="en-US" altLang="zh-CN">
                <a:ea typeface="宋体" panose="02010600030101010101" pitchFamily="2" charset="-122"/>
              </a:rPr>
              <a:t>Detect in Fetch Stage</a:t>
            </a:r>
          </a:p>
        </p:txBody>
      </p:sp>
      <p:sp>
        <p:nvSpPr>
          <p:cNvPr id="82949" name="Text Box 4">
            <a:extLst>
              <a:ext uri="{FF2B5EF4-FFF2-40B4-BE49-F238E27FC236}">
                <a16:creationId xmlns:a16="http://schemas.microsoft.com/office/drawing/2014/main" id="{494731DA-A6FD-D140-A224-A67BDA219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8534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$100,%rax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rmmovq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%rax,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0x10000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(%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) # invalid address</a:t>
            </a:r>
          </a:p>
        </p:txBody>
      </p:sp>
      <p:sp>
        <p:nvSpPr>
          <p:cNvPr id="82950" name="Text Box 5">
            <a:extLst>
              <a:ext uri="{FF2B5EF4-FFF2-40B4-BE49-F238E27FC236}">
                <a16:creationId xmlns:a16="http://schemas.microsoft.com/office/drawing/2014/main" id="{8C2A4B39-4F78-3F46-8BE2-15EED15D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jmp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$-1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         # Invalid jump target</a:t>
            </a:r>
          </a:p>
        </p:txBody>
      </p:sp>
      <p:sp>
        <p:nvSpPr>
          <p:cNvPr id="82951" name="Text Box 6">
            <a:extLst>
              <a:ext uri="{FF2B5EF4-FFF2-40B4-BE49-F238E27FC236}">
                <a16:creationId xmlns:a16="http://schemas.microsoft.com/office/drawing/2014/main" id="{363F131E-CA72-FE42-B6AA-B8598744C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9363"/>
            <a:ext cx="845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.byte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0xFF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      # Invalid instruction code  </a:t>
            </a:r>
          </a:p>
        </p:txBody>
      </p:sp>
      <p:sp>
        <p:nvSpPr>
          <p:cNvPr id="82952" name="Text Box 7">
            <a:extLst>
              <a:ext uri="{FF2B5EF4-FFF2-40B4-BE49-F238E27FC236}">
                <a16:creationId xmlns:a16="http://schemas.microsoft.com/office/drawing/2014/main" id="{4890FAE2-DDAC-D340-AC06-351B1233B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78138"/>
            <a:ext cx="845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halt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            # Halt instruction</a:t>
            </a:r>
          </a:p>
        </p:txBody>
      </p:sp>
      <p:sp>
        <p:nvSpPr>
          <p:cNvPr id="82953" name="Rectangle 8">
            <a:extLst>
              <a:ext uri="{FF2B5EF4-FFF2-40B4-BE49-F238E27FC236}">
                <a16:creationId xmlns:a16="http://schemas.microsoft.com/office/drawing/2014/main" id="{5C0A591F-C207-9C48-B4A3-F26A87BF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59213"/>
            <a:ext cx="8305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0" tIns="44438" rIns="90460" bIns="44438"/>
          <a:lstStyle>
            <a:lvl1pPr marL="385763" indent="-385763"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Detect in Memory Stage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0298261-343A-3248-BA94-CF1D3B826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Dependencies</a:t>
            </a:r>
          </a:p>
        </p:txBody>
      </p:sp>
      <p:sp>
        <p:nvSpPr>
          <p:cNvPr id="11267" name="Rectangle 261">
            <a:extLst>
              <a:ext uri="{FF2B5EF4-FFF2-40B4-BE49-F238E27FC236}">
                <a16:creationId xmlns:a16="http://schemas.microsoft.com/office/drawing/2014/main" id="{9D5F698C-A24E-E147-ADDD-EFEBC14BC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44958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demo-h0.ys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0x014:addq %rdx,%rax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0x016:halt</a:t>
            </a:r>
          </a:p>
        </p:txBody>
      </p:sp>
      <p:sp>
        <p:nvSpPr>
          <p:cNvPr id="11268" name="Rectangle 9">
            <a:extLst>
              <a:ext uri="{FF2B5EF4-FFF2-40B4-BE49-F238E27FC236}">
                <a16:creationId xmlns:a16="http://schemas.microsoft.com/office/drawing/2014/main" id="{AB8507A7-59F3-B74D-A8C9-0128D287C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69" name="Rectangle 10">
            <a:extLst>
              <a:ext uri="{FF2B5EF4-FFF2-40B4-BE49-F238E27FC236}">
                <a16:creationId xmlns:a16="http://schemas.microsoft.com/office/drawing/2014/main" id="{90C1C321-893E-6343-A78F-FDE506BD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679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70" name="Rectangle 11">
            <a:extLst>
              <a:ext uri="{FF2B5EF4-FFF2-40B4-BE49-F238E27FC236}">
                <a16:creationId xmlns:a16="http://schemas.microsoft.com/office/drawing/2014/main" id="{84E40463-EADA-5B43-B506-933439A6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09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583B88C0-47E6-A542-B01D-767725A1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679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72" name="Rectangle 13">
            <a:extLst>
              <a:ext uri="{FF2B5EF4-FFF2-40B4-BE49-F238E27FC236}">
                <a16:creationId xmlns:a16="http://schemas.microsoft.com/office/drawing/2014/main" id="{764553D7-9DC6-0145-AB24-0374DB0DA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09600"/>
            <a:ext cx="458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73" name="Rectangle 14">
            <a:extLst>
              <a:ext uri="{FF2B5EF4-FFF2-40B4-BE49-F238E27FC236}">
                <a16:creationId xmlns:a16="http://schemas.microsoft.com/office/drawing/2014/main" id="{75233375-8983-2741-83F1-9232BD035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679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3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74" name="Rectangle 15">
            <a:extLst>
              <a:ext uri="{FF2B5EF4-FFF2-40B4-BE49-F238E27FC236}">
                <a16:creationId xmlns:a16="http://schemas.microsoft.com/office/drawing/2014/main" id="{2C6C8CB2-07C2-5442-8F92-68A2575E9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609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75" name="Rectangle 16">
            <a:extLst>
              <a:ext uri="{FF2B5EF4-FFF2-40B4-BE49-F238E27FC236}">
                <a16:creationId xmlns:a16="http://schemas.microsoft.com/office/drawing/2014/main" id="{80C4E4EC-7CD8-D642-B7DC-79F9B88B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679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76" name="Rectangle 17">
            <a:extLst>
              <a:ext uri="{FF2B5EF4-FFF2-40B4-BE49-F238E27FC236}">
                <a16:creationId xmlns:a16="http://schemas.microsoft.com/office/drawing/2014/main" id="{88BDECFF-75F2-1243-B4CD-86EFD80F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609600"/>
            <a:ext cx="4587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77" name="Rectangle 18">
            <a:extLst>
              <a:ext uri="{FF2B5EF4-FFF2-40B4-BE49-F238E27FC236}">
                <a16:creationId xmlns:a16="http://schemas.microsoft.com/office/drawing/2014/main" id="{07448E91-F4DA-0843-95F8-B5CC9DCD8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679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78" name="Rectangle 19">
            <a:extLst>
              <a:ext uri="{FF2B5EF4-FFF2-40B4-BE49-F238E27FC236}">
                <a16:creationId xmlns:a16="http://schemas.microsoft.com/office/drawing/2014/main" id="{C55B79D9-47E1-8249-85B2-F6C3DBF11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609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79" name="Rectangle 20">
            <a:extLst>
              <a:ext uri="{FF2B5EF4-FFF2-40B4-BE49-F238E27FC236}">
                <a16:creationId xmlns:a16="http://schemas.microsoft.com/office/drawing/2014/main" id="{9EEE5480-7BB1-1D43-AD4C-DCD39535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79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6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80" name="Rectangle 21">
            <a:extLst>
              <a:ext uri="{FF2B5EF4-FFF2-40B4-BE49-F238E27FC236}">
                <a16:creationId xmlns:a16="http://schemas.microsoft.com/office/drawing/2014/main" id="{E8FE8563-B663-8847-A2E6-07D336CED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609600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81" name="Rectangle 22">
            <a:extLst>
              <a:ext uri="{FF2B5EF4-FFF2-40B4-BE49-F238E27FC236}">
                <a16:creationId xmlns:a16="http://schemas.microsoft.com/office/drawing/2014/main" id="{F6513EEC-AAC6-874B-8E26-0CC10CC3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679450"/>
            <a:ext cx="169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7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82" name="Rectangle 23">
            <a:extLst>
              <a:ext uri="{FF2B5EF4-FFF2-40B4-BE49-F238E27FC236}">
                <a16:creationId xmlns:a16="http://schemas.microsoft.com/office/drawing/2014/main" id="{75BDD9E9-CDA1-7C41-B3A9-15C90E3D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609600"/>
            <a:ext cx="458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83" name="Rectangle 24">
            <a:extLst>
              <a:ext uri="{FF2B5EF4-FFF2-40B4-BE49-F238E27FC236}">
                <a16:creationId xmlns:a16="http://schemas.microsoft.com/office/drawing/2014/main" id="{D84379B7-A7E3-CC42-BFA7-24BECC30D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679450"/>
            <a:ext cx="16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3333CC"/>
                </a:solidFill>
                <a:latin typeface="Helvetica" pitchFamily="2" charset="0"/>
                <a:ea typeface="宋体" panose="02010600030101010101" pitchFamily="2" charset="-122"/>
              </a:rPr>
              <a:t>8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84" name="Rectangle 98">
            <a:extLst>
              <a:ext uri="{FF2B5EF4-FFF2-40B4-BE49-F238E27FC236}">
                <a16:creationId xmlns:a16="http://schemas.microsoft.com/office/drawing/2014/main" id="{93E1E1A6-F97A-AD40-8EC9-FDB14FB9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85" name="Rectangle 99">
            <a:extLst>
              <a:ext uri="{FF2B5EF4-FFF2-40B4-BE49-F238E27FC236}">
                <a16:creationId xmlns:a16="http://schemas.microsoft.com/office/drawing/2014/main" id="{22E1942A-1020-5044-A916-5C1C6E40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1035050"/>
            <a:ext cx="1857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86" name="Rectangle 100">
            <a:extLst>
              <a:ext uri="{FF2B5EF4-FFF2-40B4-BE49-F238E27FC236}">
                <a16:creationId xmlns:a16="http://schemas.microsoft.com/office/drawing/2014/main" id="{A1538ED6-4241-6F47-9951-97EE634E6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906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87" name="Rectangle 101">
            <a:extLst>
              <a:ext uri="{FF2B5EF4-FFF2-40B4-BE49-F238E27FC236}">
                <a16:creationId xmlns:a16="http://schemas.microsoft.com/office/drawing/2014/main" id="{61162939-C0CC-AD41-85EC-8A08D9E80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10350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88" name="Rectangle 102">
            <a:extLst>
              <a:ext uri="{FF2B5EF4-FFF2-40B4-BE49-F238E27FC236}">
                <a16:creationId xmlns:a16="http://schemas.microsoft.com/office/drawing/2014/main" id="{D98FAEA5-685E-6C42-BC07-636F4A0C7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990600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89" name="Rectangle 103">
            <a:extLst>
              <a:ext uri="{FF2B5EF4-FFF2-40B4-BE49-F238E27FC236}">
                <a16:creationId xmlns:a16="http://schemas.microsoft.com/office/drawing/2014/main" id="{29092598-55BC-3148-BE3F-DFB1B3A6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10350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90" name="Rectangle 104">
            <a:extLst>
              <a:ext uri="{FF2B5EF4-FFF2-40B4-BE49-F238E27FC236}">
                <a16:creationId xmlns:a16="http://schemas.microsoft.com/office/drawing/2014/main" id="{BD339E42-905E-E845-B821-AF80FC4AD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990600"/>
            <a:ext cx="458787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91" name="Rectangle 105">
            <a:extLst>
              <a:ext uri="{FF2B5EF4-FFF2-40B4-BE49-F238E27FC236}">
                <a16:creationId xmlns:a16="http://schemas.microsoft.com/office/drawing/2014/main" id="{1DC3F6FC-AFA2-E141-96ED-CA51906C7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10350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92" name="Rectangle 106">
            <a:extLst>
              <a:ext uri="{FF2B5EF4-FFF2-40B4-BE49-F238E27FC236}">
                <a16:creationId xmlns:a16="http://schemas.microsoft.com/office/drawing/2014/main" id="{BEBC4178-1399-F04B-8799-AC514232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9906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93" name="Rectangle 107">
            <a:extLst>
              <a:ext uri="{FF2B5EF4-FFF2-40B4-BE49-F238E27FC236}">
                <a16:creationId xmlns:a16="http://schemas.microsoft.com/office/drawing/2014/main" id="{E05B03E5-18A5-7E4C-874D-6F0E6296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1035050"/>
            <a:ext cx="287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94" name="Rectangle 108">
            <a:extLst>
              <a:ext uri="{FF2B5EF4-FFF2-40B4-BE49-F238E27FC236}">
                <a16:creationId xmlns:a16="http://schemas.microsoft.com/office/drawing/2014/main" id="{E32CC6B5-AD2C-A64C-B646-7DB814D6F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95" name="Rectangle 109">
            <a:extLst>
              <a:ext uri="{FF2B5EF4-FFF2-40B4-BE49-F238E27FC236}">
                <a16:creationId xmlns:a16="http://schemas.microsoft.com/office/drawing/2014/main" id="{33FB23BE-915D-A047-A504-743F9344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1035050"/>
            <a:ext cx="1857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96" name="Rectangle 110">
            <a:extLst>
              <a:ext uri="{FF2B5EF4-FFF2-40B4-BE49-F238E27FC236}">
                <a16:creationId xmlns:a16="http://schemas.microsoft.com/office/drawing/2014/main" id="{3BCEAB94-503B-7640-BF3E-5A281842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906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97" name="Rectangle 111">
            <a:extLst>
              <a:ext uri="{FF2B5EF4-FFF2-40B4-BE49-F238E27FC236}">
                <a16:creationId xmlns:a16="http://schemas.microsoft.com/office/drawing/2014/main" id="{D055FF6A-5C88-9544-9F21-EEC26BB68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10350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98" name="Rectangle 113">
            <a:extLst>
              <a:ext uri="{FF2B5EF4-FFF2-40B4-BE49-F238E27FC236}">
                <a16:creationId xmlns:a16="http://schemas.microsoft.com/office/drawing/2014/main" id="{B1098C42-C2F3-3C44-9B60-EA5DB02EF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10350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299" name="Rectangle 114">
            <a:extLst>
              <a:ext uri="{FF2B5EF4-FFF2-40B4-BE49-F238E27FC236}">
                <a16:creationId xmlns:a16="http://schemas.microsoft.com/office/drawing/2014/main" id="{E5D04220-18BB-194C-9104-7AB4A09E7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990600"/>
            <a:ext cx="458787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00" name="Rectangle 115">
            <a:extLst>
              <a:ext uri="{FF2B5EF4-FFF2-40B4-BE49-F238E27FC236}">
                <a16:creationId xmlns:a16="http://schemas.microsoft.com/office/drawing/2014/main" id="{F89EEF6A-3D2C-E04B-93C8-83ED5333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10350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01" name="Rectangle 116">
            <a:extLst>
              <a:ext uri="{FF2B5EF4-FFF2-40B4-BE49-F238E27FC236}">
                <a16:creationId xmlns:a16="http://schemas.microsoft.com/office/drawing/2014/main" id="{2BDE445A-0007-E54A-8C37-595E2819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9906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02" name="Rectangle 117">
            <a:extLst>
              <a:ext uri="{FF2B5EF4-FFF2-40B4-BE49-F238E27FC236}">
                <a16:creationId xmlns:a16="http://schemas.microsoft.com/office/drawing/2014/main" id="{234C3D95-C0C0-6C40-B624-53E115BB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1035050"/>
            <a:ext cx="287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03" name="Rectangle 121">
            <a:extLst>
              <a:ext uri="{FF2B5EF4-FFF2-40B4-BE49-F238E27FC236}">
                <a16:creationId xmlns:a16="http://schemas.microsoft.com/office/drawing/2014/main" id="{ECB394CD-A538-F945-BB49-1C9584B48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954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04" name="Rectangle 122">
            <a:extLst>
              <a:ext uri="{FF2B5EF4-FFF2-40B4-BE49-F238E27FC236}">
                <a16:creationId xmlns:a16="http://schemas.microsoft.com/office/drawing/2014/main" id="{AD031BD7-3991-AB4D-B582-DF43F250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1339850"/>
            <a:ext cx="1857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05" name="Rectangle 123">
            <a:extLst>
              <a:ext uri="{FF2B5EF4-FFF2-40B4-BE49-F238E27FC236}">
                <a16:creationId xmlns:a16="http://schemas.microsoft.com/office/drawing/2014/main" id="{0139F4BA-8EF3-EF48-BEC8-0453DEC88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1295400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06" name="Rectangle 124">
            <a:extLst>
              <a:ext uri="{FF2B5EF4-FFF2-40B4-BE49-F238E27FC236}">
                <a16:creationId xmlns:a16="http://schemas.microsoft.com/office/drawing/2014/main" id="{D2CE8792-B004-024F-8407-F19E31BDD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13398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07" name="Rectangle 125">
            <a:extLst>
              <a:ext uri="{FF2B5EF4-FFF2-40B4-BE49-F238E27FC236}">
                <a16:creationId xmlns:a16="http://schemas.microsoft.com/office/drawing/2014/main" id="{73D57C8A-79A0-6C44-8B8A-C77FEFA70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295400"/>
            <a:ext cx="458787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08" name="Rectangle 126">
            <a:extLst>
              <a:ext uri="{FF2B5EF4-FFF2-40B4-BE49-F238E27FC236}">
                <a16:creationId xmlns:a16="http://schemas.microsoft.com/office/drawing/2014/main" id="{1565AFF3-938E-294F-873E-61AF9A90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13398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09" name="Rectangle 127">
            <a:extLst>
              <a:ext uri="{FF2B5EF4-FFF2-40B4-BE49-F238E27FC236}">
                <a16:creationId xmlns:a16="http://schemas.microsoft.com/office/drawing/2014/main" id="{E5378604-620A-2345-9DE5-9E6500BB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2954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10" name="Rectangle 128">
            <a:extLst>
              <a:ext uri="{FF2B5EF4-FFF2-40B4-BE49-F238E27FC236}">
                <a16:creationId xmlns:a16="http://schemas.microsoft.com/office/drawing/2014/main" id="{545F7844-B45C-624F-82D0-ADE16FF73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13398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11" name="Rectangle 129">
            <a:extLst>
              <a:ext uri="{FF2B5EF4-FFF2-40B4-BE49-F238E27FC236}">
                <a16:creationId xmlns:a16="http://schemas.microsoft.com/office/drawing/2014/main" id="{6122B1D7-9FD7-F742-885E-6D7DDD50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2954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12" name="Rectangle 130">
            <a:extLst>
              <a:ext uri="{FF2B5EF4-FFF2-40B4-BE49-F238E27FC236}">
                <a16:creationId xmlns:a16="http://schemas.microsoft.com/office/drawing/2014/main" id="{7151DE14-FF9B-C244-A20D-ACCEF67C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1339850"/>
            <a:ext cx="287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13" name="Rectangle 131">
            <a:extLst>
              <a:ext uri="{FF2B5EF4-FFF2-40B4-BE49-F238E27FC236}">
                <a16:creationId xmlns:a16="http://schemas.microsoft.com/office/drawing/2014/main" id="{4A6CD623-F366-5841-91BC-4573A3A0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954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14" name="Rectangle 132">
            <a:extLst>
              <a:ext uri="{FF2B5EF4-FFF2-40B4-BE49-F238E27FC236}">
                <a16:creationId xmlns:a16="http://schemas.microsoft.com/office/drawing/2014/main" id="{E926FBA1-AC43-C74C-8CF9-6FDC78D9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1339850"/>
            <a:ext cx="1857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15" name="Rectangle 134">
            <a:extLst>
              <a:ext uri="{FF2B5EF4-FFF2-40B4-BE49-F238E27FC236}">
                <a16:creationId xmlns:a16="http://schemas.microsoft.com/office/drawing/2014/main" id="{498F1C8F-5B26-7F4A-8655-CD3B9E6F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13398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16" name="Rectangle 135">
            <a:extLst>
              <a:ext uri="{FF2B5EF4-FFF2-40B4-BE49-F238E27FC236}">
                <a16:creationId xmlns:a16="http://schemas.microsoft.com/office/drawing/2014/main" id="{E0BDB318-7DAF-D144-9B11-33686289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295400"/>
            <a:ext cx="458787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17" name="Rectangle 136">
            <a:extLst>
              <a:ext uri="{FF2B5EF4-FFF2-40B4-BE49-F238E27FC236}">
                <a16:creationId xmlns:a16="http://schemas.microsoft.com/office/drawing/2014/main" id="{1A061817-6013-0244-94A1-E50C7E6C9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13398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18" name="Rectangle 137">
            <a:extLst>
              <a:ext uri="{FF2B5EF4-FFF2-40B4-BE49-F238E27FC236}">
                <a16:creationId xmlns:a16="http://schemas.microsoft.com/office/drawing/2014/main" id="{70857C2B-7858-764D-83B9-CCBDE8232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295400"/>
            <a:ext cx="460375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19" name="Rectangle 138">
            <a:extLst>
              <a:ext uri="{FF2B5EF4-FFF2-40B4-BE49-F238E27FC236}">
                <a16:creationId xmlns:a16="http://schemas.microsoft.com/office/drawing/2014/main" id="{967975F9-3605-314C-BF12-16DBCFC2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13398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20" name="Rectangle 139">
            <a:extLst>
              <a:ext uri="{FF2B5EF4-FFF2-40B4-BE49-F238E27FC236}">
                <a16:creationId xmlns:a16="http://schemas.microsoft.com/office/drawing/2014/main" id="{7B65C470-F35E-CA40-B49E-18F979C75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2954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21" name="Rectangle 140">
            <a:extLst>
              <a:ext uri="{FF2B5EF4-FFF2-40B4-BE49-F238E27FC236}">
                <a16:creationId xmlns:a16="http://schemas.microsoft.com/office/drawing/2014/main" id="{78B84328-BF9C-D641-984C-734967C3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1339850"/>
            <a:ext cx="2873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22" name="Rectangle 148">
            <a:extLst>
              <a:ext uri="{FF2B5EF4-FFF2-40B4-BE49-F238E27FC236}">
                <a16:creationId xmlns:a16="http://schemas.microsoft.com/office/drawing/2014/main" id="{AF2D8E9A-C293-FD42-A1A9-85DE61372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1600200"/>
            <a:ext cx="458787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23" name="Rectangle 149">
            <a:extLst>
              <a:ext uri="{FF2B5EF4-FFF2-40B4-BE49-F238E27FC236}">
                <a16:creationId xmlns:a16="http://schemas.microsoft.com/office/drawing/2014/main" id="{521618A4-5657-754A-9583-2A09B59DD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1644650"/>
            <a:ext cx="1857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24" name="Rectangle 150">
            <a:extLst>
              <a:ext uri="{FF2B5EF4-FFF2-40B4-BE49-F238E27FC236}">
                <a16:creationId xmlns:a16="http://schemas.microsoft.com/office/drawing/2014/main" id="{BE577515-BF29-6D48-9421-60B61CCA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600200"/>
            <a:ext cx="458787" cy="307975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25" name="Rectangle 151">
            <a:extLst>
              <a:ext uri="{FF2B5EF4-FFF2-40B4-BE49-F238E27FC236}">
                <a16:creationId xmlns:a16="http://schemas.microsoft.com/office/drawing/2014/main" id="{5061FFD2-1D6C-8241-AD04-253703F1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16446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26" name="Rectangle 152">
            <a:extLst>
              <a:ext uri="{FF2B5EF4-FFF2-40B4-BE49-F238E27FC236}">
                <a16:creationId xmlns:a16="http://schemas.microsoft.com/office/drawing/2014/main" id="{03143CB3-6752-8B47-9EE2-F40F08CE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600200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27" name="Rectangle 153">
            <a:extLst>
              <a:ext uri="{FF2B5EF4-FFF2-40B4-BE49-F238E27FC236}">
                <a16:creationId xmlns:a16="http://schemas.microsoft.com/office/drawing/2014/main" id="{9D1B5439-2712-984F-B274-232A319F7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16446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28" name="Rectangle 154">
            <a:extLst>
              <a:ext uri="{FF2B5EF4-FFF2-40B4-BE49-F238E27FC236}">
                <a16:creationId xmlns:a16="http://schemas.microsoft.com/office/drawing/2014/main" id="{C6611805-8CA5-DF49-9BD9-E909C283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600200"/>
            <a:ext cx="458788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29" name="Rectangle 155">
            <a:extLst>
              <a:ext uri="{FF2B5EF4-FFF2-40B4-BE49-F238E27FC236}">
                <a16:creationId xmlns:a16="http://schemas.microsoft.com/office/drawing/2014/main" id="{81D025FA-6ECB-FD4E-9827-B12476B0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16446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30" name="Rectangle 156">
            <a:extLst>
              <a:ext uri="{FF2B5EF4-FFF2-40B4-BE49-F238E27FC236}">
                <a16:creationId xmlns:a16="http://schemas.microsoft.com/office/drawing/2014/main" id="{30E76C52-218C-9445-8FEA-E99BE9442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1600200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31" name="Rectangle 157">
            <a:extLst>
              <a:ext uri="{FF2B5EF4-FFF2-40B4-BE49-F238E27FC236}">
                <a16:creationId xmlns:a16="http://schemas.microsoft.com/office/drawing/2014/main" id="{4EA43775-5119-8445-8FD9-9F77D5925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1644650"/>
            <a:ext cx="2873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32" name="Rectangle 159">
            <a:extLst>
              <a:ext uri="{FF2B5EF4-FFF2-40B4-BE49-F238E27FC236}">
                <a16:creationId xmlns:a16="http://schemas.microsoft.com/office/drawing/2014/main" id="{9CBC82C4-9C64-2C48-8FBE-640A30DD2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1644650"/>
            <a:ext cx="18573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33" name="Rectangle 160">
            <a:extLst>
              <a:ext uri="{FF2B5EF4-FFF2-40B4-BE49-F238E27FC236}">
                <a16:creationId xmlns:a16="http://schemas.microsoft.com/office/drawing/2014/main" id="{6D846BC5-EA70-5548-A8A5-5E063E73C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600200"/>
            <a:ext cx="458787" cy="307975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34" name="Rectangle 161">
            <a:extLst>
              <a:ext uri="{FF2B5EF4-FFF2-40B4-BE49-F238E27FC236}">
                <a16:creationId xmlns:a16="http://schemas.microsoft.com/office/drawing/2014/main" id="{35BF4D85-E6A5-AF44-83C7-BF3CBF38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164465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35" name="Rectangle 162">
            <a:extLst>
              <a:ext uri="{FF2B5EF4-FFF2-40B4-BE49-F238E27FC236}">
                <a16:creationId xmlns:a16="http://schemas.microsoft.com/office/drawing/2014/main" id="{8F08BBF4-0A85-E241-8EBB-B29E5277B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600200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36" name="Rectangle 163">
            <a:extLst>
              <a:ext uri="{FF2B5EF4-FFF2-40B4-BE49-F238E27FC236}">
                <a16:creationId xmlns:a16="http://schemas.microsoft.com/office/drawing/2014/main" id="{9FEB8C23-0740-C04E-909F-7A10EE4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16446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37" name="Rectangle 164">
            <a:extLst>
              <a:ext uri="{FF2B5EF4-FFF2-40B4-BE49-F238E27FC236}">
                <a16:creationId xmlns:a16="http://schemas.microsoft.com/office/drawing/2014/main" id="{F9509E9A-DDE2-F543-8167-959C90387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600200"/>
            <a:ext cx="458788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38" name="Rectangle 165">
            <a:extLst>
              <a:ext uri="{FF2B5EF4-FFF2-40B4-BE49-F238E27FC236}">
                <a16:creationId xmlns:a16="http://schemas.microsoft.com/office/drawing/2014/main" id="{88BC2F03-697E-A24D-B3B3-DFEACB5DF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1644650"/>
            <a:ext cx="254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39" name="Rectangle 166">
            <a:extLst>
              <a:ext uri="{FF2B5EF4-FFF2-40B4-BE49-F238E27FC236}">
                <a16:creationId xmlns:a16="http://schemas.microsoft.com/office/drawing/2014/main" id="{4A565F54-77C2-5247-A0E8-17A20EAB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1600200"/>
            <a:ext cx="460375" cy="30797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40" name="Rectangle 167">
            <a:extLst>
              <a:ext uri="{FF2B5EF4-FFF2-40B4-BE49-F238E27FC236}">
                <a16:creationId xmlns:a16="http://schemas.microsoft.com/office/drawing/2014/main" id="{D826E642-D5B5-D94F-81DF-A65C55C62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1644650"/>
            <a:ext cx="2873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41" name="Rectangle 237">
            <a:extLst>
              <a:ext uri="{FF2B5EF4-FFF2-40B4-BE49-F238E27FC236}">
                <a16:creationId xmlns:a16="http://schemas.microsoft.com/office/drawing/2014/main" id="{6AB7DB42-DB3B-6544-A763-5003E0878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906588"/>
            <a:ext cx="458787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42" name="Rectangle 238">
            <a:extLst>
              <a:ext uri="{FF2B5EF4-FFF2-40B4-BE49-F238E27FC236}">
                <a16:creationId xmlns:a16="http://schemas.microsoft.com/office/drawing/2014/main" id="{9C60A0C9-C37E-B844-92B1-741CCE4ED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1951038"/>
            <a:ext cx="1857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43" name="Rectangle 239">
            <a:extLst>
              <a:ext uri="{FF2B5EF4-FFF2-40B4-BE49-F238E27FC236}">
                <a16:creationId xmlns:a16="http://schemas.microsoft.com/office/drawing/2014/main" id="{F2936562-A8C4-0C43-9147-B24EC8485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44" name="Rectangle 240">
            <a:extLst>
              <a:ext uri="{FF2B5EF4-FFF2-40B4-BE49-F238E27FC236}">
                <a16:creationId xmlns:a16="http://schemas.microsoft.com/office/drawing/2014/main" id="{35BAF0FE-B396-DC47-A02E-E53601F01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1951038"/>
            <a:ext cx="2206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45" name="Rectangle 241">
            <a:extLst>
              <a:ext uri="{FF2B5EF4-FFF2-40B4-BE49-F238E27FC236}">
                <a16:creationId xmlns:a16="http://schemas.microsoft.com/office/drawing/2014/main" id="{26AA7FBF-E3E6-FD4D-B5D2-A667694B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906588"/>
            <a:ext cx="458788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46" name="Rectangle 242">
            <a:extLst>
              <a:ext uri="{FF2B5EF4-FFF2-40B4-BE49-F238E27FC236}">
                <a16:creationId xmlns:a16="http://schemas.microsoft.com/office/drawing/2014/main" id="{BB10B7D5-3CD3-7649-9462-AA21E7C4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1951038"/>
            <a:ext cx="2032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47" name="Rectangle 243">
            <a:extLst>
              <a:ext uri="{FF2B5EF4-FFF2-40B4-BE49-F238E27FC236}">
                <a16:creationId xmlns:a16="http://schemas.microsoft.com/office/drawing/2014/main" id="{FCC36754-A430-5441-BC38-01AD0A07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48" name="Rectangle 244">
            <a:extLst>
              <a:ext uri="{FF2B5EF4-FFF2-40B4-BE49-F238E27FC236}">
                <a16:creationId xmlns:a16="http://schemas.microsoft.com/office/drawing/2014/main" id="{C104C6B8-20C7-7E4B-BF59-96C41F8B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3" y="1951038"/>
            <a:ext cx="25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49" name="Rectangle 245">
            <a:extLst>
              <a:ext uri="{FF2B5EF4-FFF2-40B4-BE49-F238E27FC236}">
                <a16:creationId xmlns:a16="http://schemas.microsoft.com/office/drawing/2014/main" id="{ED53E552-96FC-AF41-A03A-D48AA3297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1906588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50" name="Rectangle 246">
            <a:extLst>
              <a:ext uri="{FF2B5EF4-FFF2-40B4-BE49-F238E27FC236}">
                <a16:creationId xmlns:a16="http://schemas.microsoft.com/office/drawing/2014/main" id="{9A4644D9-55DC-C042-8996-7A5FC35A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1951038"/>
            <a:ext cx="2873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51" name="Rectangle 247">
            <a:extLst>
              <a:ext uri="{FF2B5EF4-FFF2-40B4-BE49-F238E27FC236}">
                <a16:creationId xmlns:a16="http://schemas.microsoft.com/office/drawing/2014/main" id="{79C1E1AE-10AD-4E43-9D73-DC3FD52CC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906588"/>
            <a:ext cx="458787" cy="306387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52" name="Rectangle 248">
            <a:extLst>
              <a:ext uri="{FF2B5EF4-FFF2-40B4-BE49-F238E27FC236}">
                <a16:creationId xmlns:a16="http://schemas.microsoft.com/office/drawing/2014/main" id="{B1580C41-11E2-9244-9DE9-8676CE7EF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1951038"/>
            <a:ext cx="1857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53" name="Rectangle 249">
            <a:extLst>
              <a:ext uri="{FF2B5EF4-FFF2-40B4-BE49-F238E27FC236}">
                <a16:creationId xmlns:a16="http://schemas.microsoft.com/office/drawing/2014/main" id="{48C16D04-4922-0D4D-A512-0AD6C457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54" name="Rectangle 250">
            <a:extLst>
              <a:ext uri="{FF2B5EF4-FFF2-40B4-BE49-F238E27FC236}">
                <a16:creationId xmlns:a16="http://schemas.microsoft.com/office/drawing/2014/main" id="{A2962F2E-1FFF-E641-8A2B-F259CF03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1951038"/>
            <a:ext cx="2206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55" name="Rectangle 251">
            <a:extLst>
              <a:ext uri="{FF2B5EF4-FFF2-40B4-BE49-F238E27FC236}">
                <a16:creationId xmlns:a16="http://schemas.microsoft.com/office/drawing/2014/main" id="{629D4BFD-EB4D-A345-AF34-63F1FD7A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1906588"/>
            <a:ext cx="458788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56" name="Rectangle 252">
            <a:extLst>
              <a:ext uri="{FF2B5EF4-FFF2-40B4-BE49-F238E27FC236}">
                <a16:creationId xmlns:a16="http://schemas.microsoft.com/office/drawing/2014/main" id="{1F9F8EB4-9B9B-C249-9F7B-1404D2B9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1951038"/>
            <a:ext cx="2032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57" name="Rectangle 253">
            <a:extLst>
              <a:ext uri="{FF2B5EF4-FFF2-40B4-BE49-F238E27FC236}">
                <a16:creationId xmlns:a16="http://schemas.microsoft.com/office/drawing/2014/main" id="{F707CE01-537C-2548-9393-C4D0E35B9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1906588"/>
            <a:ext cx="460375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58" name="Rectangle 254">
            <a:extLst>
              <a:ext uri="{FF2B5EF4-FFF2-40B4-BE49-F238E27FC236}">
                <a16:creationId xmlns:a16="http://schemas.microsoft.com/office/drawing/2014/main" id="{CBE1202F-3BB7-7A43-8F27-D22FEF8E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3" y="1951038"/>
            <a:ext cx="25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59" name="Rectangle 255">
            <a:extLst>
              <a:ext uri="{FF2B5EF4-FFF2-40B4-BE49-F238E27FC236}">
                <a16:creationId xmlns:a16="http://schemas.microsoft.com/office/drawing/2014/main" id="{B18E5C5D-8604-4848-8BBC-4DA5DA1E7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1906588"/>
            <a:ext cx="458787" cy="30638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60" name="Rectangle 256">
            <a:extLst>
              <a:ext uri="{FF2B5EF4-FFF2-40B4-BE49-F238E27FC236}">
                <a16:creationId xmlns:a16="http://schemas.microsoft.com/office/drawing/2014/main" id="{FB25027E-9825-0446-8BF1-124930B3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1951038"/>
            <a:ext cx="2873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W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61" name="Line 167">
            <a:extLst>
              <a:ext uri="{FF2B5EF4-FFF2-40B4-BE49-F238E27FC236}">
                <a16:creationId xmlns:a16="http://schemas.microsoft.com/office/drawing/2014/main" id="{6F2FA3D7-9CB0-904F-8F61-8F10B53A67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0088" y="2209800"/>
            <a:ext cx="293687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2" name="Line 168">
            <a:extLst>
              <a:ext uri="{FF2B5EF4-FFF2-40B4-BE49-F238E27FC236}">
                <a16:creationId xmlns:a16="http://schemas.microsoft.com/office/drawing/2014/main" id="{B3FB5890-9430-0A45-ACDA-86E4D6317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388" y="2209800"/>
            <a:ext cx="2055812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3" name="Rectangle 205">
            <a:extLst>
              <a:ext uri="{FF2B5EF4-FFF2-40B4-BE49-F238E27FC236}">
                <a16:creationId xmlns:a16="http://schemas.microsoft.com/office/drawing/2014/main" id="{B373B638-7D40-E543-9E21-11D57C5DA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5181600"/>
            <a:ext cx="1047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64" name="Rectangle 206">
            <a:extLst>
              <a:ext uri="{FF2B5EF4-FFF2-40B4-BE49-F238E27FC236}">
                <a16:creationId xmlns:a16="http://schemas.microsoft.com/office/drawing/2014/main" id="{643746FA-4E1B-C54C-997C-ADDC17D6A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5005388"/>
            <a:ext cx="104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65" name="Rectangle 209">
            <a:extLst>
              <a:ext uri="{FF2B5EF4-FFF2-40B4-BE49-F238E27FC236}">
                <a16:creationId xmlns:a16="http://schemas.microsoft.com/office/drawing/2014/main" id="{DBD8DA43-B150-814F-85E0-A71B2B341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562600"/>
            <a:ext cx="2809875" cy="1120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66" name="Rectangle 210">
            <a:extLst>
              <a:ext uri="{FF2B5EF4-FFF2-40B4-BE49-F238E27FC236}">
                <a16:creationId xmlns:a16="http://schemas.microsoft.com/office/drawing/2014/main" id="{B9873787-37BF-6C4A-899A-B25442076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5591175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367" name="Rectangle 211">
            <a:extLst>
              <a:ext uri="{FF2B5EF4-FFF2-40B4-BE49-F238E27FC236}">
                <a16:creationId xmlns:a16="http://schemas.microsoft.com/office/drawing/2014/main" id="{449D3600-474A-6947-A98F-655081713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932488"/>
            <a:ext cx="2809875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]=0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val←R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]=0</a:t>
            </a:r>
          </a:p>
        </p:txBody>
      </p:sp>
      <p:sp>
        <p:nvSpPr>
          <p:cNvPr id="11368" name="Rectangle 259">
            <a:extLst>
              <a:ext uri="{FF2B5EF4-FFF2-40B4-BE49-F238E27FC236}">
                <a16:creationId xmlns:a16="http://schemas.microsoft.com/office/drawing/2014/main" id="{3F061227-F0F5-2846-880E-C2E70BE0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2573338"/>
            <a:ext cx="10271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4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1369" name="Rectangle 209">
            <a:extLst>
              <a:ext uri="{FF2B5EF4-FFF2-40B4-BE49-F238E27FC236}">
                <a16:creationId xmlns:a16="http://schemas.microsoft.com/office/drawing/2014/main" id="{ACA0597D-9A8B-934D-8114-122EEF069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930525"/>
            <a:ext cx="2809875" cy="785813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70" name="Rectangle 210">
            <a:extLst>
              <a:ext uri="{FF2B5EF4-FFF2-40B4-BE49-F238E27FC236}">
                <a16:creationId xmlns:a16="http://schemas.microsoft.com/office/drawing/2014/main" id="{CD0EC322-93F0-E443-96D3-E0311DA14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2959100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371" name="Rectangle 211">
            <a:extLst>
              <a:ext uri="{FF2B5EF4-FFF2-40B4-BE49-F238E27FC236}">
                <a16:creationId xmlns:a16="http://schemas.microsoft.com/office/drawing/2014/main" id="{19523CE5-B0E2-D240-8D56-10A9289EB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00413"/>
            <a:ext cx="2809875" cy="698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M_valE=10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M_dstE=%rdx</a:t>
            </a:r>
          </a:p>
        </p:txBody>
      </p:sp>
      <p:sp>
        <p:nvSpPr>
          <p:cNvPr id="11372" name="Rectangle 209">
            <a:extLst>
              <a:ext uri="{FF2B5EF4-FFF2-40B4-BE49-F238E27FC236}">
                <a16:creationId xmlns:a16="http://schemas.microsoft.com/office/drawing/2014/main" id="{EF3FC4D5-DB28-7142-B378-0D88A1274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998913"/>
            <a:ext cx="2809875" cy="1030287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373" name="Rectangle 210">
            <a:extLst>
              <a:ext uri="{FF2B5EF4-FFF2-40B4-BE49-F238E27FC236}">
                <a16:creationId xmlns:a16="http://schemas.microsoft.com/office/drawing/2014/main" id="{E42BE094-7396-E948-B17F-3D3758A0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4038600"/>
            <a:ext cx="129063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Execute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374" name="Rectangle 211">
            <a:extLst>
              <a:ext uri="{FF2B5EF4-FFF2-40B4-BE49-F238E27FC236}">
                <a16:creationId xmlns:a16="http://schemas.microsoft.com/office/drawing/2014/main" id="{4E4B105E-6B00-844A-A78C-36425DC1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2809875" cy="685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e_valE</a:t>
            </a:r>
            <a:r>
              <a:rPr lang="en-US" altLang="zh-CN" sz="16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0+3=3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E_dstE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=%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1375" name="Group 191">
            <a:extLst>
              <a:ext uri="{FF2B5EF4-FFF2-40B4-BE49-F238E27FC236}">
                <a16:creationId xmlns:a16="http://schemas.microsoft.com/office/drawing/2014/main" id="{C14D5240-9D4A-7F43-B60A-70941E1F959F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6196013"/>
            <a:ext cx="800100" cy="242887"/>
            <a:chOff x="4215" y="3735"/>
            <a:chExt cx="336" cy="149"/>
          </a:xfrm>
        </p:grpSpPr>
        <p:sp>
          <p:nvSpPr>
            <p:cNvPr id="11380" name="Line 192">
              <a:extLst>
                <a:ext uri="{FF2B5EF4-FFF2-40B4-BE49-F238E27FC236}">
                  <a16:creationId xmlns:a16="http://schemas.microsoft.com/office/drawing/2014/main" id="{BAD5A489-2532-5B4A-94F1-014ACEBEC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0" y="3735"/>
              <a:ext cx="281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381" name="Freeform 193">
              <a:extLst>
                <a:ext uri="{FF2B5EF4-FFF2-40B4-BE49-F238E27FC236}">
                  <a16:creationId xmlns:a16="http://schemas.microsoft.com/office/drawing/2014/main" id="{0C256759-F9FA-FC4E-840B-E05062D09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3826"/>
              <a:ext cx="70" cy="58"/>
            </a:xfrm>
            <a:custGeom>
              <a:avLst/>
              <a:gdLst>
                <a:gd name="T0" fmla="*/ 46 w 70"/>
                <a:gd name="T1" fmla="*/ 0 h 58"/>
                <a:gd name="T2" fmla="*/ 0 w 70"/>
                <a:gd name="T3" fmla="*/ 53 h 58"/>
                <a:gd name="T4" fmla="*/ 70 w 70"/>
                <a:gd name="T5" fmla="*/ 58 h 58"/>
                <a:gd name="T6" fmla="*/ 46 w 70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58"/>
                <a:gd name="T14" fmla="*/ 70 w 70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58">
                  <a:moveTo>
                    <a:pt x="46" y="0"/>
                  </a:moveTo>
                  <a:lnTo>
                    <a:pt x="0" y="53"/>
                  </a:lnTo>
                  <a:lnTo>
                    <a:pt x="70" y="5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1376" name="Rectangle 195">
            <a:extLst>
              <a:ext uri="{FF2B5EF4-FFF2-40B4-BE49-F238E27FC236}">
                <a16:creationId xmlns:a16="http://schemas.microsoft.com/office/drawing/2014/main" id="{6FC3697F-79F5-8E4F-B6EE-7B4866324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5943600"/>
            <a:ext cx="677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i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Error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grpSp>
        <p:nvGrpSpPr>
          <p:cNvPr id="11377" name="Group 207">
            <a:extLst>
              <a:ext uri="{FF2B5EF4-FFF2-40B4-BE49-F238E27FC236}">
                <a16:creationId xmlns:a16="http://schemas.microsoft.com/office/drawing/2014/main" id="{E058E53F-CF12-3E4B-930A-42C4D1B5DC17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6019800"/>
            <a:ext cx="800100" cy="114300"/>
            <a:chOff x="4215" y="3687"/>
            <a:chExt cx="336" cy="70"/>
          </a:xfrm>
        </p:grpSpPr>
        <p:sp>
          <p:nvSpPr>
            <p:cNvPr id="11378" name="Line 208">
              <a:extLst>
                <a:ext uri="{FF2B5EF4-FFF2-40B4-BE49-F238E27FC236}">
                  <a16:creationId xmlns:a16="http://schemas.microsoft.com/office/drawing/2014/main" id="{E673D375-582B-7C40-AA72-356656B2B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4" y="3687"/>
              <a:ext cx="277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379" name="Freeform 209">
              <a:extLst>
                <a:ext uri="{FF2B5EF4-FFF2-40B4-BE49-F238E27FC236}">
                  <a16:creationId xmlns:a16="http://schemas.microsoft.com/office/drawing/2014/main" id="{D43EA6D6-035D-E44D-AEB9-3AF29A57A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3695"/>
              <a:ext cx="67" cy="62"/>
            </a:xfrm>
            <a:custGeom>
              <a:avLst/>
              <a:gdLst>
                <a:gd name="T0" fmla="*/ 58 w 67"/>
                <a:gd name="T1" fmla="*/ 0 h 62"/>
                <a:gd name="T2" fmla="*/ 0 w 67"/>
                <a:gd name="T3" fmla="*/ 40 h 62"/>
                <a:gd name="T4" fmla="*/ 67 w 67"/>
                <a:gd name="T5" fmla="*/ 62 h 62"/>
                <a:gd name="T6" fmla="*/ 58 w 67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2"/>
                <a:gd name="T14" fmla="*/ 67 w 67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2">
                  <a:moveTo>
                    <a:pt x="58" y="0"/>
                  </a:moveTo>
                  <a:lnTo>
                    <a:pt x="0" y="40"/>
                  </a:lnTo>
                  <a:lnTo>
                    <a:pt x="67" y="6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390A7FE2-3B05-EE42-B610-4DD2ABE9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A33DB5-AD21-4F44-B1B0-DBEE3D907E5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566722A3-8C3D-0748-9BF2-3C82AA2AB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Exceptions in Pipeline Processor #1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31BFF04-3156-8B44-A414-81F66DA33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905000"/>
          </a:xfrm>
          <a:solidFill>
            <a:srgbClr val="FFFFCC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indent="0" defTabSz="912813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# demo-exc1.ys</a:t>
            </a:r>
          </a:p>
          <a:p>
            <a:pPr defTabSz="912813">
              <a:spcBef>
                <a:spcPts val="0"/>
              </a:spcBef>
              <a:buFontTx/>
              <a:buNone/>
              <a:defRPr/>
            </a:pP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$100,%rax</a:t>
            </a:r>
          </a:p>
          <a:p>
            <a:pPr defTabSz="912813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rmmovq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%rax,0x10000(%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) # invalid address</a:t>
            </a:r>
          </a:p>
          <a:p>
            <a:pPr defTabSz="912813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nop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2813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nop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912813">
              <a:spcBef>
                <a:spcPts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halt             	    # Halt instruction</a:t>
            </a:r>
          </a:p>
        </p:txBody>
      </p:sp>
      <p:sp>
        <p:nvSpPr>
          <p:cNvPr id="84997" name="Rectangle 8">
            <a:extLst>
              <a:ext uri="{FF2B5EF4-FFF2-40B4-BE49-F238E27FC236}">
                <a16:creationId xmlns:a16="http://schemas.microsoft.com/office/drawing/2014/main" id="{80BB5A0B-41BC-0F41-AD0F-8FD300921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8305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0" tIns="44438" rIns="90460" bIns="44438"/>
          <a:lstStyle>
            <a:lvl1pPr marL="385763" indent="-385763"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Exceptions triggered simultaneously. </a:t>
            </a:r>
          </a:p>
          <a:p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Which one should be reported?</a:t>
            </a:r>
          </a:p>
          <a:p>
            <a:pPr lvl="1"/>
            <a:r>
              <a:rPr lang="en-US" altLang="zh-CN" b="0" dirty="0">
                <a:latin typeface="Nanum Myeongjo" panose="02020603020101020101" pitchFamily="18" charset="-127"/>
                <a:ea typeface="宋体" panose="02010600030101010101" pitchFamily="2" charset="-122"/>
              </a:rPr>
              <a:t>The first one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BF6EFAAE-E317-044C-B8C1-D7DF6869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06E81-7A6A-E94F-86C3-FD4AC15E387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4F228F13-933B-1848-B37A-67B2DC579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Exceptions in Pipeline Processor #2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467F718-199E-2948-8EB6-DB6CF4A24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187950"/>
            <a:ext cx="8305800" cy="995363"/>
          </a:xfrm>
        </p:spPr>
        <p:txBody>
          <a:bodyPr/>
          <a:lstStyle/>
          <a:p>
            <a:pPr marL="385763" indent="-385763" defTabSz="912813">
              <a:defRPr/>
            </a:pPr>
            <a:r>
              <a:rPr lang="en-US" altLang="zh-CN" dirty="0">
                <a:ea typeface="宋体" pitchFamily="2" charset="-122"/>
              </a:rPr>
              <a:t>Desired Behavior</a:t>
            </a:r>
          </a:p>
          <a:p>
            <a:pPr lvl="1" indent="-247650" defTabSz="912813"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rmmovq</a:t>
            </a:r>
            <a:r>
              <a:rPr lang="en-US" altLang="zh-CN" sz="2000" dirty="0">
                <a:ea typeface="宋体" pitchFamily="2" charset="-122"/>
              </a:rPr>
              <a:t> should cause exception</a:t>
            </a:r>
          </a:p>
          <a:p>
            <a:pPr lvl="1" indent="-247650" defTabSz="912813">
              <a:defRPr/>
            </a:pPr>
            <a:r>
              <a:rPr lang="en-US" altLang="zh-CN" sz="2000" dirty="0">
                <a:ea typeface="宋体" pitchFamily="2" charset="-122"/>
              </a:rPr>
              <a:t>Following instructions should have no effect on processor stat</a:t>
            </a:r>
          </a:p>
        </p:txBody>
      </p:sp>
      <p:sp>
        <p:nvSpPr>
          <p:cNvPr id="87045" name="Text Box 4">
            <a:extLst>
              <a:ext uri="{FF2B5EF4-FFF2-40B4-BE49-F238E27FC236}">
                <a16:creationId xmlns:a16="http://schemas.microsoft.com/office/drawing/2014/main" id="{7C768C6D-38DA-2D48-B3B5-DFBECC11C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6538"/>
            <a:ext cx="8382000" cy="161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 demo-exc2.ys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irmovq $100,%rax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rmmovq %eax,0x10000(%rax) # Invalid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nop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.byte 0xFF                # Invalid instruction code  </a:t>
            </a:r>
          </a:p>
        </p:txBody>
      </p:sp>
      <p:sp>
        <p:nvSpPr>
          <p:cNvPr id="87046" name="Rectangle 5">
            <a:extLst>
              <a:ext uri="{FF2B5EF4-FFF2-40B4-BE49-F238E27FC236}">
                <a16:creationId xmlns:a16="http://schemas.microsoft.com/office/drawing/2014/main" id="{4EA96477-A941-9D4F-8E14-60F45593A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25863"/>
            <a:ext cx="2595563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81" rIns="91557" bIns="4578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urier New" panose="02070309020205020404" pitchFamily="49" charset="0"/>
                <a:ea typeface="宋体" panose="02010600030101010101" pitchFamily="2" charset="-122"/>
              </a:rPr>
              <a:t>0x000: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irmovq $100,%rax</a:t>
            </a:r>
          </a:p>
        </p:txBody>
      </p:sp>
      <p:sp>
        <p:nvSpPr>
          <p:cNvPr id="87047" name="Rectangle 17">
            <a:extLst>
              <a:ext uri="{FF2B5EF4-FFF2-40B4-BE49-F238E27FC236}">
                <a16:creationId xmlns:a16="http://schemas.microsoft.com/office/drawing/2014/main" id="{F389525F-DEE0-E94D-A6DA-A4F4D805E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0663"/>
            <a:ext cx="4876800" cy="315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81" rIns="91557" bIns="4578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urier New" panose="02070309020205020404" pitchFamily="49" charset="0"/>
                <a:ea typeface="宋体" panose="02010600030101010101" pitchFamily="2" charset="-122"/>
              </a:rPr>
              <a:t>0x00a: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rmmovq %rax,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0x10000(%rax)</a:t>
            </a:r>
          </a:p>
        </p:txBody>
      </p:sp>
      <p:sp>
        <p:nvSpPr>
          <p:cNvPr id="87048" name="Rectangle 18">
            <a:extLst>
              <a:ext uri="{FF2B5EF4-FFF2-40B4-BE49-F238E27FC236}">
                <a16:creationId xmlns:a16="http://schemas.microsoft.com/office/drawing/2014/main" id="{3E385284-9117-E440-928C-374A3983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37050"/>
            <a:ext cx="2595563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81" rIns="91557" bIns="4578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urier New" panose="02070309020205020404" pitchFamily="49" charset="0"/>
                <a:ea typeface="宋体" panose="02010600030101010101" pitchFamily="2" charset="-122"/>
              </a:rPr>
              <a:t>0x014: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nop</a:t>
            </a:r>
          </a:p>
        </p:txBody>
      </p:sp>
      <p:sp>
        <p:nvSpPr>
          <p:cNvPr id="87049" name="Rectangle 19">
            <a:extLst>
              <a:ext uri="{FF2B5EF4-FFF2-40B4-BE49-F238E27FC236}">
                <a16:creationId xmlns:a16="http://schemas.microsoft.com/office/drawing/2014/main" id="{E83CA91C-7132-DD49-BC68-A67485DFB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1850"/>
            <a:ext cx="2595563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7" tIns="45781" rIns="91557" bIns="4578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urier New" panose="02070309020205020404" pitchFamily="49" charset="0"/>
                <a:ea typeface="宋体" panose="02010600030101010101" pitchFamily="2" charset="-122"/>
              </a:rPr>
              <a:t>0x015: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.byte 0xFF</a:t>
            </a:r>
          </a:p>
        </p:txBody>
      </p:sp>
      <p:grpSp>
        <p:nvGrpSpPr>
          <p:cNvPr id="87050" name="Group 35">
            <a:extLst>
              <a:ext uri="{FF2B5EF4-FFF2-40B4-BE49-F238E27FC236}">
                <a16:creationId xmlns:a16="http://schemas.microsoft.com/office/drawing/2014/main" id="{1FB61FEE-5E22-E446-861A-2ADA17F9F445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3352800"/>
            <a:ext cx="2289175" cy="1603375"/>
            <a:chOff x="3166" y="2156"/>
            <a:chExt cx="1442" cy="1010"/>
          </a:xfrm>
        </p:grpSpPr>
        <p:sp>
          <p:nvSpPr>
            <p:cNvPr id="87054" name="Rectangle 6">
              <a:extLst>
                <a:ext uri="{FF2B5EF4-FFF2-40B4-BE49-F238E27FC236}">
                  <a16:creationId xmlns:a16="http://schemas.microsoft.com/office/drawing/2014/main" id="{50B1E300-709F-A649-9DC9-9D6A77DF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15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7055" name="Rectangle 7">
              <a:extLst>
                <a:ext uri="{FF2B5EF4-FFF2-40B4-BE49-F238E27FC236}">
                  <a16:creationId xmlns:a16="http://schemas.microsoft.com/office/drawing/2014/main" id="{FC1A6004-C98B-6A4C-829D-BAFD843DE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15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7056" name="Rectangle 8">
              <a:extLst>
                <a:ext uri="{FF2B5EF4-FFF2-40B4-BE49-F238E27FC236}">
                  <a16:creationId xmlns:a16="http://schemas.microsoft.com/office/drawing/2014/main" id="{AC337453-B332-EC46-9E41-3D996EA6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156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7057" name="Rectangle 9">
              <a:extLst>
                <a:ext uri="{FF2B5EF4-FFF2-40B4-BE49-F238E27FC236}">
                  <a16:creationId xmlns:a16="http://schemas.microsoft.com/office/drawing/2014/main" id="{4C89B054-9A5D-4B4A-A73C-C4DB41272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2156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7058" name="Rectangle 10">
              <a:extLst>
                <a:ext uri="{FF2B5EF4-FFF2-40B4-BE49-F238E27FC236}">
                  <a16:creationId xmlns:a16="http://schemas.microsoft.com/office/drawing/2014/main" id="{A375970D-8136-674D-9C13-4F61E132E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7059" name="Rectangle 11">
              <a:extLst>
                <a:ext uri="{FF2B5EF4-FFF2-40B4-BE49-F238E27FC236}">
                  <a16:creationId xmlns:a16="http://schemas.microsoft.com/office/drawing/2014/main" id="{1D8E24AF-B054-DD49-A1D4-5A385311C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7060" name="Rectangle 12">
              <a:extLst>
                <a:ext uri="{FF2B5EF4-FFF2-40B4-BE49-F238E27FC236}">
                  <a16:creationId xmlns:a16="http://schemas.microsoft.com/office/drawing/2014/main" id="{69C2C531-8B63-4440-8D55-48420678A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397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7061" name="Rectangle 13">
              <a:extLst>
                <a:ext uri="{FF2B5EF4-FFF2-40B4-BE49-F238E27FC236}">
                  <a16:creationId xmlns:a16="http://schemas.microsoft.com/office/drawing/2014/main" id="{6F4B872E-CAF9-0941-95B5-61D88395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87062" name="Rectangle 14">
              <a:extLst>
                <a:ext uri="{FF2B5EF4-FFF2-40B4-BE49-F238E27FC236}">
                  <a16:creationId xmlns:a16="http://schemas.microsoft.com/office/drawing/2014/main" id="{46A3BC32-2796-6F46-BDF3-50DC15DB7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58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7063" name="Rectangle 15">
              <a:extLst>
                <a:ext uri="{FF2B5EF4-FFF2-40B4-BE49-F238E27FC236}">
                  <a16:creationId xmlns:a16="http://schemas.microsoft.com/office/drawing/2014/main" id="{0E93B2D4-2E03-E54D-B089-3D82E7125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58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7064" name="Rectangle 16">
              <a:extLst>
                <a:ext uri="{FF2B5EF4-FFF2-40B4-BE49-F238E27FC236}">
                  <a16:creationId xmlns:a16="http://schemas.microsoft.com/office/drawing/2014/main" id="{E527D19E-CE35-8141-B0D4-327B49136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2589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7065" name="Rectangle 20">
              <a:extLst>
                <a:ext uri="{FF2B5EF4-FFF2-40B4-BE49-F238E27FC236}">
                  <a16:creationId xmlns:a16="http://schemas.microsoft.com/office/drawing/2014/main" id="{022FB603-5072-154D-B6B7-9CE530BA0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782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7066" name="Rectangle 21">
              <a:extLst>
                <a:ext uri="{FF2B5EF4-FFF2-40B4-BE49-F238E27FC236}">
                  <a16:creationId xmlns:a16="http://schemas.microsoft.com/office/drawing/2014/main" id="{082C8470-9687-214C-B829-FF00D31FE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278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7067" name="Rectangle 22">
              <a:extLst>
                <a:ext uri="{FF2B5EF4-FFF2-40B4-BE49-F238E27FC236}">
                  <a16:creationId xmlns:a16="http://schemas.microsoft.com/office/drawing/2014/main" id="{6FEDC404-F037-9A43-BCD4-A15C007A5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2974"/>
              <a:ext cx="288" cy="192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87068" name="Group 23">
              <a:extLst>
                <a:ext uri="{FF2B5EF4-FFF2-40B4-BE49-F238E27FC236}">
                  <a16:creationId xmlns:a16="http://schemas.microsoft.com/office/drawing/2014/main" id="{92F12116-33C8-CB40-92B8-B1AFF143D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9" y="2156"/>
              <a:ext cx="289" cy="1010"/>
              <a:chOff x="3696" y="1872"/>
              <a:chExt cx="288" cy="1008"/>
            </a:xfrm>
          </p:grpSpPr>
          <p:sp>
            <p:nvSpPr>
              <p:cNvPr id="87069" name="Rectangle 24">
                <a:extLst>
                  <a:ext uri="{FF2B5EF4-FFF2-40B4-BE49-F238E27FC236}">
                    <a16:creationId xmlns:a16="http://schemas.microsoft.com/office/drawing/2014/main" id="{ECE9EB31-8F52-D147-8031-C1585F5E2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87070" name="Rectangle 25">
                <a:extLst>
                  <a:ext uri="{FF2B5EF4-FFF2-40B4-BE49-F238E27FC236}">
                    <a16:creationId xmlns:a16="http://schemas.microsoft.com/office/drawing/2014/main" id="{248A5EF8-FABD-4F4D-AD78-D5721EBD1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87071" name="Rectangle 26">
                <a:extLst>
                  <a:ext uri="{FF2B5EF4-FFF2-40B4-BE49-F238E27FC236}">
                    <a16:creationId xmlns:a16="http://schemas.microsoft.com/office/drawing/2014/main" id="{E21D3BE9-F74A-4C42-8C97-B053F83FD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7072" name="Rectangle 27">
                <a:extLst>
                  <a:ext uri="{FF2B5EF4-FFF2-40B4-BE49-F238E27FC236}">
                    <a16:creationId xmlns:a16="http://schemas.microsoft.com/office/drawing/2014/main" id="{2FF6BF88-22D8-7E4C-AFE5-B6536A0ED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87073" name="Rectangle 28">
                <a:extLst>
                  <a:ext uri="{FF2B5EF4-FFF2-40B4-BE49-F238E27FC236}">
                    <a16:creationId xmlns:a16="http://schemas.microsoft.com/office/drawing/2014/main" id="{0416D5DC-5694-2749-8771-555A0EF96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</p:grpSp>
      <p:sp>
        <p:nvSpPr>
          <p:cNvPr id="87051" name="Text Box 31">
            <a:extLst>
              <a:ext uri="{FF2B5EF4-FFF2-40B4-BE49-F238E27FC236}">
                <a16:creationId xmlns:a16="http://schemas.microsoft.com/office/drawing/2014/main" id="{BAC60042-6E12-814A-85DD-DB28052DE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5180013"/>
            <a:ext cx="2208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Exception detected</a:t>
            </a:r>
          </a:p>
        </p:txBody>
      </p:sp>
      <p:sp>
        <p:nvSpPr>
          <p:cNvPr id="87052" name="Freeform 1">
            <a:extLst>
              <a:ext uri="{FF2B5EF4-FFF2-40B4-BE49-F238E27FC236}">
                <a16:creationId xmlns:a16="http://schemas.microsoft.com/office/drawing/2014/main" id="{2EB858B5-DBA8-A944-9508-C09B5BD20AAE}"/>
              </a:ext>
            </a:extLst>
          </p:cNvPr>
          <p:cNvSpPr>
            <a:spLocks/>
          </p:cNvSpPr>
          <p:nvPr/>
        </p:nvSpPr>
        <p:spPr bwMode="auto">
          <a:xfrm>
            <a:off x="7543800" y="4210050"/>
            <a:ext cx="769938" cy="1016000"/>
          </a:xfrm>
          <a:custGeom>
            <a:avLst/>
            <a:gdLst>
              <a:gd name="T0" fmla="*/ 319065 w 769181"/>
              <a:gd name="T1" fmla="*/ 1016000 h 1016000"/>
              <a:gd name="T2" fmla="*/ 765757 w 769181"/>
              <a:gd name="T3" fmla="*/ 381000 h 1016000"/>
              <a:gd name="T4" fmla="*/ 0 w 769181"/>
              <a:gd name="T5" fmla="*/ 0 h 1016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9181" h="1016000">
                <a:moveTo>
                  <a:pt x="317500" y="1016000"/>
                </a:moveTo>
                <a:cubicBezTo>
                  <a:pt x="566208" y="783166"/>
                  <a:pt x="814917" y="550333"/>
                  <a:pt x="762000" y="381000"/>
                </a:cubicBezTo>
                <a:cubicBezTo>
                  <a:pt x="709083" y="211667"/>
                  <a:pt x="354541" y="10583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7053" name="Freeform 2">
            <a:extLst>
              <a:ext uri="{FF2B5EF4-FFF2-40B4-BE49-F238E27FC236}">
                <a16:creationId xmlns:a16="http://schemas.microsoft.com/office/drawing/2014/main" id="{85416C1A-955C-E34E-AC03-E40CFFE41339}"/>
              </a:ext>
            </a:extLst>
          </p:cNvPr>
          <p:cNvSpPr>
            <a:spLocks/>
          </p:cNvSpPr>
          <p:nvPr/>
        </p:nvSpPr>
        <p:spPr bwMode="auto">
          <a:xfrm>
            <a:off x="6315075" y="4972050"/>
            <a:ext cx="568325" cy="392113"/>
          </a:xfrm>
          <a:custGeom>
            <a:avLst/>
            <a:gdLst>
              <a:gd name="T0" fmla="*/ 570491 w 567785"/>
              <a:gd name="T1" fmla="*/ 384635 h 391369"/>
              <a:gd name="T2" fmla="*/ 9030 w 567785"/>
              <a:gd name="T3" fmla="*/ 346172 h 391369"/>
              <a:gd name="T4" fmla="*/ 276998 w 567785"/>
              <a:gd name="T5" fmla="*/ 0 h 3913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7785" h="391369">
                <a:moveTo>
                  <a:pt x="567785" y="381000"/>
                </a:moveTo>
                <a:cubicBezTo>
                  <a:pt x="312726" y="393700"/>
                  <a:pt x="57668" y="406400"/>
                  <a:pt x="8985" y="342900"/>
                </a:cubicBezTo>
                <a:cubicBezTo>
                  <a:pt x="-39698" y="279400"/>
                  <a:pt x="117993" y="139700"/>
                  <a:pt x="27568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E03942F8-101F-024B-98BD-52301D5F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255D56-47E6-9E42-A269-D4F32799145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C392368-1390-C947-8188-9F68F078A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Exceptions in Pipeline Processor #3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0757BE8-D407-AF45-B483-FB1D0513C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557838"/>
            <a:ext cx="8305800" cy="995362"/>
          </a:xfrm>
        </p:spPr>
        <p:txBody>
          <a:bodyPr/>
          <a:lstStyle/>
          <a:p>
            <a:pPr marL="385763" indent="-385763" defTabSz="912813">
              <a:lnSpc>
                <a:spcPct val="90000"/>
              </a:lnSpc>
            </a:pPr>
            <a:endParaRPr lang="en-US" altLang="zh-CN" sz="900">
              <a:ea typeface="宋体" panose="02010600030101010101" pitchFamily="2" charset="-122"/>
            </a:endParaRPr>
          </a:p>
          <a:p>
            <a:pPr marL="385763" indent="-385763" defTabSz="912813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Desired Behavior</a:t>
            </a:r>
          </a:p>
          <a:p>
            <a:pPr lvl="1" indent="-247650" defTabSz="912813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 No exception should occur</a:t>
            </a:r>
          </a:p>
        </p:txBody>
      </p:sp>
      <p:sp>
        <p:nvSpPr>
          <p:cNvPr id="89093" name="Text Box 4">
            <a:extLst>
              <a:ext uri="{FF2B5EF4-FFF2-40B4-BE49-F238E27FC236}">
                <a16:creationId xmlns:a16="http://schemas.microsoft.com/office/drawing/2014/main" id="{FA8EBAF2-85CA-1E4A-B8C3-F2E32249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001000" cy="2225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 demo-exc3.ys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0x000:    xorq %rax,%rax   # Set condition codes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0x002:    jne t            # Not taken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0x00b:    irmovq $1,%rax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0x015:    irmovq $2,%rdx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0x01f:    halt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0x020: t: .byte 0xFF       # Target</a:t>
            </a:r>
          </a:p>
        </p:txBody>
      </p:sp>
      <p:sp>
        <p:nvSpPr>
          <p:cNvPr id="89094" name="Line 19">
            <a:extLst>
              <a:ext uri="{FF2B5EF4-FFF2-40B4-BE49-F238E27FC236}">
                <a16:creationId xmlns:a16="http://schemas.microsoft.com/office/drawing/2014/main" id="{AEF05E6F-2DA4-6E43-9F9B-34707DDA319F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479256" y="5417344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9095" name="Text Box 20">
            <a:extLst>
              <a:ext uri="{FF2B5EF4-FFF2-40B4-BE49-F238E27FC236}">
                <a16:creationId xmlns:a16="http://schemas.microsoft.com/office/drawing/2014/main" id="{B3514550-BCF3-844A-8505-0FA511C5C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5715000"/>
            <a:ext cx="2420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Helvetica" pitchFamily="2" charset="0"/>
                <a:ea typeface="宋体" panose="02010600030101010101" pitchFamily="2" charset="-122"/>
              </a:rPr>
              <a:t>Exception detected</a:t>
            </a:r>
          </a:p>
        </p:txBody>
      </p:sp>
      <p:grpSp>
        <p:nvGrpSpPr>
          <p:cNvPr id="89096" name="Group 53">
            <a:extLst>
              <a:ext uri="{FF2B5EF4-FFF2-40B4-BE49-F238E27FC236}">
                <a16:creationId xmlns:a16="http://schemas.microsoft.com/office/drawing/2014/main" id="{FE4A4ECA-035E-0A4A-9F14-5F0CE8F640B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1625"/>
            <a:ext cx="2595563" cy="1527175"/>
            <a:chOff x="336" y="2116"/>
            <a:chExt cx="1635" cy="962"/>
          </a:xfrm>
        </p:grpSpPr>
        <p:sp>
          <p:nvSpPr>
            <p:cNvPr id="89137" name="Rectangle 5">
              <a:extLst>
                <a:ext uri="{FF2B5EF4-FFF2-40B4-BE49-F238E27FC236}">
                  <a16:creationId xmlns:a16="http://schemas.microsoft.com/office/drawing/2014/main" id="{254169E3-DF28-E14D-B3FF-F0F53ED12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16"/>
              <a:ext cx="1635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</a:rPr>
                <a:t>0x000:    xorl %rax,%rax</a:t>
              </a:r>
            </a:p>
          </p:txBody>
        </p:sp>
        <p:sp>
          <p:nvSpPr>
            <p:cNvPr id="89138" name="Rectangle 14">
              <a:extLst>
                <a:ext uri="{FF2B5EF4-FFF2-40B4-BE49-F238E27FC236}">
                  <a16:creationId xmlns:a16="http://schemas.microsoft.com/office/drawing/2014/main" id="{E51A31A8-1AB5-0743-92D1-387BED83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08"/>
              <a:ext cx="1635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</a:rPr>
                <a:t>0x002:    jne t</a:t>
              </a:r>
            </a:p>
          </p:txBody>
        </p:sp>
        <p:sp>
          <p:nvSpPr>
            <p:cNvPr id="89139" name="Rectangle 15">
              <a:extLst>
                <a:ext uri="{FF2B5EF4-FFF2-40B4-BE49-F238E27FC236}">
                  <a16:creationId xmlns:a16="http://schemas.microsoft.com/office/drawing/2014/main" id="{2B5E4AFB-6E67-D04A-AD6D-B9D8B607A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01"/>
              <a:ext cx="1635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</a:rPr>
                <a:t>0x020: t: .byte 0xFF</a:t>
              </a:r>
            </a:p>
          </p:txBody>
        </p:sp>
        <p:sp>
          <p:nvSpPr>
            <p:cNvPr id="89140" name="Rectangle 16">
              <a:extLst>
                <a:ext uri="{FF2B5EF4-FFF2-40B4-BE49-F238E27FC236}">
                  <a16:creationId xmlns:a16="http://schemas.microsoft.com/office/drawing/2014/main" id="{631DD1CA-6346-BF4C-BD1A-1ECF9090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93"/>
              <a:ext cx="1635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0x???: (I’m lost!)</a:t>
              </a:r>
            </a:p>
          </p:txBody>
        </p:sp>
        <p:sp>
          <p:nvSpPr>
            <p:cNvPr id="89141" name="Rectangle 21">
              <a:extLst>
                <a:ext uri="{FF2B5EF4-FFF2-40B4-BE49-F238E27FC236}">
                  <a16:creationId xmlns:a16="http://schemas.microsoft.com/office/drawing/2014/main" id="{B57F986C-9B28-A043-9DE0-C1DF6D32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5"/>
              <a:ext cx="1635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</a:rPr>
                <a:t>0x00b:    irmovq $1,%rax</a:t>
              </a:r>
            </a:p>
          </p:txBody>
        </p:sp>
      </p:grpSp>
      <p:grpSp>
        <p:nvGrpSpPr>
          <p:cNvPr id="89097" name="Group 52">
            <a:extLst>
              <a:ext uri="{FF2B5EF4-FFF2-40B4-BE49-F238E27FC236}">
                <a16:creationId xmlns:a16="http://schemas.microsoft.com/office/drawing/2014/main" id="{93F0A1E0-D256-F047-92BB-148C9696A28F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805238"/>
            <a:ext cx="4119562" cy="1909762"/>
            <a:chOff x="2925" y="1875"/>
            <a:chExt cx="2595" cy="1203"/>
          </a:xfrm>
        </p:grpSpPr>
        <p:sp>
          <p:nvSpPr>
            <p:cNvPr id="89098" name="Rectangle 6">
              <a:extLst>
                <a:ext uri="{FF2B5EF4-FFF2-40B4-BE49-F238E27FC236}">
                  <a16:creationId xmlns:a16="http://schemas.microsoft.com/office/drawing/2014/main" id="{B97038DD-E8DF-D243-95AE-274A17E96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87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9099" name="Rectangle 7">
              <a:extLst>
                <a:ext uri="{FF2B5EF4-FFF2-40B4-BE49-F238E27FC236}">
                  <a16:creationId xmlns:a16="http://schemas.microsoft.com/office/drawing/2014/main" id="{33A60335-D22B-1545-B1B6-9356B551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87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9100" name="Rectangle 8">
              <a:extLst>
                <a:ext uri="{FF2B5EF4-FFF2-40B4-BE49-F238E27FC236}">
                  <a16:creationId xmlns:a16="http://schemas.microsoft.com/office/drawing/2014/main" id="{0440F5B2-0755-5F40-9D52-AD2EE89A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1875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9101" name="Rectangle 9">
              <a:extLst>
                <a:ext uri="{FF2B5EF4-FFF2-40B4-BE49-F238E27FC236}">
                  <a16:creationId xmlns:a16="http://schemas.microsoft.com/office/drawing/2014/main" id="{606E5D7D-79B7-8749-9795-AF9E52438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9102" name="Rectangle 10">
              <a:extLst>
                <a:ext uri="{FF2B5EF4-FFF2-40B4-BE49-F238E27FC236}">
                  <a16:creationId xmlns:a16="http://schemas.microsoft.com/office/drawing/2014/main" id="{52522F01-9BA1-2041-BFC9-DE2F1F7F6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9103" name="Rectangle 11">
              <a:extLst>
                <a:ext uri="{FF2B5EF4-FFF2-40B4-BE49-F238E27FC236}">
                  <a16:creationId xmlns:a16="http://schemas.microsoft.com/office/drawing/2014/main" id="{024FEEAC-2EA2-DA43-980F-BC4A36E5A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2116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9104" name="Rectangle 12">
              <a:extLst>
                <a:ext uri="{FF2B5EF4-FFF2-40B4-BE49-F238E27FC236}">
                  <a16:creationId xmlns:a16="http://schemas.microsoft.com/office/drawing/2014/main" id="{DA26D353-F9FA-1646-883E-717938DD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308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9105" name="Rectangle 13">
              <a:extLst>
                <a:ext uri="{FF2B5EF4-FFF2-40B4-BE49-F238E27FC236}">
                  <a16:creationId xmlns:a16="http://schemas.microsoft.com/office/drawing/2014/main" id="{25865E5C-814B-BC49-A02A-C454A947D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230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9106" name="Rectangle 17">
              <a:extLst>
                <a:ext uri="{FF2B5EF4-FFF2-40B4-BE49-F238E27FC236}">
                  <a16:creationId xmlns:a16="http://schemas.microsoft.com/office/drawing/2014/main" id="{628D6F61-C7A9-DC4E-A328-B41F82CD6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2501"/>
              <a:ext cx="289" cy="192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89107" name="Group 22">
              <a:extLst>
                <a:ext uri="{FF2B5EF4-FFF2-40B4-BE49-F238E27FC236}">
                  <a16:creationId xmlns:a16="http://schemas.microsoft.com/office/drawing/2014/main" id="{B76F722F-7096-174F-B39A-246D2E6E6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0" y="1875"/>
              <a:ext cx="288" cy="1010"/>
              <a:chOff x="3408" y="1872"/>
              <a:chExt cx="288" cy="1008"/>
            </a:xfrm>
          </p:grpSpPr>
          <p:sp>
            <p:nvSpPr>
              <p:cNvPr id="89132" name="Rectangle 23">
                <a:extLst>
                  <a:ext uri="{FF2B5EF4-FFF2-40B4-BE49-F238E27FC236}">
                    <a16:creationId xmlns:a16="http://schemas.microsoft.com/office/drawing/2014/main" id="{118D943F-6376-244A-93FC-EB42ED864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89133" name="Rectangle 24">
                <a:extLst>
                  <a:ext uri="{FF2B5EF4-FFF2-40B4-BE49-F238E27FC236}">
                    <a16:creationId xmlns:a16="http://schemas.microsoft.com/office/drawing/2014/main" id="{F7A55D9C-1943-2243-AEAB-761801B14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9134" name="Rectangle 25">
                <a:extLst>
                  <a:ext uri="{FF2B5EF4-FFF2-40B4-BE49-F238E27FC236}">
                    <a16:creationId xmlns:a16="http://schemas.microsoft.com/office/drawing/2014/main" id="{2E178791-62D4-9340-85A9-3331FDDDD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89135" name="Rectangle 26">
                <a:extLst>
                  <a:ext uri="{FF2B5EF4-FFF2-40B4-BE49-F238E27FC236}">
                    <a16:creationId xmlns:a16="http://schemas.microsoft.com/office/drawing/2014/main" id="{62E68117-1F39-504E-94DB-4DB9192C9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89136" name="Rectangle 27">
                <a:extLst>
                  <a:ext uri="{FF2B5EF4-FFF2-40B4-BE49-F238E27FC236}">
                    <a16:creationId xmlns:a16="http://schemas.microsoft.com/office/drawing/2014/main" id="{068759EA-0C6A-FF48-BC04-707771FB8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89108" name="Group 28">
              <a:extLst>
                <a:ext uri="{FF2B5EF4-FFF2-40B4-BE49-F238E27FC236}">
                  <a16:creationId xmlns:a16="http://schemas.microsoft.com/office/drawing/2014/main" id="{0480FCAD-A33F-834B-BE79-2D3C9A6CB2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" y="1875"/>
              <a:ext cx="289" cy="1203"/>
              <a:chOff x="3696" y="1872"/>
              <a:chExt cx="288" cy="1200"/>
            </a:xfrm>
          </p:grpSpPr>
          <p:sp>
            <p:nvSpPr>
              <p:cNvPr id="89126" name="Rectangle 29">
                <a:extLst>
                  <a:ext uri="{FF2B5EF4-FFF2-40B4-BE49-F238E27FC236}">
                    <a16:creationId xmlns:a16="http://schemas.microsoft.com/office/drawing/2014/main" id="{1122F336-F992-4E43-9DD9-D4CE3EC6F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89127" name="Rectangle 30">
                <a:extLst>
                  <a:ext uri="{FF2B5EF4-FFF2-40B4-BE49-F238E27FC236}">
                    <a16:creationId xmlns:a16="http://schemas.microsoft.com/office/drawing/2014/main" id="{F9FDED7F-C5D5-D544-949C-C5E9938B9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89128" name="Rectangle 31">
                <a:extLst>
                  <a:ext uri="{FF2B5EF4-FFF2-40B4-BE49-F238E27FC236}">
                    <a16:creationId xmlns:a16="http://schemas.microsoft.com/office/drawing/2014/main" id="{498F2E7C-5216-C847-8D27-4F10F9033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9129" name="Rectangle 32">
                <a:extLst>
                  <a:ext uri="{FF2B5EF4-FFF2-40B4-BE49-F238E27FC236}">
                    <a16:creationId xmlns:a16="http://schemas.microsoft.com/office/drawing/2014/main" id="{D5360F00-CD5D-C544-B4E5-C89B71B2C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89130" name="Rectangle 33">
                <a:extLst>
                  <a:ext uri="{FF2B5EF4-FFF2-40B4-BE49-F238E27FC236}">
                    <a16:creationId xmlns:a16="http://schemas.microsoft.com/office/drawing/2014/main" id="{838446C2-0971-D34C-8528-F89E90EEE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89131" name="Rectangle 34">
                <a:extLst>
                  <a:ext uri="{FF2B5EF4-FFF2-40B4-BE49-F238E27FC236}">
                    <a16:creationId xmlns:a16="http://schemas.microsoft.com/office/drawing/2014/main" id="{48952322-0832-3342-8D3D-C24A362E4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89109" name="Group 35">
              <a:extLst>
                <a:ext uri="{FF2B5EF4-FFF2-40B4-BE49-F238E27FC236}">
                  <a16:creationId xmlns:a16="http://schemas.microsoft.com/office/drawing/2014/main" id="{389C0CD7-1BBB-8F47-89D6-B97CD546F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7" y="1875"/>
              <a:ext cx="288" cy="1203"/>
              <a:chOff x="3984" y="1872"/>
              <a:chExt cx="288" cy="1200"/>
            </a:xfrm>
          </p:grpSpPr>
          <p:sp>
            <p:nvSpPr>
              <p:cNvPr id="89122" name="Rectangle 36">
                <a:extLst>
                  <a:ext uri="{FF2B5EF4-FFF2-40B4-BE49-F238E27FC236}">
                    <a16:creationId xmlns:a16="http://schemas.microsoft.com/office/drawing/2014/main" id="{8AB53116-6280-5F41-B4F7-1DE2E67DE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89123" name="Rectangle 37">
                <a:extLst>
                  <a:ext uri="{FF2B5EF4-FFF2-40B4-BE49-F238E27FC236}">
                    <a16:creationId xmlns:a16="http://schemas.microsoft.com/office/drawing/2014/main" id="{7D73E4DA-8CA5-F14F-911D-6C87BB403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89124" name="Rectangle 38">
                <a:extLst>
                  <a:ext uri="{FF2B5EF4-FFF2-40B4-BE49-F238E27FC236}">
                    <a16:creationId xmlns:a16="http://schemas.microsoft.com/office/drawing/2014/main" id="{6164C8A1-4DFB-5641-9382-A5E2F3BC4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9125" name="Rectangle 39">
                <a:extLst>
                  <a:ext uri="{FF2B5EF4-FFF2-40B4-BE49-F238E27FC236}">
                    <a16:creationId xmlns:a16="http://schemas.microsoft.com/office/drawing/2014/main" id="{2CA01DD6-E0C7-8C4B-834A-90D468C6E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89110" name="Group 40">
              <a:extLst>
                <a:ext uri="{FF2B5EF4-FFF2-40B4-BE49-F238E27FC236}">
                  <a16:creationId xmlns:a16="http://schemas.microsoft.com/office/drawing/2014/main" id="{A625F1A2-3CE9-4A4A-8985-0F2469E58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5" y="1875"/>
              <a:ext cx="288" cy="1203"/>
              <a:chOff x="4272" y="1872"/>
              <a:chExt cx="288" cy="1200"/>
            </a:xfrm>
          </p:grpSpPr>
          <p:sp>
            <p:nvSpPr>
              <p:cNvPr id="89118" name="Rectangle 41">
                <a:extLst>
                  <a:ext uri="{FF2B5EF4-FFF2-40B4-BE49-F238E27FC236}">
                    <a16:creationId xmlns:a16="http://schemas.microsoft.com/office/drawing/2014/main" id="{F1E99D29-FA18-4943-A2CC-C0B237FD1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9119" name="Rectangle 42">
                <a:extLst>
                  <a:ext uri="{FF2B5EF4-FFF2-40B4-BE49-F238E27FC236}">
                    <a16:creationId xmlns:a16="http://schemas.microsoft.com/office/drawing/2014/main" id="{21D9125E-56C1-A448-AE18-0A589C930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89120" name="Rectangle 43">
                <a:extLst>
                  <a:ext uri="{FF2B5EF4-FFF2-40B4-BE49-F238E27FC236}">
                    <a16:creationId xmlns:a16="http://schemas.microsoft.com/office/drawing/2014/main" id="{E5BC1EA9-5661-2E41-AD92-649AFCA2B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89121" name="Rectangle 44">
                <a:extLst>
                  <a:ext uri="{FF2B5EF4-FFF2-40B4-BE49-F238E27FC236}">
                    <a16:creationId xmlns:a16="http://schemas.microsoft.com/office/drawing/2014/main" id="{E41AB823-4D19-B647-AEBA-8D4F70AB9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89111" name="Group 45">
              <a:extLst>
                <a:ext uri="{FF2B5EF4-FFF2-40B4-BE49-F238E27FC236}">
                  <a16:creationId xmlns:a16="http://schemas.microsoft.com/office/drawing/2014/main" id="{3F1E6527-A88A-704A-A809-F7AED4A4B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" y="1875"/>
              <a:ext cx="289" cy="1203"/>
              <a:chOff x="4560" y="1872"/>
              <a:chExt cx="288" cy="1200"/>
            </a:xfrm>
          </p:grpSpPr>
          <p:sp>
            <p:nvSpPr>
              <p:cNvPr id="89115" name="Rectangle 46">
                <a:extLst>
                  <a:ext uri="{FF2B5EF4-FFF2-40B4-BE49-F238E27FC236}">
                    <a16:creationId xmlns:a16="http://schemas.microsoft.com/office/drawing/2014/main" id="{8A4E89A4-5F64-F148-8971-46BEEF62F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89116" name="Rectangle 47">
                <a:extLst>
                  <a:ext uri="{FF2B5EF4-FFF2-40B4-BE49-F238E27FC236}">
                    <a16:creationId xmlns:a16="http://schemas.microsoft.com/office/drawing/2014/main" id="{234273F2-E72D-5B41-B0F6-0B290EA01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89117" name="Rectangle 48">
                <a:extLst>
                  <a:ext uri="{FF2B5EF4-FFF2-40B4-BE49-F238E27FC236}">
                    <a16:creationId xmlns:a16="http://schemas.microsoft.com/office/drawing/2014/main" id="{97DFCAA5-DBAE-0249-9D38-D0B518F71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89112" name="Group 49">
              <a:extLst>
                <a:ext uri="{FF2B5EF4-FFF2-40B4-BE49-F238E27FC236}">
                  <a16:creationId xmlns:a16="http://schemas.microsoft.com/office/drawing/2014/main" id="{A6D9B08C-9E61-054A-AEE5-ECE2A497E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875"/>
              <a:ext cx="288" cy="1203"/>
              <a:chOff x="4848" y="1872"/>
              <a:chExt cx="288" cy="1200"/>
            </a:xfrm>
          </p:grpSpPr>
          <p:sp>
            <p:nvSpPr>
              <p:cNvPr id="89113" name="Rectangle 50">
                <a:extLst>
                  <a:ext uri="{FF2B5EF4-FFF2-40B4-BE49-F238E27FC236}">
                    <a16:creationId xmlns:a16="http://schemas.microsoft.com/office/drawing/2014/main" id="{73FC4C38-8B84-A949-86A4-D3B65C3A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89114" name="Rectangle 51">
                <a:extLst>
                  <a:ext uri="{FF2B5EF4-FFF2-40B4-BE49-F238E27FC236}">
                    <a16:creationId xmlns:a16="http://schemas.microsoft.com/office/drawing/2014/main" id="{DB21B8FF-D439-E44F-BA38-0A4A53119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1">
            <a:extLst>
              <a:ext uri="{FF2B5EF4-FFF2-40B4-BE49-F238E27FC236}">
                <a16:creationId xmlns:a16="http://schemas.microsoft.com/office/drawing/2014/main" id="{E03232C2-5902-A14F-92BD-80030DACE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4495800"/>
            <a:ext cx="458787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57" tIns="45781" rIns="91557" bIns="4578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Helvetica" pitchFamily="2" charset="0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91139" name="Slide Number Placeholder 5">
            <a:extLst>
              <a:ext uri="{FF2B5EF4-FFF2-40B4-BE49-F238E27FC236}">
                <a16:creationId xmlns:a16="http://schemas.microsoft.com/office/drawing/2014/main" id="{56091B77-5BBF-4440-8551-70AFA133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A5B855-30B8-EE47-B788-16AC75445E4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D414EA02-9D58-004F-A9C0-BB52C10E0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Exceptions in Pipeline Processor #4</a:t>
            </a:r>
          </a:p>
        </p:txBody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6F2D6C09-5AD3-3143-A7B9-317C6D126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05438"/>
            <a:ext cx="4876800" cy="1147762"/>
          </a:xfrm>
        </p:spPr>
        <p:txBody>
          <a:bodyPr/>
          <a:lstStyle/>
          <a:p>
            <a:pPr marL="385763" indent="-385763" defTabSz="912813">
              <a:lnSpc>
                <a:spcPct val="90000"/>
              </a:lnSpc>
            </a:pPr>
            <a:endParaRPr lang="en-US" altLang="zh-CN" sz="900">
              <a:ea typeface="宋体" panose="02010600030101010101" pitchFamily="2" charset="-122"/>
            </a:endParaRPr>
          </a:p>
          <a:p>
            <a:pPr marL="385763" indent="-385763" defTabSz="912813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Desired Behavior</a:t>
            </a:r>
          </a:p>
          <a:p>
            <a:pPr lvl="1" indent="-247650" defTabSz="912813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The fourth instruction should not have side effect</a:t>
            </a:r>
          </a:p>
        </p:txBody>
      </p:sp>
      <p:sp>
        <p:nvSpPr>
          <p:cNvPr id="91142" name="Text Box 4">
            <a:extLst>
              <a:ext uri="{FF2B5EF4-FFF2-40B4-BE49-F238E27FC236}">
                <a16:creationId xmlns:a16="http://schemas.microsoft.com/office/drawing/2014/main" id="{08E5147C-6EA4-274F-BCE3-499F560E2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534400" cy="1938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 demo-exc4.ys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0x000: irmovq $1,%rax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0x00a: xorq %rsp,%rsp # Set %rsp to 0 &amp; Set CC to 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0x00c: pushq %rax # attempt to write 0xfffffffffffffff8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0x00e: addq %rax,%rax #(Should not be executed)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          # Would set CC to 000</a:t>
            </a:r>
          </a:p>
        </p:txBody>
      </p:sp>
      <p:sp>
        <p:nvSpPr>
          <p:cNvPr id="28678" name="Text Box 20">
            <a:extLst>
              <a:ext uri="{FF2B5EF4-FFF2-40B4-BE49-F238E27FC236}">
                <a16:creationId xmlns:a16="http://schemas.microsoft.com/office/drawing/2014/main" id="{DDF3F4F6-C918-E348-AC9E-49151C763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5010150"/>
            <a:ext cx="1371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</a:rPr>
              <a:t>Exception detected</a:t>
            </a:r>
          </a:p>
        </p:txBody>
      </p:sp>
      <p:grpSp>
        <p:nvGrpSpPr>
          <p:cNvPr id="91144" name="Group 53">
            <a:extLst>
              <a:ext uri="{FF2B5EF4-FFF2-40B4-BE49-F238E27FC236}">
                <a16:creationId xmlns:a16="http://schemas.microsoft.com/office/drawing/2014/main" id="{097F49C3-FE15-194F-9063-E6C5EEB6143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1625"/>
            <a:ext cx="2595563" cy="1222375"/>
            <a:chOff x="336" y="2116"/>
            <a:chExt cx="1635" cy="770"/>
          </a:xfrm>
        </p:grpSpPr>
        <p:sp>
          <p:nvSpPr>
            <p:cNvPr id="91174" name="Rectangle 5">
              <a:extLst>
                <a:ext uri="{FF2B5EF4-FFF2-40B4-BE49-F238E27FC236}">
                  <a16:creationId xmlns:a16="http://schemas.microsoft.com/office/drawing/2014/main" id="{83AFC570-B7AA-D049-A336-9BD2D9277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16"/>
              <a:ext cx="1635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</a:rPr>
                <a:t>0x000:    irmovq $1, %rax</a:t>
              </a:r>
            </a:p>
          </p:txBody>
        </p:sp>
        <p:sp>
          <p:nvSpPr>
            <p:cNvPr id="91175" name="Rectangle 14">
              <a:extLst>
                <a:ext uri="{FF2B5EF4-FFF2-40B4-BE49-F238E27FC236}">
                  <a16:creationId xmlns:a16="http://schemas.microsoft.com/office/drawing/2014/main" id="{56F4D020-0078-C24D-ADAB-B4FCE139E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08"/>
              <a:ext cx="1635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</a:rPr>
                <a:t>0x00a:    xorq %rsp, %rsp</a:t>
              </a:r>
            </a:p>
          </p:txBody>
        </p:sp>
        <p:sp>
          <p:nvSpPr>
            <p:cNvPr id="91176" name="Rectangle 15">
              <a:extLst>
                <a:ext uri="{FF2B5EF4-FFF2-40B4-BE49-F238E27FC236}">
                  <a16:creationId xmlns:a16="http://schemas.microsoft.com/office/drawing/2014/main" id="{5E198AAA-E509-964E-8840-C3626E33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01"/>
              <a:ext cx="1635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</a:rPr>
                <a:t>0x00c:    pushq %rax</a:t>
              </a:r>
            </a:p>
          </p:txBody>
        </p:sp>
        <p:sp>
          <p:nvSpPr>
            <p:cNvPr id="91177" name="Rectangle 21">
              <a:extLst>
                <a:ext uri="{FF2B5EF4-FFF2-40B4-BE49-F238E27FC236}">
                  <a16:creationId xmlns:a16="http://schemas.microsoft.com/office/drawing/2014/main" id="{853A1925-1B2A-8F40-AA9F-7DD98180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93"/>
              <a:ext cx="1635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宋体" panose="02010600030101010101" pitchFamily="2" charset="-122"/>
                </a:rPr>
                <a:t>0x00b:    addq %rax,%rax</a:t>
              </a:r>
            </a:p>
          </p:txBody>
        </p:sp>
      </p:grpSp>
      <p:grpSp>
        <p:nvGrpSpPr>
          <p:cNvPr id="91145" name="Group 52">
            <a:extLst>
              <a:ext uri="{FF2B5EF4-FFF2-40B4-BE49-F238E27FC236}">
                <a16:creationId xmlns:a16="http://schemas.microsoft.com/office/drawing/2014/main" id="{5747FC6F-DEF6-3642-A38B-38746FE96BD3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805238"/>
            <a:ext cx="2746375" cy="1606550"/>
            <a:chOff x="2925" y="1875"/>
            <a:chExt cx="1730" cy="1012"/>
          </a:xfrm>
        </p:grpSpPr>
        <p:sp>
          <p:nvSpPr>
            <p:cNvPr id="91149" name="Rectangle 6">
              <a:extLst>
                <a:ext uri="{FF2B5EF4-FFF2-40B4-BE49-F238E27FC236}">
                  <a16:creationId xmlns:a16="http://schemas.microsoft.com/office/drawing/2014/main" id="{AA55671B-7432-2744-A9E7-6055CED70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87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1150" name="Rectangle 7">
              <a:extLst>
                <a:ext uri="{FF2B5EF4-FFF2-40B4-BE49-F238E27FC236}">
                  <a16:creationId xmlns:a16="http://schemas.microsoft.com/office/drawing/2014/main" id="{3C2CDE04-B0E4-344B-8CA3-34F3718ED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87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1151" name="Rectangle 8">
              <a:extLst>
                <a:ext uri="{FF2B5EF4-FFF2-40B4-BE49-F238E27FC236}">
                  <a16:creationId xmlns:a16="http://schemas.microsoft.com/office/drawing/2014/main" id="{9934C054-39D0-8243-8CE7-AD78A2DA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1875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1152" name="Rectangle 9">
              <a:extLst>
                <a:ext uri="{FF2B5EF4-FFF2-40B4-BE49-F238E27FC236}">
                  <a16:creationId xmlns:a16="http://schemas.microsoft.com/office/drawing/2014/main" id="{4685980F-DFC6-DE4F-9BF2-9B43B69D7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1153" name="Rectangle 10">
              <a:extLst>
                <a:ext uri="{FF2B5EF4-FFF2-40B4-BE49-F238E27FC236}">
                  <a16:creationId xmlns:a16="http://schemas.microsoft.com/office/drawing/2014/main" id="{BB1B7C27-7AEB-FA4E-B07E-B83BA0DEA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1154" name="Rectangle 11">
              <a:extLst>
                <a:ext uri="{FF2B5EF4-FFF2-40B4-BE49-F238E27FC236}">
                  <a16:creationId xmlns:a16="http://schemas.microsoft.com/office/drawing/2014/main" id="{78F4A212-1687-014F-91C0-8DC67AF0D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2116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1155" name="Rectangle 12">
              <a:extLst>
                <a:ext uri="{FF2B5EF4-FFF2-40B4-BE49-F238E27FC236}">
                  <a16:creationId xmlns:a16="http://schemas.microsoft.com/office/drawing/2014/main" id="{6A070A0B-1209-E944-B6BD-063A91BA4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308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1156" name="Rectangle 13">
              <a:extLst>
                <a:ext uri="{FF2B5EF4-FFF2-40B4-BE49-F238E27FC236}">
                  <a16:creationId xmlns:a16="http://schemas.microsoft.com/office/drawing/2014/main" id="{96730D18-A5D8-FD49-8A66-0A1E5D18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230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1157" name="Rectangle 17">
              <a:extLst>
                <a:ext uri="{FF2B5EF4-FFF2-40B4-BE49-F238E27FC236}">
                  <a16:creationId xmlns:a16="http://schemas.microsoft.com/office/drawing/2014/main" id="{356EA721-79AF-FC44-8877-F5D498A76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2501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91158" name="Group 22">
              <a:extLst>
                <a:ext uri="{FF2B5EF4-FFF2-40B4-BE49-F238E27FC236}">
                  <a16:creationId xmlns:a16="http://schemas.microsoft.com/office/drawing/2014/main" id="{C6C5E986-E75F-0A4C-9FAA-8E2E733CD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0" y="1875"/>
              <a:ext cx="288" cy="1010"/>
              <a:chOff x="3408" y="1872"/>
              <a:chExt cx="288" cy="1008"/>
            </a:xfrm>
          </p:grpSpPr>
          <p:sp>
            <p:nvSpPr>
              <p:cNvPr id="91169" name="Rectangle 23">
                <a:extLst>
                  <a:ext uri="{FF2B5EF4-FFF2-40B4-BE49-F238E27FC236}">
                    <a16:creationId xmlns:a16="http://schemas.microsoft.com/office/drawing/2014/main" id="{BA558BA3-5320-734A-B1F5-8C901EB9F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91170" name="Rectangle 24">
                <a:extLst>
                  <a:ext uri="{FF2B5EF4-FFF2-40B4-BE49-F238E27FC236}">
                    <a16:creationId xmlns:a16="http://schemas.microsoft.com/office/drawing/2014/main" id="{BDD4D4BA-5F36-0D43-A029-B6D4393D1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91171" name="Rectangle 25">
                <a:extLst>
                  <a:ext uri="{FF2B5EF4-FFF2-40B4-BE49-F238E27FC236}">
                    <a16:creationId xmlns:a16="http://schemas.microsoft.com/office/drawing/2014/main" id="{963C060B-E41B-2444-B9C2-49C1F2332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91172" name="Rectangle 26">
                <a:extLst>
                  <a:ext uri="{FF2B5EF4-FFF2-40B4-BE49-F238E27FC236}">
                    <a16:creationId xmlns:a16="http://schemas.microsoft.com/office/drawing/2014/main" id="{B7DBBDA1-90F2-FD42-B1B3-16F7846B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91173" name="Rectangle 27">
                <a:extLst>
                  <a:ext uri="{FF2B5EF4-FFF2-40B4-BE49-F238E27FC236}">
                    <a16:creationId xmlns:a16="http://schemas.microsoft.com/office/drawing/2014/main" id="{6407AB29-CADD-DC40-862B-813614705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91159" name="Group 28">
              <a:extLst>
                <a:ext uri="{FF2B5EF4-FFF2-40B4-BE49-F238E27FC236}">
                  <a16:creationId xmlns:a16="http://schemas.microsoft.com/office/drawing/2014/main" id="{0E4983F9-8CD0-6F42-8228-9F35E2519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" y="1876"/>
              <a:ext cx="289" cy="1011"/>
              <a:chOff x="3696" y="1872"/>
              <a:chExt cx="288" cy="1008"/>
            </a:xfrm>
          </p:grpSpPr>
          <p:sp>
            <p:nvSpPr>
              <p:cNvPr id="91164" name="Rectangle 29">
                <a:extLst>
                  <a:ext uri="{FF2B5EF4-FFF2-40B4-BE49-F238E27FC236}">
                    <a16:creationId xmlns:a16="http://schemas.microsoft.com/office/drawing/2014/main" id="{279F1C10-650B-2640-B4D6-728651973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91165" name="Rectangle 30">
                <a:extLst>
                  <a:ext uri="{FF2B5EF4-FFF2-40B4-BE49-F238E27FC236}">
                    <a16:creationId xmlns:a16="http://schemas.microsoft.com/office/drawing/2014/main" id="{7A0B3482-AE67-7F47-B5FE-289806D20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91166" name="Rectangle 31">
                <a:extLst>
                  <a:ext uri="{FF2B5EF4-FFF2-40B4-BE49-F238E27FC236}">
                    <a16:creationId xmlns:a16="http://schemas.microsoft.com/office/drawing/2014/main" id="{CCA142FF-871F-EC45-ADC5-F58A0D1B0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91167" name="Rectangle 32">
                <a:extLst>
                  <a:ext uri="{FF2B5EF4-FFF2-40B4-BE49-F238E27FC236}">
                    <a16:creationId xmlns:a16="http://schemas.microsoft.com/office/drawing/2014/main" id="{6E0C1156-978D-8D4E-850E-F1E66E811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91168" name="Rectangle 34">
                <a:extLst>
                  <a:ext uri="{FF2B5EF4-FFF2-40B4-BE49-F238E27FC236}">
                    <a16:creationId xmlns:a16="http://schemas.microsoft.com/office/drawing/2014/main" id="{70AEF1BE-7390-D744-9E1D-15420CA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91160" name="Group 35">
              <a:extLst>
                <a:ext uri="{FF2B5EF4-FFF2-40B4-BE49-F238E27FC236}">
                  <a16:creationId xmlns:a16="http://schemas.microsoft.com/office/drawing/2014/main" id="{F2ADABF8-1AA9-1A4B-A0A9-71D23104F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7" y="1876"/>
              <a:ext cx="288" cy="1011"/>
              <a:chOff x="3984" y="1872"/>
              <a:chExt cx="288" cy="1008"/>
            </a:xfrm>
          </p:grpSpPr>
          <p:sp>
            <p:nvSpPr>
              <p:cNvPr id="91161" name="Rectangle 36">
                <a:extLst>
                  <a:ext uri="{FF2B5EF4-FFF2-40B4-BE49-F238E27FC236}">
                    <a16:creationId xmlns:a16="http://schemas.microsoft.com/office/drawing/2014/main" id="{08831146-4FEB-AF4A-9129-F458EEAC7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688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91162" name="Rectangle 38">
                <a:extLst>
                  <a:ext uri="{FF2B5EF4-FFF2-40B4-BE49-F238E27FC236}">
                    <a16:creationId xmlns:a16="http://schemas.microsoft.com/office/drawing/2014/main" id="{FBDCA39E-E44C-354C-BF00-71BEA1C35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496"/>
                <a:ext cx="288" cy="192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91163" name="Rectangle 39">
                <a:extLst>
                  <a:ext uri="{FF2B5EF4-FFF2-40B4-BE49-F238E27FC236}">
                    <a16:creationId xmlns:a16="http://schemas.microsoft.com/office/drawing/2014/main" id="{D47B088B-8FF1-F34E-8B27-7596F9704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</p:grpSp>
      <p:sp>
        <p:nvSpPr>
          <p:cNvPr id="91146" name="Line 19">
            <a:extLst>
              <a:ext uri="{FF2B5EF4-FFF2-40B4-BE49-F238E27FC236}">
                <a16:creationId xmlns:a16="http://schemas.microsoft.com/office/drawing/2014/main" id="{74C691F3-39DF-994A-9DE9-4BB9DCE82CC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892925" y="5448300"/>
            <a:ext cx="3063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8" name="Text Box 20">
            <a:extLst>
              <a:ext uri="{FF2B5EF4-FFF2-40B4-BE49-F238E27FC236}">
                <a16:creationId xmlns:a16="http://schemas.microsoft.com/office/drawing/2014/main" id="{75D92A96-A0DC-7E4E-A25A-3E2E1C793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657850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1" tIns="45781" rIns="45781" bIns="45781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latin typeface="Nanum Myeongjo" panose="02020603020101020101" pitchFamily="18" charset="-127"/>
              </a:rPr>
              <a:t>CC set</a:t>
            </a:r>
          </a:p>
        </p:txBody>
      </p:sp>
      <p:sp>
        <p:nvSpPr>
          <p:cNvPr id="91148" name="Freeform 1">
            <a:extLst>
              <a:ext uri="{FF2B5EF4-FFF2-40B4-BE49-F238E27FC236}">
                <a16:creationId xmlns:a16="http://schemas.microsoft.com/office/drawing/2014/main" id="{6E687F0A-D2F9-C748-B6CE-C827F74C5239}"/>
              </a:ext>
            </a:extLst>
          </p:cNvPr>
          <p:cNvSpPr>
            <a:spLocks/>
          </p:cNvSpPr>
          <p:nvPr/>
        </p:nvSpPr>
        <p:spPr bwMode="auto">
          <a:xfrm>
            <a:off x="7407275" y="4748213"/>
            <a:ext cx="612775" cy="403225"/>
          </a:xfrm>
          <a:custGeom>
            <a:avLst/>
            <a:gdLst>
              <a:gd name="T0" fmla="*/ 559735 w 612570"/>
              <a:gd name="T1" fmla="*/ 403813 h 403078"/>
              <a:gd name="T2" fmla="*/ 559735 w 612570"/>
              <a:gd name="T3" fmla="*/ 9393 h 403078"/>
              <a:gd name="T4" fmla="*/ 0 w 612570"/>
              <a:gd name="T5" fmla="*/ 162073 h 4030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2570" h="403078">
                <a:moveTo>
                  <a:pt x="558800" y="403078"/>
                </a:moveTo>
                <a:cubicBezTo>
                  <a:pt x="605366" y="226336"/>
                  <a:pt x="651933" y="49595"/>
                  <a:pt x="558800" y="9378"/>
                </a:cubicBezTo>
                <a:cubicBezTo>
                  <a:pt x="465667" y="-30839"/>
                  <a:pt x="232833" y="65469"/>
                  <a:pt x="0" y="1617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B603880-40BC-8047-BEBB-7D0C26822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Maintaining Exception Ordering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54BF47-3C6E-524F-985C-9D956AAF6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763000" cy="2562225"/>
          </a:xfrm>
        </p:spPr>
        <p:txBody>
          <a:bodyPr/>
          <a:lstStyle/>
          <a:p>
            <a:pPr marL="385763" indent="-385763" defTabSz="912813">
              <a:defRPr/>
            </a:pPr>
            <a:r>
              <a:rPr lang="en-US" altLang="zh-CN" sz="2000" dirty="0">
                <a:ea typeface="宋体" pitchFamily="2" charset="-122"/>
              </a:rPr>
              <a:t>Add exception status field to pipeline registers</a:t>
            </a:r>
          </a:p>
          <a:p>
            <a:pPr marL="385763" indent="-385763" defTabSz="912813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Fetch</a:t>
            </a:r>
            <a:r>
              <a:rPr lang="en-US" altLang="zh-CN" sz="2000" dirty="0">
                <a:ea typeface="宋体" pitchFamily="2" charset="-122"/>
              </a:rPr>
              <a:t> stage sets to either “AOK”, “ADR” (when bad fetch address), “HTL” (halt instruction) or “INS” (illegal instruction)</a:t>
            </a:r>
          </a:p>
          <a:p>
            <a:pPr marL="385763" indent="-385763" defTabSz="912813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Decode</a:t>
            </a:r>
            <a:r>
              <a:rPr lang="en-US" altLang="zh-CN" sz="2000" dirty="0">
                <a:ea typeface="宋体" pitchFamily="2" charset="-122"/>
              </a:rPr>
              <a:t> &amp;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Execute</a:t>
            </a:r>
            <a:r>
              <a:rPr lang="en-US" altLang="zh-CN" sz="2000" dirty="0">
                <a:ea typeface="宋体" pitchFamily="2" charset="-122"/>
              </a:rPr>
              <a:t> pass values through</a:t>
            </a:r>
          </a:p>
          <a:p>
            <a:pPr marL="385763" indent="-385763" defTabSz="912813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Memory</a:t>
            </a:r>
            <a:r>
              <a:rPr lang="en-US" altLang="zh-CN" sz="2000" dirty="0">
                <a:ea typeface="宋体" pitchFamily="2" charset="-122"/>
              </a:rPr>
              <a:t> either passes through or sets to “ADR”</a:t>
            </a:r>
          </a:p>
          <a:p>
            <a:pPr marL="385763" indent="-385763" defTabSz="912813">
              <a:defRPr/>
            </a:pPr>
            <a:r>
              <a:rPr lang="en-US" altLang="zh-CN" sz="2000" dirty="0">
                <a:ea typeface="宋体" pitchFamily="2" charset="-122"/>
              </a:rPr>
              <a:t>Exception triggered only when instruction hits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Write-back</a:t>
            </a:r>
          </a:p>
        </p:txBody>
      </p:sp>
      <p:grpSp>
        <p:nvGrpSpPr>
          <p:cNvPr id="93188" name="Group 46">
            <a:extLst>
              <a:ext uri="{FF2B5EF4-FFF2-40B4-BE49-F238E27FC236}">
                <a16:creationId xmlns:a16="http://schemas.microsoft.com/office/drawing/2014/main" id="{3EE44484-24F7-CD42-A0A6-191A0E10276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3038"/>
            <a:ext cx="8153400" cy="2519362"/>
            <a:chOff x="288" y="912"/>
            <a:chExt cx="5136" cy="1587"/>
          </a:xfrm>
        </p:grpSpPr>
        <p:grpSp>
          <p:nvGrpSpPr>
            <p:cNvPr id="93189" name="Group 4">
              <a:extLst>
                <a:ext uri="{FF2B5EF4-FFF2-40B4-BE49-F238E27FC236}">
                  <a16:creationId xmlns:a16="http://schemas.microsoft.com/office/drawing/2014/main" id="{38D7D650-1BDF-A248-893A-F804A7B33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259"/>
              <a:ext cx="5136" cy="240"/>
              <a:chOff x="672" y="2112"/>
              <a:chExt cx="4464" cy="240"/>
            </a:xfrm>
          </p:grpSpPr>
          <p:sp>
            <p:nvSpPr>
              <p:cNvPr id="93224" name="Rectangle 5">
                <a:extLst>
                  <a:ext uri="{FF2B5EF4-FFF2-40B4-BE49-F238E27FC236}">
                    <a16:creationId xmlns:a16="http://schemas.microsoft.com/office/drawing/2014/main" id="{8084C5DF-E33B-5F49-8CAD-F2B69FC4E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112"/>
                <a:ext cx="4464" cy="240"/>
              </a:xfrm>
              <a:prstGeom prst="rect">
                <a:avLst/>
              </a:prstGeom>
              <a:solidFill>
                <a:srgbClr val="4D4D4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57" tIns="45781" rIns="91557" bIns="4578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latin typeface="Helvetica" pitchFamily="2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93225" name="Rectangle 6">
                <a:extLst>
                  <a:ext uri="{FF2B5EF4-FFF2-40B4-BE49-F238E27FC236}">
                    <a16:creationId xmlns:a16="http://schemas.microsoft.com/office/drawing/2014/main" id="{C2B3AB9A-770F-2544-B55F-A45207614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11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48" tIns="45776" rIns="91548" bIns="45776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Helvetica" pitchFamily="2" charset="0"/>
                    <a:ea typeface="宋体" panose="02010600030101010101" pitchFamily="2" charset="-122"/>
                  </a:rPr>
                  <a:t>predPC</a:t>
                </a:r>
              </a:p>
            </p:txBody>
          </p:sp>
        </p:grpSp>
        <p:sp>
          <p:nvSpPr>
            <p:cNvPr id="93190" name="Rectangle 8">
              <a:extLst>
                <a:ext uri="{FF2B5EF4-FFF2-40B4-BE49-F238E27FC236}">
                  <a16:creationId xmlns:a16="http://schemas.microsoft.com/office/drawing/2014/main" id="{9AE288C2-139B-794A-8F13-46F1B45F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12"/>
              <a:ext cx="5136" cy="241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93191" name="Rectangle 9">
              <a:extLst>
                <a:ext uri="{FF2B5EF4-FFF2-40B4-BE49-F238E27FC236}">
                  <a16:creationId xmlns:a16="http://schemas.microsoft.com/office/drawing/2014/main" id="{74CF5DE1-E111-3C4C-BF2A-A375430B3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12"/>
              <a:ext cx="432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 b="0">
                  <a:latin typeface="Helvetica" pitchFamily="2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icode</a:t>
              </a:r>
            </a:p>
          </p:txBody>
        </p:sp>
        <p:sp>
          <p:nvSpPr>
            <p:cNvPr id="93192" name="Rectangle 10">
              <a:extLst>
                <a:ext uri="{FF2B5EF4-FFF2-40B4-BE49-F238E27FC236}">
                  <a16:creationId xmlns:a16="http://schemas.microsoft.com/office/drawing/2014/main" id="{4149C9F4-687F-0541-80DD-322F29E83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912"/>
              <a:ext cx="663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valE</a:t>
              </a:r>
            </a:p>
          </p:txBody>
        </p:sp>
        <p:sp>
          <p:nvSpPr>
            <p:cNvPr id="93193" name="Rectangle 11">
              <a:extLst>
                <a:ext uri="{FF2B5EF4-FFF2-40B4-BE49-F238E27FC236}">
                  <a16:creationId xmlns:a16="http://schemas.microsoft.com/office/drawing/2014/main" id="{7C7B05A5-6D72-5043-B4E1-8B40062C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912"/>
              <a:ext cx="662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valM</a:t>
              </a:r>
            </a:p>
          </p:txBody>
        </p:sp>
        <p:sp>
          <p:nvSpPr>
            <p:cNvPr id="93194" name="Rectangle 12">
              <a:extLst>
                <a:ext uri="{FF2B5EF4-FFF2-40B4-BE49-F238E27FC236}">
                  <a16:creationId xmlns:a16="http://schemas.microsoft.com/office/drawing/2014/main" id="{CAAD95CC-B6E0-8146-80F8-5B747BAA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912"/>
              <a:ext cx="331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dstE</a:t>
              </a:r>
            </a:p>
          </p:txBody>
        </p:sp>
        <p:sp>
          <p:nvSpPr>
            <p:cNvPr id="93195" name="Rectangle 13">
              <a:extLst>
                <a:ext uri="{FF2B5EF4-FFF2-40B4-BE49-F238E27FC236}">
                  <a16:creationId xmlns:a16="http://schemas.microsoft.com/office/drawing/2014/main" id="{6A969013-4323-854E-8C9E-4A1399143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912"/>
              <a:ext cx="331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dstM</a:t>
              </a:r>
            </a:p>
          </p:txBody>
        </p:sp>
        <p:sp>
          <p:nvSpPr>
            <p:cNvPr id="93196" name="Rectangle 14">
              <a:extLst>
                <a:ext uri="{FF2B5EF4-FFF2-40B4-BE49-F238E27FC236}">
                  <a16:creationId xmlns:a16="http://schemas.microsoft.com/office/drawing/2014/main" id="{06922664-A3E1-CC46-A132-93DCB6C35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912"/>
              <a:ext cx="331" cy="24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stat</a:t>
              </a:r>
            </a:p>
          </p:txBody>
        </p:sp>
        <p:sp>
          <p:nvSpPr>
            <p:cNvPr id="93197" name="Rectangle 16">
              <a:extLst>
                <a:ext uri="{FF2B5EF4-FFF2-40B4-BE49-F238E27FC236}">
                  <a16:creationId xmlns:a16="http://schemas.microsoft.com/office/drawing/2014/main" id="{D579F91D-F971-6F40-B362-A1B22486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49"/>
              <a:ext cx="5136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93198" name="Rectangle 17">
              <a:extLst>
                <a:ext uri="{FF2B5EF4-FFF2-40B4-BE49-F238E27FC236}">
                  <a16:creationId xmlns:a16="http://schemas.microsoft.com/office/drawing/2014/main" id="{3EFD0D14-0E99-3742-AC37-542E5BD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249"/>
              <a:ext cx="33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Cnd</a:t>
              </a:r>
            </a:p>
          </p:txBody>
        </p:sp>
        <p:sp>
          <p:nvSpPr>
            <p:cNvPr id="93199" name="Rectangle 19">
              <a:extLst>
                <a:ext uri="{FF2B5EF4-FFF2-40B4-BE49-F238E27FC236}">
                  <a16:creationId xmlns:a16="http://schemas.microsoft.com/office/drawing/2014/main" id="{863980E8-1292-5147-9781-E79E97829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1249"/>
              <a:ext cx="663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valE</a:t>
              </a:r>
            </a:p>
          </p:txBody>
        </p:sp>
        <p:sp>
          <p:nvSpPr>
            <p:cNvPr id="93200" name="Rectangle 20">
              <a:extLst>
                <a:ext uri="{FF2B5EF4-FFF2-40B4-BE49-F238E27FC236}">
                  <a16:creationId xmlns:a16="http://schemas.microsoft.com/office/drawing/2014/main" id="{E6F854DB-3DA6-C94C-B7EF-76F881C86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249"/>
              <a:ext cx="66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valA</a:t>
              </a:r>
            </a:p>
          </p:txBody>
        </p:sp>
        <p:sp>
          <p:nvSpPr>
            <p:cNvPr id="93201" name="Rectangle 21">
              <a:extLst>
                <a:ext uri="{FF2B5EF4-FFF2-40B4-BE49-F238E27FC236}">
                  <a16:creationId xmlns:a16="http://schemas.microsoft.com/office/drawing/2014/main" id="{5234FA54-8AC2-014C-BD78-F911F4AA8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249"/>
              <a:ext cx="33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dstE</a:t>
              </a:r>
            </a:p>
          </p:txBody>
        </p:sp>
        <p:sp>
          <p:nvSpPr>
            <p:cNvPr id="93202" name="Rectangle 22">
              <a:extLst>
                <a:ext uri="{FF2B5EF4-FFF2-40B4-BE49-F238E27FC236}">
                  <a16:creationId xmlns:a16="http://schemas.microsoft.com/office/drawing/2014/main" id="{BAD8CCA0-0A2F-EC41-A079-FC14FE880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1249"/>
              <a:ext cx="33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dstM</a:t>
              </a:r>
            </a:p>
          </p:txBody>
        </p:sp>
        <p:sp>
          <p:nvSpPr>
            <p:cNvPr id="93203" name="Rectangle 23">
              <a:extLst>
                <a:ext uri="{FF2B5EF4-FFF2-40B4-BE49-F238E27FC236}">
                  <a16:creationId xmlns:a16="http://schemas.microsoft.com/office/drawing/2014/main" id="{7B33DDB5-FBA9-E844-8410-08D1435A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249"/>
              <a:ext cx="331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stat</a:t>
              </a:r>
            </a:p>
          </p:txBody>
        </p:sp>
        <p:sp>
          <p:nvSpPr>
            <p:cNvPr id="93204" name="Rectangle 25">
              <a:extLst>
                <a:ext uri="{FF2B5EF4-FFF2-40B4-BE49-F238E27FC236}">
                  <a16:creationId xmlns:a16="http://schemas.microsoft.com/office/drawing/2014/main" id="{FA2A47C9-F884-1C40-A507-001B15F7E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86"/>
              <a:ext cx="5136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3205" name="Rectangle 26">
              <a:extLst>
                <a:ext uri="{FF2B5EF4-FFF2-40B4-BE49-F238E27FC236}">
                  <a16:creationId xmlns:a16="http://schemas.microsoft.com/office/drawing/2014/main" id="{0FACD3A1-CAEC-234C-AD05-7E3FE82B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1586"/>
              <a:ext cx="4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icode</a:t>
              </a:r>
            </a:p>
          </p:txBody>
        </p:sp>
        <p:sp>
          <p:nvSpPr>
            <p:cNvPr id="93206" name="Rectangle 27">
              <a:extLst>
                <a:ext uri="{FF2B5EF4-FFF2-40B4-BE49-F238E27FC236}">
                  <a16:creationId xmlns:a16="http://schemas.microsoft.com/office/drawing/2014/main" id="{F3513C8A-A803-2746-ACD2-C18CBC8C3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1586"/>
              <a:ext cx="33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ifun</a:t>
              </a:r>
            </a:p>
          </p:txBody>
        </p:sp>
        <p:sp>
          <p:nvSpPr>
            <p:cNvPr id="93207" name="Rectangle 28">
              <a:extLst>
                <a:ext uri="{FF2B5EF4-FFF2-40B4-BE49-F238E27FC236}">
                  <a16:creationId xmlns:a16="http://schemas.microsoft.com/office/drawing/2014/main" id="{9951B1D3-BDEB-8047-B792-D544F7BD7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1586"/>
              <a:ext cx="663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valC</a:t>
              </a:r>
            </a:p>
          </p:txBody>
        </p:sp>
        <p:sp>
          <p:nvSpPr>
            <p:cNvPr id="93208" name="Rectangle 29">
              <a:extLst>
                <a:ext uri="{FF2B5EF4-FFF2-40B4-BE49-F238E27FC236}">
                  <a16:creationId xmlns:a16="http://schemas.microsoft.com/office/drawing/2014/main" id="{3638D96F-7176-8C45-AFDE-2FE76C465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1586"/>
              <a:ext cx="663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valA</a:t>
              </a:r>
            </a:p>
          </p:txBody>
        </p:sp>
        <p:sp>
          <p:nvSpPr>
            <p:cNvPr id="93209" name="Rectangle 30">
              <a:extLst>
                <a:ext uri="{FF2B5EF4-FFF2-40B4-BE49-F238E27FC236}">
                  <a16:creationId xmlns:a16="http://schemas.microsoft.com/office/drawing/2014/main" id="{1438C9B9-E145-1749-885C-EF5F1CF91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586"/>
              <a:ext cx="663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valB</a:t>
              </a:r>
            </a:p>
          </p:txBody>
        </p:sp>
        <p:sp>
          <p:nvSpPr>
            <p:cNvPr id="93210" name="Rectangle 31">
              <a:extLst>
                <a:ext uri="{FF2B5EF4-FFF2-40B4-BE49-F238E27FC236}">
                  <a16:creationId xmlns:a16="http://schemas.microsoft.com/office/drawing/2014/main" id="{1A5F6F51-D7D8-A64B-AB36-8C9709F46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586"/>
              <a:ext cx="33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dstE</a:t>
              </a:r>
            </a:p>
          </p:txBody>
        </p:sp>
        <p:sp>
          <p:nvSpPr>
            <p:cNvPr id="93211" name="Rectangle 32">
              <a:extLst>
                <a:ext uri="{FF2B5EF4-FFF2-40B4-BE49-F238E27FC236}">
                  <a16:creationId xmlns:a16="http://schemas.microsoft.com/office/drawing/2014/main" id="{C21368AC-1A19-354E-B0E3-C12B79B3A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1586"/>
              <a:ext cx="33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dstM</a:t>
              </a:r>
            </a:p>
          </p:txBody>
        </p:sp>
        <p:sp>
          <p:nvSpPr>
            <p:cNvPr id="93212" name="Rectangle 33">
              <a:extLst>
                <a:ext uri="{FF2B5EF4-FFF2-40B4-BE49-F238E27FC236}">
                  <a16:creationId xmlns:a16="http://schemas.microsoft.com/office/drawing/2014/main" id="{53FB7B41-18EF-B640-8B8C-89D43D4F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1586"/>
              <a:ext cx="3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srcA</a:t>
              </a:r>
            </a:p>
          </p:txBody>
        </p:sp>
        <p:sp>
          <p:nvSpPr>
            <p:cNvPr id="93213" name="Rectangle 34">
              <a:extLst>
                <a:ext uri="{FF2B5EF4-FFF2-40B4-BE49-F238E27FC236}">
                  <a16:creationId xmlns:a16="http://schemas.microsoft.com/office/drawing/2014/main" id="{AFE8DAB0-11DD-8E46-9241-6863C059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3" y="1586"/>
              <a:ext cx="331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srcB</a:t>
              </a:r>
            </a:p>
          </p:txBody>
        </p:sp>
        <p:sp>
          <p:nvSpPr>
            <p:cNvPr id="93214" name="Rectangle 35">
              <a:extLst>
                <a:ext uri="{FF2B5EF4-FFF2-40B4-BE49-F238E27FC236}">
                  <a16:creationId xmlns:a16="http://schemas.microsoft.com/office/drawing/2014/main" id="{DCBDDE61-839E-9443-98BA-CC1D1D5BC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586"/>
              <a:ext cx="331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stat</a:t>
              </a:r>
            </a:p>
          </p:txBody>
        </p:sp>
        <p:sp>
          <p:nvSpPr>
            <p:cNvPr id="93215" name="Rectangle 37">
              <a:extLst>
                <a:ext uri="{FF2B5EF4-FFF2-40B4-BE49-F238E27FC236}">
                  <a16:creationId xmlns:a16="http://schemas.microsoft.com/office/drawing/2014/main" id="{FAA5FDD7-475F-7E4F-B755-A4B87081C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22"/>
              <a:ext cx="5136" cy="241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57" tIns="45781" rIns="91557" bIns="4578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3216" name="Rectangle 38">
              <a:extLst>
                <a:ext uri="{FF2B5EF4-FFF2-40B4-BE49-F238E27FC236}">
                  <a16:creationId xmlns:a16="http://schemas.microsoft.com/office/drawing/2014/main" id="{47D0B573-B3EE-1546-B29D-B123D4D8F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1922"/>
              <a:ext cx="331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93217" name="Rectangle 39">
              <a:extLst>
                <a:ext uri="{FF2B5EF4-FFF2-40B4-BE49-F238E27FC236}">
                  <a16:creationId xmlns:a16="http://schemas.microsoft.com/office/drawing/2014/main" id="{54E1C0A5-62A1-D64B-A39C-778D867BC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1922"/>
              <a:ext cx="663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valC</a:t>
              </a:r>
            </a:p>
          </p:txBody>
        </p:sp>
        <p:sp>
          <p:nvSpPr>
            <p:cNvPr id="93218" name="Rectangle 40">
              <a:extLst>
                <a:ext uri="{FF2B5EF4-FFF2-40B4-BE49-F238E27FC236}">
                  <a16:creationId xmlns:a16="http://schemas.microsoft.com/office/drawing/2014/main" id="{E3843987-D765-1147-9BD9-43EFA4BDC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922"/>
              <a:ext cx="663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valP</a:t>
              </a:r>
            </a:p>
          </p:txBody>
        </p:sp>
        <p:sp>
          <p:nvSpPr>
            <p:cNvPr id="93219" name="Rectangle 41">
              <a:extLst>
                <a:ext uri="{FF2B5EF4-FFF2-40B4-BE49-F238E27FC236}">
                  <a16:creationId xmlns:a16="http://schemas.microsoft.com/office/drawing/2014/main" id="{F4BDF116-6B64-094B-94D7-63187065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1922"/>
              <a:ext cx="420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icode</a:t>
              </a:r>
            </a:p>
          </p:txBody>
        </p:sp>
        <p:sp>
          <p:nvSpPr>
            <p:cNvPr id="93220" name="Rectangle 42">
              <a:extLst>
                <a:ext uri="{FF2B5EF4-FFF2-40B4-BE49-F238E27FC236}">
                  <a16:creationId xmlns:a16="http://schemas.microsoft.com/office/drawing/2014/main" id="{6B2C62F2-379E-BC47-867B-80AF1CC40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1922"/>
              <a:ext cx="331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ifun</a:t>
              </a:r>
            </a:p>
          </p:txBody>
        </p:sp>
        <p:sp>
          <p:nvSpPr>
            <p:cNvPr id="93221" name="Rectangle 43">
              <a:extLst>
                <a:ext uri="{FF2B5EF4-FFF2-40B4-BE49-F238E27FC236}">
                  <a16:creationId xmlns:a16="http://schemas.microsoft.com/office/drawing/2014/main" id="{02086D23-86A8-3341-9348-C1D6C57B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1922"/>
              <a:ext cx="332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rA</a:t>
              </a:r>
            </a:p>
          </p:txBody>
        </p:sp>
        <p:sp>
          <p:nvSpPr>
            <p:cNvPr id="93222" name="Rectangle 44">
              <a:extLst>
                <a:ext uri="{FF2B5EF4-FFF2-40B4-BE49-F238E27FC236}">
                  <a16:creationId xmlns:a16="http://schemas.microsoft.com/office/drawing/2014/main" id="{6312AEBF-4869-0A4D-9D0A-0D9C9A291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922"/>
              <a:ext cx="331" cy="24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stat</a:t>
              </a:r>
            </a:p>
          </p:txBody>
        </p:sp>
        <p:sp>
          <p:nvSpPr>
            <p:cNvPr id="93223" name="Rectangle 18">
              <a:extLst>
                <a:ext uri="{FF2B5EF4-FFF2-40B4-BE49-F238E27FC236}">
                  <a16:creationId xmlns:a16="http://schemas.microsoft.com/office/drawing/2014/main" id="{9861CE5E-2939-CF45-8D50-DF96C041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1249"/>
              <a:ext cx="420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48" tIns="45776" rIns="91548" bIns="45776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 b="0">
                  <a:latin typeface="Helvetica" pitchFamily="2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0">
                  <a:latin typeface="Helvetica" pitchFamily="2" charset="0"/>
                  <a:ea typeface="宋体" panose="02010600030101010101" pitchFamily="2" charset="-122"/>
                </a:rPr>
                <a:t>icode</a:t>
              </a:r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57E97A7-78BA-0843-8576-CFDE66BE3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Avoiding Side Effects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F6EE5BE-F4CB-BE44-9AC1-E597C4C45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Presence of Exception Should Disable State Update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Invalid instructions are converted to pipeline bubbles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Except have stat indicating exception status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Data memory will not write to invalid address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Prevent invalid update of condition codes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Detect exception in memory stage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Disable condition code setting in execute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Must happen in same clock cycle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6649FDD-FB5D-6A4B-A492-DD8B7F530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Avoiding Side Effects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DACB793-2261-9A44-8A93-0FCB89272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Presence of Exception Should Disable State Update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Handling exception in final stages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When detect exception in memory stage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Start injecting bubbles into memory stage on next cycle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When detect exception in write-back stage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Stall excepting 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Included in HCL code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>
            <a:extLst>
              <a:ext uri="{FF2B5EF4-FFF2-40B4-BE49-F238E27FC236}">
                <a16:creationId xmlns:a16="http://schemas.microsoft.com/office/drawing/2014/main" id="{A5133D08-93D5-5F4A-AD03-94255A42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0CDC01-C5F7-4C4C-BB1B-CAA83E900AA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0C8A0B0-A245-8D4C-BD4D-1692E2E1F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 of Exception Handling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A6D632D-138D-5E49-BC4A-8DAF9F6D8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763" indent="-385763" defTabSz="912813"/>
            <a:r>
              <a:rPr lang="en-US" altLang="zh-CN" dirty="0">
                <a:ea typeface="宋体" panose="02010600030101010101" pitchFamily="2" charset="-122"/>
              </a:rPr>
              <a:t>Calling Exception Handler</a:t>
            </a:r>
          </a:p>
          <a:p>
            <a:pPr lvl="1" indent="-247650" defTabSz="912813"/>
            <a:r>
              <a:rPr lang="en-US" altLang="zh-CN" dirty="0">
                <a:ea typeface="宋体" panose="02010600030101010101" pitchFamily="2" charset="-122"/>
              </a:rPr>
              <a:t>Push PC onto stack</a:t>
            </a:r>
          </a:p>
          <a:p>
            <a:pPr marL="1144588" lvl="2" indent="-238125" defTabSz="912813"/>
            <a:r>
              <a:rPr lang="en-US" altLang="zh-CN" dirty="0">
                <a:ea typeface="宋体" panose="02010600030101010101" pitchFamily="2" charset="-122"/>
              </a:rPr>
              <a:t>Either PC of faulting instruction or of next instruction</a:t>
            </a:r>
          </a:p>
          <a:p>
            <a:pPr marL="1144588" lvl="2" indent="-238125" defTabSz="912813"/>
            <a:r>
              <a:rPr lang="en-US" altLang="zh-CN" dirty="0">
                <a:ea typeface="宋体" panose="02010600030101010101" pitchFamily="2" charset="-122"/>
              </a:rPr>
              <a:t>Usually pass through pipeline along with exception status</a:t>
            </a:r>
          </a:p>
          <a:p>
            <a:pPr lvl="1" indent="-247650" defTabSz="912813"/>
            <a:r>
              <a:rPr lang="en-US" altLang="zh-CN" dirty="0">
                <a:ea typeface="宋体" panose="02010600030101010101" pitchFamily="2" charset="-122"/>
              </a:rPr>
              <a:t>Jump to handler address</a:t>
            </a:r>
          </a:p>
          <a:p>
            <a:pPr marL="1144588" lvl="2" indent="-238125" defTabSz="912813"/>
            <a:r>
              <a:rPr lang="en-US" altLang="zh-CN" dirty="0">
                <a:ea typeface="宋体" panose="02010600030101010101" pitchFamily="2" charset="-122"/>
              </a:rPr>
              <a:t>Usually fixed address</a:t>
            </a:r>
          </a:p>
          <a:p>
            <a:pPr marL="1144588" lvl="2" indent="-238125" defTabSz="912813"/>
            <a:r>
              <a:rPr lang="en-US" altLang="zh-CN" dirty="0">
                <a:ea typeface="宋体" panose="02010600030101010101" pitchFamily="2" charset="-122"/>
              </a:rPr>
              <a:t>Defined as part of ISA</a:t>
            </a:r>
          </a:p>
          <a:p>
            <a:pPr marL="385763" indent="-385763" defTabSz="912813"/>
            <a:r>
              <a:rPr lang="en-US" altLang="zh-CN">
                <a:ea typeface="宋体" panose="02010600030101010101" pitchFamily="2" charset="-122"/>
              </a:rPr>
              <a:t>Implementation</a:t>
            </a:r>
          </a:p>
          <a:p>
            <a:pPr lvl="1" indent="-247650" defTabSz="912813"/>
            <a:r>
              <a:rPr lang="en-US" altLang="zh-CN" dirty="0">
                <a:ea typeface="宋体" panose="02010600030101010101" pitchFamily="2" charset="-122"/>
              </a:rPr>
              <a:t>Haven’t tried it yet!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81">
            <a:extLst>
              <a:ext uri="{FF2B5EF4-FFF2-40B4-BE49-F238E27FC236}">
                <a16:creationId xmlns:a16="http://schemas.microsoft.com/office/drawing/2014/main" id="{AC6FC508-4BD8-7241-A0F2-CE95937F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892550"/>
            <a:ext cx="2028825" cy="8794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465368E-8DD1-994C-B827-D0CBC0045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Dependencies: 3 Nop’s</a:t>
            </a:r>
          </a:p>
        </p:txBody>
      </p:sp>
      <p:sp>
        <p:nvSpPr>
          <p:cNvPr id="13316" name="Line 168">
            <a:extLst>
              <a:ext uri="{FF2B5EF4-FFF2-40B4-BE49-F238E27FC236}">
                <a16:creationId xmlns:a16="http://schemas.microsoft.com/office/drawing/2014/main" id="{93D49C57-AEFC-A94D-9C79-020A7AEADB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6550" y="2824163"/>
            <a:ext cx="1571625" cy="1068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317" name="Line 169">
            <a:extLst>
              <a:ext uri="{FF2B5EF4-FFF2-40B4-BE49-F238E27FC236}">
                <a16:creationId xmlns:a16="http://schemas.microsoft.com/office/drawing/2014/main" id="{842848F4-0CF6-F941-A3EC-72CB176DC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2824163"/>
            <a:ext cx="1588" cy="267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318" name="Rectangle 209">
            <a:extLst>
              <a:ext uri="{FF2B5EF4-FFF2-40B4-BE49-F238E27FC236}">
                <a16:creationId xmlns:a16="http://schemas.microsoft.com/office/drawing/2014/main" id="{658643BB-90DC-0A4A-9EF8-6CB576051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345113"/>
            <a:ext cx="2809875" cy="1120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19" name="Rectangle 210">
            <a:extLst>
              <a:ext uri="{FF2B5EF4-FFF2-40B4-BE49-F238E27FC236}">
                <a16:creationId xmlns:a16="http://schemas.microsoft.com/office/drawing/2014/main" id="{817722F3-EC7D-7C4D-98D2-D91F4739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73688"/>
            <a:ext cx="110648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320" name="Rectangle 211">
            <a:extLst>
              <a:ext uri="{FF2B5EF4-FFF2-40B4-BE49-F238E27FC236}">
                <a16:creationId xmlns:a16="http://schemas.microsoft.com/office/drawing/2014/main" id="{C3597E3C-C83E-5A43-8070-19330CB7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715000"/>
            <a:ext cx="2809875" cy="7508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]=10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val←R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]=3</a:t>
            </a:r>
          </a:p>
        </p:txBody>
      </p:sp>
      <p:sp>
        <p:nvSpPr>
          <p:cNvPr id="13321" name="Rectangle 174">
            <a:extLst>
              <a:ext uri="{FF2B5EF4-FFF2-40B4-BE49-F238E27FC236}">
                <a16:creationId xmlns:a16="http://schemas.microsoft.com/office/drawing/2014/main" id="{F109451E-CE7A-B144-A3FF-0EC1A738A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64050"/>
            <a:ext cx="1909763" cy="3079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22" name="Rectangle 182">
            <a:extLst>
              <a:ext uri="{FF2B5EF4-FFF2-40B4-BE49-F238E27FC236}">
                <a16:creationId xmlns:a16="http://schemas.microsoft.com/office/drawing/2014/main" id="{DE35D090-CE68-6B45-A029-BA12268ED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2088"/>
            <a:ext cx="184308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Back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323" name="Rectangle 183">
            <a:extLst>
              <a:ext uri="{FF2B5EF4-FFF2-40B4-BE49-F238E27FC236}">
                <a16:creationId xmlns:a16="http://schemas.microsoft.com/office/drawing/2014/main" id="{9325CD53-3F57-1C4A-B208-A4DFD481B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4379913"/>
            <a:ext cx="2028825" cy="3921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24" name="Rectangle 184">
            <a:extLst>
              <a:ext uri="{FF2B5EF4-FFF2-40B4-BE49-F238E27FC236}">
                <a16:creationId xmlns:a16="http://schemas.microsoft.com/office/drawing/2014/main" id="{697C09CF-F3E5-AA49-A34B-54D06317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092" y="4419600"/>
            <a:ext cx="167032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R[%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6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←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325" name="Rectangle 230">
            <a:extLst>
              <a:ext uri="{FF2B5EF4-FFF2-40B4-BE49-F238E27FC236}">
                <a16:creationId xmlns:a16="http://schemas.microsoft.com/office/drawing/2014/main" id="{660DF0DC-9230-8441-827F-5AF447EB6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09963"/>
            <a:ext cx="1757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26" name="Rectangle 231">
            <a:extLst>
              <a:ext uri="{FF2B5EF4-FFF2-40B4-BE49-F238E27FC236}">
                <a16:creationId xmlns:a16="http://schemas.microsoft.com/office/drawing/2014/main" id="{FD36FC01-A20B-044E-9520-B2F561CC1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57588"/>
            <a:ext cx="101758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6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3327" name="Rectangle 4">
            <a:extLst>
              <a:ext uri="{FF2B5EF4-FFF2-40B4-BE49-F238E27FC236}">
                <a16:creationId xmlns:a16="http://schemas.microsoft.com/office/drawing/2014/main" id="{45D8B5D3-B81F-2049-BE72-86F66B02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1966913"/>
            <a:ext cx="2593975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28" name="Rectangle 228">
            <a:extLst>
              <a:ext uri="{FF2B5EF4-FFF2-40B4-BE49-F238E27FC236}">
                <a16:creationId xmlns:a16="http://schemas.microsoft.com/office/drawing/2014/main" id="{60947C13-73FF-6C43-9BFA-C4878005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1662113"/>
            <a:ext cx="2593975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13329" name="Group 264">
            <a:extLst>
              <a:ext uri="{FF2B5EF4-FFF2-40B4-BE49-F238E27FC236}">
                <a16:creationId xmlns:a16="http://schemas.microsoft.com/office/drawing/2014/main" id="{0FEB8F15-CFAF-2342-8D25-3DE02A3723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"/>
            <a:ext cx="5037138" cy="2587625"/>
            <a:chOff x="2452" y="529"/>
            <a:chExt cx="3173" cy="1630"/>
          </a:xfrm>
        </p:grpSpPr>
        <p:sp>
          <p:nvSpPr>
            <p:cNvPr id="13333" name="Rectangle 9">
              <a:extLst>
                <a:ext uri="{FF2B5EF4-FFF2-40B4-BE49-F238E27FC236}">
                  <a16:creationId xmlns:a16="http://schemas.microsoft.com/office/drawing/2014/main" id="{03DAF415-92FE-F94A-ACC8-B41E8AED4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52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34" name="Rectangle 10">
              <a:extLst>
                <a:ext uri="{FF2B5EF4-FFF2-40B4-BE49-F238E27FC236}">
                  <a16:creationId xmlns:a16="http://schemas.microsoft.com/office/drawing/2014/main" id="{91B24175-80AD-0647-A636-94AC6A847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573"/>
              <a:ext cx="1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35" name="Rectangle 11">
              <a:extLst>
                <a:ext uri="{FF2B5EF4-FFF2-40B4-BE49-F238E27FC236}">
                  <a16:creationId xmlns:a16="http://schemas.microsoft.com/office/drawing/2014/main" id="{1A830FC8-FEBA-9540-A805-EC85A277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52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36" name="Rectangle 12">
              <a:extLst>
                <a:ext uri="{FF2B5EF4-FFF2-40B4-BE49-F238E27FC236}">
                  <a16:creationId xmlns:a16="http://schemas.microsoft.com/office/drawing/2014/main" id="{4DF6B516-25B2-9B42-AACA-178061D0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573"/>
              <a:ext cx="1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37" name="Rectangle 13">
              <a:extLst>
                <a:ext uri="{FF2B5EF4-FFF2-40B4-BE49-F238E27FC236}">
                  <a16:creationId xmlns:a16="http://schemas.microsoft.com/office/drawing/2014/main" id="{DE64749C-C4F0-6B40-B85A-FBDD5F804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529"/>
              <a:ext cx="28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38" name="Rectangle 14">
              <a:extLst>
                <a:ext uri="{FF2B5EF4-FFF2-40B4-BE49-F238E27FC236}">
                  <a16:creationId xmlns:a16="http://schemas.microsoft.com/office/drawing/2014/main" id="{0187F474-E4CF-C349-9311-4B7AE34F4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573"/>
              <a:ext cx="1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39" name="Rectangle 15">
              <a:extLst>
                <a:ext uri="{FF2B5EF4-FFF2-40B4-BE49-F238E27FC236}">
                  <a16:creationId xmlns:a16="http://schemas.microsoft.com/office/drawing/2014/main" id="{FE2935D0-A90D-CF4A-8DDA-BD1255B2E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52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40" name="Rectangle 16">
              <a:extLst>
                <a:ext uri="{FF2B5EF4-FFF2-40B4-BE49-F238E27FC236}">
                  <a16:creationId xmlns:a16="http://schemas.microsoft.com/office/drawing/2014/main" id="{23255FBB-1304-0C4D-A76A-94A9B2209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573"/>
              <a:ext cx="1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41" name="Rectangle 17">
              <a:extLst>
                <a:ext uri="{FF2B5EF4-FFF2-40B4-BE49-F238E27FC236}">
                  <a16:creationId xmlns:a16="http://schemas.microsoft.com/office/drawing/2014/main" id="{4AAA0031-EF81-F346-8B8F-B531FD411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529"/>
              <a:ext cx="28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42" name="Rectangle 18">
              <a:extLst>
                <a:ext uri="{FF2B5EF4-FFF2-40B4-BE49-F238E27FC236}">
                  <a16:creationId xmlns:a16="http://schemas.microsoft.com/office/drawing/2014/main" id="{65D698D5-4D2F-F042-9B92-76025270D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573"/>
              <a:ext cx="1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5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43" name="Rectangle 19">
              <a:extLst>
                <a:ext uri="{FF2B5EF4-FFF2-40B4-BE49-F238E27FC236}">
                  <a16:creationId xmlns:a16="http://schemas.microsoft.com/office/drawing/2014/main" id="{45414E6D-0840-AB4C-956E-8B65FAA17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52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44" name="Rectangle 20">
              <a:extLst>
                <a:ext uri="{FF2B5EF4-FFF2-40B4-BE49-F238E27FC236}">
                  <a16:creationId xmlns:a16="http://schemas.microsoft.com/office/drawing/2014/main" id="{7522AFD4-BB1F-6244-8704-5D2F84D2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573"/>
              <a:ext cx="1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6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45" name="Rectangle 21">
              <a:extLst>
                <a:ext uri="{FF2B5EF4-FFF2-40B4-BE49-F238E27FC236}">
                  <a16:creationId xmlns:a16="http://schemas.microsoft.com/office/drawing/2014/main" id="{7CDE3FC8-118C-BE42-B11D-2A0083E94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52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46" name="Rectangle 22">
              <a:extLst>
                <a:ext uri="{FF2B5EF4-FFF2-40B4-BE49-F238E27FC236}">
                  <a16:creationId xmlns:a16="http://schemas.microsoft.com/office/drawing/2014/main" id="{94C9DFBF-D714-694D-B561-33DE275A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573"/>
              <a:ext cx="1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7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47" name="Rectangle 23">
              <a:extLst>
                <a:ext uri="{FF2B5EF4-FFF2-40B4-BE49-F238E27FC236}">
                  <a16:creationId xmlns:a16="http://schemas.microsoft.com/office/drawing/2014/main" id="{B0E05772-90E5-CF45-9586-19350B9AA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529"/>
              <a:ext cx="28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48" name="Rectangle 24">
              <a:extLst>
                <a:ext uri="{FF2B5EF4-FFF2-40B4-BE49-F238E27FC236}">
                  <a16:creationId xmlns:a16="http://schemas.microsoft.com/office/drawing/2014/main" id="{461F434A-90FE-E643-97C4-A1A05B478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573"/>
              <a:ext cx="1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8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49" name="Rectangle 25">
              <a:extLst>
                <a:ext uri="{FF2B5EF4-FFF2-40B4-BE49-F238E27FC236}">
                  <a16:creationId xmlns:a16="http://schemas.microsoft.com/office/drawing/2014/main" id="{3B8658A9-42B0-D449-8194-DC6D09F1E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52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50" name="Rectangle 26">
              <a:extLst>
                <a:ext uri="{FF2B5EF4-FFF2-40B4-BE49-F238E27FC236}">
                  <a16:creationId xmlns:a16="http://schemas.microsoft.com/office/drawing/2014/main" id="{40D21F98-8E8C-274A-892E-0142A8DAE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573"/>
              <a:ext cx="1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9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51" name="Rectangle 27">
              <a:extLst>
                <a:ext uri="{FF2B5EF4-FFF2-40B4-BE49-F238E27FC236}">
                  <a16:creationId xmlns:a16="http://schemas.microsoft.com/office/drawing/2014/main" id="{AB2466AE-9F52-5446-8EFF-832DAADDB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52" name="Rectangle 28">
              <a:extLst>
                <a:ext uri="{FF2B5EF4-FFF2-40B4-BE49-F238E27FC236}">
                  <a16:creationId xmlns:a16="http://schemas.microsoft.com/office/drawing/2014/main" id="{97C742A9-73F9-0D43-82FE-D943FBB04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798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53" name="Rectangle 29">
              <a:extLst>
                <a:ext uri="{FF2B5EF4-FFF2-40B4-BE49-F238E27FC236}">
                  <a16:creationId xmlns:a16="http://schemas.microsoft.com/office/drawing/2014/main" id="{D39C6667-0ADF-9F4C-9315-4B1907F3F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54" name="Rectangle 30">
              <a:extLst>
                <a:ext uri="{FF2B5EF4-FFF2-40B4-BE49-F238E27FC236}">
                  <a16:creationId xmlns:a16="http://schemas.microsoft.com/office/drawing/2014/main" id="{10564CDC-AB03-6748-A736-A36603F79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798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55" name="Rectangle 31">
              <a:extLst>
                <a:ext uri="{FF2B5EF4-FFF2-40B4-BE49-F238E27FC236}">
                  <a16:creationId xmlns:a16="http://schemas.microsoft.com/office/drawing/2014/main" id="{5FE95C94-994F-244D-B0B4-F70099D9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769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56" name="Rectangle 32">
              <a:extLst>
                <a:ext uri="{FF2B5EF4-FFF2-40B4-BE49-F238E27FC236}">
                  <a16:creationId xmlns:a16="http://schemas.microsoft.com/office/drawing/2014/main" id="{0FC64AB7-C02A-6D42-BE06-0A208360D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7" y="798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57" name="Rectangle 33">
              <a:extLst>
                <a:ext uri="{FF2B5EF4-FFF2-40B4-BE49-F238E27FC236}">
                  <a16:creationId xmlns:a16="http://schemas.microsoft.com/office/drawing/2014/main" id="{8496FAFB-4B21-804D-8EBA-F83286B46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58" name="Rectangle 34">
              <a:extLst>
                <a:ext uri="{FF2B5EF4-FFF2-40B4-BE49-F238E27FC236}">
                  <a16:creationId xmlns:a16="http://schemas.microsoft.com/office/drawing/2014/main" id="{8A8FC17B-05CA-C241-97A5-58E7A5EF6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798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59" name="Rectangle 35">
              <a:extLst>
                <a:ext uri="{FF2B5EF4-FFF2-40B4-BE49-F238E27FC236}">
                  <a16:creationId xmlns:a16="http://schemas.microsoft.com/office/drawing/2014/main" id="{B85DB9C8-90E1-2D40-85E3-0FA83528E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769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60" name="Rectangle 36">
              <a:extLst>
                <a:ext uri="{FF2B5EF4-FFF2-40B4-BE49-F238E27FC236}">
                  <a16:creationId xmlns:a16="http://schemas.microsoft.com/office/drawing/2014/main" id="{883073D6-7166-B247-A5CC-BB50F02B8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798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61" name="Rectangle 37">
              <a:extLst>
                <a:ext uri="{FF2B5EF4-FFF2-40B4-BE49-F238E27FC236}">
                  <a16:creationId xmlns:a16="http://schemas.microsoft.com/office/drawing/2014/main" id="{5ECC5F2C-4CE0-A64E-B2DC-BD7A59B18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62" name="Rectangle 38">
              <a:extLst>
                <a:ext uri="{FF2B5EF4-FFF2-40B4-BE49-F238E27FC236}">
                  <a16:creationId xmlns:a16="http://schemas.microsoft.com/office/drawing/2014/main" id="{D656719F-F515-454F-8864-1F6C0F02D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798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63" name="Rectangle 39">
              <a:extLst>
                <a:ext uri="{FF2B5EF4-FFF2-40B4-BE49-F238E27FC236}">
                  <a16:creationId xmlns:a16="http://schemas.microsoft.com/office/drawing/2014/main" id="{1C8A9D07-0912-FA48-B7E7-8AFB0C82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64" name="Rectangle 40">
              <a:extLst>
                <a:ext uri="{FF2B5EF4-FFF2-40B4-BE49-F238E27FC236}">
                  <a16:creationId xmlns:a16="http://schemas.microsoft.com/office/drawing/2014/main" id="{2300DC87-1496-3342-8D84-474652E8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798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65" name="Rectangle 41">
              <a:extLst>
                <a:ext uri="{FF2B5EF4-FFF2-40B4-BE49-F238E27FC236}">
                  <a16:creationId xmlns:a16="http://schemas.microsoft.com/office/drawing/2014/main" id="{B070A3DD-8164-F545-B991-57C9F5E3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769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66" name="Rectangle 42">
              <a:extLst>
                <a:ext uri="{FF2B5EF4-FFF2-40B4-BE49-F238E27FC236}">
                  <a16:creationId xmlns:a16="http://schemas.microsoft.com/office/drawing/2014/main" id="{8095F539-67A9-1946-B4DD-65B52AD7E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7" y="798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67" name="Rectangle 43">
              <a:extLst>
                <a:ext uri="{FF2B5EF4-FFF2-40B4-BE49-F238E27FC236}">
                  <a16:creationId xmlns:a16="http://schemas.microsoft.com/office/drawing/2014/main" id="{BC36AA17-FB28-954E-9D70-8AA0A8369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68" name="Rectangle 44">
              <a:extLst>
                <a:ext uri="{FF2B5EF4-FFF2-40B4-BE49-F238E27FC236}">
                  <a16:creationId xmlns:a16="http://schemas.microsoft.com/office/drawing/2014/main" id="{EBA14F08-ED67-DB47-BF1A-87C016D44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798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69" name="Rectangle 45">
              <a:extLst>
                <a:ext uri="{FF2B5EF4-FFF2-40B4-BE49-F238E27FC236}">
                  <a16:creationId xmlns:a16="http://schemas.microsoft.com/office/drawing/2014/main" id="{8B16840E-6A8F-3F4E-8567-539386498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769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70" name="Rectangle 46">
              <a:extLst>
                <a:ext uri="{FF2B5EF4-FFF2-40B4-BE49-F238E27FC236}">
                  <a16:creationId xmlns:a16="http://schemas.microsoft.com/office/drawing/2014/main" id="{6D921958-72DA-2246-BAAD-ECCFB333B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798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71" name="Rectangle 52">
              <a:extLst>
                <a:ext uri="{FF2B5EF4-FFF2-40B4-BE49-F238E27FC236}">
                  <a16:creationId xmlns:a16="http://schemas.microsoft.com/office/drawing/2014/main" id="{0D6F819B-B9FF-3A46-8000-CB8E2BA20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96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72" name="Rectangle 53">
              <a:extLst>
                <a:ext uri="{FF2B5EF4-FFF2-40B4-BE49-F238E27FC236}">
                  <a16:creationId xmlns:a16="http://schemas.microsoft.com/office/drawing/2014/main" id="{7460AF46-C8C9-3247-A29A-EF7956C5E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990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73" name="Rectangle 54">
              <a:extLst>
                <a:ext uri="{FF2B5EF4-FFF2-40B4-BE49-F238E27FC236}">
                  <a16:creationId xmlns:a16="http://schemas.microsoft.com/office/drawing/2014/main" id="{912FC85A-C4FA-D241-AF5E-E32DEF30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962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74" name="Rectangle 55">
              <a:extLst>
                <a:ext uri="{FF2B5EF4-FFF2-40B4-BE49-F238E27FC236}">
                  <a16:creationId xmlns:a16="http://schemas.microsoft.com/office/drawing/2014/main" id="{2D6A0C2B-0352-7844-9F33-FBF4A8DF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990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75" name="Rectangle 56">
              <a:extLst>
                <a:ext uri="{FF2B5EF4-FFF2-40B4-BE49-F238E27FC236}">
                  <a16:creationId xmlns:a16="http://schemas.microsoft.com/office/drawing/2014/main" id="{B54E21CA-7801-0946-834F-0C66853A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96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76" name="Rectangle 57">
              <a:extLst>
                <a:ext uri="{FF2B5EF4-FFF2-40B4-BE49-F238E27FC236}">
                  <a16:creationId xmlns:a16="http://schemas.microsoft.com/office/drawing/2014/main" id="{B9E7AF85-2A70-B641-9A73-2B85DC5B5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990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77" name="Rectangle 58">
              <a:extLst>
                <a:ext uri="{FF2B5EF4-FFF2-40B4-BE49-F238E27FC236}">
                  <a16:creationId xmlns:a16="http://schemas.microsoft.com/office/drawing/2014/main" id="{A5B84D25-9C3C-CE4E-AEF8-B08D6F490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962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78" name="Rectangle 59">
              <a:extLst>
                <a:ext uri="{FF2B5EF4-FFF2-40B4-BE49-F238E27FC236}">
                  <a16:creationId xmlns:a16="http://schemas.microsoft.com/office/drawing/2014/main" id="{5014D60A-89B6-0842-89AF-386E29F99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990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79" name="Rectangle 60">
              <a:extLst>
                <a:ext uri="{FF2B5EF4-FFF2-40B4-BE49-F238E27FC236}">
                  <a16:creationId xmlns:a16="http://schemas.microsoft.com/office/drawing/2014/main" id="{6FD16920-74C6-A746-8A5A-43F75D817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962"/>
              <a:ext cx="289" cy="193"/>
            </a:xfrm>
            <a:prstGeom prst="rect">
              <a:avLst/>
            </a:prstGeom>
            <a:solidFill>
              <a:srgbClr val="BFBFB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80" name="Rectangle 61">
              <a:extLst>
                <a:ext uri="{FF2B5EF4-FFF2-40B4-BE49-F238E27FC236}">
                  <a16:creationId xmlns:a16="http://schemas.microsoft.com/office/drawing/2014/main" id="{8F4C853D-519B-7542-AD42-A4A06043D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990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81" name="Rectangle 62">
              <a:extLst>
                <a:ext uri="{FF2B5EF4-FFF2-40B4-BE49-F238E27FC236}">
                  <a16:creationId xmlns:a16="http://schemas.microsoft.com/office/drawing/2014/main" id="{6A84CC4E-7FEE-3C43-B5FE-1A6FDB72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96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82" name="Rectangle 63">
              <a:extLst>
                <a:ext uri="{FF2B5EF4-FFF2-40B4-BE49-F238E27FC236}">
                  <a16:creationId xmlns:a16="http://schemas.microsoft.com/office/drawing/2014/main" id="{3A1C2D04-8384-5F49-AC89-8E41D0610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990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83" name="Rectangle 64">
              <a:extLst>
                <a:ext uri="{FF2B5EF4-FFF2-40B4-BE49-F238E27FC236}">
                  <a16:creationId xmlns:a16="http://schemas.microsoft.com/office/drawing/2014/main" id="{98F0EE4F-AE37-5D41-B732-8AF9E4C80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962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84" name="Rectangle 65">
              <a:extLst>
                <a:ext uri="{FF2B5EF4-FFF2-40B4-BE49-F238E27FC236}">
                  <a16:creationId xmlns:a16="http://schemas.microsoft.com/office/drawing/2014/main" id="{4D2CA02F-44DF-8F49-8A79-077348D9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990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85" name="Rectangle 66">
              <a:extLst>
                <a:ext uri="{FF2B5EF4-FFF2-40B4-BE49-F238E27FC236}">
                  <a16:creationId xmlns:a16="http://schemas.microsoft.com/office/drawing/2014/main" id="{79CA8B3A-CEEB-E447-A755-6687A2A35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96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86" name="Rectangle 67">
              <a:extLst>
                <a:ext uri="{FF2B5EF4-FFF2-40B4-BE49-F238E27FC236}">
                  <a16:creationId xmlns:a16="http://schemas.microsoft.com/office/drawing/2014/main" id="{882D2402-9230-5141-9B22-0F59995B5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990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87" name="Rectangle 68">
              <a:extLst>
                <a:ext uri="{FF2B5EF4-FFF2-40B4-BE49-F238E27FC236}">
                  <a16:creationId xmlns:a16="http://schemas.microsoft.com/office/drawing/2014/main" id="{73459DD9-CB8B-A24C-BF4A-347599B3A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962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88" name="Rectangle 69">
              <a:extLst>
                <a:ext uri="{FF2B5EF4-FFF2-40B4-BE49-F238E27FC236}">
                  <a16:creationId xmlns:a16="http://schemas.microsoft.com/office/drawing/2014/main" id="{E00294C0-F22B-DF4E-A5D7-8EEE129E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990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89" name="Rectangle 71">
              <a:extLst>
                <a:ext uri="{FF2B5EF4-FFF2-40B4-BE49-F238E27FC236}">
                  <a16:creationId xmlns:a16="http://schemas.microsoft.com/office/drawing/2014/main" id="{EDAE9401-1C73-864B-A1E9-F51EA00D6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990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90" name="Rectangle 75">
              <a:extLst>
                <a:ext uri="{FF2B5EF4-FFF2-40B4-BE49-F238E27FC236}">
                  <a16:creationId xmlns:a16="http://schemas.microsoft.com/office/drawing/2014/main" id="{CB91587C-F74D-8448-9360-998199E69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1154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91" name="Rectangle 76">
              <a:extLst>
                <a:ext uri="{FF2B5EF4-FFF2-40B4-BE49-F238E27FC236}">
                  <a16:creationId xmlns:a16="http://schemas.microsoft.com/office/drawing/2014/main" id="{441CED1D-CE23-2F47-B1FF-46611A108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1182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92" name="Rectangle 77">
              <a:extLst>
                <a:ext uri="{FF2B5EF4-FFF2-40B4-BE49-F238E27FC236}">
                  <a16:creationId xmlns:a16="http://schemas.microsoft.com/office/drawing/2014/main" id="{EBAAD69E-719A-5643-90C9-F7A79ECAF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1154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93" name="Rectangle 78">
              <a:extLst>
                <a:ext uri="{FF2B5EF4-FFF2-40B4-BE49-F238E27FC236}">
                  <a16:creationId xmlns:a16="http://schemas.microsoft.com/office/drawing/2014/main" id="{85EDF08D-CF9B-8246-9C67-ABF8136B0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182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94" name="Rectangle 79">
              <a:extLst>
                <a:ext uri="{FF2B5EF4-FFF2-40B4-BE49-F238E27FC236}">
                  <a16:creationId xmlns:a16="http://schemas.microsoft.com/office/drawing/2014/main" id="{E8388CF5-E508-A64D-8022-7197026F6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154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95" name="Rectangle 80">
              <a:extLst>
                <a:ext uri="{FF2B5EF4-FFF2-40B4-BE49-F238E27FC236}">
                  <a16:creationId xmlns:a16="http://schemas.microsoft.com/office/drawing/2014/main" id="{3832DCAC-13E0-BE4C-9ADA-4C459CE96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1182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96" name="Rectangle 81">
              <a:extLst>
                <a:ext uri="{FF2B5EF4-FFF2-40B4-BE49-F238E27FC236}">
                  <a16:creationId xmlns:a16="http://schemas.microsoft.com/office/drawing/2014/main" id="{B7688EE5-F0D6-9B4C-9C8A-B1533D02F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154"/>
              <a:ext cx="289" cy="194"/>
            </a:xfrm>
            <a:prstGeom prst="rect">
              <a:avLst/>
            </a:prstGeom>
            <a:solidFill>
              <a:srgbClr val="BFBFB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97" name="Rectangle 82">
              <a:extLst>
                <a:ext uri="{FF2B5EF4-FFF2-40B4-BE49-F238E27FC236}">
                  <a16:creationId xmlns:a16="http://schemas.microsoft.com/office/drawing/2014/main" id="{96738162-D17E-9E40-9C31-2A7395E18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1182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98" name="Rectangle 83">
              <a:extLst>
                <a:ext uri="{FF2B5EF4-FFF2-40B4-BE49-F238E27FC236}">
                  <a16:creationId xmlns:a16="http://schemas.microsoft.com/office/drawing/2014/main" id="{ED66F1B8-ABCE-9346-B125-01B45D65B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154"/>
              <a:ext cx="289" cy="194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99" name="Rectangle 84">
              <a:extLst>
                <a:ext uri="{FF2B5EF4-FFF2-40B4-BE49-F238E27FC236}">
                  <a16:creationId xmlns:a16="http://schemas.microsoft.com/office/drawing/2014/main" id="{FA287653-567A-7541-B9AC-D8B5181C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182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00" name="Rectangle 85">
              <a:extLst>
                <a:ext uri="{FF2B5EF4-FFF2-40B4-BE49-F238E27FC236}">
                  <a16:creationId xmlns:a16="http://schemas.microsoft.com/office/drawing/2014/main" id="{5DDDA862-183A-FA47-BD58-81C06D0B2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1154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01" name="Rectangle 86">
              <a:extLst>
                <a:ext uri="{FF2B5EF4-FFF2-40B4-BE49-F238E27FC236}">
                  <a16:creationId xmlns:a16="http://schemas.microsoft.com/office/drawing/2014/main" id="{7692AB6A-F695-B04F-A478-706A2472C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1182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02" name="Rectangle 87">
              <a:extLst>
                <a:ext uri="{FF2B5EF4-FFF2-40B4-BE49-F238E27FC236}">
                  <a16:creationId xmlns:a16="http://schemas.microsoft.com/office/drawing/2014/main" id="{022FBE77-0AD1-9147-AD6F-FEE2F89E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1154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03" name="Rectangle 88">
              <a:extLst>
                <a:ext uri="{FF2B5EF4-FFF2-40B4-BE49-F238E27FC236}">
                  <a16:creationId xmlns:a16="http://schemas.microsoft.com/office/drawing/2014/main" id="{E07C7EB0-7087-CE4F-BA5A-010A26080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182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04" name="Rectangle 89">
              <a:extLst>
                <a:ext uri="{FF2B5EF4-FFF2-40B4-BE49-F238E27FC236}">
                  <a16:creationId xmlns:a16="http://schemas.microsoft.com/office/drawing/2014/main" id="{970CFCF2-9543-AE4F-9C87-3321C0683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154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05" name="Rectangle 90">
              <a:extLst>
                <a:ext uri="{FF2B5EF4-FFF2-40B4-BE49-F238E27FC236}">
                  <a16:creationId xmlns:a16="http://schemas.microsoft.com/office/drawing/2014/main" id="{6129433E-70D2-FB40-9AF7-D9D9126F8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1182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06" name="Rectangle 92">
              <a:extLst>
                <a:ext uri="{FF2B5EF4-FFF2-40B4-BE49-F238E27FC236}">
                  <a16:creationId xmlns:a16="http://schemas.microsoft.com/office/drawing/2014/main" id="{6E5518C5-B759-A944-ABAA-2169C3032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1182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07" name="Rectangle 93">
              <a:extLst>
                <a:ext uri="{FF2B5EF4-FFF2-40B4-BE49-F238E27FC236}">
                  <a16:creationId xmlns:a16="http://schemas.microsoft.com/office/drawing/2014/main" id="{C462F1B5-9FDF-8A42-8130-F92201CD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154"/>
              <a:ext cx="289" cy="194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08" name="Rectangle 94">
              <a:extLst>
                <a:ext uri="{FF2B5EF4-FFF2-40B4-BE49-F238E27FC236}">
                  <a16:creationId xmlns:a16="http://schemas.microsoft.com/office/drawing/2014/main" id="{18623A98-8613-A541-ACFE-926B1145D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182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09" name="Rectangle 98">
              <a:extLst>
                <a:ext uri="{FF2B5EF4-FFF2-40B4-BE49-F238E27FC236}">
                  <a16:creationId xmlns:a16="http://schemas.microsoft.com/office/drawing/2014/main" id="{D00301F6-BED9-4A46-B413-A4AF4191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13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10" name="Rectangle 99">
              <a:extLst>
                <a:ext uri="{FF2B5EF4-FFF2-40B4-BE49-F238E27FC236}">
                  <a16:creationId xmlns:a16="http://schemas.microsoft.com/office/drawing/2014/main" id="{FC2E6707-1FEF-7143-B99B-F12E941A8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75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11" name="Rectangle 100">
              <a:extLst>
                <a:ext uri="{FF2B5EF4-FFF2-40B4-BE49-F238E27FC236}">
                  <a16:creationId xmlns:a16="http://schemas.microsoft.com/office/drawing/2014/main" id="{24809E51-1435-1341-AEAB-A91F1E525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347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12" name="Rectangle 101">
              <a:extLst>
                <a:ext uri="{FF2B5EF4-FFF2-40B4-BE49-F238E27FC236}">
                  <a16:creationId xmlns:a16="http://schemas.microsoft.com/office/drawing/2014/main" id="{F1744D37-1EDA-8541-947F-2ECD3618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375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13" name="Rectangle 102">
              <a:extLst>
                <a:ext uri="{FF2B5EF4-FFF2-40B4-BE49-F238E27FC236}">
                  <a16:creationId xmlns:a16="http://schemas.microsoft.com/office/drawing/2014/main" id="{57D3DE34-C16D-CC45-B470-F7BDA6A5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347"/>
              <a:ext cx="289" cy="193"/>
            </a:xfrm>
            <a:prstGeom prst="rect">
              <a:avLst/>
            </a:prstGeom>
            <a:solidFill>
              <a:srgbClr val="BFBFB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14" name="Rectangle 103">
              <a:extLst>
                <a:ext uri="{FF2B5EF4-FFF2-40B4-BE49-F238E27FC236}">
                  <a16:creationId xmlns:a16="http://schemas.microsoft.com/office/drawing/2014/main" id="{742F0C01-F89F-2F41-ACAF-A460D101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375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15" name="Rectangle 104">
              <a:extLst>
                <a:ext uri="{FF2B5EF4-FFF2-40B4-BE49-F238E27FC236}">
                  <a16:creationId xmlns:a16="http://schemas.microsoft.com/office/drawing/2014/main" id="{7E858B4A-3438-B640-B1D7-508ABE832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16" name="Rectangle 105">
              <a:extLst>
                <a:ext uri="{FF2B5EF4-FFF2-40B4-BE49-F238E27FC236}">
                  <a16:creationId xmlns:a16="http://schemas.microsoft.com/office/drawing/2014/main" id="{7EEE1D46-EB8A-8B4E-8D10-2BDFC509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1375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17" name="Rectangle 106">
              <a:extLst>
                <a:ext uri="{FF2B5EF4-FFF2-40B4-BE49-F238E27FC236}">
                  <a16:creationId xmlns:a16="http://schemas.microsoft.com/office/drawing/2014/main" id="{62EEE03C-4C61-5C4E-B644-9EA921C73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347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18" name="Rectangle 107">
              <a:extLst>
                <a:ext uri="{FF2B5EF4-FFF2-40B4-BE49-F238E27FC236}">
                  <a16:creationId xmlns:a16="http://schemas.microsoft.com/office/drawing/2014/main" id="{E9359920-669F-FF45-B09C-40AB97F6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1375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19" name="Rectangle 108">
              <a:extLst>
                <a:ext uri="{FF2B5EF4-FFF2-40B4-BE49-F238E27FC236}">
                  <a16:creationId xmlns:a16="http://schemas.microsoft.com/office/drawing/2014/main" id="{EF9B2ABD-0E0F-6440-83D8-ECD0CEAC1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13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20" name="Rectangle 109">
              <a:extLst>
                <a:ext uri="{FF2B5EF4-FFF2-40B4-BE49-F238E27FC236}">
                  <a16:creationId xmlns:a16="http://schemas.microsoft.com/office/drawing/2014/main" id="{555B8C3D-1E98-074F-A600-9D440DC3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75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21" name="Rectangle 110">
              <a:extLst>
                <a:ext uri="{FF2B5EF4-FFF2-40B4-BE49-F238E27FC236}">
                  <a16:creationId xmlns:a16="http://schemas.microsoft.com/office/drawing/2014/main" id="{92277417-3DE9-1145-B453-F6CB11E3B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347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22" name="Rectangle 111">
              <a:extLst>
                <a:ext uri="{FF2B5EF4-FFF2-40B4-BE49-F238E27FC236}">
                  <a16:creationId xmlns:a16="http://schemas.microsoft.com/office/drawing/2014/main" id="{04D9F090-0694-3D4D-BE37-86D8FF5BD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1375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23" name="Rectangle 113">
              <a:extLst>
                <a:ext uri="{FF2B5EF4-FFF2-40B4-BE49-F238E27FC236}">
                  <a16:creationId xmlns:a16="http://schemas.microsoft.com/office/drawing/2014/main" id="{EE10CCE5-65D8-4F42-AD21-02E164A59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375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24" name="Rectangle 114">
              <a:extLst>
                <a:ext uri="{FF2B5EF4-FFF2-40B4-BE49-F238E27FC236}">
                  <a16:creationId xmlns:a16="http://schemas.microsoft.com/office/drawing/2014/main" id="{A09FAB7F-2CD4-0346-B8A3-D0E04311D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25" name="Rectangle 115">
              <a:extLst>
                <a:ext uri="{FF2B5EF4-FFF2-40B4-BE49-F238E27FC236}">
                  <a16:creationId xmlns:a16="http://schemas.microsoft.com/office/drawing/2014/main" id="{446E5009-63E2-094E-8C3D-A516E5E46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1375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26" name="Rectangle 116">
              <a:extLst>
                <a:ext uri="{FF2B5EF4-FFF2-40B4-BE49-F238E27FC236}">
                  <a16:creationId xmlns:a16="http://schemas.microsoft.com/office/drawing/2014/main" id="{BDBDF311-8A66-FA4A-9973-83863FF5A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347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27" name="Rectangle 117">
              <a:extLst>
                <a:ext uri="{FF2B5EF4-FFF2-40B4-BE49-F238E27FC236}">
                  <a16:creationId xmlns:a16="http://schemas.microsoft.com/office/drawing/2014/main" id="{6B1AA81F-FA34-4F46-B976-9DA1BE431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1375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28" name="Rectangle 121">
              <a:extLst>
                <a:ext uri="{FF2B5EF4-FFF2-40B4-BE49-F238E27FC236}">
                  <a16:creationId xmlns:a16="http://schemas.microsoft.com/office/drawing/2014/main" id="{82C043E2-87B0-B64C-995E-9AED0E267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539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29" name="Rectangle 122">
              <a:extLst>
                <a:ext uri="{FF2B5EF4-FFF2-40B4-BE49-F238E27FC236}">
                  <a16:creationId xmlns:a16="http://schemas.microsoft.com/office/drawing/2014/main" id="{2DD39078-BFE9-FB43-9064-0E3257EE3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567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30" name="Rectangle 123">
              <a:extLst>
                <a:ext uri="{FF2B5EF4-FFF2-40B4-BE49-F238E27FC236}">
                  <a16:creationId xmlns:a16="http://schemas.microsoft.com/office/drawing/2014/main" id="{E6E23133-0002-104E-8080-27F47E555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539"/>
              <a:ext cx="289" cy="193"/>
            </a:xfrm>
            <a:prstGeom prst="rect">
              <a:avLst/>
            </a:prstGeom>
            <a:solidFill>
              <a:srgbClr val="BFBFB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31" name="Rectangle 124">
              <a:extLst>
                <a:ext uri="{FF2B5EF4-FFF2-40B4-BE49-F238E27FC236}">
                  <a16:creationId xmlns:a16="http://schemas.microsoft.com/office/drawing/2014/main" id="{150CE1F0-9A57-7449-9945-E7EEF01FD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567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32" name="Rectangle 125">
              <a:extLst>
                <a:ext uri="{FF2B5EF4-FFF2-40B4-BE49-F238E27FC236}">
                  <a16:creationId xmlns:a16="http://schemas.microsoft.com/office/drawing/2014/main" id="{84A14BA2-AF2C-9A49-AD29-D3DF80822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5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33" name="Rectangle 126">
              <a:extLst>
                <a:ext uri="{FF2B5EF4-FFF2-40B4-BE49-F238E27FC236}">
                  <a16:creationId xmlns:a16="http://schemas.microsoft.com/office/drawing/2014/main" id="{35096E55-B7F4-6049-89BE-1991F10B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1567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34" name="Rectangle 127">
              <a:extLst>
                <a:ext uri="{FF2B5EF4-FFF2-40B4-BE49-F238E27FC236}">
                  <a16:creationId xmlns:a16="http://schemas.microsoft.com/office/drawing/2014/main" id="{5AB272B1-76CC-6745-A04C-43C39CA75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539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35" name="Rectangle 128">
              <a:extLst>
                <a:ext uri="{FF2B5EF4-FFF2-40B4-BE49-F238E27FC236}">
                  <a16:creationId xmlns:a16="http://schemas.microsoft.com/office/drawing/2014/main" id="{2C1DB4C4-93FA-1C45-9C3F-1B88D03B7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1567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36" name="Rectangle 129">
              <a:extLst>
                <a:ext uri="{FF2B5EF4-FFF2-40B4-BE49-F238E27FC236}">
                  <a16:creationId xmlns:a16="http://schemas.microsoft.com/office/drawing/2014/main" id="{0EDE0D85-CB8C-D544-93BB-212CAB9EB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15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37" name="Rectangle 130">
              <a:extLst>
                <a:ext uri="{FF2B5EF4-FFF2-40B4-BE49-F238E27FC236}">
                  <a16:creationId xmlns:a16="http://schemas.microsoft.com/office/drawing/2014/main" id="{151F0A04-B3CF-534E-AC03-E0562FEE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1567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38" name="Rectangle 131">
              <a:extLst>
                <a:ext uri="{FF2B5EF4-FFF2-40B4-BE49-F238E27FC236}">
                  <a16:creationId xmlns:a16="http://schemas.microsoft.com/office/drawing/2014/main" id="{5EF816D1-ACF3-A843-95FC-7D447E2E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539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39" name="Rectangle 132">
              <a:extLst>
                <a:ext uri="{FF2B5EF4-FFF2-40B4-BE49-F238E27FC236}">
                  <a16:creationId xmlns:a16="http://schemas.microsoft.com/office/drawing/2014/main" id="{83C93D4B-48AA-324A-AB6D-53A6B6495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567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40" name="Rectangle 134">
              <a:extLst>
                <a:ext uri="{FF2B5EF4-FFF2-40B4-BE49-F238E27FC236}">
                  <a16:creationId xmlns:a16="http://schemas.microsoft.com/office/drawing/2014/main" id="{7A136308-2CD6-C44E-B0A8-BBD37FD25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567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41" name="Rectangle 135">
              <a:extLst>
                <a:ext uri="{FF2B5EF4-FFF2-40B4-BE49-F238E27FC236}">
                  <a16:creationId xmlns:a16="http://schemas.microsoft.com/office/drawing/2014/main" id="{CC8F02CD-A0C1-B24F-A1AF-B61F1F343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5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42" name="Rectangle 136">
              <a:extLst>
                <a:ext uri="{FF2B5EF4-FFF2-40B4-BE49-F238E27FC236}">
                  <a16:creationId xmlns:a16="http://schemas.microsoft.com/office/drawing/2014/main" id="{F975A942-1FA6-EE43-8870-4509DC432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1567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43" name="Rectangle 137">
              <a:extLst>
                <a:ext uri="{FF2B5EF4-FFF2-40B4-BE49-F238E27FC236}">
                  <a16:creationId xmlns:a16="http://schemas.microsoft.com/office/drawing/2014/main" id="{B14B9C0F-C1D2-2543-B8E4-E3AD7B64B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539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44" name="Rectangle 138">
              <a:extLst>
                <a:ext uri="{FF2B5EF4-FFF2-40B4-BE49-F238E27FC236}">
                  <a16:creationId xmlns:a16="http://schemas.microsoft.com/office/drawing/2014/main" id="{DCCC5250-27A2-A04A-837D-4456BE18F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1567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45" name="Rectangle 139">
              <a:extLst>
                <a:ext uri="{FF2B5EF4-FFF2-40B4-BE49-F238E27FC236}">
                  <a16:creationId xmlns:a16="http://schemas.microsoft.com/office/drawing/2014/main" id="{10B48997-6122-D94A-A6F6-24EE563EA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15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46" name="Rectangle 140">
              <a:extLst>
                <a:ext uri="{FF2B5EF4-FFF2-40B4-BE49-F238E27FC236}">
                  <a16:creationId xmlns:a16="http://schemas.microsoft.com/office/drawing/2014/main" id="{1FA1492B-628D-7941-9E30-25C676C20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1567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47" name="Rectangle 148">
              <a:extLst>
                <a:ext uri="{FF2B5EF4-FFF2-40B4-BE49-F238E27FC236}">
                  <a16:creationId xmlns:a16="http://schemas.microsoft.com/office/drawing/2014/main" id="{6B7B5DFE-745E-6E4C-B503-79BBB224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731"/>
              <a:ext cx="289" cy="194"/>
            </a:xfrm>
            <a:prstGeom prst="rect">
              <a:avLst/>
            </a:prstGeom>
            <a:solidFill>
              <a:srgbClr val="BFBFB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48" name="Rectangle 149">
              <a:extLst>
                <a:ext uri="{FF2B5EF4-FFF2-40B4-BE49-F238E27FC236}">
                  <a16:creationId xmlns:a16="http://schemas.microsoft.com/office/drawing/2014/main" id="{AC334149-6357-6F49-AB23-971155254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759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49" name="Rectangle 150">
              <a:extLst>
                <a:ext uri="{FF2B5EF4-FFF2-40B4-BE49-F238E27FC236}">
                  <a16:creationId xmlns:a16="http://schemas.microsoft.com/office/drawing/2014/main" id="{8A3173D4-99FB-E645-8789-FF7FE8F89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731"/>
              <a:ext cx="289" cy="194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50" name="Rectangle 151">
              <a:extLst>
                <a:ext uri="{FF2B5EF4-FFF2-40B4-BE49-F238E27FC236}">
                  <a16:creationId xmlns:a16="http://schemas.microsoft.com/office/drawing/2014/main" id="{EBECDBCF-6526-2541-A163-E8C7DF262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1759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51" name="Rectangle 152">
              <a:extLst>
                <a:ext uri="{FF2B5EF4-FFF2-40B4-BE49-F238E27FC236}">
                  <a16:creationId xmlns:a16="http://schemas.microsoft.com/office/drawing/2014/main" id="{CB18DC1E-0209-1840-AE64-4CFB7F21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73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52" name="Rectangle 153">
              <a:extLst>
                <a:ext uri="{FF2B5EF4-FFF2-40B4-BE49-F238E27FC236}">
                  <a16:creationId xmlns:a16="http://schemas.microsoft.com/office/drawing/2014/main" id="{0D2335AF-8DCC-AE4B-950F-2F58FDCC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1759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53" name="Rectangle 154">
              <a:extLst>
                <a:ext uri="{FF2B5EF4-FFF2-40B4-BE49-F238E27FC236}">
                  <a16:creationId xmlns:a16="http://schemas.microsoft.com/office/drawing/2014/main" id="{2E6E568A-3E03-424B-BEE3-40214D656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173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54" name="Rectangle 155">
              <a:extLst>
                <a:ext uri="{FF2B5EF4-FFF2-40B4-BE49-F238E27FC236}">
                  <a16:creationId xmlns:a16="http://schemas.microsoft.com/office/drawing/2014/main" id="{DC92E7A9-FF98-B14A-9108-8DDE5388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1759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55" name="Rectangle 156">
              <a:extLst>
                <a:ext uri="{FF2B5EF4-FFF2-40B4-BE49-F238E27FC236}">
                  <a16:creationId xmlns:a16="http://schemas.microsoft.com/office/drawing/2014/main" id="{E8B75254-58A2-6146-975D-6C9B8890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173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56" name="Rectangle 157">
              <a:extLst>
                <a:ext uri="{FF2B5EF4-FFF2-40B4-BE49-F238E27FC236}">
                  <a16:creationId xmlns:a16="http://schemas.microsoft.com/office/drawing/2014/main" id="{13F444A8-FA8E-F442-9179-277E0478A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" y="1759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57" name="Rectangle 159">
              <a:extLst>
                <a:ext uri="{FF2B5EF4-FFF2-40B4-BE49-F238E27FC236}">
                  <a16:creationId xmlns:a16="http://schemas.microsoft.com/office/drawing/2014/main" id="{11A21B76-848A-014C-97E5-85403AD06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759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58" name="Rectangle 160">
              <a:extLst>
                <a:ext uri="{FF2B5EF4-FFF2-40B4-BE49-F238E27FC236}">
                  <a16:creationId xmlns:a16="http://schemas.microsoft.com/office/drawing/2014/main" id="{14C6112B-3872-2D49-9208-E4770EF43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731"/>
              <a:ext cx="289" cy="194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59" name="Rectangle 161">
              <a:extLst>
                <a:ext uri="{FF2B5EF4-FFF2-40B4-BE49-F238E27FC236}">
                  <a16:creationId xmlns:a16="http://schemas.microsoft.com/office/drawing/2014/main" id="{9A6D7259-8392-E148-A5D7-255F3C642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1759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60" name="Rectangle 162">
              <a:extLst>
                <a:ext uri="{FF2B5EF4-FFF2-40B4-BE49-F238E27FC236}">
                  <a16:creationId xmlns:a16="http://schemas.microsoft.com/office/drawing/2014/main" id="{1999F742-1AE0-854A-A8FA-F240C44AE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73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61" name="Rectangle 163">
              <a:extLst>
                <a:ext uri="{FF2B5EF4-FFF2-40B4-BE49-F238E27FC236}">
                  <a16:creationId xmlns:a16="http://schemas.microsoft.com/office/drawing/2014/main" id="{CB992994-3620-7D43-816F-3FA450F39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1759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62" name="Rectangle 164">
              <a:extLst>
                <a:ext uri="{FF2B5EF4-FFF2-40B4-BE49-F238E27FC236}">
                  <a16:creationId xmlns:a16="http://schemas.microsoft.com/office/drawing/2014/main" id="{25A4A426-6C14-B54F-91C5-92611432F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1731"/>
              <a:ext cx="289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63" name="Rectangle 165">
              <a:extLst>
                <a:ext uri="{FF2B5EF4-FFF2-40B4-BE49-F238E27FC236}">
                  <a16:creationId xmlns:a16="http://schemas.microsoft.com/office/drawing/2014/main" id="{3E65AAD1-9DAB-5940-A98D-E25F7C7C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1759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64" name="Rectangle 166">
              <a:extLst>
                <a:ext uri="{FF2B5EF4-FFF2-40B4-BE49-F238E27FC236}">
                  <a16:creationId xmlns:a16="http://schemas.microsoft.com/office/drawing/2014/main" id="{66C2A452-F931-034A-8050-EF647E17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1731"/>
              <a:ext cx="290" cy="19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65" name="Rectangle 167">
              <a:extLst>
                <a:ext uri="{FF2B5EF4-FFF2-40B4-BE49-F238E27FC236}">
                  <a16:creationId xmlns:a16="http://schemas.microsoft.com/office/drawing/2014/main" id="{0CA6C036-5F32-0D45-BE70-59550F3B3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" y="1759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66" name="Rectangle 170">
              <a:extLst>
                <a:ext uri="{FF2B5EF4-FFF2-40B4-BE49-F238E27FC236}">
                  <a16:creationId xmlns:a16="http://schemas.microsoft.com/office/drawing/2014/main" id="{76CEAB98-DEE3-2446-A38A-08B1F774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529"/>
              <a:ext cx="28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67" name="Rectangle 171">
              <a:extLst>
                <a:ext uri="{FF2B5EF4-FFF2-40B4-BE49-F238E27FC236}">
                  <a16:creationId xmlns:a16="http://schemas.microsoft.com/office/drawing/2014/main" id="{6B2B79AA-0787-5A48-B231-D17C656C0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573"/>
              <a:ext cx="21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10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68" name="Rectangle 232">
              <a:extLst>
                <a:ext uri="{FF2B5EF4-FFF2-40B4-BE49-F238E27FC236}">
                  <a16:creationId xmlns:a16="http://schemas.microsoft.com/office/drawing/2014/main" id="{3E36711A-80AB-E847-93BC-7D6407B7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6" y="529"/>
              <a:ext cx="28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69" name="Rectangle 233">
              <a:extLst>
                <a:ext uri="{FF2B5EF4-FFF2-40B4-BE49-F238E27FC236}">
                  <a16:creationId xmlns:a16="http://schemas.microsoft.com/office/drawing/2014/main" id="{6E0C2C13-58D9-7A42-9437-DA9BD8D9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573"/>
              <a:ext cx="21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11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70" name="Rectangle 237">
              <a:extLst>
                <a:ext uri="{FF2B5EF4-FFF2-40B4-BE49-F238E27FC236}">
                  <a16:creationId xmlns:a16="http://schemas.microsoft.com/office/drawing/2014/main" id="{774CD477-32EF-DE42-BD78-E2AC5315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92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71" name="Rectangle 238">
              <a:extLst>
                <a:ext uri="{FF2B5EF4-FFF2-40B4-BE49-F238E27FC236}">
                  <a16:creationId xmlns:a16="http://schemas.microsoft.com/office/drawing/2014/main" id="{98BA3E2B-12B4-394C-8B1B-9A6B3418B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1952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72" name="Rectangle 239">
              <a:extLst>
                <a:ext uri="{FF2B5EF4-FFF2-40B4-BE49-F238E27FC236}">
                  <a16:creationId xmlns:a16="http://schemas.microsoft.com/office/drawing/2014/main" id="{F329AE98-90A5-CF47-9465-6553AA649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92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73" name="Rectangle 240">
              <a:extLst>
                <a:ext uri="{FF2B5EF4-FFF2-40B4-BE49-F238E27FC236}">
                  <a16:creationId xmlns:a16="http://schemas.microsoft.com/office/drawing/2014/main" id="{D79C9103-3876-7144-8018-056333DB4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" y="1952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74" name="Rectangle 241">
              <a:extLst>
                <a:ext uri="{FF2B5EF4-FFF2-40B4-BE49-F238E27FC236}">
                  <a16:creationId xmlns:a16="http://schemas.microsoft.com/office/drawing/2014/main" id="{0F5168EE-A1EE-C645-BF72-FEF697496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192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75" name="Rectangle 242">
              <a:extLst>
                <a:ext uri="{FF2B5EF4-FFF2-40B4-BE49-F238E27FC236}">
                  <a16:creationId xmlns:a16="http://schemas.microsoft.com/office/drawing/2014/main" id="{0C71D4AE-DF2F-4C4C-A40C-77FF4E18F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1952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76" name="Rectangle 243">
              <a:extLst>
                <a:ext uri="{FF2B5EF4-FFF2-40B4-BE49-F238E27FC236}">
                  <a16:creationId xmlns:a16="http://schemas.microsoft.com/office/drawing/2014/main" id="{6C7A0CE9-1727-3F49-A0ED-D185363A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192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77" name="Rectangle 244">
              <a:extLst>
                <a:ext uri="{FF2B5EF4-FFF2-40B4-BE49-F238E27FC236}">
                  <a16:creationId xmlns:a16="http://schemas.microsoft.com/office/drawing/2014/main" id="{99302144-42E1-6D43-9DCC-306E74A31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" y="1952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78" name="Rectangle 245">
              <a:extLst>
                <a:ext uri="{FF2B5EF4-FFF2-40B4-BE49-F238E27FC236}">
                  <a16:creationId xmlns:a16="http://schemas.microsoft.com/office/drawing/2014/main" id="{AC1B2907-A3FE-7C4A-A7E1-DC678869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6" y="192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79" name="Rectangle 246">
              <a:extLst>
                <a:ext uri="{FF2B5EF4-FFF2-40B4-BE49-F238E27FC236}">
                  <a16:creationId xmlns:a16="http://schemas.microsoft.com/office/drawing/2014/main" id="{39DE1AA0-A906-124E-A525-5A0C64B40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" y="1952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80" name="Rectangle 247">
              <a:extLst>
                <a:ext uri="{FF2B5EF4-FFF2-40B4-BE49-F238E27FC236}">
                  <a16:creationId xmlns:a16="http://schemas.microsoft.com/office/drawing/2014/main" id="{F393A5B9-07F9-674D-9FB7-DC593C2AA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92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81" name="Rectangle 248">
              <a:extLst>
                <a:ext uri="{FF2B5EF4-FFF2-40B4-BE49-F238E27FC236}">
                  <a16:creationId xmlns:a16="http://schemas.microsoft.com/office/drawing/2014/main" id="{7A30538D-0244-2B4C-8806-E637C363B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1952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82" name="Rectangle 249">
              <a:extLst>
                <a:ext uri="{FF2B5EF4-FFF2-40B4-BE49-F238E27FC236}">
                  <a16:creationId xmlns:a16="http://schemas.microsoft.com/office/drawing/2014/main" id="{82E570E0-B3A5-ED46-B73B-968A46E80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92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83" name="Rectangle 250">
              <a:extLst>
                <a:ext uri="{FF2B5EF4-FFF2-40B4-BE49-F238E27FC236}">
                  <a16:creationId xmlns:a16="http://schemas.microsoft.com/office/drawing/2014/main" id="{D164409A-8E16-494F-A538-DF57B9AA5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" y="1952"/>
              <a:ext cx="1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84" name="Rectangle 251">
              <a:extLst>
                <a:ext uri="{FF2B5EF4-FFF2-40B4-BE49-F238E27FC236}">
                  <a16:creationId xmlns:a16="http://schemas.microsoft.com/office/drawing/2014/main" id="{FA52EC98-09B2-8D4C-9E6D-97A530822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192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85" name="Rectangle 252">
              <a:extLst>
                <a:ext uri="{FF2B5EF4-FFF2-40B4-BE49-F238E27FC236}">
                  <a16:creationId xmlns:a16="http://schemas.microsoft.com/office/drawing/2014/main" id="{D571D53D-23E9-D64E-BEE5-CFFBD8B64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1952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86" name="Rectangle 253">
              <a:extLst>
                <a:ext uri="{FF2B5EF4-FFF2-40B4-BE49-F238E27FC236}">
                  <a16:creationId xmlns:a16="http://schemas.microsoft.com/office/drawing/2014/main" id="{F666D765-F1B0-454B-B255-F2D6BF50A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1924"/>
              <a:ext cx="290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87" name="Rectangle 254">
              <a:extLst>
                <a:ext uri="{FF2B5EF4-FFF2-40B4-BE49-F238E27FC236}">
                  <a16:creationId xmlns:a16="http://schemas.microsoft.com/office/drawing/2014/main" id="{F23AFACB-60F0-104C-ABD4-68C9040C6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" y="1952"/>
              <a:ext cx="16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488" name="Rectangle 255">
              <a:extLst>
                <a:ext uri="{FF2B5EF4-FFF2-40B4-BE49-F238E27FC236}">
                  <a16:creationId xmlns:a16="http://schemas.microsoft.com/office/drawing/2014/main" id="{F6B8B161-8078-E34E-B1CF-62EEBD18A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6" y="192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489" name="Rectangle 256">
              <a:extLst>
                <a:ext uri="{FF2B5EF4-FFF2-40B4-BE49-F238E27FC236}">
                  <a16:creationId xmlns:a16="http://schemas.microsoft.com/office/drawing/2014/main" id="{A5556154-EE7E-7649-A5DE-8944A7C36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" y="1952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30" name="Line 257">
            <a:extLst>
              <a:ext uri="{FF2B5EF4-FFF2-40B4-BE49-F238E27FC236}">
                <a16:creationId xmlns:a16="http://schemas.microsoft.com/office/drawing/2014/main" id="{21E6F27C-4C69-EF4D-AD8D-52FB558B9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3128963"/>
            <a:ext cx="2352675" cy="2232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331" name="Rectangle 259">
            <a:extLst>
              <a:ext uri="{FF2B5EF4-FFF2-40B4-BE49-F238E27FC236}">
                <a16:creationId xmlns:a16="http://schemas.microsoft.com/office/drawing/2014/main" id="{6B623427-6D15-B048-8EBD-02CE7480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005388"/>
            <a:ext cx="101758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7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3332" name="Rectangle 261">
            <a:extLst>
              <a:ext uri="{FF2B5EF4-FFF2-40B4-BE49-F238E27FC236}">
                <a16:creationId xmlns:a16="http://schemas.microsoft.com/office/drawing/2014/main" id="{CB887A4E-BCBD-7641-BEBF-DC5813A5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44958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demo-h3.ys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0x017:addq %rdx,%rax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0x019:halt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3DC45D1-6238-704F-8F41-CD8F17083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Dependencies: 2 Nop</a:t>
            </a:r>
          </a:p>
        </p:txBody>
      </p:sp>
      <p:sp>
        <p:nvSpPr>
          <p:cNvPr id="15363" name="Rectangle 261">
            <a:extLst>
              <a:ext uri="{FF2B5EF4-FFF2-40B4-BE49-F238E27FC236}">
                <a16:creationId xmlns:a16="http://schemas.microsoft.com/office/drawing/2014/main" id="{D54BB4DC-B111-9D49-A9EB-504991A84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44958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demo-h2.ys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0x016:addq %rdx,%rax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0x018:halt</a:t>
            </a:r>
          </a:p>
        </p:txBody>
      </p:sp>
      <p:sp>
        <p:nvSpPr>
          <p:cNvPr id="15364" name="Line 167">
            <a:extLst>
              <a:ext uri="{FF2B5EF4-FFF2-40B4-BE49-F238E27FC236}">
                <a16:creationId xmlns:a16="http://schemas.microsoft.com/office/drawing/2014/main" id="{904EC1E5-ED15-5449-A536-DAEC13EB4D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5225" y="2841625"/>
            <a:ext cx="750888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365" name="Line 168">
            <a:extLst>
              <a:ext uri="{FF2B5EF4-FFF2-40B4-BE49-F238E27FC236}">
                <a16:creationId xmlns:a16="http://schemas.microsoft.com/office/drawing/2014/main" id="{3911840F-36C3-0A44-BBA1-50FBF607F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900" y="2841625"/>
            <a:ext cx="1595438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366" name="Rectangle 205">
            <a:extLst>
              <a:ext uri="{FF2B5EF4-FFF2-40B4-BE49-F238E27FC236}">
                <a16:creationId xmlns:a16="http://schemas.microsoft.com/office/drawing/2014/main" id="{B395F0D0-59DF-D841-9D5A-8F3C47F09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4976813"/>
            <a:ext cx="104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5367" name="Rectangle 206">
            <a:extLst>
              <a:ext uri="{FF2B5EF4-FFF2-40B4-BE49-F238E27FC236}">
                <a16:creationId xmlns:a16="http://schemas.microsoft.com/office/drawing/2014/main" id="{81211ADA-A0B9-EB4E-939D-097CD186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4800600"/>
            <a:ext cx="1047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5368" name="Rectangle 209">
            <a:extLst>
              <a:ext uri="{FF2B5EF4-FFF2-40B4-BE49-F238E27FC236}">
                <a16:creationId xmlns:a16="http://schemas.microsoft.com/office/drawing/2014/main" id="{1C740893-D3E2-634B-81BF-C8D61624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5281613"/>
            <a:ext cx="2809875" cy="1120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69" name="Rectangle 210">
            <a:extLst>
              <a:ext uri="{FF2B5EF4-FFF2-40B4-BE49-F238E27FC236}">
                <a16:creationId xmlns:a16="http://schemas.microsoft.com/office/drawing/2014/main" id="{FF10E88F-BE58-5740-871C-A60D65CC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5310188"/>
            <a:ext cx="11064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370" name="Rectangle 211">
            <a:extLst>
              <a:ext uri="{FF2B5EF4-FFF2-40B4-BE49-F238E27FC236}">
                <a16:creationId xmlns:a16="http://schemas.microsoft.com/office/drawing/2014/main" id="{B9EABD0A-2431-2044-994E-6B63B8662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5651500"/>
            <a:ext cx="2809875" cy="7508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]=10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val←R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]=0</a:t>
            </a:r>
          </a:p>
        </p:txBody>
      </p:sp>
      <p:sp>
        <p:nvSpPr>
          <p:cNvPr id="15371" name="Rectangle 259">
            <a:extLst>
              <a:ext uri="{FF2B5EF4-FFF2-40B4-BE49-F238E27FC236}">
                <a16:creationId xmlns:a16="http://schemas.microsoft.com/office/drawing/2014/main" id="{BF502BE4-78C7-9948-B89A-743FE6D8E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3205163"/>
            <a:ext cx="10271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6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5372" name="Rectangle 209">
            <a:extLst>
              <a:ext uri="{FF2B5EF4-FFF2-40B4-BE49-F238E27FC236}">
                <a16:creationId xmlns:a16="http://schemas.microsoft.com/office/drawing/2014/main" id="{6696A701-7569-5345-A4E6-D5F597E8A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3562350"/>
            <a:ext cx="2809875" cy="785813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73" name="Rectangle 210">
            <a:extLst>
              <a:ext uri="{FF2B5EF4-FFF2-40B4-BE49-F238E27FC236}">
                <a16:creationId xmlns:a16="http://schemas.microsoft.com/office/drawing/2014/main" id="{E5B1EDB3-126A-C04B-AADB-ED2FB63E1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3590925"/>
            <a:ext cx="18430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Back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374" name="Rectangle 211">
            <a:extLst>
              <a:ext uri="{FF2B5EF4-FFF2-40B4-BE49-F238E27FC236}">
                <a16:creationId xmlns:a16="http://schemas.microsoft.com/office/drawing/2014/main" id="{8A4E3765-6D43-D642-8083-39A93279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3932238"/>
            <a:ext cx="2809875" cy="415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R[%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r>
              <a:rPr lang="en-US" altLang="zh-CN" sz="16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15375" name="Group 191">
            <a:extLst>
              <a:ext uri="{FF2B5EF4-FFF2-40B4-BE49-F238E27FC236}">
                <a16:creationId xmlns:a16="http://schemas.microsoft.com/office/drawing/2014/main" id="{5FD7220E-5FD1-3342-B5F1-DAF47C77C392}"/>
              </a:ext>
            </a:extLst>
          </p:cNvPr>
          <p:cNvGrpSpPr>
            <a:grpSpLocks/>
          </p:cNvGrpSpPr>
          <p:nvPr/>
        </p:nvGrpSpPr>
        <p:grpSpPr bwMode="auto">
          <a:xfrm>
            <a:off x="7513638" y="5954713"/>
            <a:ext cx="800100" cy="241300"/>
            <a:chOff x="4215" y="3735"/>
            <a:chExt cx="336" cy="149"/>
          </a:xfrm>
        </p:grpSpPr>
        <p:sp>
          <p:nvSpPr>
            <p:cNvPr id="15513" name="Line 192">
              <a:extLst>
                <a:ext uri="{FF2B5EF4-FFF2-40B4-BE49-F238E27FC236}">
                  <a16:creationId xmlns:a16="http://schemas.microsoft.com/office/drawing/2014/main" id="{36A028FE-560F-F945-8D08-00EBE6EDE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0" y="3735"/>
              <a:ext cx="281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514" name="Freeform 193">
              <a:extLst>
                <a:ext uri="{FF2B5EF4-FFF2-40B4-BE49-F238E27FC236}">
                  <a16:creationId xmlns:a16="http://schemas.microsoft.com/office/drawing/2014/main" id="{0CD2B7BE-E034-1E43-B12B-D629171F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3826"/>
              <a:ext cx="70" cy="58"/>
            </a:xfrm>
            <a:custGeom>
              <a:avLst/>
              <a:gdLst>
                <a:gd name="T0" fmla="*/ 46 w 70"/>
                <a:gd name="T1" fmla="*/ 0 h 58"/>
                <a:gd name="T2" fmla="*/ 0 w 70"/>
                <a:gd name="T3" fmla="*/ 53 h 58"/>
                <a:gd name="T4" fmla="*/ 70 w 70"/>
                <a:gd name="T5" fmla="*/ 58 h 58"/>
                <a:gd name="T6" fmla="*/ 46 w 70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58"/>
                <a:gd name="T14" fmla="*/ 70 w 70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58">
                  <a:moveTo>
                    <a:pt x="46" y="0"/>
                  </a:moveTo>
                  <a:lnTo>
                    <a:pt x="0" y="53"/>
                  </a:lnTo>
                  <a:lnTo>
                    <a:pt x="70" y="5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5376" name="Rectangle 195">
            <a:extLst>
              <a:ext uri="{FF2B5EF4-FFF2-40B4-BE49-F238E27FC236}">
                <a16:creationId xmlns:a16="http://schemas.microsoft.com/office/drawing/2014/main" id="{5A1995A4-C803-0B47-BB36-EB5CCCBC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5715000"/>
            <a:ext cx="6778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i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Error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grpSp>
        <p:nvGrpSpPr>
          <p:cNvPr id="15377" name="组合 2">
            <a:extLst>
              <a:ext uri="{FF2B5EF4-FFF2-40B4-BE49-F238E27FC236}">
                <a16:creationId xmlns:a16="http://schemas.microsoft.com/office/drawing/2014/main" id="{1CF1E256-F05E-1C43-8931-DD1F1954952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"/>
            <a:ext cx="4583113" cy="2286000"/>
            <a:chOff x="3429000" y="609600"/>
            <a:chExt cx="4583798" cy="2286000"/>
          </a:xfrm>
        </p:grpSpPr>
        <p:sp>
          <p:nvSpPr>
            <p:cNvPr id="15378" name="Rectangle 9">
              <a:extLst>
                <a:ext uri="{FF2B5EF4-FFF2-40B4-BE49-F238E27FC236}">
                  <a16:creationId xmlns:a16="http://schemas.microsoft.com/office/drawing/2014/main" id="{7332A5D5-4118-DC40-A727-37F64CA4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79" name="Rectangle 10">
              <a:extLst>
                <a:ext uri="{FF2B5EF4-FFF2-40B4-BE49-F238E27FC236}">
                  <a16:creationId xmlns:a16="http://schemas.microsoft.com/office/drawing/2014/main" id="{433A9F33-B9A2-DE49-9185-FF3AC7B94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213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Rectangle 11">
              <a:extLst>
                <a:ext uri="{FF2B5EF4-FFF2-40B4-BE49-F238E27FC236}">
                  <a16:creationId xmlns:a16="http://schemas.microsoft.com/office/drawing/2014/main" id="{E3E41363-7171-F747-A04A-654672A20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81" name="Rectangle 12">
              <a:extLst>
                <a:ext uri="{FF2B5EF4-FFF2-40B4-BE49-F238E27FC236}">
                  <a16:creationId xmlns:a16="http://schemas.microsoft.com/office/drawing/2014/main" id="{CAA09187-4DF3-754B-9630-520D26DD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413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Rectangle 13">
              <a:extLst>
                <a:ext uri="{FF2B5EF4-FFF2-40B4-BE49-F238E27FC236}">
                  <a16:creationId xmlns:a16="http://schemas.microsoft.com/office/drawing/2014/main" id="{184A5688-2DBD-5647-A97D-F8F11300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83" name="Rectangle 14">
              <a:extLst>
                <a:ext uri="{FF2B5EF4-FFF2-40B4-BE49-F238E27FC236}">
                  <a16:creationId xmlns:a16="http://schemas.microsoft.com/office/drawing/2014/main" id="{A9C554EB-CF84-2E49-ABD6-3A9CCCB13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200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Rectangle 15">
              <a:extLst>
                <a:ext uri="{FF2B5EF4-FFF2-40B4-BE49-F238E27FC236}">
                  <a16:creationId xmlns:a16="http://schemas.microsoft.com/office/drawing/2014/main" id="{922DC84F-0540-B74E-B469-C856FF397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85" name="Rectangle 16">
              <a:extLst>
                <a:ext uri="{FF2B5EF4-FFF2-40B4-BE49-F238E27FC236}">
                  <a16:creationId xmlns:a16="http://schemas.microsoft.com/office/drawing/2014/main" id="{C7F42033-BCBA-2A43-A326-D9ED38D06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400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Rectangle 17">
              <a:extLst>
                <a:ext uri="{FF2B5EF4-FFF2-40B4-BE49-F238E27FC236}">
                  <a16:creationId xmlns:a16="http://schemas.microsoft.com/office/drawing/2014/main" id="{085FACAE-5FE7-9E4B-B395-F90A085D2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388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87" name="Rectangle 18">
              <a:extLst>
                <a:ext uri="{FF2B5EF4-FFF2-40B4-BE49-F238E27FC236}">
                  <a16:creationId xmlns:a16="http://schemas.microsoft.com/office/drawing/2014/main" id="{A32AFD84-96ED-7341-B22A-B049370C5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5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8" name="Rectangle 19">
              <a:extLst>
                <a:ext uri="{FF2B5EF4-FFF2-40B4-BE49-F238E27FC236}">
                  <a16:creationId xmlns:a16="http://schemas.microsoft.com/office/drawing/2014/main" id="{4C93ED97-41C5-B14C-B5D3-EB44334DD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89" name="Rectangle 20">
              <a:extLst>
                <a:ext uri="{FF2B5EF4-FFF2-40B4-BE49-F238E27FC236}">
                  <a16:creationId xmlns:a16="http://schemas.microsoft.com/office/drawing/2014/main" id="{F6CEFE86-D3FD-2D4A-97B6-66F7E4870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8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6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0" name="Rectangle 21">
              <a:extLst>
                <a:ext uri="{FF2B5EF4-FFF2-40B4-BE49-F238E27FC236}">
                  <a16:creationId xmlns:a16="http://schemas.microsoft.com/office/drawing/2014/main" id="{6690625E-8DD2-E44C-84BD-74FF0CE89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91" name="Rectangle 22">
              <a:extLst>
                <a:ext uri="{FF2B5EF4-FFF2-40B4-BE49-F238E27FC236}">
                  <a16:creationId xmlns:a16="http://schemas.microsoft.com/office/drawing/2014/main" id="{33747E60-B601-3E44-B0EF-FE58710C5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588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7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Rectangle 23">
              <a:extLst>
                <a:ext uri="{FF2B5EF4-FFF2-40B4-BE49-F238E27FC236}">
                  <a16:creationId xmlns:a16="http://schemas.microsoft.com/office/drawing/2014/main" id="{246F28E7-DA97-BA4D-8A7B-36A9ABFAE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2575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93" name="Rectangle 24">
              <a:extLst>
                <a:ext uri="{FF2B5EF4-FFF2-40B4-BE49-F238E27FC236}">
                  <a16:creationId xmlns:a16="http://schemas.microsoft.com/office/drawing/2014/main" id="{5308A238-F3CB-864F-A291-4D46F9DBB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75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8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4" name="Rectangle 25">
              <a:extLst>
                <a:ext uri="{FF2B5EF4-FFF2-40B4-BE49-F238E27FC236}">
                  <a16:creationId xmlns:a16="http://schemas.microsoft.com/office/drawing/2014/main" id="{7C63E0CD-EC3F-C944-B100-0EC27F1B1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95" name="Rectangle 26">
              <a:extLst>
                <a:ext uri="{FF2B5EF4-FFF2-40B4-BE49-F238E27FC236}">
                  <a16:creationId xmlns:a16="http://schemas.microsoft.com/office/drawing/2014/main" id="{CDCEF9CB-6313-9143-B823-C79754083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7575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9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6" name="Rectangle 75">
              <a:extLst>
                <a:ext uri="{FF2B5EF4-FFF2-40B4-BE49-F238E27FC236}">
                  <a16:creationId xmlns:a16="http://schemas.microsoft.com/office/drawing/2014/main" id="{4296009B-8CAF-5D43-AE3F-4444E0768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97" name="Rectangle 76">
              <a:extLst>
                <a:ext uri="{FF2B5EF4-FFF2-40B4-BE49-F238E27FC236}">
                  <a16:creationId xmlns:a16="http://schemas.microsoft.com/office/drawing/2014/main" id="{BBF89EE2-550C-E940-8DC7-404C922F6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1035050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8" name="Rectangle 77">
              <a:extLst>
                <a:ext uri="{FF2B5EF4-FFF2-40B4-BE49-F238E27FC236}">
                  <a16:creationId xmlns:a16="http://schemas.microsoft.com/office/drawing/2014/main" id="{2975CF65-02E6-124D-8BE1-E79AC466B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99" name="Rectangle 78">
              <a:extLst>
                <a:ext uri="{FF2B5EF4-FFF2-40B4-BE49-F238E27FC236}">
                  <a16:creationId xmlns:a16="http://schemas.microsoft.com/office/drawing/2014/main" id="{CD848674-9288-D847-9B1C-F478E782D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1035050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00" name="Rectangle 79">
              <a:extLst>
                <a:ext uri="{FF2B5EF4-FFF2-40B4-BE49-F238E27FC236}">
                  <a16:creationId xmlns:a16="http://schemas.microsoft.com/office/drawing/2014/main" id="{73AE5E46-7851-C94B-9B2F-743E2BA92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01" name="Rectangle 80">
              <a:extLst>
                <a:ext uri="{FF2B5EF4-FFF2-40B4-BE49-F238E27FC236}">
                  <a16:creationId xmlns:a16="http://schemas.microsoft.com/office/drawing/2014/main" id="{E58D4B13-6F16-504C-AD83-0605996C4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1035050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02" name="Rectangle 81">
              <a:extLst>
                <a:ext uri="{FF2B5EF4-FFF2-40B4-BE49-F238E27FC236}">
                  <a16:creationId xmlns:a16="http://schemas.microsoft.com/office/drawing/2014/main" id="{C3FC3D44-5508-354F-A48F-6B16C10CF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775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03" name="Rectangle 82">
              <a:extLst>
                <a:ext uri="{FF2B5EF4-FFF2-40B4-BE49-F238E27FC236}">
                  <a16:creationId xmlns:a16="http://schemas.microsoft.com/office/drawing/2014/main" id="{49AD6329-4187-FB4D-926D-83C79FCA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1035050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04" name="Rectangle 83">
              <a:extLst>
                <a:ext uri="{FF2B5EF4-FFF2-40B4-BE49-F238E27FC236}">
                  <a16:creationId xmlns:a16="http://schemas.microsoft.com/office/drawing/2014/main" id="{CE7E4FE7-5C48-3748-9717-D443AC263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990600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05" name="Rectangle 84">
              <a:extLst>
                <a:ext uri="{FF2B5EF4-FFF2-40B4-BE49-F238E27FC236}">
                  <a16:creationId xmlns:a16="http://schemas.microsoft.com/office/drawing/2014/main" id="{0E41C386-2441-5C48-A039-4C53BFAD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563" y="1035050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06" name="Rectangle 85">
              <a:extLst>
                <a:ext uri="{FF2B5EF4-FFF2-40B4-BE49-F238E27FC236}">
                  <a16:creationId xmlns:a16="http://schemas.microsoft.com/office/drawing/2014/main" id="{3F42B687-97DA-6E42-81C8-80DB8C42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07" name="Rectangle 86">
              <a:extLst>
                <a:ext uri="{FF2B5EF4-FFF2-40B4-BE49-F238E27FC236}">
                  <a16:creationId xmlns:a16="http://schemas.microsoft.com/office/drawing/2014/main" id="{E2FC87C5-3A9D-2E43-9FF4-41213DFE0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1035050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08" name="Rectangle 87">
              <a:extLst>
                <a:ext uri="{FF2B5EF4-FFF2-40B4-BE49-F238E27FC236}">
                  <a16:creationId xmlns:a16="http://schemas.microsoft.com/office/drawing/2014/main" id="{487F9E91-4E33-6A4D-B4A3-C71644732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09" name="Rectangle 88">
              <a:extLst>
                <a:ext uri="{FF2B5EF4-FFF2-40B4-BE49-F238E27FC236}">
                  <a16:creationId xmlns:a16="http://schemas.microsoft.com/office/drawing/2014/main" id="{B681FE5F-A458-C849-BCB6-41E5DD17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1035050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10" name="Rectangle 89">
              <a:extLst>
                <a:ext uri="{FF2B5EF4-FFF2-40B4-BE49-F238E27FC236}">
                  <a16:creationId xmlns:a16="http://schemas.microsoft.com/office/drawing/2014/main" id="{7F4ACBBF-6132-9B48-9F67-C7610829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11" name="Rectangle 90">
              <a:extLst>
                <a:ext uri="{FF2B5EF4-FFF2-40B4-BE49-F238E27FC236}">
                  <a16:creationId xmlns:a16="http://schemas.microsoft.com/office/drawing/2014/main" id="{81BC8C16-2612-B241-AEE9-6F23E108A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1035050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12" name="Rectangle 92">
              <a:extLst>
                <a:ext uri="{FF2B5EF4-FFF2-40B4-BE49-F238E27FC236}">
                  <a16:creationId xmlns:a16="http://schemas.microsoft.com/office/drawing/2014/main" id="{8D1A69DF-C069-9048-AEF8-661E6A023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1035050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13" name="Rectangle 93">
              <a:extLst>
                <a:ext uri="{FF2B5EF4-FFF2-40B4-BE49-F238E27FC236}">
                  <a16:creationId xmlns:a16="http://schemas.microsoft.com/office/drawing/2014/main" id="{1C42D941-16ED-A842-AEE9-14AFE4A73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14" name="Rectangle 94">
              <a:extLst>
                <a:ext uri="{FF2B5EF4-FFF2-40B4-BE49-F238E27FC236}">
                  <a16:creationId xmlns:a16="http://schemas.microsoft.com/office/drawing/2014/main" id="{3499CCD0-7E0D-404B-814C-6958C6D64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563" y="1035050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15" name="Rectangle 98">
              <a:extLst>
                <a:ext uri="{FF2B5EF4-FFF2-40B4-BE49-F238E27FC236}">
                  <a16:creationId xmlns:a16="http://schemas.microsoft.com/office/drawing/2014/main" id="{7900A536-83D7-9F4D-9C07-3AB3BBBC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16" name="Rectangle 99">
              <a:extLst>
                <a:ext uri="{FF2B5EF4-FFF2-40B4-BE49-F238E27FC236}">
                  <a16:creationId xmlns:a16="http://schemas.microsoft.com/office/drawing/2014/main" id="{3D1E19FF-AEDC-314F-A990-894297BB3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13414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17" name="Rectangle 100">
              <a:extLst>
                <a:ext uri="{FF2B5EF4-FFF2-40B4-BE49-F238E27FC236}">
                  <a16:creationId xmlns:a16="http://schemas.microsoft.com/office/drawing/2014/main" id="{7CBAF793-AF3D-BD4B-9E93-C565F234F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18" name="Rectangle 101">
              <a:extLst>
                <a:ext uri="{FF2B5EF4-FFF2-40B4-BE49-F238E27FC236}">
                  <a16:creationId xmlns:a16="http://schemas.microsoft.com/office/drawing/2014/main" id="{1CFC1C9D-DC9C-DC40-AEC6-86A35267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13414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19" name="Rectangle 102">
              <a:extLst>
                <a:ext uri="{FF2B5EF4-FFF2-40B4-BE49-F238E27FC236}">
                  <a16:creationId xmlns:a16="http://schemas.microsoft.com/office/drawing/2014/main" id="{2ADBAEAC-1E95-DA49-B118-5357BCC30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775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20" name="Rectangle 103">
              <a:extLst>
                <a:ext uri="{FF2B5EF4-FFF2-40B4-BE49-F238E27FC236}">
                  <a16:creationId xmlns:a16="http://schemas.microsoft.com/office/drawing/2014/main" id="{2DE2AEF3-93C5-0748-AE9D-C7BC7272F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225" y="13414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21" name="Rectangle 104">
              <a:extLst>
                <a:ext uri="{FF2B5EF4-FFF2-40B4-BE49-F238E27FC236}">
                  <a16:creationId xmlns:a16="http://schemas.microsoft.com/office/drawing/2014/main" id="{BC06D262-3EC0-7D4E-81B4-27CB44ACA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2969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22" name="Rectangle 105">
              <a:extLst>
                <a:ext uri="{FF2B5EF4-FFF2-40B4-BE49-F238E27FC236}">
                  <a16:creationId xmlns:a16="http://schemas.microsoft.com/office/drawing/2014/main" id="{C1D4AE78-B8EF-3846-89DD-1FE4C5A42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025" y="13414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23" name="Rectangle 106">
              <a:extLst>
                <a:ext uri="{FF2B5EF4-FFF2-40B4-BE49-F238E27FC236}">
                  <a16:creationId xmlns:a16="http://schemas.microsoft.com/office/drawing/2014/main" id="{1693C491-3BDF-D74B-A447-ABFF684CD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24" name="Rectangle 107">
              <a:extLst>
                <a:ext uri="{FF2B5EF4-FFF2-40B4-BE49-F238E27FC236}">
                  <a16:creationId xmlns:a16="http://schemas.microsoft.com/office/drawing/2014/main" id="{31A638E2-237C-4A4D-90A3-94B5D6AF2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350" y="13414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25" name="Rectangle 108">
              <a:extLst>
                <a:ext uri="{FF2B5EF4-FFF2-40B4-BE49-F238E27FC236}">
                  <a16:creationId xmlns:a16="http://schemas.microsoft.com/office/drawing/2014/main" id="{987817BC-413B-2648-B395-E1B339D2E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26" name="Rectangle 109">
              <a:extLst>
                <a:ext uri="{FF2B5EF4-FFF2-40B4-BE49-F238E27FC236}">
                  <a16:creationId xmlns:a16="http://schemas.microsoft.com/office/drawing/2014/main" id="{B9EF1FA2-CA02-504F-8EDD-28D1DC119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13414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27" name="Rectangle 110">
              <a:extLst>
                <a:ext uri="{FF2B5EF4-FFF2-40B4-BE49-F238E27FC236}">
                  <a16:creationId xmlns:a16="http://schemas.microsoft.com/office/drawing/2014/main" id="{C34F6726-25AC-AC41-9E47-6E8BF0AC2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28" name="Rectangle 111">
              <a:extLst>
                <a:ext uri="{FF2B5EF4-FFF2-40B4-BE49-F238E27FC236}">
                  <a16:creationId xmlns:a16="http://schemas.microsoft.com/office/drawing/2014/main" id="{67D4ABF5-0E02-504B-A378-D3AD7524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13414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29" name="Rectangle 113">
              <a:extLst>
                <a:ext uri="{FF2B5EF4-FFF2-40B4-BE49-F238E27FC236}">
                  <a16:creationId xmlns:a16="http://schemas.microsoft.com/office/drawing/2014/main" id="{B024E27F-A64F-284C-8207-F748B62D7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225" y="13414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30" name="Rectangle 114">
              <a:extLst>
                <a:ext uri="{FF2B5EF4-FFF2-40B4-BE49-F238E27FC236}">
                  <a16:creationId xmlns:a16="http://schemas.microsoft.com/office/drawing/2014/main" id="{B63B8CC9-CF1C-4F4F-92FE-56654E148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31" name="Rectangle 115">
              <a:extLst>
                <a:ext uri="{FF2B5EF4-FFF2-40B4-BE49-F238E27FC236}">
                  <a16:creationId xmlns:a16="http://schemas.microsoft.com/office/drawing/2014/main" id="{CC8FAFDC-0E87-724D-A17A-B65263ABC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025" y="13414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32" name="Rectangle 116">
              <a:extLst>
                <a:ext uri="{FF2B5EF4-FFF2-40B4-BE49-F238E27FC236}">
                  <a16:creationId xmlns:a16="http://schemas.microsoft.com/office/drawing/2014/main" id="{F050BC6B-8C58-D64B-BE2C-2FCB47836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296987"/>
              <a:ext cx="460375" cy="306388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33" name="Rectangle 117">
              <a:extLst>
                <a:ext uri="{FF2B5EF4-FFF2-40B4-BE49-F238E27FC236}">
                  <a16:creationId xmlns:a16="http://schemas.microsoft.com/office/drawing/2014/main" id="{FD2776B0-BE0F-104D-8915-69EA0204E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350" y="13414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34" name="Rectangle 121">
              <a:extLst>
                <a:ext uri="{FF2B5EF4-FFF2-40B4-BE49-F238E27FC236}">
                  <a16:creationId xmlns:a16="http://schemas.microsoft.com/office/drawing/2014/main" id="{40B4B6E2-DED8-9D4D-9EFB-CAC54991A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35" name="Rectangle 122">
              <a:extLst>
                <a:ext uri="{FF2B5EF4-FFF2-40B4-BE49-F238E27FC236}">
                  <a16:creationId xmlns:a16="http://schemas.microsoft.com/office/drawing/2014/main" id="{EC60792D-38E0-0F45-BEE3-9F988AEBB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550" y="16462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36" name="Rectangle 123">
              <a:extLst>
                <a:ext uri="{FF2B5EF4-FFF2-40B4-BE49-F238E27FC236}">
                  <a16:creationId xmlns:a16="http://schemas.microsoft.com/office/drawing/2014/main" id="{B90980CB-38B7-F34D-959B-E5016A6A4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775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37" name="Rectangle 124">
              <a:extLst>
                <a:ext uri="{FF2B5EF4-FFF2-40B4-BE49-F238E27FC236}">
                  <a16:creationId xmlns:a16="http://schemas.microsoft.com/office/drawing/2014/main" id="{8C7B2447-0DB3-A947-895A-39D7078C1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16462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38" name="Rectangle 125">
              <a:extLst>
                <a:ext uri="{FF2B5EF4-FFF2-40B4-BE49-F238E27FC236}">
                  <a16:creationId xmlns:a16="http://schemas.microsoft.com/office/drawing/2014/main" id="{2599DB9E-55A6-E84D-B49A-ED6FE56F7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6017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39" name="Rectangle 126">
              <a:extLst>
                <a:ext uri="{FF2B5EF4-FFF2-40B4-BE49-F238E27FC236}">
                  <a16:creationId xmlns:a16="http://schemas.microsoft.com/office/drawing/2014/main" id="{75DCAC31-69F9-B94B-897A-E673C91A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425" y="16462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40" name="Rectangle 127">
              <a:extLst>
                <a:ext uri="{FF2B5EF4-FFF2-40B4-BE49-F238E27FC236}">
                  <a16:creationId xmlns:a16="http://schemas.microsoft.com/office/drawing/2014/main" id="{5955BB58-6348-DF4F-AAFA-24D06603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41" name="Rectangle 128">
              <a:extLst>
                <a:ext uri="{FF2B5EF4-FFF2-40B4-BE49-F238E27FC236}">
                  <a16:creationId xmlns:a16="http://schemas.microsoft.com/office/drawing/2014/main" id="{A6EAF861-37C2-0E45-9C91-0F69D6C33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813" y="16462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42" name="Rectangle 129">
              <a:extLst>
                <a:ext uri="{FF2B5EF4-FFF2-40B4-BE49-F238E27FC236}">
                  <a16:creationId xmlns:a16="http://schemas.microsoft.com/office/drawing/2014/main" id="{620B9CC9-FEE8-754E-92F7-1DC616523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43" name="Rectangle 130">
              <a:extLst>
                <a:ext uri="{FF2B5EF4-FFF2-40B4-BE49-F238E27FC236}">
                  <a16:creationId xmlns:a16="http://schemas.microsoft.com/office/drawing/2014/main" id="{78B8A173-400C-CF4C-9112-42FB1C35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550" y="16462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44" name="Rectangle 131">
              <a:extLst>
                <a:ext uri="{FF2B5EF4-FFF2-40B4-BE49-F238E27FC236}">
                  <a16:creationId xmlns:a16="http://schemas.microsoft.com/office/drawing/2014/main" id="{DA2E1DC9-E6E2-BE4E-82CF-D6EBBA382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45" name="Rectangle 132">
              <a:extLst>
                <a:ext uri="{FF2B5EF4-FFF2-40B4-BE49-F238E27FC236}">
                  <a16:creationId xmlns:a16="http://schemas.microsoft.com/office/drawing/2014/main" id="{8BE2D79C-9F4F-0848-8141-7C72285CD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550" y="16462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46" name="Rectangle 134">
              <a:extLst>
                <a:ext uri="{FF2B5EF4-FFF2-40B4-BE49-F238E27FC236}">
                  <a16:creationId xmlns:a16="http://schemas.microsoft.com/office/drawing/2014/main" id="{A8EAD142-D4AB-9642-8F59-17DACECFA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16462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47" name="Rectangle 135">
              <a:extLst>
                <a:ext uri="{FF2B5EF4-FFF2-40B4-BE49-F238E27FC236}">
                  <a16:creationId xmlns:a16="http://schemas.microsoft.com/office/drawing/2014/main" id="{D4C7FA9D-D2C5-7341-AABA-9BC06DF0F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48" name="Rectangle 136">
              <a:extLst>
                <a:ext uri="{FF2B5EF4-FFF2-40B4-BE49-F238E27FC236}">
                  <a16:creationId xmlns:a16="http://schemas.microsoft.com/office/drawing/2014/main" id="{3BDA1330-3375-8F4A-9A54-1B0F79BB6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425" y="16462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49" name="Rectangle 137">
              <a:extLst>
                <a:ext uri="{FF2B5EF4-FFF2-40B4-BE49-F238E27FC236}">
                  <a16:creationId xmlns:a16="http://schemas.microsoft.com/office/drawing/2014/main" id="{4D209E80-358F-0746-B105-453B20661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601787"/>
              <a:ext cx="460375" cy="306388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50" name="Rectangle 138">
              <a:extLst>
                <a:ext uri="{FF2B5EF4-FFF2-40B4-BE49-F238E27FC236}">
                  <a16:creationId xmlns:a16="http://schemas.microsoft.com/office/drawing/2014/main" id="{29E6B85C-2D18-B34B-82B6-21D56EEC6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813" y="16462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51" name="Rectangle 139">
              <a:extLst>
                <a:ext uri="{FF2B5EF4-FFF2-40B4-BE49-F238E27FC236}">
                  <a16:creationId xmlns:a16="http://schemas.microsoft.com/office/drawing/2014/main" id="{474A2CA6-DAE0-7643-8F8A-3A55CDF37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52" name="Rectangle 140">
              <a:extLst>
                <a:ext uri="{FF2B5EF4-FFF2-40B4-BE49-F238E27FC236}">
                  <a16:creationId xmlns:a16="http://schemas.microsoft.com/office/drawing/2014/main" id="{DA6095CA-EF9B-C049-B78D-9CBCE0D6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550" y="16462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53" name="Rectangle 148">
              <a:extLst>
                <a:ext uri="{FF2B5EF4-FFF2-40B4-BE49-F238E27FC236}">
                  <a16:creationId xmlns:a16="http://schemas.microsoft.com/office/drawing/2014/main" id="{DAA429FF-099F-BF43-992E-F0B4EC3E0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775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54" name="Rectangle 149">
              <a:extLst>
                <a:ext uri="{FF2B5EF4-FFF2-40B4-BE49-F238E27FC236}">
                  <a16:creationId xmlns:a16="http://schemas.microsoft.com/office/drawing/2014/main" id="{53B4C463-BCE2-F443-A980-CAA667252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750" y="19510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55" name="Rectangle 150">
              <a:extLst>
                <a:ext uri="{FF2B5EF4-FFF2-40B4-BE49-F238E27FC236}">
                  <a16:creationId xmlns:a16="http://schemas.microsoft.com/office/drawing/2014/main" id="{C9A43CEF-8046-3D4E-9A90-2D16B47F7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906587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56" name="Rectangle 151">
              <a:extLst>
                <a:ext uri="{FF2B5EF4-FFF2-40B4-BE49-F238E27FC236}">
                  <a16:creationId xmlns:a16="http://schemas.microsoft.com/office/drawing/2014/main" id="{60B1AC65-5B90-3246-BA0B-C7D691B33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88" y="19510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57" name="Rectangle 152">
              <a:extLst>
                <a:ext uri="{FF2B5EF4-FFF2-40B4-BE49-F238E27FC236}">
                  <a16:creationId xmlns:a16="http://schemas.microsoft.com/office/drawing/2014/main" id="{36726452-7324-BB4A-B4C8-8E2968DD6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58" name="Rectangle 153">
              <a:extLst>
                <a:ext uri="{FF2B5EF4-FFF2-40B4-BE49-F238E27FC236}">
                  <a16:creationId xmlns:a16="http://schemas.microsoft.com/office/drawing/2014/main" id="{B049D0E8-3C96-714D-BAF8-A4E182DDD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19510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59" name="Rectangle 154">
              <a:extLst>
                <a:ext uri="{FF2B5EF4-FFF2-40B4-BE49-F238E27FC236}">
                  <a16:creationId xmlns:a16="http://schemas.microsoft.com/office/drawing/2014/main" id="{16EA0F9B-EBCC-2D42-952D-011447875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60" name="Rectangle 155">
              <a:extLst>
                <a:ext uri="{FF2B5EF4-FFF2-40B4-BE49-F238E27FC236}">
                  <a16:creationId xmlns:a16="http://schemas.microsoft.com/office/drawing/2014/main" id="{E2551845-4B04-0B41-A6F5-268C8320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013" y="19510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61" name="Rectangle 156">
              <a:extLst>
                <a:ext uri="{FF2B5EF4-FFF2-40B4-BE49-F238E27FC236}">
                  <a16:creationId xmlns:a16="http://schemas.microsoft.com/office/drawing/2014/main" id="{59BCC158-3FC0-7F45-95DA-2D5B0F4E8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62" name="Rectangle 157">
              <a:extLst>
                <a:ext uri="{FF2B5EF4-FFF2-40B4-BE49-F238E27FC236}">
                  <a16:creationId xmlns:a16="http://schemas.microsoft.com/office/drawing/2014/main" id="{50562B4E-0A82-0A43-80A2-4DF461140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338" y="19510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63" name="Rectangle 159">
              <a:extLst>
                <a:ext uri="{FF2B5EF4-FFF2-40B4-BE49-F238E27FC236}">
                  <a16:creationId xmlns:a16="http://schemas.microsoft.com/office/drawing/2014/main" id="{2456EB9D-4185-7F49-94B1-1791422E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750" y="19510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64" name="Rectangle 160">
              <a:extLst>
                <a:ext uri="{FF2B5EF4-FFF2-40B4-BE49-F238E27FC236}">
                  <a16:creationId xmlns:a16="http://schemas.microsoft.com/office/drawing/2014/main" id="{F7E5A028-D5D2-7240-B591-57480021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65" name="Rectangle 161">
              <a:extLst>
                <a:ext uri="{FF2B5EF4-FFF2-40B4-BE49-F238E27FC236}">
                  <a16:creationId xmlns:a16="http://schemas.microsoft.com/office/drawing/2014/main" id="{554FE914-EE85-704B-B19E-50B00C603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88" y="19510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66" name="Rectangle 162">
              <a:extLst>
                <a:ext uri="{FF2B5EF4-FFF2-40B4-BE49-F238E27FC236}">
                  <a16:creationId xmlns:a16="http://schemas.microsoft.com/office/drawing/2014/main" id="{01E6B6BA-90D5-E34A-AB52-5939618E0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906587"/>
              <a:ext cx="460375" cy="30797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67" name="Rectangle 163">
              <a:extLst>
                <a:ext uri="{FF2B5EF4-FFF2-40B4-BE49-F238E27FC236}">
                  <a16:creationId xmlns:a16="http://schemas.microsoft.com/office/drawing/2014/main" id="{63128575-E989-7B42-8F4A-F94B20F36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19510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68" name="Rectangle 164">
              <a:extLst>
                <a:ext uri="{FF2B5EF4-FFF2-40B4-BE49-F238E27FC236}">
                  <a16:creationId xmlns:a16="http://schemas.microsoft.com/office/drawing/2014/main" id="{DAB0669D-F4C3-DC4A-8955-16E805F59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69" name="Rectangle 165">
              <a:extLst>
                <a:ext uri="{FF2B5EF4-FFF2-40B4-BE49-F238E27FC236}">
                  <a16:creationId xmlns:a16="http://schemas.microsoft.com/office/drawing/2014/main" id="{AF5EF72F-5FCB-894F-A910-1CD832676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013" y="19510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70" name="Rectangle 166">
              <a:extLst>
                <a:ext uri="{FF2B5EF4-FFF2-40B4-BE49-F238E27FC236}">
                  <a16:creationId xmlns:a16="http://schemas.microsoft.com/office/drawing/2014/main" id="{39810162-153D-444C-9814-1131F137F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71" name="Rectangle 167">
              <a:extLst>
                <a:ext uri="{FF2B5EF4-FFF2-40B4-BE49-F238E27FC236}">
                  <a16:creationId xmlns:a16="http://schemas.microsoft.com/office/drawing/2014/main" id="{0E28F66F-2D92-E342-A186-6DD36A923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338" y="19510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72" name="Rectangle 237">
              <a:extLst>
                <a:ext uri="{FF2B5EF4-FFF2-40B4-BE49-F238E27FC236}">
                  <a16:creationId xmlns:a16="http://schemas.microsoft.com/office/drawing/2014/main" id="{04B83E97-6C93-4F45-BA29-C376318E0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22129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73" name="Rectangle 238">
              <a:extLst>
                <a:ext uri="{FF2B5EF4-FFF2-40B4-BE49-F238E27FC236}">
                  <a16:creationId xmlns:a16="http://schemas.microsoft.com/office/drawing/2014/main" id="{72197BBC-F8CB-7249-873B-633D4E0B8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2257425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74" name="Rectangle 239">
              <a:extLst>
                <a:ext uri="{FF2B5EF4-FFF2-40B4-BE49-F238E27FC236}">
                  <a16:creationId xmlns:a16="http://schemas.microsoft.com/office/drawing/2014/main" id="{29BFFF9E-F67B-114C-9F79-EC806791D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75" name="Rectangle 240">
              <a:extLst>
                <a:ext uri="{FF2B5EF4-FFF2-40B4-BE49-F238E27FC236}">
                  <a16:creationId xmlns:a16="http://schemas.microsoft.com/office/drawing/2014/main" id="{90A6CAC6-3630-3542-BADF-E647FB50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275" y="2257425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76" name="Rectangle 241">
              <a:extLst>
                <a:ext uri="{FF2B5EF4-FFF2-40B4-BE49-F238E27FC236}">
                  <a16:creationId xmlns:a16="http://schemas.microsoft.com/office/drawing/2014/main" id="{1670C896-5D5A-6A48-BAB7-6E064FD5A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77" name="Rectangle 242">
              <a:extLst>
                <a:ext uri="{FF2B5EF4-FFF2-40B4-BE49-F238E27FC236}">
                  <a16:creationId xmlns:a16="http://schemas.microsoft.com/office/drawing/2014/main" id="{3FF22086-1612-3D45-BE70-720819D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413" y="2257425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78" name="Rectangle 243">
              <a:extLst>
                <a:ext uri="{FF2B5EF4-FFF2-40B4-BE49-F238E27FC236}">
                  <a16:creationId xmlns:a16="http://schemas.microsoft.com/office/drawing/2014/main" id="{C23E29E3-73C1-C549-8222-7C36DA9C1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79" name="Rectangle 244">
              <a:extLst>
                <a:ext uri="{FF2B5EF4-FFF2-40B4-BE49-F238E27FC236}">
                  <a16:creationId xmlns:a16="http://schemas.microsoft.com/office/drawing/2014/main" id="{D4E647C9-18DB-A545-937D-901E1BD13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257425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80" name="Rectangle 245">
              <a:extLst>
                <a:ext uri="{FF2B5EF4-FFF2-40B4-BE49-F238E27FC236}">
                  <a16:creationId xmlns:a16="http://schemas.microsoft.com/office/drawing/2014/main" id="{BBC70FB6-6E23-DA4C-AFDF-063AAB8ED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81" name="Rectangle 246">
              <a:extLst>
                <a:ext uri="{FF2B5EF4-FFF2-40B4-BE49-F238E27FC236}">
                  <a16:creationId xmlns:a16="http://schemas.microsoft.com/office/drawing/2014/main" id="{47E489FA-F012-164F-AE54-1E0B6C54D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538" y="2257425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82" name="Rectangle 247">
              <a:extLst>
                <a:ext uri="{FF2B5EF4-FFF2-40B4-BE49-F238E27FC236}">
                  <a16:creationId xmlns:a16="http://schemas.microsoft.com/office/drawing/2014/main" id="{07BBEBF6-F7ED-9F46-9FB8-ADB16EB53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83" name="Rectangle 248">
              <a:extLst>
                <a:ext uri="{FF2B5EF4-FFF2-40B4-BE49-F238E27FC236}">
                  <a16:creationId xmlns:a16="http://schemas.microsoft.com/office/drawing/2014/main" id="{8CC4E5FE-EF23-A248-9D91-3EAE2EE3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2257425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84" name="Rectangle 249">
              <a:extLst>
                <a:ext uri="{FF2B5EF4-FFF2-40B4-BE49-F238E27FC236}">
                  <a16:creationId xmlns:a16="http://schemas.microsoft.com/office/drawing/2014/main" id="{C638BEFE-23BF-434F-A243-C108E000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2212975"/>
              <a:ext cx="460375" cy="306388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85" name="Rectangle 250">
              <a:extLst>
                <a:ext uri="{FF2B5EF4-FFF2-40B4-BE49-F238E27FC236}">
                  <a16:creationId xmlns:a16="http://schemas.microsoft.com/office/drawing/2014/main" id="{C1998735-8549-B24E-9855-6CF5E4F48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275" y="2257425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86" name="Rectangle 251">
              <a:extLst>
                <a:ext uri="{FF2B5EF4-FFF2-40B4-BE49-F238E27FC236}">
                  <a16:creationId xmlns:a16="http://schemas.microsoft.com/office/drawing/2014/main" id="{EB77FDED-29DA-E840-96CA-10102F60A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87" name="Rectangle 252">
              <a:extLst>
                <a:ext uri="{FF2B5EF4-FFF2-40B4-BE49-F238E27FC236}">
                  <a16:creationId xmlns:a16="http://schemas.microsoft.com/office/drawing/2014/main" id="{943A73CB-F155-CF42-8E52-A0B73FC84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413" y="2257425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88" name="Rectangle 253">
              <a:extLst>
                <a:ext uri="{FF2B5EF4-FFF2-40B4-BE49-F238E27FC236}">
                  <a16:creationId xmlns:a16="http://schemas.microsoft.com/office/drawing/2014/main" id="{2EAB1DBE-E955-2E43-83C7-C3EE0D050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89" name="Rectangle 254">
              <a:extLst>
                <a:ext uri="{FF2B5EF4-FFF2-40B4-BE49-F238E27FC236}">
                  <a16:creationId xmlns:a16="http://schemas.microsoft.com/office/drawing/2014/main" id="{634571CE-6C9F-B047-8AE4-803E35F8F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257425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490" name="Rectangle 255">
              <a:extLst>
                <a:ext uri="{FF2B5EF4-FFF2-40B4-BE49-F238E27FC236}">
                  <a16:creationId xmlns:a16="http://schemas.microsoft.com/office/drawing/2014/main" id="{C0DA51C9-C5A5-8A42-94C4-C0D1EB1AE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91" name="Rectangle 256">
              <a:extLst>
                <a:ext uri="{FF2B5EF4-FFF2-40B4-BE49-F238E27FC236}">
                  <a16:creationId xmlns:a16="http://schemas.microsoft.com/office/drawing/2014/main" id="{33011B5C-FE83-C049-A541-9B2F8D2F4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538" y="2257425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5492" name="组合 1">
              <a:extLst>
                <a:ext uri="{FF2B5EF4-FFF2-40B4-BE49-F238E27FC236}">
                  <a16:creationId xmlns:a16="http://schemas.microsoft.com/office/drawing/2014/main" id="{9F4135FE-1D8C-4042-85B9-20A4DEADA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2035" y="2522537"/>
              <a:ext cx="2290763" cy="373063"/>
              <a:chOff x="5413375" y="2365375"/>
              <a:chExt cx="2290763" cy="373063"/>
            </a:xfrm>
          </p:grpSpPr>
          <p:sp>
            <p:nvSpPr>
              <p:cNvPr id="15493" name="Rectangle 237">
                <a:extLst>
                  <a:ext uri="{FF2B5EF4-FFF2-40B4-BE49-F238E27FC236}">
                    <a16:creationId xmlns:a16="http://schemas.microsoft.com/office/drawing/2014/main" id="{9200028B-27CE-434C-8F31-16F2AB8BF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3375" y="2365375"/>
                <a:ext cx="458788" cy="30638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5494" name="Rectangle 238">
                <a:extLst>
                  <a:ext uri="{FF2B5EF4-FFF2-40B4-BE49-F238E27FC236}">
                    <a16:creationId xmlns:a16="http://schemas.microsoft.com/office/drawing/2014/main" id="{6B92F3D0-4FD7-6347-8C1E-A65809A12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2409825"/>
                <a:ext cx="185738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F</a:t>
                </a:r>
                <a:endParaRPr lang="en-US" altLang="zh-CN" sz="24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95" name="Rectangle 239">
                <a:extLst>
                  <a:ext uri="{FF2B5EF4-FFF2-40B4-BE49-F238E27FC236}">
                    <a16:creationId xmlns:a16="http://schemas.microsoft.com/office/drawing/2014/main" id="{7C3B286C-B5B6-664A-9DD5-E082590B3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0575" y="2365375"/>
                <a:ext cx="460375" cy="30638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5496" name="Rectangle 240">
                <a:extLst>
                  <a:ext uri="{FF2B5EF4-FFF2-40B4-BE49-F238E27FC236}">
                    <a16:creationId xmlns:a16="http://schemas.microsoft.com/office/drawing/2014/main" id="{CA3AC260-E4E5-1046-98D3-E93ACEB41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5675" y="2409825"/>
                <a:ext cx="220663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  <a:endParaRPr lang="en-US" altLang="zh-CN" sz="24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97" name="Rectangle 241">
                <a:extLst>
                  <a:ext uri="{FF2B5EF4-FFF2-40B4-BE49-F238E27FC236}">
                    <a16:creationId xmlns:a16="http://schemas.microsoft.com/office/drawing/2014/main" id="{41997443-15C4-0742-BE93-CD78BE3D8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9363" y="2365375"/>
                <a:ext cx="458788" cy="30638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5498" name="Rectangle 242">
                <a:extLst>
                  <a:ext uri="{FF2B5EF4-FFF2-40B4-BE49-F238E27FC236}">
                    <a16:creationId xmlns:a16="http://schemas.microsoft.com/office/drawing/2014/main" id="{9E0CD572-027A-2747-AEFB-55AD2DBE0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0813" y="2409825"/>
                <a:ext cx="203200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  <a:endParaRPr lang="en-US" altLang="zh-CN" sz="24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99" name="Rectangle 243">
                <a:extLst>
                  <a:ext uri="{FF2B5EF4-FFF2-40B4-BE49-F238E27FC236}">
                    <a16:creationId xmlns:a16="http://schemas.microsoft.com/office/drawing/2014/main" id="{B6C9EA3A-8C61-F34A-97C7-CBD09268F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6563" y="2365375"/>
                <a:ext cx="460375" cy="30638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5500" name="Rectangle 244">
                <a:extLst>
                  <a:ext uri="{FF2B5EF4-FFF2-40B4-BE49-F238E27FC236}">
                    <a16:creationId xmlns:a16="http://schemas.microsoft.com/office/drawing/2014/main" id="{F071C27E-3E02-BF48-925F-ABE897534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409825"/>
                <a:ext cx="254000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  <a:endParaRPr lang="en-US" altLang="zh-CN" sz="24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01" name="Rectangle 245">
                <a:extLst>
                  <a:ext uri="{FF2B5EF4-FFF2-40B4-BE49-F238E27FC236}">
                    <a16:creationId xmlns:a16="http://schemas.microsoft.com/office/drawing/2014/main" id="{23917331-0CF9-BE47-A371-5EA40F476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350" y="2365375"/>
                <a:ext cx="458788" cy="30638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5502" name="Rectangle 246">
                <a:extLst>
                  <a:ext uri="{FF2B5EF4-FFF2-40B4-BE49-F238E27FC236}">
                    <a16:creationId xmlns:a16="http://schemas.microsoft.com/office/drawing/2014/main" id="{2FB1ED98-1EDF-C848-AE34-3E929EDC2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3938" y="2409825"/>
                <a:ext cx="287338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  <a:endParaRPr lang="en-US" altLang="zh-CN" sz="24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03" name="Rectangle 247">
                <a:extLst>
                  <a:ext uri="{FF2B5EF4-FFF2-40B4-BE49-F238E27FC236}">
                    <a16:creationId xmlns:a16="http://schemas.microsoft.com/office/drawing/2014/main" id="{50EDDFBC-D5AF-FC4B-B5C1-122A45C9B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3375" y="2365375"/>
                <a:ext cx="458788" cy="306388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5504" name="Rectangle 248">
                <a:extLst>
                  <a:ext uri="{FF2B5EF4-FFF2-40B4-BE49-F238E27FC236}">
                    <a16:creationId xmlns:a16="http://schemas.microsoft.com/office/drawing/2014/main" id="{C70408F8-B41E-F149-97B5-C84E1577C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2409825"/>
                <a:ext cx="185738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F</a:t>
                </a:r>
                <a:endParaRPr lang="en-US" altLang="zh-CN" sz="24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05" name="Rectangle 249">
                <a:extLst>
                  <a:ext uri="{FF2B5EF4-FFF2-40B4-BE49-F238E27FC236}">
                    <a16:creationId xmlns:a16="http://schemas.microsoft.com/office/drawing/2014/main" id="{FEE9E6FC-2D58-A84B-AED8-174C664C7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0575" y="2365375"/>
                <a:ext cx="460375" cy="30638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5506" name="Rectangle 250">
                <a:extLst>
                  <a:ext uri="{FF2B5EF4-FFF2-40B4-BE49-F238E27FC236}">
                    <a16:creationId xmlns:a16="http://schemas.microsoft.com/office/drawing/2014/main" id="{C9922DB7-EB8A-A141-B042-D8B7C9639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5675" y="2409825"/>
                <a:ext cx="220663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  <a:endParaRPr lang="en-US" altLang="zh-CN" sz="24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07" name="Rectangle 251">
                <a:extLst>
                  <a:ext uri="{FF2B5EF4-FFF2-40B4-BE49-F238E27FC236}">
                    <a16:creationId xmlns:a16="http://schemas.microsoft.com/office/drawing/2014/main" id="{5F38C429-7EF0-AA48-97EF-383DCA64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9363" y="2365375"/>
                <a:ext cx="458788" cy="30638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5508" name="Rectangle 252">
                <a:extLst>
                  <a:ext uri="{FF2B5EF4-FFF2-40B4-BE49-F238E27FC236}">
                    <a16:creationId xmlns:a16="http://schemas.microsoft.com/office/drawing/2014/main" id="{3530D055-B37D-D248-897C-B942D4FA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0813" y="2409825"/>
                <a:ext cx="203200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  <a:endParaRPr lang="en-US" altLang="zh-CN" sz="24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09" name="Rectangle 253">
                <a:extLst>
                  <a:ext uri="{FF2B5EF4-FFF2-40B4-BE49-F238E27FC236}">
                    <a16:creationId xmlns:a16="http://schemas.microsoft.com/office/drawing/2014/main" id="{B429B1FC-15EF-F94C-AFE7-D7026F32A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6563" y="2365375"/>
                <a:ext cx="460375" cy="30638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5510" name="Rectangle 254">
                <a:extLst>
                  <a:ext uri="{FF2B5EF4-FFF2-40B4-BE49-F238E27FC236}">
                    <a16:creationId xmlns:a16="http://schemas.microsoft.com/office/drawing/2014/main" id="{4A699532-7BA3-AA4E-93DA-3697FC1A6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409825"/>
                <a:ext cx="254000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  <a:endParaRPr lang="en-US" altLang="zh-CN" sz="24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11" name="Rectangle 255">
                <a:extLst>
                  <a:ext uri="{FF2B5EF4-FFF2-40B4-BE49-F238E27FC236}">
                    <a16:creationId xmlns:a16="http://schemas.microsoft.com/office/drawing/2014/main" id="{063862F3-D9A8-0F41-A9AB-C9684527A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350" y="2365375"/>
                <a:ext cx="458788" cy="30638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5512" name="Rectangle 256">
                <a:extLst>
                  <a:ext uri="{FF2B5EF4-FFF2-40B4-BE49-F238E27FC236}">
                    <a16:creationId xmlns:a16="http://schemas.microsoft.com/office/drawing/2014/main" id="{16AA482F-67F1-3247-88FA-0B5E51782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3938" y="2409825"/>
                <a:ext cx="287338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  <a:endParaRPr lang="en-US" altLang="zh-CN" sz="2400">
                  <a:latin typeface="Helvetica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1B9A303-A246-164B-875A-2B73217C0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Dependencies: 1 Nop</a:t>
            </a:r>
          </a:p>
        </p:txBody>
      </p:sp>
      <p:sp>
        <p:nvSpPr>
          <p:cNvPr id="17411" name="Rectangle 261">
            <a:extLst>
              <a:ext uri="{FF2B5EF4-FFF2-40B4-BE49-F238E27FC236}">
                <a16:creationId xmlns:a16="http://schemas.microsoft.com/office/drawing/2014/main" id="{52388D95-D9D5-0C49-BD92-EC141D777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44958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demo-h1.ys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0x015:addq %rdx,%rax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0x017:halt</a:t>
            </a:r>
          </a:p>
        </p:txBody>
      </p:sp>
      <p:grpSp>
        <p:nvGrpSpPr>
          <p:cNvPr id="17412" name="Group 1">
            <a:extLst>
              <a:ext uri="{FF2B5EF4-FFF2-40B4-BE49-F238E27FC236}">
                <a16:creationId xmlns:a16="http://schemas.microsoft.com/office/drawing/2014/main" id="{B2822F27-7F96-1040-B6BE-B2028C426FF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"/>
            <a:ext cx="4122738" cy="1976438"/>
            <a:chOff x="3429000" y="609600"/>
            <a:chExt cx="4122738" cy="1976438"/>
          </a:xfrm>
        </p:grpSpPr>
        <p:sp>
          <p:nvSpPr>
            <p:cNvPr id="17434" name="Rectangle 9">
              <a:extLst>
                <a:ext uri="{FF2B5EF4-FFF2-40B4-BE49-F238E27FC236}">
                  <a16:creationId xmlns:a16="http://schemas.microsoft.com/office/drawing/2014/main" id="{9AEC790D-7C94-6B45-B77F-8C818E0F5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35" name="Rectangle 10">
              <a:extLst>
                <a:ext uri="{FF2B5EF4-FFF2-40B4-BE49-F238E27FC236}">
                  <a16:creationId xmlns:a16="http://schemas.microsoft.com/office/drawing/2014/main" id="{E04C226B-BB88-7A40-B7C8-B80E6D23E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213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Rectangle 11">
              <a:extLst>
                <a:ext uri="{FF2B5EF4-FFF2-40B4-BE49-F238E27FC236}">
                  <a16:creationId xmlns:a16="http://schemas.microsoft.com/office/drawing/2014/main" id="{B1911A52-430B-7B4D-945C-ED3830578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37" name="Rectangle 12">
              <a:extLst>
                <a:ext uri="{FF2B5EF4-FFF2-40B4-BE49-F238E27FC236}">
                  <a16:creationId xmlns:a16="http://schemas.microsoft.com/office/drawing/2014/main" id="{0404B32C-6DDF-4243-8258-EF0450DE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413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38" name="Rectangle 13">
              <a:extLst>
                <a:ext uri="{FF2B5EF4-FFF2-40B4-BE49-F238E27FC236}">
                  <a16:creationId xmlns:a16="http://schemas.microsoft.com/office/drawing/2014/main" id="{C39DC270-B9D3-5F47-A928-B35331D82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39" name="Rectangle 14">
              <a:extLst>
                <a:ext uri="{FF2B5EF4-FFF2-40B4-BE49-F238E27FC236}">
                  <a16:creationId xmlns:a16="http://schemas.microsoft.com/office/drawing/2014/main" id="{9891097C-7209-B248-8058-206A893BA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200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Rectangle 15">
              <a:extLst>
                <a:ext uri="{FF2B5EF4-FFF2-40B4-BE49-F238E27FC236}">
                  <a16:creationId xmlns:a16="http://schemas.microsoft.com/office/drawing/2014/main" id="{559EB7AF-ADD3-DB49-B058-B445B21B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41" name="Rectangle 16">
              <a:extLst>
                <a:ext uri="{FF2B5EF4-FFF2-40B4-BE49-F238E27FC236}">
                  <a16:creationId xmlns:a16="http://schemas.microsoft.com/office/drawing/2014/main" id="{1C2422BA-4BB4-F640-BFFB-8899D5B6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400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42" name="Rectangle 17">
              <a:extLst>
                <a:ext uri="{FF2B5EF4-FFF2-40B4-BE49-F238E27FC236}">
                  <a16:creationId xmlns:a16="http://schemas.microsoft.com/office/drawing/2014/main" id="{D186BE81-0CA3-2D44-98F8-C20CA8AB7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388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43" name="Rectangle 18">
              <a:extLst>
                <a:ext uri="{FF2B5EF4-FFF2-40B4-BE49-F238E27FC236}">
                  <a16:creationId xmlns:a16="http://schemas.microsoft.com/office/drawing/2014/main" id="{BB7F88A1-E516-0542-94EA-397143EF2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5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44" name="Rectangle 19">
              <a:extLst>
                <a:ext uri="{FF2B5EF4-FFF2-40B4-BE49-F238E27FC236}">
                  <a16:creationId xmlns:a16="http://schemas.microsoft.com/office/drawing/2014/main" id="{D68265B0-3765-BE46-A911-036FE1241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45" name="Rectangle 20">
              <a:extLst>
                <a:ext uri="{FF2B5EF4-FFF2-40B4-BE49-F238E27FC236}">
                  <a16:creationId xmlns:a16="http://schemas.microsoft.com/office/drawing/2014/main" id="{10F0339A-7521-6045-A5F9-C9BEF79A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8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6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46" name="Rectangle 21">
              <a:extLst>
                <a:ext uri="{FF2B5EF4-FFF2-40B4-BE49-F238E27FC236}">
                  <a16:creationId xmlns:a16="http://schemas.microsoft.com/office/drawing/2014/main" id="{1ED8EB5C-E833-CE4C-8C60-8F1B3E35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47" name="Rectangle 22">
              <a:extLst>
                <a:ext uri="{FF2B5EF4-FFF2-40B4-BE49-F238E27FC236}">
                  <a16:creationId xmlns:a16="http://schemas.microsoft.com/office/drawing/2014/main" id="{440B3299-D1DF-594D-878F-91965134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588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7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48" name="Rectangle 23">
              <a:extLst>
                <a:ext uri="{FF2B5EF4-FFF2-40B4-BE49-F238E27FC236}">
                  <a16:creationId xmlns:a16="http://schemas.microsoft.com/office/drawing/2014/main" id="{18D3AD90-52BE-F545-AC57-A8C62ED0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2575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49" name="Rectangle 24">
              <a:extLst>
                <a:ext uri="{FF2B5EF4-FFF2-40B4-BE49-F238E27FC236}">
                  <a16:creationId xmlns:a16="http://schemas.microsoft.com/office/drawing/2014/main" id="{CAA80010-8842-2E42-9725-628DF94F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75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8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50" name="Rectangle 25">
              <a:extLst>
                <a:ext uri="{FF2B5EF4-FFF2-40B4-BE49-F238E27FC236}">
                  <a16:creationId xmlns:a16="http://schemas.microsoft.com/office/drawing/2014/main" id="{95E0802F-7D9F-6744-B367-1ACF37DA9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51" name="Rectangle 26">
              <a:extLst>
                <a:ext uri="{FF2B5EF4-FFF2-40B4-BE49-F238E27FC236}">
                  <a16:creationId xmlns:a16="http://schemas.microsoft.com/office/drawing/2014/main" id="{C68277C2-3FB6-4144-85E5-B7DEEE7A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7575" y="679450"/>
              <a:ext cx="1698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3333CC"/>
                  </a:solidFill>
                  <a:latin typeface="Helvetica" pitchFamily="2" charset="0"/>
                  <a:ea typeface="宋体" panose="02010600030101010101" pitchFamily="2" charset="-122"/>
                </a:rPr>
                <a:t>9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52" name="Rectangle 75">
              <a:extLst>
                <a:ext uri="{FF2B5EF4-FFF2-40B4-BE49-F238E27FC236}">
                  <a16:creationId xmlns:a16="http://schemas.microsoft.com/office/drawing/2014/main" id="{C0BA9179-7656-194F-92AD-45E0B9E6E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53" name="Rectangle 76">
              <a:extLst>
                <a:ext uri="{FF2B5EF4-FFF2-40B4-BE49-F238E27FC236}">
                  <a16:creationId xmlns:a16="http://schemas.microsoft.com/office/drawing/2014/main" id="{D9B29F15-598C-C544-89B7-EFBD01826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1035050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54" name="Rectangle 77">
              <a:extLst>
                <a:ext uri="{FF2B5EF4-FFF2-40B4-BE49-F238E27FC236}">
                  <a16:creationId xmlns:a16="http://schemas.microsoft.com/office/drawing/2014/main" id="{7208DC0B-66FC-804F-B35A-05AEF7635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55" name="Rectangle 78">
              <a:extLst>
                <a:ext uri="{FF2B5EF4-FFF2-40B4-BE49-F238E27FC236}">
                  <a16:creationId xmlns:a16="http://schemas.microsoft.com/office/drawing/2014/main" id="{5FE5024C-AE6C-5A4C-ADBF-CD8BA233E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1035050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56" name="Rectangle 79">
              <a:extLst>
                <a:ext uri="{FF2B5EF4-FFF2-40B4-BE49-F238E27FC236}">
                  <a16:creationId xmlns:a16="http://schemas.microsoft.com/office/drawing/2014/main" id="{03572D0B-A135-5F42-8767-ADE62BCE6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57" name="Rectangle 80">
              <a:extLst>
                <a:ext uri="{FF2B5EF4-FFF2-40B4-BE49-F238E27FC236}">
                  <a16:creationId xmlns:a16="http://schemas.microsoft.com/office/drawing/2014/main" id="{A317B744-F32B-5843-9FCF-189B60E7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1035050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58" name="Rectangle 81">
              <a:extLst>
                <a:ext uri="{FF2B5EF4-FFF2-40B4-BE49-F238E27FC236}">
                  <a16:creationId xmlns:a16="http://schemas.microsoft.com/office/drawing/2014/main" id="{FC85D928-5D78-1649-9A6F-782E454A9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775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59" name="Rectangle 82">
              <a:extLst>
                <a:ext uri="{FF2B5EF4-FFF2-40B4-BE49-F238E27FC236}">
                  <a16:creationId xmlns:a16="http://schemas.microsoft.com/office/drawing/2014/main" id="{EC0F771D-C1EE-0049-BA61-5C2EE48E3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1035050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60" name="Rectangle 83">
              <a:extLst>
                <a:ext uri="{FF2B5EF4-FFF2-40B4-BE49-F238E27FC236}">
                  <a16:creationId xmlns:a16="http://schemas.microsoft.com/office/drawing/2014/main" id="{6414BF52-2F1B-894C-9ECF-B3682CB7F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990600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61" name="Rectangle 84">
              <a:extLst>
                <a:ext uri="{FF2B5EF4-FFF2-40B4-BE49-F238E27FC236}">
                  <a16:creationId xmlns:a16="http://schemas.microsoft.com/office/drawing/2014/main" id="{FC69FDA1-8B20-3044-8695-31F3ECE4B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563" y="1035050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62" name="Rectangle 85">
              <a:extLst>
                <a:ext uri="{FF2B5EF4-FFF2-40B4-BE49-F238E27FC236}">
                  <a16:creationId xmlns:a16="http://schemas.microsoft.com/office/drawing/2014/main" id="{E85993F6-D25A-2A4E-83F6-4E239A2BB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63" name="Rectangle 86">
              <a:extLst>
                <a:ext uri="{FF2B5EF4-FFF2-40B4-BE49-F238E27FC236}">
                  <a16:creationId xmlns:a16="http://schemas.microsoft.com/office/drawing/2014/main" id="{DF145C47-9A48-6A4C-80E0-E9EE228F2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1035050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64" name="Rectangle 87">
              <a:extLst>
                <a:ext uri="{FF2B5EF4-FFF2-40B4-BE49-F238E27FC236}">
                  <a16:creationId xmlns:a16="http://schemas.microsoft.com/office/drawing/2014/main" id="{E3741CE5-6908-D245-8422-8A7AFBF3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65" name="Rectangle 88">
              <a:extLst>
                <a:ext uri="{FF2B5EF4-FFF2-40B4-BE49-F238E27FC236}">
                  <a16:creationId xmlns:a16="http://schemas.microsoft.com/office/drawing/2014/main" id="{4340E35E-DA4A-B148-991E-F5E0BDF8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1035050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66" name="Rectangle 89">
              <a:extLst>
                <a:ext uri="{FF2B5EF4-FFF2-40B4-BE49-F238E27FC236}">
                  <a16:creationId xmlns:a16="http://schemas.microsoft.com/office/drawing/2014/main" id="{F8E4C0E2-3AEC-1345-ABF1-5EF4338B8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67" name="Rectangle 90">
              <a:extLst>
                <a:ext uri="{FF2B5EF4-FFF2-40B4-BE49-F238E27FC236}">
                  <a16:creationId xmlns:a16="http://schemas.microsoft.com/office/drawing/2014/main" id="{194EBE2A-4849-EF47-B541-9946D80B9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1035050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Rectangle 92">
              <a:extLst>
                <a:ext uri="{FF2B5EF4-FFF2-40B4-BE49-F238E27FC236}">
                  <a16:creationId xmlns:a16="http://schemas.microsoft.com/office/drawing/2014/main" id="{ED2B6ECB-356C-C046-8B16-EAD0AC79F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1035050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69" name="Rectangle 93">
              <a:extLst>
                <a:ext uri="{FF2B5EF4-FFF2-40B4-BE49-F238E27FC236}">
                  <a16:creationId xmlns:a16="http://schemas.microsoft.com/office/drawing/2014/main" id="{D1DF55CB-C33B-144F-8067-3962586CE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990600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70" name="Rectangle 94">
              <a:extLst>
                <a:ext uri="{FF2B5EF4-FFF2-40B4-BE49-F238E27FC236}">
                  <a16:creationId xmlns:a16="http://schemas.microsoft.com/office/drawing/2014/main" id="{0701B301-1D82-5B4E-AAC0-ABF5744E8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563" y="1035050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71" name="Rectangle 98">
              <a:extLst>
                <a:ext uri="{FF2B5EF4-FFF2-40B4-BE49-F238E27FC236}">
                  <a16:creationId xmlns:a16="http://schemas.microsoft.com/office/drawing/2014/main" id="{723847BB-7B07-134B-A7F2-FB900D1A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72" name="Rectangle 99">
              <a:extLst>
                <a:ext uri="{FF2B5EF4-FFF2-40B4-BE49-F238E27FC236}">
                  <a16:creationId xmlns:a16="http://schemas.microsoft.com/office/drawing/2014/main" id="{035DD651-C991-8142-98A5-E14849ACC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13414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73" name="Rectangle 100">
              <a:extLst>
                <a:ext uri="{FF2B5EF4-FFF2-40B4-BE49-F238E27FC236}">
                  <a16:creationId xmlns:a16="http://schemas.microsoft.com/office/drawing/2014/main" id="{71F62305-B25F-EA4D-A1A4-AD83ADE0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74" name="Rectangle 101">
              <a:extLst>
                <a:ext uri="{FF2B5EF4-FFF2-40B4-BE49-F238E27FC236}">
                  <a16:creationId xmlns:a16="http://schemas.microsoft.com/office/drawing/2014/main" id="{A4A8741D-5E9B-9943-906A-CB720097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13414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75" name="Rectangle 102">
              <a:extLst>
                <a:ext uri="{FF2B5EF4-FFF2-40B4-BE49-F238E27FC236}">
                  <a16:creationId xmlns:a16="http://schemas.microsoft.com/office/drawing/2014/main" id="{49FFC3B7-E91D-2046-A7BF-C49A99EA4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775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76" name="Rectangle 103">
              <a:extLst>
                <a:ext uri="{FF2B5EF4-FFF2-40B4-BE49-F238E27FC236}">
                  <a16:creationId xmlns:a16="http://schemas.microsoft.com/office/drawing/2014/main" id="{1AC4DC5D-AC88-EC47-896E-FCC10D80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225" y="13414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77" name="Rectangle 104">
              <a:extLst>
                <a:ext uri="{FF2B5EF4-FFF2-40B4-BE49-F238E27FC236}">
                  <a16:creationId xmlns:a16="http://schemas.microsoft.com/office/drawing/2014/main" id="{5DC864A3-C6B7-F54A-8747-DE425E3C8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2969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78" name="Rectangle 105">
              <a:extLst>
                <a:ext uri="{FF2B5EF4-FFF2-40B4-BE49-F238E27FC236}">
                  <a16:creationId xmlns:a16="http://schemas.microsoft.com/office/drawing/2014/main" id="{468FD6E5-1441-4445-9727-CF447C958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025" y="13414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79" name="Rectangle 106">
              <a:extLst>
                <a:ext uri="{FF2B5EF4-FFF2-40B4-BE49-F238E27FC236}">
                  <a16:creationId xmlns:a16="http://schemas.microsoft.com/office/drawing/2014/main" id="{98D06540-2D8C-6744-9B35-3E6F43E4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80" name="Rectangle 107">
              <a:extLst>
                <a:ext uri="{FF2B5EF4-FFF2-40B4-BE49-F238E27FC236}">
                  <a16:creationId xmlns:a16="http://schemas.microsoft.com/office/drawing/2014/main" id="{368FEB76-5A14-6145-AE36-A9D6FD73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350" y="13414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81" name="Rectangle 108">
              <a:extLst>
                <a:ext uri="{FF2B5EF4-FFF2-40B4-BE49-F238E27FC236}">
                  <a16:creationId xmlns:a16="http://schemas.microsoft.com/office/drawing/2014/main" id="{C00186CB-47B6-7140-BEB8-755387EE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82" name="Rectangle 109">
              <a:extLst>
                <a:ext uri="{FF2B5EF4-FFF2-40B4-BE49-F238E27FC236}">
                  <a16:creationId xmlns:a16="http://schemas.microsoft.com/office/drawing/2014/main" id="{D7079A56-A5E8-A746-A468-3476D0811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13414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83" name="Rectangle 110">
              <a:extLst>
                <a:ext uri="{FF2B5EF4-FFF2-40B4-BE49-F238E27FC236}">
                  <a16:creationId xmlns:a16="http://schemas.microsoft.com/office/drawing/2014/main" id="{A743D505-A7E4-DF4D-8383-71179D31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84" name="Rectangle 111">
              <a:extLst>
                <a:ext uri="{FF2B5EF4-FFF2-40B4-BE49-F238E27FC236}">
                  <a16:creationId xmlns:a16="http://schemas.microsoft.com/office/drawing/2014/main" id="{A1732D24-1005-7D4E-9CB7-7EB07E2E9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13414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85" name="Rectangle 113">
              <a:extLst>
                <a:ext uri="{FF2B5EF4-FFF2-40B4-BE49-F238E27FC236}">
                  <a16:creationId xmlns:a16="http://schemas.microsoft.com/office/drawing/2014/main" id="{C5E8559C-B710-8548-B2A2-2615CAF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225" y="13414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86" name="Rectangle 114">
              <a:extLst>
                <a:ext uri="{FF2B5EF4-FFF2-40B4-BE49-F238E27FC236}">
                  <a16:creationId xmlns:a16="http://schemas.microsoft.com/office/drawing/2014/main" id="{86C8CB8D-343D-C44D-B857-FF6C1D66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2969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87" name="Rectangle 115">
              <a:extLst>
                <a:ext uri="{FF2B5EF4-FFF2-40B4-BE49-F238E27FC236}">
                  <a16:creationId xmlns:a16="http://schemas.microsoft.com/office/drawing/2014/main" id="{D9C364E5-FACE-B44C-99AC-D5A8511BC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025" y="13414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88" name="Rectangle 116">
              <a:extLst>
                <a:ext uri="{FF2B5EF4-FFF2-40B4-BE49-F238E27FC236}">
                  <a16:creationId xmlns:a16="http://schemas.microsoft.com/office/drawing/2014/main" id="{541C17E0-BD07-0B46-8934-79C5088E8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89" name="Rectangle 117">
              <a:extLst>
                <a:ext uri="{FF2B5EF4-FFF2-40B4-BE49-F238E27FC236}">
                  <a16:creationId xmlns:a16="http://schemas.microsoft.com/office/drawing/2014/main" id="{E386691A-24E4-6C43-BDB0-D7550EA4B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350" y="13414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90" name="Rectangle 121">
              <a:extLst>
                <a:ext uri="{FF2B5EF4-FFF2-40B4-BE49-F238E27FC236}">
                  <a16:creationId xmlns:a16="http://schemas.microsoft.com/office/drawing/2014/main" id="{12F7B327-98EA-1F49-B086-86DCE36BB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91" name="Rectangle 122">
              <a:extLst>
                <a:ext uri="{FF2B5EF4-FFF2-40B4-BE49-F238E27FC236}">
                  <a16:creationId xmlns:a16="http://schemas.microsoft.com/office/drawing/2014/main" id="{29F94715-607D-8241-A479-7D9991E2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550" y="16462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92" name="Rectangle 123">
              <a:extLst>
                <a:ext uri="{FF2B5EF4-FFF2-40B4-BE49-F238E27FC236}">
                  <a16:creationId xmlns:a16="http://schemas.microsoft.com/office/drawing/2014/main" id="{E883E19C-45D6-9540-BFBD-7BD6E1C81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775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93" name="Rectangle 124">
              <a:extLst>
                <a:ext uri="{FF2B5EF4-FFF2-40B4-BE49-F238E27FC236}">
                  <a16:creationId xmlns:a16="http://schemas.microsoft.com/office/drawing/2014/main" id="{A87E7F0F-1936-5F4B-A5B1-A9085FD5B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16462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94" name="Rectangle 125">
              <a:extLst>
                <a:ext uri="{FF2B5EF4-FFF2-40B4-BE49-F238E27FC236}">
                  <a16:creationId xmlns:a16="http://schemas.microsoft.com/office/drawing/2014/main" id="{D2CC5558-C699-C14D-8938-0566D8F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6017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95" name="Rectangle 126">
              <a:extLst>
                <a:ext uri="{FF2B5EF4-FFF2-40B4-BE49-F238E27FC236}">
                  <a16:creationId xmlns:a16="http://schemas.microsoft.com/office/drawing/2014/main" id="{EB4637B3-B6BA-E94F-AA12-C92BC1EBB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425" y="16462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96" name="Rectangle 127">
              <a:extLst>
                <a:ext uri="{FF2B5EF4-FFF2-40B4-BE49-F238E27FC236}">
                  <a16:creationId xmlns:a16="http://schemas.microsoft.com/office/drawing/2014/main" id="{10A93130-6523-044E-B2B9-97A4796F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97" name="Rectangle 128">
              <a:extLst>
                <a:ext uri="{FF2B5EF4-FFF2-40B4-BE49-F238E27FC236}">
                  <a16:creationId xmlns:a16="http://schemas.microsoft.com/office/drawing/2014/main" id="{8EB0BDE8-5664-9D40-834B-844F6C2C3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813" y="16462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98" name="Rectangle 129">
              <a:extLst>
                <a:ext uri="{FF2B5EF4-FFF2-40B4-BE49-F238E27FC236}">
                  <a16:creationId xmlns:a16="http://schemas.microsoft.com/office/drawing/2014/main" id="{70ADD905-2EDD-724B-8180-BF4F3631F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99" name="Rectangle 130">
              <a:extLst>
                <a:ext uri="{FF2B5EF4-FFF2-40B4-BE49-F238E27FC236}">
                  <a16:creationId xmlns:a16="http://schemas.microsoft.com/office/drawing/2014/main" id="{7F8EE92A-8828-AB49-B354-13BA64700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550" y="16462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00" name="Rectangle 131">
              <a:extLst>
                <a:ext uri="{FF2B5EF4-FFF2-40B4-BE49-F238E27FC236}">
                  <a16:creationId xmlns:a16="http://schemas.microsoft.com/office/drawing/2014/main" id="{C57FE2C3-E4DC-0B41-8770-15713E19F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01" name="Rectangle 132">
              <a:extLst>
                <a:ext uri="{FF2B5EF4-FFF2-40B4-BE49-F238E27FC236}">
                  <a16:creationId xmlns:a16="http://schemas.microsoft.com/office/drawing/2014/main" id="{9339ECB4-AA80-AB47-9B75-DA35C5528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550" y="16462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02" name="Rectangle 134">
              <a:extLst>
                <a:ext uri="{FF2B5EF4-FFF2-40B4-BE49-F238E27FC236}">
                  <a16:creationId xmlns:a16="http://schemas.microsoft.com/office/drawing/2014/main" id="{2722BB3D-6DBC-4F40-9081-9143CAB6F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16462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03" name="Rectangle 135">
              <a:extLst>
                <a:ext uri="{FF2B5EF4-FFF2-40B4-BE49-F238E27FC236}">
                  <a16:creationId xmlns:a16="http://schemas.microsoft.com/office/drawing/2014/main" id="{174E6177-1382-C24E-85A5-AB0216FA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6017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04" name="Rectangle 136">
              <a:extLst>
                <a:ext uri="{FF2B5EF4-FFF2-40B4-BE49-F238E27FC236}">
                  <a16:creationId xmlns:a16="http://schemas.microsoft.com/office/drawing/2014/main" id="{192A0D05-5207-624D-955B-D9DA16450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425" y="16462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05" name="Rectangle 137">
              <a:extLst>
                <a:ext uri="{FF2B5EF4-FFF2-40B4-BE49-F238E27FC236}">
                  <a16:creationId xmlns:a16="http://schemas.microsoft.com/office/drawing/2014/main" id="{838FB244-FE0B-894B-8411-9421573B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06" name="Rectangle 138">
              <a:extLst>
                <a:ext uri="{FF2B5EF4-FFF2-40B4-BE49-F238E27FC236}">
                  <a16:creationId xmlns:a16="http://schemas.microsoft.com/office/drawing/2014/main" id="{FD2744F9-073A-B141-A3CB-2120C691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813" y="16462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07" name="Rectangle 139">
              <a:extLst>
                <a:ext uri="{FF2B5EF4-FFF2-40B4-BE49-F238E27FC236}">
                  <a16:creationId xmlns:a16="http://schemas.microsoft.com/office/drawing/2014/main" id="{C7AE7DE5-7FAE-EF4E-B51E-A83158192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08" name="Rectangle 140">
              <a:extLst>
                <a:ext uri="{FF2B5EF4-FFF2-40B4-BE49-F238E27FC236}">
                  <a16:creationId xmlns:a16="http://schemas.microsoft.com/office/drawing/2014/main" id="{6C671475-791D-8842-B867-B71C1F9FF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550" y="16462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09" name="Rectangle 148">
              <a:extLst>
                <a:ext uri="{FF2B5EF4-FFF2-40B4-BE49-F238E27FC236}">
                  <a16:creationId xmlns:a16="http://schemas.microsoft.com/office/drawing/2014/main" id="{BDD648CF-3C03-A741-B113-FE821EC88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775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10" name="Rectangle 149">
              <a:extLst>
                <a:ext uri="{FF2B5EF4-FFF2-40B4-BE49-F238E27FC236}">
                  <a16:creationId xmlns:a16="http://schemas.microsoft.com/office/drawing/2014/main" id="{AF812931-45D3-3540-8446-E94A6813B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750" y="19510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11" name="Rectangle 150">
              <a:extLst>
                <a:ext uri="{FF2B5EF4-FFF2-40B4-BE49-F238E27FC236}">
                  <a16:creationId xmlns:a16="http://schemas.microsoft.com/office/drawing/2014/main" id="{49DEB35A-BA0F-4344-874F-556EE03B9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906587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12" name="Rectangle 151">
              <a:extLst>
                <a:ext uri="{FF2B5EF4-FFF2-40B4-BE49-F238E27FC236}">
                  <a16:creationId xmlns:a16="http://schemas.microsoft.com/office/drawing/2014/main" id="{034678A5-12C6-AA45-A25B-16E55DC9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88" y="19510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13" name="Rectangle 152">
              <a:extLst>
                <a:ext uri="{FF2B5EF4-FFF2-40B4-BE49-F238E27FC236}">
                  <a16:creationId xmlns:a16="http://schemas.microsoft.com/office/drawing/2014/main" id="{E92FA863-94FB-8341-BD15-FE2AFA8CD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14" name="Rectangle 153">
              <a:extLst>
                <a:ext uri="{FF2B5EF4-FFF2-40B4-BE49-F238E27FC236}">
                  <a16:creationId xmlns:a16="http://schemas.microsoft.com/office/drawing/2014/main" id="{29F7609D-5D37-574E-94EA-BF662DED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19510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15" name="Rectangle 154">
              <a:extLst>
                <a:ext uri="{FF2B5EF4-FFF2-40B4-BE49-F238E27FC236}">
                  <a16:creationId xmlns:a16="http://schemas.microsoft.com/office/drawing/2014/main" id="{A21ADD6C-8452-F14F-925C-0F5712289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16" name="Rectangle 155">
              <a:extLst>
                <a:ext uri="{FF2B5EF4-FFF2-40B4-BE49-F238E27FC236}">
                  <a16:creationId xmlns:a16="http://schemas.microsoft.com/office/drawing/2014/main" id="{593B6B05-8DC0-FF4C-8D83-FB3BD92A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013" y="19510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17" name="Rectangle 156">
              <a:extLst>
                <a:ext uri="{FF2B5EF4-FFF2-40B4-BE49-F238E27FC236}">
                  <a16:creationId xmlns:a16="http://schemas.microsoft.com/office/drawing/2014/main" id="{FFFE22AA-600B-8449-AB76-505E9C4F0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18" name="Rectangle 157">
              <a:extLst>
                <a:ext uri="{FF2B5EF4-FFF2-40B4-BE49-F238E27FC236}">
                  <a16:creationId xmlns:a16="http://schemas.microsoft.com/office/drawing/2014/main" id="{9C6A5FAC-425E-7348-B1C2-C401301AA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338" y="19510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19" name="Rectangle 159">
              <a:extLst>
                <a:ext uri="{FF2B5EF4-FFF2-40B4-BE49-F238E27FC236}">
                  <a16:creationId xmlns:a16="http://schemas.microsoft.com/office/drawing/2014/main" id="{F52EF20D-07E3-944F-8FD1-F6A633FCF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750" y="1951037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20" name="Rectangle 160">
              <a:extLst>
                <a:ext uri="{FF2B5EF4-FFF2-40B4-BE49-F238E27FC236}">
                  <a16:creationId xmlns:a16="http://schemas.microsoft.com/office/drawing/2014/main" id="{E60A96DC-0F72-C847-9975-A80E0F8F8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906587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21" name="Rectangle 161">
              <a:extLst>
                <a:ext uri="{FF2B5EF4-FFF2-40B4-BE49-F238E27FC236}">
                  <a16:creationId xmlns:a16="http://schemas.microsoft.com/office/drawing/2014/main" id="{A307914E-7526-314C-96D6-377C86A3F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88" y="1951037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22" name="Rectangle 162">
              <a:extLst>
                <a:ext uri="{FF2B5EF4-FFF2-40B4-BE49-F238E27FC236}">
                  <a16:creationId xmlns:a16="http://schemas.microsoft.com/office/drawing/2014/main" id="{9B920D77-6C64-B142-A244-DD98E6E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23" name="Rectangle 163">
              <a:extLst>
                <a:ext uri="{FF2B5EF4-FFF2-40B4-BE49-F238E27FC236}">
                  <a16:creationId xmlns:a16="http://schemas.microsoft.com/office/drawing/2014/main" id="{8FCA34C7-C5E5-1B4A-9DAA-A690F7FB1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1951037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24" name="Rectangle 164">
              <a:extLst>
                <a:ext uri="{FF2B5EF4-FFF2-40B4-BE49-F238E27FC236}">
                  <a16:creationId xmlns:a16="http://schemas.microsoft.com/office/drawing/2014/main" id="{58B796D9-663F-734A-968D-9D49E9680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25" name="Rectangle 165">
              <a:extLst>
                <a:ext uri="{FF2B5EF4-FFF2-40B4-BE49-F238E27FC236}">
                  <a16:creationId xmlns:a16="http://schemas.microsoft.com/office/drawing/2014/main" id="{6962AAFB-DF80-DE48-9322-52E23FB1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013" y="1951037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26" name="Rectangle 166">
              <a:extLst>
                <a:ext uri="{FF2B5EF4-FFF2-40B4-BE49-F238E27FC236}">
                  <a16:creationId xmlns:a16="http://schemas.microsoft.com/office/drawing/2014/main" id="{9C8E1BC2-8710-2947-9ADD-F4D8143C2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27" name="Rectangle 167">
              <a:extLst>
                <a:ext uri="{FF2B5EF4-FFF2-40B4-BE49-F238E27FC236}">
                  <a16:creationId xmlns:a16="http://schemas.microsoft.com/office/drawing/2014/main" id="{F49A967F-6731-A940-A870-B2F8ED36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338" y="1951037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28" name="Rectangle 237">
              <a:extLst>
                <a:ext uri="{FF2B5EF4-FFF2-40B4-BE49-F238E27FC236}">
                  <a16:creationId xmlns:a16="http://schemas.microsoft.com/office/drawing/2014/main" id="{D2EF0698-1F6C-6C4B-B052-4D43C1DDF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22129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29" name="Rectangle 238">
              <a:extLst>
                <a:ext uri="{FF2B5EF4-FFF2-40B4-BE49-F238E27FC236}">
                  <a16:creationId xmlns:a16="http://schemas.microsoft.com/office/drawing/2014/main" id="{7F2414A8-5217-5B40-A9C1-BAC88081E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2257425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30" name="Rectangle 239">
              <a:extLst>
                <a:ext uri="{FF2B5EF4-FFF2-40B4-BE49-F238E27FC236}">
                  <a16:creationId xmlns:a16="http://schemas.microsoft.com/office/drawing/2014/main" id="{5A7B9B8B-7E55-C841-9D40-992A13B17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31" name="Rectangle 240">
              <a:extLst>
                <a:ext uri="{FF2B5EF4-FFF2-40B4-BE49-F238E27FC236}">
                  <a16:creationId xmlns:a16="http://schemas.microsoft.com/office/drawing/2014/main" id="{073AE604-6840-E042-9AD0-24382D8D8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275" y="2257425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32" name="Rectangle 241">
              <a:extLst>
                <a:ext uri="{FF2B5EF4-FFF2-40B4-BE49-F238E27FC236}">
                  <a16:creationId xmlns:a16="http://schemas.microsoft.com/office/drawing/2014/main" id="{9B6A79D5-B710-7E4F-8432-3B071D13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33" name="Rectangle 242">
              <a:extLst>
                <a:ext uri="{FF2B5EF4-FFF2-40B4-BE49-F238E27FC236}">
                  <a16:creationId xmlns:a16="http://schemas.microsoft.com/office/drawing/2014/main" id="{13ABB3DB-5C03-BA45-9DA5-EAB09CE24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413" y="2257425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34" name="Rectangle 243">
              <a:extLst>
                <a:ext uri="{FF2B5EF4-FFF2-40B4-BE49-F238E27FC236}">
                  <a16:creationId xmlns:a16="http://schemas.microsoft.com/office/drawing/2014/main" id="{546481FB-FD52-6B4D-AB0C-651DBD4C8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35" name="Rectangle 244">
              <a:extLst>
                <a:ext uri="{FF2B5EF4-FFF2-40B4-BE49-F238E27FC236}">
                  <a16:creationId xmlns:a16="http://schemas.microsoft.com/office/drawing/2014/main" id="{DF84E4DE-328A-E341-9007-9F42F5AD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257425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36" name="Rectangle 245">
              <a:extLst>
                <a:ext uri="{FF2B5EF4-FFF2-40B4-BE49-F238E27FC236}">
                  <a16:creationId xmlns:a16="http://schemas.microsoft.com/office/drawing/2014/main" id="{C95930BD-579D-2144-8739-F19BC35F5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37" name="Rectangle 246">
              <a:extLst>
                <a:ext uri="{FF2B5EF4-FFF2-40B4-BE49-F238E27FC236}">
                  <a16:creationId xmlns:a16="http://schemas.microsoft.com/office/drawing/2014/main" id="{0590E1C5-7C7F-C640-9ABB-33E2722F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538" y="2257425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38" name="Rectangle 247">
              <a:extLst>
                <a:ext uri="{FF2B5EF4-FFF2-40B4-BE49-F238E27FC236}">
                  <a16:creationId xmlns:a16="http://schemas.microsoft.com/office/drawing/2014/main" id="{982BD1F0-BBF0-1644-BADF-51FDAC243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22129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39" name="Rectangle 248">
              <a:extLst>
                <a:ext uri="{FF2B5EF4-FFF2-40B4-BE49-F238E27FC236}">
                  <a16:creationId xmlns:a16="http://schemas.microsoft.com/office/drawing/2014/main" id="{BB550E37-F2ED-4745-BC17-521660289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2257425"/>
              <a:ext cx="1857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40" name="Rectangle 249">
              <a:extLst>
                <a:ext uri="{FF2B5EF4-FFF2-40B4-BE49-F238E27FC236}">
                  <a16:creationId xmlns:a16="http://schemas.microsoft.com/office/drawing/2014/main" id="{6AB3929F-18ED-E442-8297-E0C126D21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41" name="Rectangle 250">
              <a:extLst>
                <a:ext uri="{FF2B5EF4-FFF2-40B4-BE49-F238E27FC236}">
                  <a16:creationId xmlns:a16="http://schemas.microsoft.com/office/drawing/2014/main" id="{0C0AC7F4-0811-9F45-934E-BC542D81A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275" y="2257425"/>
              <a:ext cx="220663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42" name="Rectangle 251">
              <a:extLst>
                <a:ext uri="{FF2B5EF4-FFF2-40B4-BE49-F238E27FC236}">
                  <a16:creationId xmlns:a16="http://schemas.microsoft.com/office/drawing/2014/main" id="{3C97EB08-1145-8F41-ABFB-6E9D9751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43" name="Rectangle 252">
              <a:extLst>
                <a:ext uri="{FF2B5EF4-FFF2-40B4-BE49-F238E27FC236}">
                  <a16:creationId xmlns:a16="http://schemas.microsoft.com/office/drawing/2014/main" id="{F2FDE381-1741-5749-A852-2EB82C8E0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413" y="2257425"/>
              <a:ext cx="2032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44" name="Rectangle 253">
              <a:extLst>
                <a:ext uri="{FF2B5EF4-FFF2-40B4-BE49-F238E27FC236}">
                  <a16:creationId xmlns:a16="http://schemas.microsoft.com/office/drawing/2014/main" id="{5F344E8E-B881-D74A-A6C0-7E847E233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45" name="Rectangle 254">
              <a:extLst>
                <a:ext uri="{FF2B5EF4-FFF2-40B4-BE49-F238E27FC236}">
                  <a16:creationId xmlns:a16="http://schemas.microsoft.com/office/drawing/2014/main" id="{233EEBEE-BC5A-EC41-BB38-55AF050A0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257425"/>
              <a:ext cx="2540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546" name="Rectangle 255">
              <a:extLst>
                <a:ext uri="{FF2B5EF4-FFF2-40B4-BE49-F238E27FC236}">
                  <a16:creationId xmlns:a16="http://schemas.microsoft.com/office/drawing/2014/main" id="{3D3115C0-6347-4243-BE20-BAFFF121B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547" name="Rectangle 256">
              <a:extLst>
                <a:ext uri="{FF2B5EF4-FFF2-40B4-BE49-F238E27FC236}">
                  <a16:creationId xmlns:a16="http://schemas.microsoft.com/office/drawing/2014/main" id="{F111D5D9-DBAE-524A-8E20-ABE6475B2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538" y="2257425"/>
              <a:ext cx="287338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W</a:t>
              </a:r>
              <a:endParaRPr lang="en-US" altLang="zh-CN" sz="2400">
                <a:latin typeface="Helvetica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3" name="Line 167">
            <a:extLst>
              <a:ext uri="{FF2B5EF4-FFF2-40B4-BE49-F238E27FC236}">
                <a16:creationId xmlns:a16="http://schemas.microsoft.com/office/drawing/2014/main" id="{20B8E939-17A4-6246-B67F-43E3E89979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0088" y="2514600"/>
            <a:ext cx="750887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7414" name="Line 168">
            <a:extLst>
              <a:ext uri="{FF2B5EF4-FFF2-40B4-BE49-F238E27FC236}">
                <a16:creationId xmlns:a16="http://schemas.microsoft.com/office/drawing/2014/main" id="{065BF308-A2F4-D14B-B03D-7829B32B7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763" y="2514600"/>
            <a:ext cx="1595437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7415" name="Rectangle 205">
            <a:extLst>
              <a:ext uri="{FF2B5EF4-FFF2-40B4-BE49-F238E27FC236}">
                <a16:creationId xmlns:a16="http://schemas.microsoft.com/office/drawing/2014/main" id="{74A34DEE-B8D0-FB44-B002-446AE38F0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5334000"/>
            <a:ext cx="1047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7416" name="Rectangle 206">
            <a:extLst>
              <a:ext uri="{FF2B5EF4-FFF2-40B4-BE49-F238E27FC236}">
                <a16:creationId xmlns:a16="http://schemas.microsoft.com/office/drawing/2014/main" id="{B44AF46D-89C3-8C4B-A97A-3D78EE3B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5157788"/>
            <a:ext cx="104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7417" name="Rectangle 209">
            <a:extLst>
              <a:ext uri="{FF2B5EF4-FFF2-40B4-BE49-F238E27FC236}">
                <a16:creationId xmlns:a16="http://schemas.microsoft.com/office/drawing/2014/main" id="{FE7DC368-5626-E749-9D5D-573816479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638800"/>
            <a:ext cx="2809875" cy="1120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7418" name="Rectangle 210">
            <a:extLst>
              <a:ext uri="{FF2B5EF4-FFF2-40B4-BE49-F238E27FC236}">
                <a16:creationId xmlns:a16="http://schemas.microsoft.com/office/drawing/2014/main" id="{F4AA2BC9-EB29-7A4A-B13F-E83B8F95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5667375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7419" name="Rectangle 211">
            <a:extLst>
              <a:ext uri="{FF2B5EF4-FFF2-40B4-BE49-F238E27FC236}">
                <a16:creationId xmlns:a16="http://schemas.microsoft.com/office/drawing/2014/main" id="{C68E504F-02A6-E542-A3A2-8A358973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008688"/>
            <a:ext cx="2809875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]=0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val←R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]=0</a:t>
            </a:r>
          </a:p>
        </p:txBody>
      </p:sp>
      <p:sp>
        <p:nvSpPr>
          <p:cNvPr id="17420" name="Rectangle 259">
            <a:extLst>
              <a:ext uri="{FF2B5EF4-FFF2-40B4-BE49-F238E27FC236}">
                <a16:creationId xmlns:a16="http://schemas.microsoft.com/office/drawing/2014/main" id="{AC8DEA52-C957-DB4D-8BB4-29B74D66C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2878138"/>
            <a:ext cx="10271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5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7421" name="Rectangle 209">
            <a:extLst>
              <a:ext uri="{FF2B5EF4-FFF2-40B4-BE49-F238E27FC236}">
                <a16:creationId xmlns:a16="http://schemas.microsoft.com/office/drawing/2014/main" id="{9F21E948-971E-F34E-9DBA-01B81E36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35325"/>
            <a:ext cx="2809875" cy="785813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7422" name="Rectangle 210">
            <a:extLst>
              <a:ext uri="{FF2B5EF4-FFF2-40B4-BE49-F238E27FC236}">
                <a16:creationId xmlns:a16="http://schemas.microsoft.com/office/drawing/2014/main" id="{B0F7E864-C7EA-4D4C-A261-B39A73E3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3263900"/>
            <a:ext cx="18430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Back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7423" name="Rectangle 211">
            <a:extLst>
              <a:ext uri="{FF2B5EF4-FFF2-40B4-BE49-F238E27FC236}">
                <a16:creationId xmlns:a16="http://schemas.microsoft.com/office/drawing/2014/main" id="{17EB712A-B05B-214C-8059-1256FA0D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605213"/>
            <a:ext cx="2809875" cy="415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R[%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r>
              <a:rPr lang="en-US" altLang="zh-CN" sz="16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←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7424" name="Rectangle 209">
            <a:extLst>
              <a:ext uri="{FF2B5EF4-FFF2-40B4-BE49-F238E27FC236}">
                <a16:creationId xmlns:a16="http://schemas.microsoft.com/office/drawing/2014/main" id="{417D2C27-29C8-2448-A9FF-BB45FCAE6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25900"/>
            <a:ext cx="2809875" cy="1155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7425" name="Rectangle 210">
            <a:extLst>
              <a:ext uri="{FF2B5EF4-FFF2-40B4-BE49-F238E27FC236}">
                <a16:creationId xmlns:a16="http://schemas.microsoft.com/office/drawing/2014/main" id="{C8F74F6F-64E1-5E42-87AD-CFEC60315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4054475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7426" name="Rectangle 211">
            <a:extLst>
              <a:ext uri="{FF2B5EF4-FFF2-40B4-BE49-F238E27FC236}">
                <a16:creationId xmlns:a16="http://schemas.microsoft.com/office/drawing/2014/main" id="{72217989-3858-344B-BF36-0F0F90745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95788"/>
            <a:ext cx="2809875" cy="7858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M_valE=3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M_dstE=%rax</a:t>
            </a:r>
          </a:p>
        </p:txBody>
      </p:sp>
      <p:grpSp>
        <p:nvGrpSpPr>
          <p:cNvPr id="17427" name="Group 191">
            <a:extLst>
              <a:ext uri="{FF2B5EF4-FFF2-40B4-BE49-F238E27FC236}">
                <a16:creationId xmlns:a16="http://schemas.microsoft.com/office/drawing/2014/main" id="{5943AC51-274A-834E-9EC0-76C7BFA5377D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6311900"/>
            <a:ext cx="800100" cy="241300"/>
            <a:chOff x="4215" y="3735"/>
            <a:chExt cx="336" cy="149"/>
          </a:xfrm>
        </p:grpSpPr>
        <p:sp>
          <p:nvSpPr>
            <p:cNvPr id="17432" name="Line 192">
              <a:extLst>
                <a:ext uri="{FF2B5EF4-FFF2-40B4-BE49-F238E27FC236}">
                  <a16:creationId xmlns:a16="http://schemas.microsoft.com/office/drawing/2014/main" id="{8A88886C-7852-DA4B-8A7F-EB52FF290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0" y="3735"/>
              <a:ext cx="281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7433" name="Freeform 193">
              <a:extLst>
                <a:ext uri="{FF2B5EF4-FFF2-40B4-BE49-F238E27FC236}">
                  <a16:creationId xmlns:a16="http://schemas.microsoft.com/office/drawing/2014/main" id="{F27145C5-C9B5-4B41-8A39-6FA96E80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3826"/>
              <a:ext cx="70" cy="58"/>
            </a:xfrm>
            <a:custGeom>
              <a:avLst/>
              <a:gdLst>
                <a:gd name="T0" fmla="*/ 46 w 70"/>
                <a:gd name="T1" fmla="*/ 0 h 58"/>
                <a:gd name="T2" fmla="*/ 0 w 70"/>
                <a:gd name="T3" fmla="*/ 53 h 58"/>
                <a:gd name="T4" fmla="*/ 70 w 70"/>
                <a:gd name="T5" fmla="*/ 58 h 58"/>
                <a:gd name="T6" fmla="*/ 46 w 70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58"/>
                <a:gd name="T14" fmla="*/ 70 w 70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58">
                  <a:moveTo>
                    <a:pt x="46" y="0"/>
                  </a:moveTo>
                  <a:lnTo>
                    <a:pt x="0" y="53"/>
                  </a:lnTo>
                  <a:lnTo>
                    <a:pt x="70" y="5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7428" name="Rectangle 195">
            <a:extLst>
              <a:ext uri="{FF2B5EF4-FFF2-40B4-BE49-F238E27FC236}">
                <a16:creationId xmlns:a16="http://schemas.microsoft.com/office/drawing/2014/main" id="{4A63EDE9-1FBF-8B41-8D3B-2EA4A5E0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6072188"/>
            <a:ext cx="6778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i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Error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grpSp>
        <p:nvGrpSpPr>
          <p:cNvPr id="17429" name="Group 207">
            <a:extLst>
              <a:ext uri="{FF2B5EF4-FFF2-40B4-BE49-F238E27FC236}">
                <a16:creationId xmlns:a16="http://schemas.microsoft.com/office/drawing/2014/main" id="{CDF3A3A0-B9FF-C344-BD4F-1B420DAB5DBF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6134100"/>
            <a:ext cx="800100" cy="114300"/>
            <a:chOff x="4215" y="3687"/>
            <a:chExt cx="336" cy="70"/>
          </a:xfrm>
        </p:grpSpPr>
        <p:sp>
          <p:nvSpPr>
            <p:cNvPr id="17430" name="Line 208">
              <a:extLst>
                <a:ext uri="{FF2B5EF4-FFF2-40B4-BE49-F238E27FC236}">
                  <a16:creationId xmlns:a16="http://schemas.microsoft.com/office/drawing/2014/main" id="{28AD3E18-13E3-8B41-BEFD-B5C204E1F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4" y="3687"/>
              <a:ext cx="277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7431" name="Freeform 209">
              <a:extLst>
                <a:ext uri="{FF2B5EF4-FFF2-40B4-BE49-F238E27FC236}">
                  <a16:creationId xmlns:a16="http://schemas.microsoft.com/office/drawing/2014/main" id="{411F3AF2-3F0C-9243-9FC3-83B90F4D2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3695"/>
              <a:ext cx="67" cy="62"/>
            </a:xfrm>
            <a:custGeom>
              <a:avLst/>
              <a:gdLst>
                <a:gd name="T0" fmla="*/ 58 w 67"/>
                <a:gd name="T1" fmla="*/ 0 h 62"/>
                <a:gd name="T2" fmla="*/ 0 w 67"/>
                <a:gd name="T3" fmla="*/ 40 h 62"/>
                <a:gd name="T4" fmla="*/ 67 w 67"/>
                <a:gd name="T5" fmla="*/ 62 h 62"/>
                <a:gd name="T6" fmla="*/ 58 w 67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2"/>
                <a:gd name="T14" fmla="*/ 67 w 67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2">
                  <a:moveTo>
                    <a:pt x="58" y="0"/>
                  </a:moveTo>
                  <a:lnTo>
                    <a:pt x="0" y="40"/>
                  </a:lnTo>
                  <a:lnTo>
                    <a:pt x="67" y="6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FD0909C-431A-7244-BDBB-6F20D0F4D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534400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Dependencies: 2 Nop’s</a:t>
            </a:r>
          </a:p>
        </p:txBody>
      </p:sp>
      <p:sp>
        <p:nvSpPr>
          <p:cNvPr id="19459" name="Line 167">
            <a:extLst>
              <a:ext uri="{FF2B5EF4-FFF2-40B4-BE49-F238E27FC236}">
                <a16:creationId xmlns:a16="http://schemas.microsoft.com/office/drawing/2014/main" id="{CF872A19-32A4-B644-83B3-13172E56AE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5225" y="3124200"/>
            <a:ext cx="73025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460" name="Rectangle 205">
            <a:extLst>
              <a:ext uri="{FF2B5EF4-FFF2-40B4-BE49-F238E27FC236}">
                <a16:creationId xmlns:a16="http://schemas.microsoft.com/office/drawing/2014/main" id="{CB4A4463-10F9-DE4F-802E-E177E0CCE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4876800"/>
            <a:ext cx="1047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9461" name="Rectangle 206">
            <a:extLst>
              <a:ext uri="{FF2B5EF4-FFF2-40B4-BE49-F238E27FC236}">
                <a16:creationId xmlns:a16="http://schemas.microsoft.com/office/drawing/2014/main" id="{69AC03F8-E7F6-7644-A502-7EAF6C39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5065713"/>
            <a:ext cx="104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9462" name="Rectangle 266">
            <a:extLst>
              <a:ext uri="{FF2B5EF4-FFF2-40B4-BE49-F238E27FC236}">
                <a16:creationId xmlns:a16="http://schemas.microsoft.com/office/drawing/2014/main" id="{804CDC53-E5D9-1B48-AB32-076BC183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4878388"/>
            <a:ext cx="104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9463" name="Rectangle 267">
            <a:extLst>
              <a:ext uri="{FF2B5EF4-FFF2-40B4-BE49-F238E27FC236}">
                <a16:creationId xmlns:a16="http://schemas.microsoft.com/office/drawing/2014/main" id="{8154B2BA-6DD9-E34A-8E29-878C1015F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5065713"/>
            <a:ext cx="104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•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9464" name="Rectangle 261">
            <a:extLst>
              <a:ext uri="{FF2B5EF4-FFF2-40B4-BE49-F238E27FC236}">
                <a16:creationId xmlns:a16="http://schemas.microsoft.com/office/drawing/2014/main" id="{3345BCE0-E337-9A48-A3DF-75B184866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44958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demo-h2.ys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0x016:addq %rdx,%rax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0x018:halt</a:t>
            </a:r>
          </a:p>
        </p:txBody>
      </p:sp>
      <p:sp>
        <p:nvSpPr>
          <p:cNvPr id="19465" name="Rectangle 209">
            <a:extLst>
              <a:ext uri="{FF2B5EF4-FFF2-40B4-BE49-F238E27FC236}">
                <a16:creationId xmlns:a16="http://schemas.microsoft.com/office/drawing/2014/main" id="{2E0DEB4E-991F-2244-B2FA-703358A66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32425"/>
            <a:ext cx="2809875" cy="1120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66" name="Rectangle 210">
            <a:extLst>
              <a:ext uri="{FF2B5EF4-FFF2-40B4-BE49-F238E27FC236}">
                <a16:creationId xmlns:a16="http://schemas.microsoft.com/office/drawing/2014/main" id="{321C44D5-B86E-2742-9D19-F7054FF1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5461000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Decode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9467" name="Rectangle 211">
            <a:extLst>
              <a:ext uri="{FF2B5EF4-FFF2-40B4-BE49-F238E27FC236}">
                <a16:creationId xmlns:a16="http://schemas.microsoft.com/office/drawing/2014/main" id="{3E22F041-0C77-A043-8720-0BDDBC85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802313"/>
            <a:ext cx="2806700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srcA=%rdx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</p:txBody>
      </p:sp>
      <p:sp>
        <p:nvSpPr>
          <p:cNvPr id="19468" name="Rectangle 259">
            <a:extLst>
              <a:ext uri="{FF2B5EF4-FFF2-40B4-BE49-F238E27FC236}">
                <a16:creationId xmlns:a16="http://schemas.microsoft.com/office/drawing/2014/main" id="{D7D4E1EB-956A-834C-ADE0-0F9071B6F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3271838"/>
            <a:ext cx="10271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Cycle 6</a:t>
            </a:r>
            <a:endParaRPr lang="en-US" altLang="zh-CN" sz="2400"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9469" name="Rectangle 209">
            <a:extLst>
              <a:ext uri="{FF2B5EF4-FFF2-40B4-BE49-F238E27FC236}">
                <a16:creationId xmlns:a16="http://schemas.microsoft.com/office/drawing/2014/main" id="{0296B937-7419-CF4F-8354-F3A52C42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3629025"/>
            <a:ext cx="2809875" cy="1247775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70" name="Rectangle 210">
            <a:extLst>
              <a:ext uri="{FF2B5EF4-FFF2-40B4-BE49-F238E27FC236}">
                <a16:creationId xmlns:a16="http://schemas.microsoft.com/office/drawing/2014/main" id="{EAB22570-7841-BC4D-BFBE-E7F940B9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656013"/>
            <a:ext cx="18430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Back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9471" name="Rectangle 211">
            <a:extLst>
              <a:ext uri="{FF2B5EF4-FFF2-40B4-BE49-F238E27FC236}">
                <a16:creationId xmlns:a16="http://schemas.microsoft.com/office/drawing/2014/main" id="{3E48CD58-B708-D24D-9C19-DEF16553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3998913"/>
            <a:ext cx="2809875" cy="877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W_dstE=</a:t>
            </a:r>
            <a:r>
              <a:rPr lang="en-US" altLang="zh-CN" sz="240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W_valE=3</a:t>
            </a:r>
          </a:p>
        </p:txBody>
      </p:sp>
      <p:grpSp>
        <p:nvGrpSpPr>
          <p:cNvPr id="19472" name="组合 1">
            <a:extLst>
              <a:ext uri="{FF2B5EF4-FFF2-40B4-BE49-F238E27FC236}">
                <a16:creationId xmlns:a16="http://schemas.microsoft.com/office/drawing/2014/main" id="{18931550-E928-7545-8422-DF494940669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917575"/>
            <a:ext cx="5037138" cy="2211388"/>
            <a:chOff x="3429000" y="917124"/>
            <a:chExt cx="5037138" cy="2211839"/>
          </a:xfrm>
        </p:grpSpPr>
        <p:sp>
          <p:nvSpPr>
            <p:cNvPr id="19475" name="Rectangle 251">
              <a:extLst>
                <a:ext uri="{FF2B5EF4-FFF2-40B4-BE49-F238E27FC236}">
                  <a16:creationId xmlns:a16="http://schemas.microsoft.com/office/drawing/2014/main" id="{6AEDAD55-D317-4044-9180-A202FF4D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917124"/>
              <a:ext cx="458788" cy="306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476" name="Rectangle 252">
              <a:extLst>
                <a:ext uri="{FF2B5EF4-FFF2-40B4-BE49-F238E27FC236}">
                  <a16:creationId xmlns:a16="http://schemas.microsoft.com/office/drawing/2014/main" id="{2156CF62-BF6F-0C4B-9B41-199799A9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477" name="Rectangle 253">
              <a:extLst>
                <a:ext uri="{FF2B5EF4-FFF2-40B4-BE49-F238E27FC236}">
                  <a16:creationId xmlns:a16="http://schemas.microsoft.com/office/drawing/2014/main" id="{0761ADE4-283F-3A42-B6F0-F73F8E488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9478" name="Rectangle 254">
              <a:extLst>
                <a:ext uri="{FF2B5EF4-FFF2-40B4-BE49-F238E27FC236}">
                  <a16:creationId xmlns:a16="http://schemas.microsoft.com/office/drawing/2014/main" id="{3A66178A-E3FB-9547-AD91-B3524AE96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917124"/>
              <a:ext cx="458788" cy="306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9479" name="Rectangle 255">
              <a:extLst>
                <a:ext uri="{FF2B5EF4-FFF2-40B4-BE49-F238E27FC236}">
                  <a16:creationId xmlns:a16="http://schemas.microsoft.com/office/drawing/2014/main" id="{CCFC04A0-200C-8B4A-8A18-12D728BEB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9480" name="Rectangle 256">
              <a:extLst>
                <a:ext uri="{FF2B5EF4-FFF2-40B4-BE49-F238E27FC236}">
                  <a16:creationId xmlns:a16="http://schemas.microsoft.com/office/drawing/2014/main" id="{63781C4E-2D03-4D42-AF4B-9C9B03CCC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917124"/>
              <a:ext cx="458788" cy="306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9481" name="Rectangle 257">
              <a:extLst>
                <a:ext uri="{FF2B5EF4-FFF2-40B4-BE49-F238E27FC236}">
                  <a16:creationId xmlns:a16="http://schemas.microsoft.com/office/drawing/2014/main" id="{CE65FC72-14F7-B94F-AFBF-71B094BE4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9482" name="Rectangle 258">
              <a:extLst>
                <a:ext uri="{FF2B5EF4-FFF2-40B4-BE49-F238E27FC236}">
                  <a16:creationId xmlns:a16="http://schemas.microsoft.com/office/drawing/2014/main" id="{EAF8E17A-F981-BC44-85F2-E35EF1DA3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9483" name="Rectangle 259">
              <a:extLst>
                <a:ext uri="{FF2B5EF4-FFF2-40B4-BE49-F238E27FC236}">
                  <a16:creationId xmlns:a16="http://schemas.microsoft.com/office/drawing/2014/main" id="{357B90E4-85FB-A644-AF5A-DE60BA75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917124"/>
              <a:ext cx="458788" cy="306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9</a:t>
              </a:r>
            </a:p>
          </p:txBody>
        </p:sp>
        <p:grpSp>
          <p:nvGrpSpPr>
            <p:cNvPr id="19484" name="Group 260">
              <a:extLst>
                <a:ext uri="{FF2B5EF4-FFF2-40B4-BE49-F238E27FC236}">
                  <a16:creationId xmlns:a16="http://schemas.microsoft.com/office/drawing/2014/main" id="{5194024C-8950-BB45-B5D2-C49989B0B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1299712"/>
              <a:ext cx="2289175" cy="304800"/>
              <a:chOff x="1920" y="1296"/>
              <a:chExt cx="1440" cy="192"/>
            </a:xfrm>
          </p:grpSpPr>
          <p:sp>
            <p:nvSpPr>
              <p:cNvPr id="19514" name="Rectangle 261">
                <a:extLst>
                  <a:ext uri="{FF2B5EF4-FFF2-40B4-BE49-F238E27FC236}">
                    <a16:creationId xmlns:a16="http://schemas.microsoft.com/office/drawing/2014/main" id="{60C9632C-05FB-5345-BFC2-EB70CDD53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9515" name="Rectangle 262">
                <a:extLst>
                  <a:ext uri="{FF2B5EF4-FFF2-40B4-BE49-F238E27FC236}">
                    <a16:creationId xmlns:a16="http://schemas.microsoft.com/office/drawing/2014/main" id="{C4DD6D47-396D-D94E-97A1-3EA4BA289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9516" name="Rectangle 263">
                <a:extLst>
                  <a:ext uri="{FF2B5EF4-FFF2-40B4-BE49-F238E27FC236}">
                    <a16:creationId xmlns:a16="http://schemas.microsoft.com/office/drawing/2014/main" id="{FA3199E7-5DE1-444D-B3D4-31DE085F6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19517" name="Rectangle 264">
                <a:extLst>
                  <a:ext uri="{FF2B5EF4-FFF2-40B4-BE49-F238E27FC236}">
                    <a16:creationId xmlns:a16="http://schemas.microsoft.com/office/drawing/2014/main" id="{B597B2F3-709A-1546-9811-AFFCCB39C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19518" name="Rectangle 265">
                <a:extLst>
                  <a:ext uri="{FF2B5EF4-FFF2-40B4-BE49-F238E27FC236}">
                    <a16:creationId xmlns:a16="http://schemas.microsoft.com/office/drawing/2014/main" id="{87112B04-2FA5-8149-9D72-077CD74A6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</a:p>
            </p:txBody>
          </p:sp>
        </p:grpSp>
        <p:sp>
          <p:nvSpPr>
            <p:cNvPr id="19485" name="Rectangle 266">
              <a:extLst>
                <a:ext uri="{FF2B5EF4-FFF2-40B4-BE49-F238E27FC236}">
                  <a16:creationId xmlns:a16="http://schemas.microsoft.com/office/drawing/2014/main" id="{838D9682-9805-324F-ADB5-D5450599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1604512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9486" name="Rectangle 267">
              <a:extLst>
                <a:ext uri="{FF2B5EF4-FFF2-40B4-BE49-F238E27FC236}">
                  <a16:creationId xmlns:a16="http://schemas.microsoft.com/office/drawing/2014/main" id="{4FC1DD30-70AE-9345-8BAB-CAB5889BE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604512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9487" name="Rectangle 268">
              <a:extLst>
                <a:ext uri="{FF2B5EF4-FFF2-40B4-BE49-F238E27FC236}">
                  <a16:creationId xmlns:a16="http://schemas.microsoft.com/office/drawing/2014/main" id="{C19333B5-5746-A64D-A79F-441B3F04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1604512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488" name="Rectangle 269">
              <a:extLst>
                <a:ext uri="{FF2B5EF4-FFF2-40B4-BE49-F238E27FC236}">
                  <a16:creationId xmlns:a16="http://schemas.microsoft.com/office/drawing/2014/main" id="{2F7B6814-0157-CC42-A334-D63D45DA9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604512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9489" name="Rectangle 270">
              <a:extLst>
                <a:ext uri="{FF2B5EF4-FFF2-40B4-BE49-F238E27FC236}">
                  <a16:creationId xmlns:a16="http://schemas.microsoft.com/office/drawing/2014/main" id="{E1F07122-8729-8145-A346-1C9D4913E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604512"/>
              <a:ext cx="458788" cy="3048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9490" name="Rectangle 271">
              <a:extLst>
                <a:ext uri="{FF2B5EF4-FFF2-40B4-BE49-F238E27FC236}">
                  <a16:creationId xmlns:a16="http://schemas.microsoft.com/office/drawing/2014/main" id="{9E521E18-C4ED-C640-BCFD-40D0AF9D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1909312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9491" name="Rectangle 272">
              <a:extLst>
                <a:ext uri="{FF2B5EF4-FFF2-40B4-BE49-F238E27FC236}">
                  <a16:creationId xmlns:a16="http://schemas.microsoft.com/office/drawing/2014/main" id="{11F73E21-3ACB-9346-A0C3-51A056DE2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1909312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9492" name="Rectangle 273">
              <a:extLst>
                <a:ext uri="{FF2B5EF4-FFF2-40B4-BE49-F238E27FC236}">
                  <a16:creationId xmlns:a16="http://schemas.microsoft.com/office/drawing/2014/main" id="{1884D8CC-DD99-104C-B442-4A4DE41D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1909312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493" name="Rectangle 274">
              <a:extLst>
                <a:ext uri="{FF2B5EF4-FFF2-40B4-BE49-F238E27FC236}">
                  <a16:creationId xmlns:a16="http://schemas.microsoft.com/office/drawing/2014/main" id="{A85304FE-D689-1E43-A5F8-C9D1FF21B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1909312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9494" name="Rectangle 275">
              <a:extLst>
                <a:ext uri="{FF2B5EF4-FFF2-40B4-BE49-F238E27FC236}">
                  <a16:creationId xmlns:a16="http://schemas.microsoft.com/office/drawing/2014/main" id="{08B8E2E6-FB91-A84D-B49A-ABA8BB9A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1909312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9495" name="Rectangle 277">
              <a:extLst>
                <a:ext uri="{FF2B5EF4-FFF2-40B4-BE49-F238E27FC236}">
                  <a16:creationId xmlns:a16="http://schemas.microsoft.com/office/drawing/2014/main" id="{63387628-5BC6-ED46-A4BB-D9A853EA7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500" y="252412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9496" name="Rectangle 281">
              <a:extLst>
                <a:ext uri="{FF2B5EF4-FFF2-40B4-BE49-F238E27FC236}">
                  <a16:creationId xmlns:a16="http://schemas.microsoft.com/office/drawing/2014/main" id="{DFEEAD14-9B0C-7449-B80B-CE3E50FED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2517775"/>
              <a:ext cx="458788" cy="306388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9497" name="Rectangle 282">
              <a:extLst>
                <a:ext uri="{FF2B5EF4-FFF2-40B4-BE49-F238E27FC236}">
                  <a16:creationId xmlns:a16="http://schemas.microsoft.com/office/drawing/2014/main" id="{9F7813CA-1260-9E4C-9C4B-04D0CB516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2517775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9498" name="Rectangle 283">
              <a:extLst>
                <a:ext uri="{FF2B5EF4-FFF2-40B4-BE49-F238E27FC236}">
                  <a16:creationId xmlns:a16="http://schemas.microsoft.com/office/drawing/2014/main" id="{98A994DC-E8AF-D840-BBEB-4CBE77C33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517775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499" name="Rectangle 284">
              <a:extLst>
                <a:ext uri="{FF2B5EF4-FFF2-40B4-BE49-F238E27FC236}">
                  <a16:creationId xmlns:a16="http://schemas.microsoft.com/office/drawing/2014/main" id="{708656BA-5A4A-B94C-A8ED-D4990062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25177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9500" name="Rectangle 285">
              <a:extLst>
                <a:ext uri="{FF2B5EF4-FFF2-40B4-BE49-F238E27FC236}">
                  <a16:creationId xmlns:a16="http://schemas.microsoft.com/office/drawing/2014/main" id="{13518097-F58B-534F-833A-32DA9C90A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0150" y="2517775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9501" name="Rectangle 286">
              <a:extLst>
                <a:ext uri="{FF2B5EF4-FFF2-40B4-BE49-F238E27FC236}">
                  <a16:creationId xmlns:a16="http://schemas.microsoft.com/office/drawing/2014/main" id="{610D21B4-EDBC-544B-AA36-E666DC2A9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2824163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9502" name="Rectangle 287">
              <a:extLst>
                <a:ext uri="{FF2B5EF4-FFF2-40B4-BE49-F238E27FC236}">
                  <a16:creationId xmlns:a16="http://schemas.microsoft.com/office/drawing/2014/main" id="{8D596376-EEB8-6047-ACFF-9CC95509E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824163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9503" name="Rectangle 288">
              <a:extLst>
                <a:ext uri="{FF2B5EF4-FFF2-40B4-BE49-F238E27FC236}">
                  <a16:creationId xmlns:a16="http://schemas.microsoft.com/office/drawing/2014/main" id="{B7758A05-7DFD-2C47-82B4-62E4E132E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2824163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504" name="Rectangle 289">
              <a:extLst>
                <a:ext uri="{FF2B5EF4-FFF2-40B4-BE49-F238E27FC236}">
                  <a16:creationId xmlns:a16="http://schemas.microsoft.com/office/drawing/2014/main" id="{FC7BD0D8-2BA9-664D-AE42-73839A001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0150" y="2824163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9505" name="Rectangle 290">
              <a:extLst>
                <a:ext uri="{FF2B5EF4-FFF2-40B4-BE49-F238E27FC236}">
                  <a16:creationId xmlns:a16="http://schemas.microsoft.com/office/drawing/2014/main" id="{3D84689C-A419-974E-82E2-1AD4A426E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350" y="2824163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9506" name="Rectangle 291">
              <a:extLst>
                <a:ext uri="{FF2B5EF4-FFF2-40B4-BE49-F238E27FC236}">
                  <a16:creationId xmlns:a16="http://schemas.microsoft.com/office/drawing/2014/main" id="{642720A7-B05E-5C4F-A7A5-D189622D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0150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9507" name="Rectangle 293">
              <a:extLst>
                <a:ext uri="{FF2B5EF4-FFF2-40B4-BE49-F238E27FC236}">
                  <a16:creationId xmlns:a16="http://schemas.microsoft.com/office/drawing/2014/main" id="{2C9C9F36-6206-5444-A4B0-F30321365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2824163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9508" name="Rectangle 294">
              <a:extLst>
                <a:ext uri="{FF2B5EF4-FFF2-40B4-BE49-F238E27FC236}">
                  <a16:creationId xmlns:a16="http://schemas.microsoft.com/office/drawing/2014/main" id="{C85EFB86-A795-C54C-B4A2-D669DF6F2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2215699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9509" name="Rectangle 295">
              <a:extLst>
                <a:ext uri="{FF2B5EF4-FFF2-40B4-BE49-F238E27FC236}">
                  <a16:creationId xmlns:a16="http://schemas.microsoft.com/office/drawing/2014/main" id="{E87835B4-614C-5E4D-B1E9-D84DF73C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975" y="2215699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9510" name="Rectangle 296">
              <a:extLst>
                <a:ext uri="{FF2B5EF4-FFF2-40B4-BE49-F238E27FC236}">
                  <a16:creationId xmlns:a16="http://schemas.microsoft.com/office/drawing/2014/main" id="{7F71CD6B-D757-5B4B-B87A-5F6535E9A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2215699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511" name="Rectangle 297">
              <a:extLst>
                <a:ext uri="{FF2B5EF4-FFF2-40B4-BE49-F238E27FC236}">
                  <a16:creationId xmlns:a16="http://schemas.microsoft.com/office/drawing/2014/main" id="{A6D33476-F822-7E4F-8E64-56482F13D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2215699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9512" name="Rectangle 298">
              <a:extLst>
                <a:ext uri="{FF2B5EF4-FFF2-40B4-BE49-F238E27FC236}">
                  <a16:creationId xmlns:a16="http://schemas.microsoft.com/office/drawing/2014/main" id="{7A5005A7-5E1C-354F-B6DF-C9BC1B02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215699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9513" name="Rectangle 299">
              <a:extLst>
                <a:ext uri="{FF2B5EF4-FFF2-40B4-BE49-F238E27FC236}">
                  <a16:creationId xmlns:a16="http://schemas.microsoft.com/office/drawing/2014/main" id="{0D1DD741-3B99-134A-BEC6-565A0F8AE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350" y="917124"/>
              <a:ext cx="458788" cy="306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sp>
        <p:nvSpPr>
          <p:cNvPr id="19473" name="Freeform 8">
            <a:extLst>
              <a:ext uri="{FF2B5EF4-FFF2-40B4-BE49-F238E27FC236}">
                <a16:creationId xmlns:a16="http://schemas.microsoft.com/office/drawing/2014/main" id="{89F6E39C-E90D-4B49-B824-057CA666AB3E}"/>
              </a:ext>
            </a:extLst>
          </p:cNvPr>
          <p:cNvSpPr>
            <a:spLocks/>
          </p:cNvSpPr>
          <p:nvPr/>
        </p:nvSpPr>
        <p:spPr bwMode="auto">
          <a:xfrm>
            <a:off x="6699250" y="4038600"/>
            <a:ext cx="1454150" cy="2516188"/>
          </a:xfrm>
          <a:custGeom>
            <a:avLst/>
            <a:gdLst>
              <a:gd name="T0" fmla="*/ 471070 w 1454558"/>
              <a:gd name="T1" fmla="*/ 207386 h 2516522"/>
              <a:gd name="T2" fmla="*/ 1302899 w 1454558"/>
              <a:gd name="T3" fmla="*/ 207386 h 2516522"/>
              <a:gd name="T4" fmla="*/ 1318596 w 1454558"/>
              <a:gd name="T5" fmla="*/ 2362686 h 2516522"/>
              <a:gd name="T6" fmla="*/ 223 w 1454558"/>
              <a:gd name="T7" fmla="*/ 2331221 h 25165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4558" h="2516522">
                <a:moveTo>
                  <a:pt x="473189" y="207834"/>
                </a:moveTo>
                <a:cubicBezTo>
                  <a:pt x="820030" y="27844"/>
                  <a:pt x="1166871" y="-152145"/>
                  <a:pt x="1308761" y="207834"/>
                </a:cubicBezTo>
                <a:cubicBezTo>
                  <a:pt x="1450651" y="567813"/>
                  <a:pt x="1542617" y="2012986"/>
                  <a:pt x="1324527" y="2367710"/>
                </a:cubicBezTo>
                <a:cubicBezTo>
                  <a:pt x="1106437" y="2722434"/>
                  <a:pt x="-18170" y="2330924"/>
                  <a:pt x="223" y="2336179"/>
                </a:cubicBezTo>
              </a:path>
            </a:pathLst>
          </a:custGeom>
          <a:noFill/>
          <a:ln w="12700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474" name="Line 168">
            <a:extLst>
              <a:ext uri="{FF2B5EF4-FFF2-40B4-BE49-F238E27FC236}">
                <a16:creationId xmlns:a16="http://schemas.microsoft.com/office/drawing/2014/main" id="{2379BCBB-2390-FE49-8E4E-6355F74B5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3124200"/>
            <a:ext cx="1582737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05B8D3E0-D78A-1540-B962-DF309860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3E4DB3-CAD3-0C4F-8752-15E4408819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E28B2D7-A6C3-8C47-97BA-6CBC4C9A4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90550"/>
            <a:ext cx="8001000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Stalling</a:t>
            </a:r>
          </a:p>
        </p:txBody>
      </p:sp>
      <p:sp>
        <p:nvSpPr>
          <p:cNvPr id="21508" name="Rectangle 249">
            <a:extLst>
              <a:ext uri="{FF2B5EF4-FFF2-40B4-BE49-F238E27FC236}">
                <a16:creationId xmlns:a16="http://schemas.microsoft.com/office/drawing/2014/main" id="{0D50ED89-9DC6-0244-9A35-D3854D178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426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demo-h2.ys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</a:t>
            </a:r>
            <a:r>
              <a:rPr lang="en-US" altLang="zh-CN" sz="8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$10,%rdx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</a:t>
            </a:r>
            <a:r>
              <a:rPr lang="en-US" altLang="zh-CN" sz="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$3,%rax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</a:t>
            </a:r>
            <a:r>
              <a:rPr lang="en-US" altLang="zh-CN" sz="2400" i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0x016:addq %rdx,%rax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0x018:halt</a:t>
            </a:r>
          </a:p>
        </p:txBody>
      </p:sp>
      <p:grpSp>
        <p:nvGrpSpPr>
          <p:cNvPr id="21509" name="Group 250">
            <a:extLst>
              <a:ext uri="{FF2B5EF4-FFF2-40B4-BE49-F238E27FC236}">
                <a16:creationId xmlns:a16="http://schemas.microsoft.com/office/drawing/2014/main" id="{117D5B8F-DF8A-7643-9501-70D5A80C2FBB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443038"/>
            <a:ext cx="5037138" cy="2519362"/>
            <a:chOff x="2259" y="625"/>
            <a:chExt cx="3173" cy="1587"/>
          </a:xfrm>
        </p:grpSpPr>
        <p:sp>
          <p:nvSpPr>
            <p:cNvPr id="21511" name="Rectangle 251">
              <a:extLst>
                <a:ext uri="{FF2B5EF4-FFF2-40B4-BE49-F238E27FC236}">
                  <a16:creationId xmlns:a16="http://schemas.microsoft.com/office/drawing/2014/main" id="{BD44FEFF-194C-3344-87EC-646BAFFB0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625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512" name="Rectangle 252">
              <a:extLst>
                <a:ext uri="{FF2B5EF4-FFF2-40B4-BE49-F238E27FC236}">
                  <a16:creationId xmlns:a16="http://schemas.microsoft.com/office/drawing/2014/main" id="{9EF83154-A18F-8548-A607-DF19C4306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62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513" name="Rectangle 253">
              <a:extLst>
                <a:ext uri="{FF2B5EF4-FFF2-40B4-BE49-F238E27FC236}">
                  <a16:creationId xmlns:a16="http://schemas.microsoft.com/office/drawing/2014/main" id="{57A2FC58-812F-A342-81AE-45B0B85E1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62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514" name="Rectangle 254">
              <a:extLst>
                <a:ext uri="{FF2B5EF4-FFF2-40B4-BE49-F238E27FC236}">
                  <a16:creationId xmlns:a16="http://schemas.microsoft.com/office/drawing/2014/main" id="{18047407-0235-5C4B-9E10-9A4F23905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625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515" name="Rectangle 255">
              <a:extLst>
                <a:ext uri="{FF2B5EF4-FFF2-40B4-BE49-F238E27FC236}">
                  <a16:creationId xmlns:a16="http://schemas.microsoft.com/office/drawing/2014/main" id="{9CEFB19B-EBD4-544D-879C-655ECA4C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62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516" name="Rectangle 256">
              <a:extLst>
                <a:ext uri="{FF2B5EF4-FFF2-40B4-BE49-F238E27FC236}">
                  <a16:creationId xmlns:a16="http://schemas.microsoft.com/office/drawing/2014/main" id="{315E73E1-3929-D344-9149-1D1BC7044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625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1517" name="Rectangle 257">
              <a:extLst>
                <a:ext uri="{FF2B5EF4-FFF2-40B4-BE49-F238E27FC236}">
                  <a16:creationId xmlns:a16="http://schemas.microsoft.com/office/drawing/2014/main" id="{8D1DD3ED-1B07-A34A-A2B3-5539DA39D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62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1518" name="Rectangle 258">
              <a:extLst>
                <a:ext uri="{FF2B5EF4-FFF2-40B4-BE49-F238E27FC236}">
                  <a16:creationId xmlns:a16="http://schemas.microsoft.com/office/drawing/2014/main" id="{CAAFB4F4-DD88-9349-AF2B-1BAE129D1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62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1519" name="Rectangle 259">
              <a:extLst>
                <a:ext uri="{FF2B5EF4-FFF2-40B4-BE49-F238E27FC236}">
                  <a16:creationId xmlns:a16="http://schemas.microsoft.com/office/drawing/2014/main" id="{4C1ADD26-1F13-BA43-A252-1CCDDBA00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625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9</a:t>
              </a:r>
            </a:p>
          </p:txBody>
        </p:sp>
        <p:grpSp>
          <p:nvGrpSpPr>
            <p:cNvPr id="21520" name="Group 260">
              <a:extLst>
                <a:ext uri="{FF2B5EF4-FFF2-40B4-BE49-F238E27FC236}">
                  <a16:creationId xmlns:a16="http://schemas.microsoft.com/office/drawing/2014/main" id="{A28C6C55-BB83-ED4D-A43E-C758118AC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9" y="866"/>
              <a:ext cx="1442" cy="192"/>
              <a:chOff x="1920" y="1296"/>
              <a:chExt cx="1440" cy="192"/>
            </a:xfrm>
          </p:grpSpPr>
          <p:sp>
            <p:nvSpPr>
              <p:cNvPr id="21555" name="Rectangle 261">
                <a:extLst>
                  <a:ext uri="{FF2B5EF4-FFF2-40B4-BE49-F238E27FC236}">
                    <a16:creationId xmlns:a16="http://schemas.microsoft.com/office/drawing/2014/main" id="{D2D1C9F5-6F4F-F041-8A1D-959E79239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21556" name="Rectangle 262">
                <a:extLst>
                  <a:ext uri="{FF2B5EF4-FFF2-40B4-BE49-F238E27FC236}">
                    <a16:creationId xmlns:a16="http://schemas.microsoft.com/office/drawing/2014/main" id="{6AF5E101-9266-A54A-AFC9-20CCD033D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1557" name="Rectangle 263">
                <a:extLst>
                  <a:ext uri="{FF2B5EF4-FFF2-40B4-BE49-F238E27FC236}">
                    <a16:creationId xmlns:a16="http://schemas.microsoft.com/office/drawing/2014/main" id="{19621AD8-AC22-EC4F-B43F-B6B6B85EF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21558" name="Rectangle 264">
                <a:extLst>
                  <a:ext uri="{FF2B5EF4-FFF2-40B4-BE49-F238E27FC236}">
                    <a16:creationId xmlns:a16="http://schemas.microsoft.com/office/drawing/2014/main" id="{9E2D40CB-AEB8-AA44-98CC-60CDAC9B8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21559" name="Rectangle 265">
                <a:extLst>
                  <a:ext uri="{FF2B5EF4-FFF2-40B4-BE49-F238E27FC236}">
                    <a16:creationId xmlns:a16="http://schemas.microsoft.com/office/drawing/2014/main" id="{81E72C1F-BDB7-A945-A513-41706341E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</a:p>
            </p:txBody>
          </p:sp>
        </p:grpSp>
        <p:sp>
          <p:nvSpPr>
            <p:cNvPr id="21521" name="Rectangle 266">
              <a:extLst>
                <a:ext uri="{FF2B5EF4-FFF2-40B4-BE49-F238E27FC236}">
                  <a16:creationId xmlns:a16="http://schemas.microsoft.com/office/drawing/2014/main" id="{BA7D1292-0EDE-0F49-A0A9-08AF06A0E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05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1522" name="Rectangle 267">
              <a:extLst>
                <a:ext uri="{FF2B5EF4-FFF2-40B4-BE49-F238E27FC236}">
                  <a16:creationId xmlns:a16="http://schemas.microsoft.com/office/drawing/2014/main" id="{D12F6B31-EFF1-BE46-BF06-E029DE1B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05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1523" name="Rectangle 268">
              <a:extLst>
                <a:ext uri="{FF2B5EF4-FFF2-40B4-BE49-F238E27FC236}">
                  <a16:creationId xmlns:a16="http://schemas.microsoft.com/office/drawing/2014/main" id="{E537A3EB-447C-4941-A01E-57A1F4C6D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058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1524" name="Rectangle 269">
              <a:extLst>
                <a:ext uri="{FF2B5EF4-FFF2-40B4-BE49-F238E27FC236}">
                  <a16:creationId xmlns:a16="http://schemas.microsoft.com/office/drawing/2014/main" id="{2884F154-49E2-C945-A1B6-01FEDC8B4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05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1525" name="Rectangle 270">
              <a:extLst>
                <a:ext uri="{FF2B5EF4-FFF2-40B4-BE49-F238E27FC236}">
                  <a16:creationId xmlns:a16="http://schemas.microsoft.com/office/drawing/2014/main" id="{026B8FE8-077D-E149-9ACB-F215AE059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1058"/>
              <a:ext cx="289" cy="19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1526" name="Rectangle 271">
              <a:extLst>
                <a:ext uri="{FF2B5EF4-FFF2-40B4-BE49-F238E27FC236}">
                  <a16:creationId xmlns:a16="http://schemas.microsoft.com/office/drawing/2014/main" id="{095C5F06-6CCC-0F4A-B8FF-318702026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250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1527" name="Rectangle 272">
              <a:extLst>
                <a:ext uri="{FF2B5EF4-FFF2-40B4-BE49-F238E27FC236}">
                  <a16:creationId xmlns:a16="http://schemas.microsoft.com/office/drawing/2014/main" id="{AADDBAF5-57D4-C64A-9594-0DF9E9193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25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1528" name="Rectangle 273">
              <a:extLst>
                <a:ext uri="{FF2B5EF4-FFF2-40B4-BE49-F238E27FC236}">
                  <a16:creationId xmlns:a16="http://schemas.microsoft.com/office/drawing/2014/main" id="{D9E91474-AFED-0F47-BAAE-DB4F1366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250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1529" name="Rectangle 274">
              <a:extLst>
                <a:ext uri="{FF2B5EF4-FFF2-40B4-BE49-F238E27FC236}">
                  <a16:creationId xmlns:a16="http://schemas.microsoft.com/office/drawing/2014/main" id="{B1228920-A971-9244-AA8A-840A8280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125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1530" name="Rectangle 275">
              <a:extLst>
                <a:ext uri="{FF2B5EF4-FFF2-40B4-BE49-F238E27FC236}">
                  <a16:creationId xmlns:a16="http://schemas.microsoft.com/office/drawing/2014/main" id="{443A5783-2DCB-F64B-BA9C-862FFBBF9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250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grpSp>
          <p:nvGrpSpPr>
            <p:cNvPr id="21531" name="Group 276">
              <a:extLst>
                <a:ext uri="{FF2B5EF4-FFF2-40B4-BE49-F238E27FC236}">
                  <a16:creationId xmlns:a16="http://schemas.microsoft.com/office/drawing/2014/main" id="{B1E5440A-26F0-0A4C-B73B-BDD558AFE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" y="1635"/>
              <a:ext cx="1442" cy="385"/>
              <a:chOff x="2976" y="1008"/>
              <a:chExt cx="1440" cy="384"/>
            </a:xfrm>
          </p:grpSpPr>
          <p:sp>
            <p:nvSpPr>
              <p:cNvPr id="21551" name="Rectangle 277">
                <a:extLst>
                  <a:ext uri="{FF2B5EF4-FFF2-40B4-BE49-F238E27FC236}">
                    <a16:creationId xmlns:a16="http://schemas.microsoft.com/office/drawing/2014/main" id="{F85759F8-3877-5E48-9CC8-55B21BC9D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20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21552" name="Rectangle 278">
                <a:extLst>
                  <a:ext uri="{FF2B5EF4-FFF2-40B4-BE49-F238E27FC236}">
                    <a16:creationId xmlns:a16="http://schemas.microsoft.com/office/drawing/2014/main" id="{9C567314-2B3B-E444-95EA-D6ED438B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008"/>
                <a:ext cx="28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21553" name="Rectangle 279">
                <a:extLst>
                  <a:ext uri="{FF2B5EF4-FFF2-40B4-BE49-F238E27FC236}">
                    <a16:creationId xmlns:a16="http://schemas.microsoft.com/office/drawing/2014/main" id="{BB36C957-C1E3-B942-8F47-52575D2AD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008"/>
                <a:ext cx="28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21554" name="Rectangle 280">
                <a:extLst>
                  <a:ext uri="{FF2B5EF4-FFF2-40B4-BE49-F238E27FC236}">
                    <a16:creationId xmlns:a16="http://schemas.microsoft.com/office/drawing/2014/main" id="{2FB3415C-0209-E842-A4AA-423954518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008"/>
                <a:ext cx="28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Helvetica" pitchFamily="2" charset="0"/>
                    <a:ea typeface="宋体" panose="02010600030101010101" pitchFamily="2" charset="-122"/>
                  </a:rPr>
                  <a:t>W</a:t>
                </a:r>
              </a:p>
            </p:txBody>
          </p:sp>
        </p:grpSp>
        <p:sp>
          <p:nvSpPr>
            <p:cNvPr id="21532" name="Rectangle 281">
              <a:extLst>
                <a:ext uri="{FF2B5EF4-FFF2-40B4-BE49-F238E27FC236}">
                  <a16:creationId xmlns:a16="http://schemas.microsoft.com/office/drawing/2014/main" id="{F14F8A31-6348-A947-9F6F-BFBEB4028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1827"/>
              <a:ext cx="289" cy="193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1533" name="Rectangle 282">
              <a:extLst>
                <a:ext uri="{FF2B5EF4-FFF2-40B4-BE49-F238E27FC236}">
                  <a16:creationId xmlns:a16="http://schemas.microsoft.com/office/drawing/2014/main" id="{76B2954F-E9F9-BF4E-9120-2F8AB462C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827"/>
              <a:ext cx="288" cy="193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1534" name="Rectangle 283">
              <a:extLst>
                <a:ext uri="{FF2B5EF4-FFF2-40B4-BE49-F238E27FC236}">
                  <a16:creationId xmlns:a16="http://schemas.microsoft.com/office/drawing/2014/main" id="{7C815743-BA47-A44D-8179-CFC7B734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827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1535" name="Rectangle 284">
              <a:extLst>
                <a:ext uri="{FF2B5EF4-FFF2-40B4-BE49-F238E27FC236}">
                  <a16:creationId xmlns:a16="http://schemas.microsoft.com/office/drawing/2014/main" id="{A4A92422-7202-5848-9D30-AB35FFBC4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182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1536" name="Rectangle 285">
              <a:extLst>
                <a:ext uri="{FF2B5EF4-FFF2-40B4-BE49-F238E27FC236}">
                  <a16:creationId xmlns:a16="http://schemas.microsoft.com/office/drawing/2014/main" id="{56CADAFE-3AE4-0B40-BA78-1C35C2753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1827"/>
              <a:ext cx="288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1537" name="Rectangle 286">
              <a:extLst>
                <a:ext uri="{FF2B5EF4-FFF2-40B4-BE49-F238E27FC236}">
                  <a16:creationId xmlns:a16="http://schemas.microsoft.com/office/drawing/2014/main" id="{1BA56125-E3BC-D64A-85CF-F7D78E55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202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1538" name="Rectangle 287">
              <a:extLst>
                <a:ext uri="{FF2B5EF4-FFF2-40B4-BE49-F238E27FC236}">
                  <a16:creationId xmlns:a16="http://schemas.microsoft.com/office/drawing/2014/main" id="{0EDA8CA9-253E-3F4D-A37A-89256DE3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02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1539" name="Rectangle 288">
              <a:extLst>
                <a:ext uri="{FF2B5EF4-FFF2-40B4-BE49-F238E27FC236}">
                  <a16:creationId xmlns:a16="http://schemas.microsoft.com/office/drawing/2014/main" id="{17E7EEA4-9A86-F349-8823-345AB2D5D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020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1540" name="Rectangle 289">
              <a:extLst>
                <a:ext uri="{FF2B5EF4-FFF2-40B4-BE49-F238E27FC236}">
                  <a16:creationId xmlns:a16="http://schemas.microsoft.com/office/drawing/2014/main" id="{5F3A91AC-B3ED-0F4A-981B-A430601F2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202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1541" name="Rectangle 290">
              <a:extLst>
                <a:ext uri="{FF2B5EF4-FFF2-40B4-BE49-F238E27FC236}">
                  <a16:creationId xmlns:a16="http://schemas.microsoft.com/office/drawing/2014/main" id="{8CB49DDA-E9DA-DC4A-90D7-14488C92C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2020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1542" name="Rectangle 291">
              <a:extLst>
                <a:ext uri="{FF2B5EF4-FFF2-40B4-BE49-F238E27FC236}">
                  <a16:creationId xmlns:a16="http://schemas.microsoft.com/office/drawing/2014/main" id="{39A0E251-C413-EA4C-B76D-0D234A05E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625"/>
              <a:ext cx="28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1543" name="Freeform 292">
              <a:extLst>
                <a:ext uri="{FF2B5EF4-FFF2-40B4-BE49-F238E27FC236}">
                  <a16:creationId xmlns:a16="http://schemas.microsoft.com/office/drawing/2014/main" id="{DFF814CD-AF67-EA45-8106-D7B4DEE29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3" y="1731"/>
              <a:ext cx="97" cy="96"/>
            </a:xfrm>
            <a:custGeom>
              <a:avLst/>
              <a:gdLst>
                <a:gd name="T0" fmla="*/ 0 w 96"/>
                <a:gd name="T1" fmla="*/ 0 h 240"/>
                <a:gd name="T2" fmla="*/ 0 w 96"/>
                <a:gd name="T3" fmla="*/ 0 h 240"/>
                <a:gd name="T4" fmla="*/ 122 w 96"/>
                <a:gd name="T5" fmla="*/ 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240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44" name="Rectangle 293">
              <a:extLst>
                <a:ext uri="{FF2B5EF4-FFF2-40B4-BE49-F238E27FC236}">
                  <a16:creationId xmlns:a16="http://schemas.microsoft.com/office/drawing/2014/main" id="{9372B112-8729-344C-96FC-1926FE720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2020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1545" name="Rectangle 294">
              <a:extLst>
                <a:ext uri="{FF2B5EF4-FFF2-40B4-BE49-F238E27FC236}">
                  <a16:creationId xmlns:a16="http://schemas.microsoft.com/office/drawing/2014/main" id="{9BAC25C2-1F70-234D-93D8-830100CC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443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1546" name="Rectangle 295">
              <a:extLst>
                <a:ext uri="{FF2B5EF4-FFF2-40B4-BE49-F238E27FC236}">
                  <a16:creationId xmlns:a16="http://schemas.microsoft.com/office/drawing/2014/main" id="{385EB7C7-9861-D748-ACD8-E57484DB2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443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1547" name="Rectangle 296">
              <a:extLst>
                <a:ext uri="{FF2B5EF4-FFF2-40B4-BE49-F238E27FC236}">
                  <a16:creationId xmlns:a16="http://schemas.microsoft.com/office/drawing/2014/main" id="{C7339562-17E1-B24F-8A8D-E9D7E008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1443"/>
              <a:ext cx="289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1548" name="Rectangle 297">
              <a:extLst>
                <a:ext uri="{FF2B5EF4-FFF2-40B4-BE49-F238E27FC236}">
                  <a16:creationId xmlns:a16="http://schemas.microsoft.com/office/drawing/2014/main" id="{89A621F3-F639-2C47-9292-A610DD59D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443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1549" name="Rectangle 298">
              <a:extLst>
                <a:ext uri="{FF2B5EF4-FFF2-40B4-BE49-F238E27FC236}">
                  <a16:creationId xmlns:a16="http://schemas.microsoft.com/office/drawing/2014/main" id="{94045C25-E143-D744-945D-D9D8399D5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443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itchFamily="2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1550" name="Rectangle 299">
              <a:extLst>
                <a:ext uri="{FF2B5EF4-FFF2-40B4-BE49-F238E27FC236}">
                  <a16:creationId xmlns:a16="http://schemas.microsoft.com/office/drawing/2014/main" id="{956E5D54-940B-9D4A-9644-85FBFF0DF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625"/>
              <a:ext cx="28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accent2"/>
                  </a:solidFill>
                  <a:latin typeface="Helvetica" pitchFamily="2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sp>
        <p:nvSpPr>
          <p:cNvPr id="21510" name="Rectangle 300">
            <a:extLst>
              <a:ext uri="{FF2B5EF4-FFF2-40B4-BE49-F238E27FC236}">
                <a16:creationId xmlns:a16="http://schemas.microsoft.com/office/drawing/2014/main" id="{196B60AA-2F50-0645-B725-59F381B6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830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If instruction follows too closely after one that writes register, slow it down</a:t>
            </a:r>
          </a:p>
          <a:p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Hold instruction in decode</a:t>
            </a:r>
          </a:p>
          <a:p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Dynamically inject 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nop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into execute stage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16783</TotalTime>
  <Words>5061</Words>
  <Application>Microsoft Macintosh PowerPoint</Application>
  <PresentationFormat>如螢幕大小 (4:3)</PresentationFormat>
  <Paragraphs>1771</Paragraphs>
  <Slides>47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Comic Sans MS</vt:lpstr>
      <vt:lpstr>Arial</vt:lpstr>
      <vt:lpstr>Times New Roman</vt:lpstr>
      <vt:lpstr>宋体</vt:lpstr>
      <vt:lpstr>Courier New</vt:lpstr>
      <vt:lpstr>Helvetica</vt:lpstr>
      <vt:lpstr>Wingdings 3</vt:lpstr>
      <vt:lpstr>icfp99</vt:lpstr>
      <vt:lpstr>Outline</vt:lpstr>
      <vt:lpstr>Data Hazard</vt:lpstr>
      <vt:lpstr>Data Dependencies in Processors</vt:lpstr>
      <vt:lpstr>Data Dependencies</vt:lpstr>
      <vt:lpstr>Data Dependencies: 3 Nop’s</vt:lpstr>
      <vt:lpstr>Data Dependencies: 2 Nop</vt:lpstr>
      <vt:lpstr>Data Dependencies: 1 Nop</vt:lpstr>
      <vt:lpstr>Data Dependencies: 2 Nop’s</vt:lpstr>
      <vt:lpstr>Stalling</vt:lpstr>
      <vt:lpstr>Stalling X3</vt:lpstr>
      <vt:lpstr>Data Forwarding</vt:lpstr>
      <vt:lpstr>Data Dependencies: 2 Nop’s</vt:lpstr>
      <vt:lpstr>Data Dependencies: 1 Nop</vt:lpstr>
      <vt:lpstr>Data Dependencies: No Nop</vt:lpstr>
      <vt:lpstr>Bypass Paths</vt:lpstr>
      <vt:lpstr>PowerPoint 簡報</vt:lpstr>
      <vt:lpstr>Practice Problem</vt:lpstr>
      <vt:lpstr>Limitation of Forwarding</vt:lpstr>
      <vt:lpstr>Avoiding Load/Use Hazard</vt:lpstr>
      <vt:lpstr>Control Hazard</vt:lpstr>
      <vt:lpstr>Control Dependence</vt:lpstr>
      <vt:lpstr>PowerPoint 簡報</vt:lpstr>
      <vt:lpstr>Select PC</vt:lpstr>
      <vt:lpstr>Practice Problem</vt:lpstr>
      <vt:lpstr>Return Example</vt:lpstr>
      <vt:lpstr>Incorrect Return Example</vt:lpstr>
      <vt:lpstr>Correct Return Example</vt:lpstr>
      <vt:lpstr>Branch Misprediction Example</vt:lpstr>
      <vt:lpstr>Select PC</vt:lpstr>
      <vt:lpstr>Branch Misprediction Trace</vt:lpstr>
      <vt:lpstr>Branch Misprediction Trace</vt:lpstr>
      <vt:lpstr>Practice Problem</vt:lpstr>
      <vt:lpstr>PowerPoint 簡報</vt:lpstr>
      <vt:lpstr>Naïve Method</vt:lpstr>
      <vt:lpstr>Handling Misprediction</vt:lpstr>
      <vt:lpstr>Outline</vt:lpstr>
      <vt:lpstr>Exceptions</vt:lpstr>
      <vt:lpstr>Exceptions</vt:lpstr>
      <vt:lpstr>Exception Examples</vt:lpstr>
      <vt:lpstr>Exceptions in Pipeline Processor #1</vt:lpstr>
      <vt:lpstr>Exceptions in Pipeline Processor #2</vt:lpstr>
      <vt:lpstr>Exceptions in Pipeline Processor #3</vt:lpstr>
      <vt:lpstr>Exceptions in Pipeline Processor #4</vt:lpstr>
      <vt:lpstr>Maintaining Exception Ordering</vt:lpstr>
      <vt:lpstr>Avoiding Side Effects</vt:lpstr>
      <vt:lpstr>Avoiding Side Effects</vt:lpstr>
      <vt:lpstr>Rest of Exception Handling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520</cp:revision>
  <dcterms:created xsi:type="dcterms:W3CDTF">2000-01-15T07:54:11Z</dcterms:created>
  <dcterms:modified xsi:type="dcterms:W3CDTF">2020-07-20T03:58:32Z</dcterms:modified>
</cp:coreProperties>
</file>