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3"/>
  </p:notesMasterIdLst>
  <p:handoutMasterIdLst>
    <p:handoutMasterId r:id="rId34"/>
  </p:handoutMasterIdLst>
  <p:sldIdLst>
    <p:sldId id="1189" r:id="rId2"/>
    <p:sldId id="1190" r:id="rId3"/>
    <p:sldId id="1191" r:id="rId4"/>
    <p:sldId id="1192" r:id="rId5"/>
    <p:sldId id="1193" r:id="rId6"/>
    <p:sldId id="1194" r:id="rId7"/>
    <p:sldId id="1195" r:id="rId8"/>
    <p:sldId id="1196" r:id="rId9"/>
    <p:sldId id="1197" r:id="rId10"/>
    <p:sldId id="1198" r:id="rId11"/>
    <p:sldId id="1199" r:id="rId12"/>
    <p:sldId id="1200" r:id="rId13"/>
    <p:sldId id="1201" r:id="rId14"/>
    <p:sldId id="1202" r:id="rId15"/>
    <p:sldId id="1203" r:id="rId16"/>
    <p:sldId id="1257" r:id="rId17"/>
    <p:sldId id="1207" r:id="rId18"/>
    <p:sldId id="1208" r:id="rId19"/>
    <p:sldId id="1209" r:id="rId20"/>
    <p:sldId id="1210" r:id="rId21"/>
    <p:sldId id="1211" r:id="rId22"/>
    <p:sldId id="1212" r:id="rId23"/>
    <p:sldId id="1213" r:id="rId24"/>
    <p:sldId id="1214" r:id="rId25"/>
    <p:sldId id="1256" r:id="rId26"/>
    <p:sldId id="1258" r:id="rId27"/>
    <p:sldId id="1259" r:id="rId28"/>
    <p:sldId id="1260" r:id="rId29"/>
    <p:sldId id="1261" r:id="rId30"/>
    <p:sldId id="1262" r:id="rId31"/>
    <p:sldId id="1263" r:id="rId3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04" autoAdjust="0"/>
    <p:restoredTop sz="50000" autoAdjust="0"/>
  </p:normalViewPr>
  <p:slideViewPr>
    <p:cSldViewPr>
      <p:cViewPr>
        <p:scale>
          <a:sx n="69" d="100"/>
          <a:sy n="69" d="100"/>
        </p:scale>
        <p:origin x="184" y="13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E186457-599F-244F-B598-24439AB4641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charset="0"/>
                <a:ea typeface="宋体" charset="-122"/>
              </a:defRPr>
            </a:lvl1pPr>
          </a:lstStyle>
          <a:p>
            <a:pPr>
              <a:defRPr/>
            </a:pPr>
            <a:endParaRPr lang="en-US" b="0" dirty="0">
              <a:latin typeface="Nanum Myeongjo" panose="02020603020101020101" pitchFamily="18" charset="-127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012A8-8893-1940-8EBD-897A7C66B8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charset="0"/>
                <a:ea typeface="宋体" charset="-122"/>
              </a:defRPr>
            </a:lvl1pPr>
          </a:lstStyle>
          <a:p>
            <a:pPr>
              <a:defRPr/>
            </a:pPr>
            <a:fld id="{289DCEB3-F617-AE47-BB89-F21B5C220DCD}" type="datetimeFigureOut">
              <a:rPr lang="en-US" b="0">
                <a:latin typeface="Nanum Myeongjo" panose="02020603020101020101" pitchFamily="18" charset="-127"/>
              </a:rPr>
              <a:pPr>
                <a:defRPr/>
              </a:pPr>
              <a:t>7/9/20</a:t>
            </a:fld>
            <a:endParaRPr lang="en-US" b="0" dirty="0">
              <a:latin typeface="Nanum Myeongjo" panose="02020603020101020101" pitchFamily="18" charset="-127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03A4F3-467A-6244-BBF1-72809A8ED01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charset="0"/>
                <a:ea typeface="宋体" charset="-122"/>
              </a:defRPr>
            </a:lvl1pPr>
          </a:lstStyle>
          <a:p>
            <a:pPr>
              <a:defRPr/>
            </a:pPr>
            <a:endParaRPr lang="en-US" b="0" dirty="0">
              <a:latin typeface="Nanum Myeongjo" panose="02020603020101020101" pitchFamily="18" charset="-127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6CBFE1-1388-4841-AF60-083965CDAE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F6AF0FE-A487-2144-9B39-C94ED345BA42}" type="slidenum">
              <a:rPr lang="en-US" altLang="zh-TW" b="0">
                <a:latin typeface="Nanum Myeongjo" panose="02020603020101020101" pitchFamily="18" charset="-127"/>
              </a:rPr>
              <a:pPr/>
              <a:t>‹#›</a:t>
            </a:fld>
            <a:endParaRPr lang="en-US" altLang="zh-TW" b="0" dirty="0">
              <a:latin typeface="Nanum Myeongjo" panose="02020603020101020101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FFADBF9-4B0C-E54F-8AA0-661F17727BE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kumimoji="0" sz="1200" b="0" i="0">
                <a:solidFill>
                  <a:schemeClr val="tx1"/>
                </a:solidFill>
                <a:latin typeface="Nanum Myeongjo" panose="02020603020101020101" pitchFamily="18" charset="-127"/>
                <a:ea typeface="+mn-ea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0581F2B6-561A-F747-B160-4362C3F5A1D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kumimoji="0" sz="1200" b="0" i="0">
                <a:solidFill>
                  <a:schemeClr val="tx1"/>
                </a:solidFill>
                <a:latin typeface="Nanum Myeongjo" panose="02020603020101020101" pitchFamily="18" charset="-127"/>
                <a:ea typeface="+mn-ea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0F0A1336-C4AF-A241-96AE-4D331B16B33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B8DE2733-7DDE-C741-87FC-1650885F988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dirty="0"/>
              <a:t>Click to edit Master text styles</a:t>
            </a:r>
          </a:p>
          <a:p>
            <a:pPr lvl="1"/>
            <a:r>
              <a:rPr lang="en-US" altLang="zh-CN" noProof="0" dirty="0"/>
              <a:t>Second level</a:t>
            </a:r>
          </a:p>
          <a:p>
            <a:pPr lvl="2"/>
            <a:r>
              <a:rPr lang="en-US" altLang="zh-CN" noProof="0" dirty="0"/>
              <a:t>Third level</a:t>
            </a:r>
          </a:p>
          <a:p>
            <a:pPr lvl="3"/>
            <a:r>
              <a:rPr lang="en-US" altLang="zh-CN" noProof="0" dirty="0"/>
              <a:t>Fourth level</a:t>
            </a:r>
          </a:p>
          <a:p>
            <a:pPr lvl="4"/>
            <a:r>
              <a:rPr lang="en-US" altLang="zh-CN" noProof="0" dirty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E2A3A4A2-EF1F-2249-A06F-D75074C179C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kumimoji="0" sz="1200" b="0" i="0">
                <a:solidFill>
                  <a:schemeClr val="tx1"/>
                </a:solidFill>
                <a:latin typeface="Nanum Myeongjo" panose="02020603020101020101" pitchFamily="18" charset="-127"/>
                <a:ea typeface="+mn-ea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90F88C2F-AE34-2544-A9C5-45492A4E87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 b="0" i="0">
                <a:solidFill>
                  <a:schemeClr val="tx1"/>
                </a:solidFill>
                <a:latin typeface="Nanum Myeongjo" panose="02020603020101020101" pitchFamily="18" charset="-127"/>
              </a:defRPr>
            </a:lvl1pPr>
          </a:lstStyle>
          <a:p>
            <a:fld id="{D7FF0124-9864-5C4C-B44A-BCA5278D7550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Nanum Myeongjo" panose="02020603020101020101" pitchFamily="18" charset="-127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Nanum Myeongjo" panose="02020603020101020101" pitchFamily="18" charset="-127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Nanum Myeongjo" panose="02020603020101020101" pitchFamily="18" charset="-127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Nanum Myeongjo" panose="02020603020101020101" pitchFamily="18" charset="-127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Nanum Myeongjo" panose="02020603020101020101" pitchFamily="18" charset="-127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2DC3F088-B10A-4248-BAE5-FAAD51C237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9BDBB9B-C073-084F-9332-004A0F3891A0}" type="slidenum">
              <a:rPr kumimoji="0" lang="zh-CN" altLang="en-US" sz="1200" b="0">
                <a:solidFill>
                  <a:schemeClr val="tx1"/>
                </a:solidFill>
                <a:latin typeface="Nanum Myeongjo" panose="02020603020101020101" pitchFamily="18" charset="-127"/>
              </a:rPr>
              <a:pPr/>
              <a:t>1</a:t>
            </a:fld>
            <a:endParaRPr kumimoji="0" lang="en-US" altLang="zh-CN" sz="1200" b="0" dirty="0">
              <a:solidFill>
                <a:schemeClr val="tx1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C6A34396-CCBA-EB4D-A524-25581B2517A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CF2931D9-AA92-284B-9649-11E7F7FEA0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:a16="http://schemas.microsoft.com/office/drawing/2014/main" id="{18CCDC49-1933-C54E-A489-0AE022C428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C0085ED-507B-EC4D-84A8-10FDB7E5109B}" type="slidenum">
              <a:rPr kumimoji="0" lang="zh-CN" altLang="en-US" sz="1200" b="0">
                <a:solidFill>
                  <a:schemeClr val="tx1"/>
                </a:solidFill>
                <a:latin typeface="Nanum Myeongjo" panose="02020603020101020101" pitchFamily="18" charset="-127"/>
              </a:rPr>
              <a:pPr/>
              <a:t>10</a:t>
            </a:fld>
            <a:endParaRPr kumimoji="0" lang="en-US" altLang="zh-CN" sz="1200" b="0" dirty="0">
              <a:solidFill>
                <a:schemeClr val="tx1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1064EDF4-01B7-FB40-8B39-F17E3E6B01F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2CA7B728-5648-5441-A93F-F5E957560B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>
            <a:extLst>
              <a:ext uri="{FF2B5EF4-FFF2-40B4-BE49-F238E27FC236}">
                <a16:creationId xmlns:a16="http://schemas.microsoft.com/office/drawing/2014/main" id="{69551FD6-AE76-1A45-B8B5-985CF6F5B7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67C3CE0-94D9-E84F-8F17-E3526EF1A2DC}" type="slidenum">
              <a:rPr kumimoji="0" lang="zh-CN" altLang="en-US" sz="1200" b="0">
                <a:solidFill>
                  <a:schemeClr val="tx1"/>
                </a:solidFill>
                <a:latin typeface="Nanum Myeongjo" panose="02020603020101020101" pitchFamily="18" charset="-127"/>
              </a:rPr>
              <a:pPr/>
              <a:t>11</a:t>
            </a:fld>
            <a:endParaRPr kumimoji="0" lang="en-US" altLang="zh-CN" sz="1200" b="0" dirty="0">
              <a:solidFill>
                <a:schemeClr val="tx1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7BCA5803-D74F-0C41-98CB-C2FBE915380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EEDD9A83-0183-5E48-B640-33A61CE11B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>
            <a:extLst>
              <a:ext uri="{FF2B5EF4-FFF2-40B4-BE49-F238E27FC236}">
                <a16:creationId xmlns:a16="http://schemas.microsoft.com/office/drawing/2014/main" id="{BFED3449-4E0F-2D40-825A-5F9C052DE8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50BBD57-09CB-0F4F-B377-C09B4CB06AF1}" type="slidenum">
              <a:rPr kumimoji="0" lang="zh-CN" altLang="en-US" sz="1200" b="0">
                <a:solidFill>
                  <a:schemeClr val="tx1"/>
                </a:solidFill>
                <a:latin typeface="Nanum Myeongjo" panose="02020603020101020101" pitchFamily="18" charset="-127"/>
              </a:rPr>
              <a:pPr/>
              <a:t>12</a:t>
            </a:fld>
            <a:endParaRPr kumimoji="0" lang="en-US" altLang="zh-CN" sz="1200" b="0" dirty="0">
              <a:solidFill>
                <a:schemeClr val="tx1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AA650FC9-05CF-AC4E-AAC4-65063B85D3C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0D15FC99-5656-6D46-88DE-4BD2FD5016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>
            <a:extLst>
              <a:ext uri="{FF2B5EF4-FFF2-40B4-BE49-F238E27FC236}">
                <a16:creationId xmlns:a16="http://schemas.microsoft.com/office/drawing/2014/main" id="{4D8A3CFD-0016-8C4F-839B-8FD34F6F18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251FB32-1B0C-9247-9365-F7B256486E5E}" type="slidenum">
              <a:rPr kumimoji="0" lang="zh-CN" altLang="en-US" sz="1200" b="0">
                <a:solidFill>
                  <a:schemeClr val="tx1"/>
                </a:solidFill>
                <a:latin typeface="Nanum Myeongjo" panose="02020603020101020101" pitchFamily="18" charset="-127"/>
              </a:rPr>
              <a:pPr/>
              <a:t>13</a:t>
            </a:fld>
            <a:endParaRPr kumimoji="0" lang="en-US" altLang="zh-CN" sz="1200" b="0" dirty="0">
              <a:solidFill>
                <a:schemeClr val="tx1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C289BF84-9D69-4B4D-9748-A327ED49D55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395AC09F-E85C-C24D-80FF-7A1D037985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>
            <a:extLst>
              <a:ext uri="{FF2B5EF4-FFF2-40B4-BE49-F238E27FC236}">
                <a16:creationId xmlns:a16="http://schemas.microsoft.com/office/drawing/2014/main" id="{54EA587E-6D88-D340-BE0F-C592411568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43AC9E1-1F6F-5340-BDF8-8A179F4F417E}" type="slidenum">
              <a:rPr kumimoji="0" lang="zh-CN" altLang="en-US" sz="1200" b="0">
                <a:solidFill>
                  <a:schemeClr val="tx1"/>
                </a:solidFill>
                <a:latin typeface="Nanum Myeongjo" panose="02020603020101020101" pitchFamily="18" charset="-127"/>
              </a:rPr>
              <a:pPr/>
              <a:t>14</a:t>
            </a:fld>
            <a:endParaRPr kumimoji="0" lang="en-US" altLang="zh-CN" sz="1200" b="0" dirty="0">
              <a:solidFill>
                <a:schemeClr val="tx1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DAE36A96-33FC-9446-A573-8694AAC9672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23CC6535-C745-9447-8855-8280F493AD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>
            <a:extLst>
              <a:ext uri="{FF2B5EF4-FFF2-40B4-BE49-F238E27FC236}">
                <a16:creationId xmlns:a16="http://schemas.microsoft.com/office/drawing/2014/main" id="{1B39CED1-AAB1-6446-B929-DC5C5FDD81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2825D70-AD71-454D-9B8E-26A9C53FA8DD}" type="slidenum">
              <a:rPr kumimoji="0" lang="zh-CN" altLang="en-US" sz="1200" b="0">
                <a:solidFill>
                  <a:schemeClr val="tx1"/>
                </a:solidFill>
                <a:latin typeface="Nanum Myeongjo" panose="02020603020101020101" pitchFamily="18" charset="-127"/>
              </a:rPr>
              <a:pPr/>
              <a:t>15</a:t>
            </a:fld>
            <a:endParaRPr kumimoji="0" lang="en-US" altLang="zh-CN" sz="1200" b="0" dirty="0">
              <a:solidFill>
                <a:schemeClr val="tx1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2EC5D3A0-D9D8-FD4E-89EE-974C17FF862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06F5EFAB-880E-974D-8446-C229C277B8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>
            <a:extLst>
              <a:ext uri="{FF2B5EF4-FFF2-40B4-BE49-F238E27FC236}">
                <a16:creationId xmlns:a16="http://schemas.microsoft.com/office/drawing/2014/main" id="{DCDD04FD-9C6E-BD4C-A20A-C3F532E64A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5C515-424B-474D-B5D5-E5B46286FC4B}" type="slidenum">
              <a:rPr kumimoji="0" lang="zh-CN" altLang="en-US" sz="1200" b="0">
                <a:solidFill>
                  <a:schemeClr val="tx1"/>
                </a:solidFill>
                <a:latin typeface="Nanum Myeongjo" panose="02020603020101020101" pitchFamily="18" charset="-127"/>
              </a:rPr>
              <a:pPr/>
              <a:t>16</a:t>
            </a:fld>
            <a:endParaRPr kumimoji="0" lang="en-US" altLang="zh-CN" sz="1200" b="0" dirty="0">
              <a:solidFill>
                <a:schemeClr val="tx1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C55EC081-A7DD-5647-99DC-995501C6323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1D18BCBD-308B-1841-BCB1-8CB887F92E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>
            <a:extLst>
              <a:ext uri="{FF2B5EF4-FFF2-40B4-BE49-F238E27FC236}">
                <a16:creationId xmlns:a16="http://schemas.microsoft.com/office/drawing/2014/main" id="{3192CECB-799D-1640-85B1-B08F3FF248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6485274-B428-024C-BBBF-46E4155D3CB4}" type="slidenum">
              <a:rPr kumimoji="0" lang="zh-CN" altLang="en-US" sz="1200" b="0">
                <a:solidFill>
                  <a:schemeClr val="tx1"/>
                </a:solidFill>
                <a:latin typeface="Nanum Myeongjo" panose="02020603020101020101" pitchFamily="18" charset="-127"/>
              </a:rPr>
              <a:pPr/>
              <a:t>17</a:t>
            </a:fld>
            <a:endParaRPr kumimoji="0" lang="en-US" altLang="zh-CN" sz="1200" b="0" dirty="0">
              <a:solidFill>
                <a:schemeClr val="tx1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229895AD-4D9D-0B4E-974D-19DAEB19AC7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C489064C-F3D3-3549-BCC5-EF19DEDAD9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>
            <a:extLst>
              <a:ext uri="{FF2B5EF4-FFF2-40B4-BE49-F238E27FC236}">
                <a16:creationId xmlns:a16="http://schemas.microsoft.com/office/drawing/2014/main" id="{437E2A97-10DD-BC43-92D0-5C69C9E49E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4A3E5AC-A966-8443-B472-9F1D33318615}" type="slidenum">
              <a:rPr kumimoji="0" lang="zh-CN" altLang="en-US" sz="1200" b="0">
                <a:solidFill>
                  <a:schemeClr val="tx1"/>
                </a:solidFill>
                <a:latin typeface="Nanum Myeongjo" panose="02020603020101020101" pitchFamily="18" charset="-127"/>
              </a:rPr>
              <a:pPr/>
              <a:t>18</a:t>
            </a:fld>
            <a:endParaRPr kumimoji="0" lang="en-US" altLang="zh-CN" sz="1200" b="0" dirty="0">
              <a:solidFill>
                <a:schemeClr val="tx1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8D048A2F-866A-4143-AE9D-ADF69DCFBD0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14B87A58-0A0E-5940-8A5A-D7A3AB63F9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>
            <a:extLst>
              <a:ext uri="{FF2B5EF4-FFF2-40B4-BE49-F238E27FC236}">
                <a16:creationId xmlns:a16="http://schemas.microsoft.com/office/drawing/2014/main" id="{F2EECF5D-8569-2E4A-817D-784473D377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0B81140-E4BF-B54C-A046-AC604EE16073}" type="slidenum">
              <a:rPr kumimoji="0" lang="zh-CN" altLang="en-US" sz="1200" b="0">
                <a:solidFill>
                  <a:schemeClr val="tx1"/>
                </a:solidFill>
                <a:latin typeface="Nanum Myeongjo" panose="02020603020101020101" pitchFamily="18" charset="-127"/>
              </a:rPr>
              <a:pPr/>
              <a:t>19</a:t>
            </a:fld>
            <a:endParaRPr kumimoji="0" lang="en-US" altLang="zh-CN" sz="1200" b="0" dirty="0">
              <a:solidFill>
                <a:schemeClr val="tx1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BC937636-2A2F-EA4D-B005-9F2626665AE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87724F5F-9B97-DE4C-A3A5-D7342E6066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:a16="http://schemas.microsoft.com/office/drawing/2014/main" id="{0763A174-E025-F044-8324-609071657A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6900C52-1E36-8448-8FDF-B610CDF46DF2}" type="slidenum">
              <a:rPr kumimoji="0" lang="zh-CN" altLang="en-US" sz="1200" b="0">
                <a:solidFill>
                  <a:schemeClr val="tx1"/>
                </a:solidFill>
                <a:latin typeface="Nanum Myeongjo" panose="02020603020101020101" pitchFamily="18" charset="-127"/>
              </a:rPr>
              <a:pPr/>
              <a:t>2</a:t>
            </a:fld>
            <a:endParaRPr kumimoji="0" lang="en-US" altLang="zh-CN" sz="1200" b="0" dirty="0">
              <a:solidFill>
                <a:schemeClr val="tx1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1A6C1D97-FE3E-7F43-907C-DBC65C3691E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98700C63-9AEF-7048-84E1-9858D9483D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>
            <a:extLst>
              <a:ext uri="{FF2B5EF4-FFF2-40B4-BE49-F238E27FC236}">
                <a16:creationId xmlns:a16="http://schemas.microsoft.com/office/drawing/2014/main" id="{349DBD1D-D8F9-FC4B-87CC-631F0937BE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007B04E-06FE-2440-B915-ED9FFCA19926}" type="slidenum">
              <a:rPr kumimoji="0" lang="zh-CN" altLang="en-US" sz="1200" b="0">
                <a:solidFill>
                  <a:schemeClr val="tx1"/>
                </a:solidFill>
                <a:latin typeface="Nanum Myeongjo" panose="02020603020101020101" pitchFamily="18" charset="-127"/>
              </a:rPr>
              <a:pPr/>
              <a:t>20</a:t>
            </a:fld>
            <a:endParaRPr kumimoji="0" lang="en-US" altLang="zh-CN" sz="1200" b="0" dirty="0">
              <a:solidFill>
                <a:schemeClr val="tx1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F1155103-A1EF-7943-9AE2-27E1B97785E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079A453E-3A39-A646-A3BB-69D77A7B26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>
            <a:extLst>
              <a:ext uri="{FF2B5EF4-FFF2-40B4-BE49-F238E27FC236}">
                <a16:creationId xmlns:a16="http://schemas.microsoft.com/office/drawing/2014/main" id="{49ED333E-1CD8-6D4E-91B2-E1107003BC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2E31119-F9E4-7E48-B15C-CDFCC4E8E094}" type="slidenum">
              <a:rPr kumimoji="0" lang="zh-CN" altLang="en-US" sz="1200" b="0">
                <a:solidFill>
                  <a:schemeClr val="tx1"/>
                </a:solidFill>
                <a:latin typeface="Nanum Myeongjo" panose="02020603020101020101" pitchFamily="18" charset="-127"/>
              </a:rPr>
              <a:pPr/>
              <a:t>21</a:t>
            </a:fld>
            <a:endParaRPr kumimoji="0" lang="en-US" altLang="zh-CN" sz="1200" b="0" dirty="0">
              <a:solidFill>
                <a:schemeClr val="tx1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F53E3B64-E590-7548-9078-F8FB29ADFD0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E835432C-EF1D-4745-A75D-C6D486659E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>
            <a:extLst>
              <a:ext uri="{FF2B5EF4-FFF2-40B4-BE49-F238E27FC236}">
                <a16:creationId xmlns:a16="http://schemas.microsoft.com/office/drawing/2014/main" id="{E2A283B2-470D-6E4B-B0D9-903225E305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D489B00-C89B-4C40-8DA9-6C32CC7BDF24}" type="slidenum">
              <a:rPr kumimoji="0" lang="zh-CN" altLang="en-US" sz="1200" b="0">
                <a:solidFill>
                  <a:schemeClr val="tx1"/>
                </a:solidFill>
                <a:latin typeface="Nanum Myeongjo" panose="02020603020101020101" pitchFamily="18" charset="-127"/>
              </a:rPr>
              <a:pPr/>
              <a:t>22</a:t>
            </a:fld>
            <a:endParaRPr kumimoji="0" lang="en-US" altLang="zh-CN" sz="1200" b="0" dirty="0">
              <a:solidFill>
                <a:schemeClr val="tx1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D58B1A69-8A3D-AB43-AE29-3F4B129FE2C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071F6642-7A3B-A742-9878-E1182FC968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>
            <a:extLst>
              <a:ext uri="{FF2B5EF4-FFF2-40B4-BE49-F238E27FC236}">
                <a16:creationId xmlns:a16="http://schemas.microsoft.com/office/drawing/2014/main" id="{66E5E393-FABD-7942-BCDB-0DAFC2C549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16A3EF6-60AB-7646-AA49-0423B3E3ABCE}" type="slidenum">
              <a:rPr kumimoji="0" lang="zh-CN" altLang="en-US" sz="1200" b="0">
                <a:solidFill>
                  <a:schemeClr val="tx1"/>
                </a:solidFill>
                <a:latin typeface="Nanum Myeongjo" panose="02020603020101020101" pitchFamily="18" charset="-127"/>
              </a:rPr>
              <a:pPr/>
              <a:t>23</a:t>
            </a:fld>
            <a:endParaRPr kumimoji="0" lang="en-US" altLang="zh-CN" sz="1200" b="0" dirty="0">
              <a:solidFill>
                <a:schemeClr val="tx1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E8F4DF87-2054-BE43-B6A9-35FBC52A302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034AC8CA-8180-2541-8A61-B2A653BCB3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>
            <a:extLst>
              <a:ext uri="{FF2B5EF4-FFF2-40B4-BE49-F238E27FC236}">
                <a16:creationId xmlns:a16="http://schemas.microsoft.com/office/drawing/2014/main" id="{50DC34EB-8AA0-274E-90E0-6CD5D97046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2AB22B0-B87C-1F46-8152-3D08EA6856FC}" type="slidenum">
              <a:rPr kumimoji="0" lang="zh-CN" altLang="en-US" sz="1200" b="0">
                <a:solidFill>
                  <a:schemeClr val="tx1"/>
                </a:solidFill>
                <a:latin typeface="Nanum Myeongjo" panose="02020603020101020101" pitchFamily="18" charset="-127"/>
              </a:rPr>
              <a:pPr/>
              <a:t>24</a:t>
            </a:fld>
            <a:endParaRPr kumimoji="0" lang="en-US" altLang="zh-CN" sz="1200" b="0" dirty="0">
              <a:solidFill>
                <a:schemeClr val="tx1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3BA5F02E-CC0A-1D41-AA0C-07BB3E69549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4F644FDC-04AB-574E-B9CB-D772380A99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>
            <a:extLst>
              <a:ext uri="{FF2B5EF4-FFF2-40B4-BE49-F238E27FC236}">
                <a16:creationId xmlns:a16="http://schemas.microsoft.com/office/drawing/2014/main" id="{F5C8DEF9-804D-F34D-9AC9-431A147F29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173C4F7-680A-6D48-A5F1-5ED544A7AD20}" type="slidenum">
              <a:rPr kumimoji="0" lang="zh-CN" altLang="en-US" sz="1200" b="0">
                <a:solidFill>
                  <a:schemeClr val="tx1"/>
                </a:solidFill>
                <a:latin typeface="Nanum Myeongjo" panose="02020603020101020101" pitchFamily="18" charset="-127"/>
              </a:rPr>
              <a:pPr/>
              <a:t>25</a:t>
            </a:fld>
            <a:endParaRPr kumimoji="0" lang="en-US" altLang="zh-CN" sz="1200" b="0" dirty="0">
              <a:solidFill>
                <a:schemeClr val="tx1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AEDE641B-5EEC-1640-AE6F-69B1C6883C4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A348CF14-D7C3-494B-8CEE-502821DCC5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>
            <a:extLst>
              <a:ext uri="{FF2B5EF4-FFF2-40B4-BE49-F238E27FC236}">
                <a16:creationId xmlns:a16="http://schemas.microsoft.com/office/drawing/2014/main" id="{68BFBF2C-928E-D94B-B7C9-E13BC1134D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4EB3E80-8FD9-4B43-8A36-B92D512485BF}" type="slidenum">
              <a:rPr kumimoji="0" lang="zh-CN" altLang="en-US" sz="1200" b="0">
                <a:solidFill>
                  <a:schemeClr val="tx1"/>
                </a:solidFill>
                <a:latin typeface="Nanum Myeongjo" panose="02020603020101020101" pitchFamily="18" charset="-127"/>
              </a:rPr>
              <a:pPr/>
              <a:t>26</a:t>
            </a:fld>
            <a:endParaRPr kumimoji="0" lang="en-US" altLang="zh-CN" sz="1200" b="0" dirty="0">
              <a:solidFill>
                <a:schemeClr val="tx1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EAB58724-8910-9341-8BA8-B6FC6EC65C1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52673193-9743-C54E-8B60-7D066268FE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Image Placeholder 1">
            <a:extLst>
              <a:ext uri="{FF2B5EF4-FFF2-40B4-BE49-F238E27FC236}">
                <a16:creationId xmlns:a16="http://schemas.microsoft.com/office/drawing/2014/main" id="{63A346D8-AB53-7945-8755-0F39FC7473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2" name="Notes Placeholder 2">
            <a:extLst>
              <a:ext uri="{FF2B5EF4-FFF2-40B4-BE49-F238E27FC236}">
                <a16:creationId xmlns:a16="http://schemas.microsoft.com/office/drawing/2014/main" id="{4000FF76-6B8C-9943-99B6-4DBE216BA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  <p:sp>
        <p:nvSpPr>
          <p:cNvPr id="71683" name="Slide Number Placeholder 3">
            <a:extLst>
              <a:ext uri="{FF2B5EF4-FFF2-40B4-BE49-F238E27FC236}">
                <a16:creationId xmlns:a16="http://schemas.microsoft.com/office/drawing/2014/main" id="{08DF1752-6E91-5043-9C2F-596C38AA38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EFC063D-1FDB-324C-8535-25DD73392908}" type="slidenum">
              <a:rPr kumimoji="0" lang="zh-CN" altLang="en-US" sz="1200" b="0">
                <a:solidFill>
                  <a:schemeClr val="tx1"/>
                </a:solidFill>
                <a:latin typeface="Nanum Myeongjo" panose="02020603020101020101" pitchFamily="18" charset="-127"/>
              </a:rPr>
              <a:pPr/>
              <a:t>27</a:t>
            </a:fld>
            <a:endParaRPr kumimoji="0" lang="en-US" altLang="zh-CN" sz="1200" b="0" dirty="0">
              <a:solidFill>
                <a:schemeClr val="tx1"/>
              </a:solidFill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>
            <a:extLst>
              <a:ext uri="{FF2B5EF4-FFF2-40B4-BE49-F238E27FC236}">
                <a16:creationId xmlns:a16="http://schemas.microsoft.com/office/drawing/2014/main" id="{40B19EAF-3C32-844E-83C0-CC40B2FAD7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9A759A0-6B56-FF4E-8AAB-869A90D03F36}" type="slidenum">
              <a:rPr kumimoji="0" lang="zh-CN" altLang="en-US" sz="1200" b="0">
                <a:solidFill>
                  <a:schemeClr val="tx1"/>
                </a:solidFill>
                <a:latin typeface="Nanum Myeongjo" panose="02020603020101020101" pitchFamily="18" charset="-127"/>
              </a:rPr>
              <a:pPr/>
              <a:t>28</a:t>
            </a:fld>
            <a:endParaRPr kumimoji="0" lang="en-US" altLang="zh-CN" sz="1200" b="0" dirty="0">
              <a:solidFill>
                <a:schemeClr val="tx1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F6286E8B-68D7-DC49-8EDF-00A69B73377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36544E9E-EB31-0642-9E7F-250E5CA780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>
            <a:extLst>
              <a:ext uri="{FF2B5EF4-FFF2-40B4-BE49-F238E27FC236}">
                <a16:creationId xmlns:a16="http://schemas.microsoft.com/office/drawing/2014/main" id="{268EE73F-AE46-CA4D-86AA-D7DF19E731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ABF8B6F-D8E3-CE48-8045-AEE3E753C4B7}" type="slidenum">
              <a:rPr kumimoji="0" lang="zh-CN" altLang="en-US" sz="1200" b="0">
                <a:solidFill>
                  <a:schemeClr val="tx1"/>
                </a:solidFill>
                <a:latin typeface="Nanum Myeongjo" panose="02020603020101020101" pitchFamily="18" charset="-127"/>
              </a:rPr>
              <a:pPr/>
              <a:t>29</a:t>
            </a:fld>
            <a:endParaRPr kumimoji="0" lang="en-US" altLang="zh-CN" sz="1200" b="0" dirty="0">
              <a:solidFill>
                <a:schemeClr val="tx1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AC51EDA6-768C-8545-97B3-F92FB3364FE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341804B0-5D16-3D46-A896-B21F476D61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CA367110-320A-2B44-ADB2-5DAE5A1227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1C6BCC3-AFED-E74C-B8EC-65120495F25F}" type="slidenum">
              <a:rPr kumimoji="0" lang="zh-CN" altLang="en-US" sz="1200" b="0">
                <a:solidFill>
                  <a:schemeClr val="tx1"/>
                </a:solidFill>
                <a:latin typeface="Nanum Myeongjo" panose="02020603020101020101" pitchFamily="18" charset="-127"/>
              </a:rPr>
              <a:pPr/>
              <a:t>3</a:t>
            </a:fld>
            <a:endParaRPr kumimoji="0" lang="en-US" altLang="zh-CN" sz="1200" b="0" dirty="0">
              <a:solidFill>
                <a:schemeClr val="tx1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F8DFD1A7-D601-9643-A23F-B3DA37B913D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80ED867-A75A-6442-B47D-15B5C035AC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>
            <a:extLst>
              <a:ext uri="{FF2B5EF4-FFF2-40B4-BE49-F238E27FC236}">
                <a16:creationId xmlns:a16="http://schemas.microsoft.com/office/drawing/2014/main" id="{B2D1E7CD-09DE-2F40-885D-49625CB359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C679F2D-A598-484E-9278-3A4E89E78279}" type="slidenum">
              <a:rPr kumimoji="0" lang="zh-CN" altLang="en-US" sz="1200" b="0">
                <a:solidFill>
                  <a:schemeClr val="tx1"/>
                </a:solidFill>
                <a:latin typeface="Nanum Myeongjo" panose="02020603020101020101" pitchFamily="18" charset="-127"/>
              </a:rPr>
              <a:pPr/>
              <a:t>30</a:t>
            </a:fld>
            <a:endParaRPr kumimoji="0" lang="en-US" altLang="zh-CN" sz="1200" b="0" dirty="0">
              <a:solidFill>
                <a:schemeClr val="tx1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D55FAEBE-B35D-484F-A6E5-FC0EA73F513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5DF0D454-3D04-B241-8448-55C4BC4A95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>
            <a:extLst>
              <a:ext uri="{FF2B5EF4-FFF2-40B4-BE49-F238E27FC236}">
                <a16:creationId xmlns:a16="http://schemas.microsoft.com/office/drawing/2014/main" id="{F6B44137-A941-B84D-9FA2-21A94F7416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DE50094-1ED6-F440-846A-1D8DAD9EEAA2}" type="slidenum">
              <a:rPr kumimoji="0" lang="zh-CN" altLang="en-US" sz="1200" b="0">
                <a:solidFill>
                  <a:schemeClr val="tx1"/>
                </a:solidFill>
                <a:latin typeface="Nanum Myeongjo" panose="02020603020101020101" pitchFamily="18" charset="-127"/>
              </a:rPr>
              <a:pPr/>
              <a:t>31</a:t>
            </a:fld>
            <a:endParaRPr kumimoji="0" lang="en-US" altLang="zh-CN" sz="1200" b="0" dirty="0">
              <a:solidFill>
                <a:schemeClr val="tx1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437A5CD4-8D82-1549-9B6B-5211E0201CE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3458A7E3-3A5E-8947-A37D-E58FBD9C83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>
            <a:extLst>
              <a:ext uri="{FF2B5EF4-FFF2-40B4-BE49-F238E27FC236}">
                <a16:creationId xmlns:a16="http://schemas.microsoft.com/office/drawing/2014/main" id="{726D9560-3491-F242-B2EA-FE5628E270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3DE57D2-58F3-FE46-8A3E-F4A06DE019CC}" type="slidenum">
              <a:rPr kumimoji="0" lang="zh-CN" altLang="en-US" sz="1200" b="0">
                <a:solidFill>
                  <a:schemeClr val="tx1"/>
                </a:solidFill>
                <a:latin typeface="Nanum Myeongjo" panose="02020603020101020101" pitchFamily="18" charset="-127"/>
              </a:rPr>
              <a:pPr/>
              <a:t>4</a:t>
            </a:fld>
            <a:endParaRPr kumimoji="0" lang="en-US" altLang="zh-CN" sz="1200" b="0" dirty="0">
              <a:solidFill>
                <a:schemeClr val="tx1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B37C7222-7AF4-8A4F-998F-7CB2E21F3B9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D56B3E66-DA61-BC41-A802-B79EBE1189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:a16="http://schemas.microsoft.com/office/drawing/2014/main" id="{F7E589D9-9F8F-8C45-BDAC-8F86614820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5391D12-FDEE-EE4D-A60D-CA793D654351}" type="slidenum">
              <a:rPr kumimoji="0" lang="zh-CN" altLang="en-US" sz="1200" b="0">
                <a:solidFill>
                  <a:schemeClr val="tx1"/>
                </a:solidFill>
                <a:latin typeface="Nanum Myeongjo" panose="02020603020101020101" pitchFamily="18" charset="-127"/>
              </a:rPr>
              <a:pPr/>
              <a:t>5</a:t>
            </a:fld>
            <a:endParaRPr kumimoji="0" lang="en-US" altLang="zh-CN" sz="1200" b="0" dirty="0">
              <a:solidFill>
                <a:schemeClr val="tx1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152579CD-ADF9-4A4C-A2E4-7E610E51860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95EA768F-1A2C-9740-83D2-E314677FB0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>
            <a:extLst>
              <a:ext uri="{FF2B5EF4-FFF2-40B4-BE49-F238E27FC236}">
                <a16:creationId xmlns:a16="http://schemas.microsoft.com/office/drawing/2014/main" id="{4722F1FC-67E9-7B44-BC9D-0DDA362D06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06567E1-0F90-784F-9C22-8741F69CDF3D}" type="slidenum">
              <a:rPr kumimoji="0" lang="zh-CN" altLang="en-US" sz="1200" b="0">
                <a:solidFill>
                  <a:schemeClr val="tx1"/>
                </a:solidFill>
                <a:latin typeface="Nanum Myeongjo" panose="02020603020101020101" pitchFamily="18" charset="-127"/>
              </a:rPr>
              <a:pPr/>
              <a:t>6</a:t>
            </a:fld>
            <a:endParaRPr kumimoji="0" lang="en-US" altLang="zh-CN" sz="1200" b="0" dirty="0">
              <a:solidFill>
                <a:schemeClr val="tx1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AF10D2E8-4441-4A49-A619-1DD5DB18C73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CA9402B9-D4E8-D942-97CB-15AF8F788C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>
            <a:extLst>
              <a:ext uri="{FF2B5EF4-FFF2-40B4-BE49-F238E27FC236}">
                <a16:creationId xmlns:a16="http://schemas.microsoft.com/office/drawing/2014/main" id="{5F8B1C83-4C8A-E54F-B424-50135C69C3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3CE72FE-067F-ED4A-A0A0-08388CB7B3B9}" type="slidenum">
              <a:rPr kumimoji="0" lang="zh-CN" altLang="en-US" sz="1200" b="0">
                <a:solidFill>
                  <a:schemeClr val="tx1"/>
                </a:solidFill>
                <a:latin typeface="Nanum Myeongjo" panose="02020603020101020101" pitchFamily="18" charset="-127"/>
              </a:rPr>
              <a:pPr/>
              <a:t>7</a:t>
            </a:fld>
            <a:endParaRPr kumimoji="0" lang="en-US" altLang="zh-CN" sz="1200" b="0" dirty="0">
              <a:solidFill>
                <a:schemeClr val="tx1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ED13448A-2600-E747-BF08-172A74B79FD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1675B0BE-C330-574E-B069-0E6F9C1004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CACA5621-577C-4D4F-855A-85A2639005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FC4265E-3DE0-E14D-8151-CACACCBFB087}" type="slidenum">
              <a:rPr kumimoji="0" lang="zh-CN" altLang="en-US" sz="1200" b="0">
                <a:solidFill>
                  <a:schemeClr val="tx1"/>
                </a:solidFill>
                <a:latin typeface="Nanum Myeongjo" panose="02020603020101020101" pitchFamily="18" charset="-127"/>
              </a:rPr>
              <a:pPr/>
              <a:t>8</a:t>
            </a:fld>
            <a:endParaRPr kumimoji="0" lang="en-US" altLang="zh-CN" sz="1200" b="0" dirty="0">
              <a:solidFill>
                <a:schemeClr val="tx1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A6ABEB4C-308D-B44B-B4A6-CA941797E09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A4DDE99A-7D40-9840-8AA0-863DD0538F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:a16="http://schemas.microsoft.com/office/drawing/2014/main" id="{195AE6B5-4802-9549-B23B-AEA57E9A59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0A148AF-3E22-2940-874B-22BAF8C66D5A}" type="slidenum">
              <a:rPr kumimoji="0" lang="zh-CN" altLang="en-US" sz="1200" b="0">
                <a:solidFill>
                  <a:schemeClr val="tx1"/>
                </a:solidFill>
                <a:latin typeface="Nanum Myeongjo" panose="02020603020101020101" pitchFamily="18" charset="-127"/>
              </a:rPr>
              <a:pPr/>
              <a:t>9</a:t>
            </a:fld>
            <a:endParaRPr kumimoji="0" lang="en-US" altLang="zh-CN" sz="1200" b="0" dirty="0">
              <a:solidFill>
                <a:schemeClr val="tx1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5D9FFF22-D5CF-934C-B8C1-1DC68F3CDE6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5D24BB2B-CCCB-AA47-B0D6-22FD2CFB1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5E735AD7-CB0D-544A-905B-4318003DF5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802410-9A61-704B-9F89-400D82EE1B73}" type="datetime1">
              <a:rPr lang="zh-CN" altLang="en-US"/>
              <a:pPr>
                <a:defRPr/>
              </a:pPr>
              <a:t>2020/7/9</a:t>
            </a:fld>
            <a:endParaRPr lang="en-US" altLang="zh-CN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0A856115-4CF9-E242-8ADC-689CB466E6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14600" y="6248400"/>
            <a:ext cx="411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AD20E184-C2C6-184B-9B31-E57D7EA730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EA7D60D-0E89-A342-86B0-9758161C0D9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4837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4121539-A8F3-F742-837A-0E5388C4AD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CC1370-5ABD-9F4F-ADF0-A1E404BDECCC}" type="datetime1">
              <a:rPr lang="zh-CN" altLang="en-US"/>
              <a:pPr>
                <a:defRPr/>
              </a:pPr>
              <a:t>2020/7/9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F054C8C-D8D7-BB4C-9BDC-284D077250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F283869-02E2-0042-A53F-9879683B1E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964289-86F3-434B-B747-A9EA52078BD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9116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0BE97BB-79B6-AA40-9DEF-F6DAF3EC3E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89C13F-6EF7-3046-BDFC-F9F5D718F658}" type="datetime1">
              <a:rPr lang="zh-CN" altLang="en-US"/>
              <a:pPr>
                <a:defRPr/>
              </a:pPr>
              <a:t>2020/7/9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36AE9CD-5B7F-B145-BF7C-92AC82C5A4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4908B58-CBE4-B045-93A4-492F5C6359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19C24D-0BE5-644C-B862-92DB9431093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3562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305800" cy="44196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4DC6A8B-1718-3F4C-A3F0-70E8040161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6F62E9-84E6-7348-B7B5-928C10DE09E0}" type="datetime1">
              <a:rPr lang="zh-CN" altLang="en-US"/>
              <a:pPr>
                <a:defRPr/>
              </a:pPr>
              <a:t>2020/7/9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5225DDF-5E60-5E41-9618-BB5876DEDA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04C1493-1AEC-5743-A879-AA7CF16D06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931E8E-C410-6D41-9067-FA43E9D83CB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76771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BBD33A-E898-6440-A265-019E0B5C7A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496889-8BEF-B94E-9C8C-8C323BC561FC}" type="datetime1">
              <a:rPr lang="zh-CN" altLang="en-US"/>
              <a:pPr>
                <a:defRPr/>
              </a:pPr>
              <a:t>2020/7/9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EAD4CB-F8BF-FD4F-95D9-14A58A117F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58B8B0-50F1-C546-BE47-37D4EC4BC2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D08336-6BC3-B449-AACC-C897FDA9AB0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7690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128D5A7-910B-7E41-96D0-832C8854DB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2F6EB3-15B3-D64F-AD2D-19607A647EC2}" type="datetime1">
              <a:rPr lang="zh-CN" altLang="en-US"/>
              <a:pPr>
                <a:defRPr/>
              </a:pPr>
              <a:t>2020/7/9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4CF8F4E-A568-174B-87AA-C0AD0EB2AD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44B9AF4-236B-A242-B4BE-26773C98E2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A961AE-C2E7-E445-8887-0B0059F9F8D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5987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0F9F6C5-6674-8641-AD8C-876AD95506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862E1-7502-A44B-9DEF-CE2A0C32AEA3}" type="datetime1">
              <a:rPr lang="zh-CN" altLang="en-US"/>
              <a:pPr>
                <a:defRPr/>
              </a:pPr>
              <a:t>2020/7/9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FEF545F-08ED-7E43-B00A-E7BEF3A873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C0BFBE3-AFD7-D041-89CA-6130EC568B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CFE771-0FD0-8547-A220-27BB7948F88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9945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7A8931-0CC9-2E4F-A7A5-36167883B1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EF35C-D3E1-FD43-9FBA-76485EA43711}" type="datetime1">
              <a:rPr lang="zh-CN" altLang="en-US"/>
              <a:pPr>
                <a:defRPr/>
              </a:pPr>
              <a:t>2020/7/9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98090C-D1CD-5247-A883-D6645E159D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F335FC-6F90-F940-B774-A8182A5667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92276F-4DC4-FD40-B37C-BAC15B21C8F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3380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F7EFEC7-9539-9E49-8E86-23B32E5C33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424A70-1DC4-5840-B7D2-0834A73C3C02}" type="datetime1">
              <a:rPr lang="zh-CN" altLang="en-US"/>
              <a:pPr>
                <a:defRPr/>
              </a:pPr>
              <a:t>2020/7/9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ABA6762-CE52-084A-9458-1D3D9D8572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206F0D0-4FE1-444F-90F0-061B2EBFDF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66001B-2361-BC44-94EB-62B69037B1A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8868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ED046DF-1A3F-0B47-8D63-FCC2B49C50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DE982D-ECA9-D744-B2FC-8596D6B9EE80}" type="datetime1">
              <a:rPr lang="zh-CN" altLang="en-US"/>
              <a:pPr>
                <a:defRPr/>
              </a:pPr>
              <a:t>2020/7/9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5D516E5-3C14-F84D-947D-32C03BC966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D9AE256-924F-6246-8845-7A8F3CC14E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A003AA-572C-3E4C-B3D9-A8C7E242855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9504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8BCB8CC-C278-C94C-BB02-975F738036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E4BF65-6D43-8D49-8979-068540FE544D}" type="datetime1">
              <a:rPr lang="zh-CN" altLang="en-US"/>
              <a:pPr>
                <a:defRPr/>
              </a:pPr>
              <a:t>2020/7/9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58C3F17-81D7-2C44-8A85-AD7385F181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CE4D7FA-DCD1-C34D-8830-9E2832B2D7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9FEF1E-1266-F241-9B51-03B95809736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1139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3B7F25-57D5-3541-8166-89504859AF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7AD1EB-0F8F-1D4D-AD31-4E6AA3CF70E9}" type="datetime1">
              <a:rPr lang="zh-CN" altLang="en-US"/>
              <a:pPr>
                <a:defRPr/>
              </a:pPr>
              <a:t>2020/7/9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20347F-EC17-AF4E-8E85-243DE5109F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92263C-657F-7E46-850D-9150709DAD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DB8C82-E4DC-D744-BC5A-43B9711110D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2549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1941CE-A159-024D-A6F7-2AA4F045E7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BDACFC-D9A3-C94A-A7A5-9DAAB1D63983}" type="datetime1">
              <a:rPr lang="zh-CN" altLang="en-US"/>
              <a:pPr>
                <a:defRPr/>
              </a:pPr>
              <a:t>2020/7/9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10A081-D1E2-AC46-B7A7-28F55C2D6C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644A4F-2158-BE43-B75D-CE4C03A9DB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9DBA4B-E877-D841-BD00-C4FBEE1D4AF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233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F403C10-02EE-C542-9BBC-068FCA52B4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6E94E8F-852F-4441-80D6-6D17769E20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E7F93AD6-0514-3F40-BDAC-536842F171A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kumimoji="0" sz="1400" b="0" i="0">
                <a:solidFill>
                  <a:schemeClr val="tx1"/>
                </a:solidFill>
                <a:latin typeface="Nanum Myeongjo" panose="02020603020101020101" pitchFamily="18" charset="-127"/>
                <a:ea typeface="宋体" pitchFamily="2" charset="-122"/>
              </a:defRPr>
            </a:lvl1pPr>
          </a:lstStyle>
          <a:p>
            <a:pPr>
              <a:defRPr/>
            </a:pPr>
            <a:fld id="{198018B0-0674-FC49-B992-664D2C0FD334}" type="datetime1">
              <a:rPr lang="zh-CN" altLang="en-US" smtClean="0"/>
              <a:pPr>
                <a:defRPr/>
              </a:pPr>
              <a:t>2020/7/9</a:t>
            </a:fld>
            <a:endParaRPr lang="en-US" altLang="zh-CN" dirty="0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41C2C229-48B2-0342-A6CC-5099A4E3509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b="0" i="0">
                <a:solidFill>
                  <a:schemeClr val="tx1"/>
                </a:solidFill>
                <a:latin typeface="Nanum Myeongjo" panose="02020603020101020101" pitchFamily="18" charset="-127"/>
              </a:defRPr>
            </a:lvl1pPr>
          </a:lstStyle>
          <a:p>
            <a:pPr>
              <a:defRPr/>
            </a:pPr>
            <a:r>
              <a:rPr lang="zh-CN" altLang="en-US" dirty="0"/>
              <a:t>Compilers Autumn 2002</a:t>
            </a:r>
            <a:endParaRPr lang="en-US" altLang="zh-CN" dirty="0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801283E1-26D4-3546-A4F2-0F9056D95E7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b="0" i="0">
                <a:solidFill>
                  <a:schemeClr val="tx1"/>
                </a:solidFill>
                <a:latin typeface="Nanum Myeongjo" panose="02020603020101020101" pitchFamily="18" charset="-127"/>
              </a:defRPr>
            </a:lvl1pPr>
          </a:lstStyle>
          <a:p>
            <a:fld id="{E5847FC8-4403-904F-938A-A949ECF0C2F3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1BC1ADFD-C4FF-2A45-89D4-0A7A58D83AA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371600"/>
            <a:ext cx="807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i="0" dirty="0">
              <a:latin typeface="Nanum Myeongjo" panose="02020603020101020101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5" r:id="rId1"/>
    <p:sldLayoutId id="2147484103" r:id="rId2"/>
    <p:sldLayoutId id="2147484104" r:id="rId3"/>
    <p:sldLayoutId id="2147484105" r:id="rId4"/>
    <p:sldLayoutId id="2147484106" r:id="rId5"/>
    <p:sldLayoutId id="2147484107" r:id="rId6"/>
    <p:sldLayoutId id="2147484108" r:id="rId7"/>
    <p:sldLayoutId id="2147484109" r:id="rId8"/>
    <p:sldLayoutId id="2147484110" r:id="rId9"/>
    <p:sldLayoutId id="2147484111" r:id="rId10"/>
    <p:sldLayoutId id="2147484112" r:id="rId11"/>
    <p:sldLayoutId id="2147484113" r:id="rId12"/>
    <p:sldLayoutId id="2147484114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0" i="0">
          <a:solidFill>
            <a:schemeClr val="tx2"/>
          </a:solidFill>
          <a:latin typeface="Nanum Myeongjo" panose="02020603020101020101" pitchFamily="18" charset="-127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0" i="0">
          <a:solidFill>
            <a:schemeClr val="tx1"/>
          </a:solidFill>
          <a:latin typeface="Nanum Myeongjo" panose="02020603020101020101" pitchFamily="18" charset="-127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b="0" i="0">
          <a:solidFill>
            <a:schemeClr val="tx1"/>
          </a:solidFill>
          <a:latin typeface="Nanum Myeongjo" panose="02020603020101020101" pitchFamily="18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0" i="0">
          <a:solidFill>
            <a:schemeClr val="tx1"/>
          </a:solidFill>
          <a:latin typeface="Nanum Myeongjo" panose="02020603020101020101" pitchFamily="18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0" i="0">
          <a:solidFill>
            <a:schemeClr val="tx1"/>
          </a:solidFill>
          <a:latin typeface="Nanum Myeongjo" panose="02020603020101020101" pitchFamily="18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0" i="0">
          <a:solidFill>
            <a:schemeClr val="tx1"/>
          </a:solidFill>
          <a:latin typeface="Nanum Myeongjo" panose="02020603020101020101" pitchFamily="18" charset="-127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030">
            <a:extLst>
              <a:ext uri="{FF2B5EF4-FFF2-40B4-BE49-F238E27FC236}">
                <a16:creationId xmlns:a16="http://schemas.microsoft.com/office/drawing/2014/main" id="{5AB59F8D-6B4E-E44A-B9CF-246CE5B7D5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FB1319-8780-974D-8DEB-796A4154D969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35F40694-2F7E-1D43-B524-1FC83AF7658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altLang="zh-CN" sz="3600" dirty="0">
                <a:ea typeface="宋体" panose="02010600030101010101" pitchFamily="2" charset="-122"/>
              </a:rPr>
              <a:t>Heterogeneous Data Structures</a:t>
            </a:r>
            <a:endParaRPr lang="en-US" altLang="zh-CN" sz="3600" b="0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灯片编号占位符 6">
            <a:extLst>
              <a:ext uri="{FF2B5EF4-FFF2-40B4-BE49-F238E27FC236}">
                <a16:creationId xmlns:a16="http://schemas.microsoft.com/office/drawing/2014/main" id="{0A083D6D-54BB-3D4A-A47B-C1FFE197D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E60864-6330-3748-882A-09DF3E0F979C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2B4006F8-6B79-7141-94AF-8A37F16EF2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方正舒体" pitchFamily="2" charset="-122"/>
              </a:rPr>
              <a:t>Structure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03847F7A-40B7-6241-871C-B112047E8AB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600200"/>
            <a:ext cx="8763000" cy="3048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r-&gt;p = &amp;r-&gt;a[r-&gt;</a:t>
            </a:r>
            <a:r>
              <a:rPr lang="en-US" altLang="zh-CN" dirty="0" err="1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 + r-&gt;j];</a:t>
            </a:r>
          </a:p>
          <a:p>
            <a:pPr>
              <a:buFontTx/>
              <a:buNone/>
            </a:pPr>
            <a:endParaRPr lang="en-US" altLang="zh-CN" sz="1600" dirty="0">
              <a:solidFill>
                <a:srgbClr val="000000"/>
              </a:solidFill>
              <a:latin typeface="Nanum Myeongjo" panose="02020603020101020101" pitchFamily="18" charset="-127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r</a:t>
            </a:r>
            <a:r>
              <a:rPr lang="en-US" altLang="zh-CN" sz="240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 in %</a:t>
            </a:r>
            <a:r>
              <a:rPr lang="en-US" altLang="zh-CN" sz="2400" dirty="0" err="1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rdi</a:t>
            </a:r>
            <a:endParaRPr lang="en-US" altLang="zh-CN" sz="2400" dirty="0">
              <a:solidFill>
                <a:srgbClr val="000000"/>
              </a:solidFill>
              <a:latin typeface="Nanum Myeongjo" panose="02020603020101020101" pitchFamily="18" charset="-127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1 	</a:t>
            </a:r>
            <a:r>
              <a:rPr lang="en-US" altLang="zh-CN" sz="2000" dirty="0" err="1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movl</a:t>
            </a:r>
            <a:r>
              <a:rPr lang="en-US" altLang="zh-CN" sz="200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 4(%</a:t>
            </a:r>
            <a:r>
              <a:rPr lang="en-US" altLang="zh-CN" sz="2000" dirty="0" err="1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rdi</a:t>
            </a:r>
            <a:r>
              <a:rPr lang="en-US" altLang="zh-CN" sz="200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), %</a:t>
            </a:r>
            <a:r>
              <a:rPr lang="en-US" altLang="zh-CN" sz="2000" dirty="0" err="1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eax</a:t>
            </a:r>
            <a:r>
              <a:rPr lang="en-US" altLang="zh-CN" sz="200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 		# Get r-&gt;j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2 	</a:t>
            </a:r>
            <a:r>
              <a:rPr lang="en-US" altLang="zh-CN" sz="2000" dirty="0" err="1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addl</a:t>
            </a:r>
            <a:r>
              <a:rPr lang="en-US" altLang="zh-CN" sz="200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 (%</a:t>
            </a:r>
            <a:r>
              <a:rPr lang="en-US" altLang="zh-CN" sz="2000" dirty="0" err="1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rdi</a:t>
            </a:r>
            <a:r>
              <a:rPr lang="en-US" altLang="zh-CN" sz="200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),  %</a:t>
            </a:r>
            <a:r>
              <a:rPr lang="en-US" altLang="zh-CN" sz="2000" dirty="0" err="1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eax</a:t>
            </a:r>
            <a:r>
              <a:rPr lang="en-US" altLang="zh-CN" sz="200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 		# Add r-&gt;</a:t>
            </a:r>
            <a:r>
              <a:rPr lang="en-US" altLang="zh-CN" sz="2000" dirty="0" err="1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endParaRPr lang="en-US" altLang="zh-CN" sz="2000" dirty="0">
              <a:solidFill>
                <a:srgbClr val="000000"/>
              </a:solidFill>
              <a:latin typeface="Nanum Myeongjo" panose="02020603020101020101" pitchFamily="18" charset="-127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200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cltq</a:t>
            </a:r>
            <a:r>
              <a:rPr lang="en-US" altLang="zh-CN" sz="200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				# Extend </a:t>
            </a:r>
            <a:r>
              <a:rPr lang="en-US" altLang="zh-CN" sz="2000" dirty="0" err="1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tp</a:t>
            </a:r>
            <a:r>
              <a:rPr lang="en-US" altLang="zh-CN" sz="200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 8 bytes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4 	</a:t>
            </a:r>
            <a:r>
              <a:rPr lang="en-US" altLang="zh-CN" sz="2000" dirty="0" err="1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leaq</a:t>
            </a:r>
            <a:r>
              <a:rPr lang="en-US" altLang="zh-CN" sz="200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 8(%rdi,%rax,4),%</a:t>
            </a:r>
            <a:r>
              <a:rPr lang="en-US" altLang="zh-CN" sz="2000" dirty="0" err="1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rax</a:t>
            </a:r>
            <a:r>
              <a:rPr lang="en-US" altLang="zh-CN" sz="200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	Compute &amp;r-&gt;a[r-&gt;</a:t>
            </a:r>
            <a:r>
              <a:rPr lang="en-US" altLang="zh-CN" sz="2000" dirty="0" err="1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 + r-&gt;j]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5 	</a:t>
            </a:r>
            <a:r>
              <a:rPr lang="en-US" altLang="zh-CN" sz="2000" dirty="0" err="1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movl</a:t>
            </a:r>
            <a:r>
              <a:rPr lang="en-US" altLang="zh-CN" sz="200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 %</a:t>
            </a:r>
            <a:r>
              <a:rPr lang="en-US" altLang="zh-CN" sz="2000" dirty="0" err="1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rax</a:t>
            </a:r>
            <a:r>
              <a:rPr lang="en-US" altLang="zh-CN" sz="200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, 16(%</a:t>
            </a:r>
            <a:r>
              <a:rPr lang="en-US" altLang="zh-CN" sz="2000" dirty="0" err="1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rdi</a:t>
            </a:r>
            <a:r>
              <a:rPr lang="en-US" altLang="zh-CN" sz="200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) 	      Store in r-&gt;p</a:t>
            </a:r>
          </a:p>
        </p:txBody>
      </p:sp>
      <p:sp>
        <p:nvSpPr>
          <p:cNvPr id="35844" name="Rectangle 6">
            <a:extLst>
              <a:ext uri="{FF2B5EF4-FFF2-40B4-BE49-F238E27FC236}">
                <a16:creationId xmlns:a16="http://schemas.microsoft.com/office/drawing/2014/main" id="{24E703D1-1BFD-E34F-B9B4-24267D5CD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410200"/>
            <a:ext cx="914400" cy="4572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400" b="0" dirty="0" err="1">
                <a:solidFill>
                  <a:srgbClr val="000000"/>
                </a:solidFill>
                <a:latin typeface="Nanum Myeongjo" panose="02020603020101020101" pitchFamily="18" charset="-127"/>
              </a:rPr>
              <a:t>i</a:t>
            </a:r>
            <a:endParaRPr lang="en-US" altLang="zh-CN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35845" name="Rectangle 7">
            <a:extLst>
              <a:ext uri="{FF2B5EF4-FFF2-40B4-BE49-F238E27FC236}">
                <a16:creationId xmlns:a16="http://schemas.microsoft.com/office/drawing/2014/main" id="{A5C485FB-79B3-F34F-AA94-965DA4E73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410200"/>
            <a:ext cx="914400" cy="4572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j</a:t>
            </a:r>
          </a:p>
        </p:txBody>
      </p:sp>
      <p:sp>
        <p:nvSpPr>
          <p:cNvPr id="35846" name="Rectangle 8">
            <a:extLst>
              <a:ext uri="{FF2B5EF4-FFF2-40B4-BE49-F238E27FC236}">
                <a16:creationId xmlns:a16="http://schemas.microsoft.com/office/drawing/2014/main" id="{5A8D69A7-DF6D-F04B-9E4E-FDA3CBAD1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410200"/>
            <a:ext cx="914400" cy="4572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a[0]</a:t>
            </a:r>
          </a:p>
        </p:txBody>
      </p:sp>
      <p:sp>
        <p:nvSpPr>
          <p:cNvPr id="35847" name="Rectangle 9">
            <a:extLst>
              <a:ext uri="{FF2B5EF4-FFF2-40B4-BE49-F238E27FC236}">
                <a16:creationId xmlns:a16="http://schemas.microsoft.com/office/drawing/2014/main" id="{79173391-3CFE-9B40-9865-19D7D0C4B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5410200"/>
            <a:ext cx="914400" cy="4572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a[1]</a:t>
            </a:r>
          </a:p>
        </p:txBody>
      </p:sp>
      <p:sp>
        <p:nvSpPr>
          <p:cNvPr id="35848" name="Rectangle 11">
            <a:extLst>
              <a:ext uri="{FF2B5EF4-FFF2-40B4-BE49-F238E27FC236}">
                <a16:creationId xmlns:a16="http://schemas.microsoft.com/office/drawing/2014/main" id="{C29A7F2F-0C67-DE4E-8C09-AB5122222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410200"/>
            <a:ext cx="1828800" cy="4572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p</a:t>
            </a:r>
          </a:p>
        </p:txBody>
      </p:sp>
      <p:sp>
        <p:nvSpPr>
          <p:cNvPr id="35849" name="TextBox 12">
            <a:extLst>
              <a:ext uri="{FF2B5EF4-FFF2-40B4-BE49-F238E27FC236}">
                <a16:creationId xmlns:a16="http://schemas.microsoft.com/office/drawing/2014/main" id="{DF9E9C17-BE58-1A43-ADD0-BEFD09EFE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405438"/>
            <a:ext cx="1371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Contents</a:t>
            </a:r>
          </a:p>
        </p:txBody>
      </p:sp>
      <p:sp>
        <p:nvSpPr>
          <p:cNvPr id="35850" name="TextBox 13">
            <a:extLst>
              <a:ext uri="{FF2B5EF4-FFF2-40B4-BE49-F238E27FC236}">
                <a16:creationId xmlns:a16="http://schemas.microsoft.com/office/drawing/2014/main" id="{12B74631-9BAE-E84A-8F65-FBDDD8ED41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876800"/>
            <a:ext cx="137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Offset</a:t>
            </a:r>
          </a:p>
        </p:txBody>
      </p:sp>
      <p:sp>
        <p:nvSpPr>
          <p:cNvPr id="35851" name="TextBox 14">
            <a:extLst>
              <a:ext uri="{FF2B5EF4-FFF2-40B4-BE49-F238E27FC236}">
                <a16:creationId xmlns:a16="http://schemas.microsoft.com/office/drawing/2014/main" id="{468156A3-EB8A-0E41-8AD9-3790E5AED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8768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0</a:t>
            </a:r>
          </a:p>
        </p:txBody>
      </p:sp>
      <p:sp>
        <p:nvSpPr>
          <p:cNvPr id="35852" name="TextBox 15">
            <a:extLst>
              <a:ext uri="{FF2B5EF4-FFF2-40B4-BE49-F238E27FC236}">
                <a16:creationId xmlns:a16="http://schemas.microsoft.com/office/drawing/2014/main" id="{3CA7358A-FC6B-B343-9C71-6A47191F3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8768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4</a:t>
            </a:r>
          </a:p>
        </p:txBody>
      </p:sp>
      <p:sp>
        <p:nvSpPr>
          <p:cNvPr id="35853" name="TextBox 16">
            <a:extLst>
              <a:ext uri="{FF2B5EF4-FFF2-40B4-BE49-F238E27FC236}">
                <a16:creationId xmlns:a16="http://schemas.microsoft.com/office/drawing/2014/main" id="{877A6BFC-B477-4A42-A8DC-5BD6D3A7C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8768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8</a:t>
            </a:r>
          </a:p>
        </p:txBody>
      </p:sp>
      <p:sp>
        <p:nvSpPr>
          <p:cNvPr id="35854" name="TextBox 17">
            <a:extLst>
              <a:ext uri="{FF2B5EF4-FFF2-40B4-BE49-F238E27FC236}">
                <a16:creationId xmlns:a16="http://schemas.microsoft.com/office/drawing/2014/main" id="{CD92CEC2-7E35-CE4F-8FA7-17303C78C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8768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16</a:t>
            </a:r>
          </a:p>
        </p:txBody>
      </p:sp>
      <p:sp>
        <p:nvSpPr>
          <p:cNvPr id="35855" name="TextBox 17">
            <a:extLst>
              <a:ext uri="{FF2B5EF4-FFF2-40B4-BE49-F238E27FC236}">
                <a16:creationId xmlns:a16="http://schemas.microsoft.com/office/drawing/2014/main" id="{438A7841-EADB-9442-B111-1DF52CF721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48768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24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灯片编号占位符 5">
            <a:extLst>
              <a:ext uri="{FF2B5EF4-FFF2-40B4-BE49-F238E27FC236}">
                <a16:creationId xmlns:a16="http://schemas.microsoft.com/office/drawing/2014/main" id="{D96A9FD6-536C-FB40-8822-87AC4DAF4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5237E4-19FA-5146-8D99-C97B2780D9E8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31923DE7-C7FF-7144-8B0B-0A3333CE59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Unions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A326AB25-1EEC-B646-9048-1D5B2D780B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53400" cy="4419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single object can be referenced by using different data types </a:t>
            </a:r>
          </a:p>
          <a:p>
            <a:r>
              <a:rPr lang="en-US" altLang="zh-CN">
                <a:ea typeface="宋体" panose="02010600030101010101" pitchFamily="2" charset="-122"/>
              </a:rPr>
              <a:t>The syntax of a union declaration is identical to that for structures, but its semantics are very different</a:t>
            </a:r>
          </a:p>
          <a:p>
            <a:r>
              <a:rPr lang="en-US" altLang="zh-CN">
                <a:ea typeface="宋体" panose="02010600030101010101" pitchFamily="2" charset="-122"/>
              </a:rPr>
              <a:t>Rather than having the different fields reference different blocks of memory, they all reference the same block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灯片编号占位符 5">
            <a:extLst>
              <a:ext uri="{FF2B5EF4-FFF2-40B4-BE49-F238E27FC236}">
                <a16:creationId xmlns:a16="http://schemas.microsoft.com/office/drawing/2014/main" id="{DA40DF2F-84DE-F044-932E-4B21B5DF1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DBF9AF-78DE-AE43-A535-059ACD67FF7E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E7872969-2286-0B45-860C-7D16DC1E7E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方正舒体" pitchFamily="2" charset="-122"/>
              </a:rPr>
              <a:t>Unions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D1324CDA-1390-C148-A7EB-DA8C0DF329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struct S3 {</a:t>
            </a:r>
          </a:p>
          <a:p>
            <a:pPr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	char c;</a:t>
            </a:r>
          </a:p>
          <a:p>
            <a:pPr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	int </a:t>
            </a:r>
            <a:r>
              <a:rPr lang="en-US" altLang="zh-CN" sz="20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[2];</a:t>
            </a:r>
          </a:p>
          <a:p>
            <a:pPr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	double v;</a:t>
            </a:r>
          </a:p>
          <a:p>
            <a:pPr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};</a:t>
            </a:r>
          </a:p>
          <a:p>
            <a:pPr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union U3 {</a:t>
            </a:r>
          </a:p>
          <a:p>
            <a:pPr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	char c;</a:t>
            </a:r>
          </a:p>
          <a:p>
            <a:pPr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	int </a:t>
            </a:r>
            <a:r>
              <a:rPr lang="en-US" altLang="zh-CN" sz="20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[2];</a:t>
            </a:r>
          </a:p>
          <a:p>
            <a:pPr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	double v;</a:t>
            </a:r>
          </a:p>
          <a:p>
            <a:pPr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};</a:t>
            </a:r>
          </a:p>
        </p:txBody>
      </p:sp>
      <p:graphicFrame>
        <p:nvGraphicFramePr>
          <p:cNvPr id="5" name="Group 4">
            <a:extLst>
              <a:ext uri="{FF2B5EF4-FFF2-40B4-BE49-F238E27FC236}">
                <a16:creationId xmlns:a16="http://schemas.microsoft.com/office/drawing/2014/main" id="{7672721A-1C98-0C41-98B7-BACAF2ED1E92}"/>
              </a:ext>
            </a:extLst>
          </p:cNvPr>
          <p:cNvGraphicFramePr>
            <a:graphicFrameLocks noGrp="1"/>
          </p:cNvGraphicFramePr>
          <p:nvPr/>
        </p:nvGraphicFramePr>
        <p:xfrm>
          <a:off x="3276600" y="2590800"/>
          <a:ext cx="4762500" cy="1371600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9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4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i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v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size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S3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6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4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U3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1017B957-89BF-2243-ACC4-833580821835}"/>
              </a:ext>
            </a:extLst>
          </p:cNvPr>
          <p:cNvSpPr/>
          <p:nvPr/>
        </p:nvSpPr>
        <p:spPr>
          <a:xfrm>
            <a:off x="3124200" y="1600200"/>
            <a:ext cx="6019800" cy="8302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b="0" dirty="0">
                <a:latin typeface="Nanum Myeongjo" panose="02020603020101020101" pitchFamily="18" charset="-127"/>
              </a:rPr>
              <a:t>The offsets of the fields, as well as the total size of data types S3 and U3, are: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灯片编号占位符 5">
            <a:extLst>
              <a:ext uri="{FF2B5EF4-FFF2-40B4-BE49-F238E27FC236}">
                <a16:creationId xmlns:a16="http://schemas.microsoft.com/office/drawing/2014/main" id="{30992A35-CA6A-304A-9993-38C6D1512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89E40A-BC66-D648-A4D2-BFD88953F4EA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6D7F0ACE-6B91-8A4B-A7F9-C8C0F64586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Unions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96FDE196-8700-DE4A-BC8F-1E6FCFC4CB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53400" cy="5029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struct </a:t>
            </a:r>
            <a:r>
              <a:rPr lang="en-US" altLang="zh-CN" sz="20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node_s</a:t>
            </a: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 {</a:t>
            </a:r>
          </a:p>
          <a:p>
            <a:pPr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	struct </a:t>
            </a:r>
            <a:r>
              <a:rPr lang="en-US" altLang="zh-CN" sz="20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node_s</a:t>
            </a: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 *left;</a:t>
            </a:r>
          </a:p>
          <a:p>
            <a:pPr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	struct </a:t>
            </a:r>
            <a:r>
              <a:rPr lang="en-US" altLang="zh-CN" sz="20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node_s</a:t>
            </a: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 *right;</a:t>
            </a:r>
          </a:p>
          <a:p>
            <a:pPr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	double data[2];</a:t>
            </a:r>
          </a:p>
          <a:p>
            <a:pPr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};</a:t>
            </a:r>
          </a:p>
          <a:p>
            <a:pPr>
              <a:buFontTx/>
              <a:buNone/>
            </a:pPr>
            <a:endParaRPr lang="en-US" altLang="zh-CN" sz="200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union </a:t>
            </a:r>
            <a:r>
              <a:rPr lang="en-US" altLang="zh-CN" sz="20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node_u</a:t>
            </a: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 {</a:t>
            </a:r>
          </a:p>
          <a:p>
            <a:pPr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	struct {</a:t>
            </a:r>
          </a:p>
          <a:p>
            <a:pPr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		union </a:t>
            </a:r>
            <a:r>
              <a:rPr lang="en-US" altLang="zh-CN" sz="20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node_u</a:t>
            </a: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 *left;</a:t>
            </a:r>
          </a:p>
          <a:p>
            <a:pPr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		union </a:t>
            </a:r>
            <a:r>
              <a:rPr lang="en-US" altLang="zh-CN" sz="20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node_u</a:t>
            </a: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 *right;</a:t>
            </a:r>
          </a:p>
          <a:p>
            <a:pPr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	} internal;</a:t>
            </a:r>
          </a:p>
          <a:p>
            <a:pPr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	double data[2];</a:t>
            </a:r>
          </a:p>
          <a:p>
            <a:pPr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};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灯片编号占位符 5">
            <a:extLst>
              <a:ext uri="{FF2B5EF4-FFF2-40B4-BE49-F238E27FC236}">
                <a16:creationId xmlns:a16="http://schemas.microsoft.com/office/drawing/2014/main" id="{E6DE5560-4FA6-304B-8D86-5F6F4E9FB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F191DD-C5B0-6C40-95A6-B69E400D0F8E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02C782E5-BB3E-3348-BB66-0DA2E04AF2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Unions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50FC4B1E-F1C7-EA48-B832-65001DEA35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53400" cy="4419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typedef </a:t>
            </a:r>
            <a:r>
              <a:rPr lang="en-US" altLang="zh-CN" sz="20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enum</a:t>
            </a: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 { N_LEAF, N_INTERNAL } </a:t>
            </a:r>
            <a:r>
              <a:rPr lang="en-US" altLang="zh-CN" sz="20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nodetype_t</a:t>
            </a:r>
            <a:endParaRPr lang="en-US" altLang="zh-CN" sz="200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  <a:p>
            <a:pPr>
              <a:buFontTx/>
              <a:buNone/>
            </a:pPr>
            <a:endParaRPr lang="en-US" altLang="zh-CN" sz="200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struct </a:t>
            </a:r>
            <a:r>
              <a:rPr lang="en-US" altLang="zh-CN" sz="20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node_t</a:t>
            </a: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 {</a:t>
            </a:r>
          </a:p>
          <a:p>
            <a:pPr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	</a:t>
            </a:r>
            <a:r>
              <a:rPr lang="en-US" altLang="zh-CN" sz="20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nodetype_t</a:t>
            </a: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 type;</a:t>
            </a:r>
          </a:p>
          <a:p>
            <a:pPr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	union {</a:t>
            </a:r>
          </a:p>
          <a:p>
            <a:pPr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		struct {</a:t>
            </a:r>
          </a:p>
          <a:p>
            <a:pPr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			struct </a:t>
            </a:r>
            <a:r>
              <a:rPr lang="en-US" altLang="zh-CN" sz="20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node_t</a:t>
            </a: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 *left;</a:t>
            </a:r>
          </a:p>
          <a:p>
            <a:pPr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			struct </a:t>
            </a:r>
            <a:r>
              <a:rPr lang="en-US" altLang="zh-CN" sz="20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node_t</a:t>
            </a: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 *right;</a:t>
            </a:r>
          </a:p>
          <a:p>
            <a:pPr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		} internal;</a:t>
            </a:r>
          </a:p>
          <a:p>
            <a:pPr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		double data[2];</a:t>
            </a:r>
          </a:p>
          <a:p>
            <a:pPr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	} info;</a:t>
            </a:r>
          </a:p>
          <a:p>
            <a:pPr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};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灯片编号占位符 5">
            <a:extLst>
              <a:ext uri="{FF2B5EF4-FFF2-40B4-BE49-F238E27FC236}">
                <a16:creationId xmlns:a16="http://schemas.microsoft.com/office/drawing/2014/main" id="{2471C9A2-8581-2142-B00F-098E6174C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A7CBB9A-FD8A-DC40-AE34-6BA682D5DD59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D04915E7-EA2C-634D-A296-33A2137658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Unions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518D732D-B389-A445-AE7F-42BD0DD212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53400" cy="4419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000" dirty="0">
                <a:solidFill>
                  <a:srgbClr val="262699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1</a:t>
            </a:r>
            <a:r>
              <a:rPr lang="en-US" altLang="zh-CN" sz="2000" dirty="0">
                <a:solidFill>
                  <a:srgbClr val="0000FF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unsigned long double2bit(double d) {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rgbClr val="262699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2 </a:t>
            </a:r>
            <a:r>
              <a:rPr lang="en-US" altLang="zh-CN" sz="2000" dirty="0">
                <a:solidFill>
                  <a:srgbClr val="0000FF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		</a:t>
            </a:r>
            <a:r>
              <a:rPr lang="en-US" altLang="zh-CN" sz="200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union {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rgbClr val="262699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3 </a:t>
            </a:r>
            <a:r>
              <a:rPr lang="en-US" altLang="zh-CN" sz="2000" dirty="0">
                <a:solidFill>
                  <a:srgbClr val="0000FF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			</a:t>
            </a:r>
            <a:r>
              <a:rPr lang="en-US" altLang="zh-CN" sz="200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double d;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rgbClr val="262699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4 </a:t>
            </a:r>
            <a:r>
              <a:rPr lang="en-US" altLang="zh-CN" sz="2000" dirty="0">
                <a:solidFill>
                  <a:srgbClr val="0000FF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			</a:t>
            </a:r>
            <a:r>
              <a:rPr lang="en-US" altLang="zh-CN" sz="200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unsigned long u;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rgbClr val="262699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5</a:t>
            </a:r>
            <a:r>
              <a:rPr lang="en-US" altLang="zh-CN" sz="2000" dirty="0">
                <a:solidFill>
                  <a:srgbClr val="0000FF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 		</a:t>
            </a:r>
            <a:r>
              <a:rPr lang="en-US" altLang="zh-CN" sz="200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} temp;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rgbClr val="262699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6</a:t>
            </a:r>
            <a:r>
              <a:rPr lang="en-US" altLang="zh-CN" sz="2000" dirty="0">
                <a:solidFill>
                  <a:srgbClr val="0000FF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 		</a:t>
            </a:r>
            <a:r>
              <a:rPr lang="en-US" altLang="zh-CN" sz="2000" dirty="0" err="1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temp.d</a:t>
            </a:r>
            <a:r>
              <a:rPr lang="en-US" altLang="zh-CN" sz="200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 = d;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rgbClr val="262699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7</a:t>
            </a:r>
            <a:r>
              <a:rPr lang="en-US" altLang="zh-CN" sz="2000" dirty="0">
                <a:solidFill>
                  <a:srgbClr val="0000FF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 		</a:t>
            </a:r>
            <a:r>
              <a:rPr lang="en-US" altLang="zh-CN" sz="200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return </a:t>
            </a:r>
            <a:r>
              <a:rPr lang="en-US" altLang="zh-CN" sz="2000" dirty="0" err="1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temp.u</a:t>
            </a:r>
            <a:r>
              <a:rPr lang="en-US" altLang="zh-CN" sz="200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;  </a:t>
            </a:r>
            <a:r>
              <a:rPr lang="en-US" altLang="zh-CN" sz="2000" dirty="0">
                <a:solidFill>
                  <a:srgbClr val="0432FF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// a bit representation of d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rgbClr val="262699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8</a:t>
            </a:r>
            <a:r>
              <a:rPr lang="en-US" altLang="zh-CN" sz="2000" dirty="0">
                <a:solidFill>
                  <a:srgbClr val="0000FF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2400" b="1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rgbClr val="262699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 	</a:t>
            </a:r>
            <a:r>
              <a:rPr lang="en-US" altLang="zh-CN" sz="2000" dirty="0" err="1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movq</a:t>
            </a:r>
            <a:r>
              <a:rPr lang="en-US" altLang="zh-CN" sz="200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 	%</a:t>
            </a:r>
            <a:r>
              <a:rPr lang="en-US" altLang="zh-CN" sz="2000" dirty="0" err="1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rdi</a:t>
            </a:r>
            <a:r>
              <a:rPr lang="en-US" altLang="zh-CN" sz="200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, %</a:t>
            </a:r>
            <a:r>
              <a:rPr lang="en-US" altLang="zh-CN" sz="2000" dirty="0" err="1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rax</a:t>
            </a:r>
            <a:endParaRPr lang="en-US" altLang="zh-CN" sz="2000" dirty="0">
              <a:solidFill>
                <a:srgbClr val="00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  <a:p>
            <a:pPr>
              <a:buFontTx/>
              <a:buNone/>
            </a:pPr>
            <a:endParaRPr lang="en-US" altLang="zh-CN" sz="2000" dirty="0">
              <a:solidFill>
                <a:srgbClr val="00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000" dirty="0">
                <a:solidFill>
                  <a:srgbClr val="0432FF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// Value u will be an integer representation of d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unsigned long u = (unsigned long)d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灯片编号占位符 5">
            <a:extLst>
              <a:ext uri="{FF2B5EF4-FFF2-40B4-BE49-F238E27FC236}">
                <a16:creationId xmlns:a16="http://schemas.microsoft.com/office/drawing/2014/main" id="{41AE6FE4-31FF-934D-B39C-166892726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6BDD80-3FE6-FA47-BD0E-F2CB6D7344A7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07AD1526-653E-E141-B37E-7D6AE045D8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Unions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0F0DD0A3-E78B-244E-9F71-75BE786633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53400" cy="4419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000" dirty="0">
                <a:solidFill>
                  <a:srgbClr val="262699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On a little-endian machine (e.g., x86-64)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rgbClr val="262699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1</a:t>
            </a:r>
            <a:r>
              <a:rPr lang="en-US" altLang="zh-CN" sz="2000" dirty="0">
                <a:solidFill>
                  <a:srgbClr val="0000FF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double uu2double(unsigned word0, unsigned word1) {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rgbClr val="262699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2 </a:t>
            </a:r>
            <a:r>
              <a:rPr lang="en-US" altLang="zh-CN" sz="2000" dirty="0">
                <a:solidFill>
                  <a:srgbClr val="0000FF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		</a:t>
            </a:r>
            <a:r>
              <a:rPr lang="en-US" altLang="zh-CN" sz="200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union {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rgbClr val="262699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3 </a:t>
            </a:r>
            <a:r>
              <a:rPr lang="en-US" altLang="zh-CN" sz="2000" dirty="0">
                <a:solidFill>
                  <a:srgbClr val="0000FF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			</a:t>
            </a:r>
            <a:r>
              <a:rPr lang="en-US" altLang="zh-CN" sz="200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double d;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rgbClr val="262699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4 </a:t>
            </a:r>
            <a:r>
              <a:rPr lang="en-US" altLang="zh-CN" sz="2000" dirty="0">
                <a:solidFill>
                  <a:srgbClr val="0000FF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			</a:t>
            </a:r>
            <a:r>
              <a:rPr lang="en-US" altLang="zh-CN" sz="200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unsigned u[2];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rgbClr val="262699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5</a:t>
            </a:r>
            <a:r>
              <a:rPr lang="en-US" altLang="zh-CN" sz="2000" dirty="0">
                <a:solidFill>
                  <a:srgbClr val="0000FF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 		</a:t>
            </a:r>
            <a:r>
              <a:rPr lang="en-US" altLang="zh-CN" sz="200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} temp;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rgbClr val="262699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6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rgbClr val="262699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7</a:t>
            </a:r>
            <a:r>
              <a:rPr lang="en-US" altLang="zh-CN" sz="2000" dirty="0">
                <a:solidFill>
                  <a:srgbClr val="0000FF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 		</a:t>
            </a:r>
            <a:r>
              <a:rPr lang="en-US" altLang="zh-CN" sz="2000" dirty="0" err="1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temp.u</a:t>
            </a:r>
            <a:r>
              <a:rPr lang="en-US" altLang="zh-CN" sz="200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[0] = word0;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rgbClr val="262699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8</a:t>
            </a:r>
            <a:r>
              <a:rPr lang="en-US" altLang="zh-CN" sz="200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     </a:t>
            </a:r>
            <a:r>
              <a:rPr lang="en-US" altLang="zh-CN" sz="2000" dirty="0" err="1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temp.u</a:t>
            </a:r>
            <a:r>
              <a:rPr lang="en-US" altLang="zh-CN" sz="200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[1] = word1;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rgbClr val="262699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9</a:t>
            </a:r>
            <a:r>
              <a:rPr lang="en-US" altLang="zh-CN" sz="2000" dirty="0">
                <a:solidFill>
                  <a:srgbClr val="0000FF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 		</a:t>
            </a:r>
            <a:r>
              <a:rPr lang="en-US" altLang="zh-CN" sz="200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return </a:t>
            </a:r>
            <a:r>
              <a:rPr lang="en-US" altLang="zh-CN" sz="2000" dirty="0" err="1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temp.d</a:t>
            </a:r>
            <a:r>
              <a:rPr lang="en-US" altLang="zh-CN" sz="200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;</a:t>
            </a:r>
            <a:endParaRPr lang="en-US" altLang="zh-CN" sz="2000" dirty="0">
              <a:solidFill>
                <a:srgbClr val="0432FF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000" dirty="0">
                <a:solidFill>
                  <a:srgbClr val="262699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10</a:t>
            </a:r>
            <a:r>
              <a:rPr lang="en-US" altLang="zh-CN" sz="200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2400" b="1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030">
            <a:extLst>
              <a:ext uri="{FF2B5EF4-FFF2-40B4-BE49-F238E27FC236}">
                <a16:creationId xmlns:a16="http://schemas.microsoft.com/office/drawing/2014/main" id="{BF3AA1EE-3528-5648-9DB0-B1A51BD72D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23F6CD7-B9D5-C442-81DB-F851AF6D4F86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B8377D57-BEC6-6B40-B6F4-9A3234C3A51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altLang="zh-CN" sz="3600" dirty="0">
                <a:ea typeface="宋体" panose="02010600030101010101" pitchFamily="2" charset="-122"/>
              </a:rPr>
              <a:t>Alignment</a:t>
            </a:r>
            <a:endParaRPr lang="en-US" altLang="zh-CN" sz="3600" b="0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灯片编号占位符 5">
            <a:extLst>
              <a:ext uri="{FF2B5EF4-FFF2-40B4-BE49-F238E27FC236}">
                <a16:creationId xmlns:a16="http://schemas.microsoft.com/office/drawing/2014/main" id="{088AC422-1486-1D4C-AACD-82B373637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135711-1C05-3C41-9910-A8B4F88B3D3F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2B603EFA-FF33-0A42-B4B3-4CB6F25220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Outline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09085424-7198-4E42-8B93-DC149B0F45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Alignment</a:t>
            </a:r>
          </a:p>
          <a:p>
            <a:pPr lvl="1"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Chap 3.9.3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灯片编号占位符 5">
            <a:extLst>
              <a:ext uri="{FF2B5EF4-FFF2-40B4-BE49-F238E27FC236}">
                <a16:creationId xmlns:a16="http://schemas.microsoft.com/office/drawing/2014/main" id="{4FBA3120-C6FA-8E46-B3BF-DA812F155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99286F-C611-8943-A355-5366EDB04ABC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C60027A7-40A8-2643-BBB6-B792DF1426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方正舒体" pitchFamily="2" charset="-122"/>
              </a:rPr>
              <a:t>Alignment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8BBF0E1D-D15C-FD4F-9DA5-7045F953DE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53400" cy="44196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Alignment restrictions</a:t>
            </a: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The address for some type of object must be a multiple of some value k (typically 2, 4, or 8)</a:t>
            </a: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Simplify the hardware design of the interface between the processor and the memory system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灯片编号占位符 5">
            <a:extLst>
              <a:ext uri="{FF2B5EF4-FFF2-40B4-BE49-F238E27FC236}">
                <a16:creationId xmlns:a16="http://schemas.microsoft.com/office/drawing/2014/main" id="{C556A768-889B-7841-A90C-AEB276C95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BB0BE2-BBA9-0C49-93AF-71CCF525CEF4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78A7E795-187E-EB48-ADA3-1B9B7FE736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Outline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A845776E-8A94-C54E-AD2B-49538CFB56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Struct</a:t>
            </a:r>
          </a:p>
          <a:p>
            <a:r>
              <a:rPr lang="en-US" altLang="zh-CN">
                <a:ea typeface="宋体" panose="02010600030101010101" pitchFamily="2" charset="-122"/>
              </a:rPr>
              <a:t>Union</a:t>
            </a:r>
          </a:p>
          <a:p>
            <a:pPr lvl="1"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Chap 3.9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灯片编号占位符 5">
            <a:extLst>
              <a:ext uri="{FF2B5EF4-FFF2-40B4-BE49-F238E27FC236}">
                <a16:creationId xmlns:a16="http://schemas.microsoft.com/office/drawing/2014/main" id="{5C56F4AD-3FD1-184C-AF37-94590D8DA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E6EBC8-07F2-3441-8063-DC896996181A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71135EDC-D63A-C84A-A309-1F2FBF924D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方正舒体" pitchFamily="2" charset="-122"/>
              </a:rPr>
              <a:t>Alignment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07D76C4A-0D99-994C-B630-2A6068C269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53400" cy="44196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In x86-64 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hardware will work correctly regardless of the alignment of data 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Aligned data can improve memory system performance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灯片编号占位符 5">
            <a:extLst>
              <a:ext uri="{FF2B5EF4-FFF2-40B4-BE49-F238E27FC236}">
                <a16:creationId xmlns:a16="http://schemas.microsoft.com/office/drawing/2014/main" id="{05549BD0-FB6F-904D-A0BB-42807C82A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5C1B50-B8FB-9B4D-B9E4-A28B3B1FE816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03E2556C-368C-494A-AF48-44D4BE1BBF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方正舒体" pitchFamily="2" charset="-122"/>
              </a:rPr>
              <a:t>Alignment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9C317132-0C6E-6247-B1D5-655E155D1F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53400" cy="44196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Linux alignment restriction 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1-byte data types are able to have any address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2-byte data types must have an address that is multiple of 2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4-byte data types must have an address that is multiple of 4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Any larger data types must have an address that is multiple of 8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灯片编号占位符 5">
            <a:extLst>
              <a:ext uri="{FF2B5EF4-FFF2-40B4-BE49-F238E27FC236}">
                <a16:creationId xmlns:a16="http://schemas.microsoft.com/office/drawing/2014/main" id="{C15B86CD-2CDA-2148-A935-E7E27DDD7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23E9D9-19AF-7546-94B0-227EB95FDFE6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4F61A143-96D4-3C49-A776-E5781879B6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方正舒体" pitchFamily="2" charset="-122"/>
              </a:rPr>
              <a:t>Alignment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6FF7BAA7-C5D7-D142-9210-A0D87AD3F9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53400" cy="441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Alignment is enforced by</a:t>
            </a:r>
          </a:p>
          <a:p>
            <a:pPr lvl="1">
              <a:defRPr/>
            </a:pPr>
            <a:r>
              <a:rPr lang="en-US" altLang="zh-CN" dirty="0">
                <a:ea typeface="宋体" charset="-122"/>
              </a:rPr>
              <a:t>Making sure that every data type is organized and allocated in such a way that every object within the type satisfies its alignment restrictions.</a:t>
            </a:r>
          </a:p>
          <a:p>
            <a:pPr marL="0" indent="0">
              <a:buFontTx/>
              <a:buNone/>
              <a:defRPr/>
            </a:pPr>
            <a:endParaRPr lang="en-US" altLang="zh-CN" sz="2400" dirty="0">
              <a:solidFill>
                <a:srgbClr val="0432FF"/>
              </a:solidFill>
              <a:latin typeface="Nanum Myeongjo" panose="02020603020101020101" pitchFamily="18" charset="-127"/>
              <a:ea typeface="Nanum Myeongjo" panose="02020603020101020101" pitchFamily="18" charset="-127"/>
              <a:cs typeface="Courier" charset="0"/>
            </a:endParaRPr>
          </a:p>
          <a:p>
            <a:pPr marL="0" indent="0">
              <a:buFontTx/>
              <a:buNone/>
              <a:defRPr/>
            </a:pPr>
            <a:r>
              <a:rPr lang="en-US" altLang="zh-CN" sz="2400" dirty="0">
                <a:solidFill>
                  <a:srgbClr val="0432FF"/>
                </a:solidFill>
                <a:latin typeface="Nanum Myeongjo" panose="02020603020101020101" pitchFamily="18" charset="-127"/>
                <a:ea typeface="Nanum Myeongjo" panose="02020603020101020101" pitchFamily="18" charset="-127"/>
                <a:cs typeface="Courier" charset="0"/>
              </a:rPr>
              <a:t>.align 8</a:t>
            </a:r>
            <a:endParaRPr lang="en-US" altLang="zh-CN" dirty="0">
              <a:solidFill>
                <a:srgbClr val="0432FF"/>
              </a:solidFill>
              <a:latin typeface="Nanum Myeongjo" panose="02020603020101020101" pitchFamily="18" charset="-127"/>
              <a:ea typeface="Nanum Myeongjo" panose="02020603020101020101" pitchFamily="18" charset="-127"/>
              <a:cs typeface="Courier" charset="0"/>
            </a:endParaRPr>
          </a:p>
          <a:p>
            <a:pPr>
              <a:defRPr/>
            </a:pPr>
            <a:endParaRPr lang="en-US" altLang="zh-CN" dirty="0">
              <a:ea typeface="宋体" charset="-122"/>
            </a:endParaRPr>
          </a:p>
          <a:p>
            <a:pPr>
              <a:defRPr/>
            </a:pPr>
            <a:r>
              <a:rPr lang="en-US" altLang="zh-CN" dirty="0" err="1">
                <a:ea typeface="宋体" charset="-122"/>
              </a:rPr>
              <a:t>malloc</a:t>
            </a:r>
            <a:r>
              <a:rPr lang="en-US" altLang="zh-CN" dirty="0">
                <a:ea typeface="宋体" charset="-122"/>
              </a:rPr>
              <a:t>()</a:t>
            </a:r>
          </a:p>
          <a:p>
            <a:pPr lvl="1">
              <a:defRPr/>
            </a:pPr>
            <a:r>
              <a:rPr lang="en-US" altLang="zh-CN" dirty="0">
                <a:ea typeface="宋体" charset="-122"/>
              </a:rPr>
              <a:t>Returns a generic pointer that is void *</a:t>
            </a:r>
          </a:p>
          <a:p>
            <a:pPr lvl="1">
              <a:defRPr/>
            </a:pPr>
            <a:r>
              <a:rPr lang="en-US" altLang="zh-CN" dirty="0">
                <a:ea typeface="宋体" charset="-122"/>
              </a:rPr>
              <a:t>Its alignment requirement is 8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灯片编号占位符 5">
            <a:extLst>
              <a:ext uri="{FF2B5EF4-FFF2-40B4-BE49-F238E27FC236}">
                <a16:creationId xmlns:a16="http://schemas.microsoft.com/office/drawing/2014/main" id="{7DCB27A5-B760-7E4B-9907-B3DCCB967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BB126E-8A76-B045-B533-A853D52A9ACC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FDA113E6-4799-5B40-9E3A-70E64EB1E1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方正舒体" pitchFamily="2" charset="-122"/>
              </a:rPr>
              <a:t>Alignment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C910C62F-8003-9743-A457-24A51B1814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53400" cy="4419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Structure data type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may need to insert gaps in the field allocation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may need to add padding to the end of the structure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灯片编号占位符 5">
            <a:extLst>
              <a:ext uri="{FF2B5EF4-FFF2-40B4-BE49-F238E27FC236}">
                <a16:creationId xmlns:a16="http://schemas.microsoft.com/office/drawing/2014/main" id="{0C4326F8-1858-7B45-864A-0C0DA98CF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7FEA4CD-F2AF-D449-A8F4-0A98AB220C1A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B35DEDD7-9DB6-2F4A-A5B2-EBA7A34AB9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方正舒体" pitchFamily="2" charset="-122"/>
              </a:rPr>
              <a:t>Simple Example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94C4EA36-092B-9045-A285-BCC2D698FA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048000" cy="3886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struct S1 {</a:t>
            </a:r>
          </a:p>
          <a:p>
            <a:pPr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	int </a:t>
            </a:r>
            <a:r>
              <a:rPr lang="en-US" altLang="zh-CN" sz="2000" dirty="0" err="1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	char c;</a:t>
            </a:r>
          </a:p>
          <a:p>
            <a:pPr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	int j;</a:t>
            </a:r>
          </a:p>
          <a:p>
            <a:pPr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64516" name="TextBox 12">
            <a:extLst>
              <a:ext uri="{FF2B5EF4-FFF2-40B4-BE49-F238E27FC236}">
                <a16:creationId xmlns:a16="http://schemas.microsoft.com/office/drawing/2014/main" id="{D8166A7C-CE17-2F48-B7CA-3A2B515261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405438"/>
            <a:ext cx="1600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Contents</a:t>
            </a:r>
          </a:p>
        </p:txBody>
      </p:sp>
      <p:sp>
        <p:nvSpPr>
          <p:cNvPr id="64517" name="TextBox 13">
            <a:extLst>
              <a:ext uri="{FF2B5EF4-FFF2-40B4-BE49-F238E27FC236}">
                <a16:creationId xmlns:a16="http://schemas.microsoft.com/office/drawing/2014/main" id="{17D38FD3-4562-F346-9F34-E84861DBA3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876800"/>
            <a:ext cx="137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Offset</a:t>
            </a:r>
          </a:p>
        </p:txBody>
      </p:sp>
      <p:sp>
        <p:nvSpPr>
          <p:cNvPr id="64518" name="TextBox 14">
            <a:extLst>
              <a:ext uri="{FF2B5EF4-FFF2-40B4-BE49-F238E27FC236}">
                <a16:creationId xmlns:a16="http://schemas.microsoft.com/office/drawing/2014/main" id="{BFC33E74-45E3-9F4E-B4A2-3B52AC911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8768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0</a:t>
            </a:r>
          </a:p>
        </p:txBody>
      </p:sp>
      <p:sp>
        <p:nvSpPr>
          <p:cNvPr id="64519" name="TextBox 15">
            <a:extLst>
              <a:ext uri="{FF2B5EF4-FFF2-40B4-BE49-F238E27FC236}">
                <a16:creationId xmlns:a16="http://schemas.microsoft.com/office/drawing/2014/main" id="{AD35ACBC-4824-D64E-AA3B-437DE2910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8768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4</a:t>
            </a:r>
          </a:p>
        </p:txBody>
      </p:sp>
      <p:sp>
        <p:nvSpPr>
          <p:cNvPr id="64520" name="TextBox 16">
            <a:extLst>
              <a:ext uri="{FF2B5EF4-FFF2-40B4-BE49-F238E27FC236}">
                <a16:creationId xmlns:a16="http://schemas.microsoft.com/office/drawing/2014/main" id="{019EC01B-06F8-2142-BB7B-A37D74441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8768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8</a:t>
            </a:r>
          </a:p>
        </p:txBody>
      </p:sp>
      <p:sp>
        <p:nvSpPr>
          <p:cNvPr id="64521" name="TextBox 17">
            <a:extLst>
              <a:ext uri="{FF2B5EF4-FFF2-40B4-BE49-F238E27FC236}">
                <a16:creationId xmlns:a16="http://schemas.microsoft.com/office/drawing/2014/main" id="{0E253F7D-D128-C344-BF35-C780040B5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8768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12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89687AB-0452-0B47-904A-678DA0FD95DE}"/>
              </a:ext>
            </a:extLst>
          </p:cNvPr>
          <p:cNvGraphicFramePr>
            <a:graphicFrameLocks noGrp="1"/>
          </p:cNvGraphicFramePr>
          <p:nvPr/>
        </p:nvGraphicFramePr>
        <p:xfrm>
          <a:off x="2309813" y="5451475"/>
          <a:ext cx="4319588" cy="395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9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99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99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9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98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 err="1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  <a:ea typeface="Nanum Myeongjo" panose="02020603020101020101" pitchFamily="18" charset="-127"/>
                          <a:cs typeface="Courier" charset="0"/>
                        </a:rPr>
                        <a:t>i</a:t>
                      </a:r>
                      <a:endParaRPr lang="en-US" sz="2000" b="0" i="0" dirty="0">
                        <a:solidFill>
                          <a:schemeClr val="tx1"/>
                        </a:solidFill>
                        <a:latin typeface="Nanum Myeongjo" panose="02020603020101020101" pitchFamily="18" charset="-127"/>
                        <a:ea typeface="Nanum Myeongjo" panose="02020603020101020101" pitchFamily="18" charset="-127"/>
                        <a:cs typeface="Courier" charset="0"/>
                      </a:endParaRPr>
                    </a:p>
                  </a:txBody>
                  <a:tcPr marL="91431" marR="91431" marT="45271" marB="452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  <a:ea typeface="Nanum Myeongjo" panose="02020603020101020101" pitchFamily="18" charset="-127"/>
                          <a:cs typeface="Courier" charset="0"/>
                        </a:rPr>
                        <a:t>c</a:t>
                      </a:r>
                    </a:p>
                  </a:txBody>
                  <a:tcPr marL="91431" marR="91431" marT="45271" marB="452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Nanum Myeongjo" panose="02020603020101020101" pitchFamily="18" charset="-127"/>
                        <a:ea typeface="Nanum Myeongjo" panose="02020603020101020101" pitchFamily="18" charset="-127"/>
                        <a:cs typeface="Courier" charset="0"/>
                      </a:endParaRPr>
                    </a:p>
                  </a:txBody>
                  <a:tcPr marL="91431" marR="91431" marT="45271" marB="452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3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Nanum Myeongjo" panose="02020603020101020101" pitchFamily="18" charset="-127"/>
                        <a:ea typeface="Nanum Myeongjo" panose="02020603020101020101" pitchFamily="18" charset="-127"/>
                        <a:cs typeface="Courier" charset="0"/>
                      </a:endParaRPr>
                    </a:p>
                  </a:txBody>
                  <a:tcPr marL="91431" marR="91431" marT="45271" marB="452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3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Nanum Myeongjo" panose="02020603020101020101" pitchFamily="18" charset="-127"/>
                        <a:ea typeface="Nanum Myeongjo" panose="02020603020101020101" pitchFamily="18" charset="-127"/>
                        <a:cs typeface="Courier" charset="0"/>
                      </a:endParaRPr>
                    </a:p>
                  </a:txBody>
                  <a:tcPr marL="91431" marR="91431" marT="45271" marB="452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3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  <a:ea typeface="Nanum Myeongjo" panose="02020603020101020101" pitchFamily="18" charset="-127"/>
                          <a:cs typeface="Courier" charset="0"/>
                        </a:rPr>
                        <a:t>j</a:t>
                      </a:r>
                    </a:p>
                  </a:txBody>
                  <a:tcPr marL="91431" marR="91431" marT="45271" marB="452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灯片编号占位符 5">
            <a:extLst>
              <a:ext uri="{FF2B5EF4-FFF2-40B4-BE49-F238E27FC236}">
                <a16:creationId xmlns:a16="http://schemas.microsoft.com/office/drawing/2014/main" id="{ED46A9B2-47A6-B94B-9971-EEF4A662B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BCC417-41B8-0046-BAA7-F1FA02F3BE04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A2B93823-5873-FB4D-8B1E-17B5D3E7C9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方正舒体" pitchFamily="2" charset="-122"/>
              </a:rPr>
              <a:t>Simple Example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1D9F7C96-1468-0C49-AF15-D6442CBF30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048000" cy="3886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struct S2 {</a:t>
            </a:r>
          </a:p>
          <a:p>
            <a:pPr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	int </a:t>
            </a:r>
            <a:r>
              <a:rPr lang="en-US" altLang="zh-CN" sz="2000" dirty="0" err="1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	int j;</a:t>
            </a:r>
          </a:p>
          <a:p>
            <a:pPr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	char c;</a:t>
            </a:r>
          </a:p>
          <a:p>
            <a:pPr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};</a:t>
            </a:r>
          </a:p>
          <a:p>
            <a:pPr>
              <a:buFontTx/>
              <a:buNone/>
            </a:pPr>
            <a:endParaRPr lang="en-US" altLang="zh-CN" sz="2000" dirty="0">
              <a:latin typeface="Nanum Myeongjo" panose="02020603020101020101" pitchFamily="18" charset="-127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struct S2 d[4]</a:t>
            </a:r>
          </a:p>
        </p:txBody>
      </p:sp>
      <p:sp>
        <p:nvSpPr>
          <p:cNvPr id="66564" name="TextBox 12">
            <a:extLst>
              <a:ext uri="{FF2B5EF4-FFF2-40B4-BE49-F238E27FC236}">
                <a16:creationId xmlns:a16="http://schemas.microsoft.com/office/drawing/2014/main" id="{F9B3ECC5-490C-2C48-97E2-73137CCC7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405438"/>
            <a:ext cx="1600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Contents</a:t>
            </a:r>
          </a:p>
        </p:txBody>
      </p:sp>
      <p:sp>
        <p:nvSpPr>
          <p:cNvPr id="66565" name="TextBox 13">
            <a:extLst>
              <a:ext uri="{FF2B5EF4-FFF2-40B4-BE49-F238E27FC236}">
                <a16:creationId xmlns:a16="http://schemas.microsoft.com/office/drawing/2014/main" id="{F8CCF40C-E091-E34B-97E8-34BC2EBD5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876800"/>
            <a:ext cx="137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Offset</a:t>
            </a:r>
          </a:p>
        </p:txBody>
      </p:sp>
      <p:sp>
        <p:nvSpPr>
          <p:cNvPr id="66566" name="TextBox 14">
            <a:extLst>
              <a:ext uri="{FF2B5EF4-FFF2-40B4-BE49-F238E27FC236}">
                <a16:creationId xmlns:a16="http://schemas.microsoft.com/office/drawing/2014/main" id="{96286202-B645-E840-A398-570C09880C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8768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0</a:t>
            </a:r>
          </a:p>
        </p:txBody>
      </p:sp>
      <p:sp>
        <p:nvSpPr>
          <p:cNvPr id="66567" name="TextBox 15">
            <a:extLst>
              <a:ext uri="{FF2B5EF4-FFF2-40B4-BE49-F238E27FC236}">
                <a16:creationId xmlns:a16="http://schemas.microsoft.com/office/drawing/2014/main" id="{98BEE1AB-9AC9-F54F-BD3C-D11C3D56C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8768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4</a:t>
            </a:r>
          </a:p>
        </p:txBody>
      </p:sp>
      <p:sp>
        <p:nvSpPr>
          <p:cNvPr id="66568" name="TextBox 16">
            <a:extLst>
              <a:ext uri="{FF2B5EF4-FFF2-40B4-BE49-F238E27FC236}">
                <a16:creationId xmlns:a16="http://schemas.microsoft.com/office/drawing/2014/main" id="{A45F44A2-E45C-914E-8E1A-9573A8329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8768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8</a:t>
            </a:r>
          </a:p>
        </p:txBody>
      </p:sp>
      <p:sp>
        <p:nvSpPr>
          <p:cNvPr id="66569" name="TextBox 17">
            <a:extLst>
              <a:ext uri="{FF2B5EF4-FFF2-40B4-BE49-F238E27FC236}">
                <a16:creationId xmlns:a16="http://schemas.microsoft.com/office/drawing/2014/main" id="{4A0C9BE5-13F2-1E43-9C08-385E62813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8768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12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0A0E18-876B-4543-A151-A46D77CE35B3}"/>
              </a:ext>
            </a:extLst>
          </p:cNvPr>
          <p:cNvGraphicFramePr>
            <a:graphicFrameLocks noGrp="1"/>
          </p:cNvGraphicFramePr>
          <p:nvPr/>
        </p:nvGraphicFramePr>
        <p:xfrm>
          <a:off x="2309813" y="5451475"/>
          <a:ext cx="4319588" cy="395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9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99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99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9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99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 err="1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  <a:ea typeface="Nanum Myeongjo" panose="02020603020101020101" pitchFamily="18" charset="-127"/>
                          <a:cs typeface="Courier" charset="0"/>
                        </a:rPr>
                        <a:t>i</a:t>
                      </a:r>
                      <a:endParaRPr lang="en-US" sz="2000" b="0" i="0" dirty="0">
                        <a:solidFill>
                          <a:schemeClr val="tx1"/>
                        </a:solidFill>
                        <a:latin typeface="Nanum Myeongjo" panose="02020603020101020101" pitchFamily="18" charset="-127"/>
                        <a:ea typeface="Nanum Myeongjo" panose="02020603020101020101" pitchFamily="18" charset="-127"/>
                        <a:cs typeface="Courier" charset="0"/>
                      </a:endParaRPr>
                    </a:p>
                  </a:txBody>
                  <a:tcPr marL="91431" marR="91431" marT="45271" marB="452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  <a:ea typeface="Nanum Myeongjo" panose="02020603020101020101" pitchFamily="18" charset="-127"/>
                          <a:cs typeface="Courier" charset="0"/>
                        </a:rPr>
                        <a:t>j</a:t>
                      </a:r>
                    </a:p>
                  </a:txBody>
                  <a:tcPr marL="91431" marR="91431" marT="45271" marB="452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  <a:ea typeface="Nanum Myeongjo" panose="02020603020101020101" pitchFamily="18" charset="-127"/>
                          <a:cs typeface="Courier" charset="0"/>
                        </a:rPr>
                        <a:t>c</a:t>
                      </a:r>
                    </a:p>
                  </a:txBody>
                  <a:tcPr marL="91431" marR="91431" marT="45271" marB="452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Nanum Myeongjo" panose="02020603020101020101" pitchFamily="18" charset="-127"/>
                        <a:ea typeface="Nanum Myeongjo" panose="02020603020101020101" pitchFamily="18" charset="-127"/>
                        <a:cs typeface="Courier" charset="0"/>
                      </a:endParaRPr>
                    </a:p>
                  </a:txBody>
                  <a:tcPr marL="91431" marR="91431" marT="45271" marB="452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3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Nanum Myeongjo" panose="02020603020101020101" pitchFamily="18" charset="-127"/>
                        <a:ea typeface="Nanum Myeongjo" panose="02020603020101020101" pitchFamily="18" charset="-127"/>
                        <a:cs typeface="Courier" charset="0"/>
                      </a:endParaRPr>
                    </a:p>
                  </a:txBody>
                  <a:tcPr marL="91431" marR="91431" marT="45271" marB="452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3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Nanum Myeongjo" panose="02020603020101020101" pitchFamily="18" charset="-127"/>
                        <a:ea typeface="Nanum Myeongjo" panose="02020603020101020101" pitchFamily="18" charset="-127"/>
                        <a:cs typeface="Courier" charset="0"/>
                      </a:endParaRPr>
                    </a:p>
                  </a:txBody>
                  <a:tcPr marL="91431" marR="91431" marT="45271" marB="452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32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586" name="TextBox 16">
            <a:extLst>
              <a:ext uri="{FF2B5EF4-FFF2-40B4-BE49-F238E27FC236}">
                <a16:creationId xmlns:a16="http://schemas.microsoft.com/office/drawing/2014/main" id="{CEDF7B27-E0F5-B340-BAB4-AF9194BCC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8768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9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灯片编号占位符 5">
            <a:extLst>
              <a:ext uri="{FF2B5EF4-FFF2-40B4-BE49-F238E27FC236}">
                <a16:creationId xmlns:a16="http://schemas.microsoft.com/office/drawing/2014/main" id="{FD127ADD-E7C0-194B-AD3C-6A5EF8B46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2AC27B-C083-1C47-AFF8-01EFA53A165D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EDF4EBF3-DEA0-E24E-AF2C-A0856C0959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方正舒体" pitchFamily="2" charset="-122"/>
              </a:rPr>
              <a:t>Simple Example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5929880B-6CA6-5849-BC50-D419FBD38C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048000" cy="3886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struct xxx {</a:t>
            </a:r>
          </a:p>
          <a:p>
            <a:pPr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	int </a:t>
            </a:r>
            <a:r>
              <a:rPr lang="en-US" altLang="zh-CN" sz="2000" dirty="0" err="1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	char c;</a:t>
            </a:r>
          </a:p>
          <a:p>
            <a:pPr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	double d;</a:t>
            </a:r>
          </a:p>
          <a:p>
            <a:pPr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};</a:t>
            </a:r>
          </a:p>
          <a:p>
            <a:pPr>
              <a:buFontTx/>
              <a:buNone/>
            </a:pPr>
            <a:endParaRPr lang="en-US" altLang="zh-CN" sz="2000" dirty="0">
              <a:latin typeface="Nanum Myeongjo" panose="02020603020101020101" pitchFamily="18" charset="-127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struct xxx x[2];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8922BB30-869B-D942-A17A-269C54D93F73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1581150"/>
            <a:ext cx="1143000" cy="3829050"/>
            <a:chOff x="4800600" y="1352788"/>
            <a:chExt cx="1143000" cy="3828812"/>
          </a:xfrm>
        </p:grpSpPr>
        <p:sp>
          <p:nvSpPr>
            <p:cNvPr id="68632" name="Rectangle 7">
              <a:extLst>
                <a:ext uri="{FF2B5EF4-FFF2-40B4-BE49-F238E27FC236}">
                  <a16:creationId xmlns:a16="http://schemas.microsoft.com/office/drawing/2014/main" id="{41F83AF5-47CD-BC47-9554-2CDE64E7D3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1524000"/>
              <a:ext cx="381000" cy="1524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68633" name="Rectangle 8">
              <a:extLst>
                <a:ext uri="{FF2B5EF4-FFF2-40B4-BE49-F238E27FC236}">
                  <a16:creationId xmlns:a16="http://schemas.microsoft.com/office/drawing/2014/main" id="{A7522310-A46B-4748-8467-1A949F77A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1676400"/>
              <a:ext cx="381000" cy="1524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68634" name="Rectangle 9">
              <a:extLst>
                <a:ext uri="{FF2B5EF4-FFF2-40B4-BE49-F238E27FC236}">
                  <a16:creationId xmlns:a16="http://schemas.microsoft.com/office/drawing/2014/main" id="{4A55B16D-6297-EF48-A5A6-90541B1BC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1828800"/>
              <a:ext cx="381000" cy="1524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68635" name="Rectangle 10">
              <a:extLst>
                <a:ext uri="{FF2B5EF4-FFF2-40B4-BE49-F238E27FC236}">
                  <a16:creationId xmlns:a16="http://schemas.microsoft.com/office/drawing/2014/main" id="{F99EF826-66D1-BE4A-8AA9-C32ECFFE3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1981200"/>
              <a:ext cx="381000" cy="1524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68636" name="Rectangle 11">
              <a:extLst>
                <a:ext uri="{FF2B5EF4-FFF2-40B4-BE49-F238E27FC236}">
                  <a16:creationId xmlns:a16="http://schemas.microsoft.com/office/drawing/2014/main" id="{9F46E1B2-FAAC-0D47-A987-2F40E5A43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133600"/>
              <a:ext cx="381000" cy="1524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68637" name="Rectangle 12">
              <a:extLst>
                <a:ext uri="{FF2B5EF4-FFF2-40B4-BE49-F238E27FC236}">
                  <a16:creationId xmlns:a16="http://schemas.microsoft.com/office/drawing/2014/main" id="{F1E91D17-AA29-B14B-B488-D37D7511B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286000"/>
              <a:ext cx="381000" cy="1524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68638" name="Rectangle 13">
              <a:extLst>
                <a:ext uri="{FF2B5EF4-FFF2-40B4-BE49-F238E27FC236}">
                  <a16:creationId xmlns:a16="http://schemas.microsoft.com/office/drawing/2014/main" id="{D20CED3C-FE45-F848-9A41-10D032189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438400"/>
              <a:ext cx="381000" cy="1524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68639" name="Rectangle 14">
              <a:extLst>
                <a:ext uri="{FF2B5EF4-FFF2-40B4-BE49-F238E27FC236}">
                  <a16:creationId xmlns:a16="http://schemas.microsoft.com/office/drawing/2014/main" id="{986078EC-69E9-824B-9EE6-640F3C28C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590800"/>
              <a:ext cx="381000" cy="1524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052742-42C3-954B-BF1E-C338D6369B34}"/>
                </a:ext>
              </a:extLst>
            </p:cNvPr>
            <p:cNvSpPr txBox="1"/>
            <p:nvPr/>
          </p:nvSpPr>
          <p:spPr>
            <a:xfrm>
              <a:off x="4800600" y="1352788"/>
              <a:ext cx="762000" cy="3698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r">
                <a:spcBef>
                  <a:spcPct val="20000"/>
                </a:spcBef>
                <a:defRPr/>
              </a:pPr>
              <a:r>
                <a:rPr lang="en-US" altLang="zh-CN" sz="1800" b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Nanum Myeongjo" panose="02020603020101020101" pitchFamily="18" charset="-127"/>
                  <a:cs typeface="Courier New" pitchFamily="49" charset="0"/>
                </a:rPr>
                <a:t>0x00</a:t>
              </a:r>
              <a:endParaRPr lang="en-US" altLang="zh-CN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  <a:cs typeface="Courier New" pitchFamily="49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9C84086-4912-4046-B9E5-4BF62ABC7CF0}"/>
                </a:ext>
              </a:extLst>
            </p:cNvPr>
            <p:cNvSpPr txBox="1"/>
            <p:nvPr/>
          </p:nvSpPr>
          <p:spPr>
            <a:xfrm>
              <a:off x="4800600" y="1962350"/>
              <a:ext cx="762000" cy="3698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r">
                <a:spcBef>
                  <a:spcPct val="20000"/>
                </a:spcBef>
                <a:defRPr/>
              </a:pPr>
              <a:r>
                <a:rPr lang="en-US" altLang="zh-CN" sz="1800" b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Nanum Myeongjo" panose="02020603020101020101" pitchFamily="18" charset="-127"/>
                  <a:cs typeface="Courier New" pitchFamily="49" charset="0"/>
                </a:rPr>
                <a:t>0x04</a:t>
              </a:r>
              <a:endParaRPr lang="en-US" altLang="zh-CN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  <a:cs typeface="Courier New" pitchFamily="49" charset="0"/>
              </a:endParaRPr>
            </a:p>
          </p:txBody>
        </p:sp>
        <p:sp>
          <p:nvSpPr>
            <p:cNvPr id="68642" name="Rectangle 17">
              <a:extLst>
                <a:ext uri="{FF2B5EF4-FFF2-40B4-BE49-F238E27FC236}">
                  <a16:creationId xmlns:a16="http://schemas.microsoft.com/office/drawing/2014/main" id="{4D2FF89C-D4BB-F949-9C1B-27CB367B6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743200"/>
              <a:ext cx="381000" cy="1524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68643" name="Rectangle 18">
              <a:extLst>
                <a:ext uri="{FF2B5EF4-FFF2-40B4-BE49-F238E27FC236}">
                  <a16:creationId xmlns:a16="http://schemas.microsoft.com/office/drawing/2014/main" id="{60F09E5A-8EDE-5349-BD4A-B6D342107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895600"/>
              <a:ext cx="381000" cy="1524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68644" name="Rectangle 19">
              <a:extLst>
                <a:ext uri="{FF2B5EF4-FFF2-40B4-BE49-F238E27FC236}">
                  <a16:creationId xmlns:a16="http://schemas.microsoft.com/office/drawing/2014/main" id="{956CE5DB-BD85-044E-A15A-B134E25D8E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3048000"/>
              <a:ext cx="381000" cy="1524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68645" name="Rectangle 20">
              <a:extLst>
                <a:ext uri="{FF2B5EF4-FFF2-40B4-BE49-F238E27FC236}">
                  <a16:creationId xmlns:a16="http://schemas.microsoft.com/office/drawing/2014/main" id="{05F8ABB3-49B9-5747-AF5E-152D1666D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3200400"/>
              <a:ext cx="381000" cy="1524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E1D5B52-5B68-F748-8D1E-68DA29646DBE}"/>
                </a:ext>
              </a:extLst>
            </p:cNvPr>
            <p:cNvSpPr txBox="1"/>
            <p:nvPr/>
          </p:nvSpPr>
          <p:spPr>
            <a:xfrm>
              <a:off x="4800600" y="2571912"/>
              <a:ext cx="762000" cy="3698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r">
                <a:spcBef>
                  <a:spcPct val="20000"/>
                </a:spcBef>
                <a:defRPr/>
              </a:pPr>
              <a:r>
                <a:rPr lang="en-US" altLang="zh-CN" sz="1800" b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Nanum Myeongjo" panose="02020603020101020101" pitchFamily="18" charset="-127"/>
                  <a:cs typeface="Courier New" pitchFamily="49" charset="0"/>
                </a:rPr>
                <a:t>0x08</a:t>
              </a:r>
              <a:endParaRPr lang="en-US" altLang="zh-CN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  <a:cs typeface="Courier New" pitchFamily="49" charset="0"/>
              </a:endParaRPr>
            </a:p>
          </p:txBody>
        </p:sp>
        <p:sp>
          <p:nvSpPr>
            <p:cNvPr id="68647" name="Rectangle 22">
              <a:extLst>
                <a:ext uri="{FF2B5EF4-FFF2-40B4-BE49-F238E27FC236}">
                  <a16:creationId xmlns:a16="http://schemas.microsoft.com/office/drawing/2014/main" id="{4B1BFB69-051F-694E-B0FA-2BCA74B17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3352800"/>
              <a:ext cx="381000" cy="1524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68648" name="Rectangle 23">
              <a:extLst>
                <a:ext uri="{FF2B5EF4-FFF2-40B4-BE49-F238E27FC236}">
                  <a16:creationId xmlns:a16="http://schemas.microsoft.com/office/drawing/2014/main" id="{DED506AE-0125-B646-9915-E62FD5D86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3505200"/>
              <a:ext cx="381000" cy="1524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68649" name="Rectangle 24">
              <a:extLst>
                <a:ext uri="{FF2B5EF4-FFF2-40B4-BE49-F238E27FC236}">
                  <a16:creationId xmlns:a16="http://schemas.microsoft.com/office/drawing/2014/main" id="{92701548-51A6-E645-A1BA-B9653AFA9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3657600"/>
              <a:ext cx="381000" cy="1524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68650" name="Rectangle 25">
              <a:extLst>
                <a:ext uri="{FF2B5EF4-FFF2-40B4-BE49-F238E27FC236}">
                  <a16:creationId xmlns:a16="http://schemas.microsoft.com/office/drawing/2014/main" id="{3296D057-27BE-274E-A93C-82A752D027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3810000"/>
              <a:ext cx="381000" cy="1524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123C985-88B9-204E-9694-27E98DC78D6E}"/>
                </a:ext>
              </a:extLst>
            </p:cNvPr>
            <p:cNvSpPr txBox="1"/>
            <p:nvPr/>
          </p:nvSpPr>
          <p:spPr>
            <a:xfrm>
              <a:off x="4800600" y="3170363"/>
              <a:ext cx="762000" cy="368277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r">
                <a:spcBef>
                  <a:spcPct val="20000"/>
                </a:spcBef>
                <a:defRPr/>
              </a:pPr>
              <a:r>
                <a:rPr lang="en-US" altLang="zh-CN" sz="1800" b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Nanum Myeongjo" panose="02020603020101020101" pitchFamily="18" charset="-127"/>
                  <a:cs typeface="Courier New" pitchFamily="49" charset="0"/>
                </a:rPr>
                <a:t>0x0C</a:t>
              </a:r>
              <a:endParaRPr lang="en-US" altLang="zh-CN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  <a:cs typeface="Courier New" pitchFamily="49" charset="0"/>
              </a:endParaRPr>
            </a:p>
          </p:txBody>
        </p:sp>
        <p:sp>
          <p:nvSpPr>
            <p:cNvPr id="68652" name="Rectangle 27">
              <a:extLst>
                <a:ext uri="{FF2B5EF4-FFF2-40B4-BE49-F238E27FC236}">
                  <a16:creationId xmlns:a16="http://schemas.microsoft.com/office/drawing/2014/main" id="{5C8E9E80-ED12-5442-AC5B-490BFCC2E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3962400"/>
              <a:ext cx="381000" cy="1524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68653" name="Rectangle 28">
              <a:extLst>
                <a:ext uri="{FF2B5EF4-FFF2-40B4-BE49-F238E27FC236}">
                  <a16:creationId xmlns:a16="http://schemas.microsoft.com/office/drawing/2014/main" id="{D16DA687-8EA1-704E-9014-8AEA385C3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4114800"/>
              <a:ext cx="381000" cy="1524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68654" name="Rectangle 29">
              <a:extLst>
                <a:ext uri="{FF2B5EF4-FFF2-40B4-BE49-F238E27FC236}">
                  <a16:creationId xmlns:a16="http://schemas.microsoft.com/office/drawing/2014/main" id="{AD31E67E-09FC-DB45-8896-FFD992CAC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4267200"/>
              <a:ext cx="381000" cy="1524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68655" name="Rectangle 30">
              <a:extLst>
                <a:ext uri="{FF2B5EF4-FFF2-40B4-BE49-F238E27FC236}">
                  <a16:creationId xmlns:a16="http://schemas.microsoft.com/office/drawing/2014/main" id="{7C472C7D-4654-0F47-A290-77FEFB877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4419600"/>
              <a:ext cx="381000" cy="1524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217CEE8-B6D4-9043-8CD0-D5EA2FC73A8F}"/>
                </a:ext>
              </a:extLst>
            </p:cNvPr>
            <p:cNvSpPr txBox="1"/>
            <p:nvPr/>
          </p:nvSpPr>
          <p:spPr>
            <a:xfrm>
              <a:off x="4800600" y="3779925"/>
              <a:ext cx="762000" cy="368277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r">
                <a:spcBef>
                  <a:spcPct val="20000"/>
                </a:spcBef>
                <a:defRPr/>
              </a:pPr>
              <a:r>
                <a:rPr lang="en-US" altLang="zh-CN" sz="1800" b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Nanum Myeongjo" panose="02020603020101020101" pitchFamily="18" charset="-127"/>
                  <a:cs typeface="Courier New" pitchFamily="49" charset="0"/>
                </a:rPr>
                <a:t>0x10</a:t>
              </a:r>
              <a:endParaRPr lang="en-US" altLang="zh-CN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  <a:cs typeface="Courier New" pitchFamily="49" charset="0"/>
              </a:endParaRPr>
            </a:p>
          </p:txBody>
        </p:sp>
        <p:sp>
          <p:nvSpPr>
            <p:cNvPr id="68657" name="Rectangle 32">
              <a:extLst>
                <a:ext uri="{FF2B5EF4-FFF2-40B4-BE49-F238E27FC236}">
                  <a16:creationId xmlns:a16="http://schemas.microsoft.com/office/drawing/2014/main" id="{9B85AD83-A741-4B46-86E5-C9644B7536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4572000"/>
              <a:ext cx="381000" cy="1524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68658" name="Rectangle 33">
              <a:extLst>
                <a:ext uri="{FF2B5EF4-FFF2-40B4-BE49-F238E27FC236}">
                  <a16:creationId xmlns:a16="http://schemas.microsoft.com/office/drawing/2014/main" id="{7B0F67F4-7C54-A645-B815-889954B1B5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4724400"/>
              <a:ext cx="381000" cy="1524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68659" name="Rectangle 34">
              <a:extLst>
                <a:ext uri="{FF2B5EF4-FFF2-40B4-BE49-F238E27FC236}">
                  <a16:creationId xmlns:a16="http://schemas.microsoft.com/office/drawing/2014/main" id="{808444EC-02E5-1D48-AE4D-FFE62EAFC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4876800"/>
              <a:ext cx="381000" cy="1524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68660" name="Rectangle 35">
              <a:extLst>
                <a:ext uri="{FF2B5EF4-FFF2-40B4-BE49-F238E27FC236}">
                  <a16:creationId xmlns:a16="http://schemas.microsoft.com/office/drawing/2014/main" id="{13273B24-A907-6B43-A8D5-FEC4BC22B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5029200"/>
              <a:ext cx="381000" cy="1524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DA9845C-4D88-7742-AB03-E369246790D2}"/>
                </a:ext>
              </a:extLst>
            </p:cNvPr>
            <p:cNvSpPr txBox="1"/>
            <p:nvPr/>
          </p:nvSpPr>
          <p:spPr>
            <a:xfrm>
              <a:off x="4800600" y="4400599"/>
              <a:ext cx="762000" cy="3698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r">
                <a:spcBef>
                  <a:spcPct val="20000"/>
                </a:spcBef>
                <a:defRPr/>
              </a:pPr>
              <a:r>
                <a:rPr lang="en-US" altLang="zh-CN" sz="1800" b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Nanum Myeongjo" panose="02020603020101020101" pitchFamily="18" charset="-127"/>
                  <a:cs typeface="Courier New" pitchFamily="49" charset="0"/>
                </a:rPr>
                <a:t>0x14</a:t>
              </a:r>
              <a:endParaRPr lang="en-US" altLang="zh-CN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  <a:cs typeface="Courier New" pitchFamily="49" charset="0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D307E1AD-6261-5B40-BCB0-3AAAB7AAEC3E}"/>
              </a:ext>
            </a:extLst>
          </p:cNvPr>
          <p:cNvSpPr txBox="1"/>
          <p:nvPr/>
        </p:nvSpPr>
        <p:spPr>
          <a:xfrm>
            <a:off x="5943600" y="1570038"/>
            <a:ext cx="1371600" cy="3683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altLang="zh-CN" sz="1800" b="0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  <a:cs typeface="Courier New" pitchFamily="49" charset="0"/>
              </a:rPr>
              <a:t> x[0].</a:t>
            </a:r>
            <a:r>
              <a:rPr lang="en-US" altLang="zh-CN" sz="1800" b="0" dirty="0" err="1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  <a:cs typeface="Courier New" pitchFamily="49" charset="0"/>
              </a:rPr>
              <a:t>i</a:t>
            </a:r>
            <a:endParaRPr lang="en-US" altLang="zh-CN" b="0" dirty="0">
              <a:solidFill>
                <a:srgbClr val="00B05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Nanum Myeongjo" panose="02020603020101020101" pitchFamily="18" charset="-127"/>
              <a:cs typeface="Courier New" pitchFamily="49" charset="0"/>
            </a:endParaRPr>
          </a:p>
        </p:txBody>
      </p:sp>
      <p:grpSp>
        <p:nvGrpSpPr>
          <p:cNvPr id="3" name="Group 48">
            <a:extLst>
              <a:ext uri="{FF2B5EF4-FFF2-40B4-BE49-F238E27FC236}">
                <a16:creationId xmlns:a16="http://schemas.microsoft.com/office/drawing/2014/main" id="{A629FB3E-5048-3B4F-8A6F-AA7CB5D7E82A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1752600"/>
            <a:ext cx="381000" cy="609600"/>
            <a:chOff x="5562600" y="2133600"/>
            <a:chExt cx="381000" cy="609600"/>
          </a:xfrm>
        </p:grpSpPr>
        <p:sp>
          <p:nvSpPr>
            <p:cNvPr id="68628" name="Rectangle 49">
              <a:extLst>
                <a:ext uri="{FF2B5EF4-FFF2-40B4-BE49-F238E27FC236}">
                  <a16:creationId xmlns:a16="http://schemas.microsoft.com/office/drawing/2014/main" id="{E38736CE-0AAD-4643-A35D-294FF29BD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133600"/>
              <a:ext cx="381000" cy="152400"/>
            </a:xfrm>
            <a:prstGeom prst="rect">
              <a:avLst/>
            </a:prstGeom>
            <a:solidFill>
              <a:srgbClr val="00B050"/>
            </a:solidFill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68629" name="Rectangle 50">
              <a:extLst>
                <a:ext uri="{FF2B5EF4-FFF2-40B4-BE49-F238E27FC236}">
                  <a16:creationId xmlns:a16="http://schemas.microsoft.com/office/drawing/2014/main" id="{97BF3AC7-0CEE-C849-9CD3-1A1EB67C38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286000"/>
              <a:ext cx="381000" cy="152400"/>
            </a:xfrm>
            <a:prstGeom prst="rect">
              <a:avLst/>
            </a:prstGeom>
            <a:solidFill>
              <a:srgbClr val="00B050"/>
            </a:solidFill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68630" name="Rectangle 51">
              <a:extLst>
                <a:ext uri="{FF2B5EF4-FFF2-40B4-BE49-F238E27FC236}">
                  <a16:creationId xmlns:a16="http://schemas.microsoft.com/office/drawing/2014/main" id="{03638731-933A-324F-ABAA-A23B48CBE4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438400"/>
              <a:ext cx="381000" cy="152400"/>
            </a:xfrm>
            <a:prstGeom prst="rect">
              <a:avLst/>
            </a:prstGeom>
            <a:solidFill>
              <a:srgbClr val="00B050"/>
            </a:solidFill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68631" name="Rectangle 52">
              <a:extLst>
                <a:ext uri="{FF2B5EF4-FFF2-40B4-BE49-F238E27FC236}">
                  <a16:creationId xmlns:a16="http://schemas.microsoft.com/office/drawing/2014/main" id="{B3C650DB-AA1A-7D46-8F57-8F7F8694C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590800"/>
              <a:ext cx="381000" cy="152400"/>
            </a:xfrm>
            <a:prstGeom prst="rect">
              <a:avLst/>
            </a:prstGeom>
            <a:solidFill>
              <a:srgbClr val="00B050"/>
            </a:solidFill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215389E0-91DB-7F40-8B07-986D66A8225E}"/>
              </a:ext>
            </a:extLst>
          </p:cNvPr>
          <p:cNvSpPr txBox="1"/>
          <p:nvPr/>
        </p:nvSpPr>
        <p:spPr>
          <a:xfrm>
            <a:off x="5943600" y="2176463"/>
            <a:ext cx="1371600" cy="3683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altLang="zh-CN" sz="1800" b="0" dirty="0">
                <a:solidFill>
                  <a:srgbClr val="FFC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  <a:cs typeface="Courier New" pitchFamily="49" charset="0"/>
              </a:rPr>
              <a:t> x[0].c</a:t>
            </a:r>
            <a:endParaRPr lang="en-US" altLang="zh-CN" b="0" dirty="0">
              <a:solidFill>
                <a:srgbClr val="FFC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Nanum Myeongjo" panose="02020603020101020101" pitchFamily="18" charset="-127"/>
              <a:cs typeface="Courier New" pitchFamily="49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405A0F3-A668-BF48-BA29-9C397472C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362200"/>
            <a:ext cx="381000" cy="152400"/>
          </a:xfrm>
          <a:prstGeom prst="rect">
            <a:avLst/>
          </a:prstGeom>
          <a:solidFill>
            <a:srgbClr val="FFC000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zh-CN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3084B34-7EC1-DC4A-91A9-E3859DB20A86}"/>
              </a:ext>
            </a:extLst>
          </p:cNvPr>
          <p:cNvSpPr txBox="1"/>
          <p:nvPr/>
        </p:nvSpPr>
        <p:spPr>
          <a:xfrm>
            <a:off x="5943600" y="2786063"/>
            <a:ext cx="1371600" cy="3683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altLang="zh-CN" sz="1800" b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  <a:cs typeface="Courier New" pitchFamily="49" charset="0"/>
              </a:rPr>
              <a:t> x[0].d</a:t>
            </a:r>
            <a:endParaRPr lang="en-US" altLang="zh-CN" b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Nanum Myeongjo" panose="02020603020101020101" pitchFamily="18" charset="-127"/>
              <a:cs typeface="Courier New" pitchFamily="49" charset="0"/>
            </a:endParaRPr>
          </a:p>
        </p:txBody>
      </p:sp>
      <p:grpSp>
        <p:nvGrpSpPr>
          <p:cNvPr id="4" name="Group 86">
            <a:extLst>
              <a:ext uri="{FF2B5EF4-FFF2-40B4-BE49-F238E27FC236}">
                <a16:creationId xmlns:a16="http://schemas.microsoft.com/office/drawing/2014/main" id="{B4424011-B61D-094D-A8F7-4F23890D718F}"/>
              </a:ext>
            </a:extLst>
          </p:cNvPr>
          <p:cNvGrpSpPr/>
          <p:nvPr/>
        </p:nvGrpSpPr>
        <p:grpSpPr>
          <a:xfrm>
            <a:off x="5562600" y="2971800"/>
            <a:ext cx="381000" cy="1219200"/>
            <a:chOff x="5562600" y="3962400"/>
            <a:chExt cx="381000" cy="1219200"/>
          </a:xfrm>
          <a:solidFill>
            <a:srgbClr val="FF0000"/>
          </a:solidFill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A70EABC-BBD7-2A4B-A439-C9BD8E38BA65}"/>
                </a:ext>
              </a:extLst>
            </p:cNvPr>
            <p:cNvSpPr/>
            <p:nvPr/>
          </p:nvSpPr>
          <p:spPr bwMode="auto">
            <a:xfrm>
              <a:off x="5562600" y="3962400"/>
              <a:ext cx="381000" cy="152400"/>
            </a:xfrm>
            <a:prstGeom prst="rect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defRPr/>
              </a:pPr>
              <a:endParaRPr 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B0B8C491-D8F5-EF40-8030-76587C4D2BCA}"/>
                </a:ext>
              </a:extLst>
            </p:cNvPr>
            <p:cNvSpPr/>
            <p:nvPr/>
          </p:nvSpPr>
          <p:spPr bwMode="auto">
            <a:xfrm>
              <a:off x="5562600" y="4114800"/>
              <a:ext cx="381000" cy="152400"/>
            </a:xfrm>
            <a:prstGeom prst="rect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defRPr/>
              </a:pPr>
              <a:endParaRPr 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46F565BC-71F8-6C42-9C7E-5B78B7373BFB}"/>
                </a:ext>
              </a:extLst>
            </p:cNvPr>
            <p:cNvSpPr/>
            <p:nvPr/>
          </p:nvSpPr>
          <p:spPr bwMode="auto">
            <a:xfrm>
              <a:off x="5562600" y="4267200"/>
              <a:ext cx="381000" cy="152400"/>
            </a:xfrm>
            <a:prstGeom prst="rect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defRPr/>
              </a:pPr>
              <a:endParaRPr 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E3D3B75-F55B-3440-8D9B-7042000BBEB4}"/>
                </a:ext>
              </a:extLst>
            </p:cNvPr>
            <p:cNvSpPr/>
            <p:nvPr/>
          </p:nvSpPr>
          <p:spPr bwMode="auto">
            <a:xfrm>
              <a:off x="5562600" y="4419600"/>
              <a:ext cx="381000" cy="152400"/>
            </a:xfrm>
            <a:prstGeom prst="rect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defRPr/>
              </a:pPr>
              <a:endParaRPr 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B752D07-F3E2-DB42-814C-1CBA0A0728E1}"/>
                </a:ext>
              </a:extLst>
            </p:cNvPr>
            <p:cNvSpPr/>
            <p:nvPr/>
          </p:nvSpPr>
          <p:spPr bwMode="auto">
            <a:xfrm>
              <a:off x="5562600" y="4572000"/>
              <a:ext cx="381000" cy="152400"/>
            </a:xfrm>
            <a:prstGeom prst="rect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defRPr/>
              </a:pPr>
              <a:endParaRPr 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BE10DB51-6573-654C-A4BE-3CC03831B896}"/>
                </a:ext>
              </a:extLst>
            </p:cNvPr>
            <p:cNvSpPr/>
            <p:nvPr/>
          </p:nvSpPr>
          <p:spPr bwMode="auto">
            <a:xfrm>
              <a:off x="5562600" y="4724400"/>
              <a:ext cx="381000" cy="152400"/>
            </a:xfrm>
            <a:prstGeom prst="rect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defRPr/>
              </a:pPr>
              <a:endParaRPr 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A724B07F-AF7B-A348-95FD-8F292E28BCFB}"/>
                </a:ext>
              </a:extLst>
            </p:cNvPr>
            <p:cNvSpPr/>
            <p:nvPr/>
          </p:nvSpPr>
          <p:spPr bwMode="auto">
            <a:xfrm>
              <a:off x="5562600" y="4876800"/>
              <a:ext cx="381000" cy="152400"/>
            </a:xfrm>
            <a:prstGeom prst="rect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defRPr/>
              </a:pPr>
              <a:endParaRPr 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F57344AD-3516-834F-837D-77E8828B44E6}"/>
                </a:ext>
              </a:extLst>
            </p:cNvPr>
            <p:cNvSpPr/>
            <p:nvPr/>
          </p:nvSpPr>
          <p:spPr bwMode="auto">
            <a:xfrm>
              <a:off x="5562600" y="5029200"/>
              <a:ext cx="381000" cy="152400"/>
            </a:xfrm>
            <a:prstGeom prst="rect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defRPr/>
              </a:pPr>
              <a:endParaRPr lang="en-US" b="0" dirty="0">
                <a:latin typeface="Nanum Myeongjo" panose="02020603020101020101" pitchFamily="18" charset="-127"/>
              </a:endParaRPr>
            </a:p>
          </p:txBody>
        </p:sp>
      </p:grpSp>
      <p:grpSp>
        <p:nvGrpSpPr>
          <p:cNvPr id="5" name="Group 95">
            <a:extLst>
              <a:ext uri="{FF2B5EF4-FFF2-40B4-BE49-F238E27FC236}">
                <a16:creationId xmlns:a16="http://schemas.microsoft.com/office/drawing/2014/main" id="{41B8014B-5E37-8C46-A28E-3707E5D7CB86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4191000"/>
            <a:ext cx="381000" cy="609600"/>
            <a:chOff x="5562600" y="2133600"/>
            <a:chExt cx="381000" cy="609600"/>
          </a:xfrm>
        </p:grpSpPr>
        <p:sp>
          <p:nvSpPr>
            <p:cNvPr id="68624" name="Rectangle 96">
              <a:extLst>
                <a:ext uri="{FF2B5EF4-FFF2-40B4-BE49-F238E27FC236}">
                  <a16:creationId xmlns:a16="http://schemas.microsoft.com/office/drawing/2014/main" id="{B03CCA00-EC10-934A-BFAC-75F944C9B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133600"/>
              <a:ext cx="381000" cy="152400"/>
            </a:xfrm>
            <a:prstGeom prst="rect">
              <a:avLst/>
            </a:prstGeom>
            <a:solidFill>
              <a:srgbClr val="00B050"/>
            </a:solidFill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68625" name="Rectangle 97">
              <a:extLst>
                <a:ext uri="{FF2B5EF4-FFF2-40B4-BE49-F238E27FC236}">
                  <a16:creationId xmlns:a16="http://schemas.microsoft.com/office/drawing/2014/main" id="{9C374091-B022-6B40-BB73-BDBD897802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286000"/>
              <a:ext cx="381000" cy="152400"/>
            </a:xfrm>
            <a:prstGeom prst="rect">
              <a:avLst/>
            </a:prstGeom>
            <a:solidFill>
              <a:srgbClr val="00B050"/>
            </a:solidFill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68626" name="Rectangle 98">
              <a:extLst>
                <a:ext uri="{FF2B5EF4-FFF2-40B4-BE49-F238E27FC236}">
                  <a16:creationId xmlns:a16="http://schemas.microsoft.com/office/drawing/2014/main" id="{C66A7AEF-F1D3-3B4F-A110-D1A1AE8E0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438400"/>
              <a:ext cx="381000" cy="152400"/>
            </a:xfrm>
            <a:prstGeom prst="rect">
              <a:avLst/>
            </a:prstGeom>
            <a:solidFill>
              <a:srgbClr val="00B050"/>
            </a:solidFill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68627" name="Rectangle 99">
              <a:extLst>
                <a:ext uri="{FF2B5EF4-FFF2-40B4-BE49-F238E27FC236}">
                  <a16:creationId xmlns:a16="http://schemas.microsoft.com/office/drawing/2014/main" id="{B323F1A9-05DD-3343-B9BE-F4AF826B56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590800"/>
              <a:ext cx="381000" cy="152400"/>
            </a:xfrm>
            <a:prstGeom prst="rect">
              <a:avLst/>
            </a:prstGeom>
            <a:solidFill>
              <a:srgbClr val="00B050"/>
            </a:solidFill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0239565C-65A6-AF49-AD1A-2EE6ED546786}"/>
              </a:ext>
            </a:extLst>
          </p:cNvPr>
          <p:cNvSpPr txBox="1"/>
          <p:nvPr/>
        </p:nvSpPr>
        <p:spPr>
          <a:xfrm>
            <a:off x="5943600" y="3989388"/>
            <a:ext cx="1371600" cy="36988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altLang="zh-CN" sz="1800" b="0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  <a:cs typeface="Courier New" pitchFamily="49" charset="0"/>
              </a:rPr>
              <a:t> x[1].</a:t>
            </a:r>
            <a:r>
              <a:rPr lang="en-US" altLang="zh-CN" sz="1800" b="0" dirty="0" err="1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  <a:cs typeface="Courier New" pitchFamily="49" charset="0"/>
              </a:rPr>
              <a:t>i</a:t>
            </a:r>
            <a:endParaRPr lang="en-US" altLang="zh-CN" b="0" dirty="0">
              <a:solidFill>
                <a:srgbClr val="00B05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Nanum Myeongjo" panose="02020603020101020101" pitchFamily="18" charset="-127"/>
              <a:cs typeface="Courier New" pitchFamily="49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1A92F1A-FD39-EB47-B1DF-51C2AA2EF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752600"/>
            <a:ext cx="533400" cy="243840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zh-CN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68622" name="文本框 5">
            <a:extLst>
              <a:ext uri="{FF2B5EF4-FFF2-40B4-BE49-F238E27FC236}">
                <a16:creationId xmlns:a16="http://schemas.microsoft.com/office/drawing/2014/main" id="{0C03424F-65A4-C049-AD89-A26476208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2286000"/>
            <a:ext cx="6635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gap</a:t>
            </a:r>
            <a:endParaRPr lang="zh-CN" altLang="en-US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cxnSp>
        <p:nvCxnSpPr>
          <p:cNvPr id="68623" name="直接箭头连接符 7">
            <a:extLst>
              <a:ext uri="{FF2B5EF4-FFF2-40B4-BE49-F238E27FC236}">
                <a16:creationId xmlns:a16="http://schemas.microsoft.com/office/drawing/2014/main" id="{526A01D6-3EC4-B242-B198-09BB596912DE}"/>
              </a:ext>
            </a:extLst>
          </p:cNvPr>
          <p:cNvCxnSpPr>
            <a:cxnSpLocks noChangeShapeType="1"/>
            <a:stCxn id="68622" idx="1"/>
          </p:cNvCxnSpPr>
          <p:nvPr/>
        </p:nvCxnSpPr>
        <p:spPr bwMode="auto">
          <a:xfrm flipH="1">
            <a:off x="6019800" y="2516188"/>
            <a:ext cx="1981200" cy="1508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4" grpId="0"/>
      <p:bldP spid="55" grpId="0" animBg="1"/>
      <p:bldP spid="86" grpId="0"/>
      <p:bldP spid="101" grpId="0"/>
      <p:bldP spid="10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>
            <a:extLst>
              <a:ext uri="{FF2B5EF4-FFF2-40B4-BE49-F238E27FC236}">
                <a16:creationId xmlns:a16="http://schemas.microsoft.com/office/drawing/2014/main" id="{0CC1972A-92BA-9D46-8105-F1F79963DC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Complex Example </a:t>
            </a:r>
          </a:p>
        </p:txBody>
      </p:sp>
      <p:sp>
        <p:nvSpPr>
          <p:cNvPr id="70658" name="Content Placeholder 2">
            <a:extLst>
              <a:ext uri="{FF2B5EF4-FFF2-40B4-BE49-F238E27FC236}">
                <a16:creationId xmlns:a16="http://schemas.microsoft.com/office/drawing/2014/main" id="{E5689578-5129-DA4C-9708-26A11A29E0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3276600" cy="4419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struct xxx {</a:t>
            </a:r>
          </a:p>
          <a:p>
            <a:pPr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    short s;</a:t>
            </a:r>
          </a:p>
          <a:p>
            <a:pPr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    char c0;</a:t>
            </a:r>
          </a:p>
          <a:p>
            <a:pPr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    int </a:t>
            </a:r>
            <a:r>
              <a:rPr lang="en-US" altLang="zh-CN" sz="2000" dirty="0" err="1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    long l;</a:t>
            </a:r>
          </a:p>
          <a:p>
            <a:pPr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    char c1;</a:t>
            </a:r>
          </a:p>
          <a:p>
            <a:pPr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    char a[2];</a:t>
            </a:r>
          </a:p>
          <a:p>
            <a:pPr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    double d;</a:t>
            </a:r>
          </a:p>
          <a:p>
            <a:pPr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    char c2;</a:t>
            </a:r>
          </a:p>
          <a:p>
            <a:pPr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};</a:t>
            </a:r>
          </a:p>
          <a:p>
            <a:pPr>
              <a:buFontTx/>
              <a:buNone/>
            </a:pPr>
            <a:endParaRPr lang="en-US" altLang="zh-CN" sz="2000" dirty="0">
              <a:latin typeface="Nanum Myeongjo" panose="02020603020101020101" pitchFamily="18" charset="-127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struct xxx x[2];</a:t>
            </a:r>
          </a:p>
          <a:p>
            <a:pPr>
              <a:buFontTx/>
              <a:buNone/>
            </a:pPr>
            <a:endParaRPr lang="en-US" altLang="zh-CN" sz="2000" dirty="0">
              <a:latin typeface="Nanum Myeongjo" panose="02020603020101020101" pitchFamily="18" charset="-127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grpSp>
        <p:nvGrpSpPr>
          <p:cNvPr id="70660" name="组合 17">
            <a:extLst>
              <a:ext uri="{FF2B5EF4-FFF2-40B4-BE49-F238E27FC236}">
                <a16:creationId xmlns:a16="http://schemas.microsoft.com/office/drawing/2014/main" id="{7108C6D9-387E-E842-B6CC-3C5316DED128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57150"/>
            <a:ext cx="4060825" cy="6572250"/>
            <a:chOff x="4648200" y="-95248"/>
            <a:chExt cx="4060825" cy="6572248"/>
          </a:xfrm>
        </p:grpSpPr>
        <p:grpSp>
          <p:nvGrpSpPr>
            <p:cNvPr id="70675" name="Group 56">
              <a:extLst>
                <a:ext uri="{FF2B5EF4-FFF2-40B4-BE49-F238E27FC236}">
                  <a16:creationId xmlns:a16="http://schemas.microsoft.com/office/drawing/2014/main" id="{33415B06-1698-DA49-A8F0-64667814EE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48200" y="-80961"/>
              <a:ext cx="1143000" cy="5048250"/>
              <a:chOff x="4800600" y="1352788"/>
              <a:chExt cx="1143000" cy="5048012"/>
            </a:xfrm>
          </p:grpSpPr>
          <p:sp>
            <p:nvSpPr>
              <p:cNvPr id="70711" name="Rectangle 4">
                <a:extLst>
                  <a:ext uri="{FF2B5EF4-FFF2-40B4-BE49-F238E27FC236}">
                    <a16:creationId xmlns:a16="http://schemas.microsoft.com/office/drawing/2014/main" id="{4AA74560-2534-254D-AA62-01471C8485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600" y="1524000"/>
                <a:ext cx="381000" cy="152400"/>
              </a:xfrm>
              <a:prstGeom prst="rect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endParaRPr lang="zh-CN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70712" name="Rectangle 5">
                <a:extLst>
                  <a:ext uri="{FF2B5EF4-FFF2-40B4-BE49-F238E27FC236}">
                    <a16:creationId xmlns:a16="http://schemas.microsoft.com/office/drawing/2014/main" id="{AAD8AFC5-8784-E444-A409-7D6F72D685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600" y="1676400"/>
                <a:ext cx="381000" cy="152400"/>
              </a:xfrm>
              <a:prstGeom prst="rect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endParaRPr lang="zh-CN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70713" name="Rectangle 6">
                <a:extLst>
                  <a:ext uri="{FF2B5EF4-FFF2-40B4-BE49-F238E27FC236}">
                    <a16:creationId xmlns:a16="http://schemas.microsoft.com/office/drawing/2014/main" id="{0EE82F0B-E5D3-D946-8085-4895372D17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600" y="1828800"/>
                <a:ext cx="381000" cy="152400"/>
              </a:xfrm>
              <a:prstGeom prst="rect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endParaRPr lang="zh-CN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70714" name="Rectangle 7">
                <a:extLst>
                  <a:ext uri="{FF2B5EF4-FFF2-40B4-BE49-F238E27FC236}">
                    <a16:creationId xmlns:a16="http://schemas.microsoft.com/office/drawing/2014/main" id="{750D70ED-57C0-754D-B6C1-B703074952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600" y="1981200"/>
                <a:ext cx="381000" cy="152400"/>
              </a:xfrm>
              <a:prstGeom prst="rect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endParaRPr lang="zh-CN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70715" name="Rectangle 8">
                <a:extLst>
                  <a:ext uri="{FF2B5EF4-FFF2-40B4-BE49-F238E27FC236}">
                    <a16:creationId xmlns:a16="http://schemas.microsoft.com/office/drawing/2014/main" id="{A049373C-35A7-0F4A-874B-453BB4C1B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600" y="2133600"/>
                <a:ext cx="381000" cy="152400"/>
              </a:xfrm>
              <a:prstGeom prst="rect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endParaRPr lang="zh-CN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70716" name="Rectangle 9">
                <a:extLst>
                  <a:ext uri="{FF2B5EF4-FFF2-40B4-BE49-F238E27FC236}">
                    <a16:creationId xmlns:a16="http://schemas.microsoft.com/office/drawing/2014/main" id="{6A1CE39C-3F52-A543-B4C4-43AB2274B1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600" y="2286000"/>
                <a:ext cx="381000" cy="152400"/>
              </a:xfrm>
              <a:prstGeom prst="rect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endParaRPr lang="zh-CN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70717" name="Rectangle 10">
                <a:extLst>
                  <a:ext uri="{FF2B5EF4-FFF2-40B4-BE49-F238E27FC236}">
                    <a16:creationId xmlns:a16="http://schemas.microsoft.com/office/drawing/2014/main" id="{BDDA7698-C7E0-5B41-8A2B-60169D20CC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600" y="2438400"/>
                <a:ext cx="381000" cy="152400"/>
              </a:xfrm>
              <a:prstGeom prst="rect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endParaRPr lang="zh-CN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70718" name="Rectangle 11">
                <a:extLst>
                  <a:ext uri="{FF2B5EF4-FFF2-40B4-BE49-F238E27FC236}">
                    <a16:creationId xmlns:a16="http://schemas.microsoft.com/office/drawing/2014/main" id="{CB6A25D6-1BF3-804C-B84F-E4BA73B6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600" y="2590800"/>
                <a:ext cx="381000" cy="152400"/>
              </a:xfrm>
              <a:prstGeom prst="rect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endParaRPr lang="zh-CN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91C6EF-80A0-CE4B-8539-CBEAB78B1E4D}"/>
                  </a:ext>
                </a:extLst>
              </p:cNvPr>
              <p:cNvSpPr txBox="1"/>
              <p:nvPr/>
            </p:nvSpPr>
            <p:spPr>
              <a:xfrm>
                <a:off x="4800600" y="1352789"/>
                <a:ext cx="762000" cy="36986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r">
                  <a:spcBef>
                    <a:spcPct val="20000"/>
                  </a:spcBef>
                  <a:defRPr/>
                </a:pPr>
                <a:r>
                  <a:rPr lang="en-US" altLang="zh-CN" sz="1800" b="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Nanum Myeongjo" panose="02020603020101020101" pitchFamily="18" charset="-127"/>
                    <a:cs typeface="Courier New" pitchFamily="49" charset="0"/>
                  </a:rPr>
                  <a:t>0x00</a:t>
                </a:r>
                <a:endParaRPr lang="en-US" altLang="zh-CN" b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Nanum Myeongjo" panose="02020603020101020101" pitchFamily="18" charset="-127"/>
                  <a:cs typeface="Courier New" pitchFamily="49" charset="0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12D27CB-4979-FD4B-936B-76D90C2EDA0E}"/>
                  </a:ext>
                </a:extLst>
              </p:cNvPr>
              <p:cNvSpPr txBox="1"/>
              <p:nvPr/>
            </p:nvSpPr>
            <p:spPr>
              <a:xfrm>
                <a:off x="4800600" y="1962360"/>
                <a:ext cx="762000" cy="36986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r">
                  <a:spcBef>
                    <a:spcPct val="20000"/>
                  </a:spcBef>
                  <a:defRPr/>
                </a:pPr>
                <a:r>
                  <a:rPr lang="en-US" altLang="zh-CN" sz="1800" b="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Nanum Myeongjo" panose="02020603020101020101" pitchFamily="18" charset="-127"/>
                    <a:cs typeface="Courier New" pitchFamily="49" charset="0"/>
                  </a:rPr>
                  <a:t>0x04</a:t>
                </a:r>
                <a:endParaRPr lang="en-US" altLang="zh-CN" b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Nanum Myeongjo" panose="02020603020101020101" pitchFamily="18" charset="-127"/>
                  <a:cs typeface="Courier New" pitchFamily="49" charset="0"/>
                </a:endParaRPr>
              </a:p>
            </p:txBody>
          </p:sp>
          <p:sp>
            <p:nvSpPr>
              <p:cNvPr id="70721" name="Rectangle 15">
                <a:extLst>
                  <a:ext uri="{FF2B5EF4-FFF2-40B4-BE49-F238E27FC236}">
                    <a16:creationId xmlns:a16="http://schemas.microsoft.com/office/drawing/2014/main" id="{E3FBA359-E508-7F4E-A838-CA6F24569F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600" y="2743200"/>
                <a:ext cx="381000" cy="152400"/>
              </a:xfrm>
              <a:prstGeom prst="rect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endParaRPr lang="zh-CN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70722" name="Rectangle 16">
                <a:extLst>
                  <a:ext uri="{FF2B5EF4-FFF2-40B4-BE49-F238E27FC236}">
                    <a16:creationId xmlns:a16="http://schemas.microsoft.com/office/drawing/2014/main" id="{115E0886-DB89-FD49-98E4-EAA0F4A16D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600" y="2895600"/>
                <a:ext cx="381000" cy="152400"/>
              </a:xfrm>
              <a:prstGeom prst="rect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endParaRPr lang="zh-CN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70723" name="Rectangle 17">
                <a:extLst>
                  <a:ext uri="{FF2B5EF4-FFF2-40B4-BE49-F238E27FC236}">
                    <a16:creationId xmlns:a16="http://schemas.microsoft.com/office/drawing/2014/main" id="{4B0B9723-624C-7548-807A-6251EBE6F3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600" y="3048000"/>
                <a:ext cx="381000" cy="152400"/>
              </a:xfrm>
              <a:prstGeom prst="rect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endParaRPr lang="zh-CN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70724" name="Rectangle 18">
                <a:extLst>
                  <a:ext uri="{FF2B5EF4-FFF2-40B4-BE49-F238E27FC236}">
                    <a16:creationId xmlns:a16="http://schemas.microsoft.com/office/drawing/2014/main" id="{873BBFC9-291B-F44C-91F3-05E5AC1BCF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600" y="3200400"/>
                <a:ext cx="381000" cy="152400"/>
              </a:xfrm>
              <a:prstGeom prst="rect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endParaRPr lang="zh-CN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D713179-B5E1-8949-BE8D-121E8D6BF665}"/>
                  </a:ext>
                </a:extLst>
              </p:cNvPr>
              <p:cNvSpPr txBox="1"/>
              <p:nvPr/>
            </p:nvSpPr>
            <p:spPr>
              <a:xfrm>
                <a:off x="4800600" y="2571931"/>
                <a:ext cx="762000" cy="36986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r">
                  <a:spcBef>
                    <a:spcPct val="20000"/>
                  </a:spcBef>
                  <a:defRPr/>
                </a:pPr>
                <a:r>
                  <a:rPr lang="en-US" altLang="zh-CN" sz="1800" b="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Nanum Myeongjo" panose="02020603020101020101" pitchFamily="18" charset="-127"/>
                    <a:cs typeface="Courier New" pitchFamily="49" charset="0"/>
                  </a:rPr>
                  <a:t>0x08</a:t>
                </a:r>
                <a:endParaRPr lang="en-US" altLang="zh-CN" b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Nanum Myeongjo" panose="02020603020101020101" pitchFamily="18" charset="-127"/>
                  <a:cs typeface="Courier New" pitchFamily="49" charset="0"/>
                </a:endParaRPr>
              </a:p>
            </p:txBody>
          </p:sp>
          <p:sp>
            <p:nvSpPr>
              <p:cNvPr id="70726" name="Rectangle 20">
                <a:extLst>
                  <a:ext uri="{FF2B5EF4-FFF2-40B4-BE49-F238E27FC236}">
                    <a16:creationId xmlns:a16="http://schemas.microsoft.com/office/drawing/2014/main" id="{80C5D51B-BA95-CB47-91B7-727E8B047F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600" y="3352800"/>
                <a:ext cx="381000" cy="152400"/>
              </a:xfrm>
              <a:prstGeom prst="rect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endParaRPr lang="zh-CN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70727" name="Rectangle 21">
                <a:extLst>
                  <a:ext uri="{FF2B5EF4-FFF2-40B4-BE49-F238E27FC236}">
                    <a16:creationId xmlns:a16="http://schemas.microsoft.com/office/drawing/2014/main" id="{6AD730C0-2A59-444E-B08D-AEC8A31410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600" y="3505200"/>
                <a:ext cx="381000" cy="152400"/>
              </a:xfrm>
              <a:prstGeom prst="rect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endParaRPr lang="zh-CN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70728" name="Rectangle 22">
                <a:extLst>
                  <a:ext uri="{FF2B5EF4-FFF2-40B4-BE49-F238E27FC236}">
                    <a16:creationId xmlns:a16="http://schemas.microsoft.com/office/drawing/2014/main" id="{C199E6BF-B533-904F-990E-7C36781AB5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600" y="3657600"/>
                <a:ext cx="381000" cy="152400"/>
              </a:xfrm>
              <a:prstGeom prst="rect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endParaRPr lang="zh-CN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70729" name="Rectangle 23">
                <a:extLst>
                  <a:ext uri="{FF2B5EF4-FFF2-40B4-BE49-F238E27FC236}">
                    <a16:creationId xmlns:a16="http://schemas.microsoft.com/office/drawing/2014/main" id="{82A62213-4D90-4E48-B1F7-A406B5FB22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600" y="3810000"/>
                <a:ext cx="381000" cy="152400"/>
              </a:xfrm>
              <a:prstGeom prst="rect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endParaRPr lang="zh-CN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6C8A5FB-7507-5E45-80AE-00299AF087FC}"/>
                  </a:ext>
                </a:extLst>
              </p:cNvPr>
              <p:cNvSpPr txBox="1"/>
              <p:nvPr/>
            </p:nvSpPr>
            <p:spPr>
              <a:xfrm>
                <a:off x="4800600" y="3170390"/>
                <a:ext cx="762000" cy="368282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r">
                  <a:spcBef>
                    <a:spcPct val="20000"/>
                  </a:spcBef>
                  <a:defRPr/>
                </a:pPr>
                <a:r>
                  <a:rPr lang="en-US" altLang="zh-CN" sz="1800" b="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Nanum Myeongjo" panose="02020603020101020101" pitchFamily="18" charset="-127"/>
                    <a:cs typeface="Courier New" pitchFamily="49" charset="0"/>
                  </a:rPr>
                  <a:t>0x0C</a:t>
                </a:r>
                <a:endParaRPr lang="en-US" altLang="zh-CN" b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Nanum Myeongjo" panose="02020603020101020101" pitchFamily="18" charset="-127"/>
                  <a:cs typeface="Courier New" pitchFamily="49" charset="0"/>
                </a:endParaRPr>
              </a:p>
            </p:txBody>
          </p:sp>
          <p:sp>
            <p:nvSpPr>
              <p:cNvPr id="70731" name="Rectangle 25">
                <a:extLst>
                  <a:ext uri="{FF2B5EF4-FFF2-40B4-BE49-F238E27FC236}">
                    <a16:creationId xmlns:a16="http://schemas.microsoft.com/office/drawing/2014/main" id="{B70FDE70-BF9A-6D43-8699-574AA90066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600" y="3962400"/>
                <a:ext cx="381000" cy="152400"/>
              </a:xfrm>
              <a:prstGeom prst="rect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endParaRPr lang="zh-CN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70732" name="Rectangle 26">
                <a:extLst>
                  <a:ext uri="{FF2B5EF4-FFF2-40B4-BE49-F238E27FC236}">
                    <a16:creationId xmlns:a16="http://schemas.microsoft.com/office/drawing/2014/main" id="{D4E0D8C1-0D5D-2D40-B585-85E2AB5C38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600" y="4114800"/>
                <a:ext cx="381000" cy="152400"/>
              </a:xfrm>
              <a:prstGeom prst="rect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endParaRPr lang="zh-CN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70733" name="Rectangle 27">
                <a:extLst>
                  <a:ext uri="{FF2B5EF4-FFF2-40B4-BE49-F238E27FC236}">
                    <a16:creationId xmlns:a16="http://schemas.microsoft.com/office/drawing/2014/main" id="{17AD248F-CE26-7046-9E2E-549E26B588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600" y="4267200"/>
                <a:ext cx="381000" cy="152400"/>
              </a:xfrm>
              <a:prstGeom prst="rect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endParaRPr lang="zh-CN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70734" name="Rectangle 28">
                <a:extLst>
                  <a:ext uri="{FF2B5EF4-FFF2-40B4-BE49-F238E27FC236}">
                    <a16:creationId xmlns:a16="http://schemas.microsoft.com/office/drawing/2014/main" id="{8476B405-53C3-044B-979F-8297691E2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600" y="4419600"/>
                <a:ext cx="381000" cy="152400"/>
              </a:xfrm>
              <a:prstGeom prst="rect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endParaRPr lang="zh-CN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AE55703-B113-5145-8EB8-3CD7628AC610}"/>
                  </a:ext>
                </a:extLst>
              </p:cNvPr>
              <p:cNvSpPr txBox="1"/>
              <p:nvPr/>
            </p:nvSpPr>
            <p:spPr>
              <a:xfrm>
                <a:off x="4800600" y="3779961"/>
                <a:ext cx="762000" cy="368282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r">
                  <a:spcBef>
                    <a:spcPct val="20000"/>
                  </a:spcBef>
                  <a:defRPr/>
                </a:pPr>
                <a:r>
                  <a:rPr lang="en-US" altLang="zh-CN" sz="1800" b="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Nanum Myeongjo" panose="02020603020101020101" pitchFamily="18" charset="-127"/>
                    <a:cs typeface="Courier New" pitchFamily="49" charset="0"/>
                  </a:rPr>
                  <a:t>0x10</a:t>
                </a:r>
                <a:endParaRPr lang="en-US" altLang="zh-CN" b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Nanum Myeongjo" panose="02020603020101020101" pitchFamily="18" charset="-127"/>
                  <a:cs typeface="Courier New" pitchFamily="49" charset="0"/>
                </a:endParaRPr>
              </a:p>
            </p:txBody>
          </p:sp>
          <p:sp>
            <p:nvSpPr>
              <p:cNvPr id="70736" name="Rectangle 30">
                <a:extLst>
                  <a:ext uri="{FF2B5EF4-FFF2-40B4-BE49-F238E27FC236}">
                    <a16:creationId xmlns:a16="http://schemas.microsoft.com/office/drawing/2014/main" id="{588B19A7-813B-2040-8F19-A6AAAD889E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600" y="4572000"/>
                <a:ext cx="381000" cy="152400"/>
              </a:xfrm>
              <a:prstGeom prst="rect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endParaRPr lang="zh-CN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70737" name="Rectangle 31">
                <a:extLst>
                  <a:ext uri="{FF2B5EF4-FFF2-40B4-BE49-F238E27FC236}">
                    <a16:creationId xmlns:a16="http://schemas.microsoft.com/office/drawing/2014/main" id="{73A8813E-18AF-4F44-AB8F-0C261C808A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600" y="4724400"/>
                <a:ext cx="381000" cy="152400"/>
              </a:xfrm>
              <a:prstGeom prst="rect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endParaRPr lang="zh-CN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70738" name="Rectangle 32">
                <a:extLst>
                  <a:ext uri="{FF2B5EF4-FFF2-40B4-BE49-F238E27FC236}">
                    <a16:creationId xmlns:a16="http://schemas.microsoft.com/office/drawing/2014/main" id="{19DF208A-E3DC-F446-BF0E-101BF31A42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600" y="4876800"/>
                <a:ext cx="381000" cy="152400"/>
              </a:xfrm>
              <a:prstGeom prst="rect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endParaRPr lang="zh-CN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70739" name="Rectangle 33">
                <a:extLst>
                  <a:ext uri="{FF2B5EF4-FFF2-40B4-BE49-F238E27FC236}">
                    <a16:creationId xmlns:a16="http://schemas.microsoft.com/office/drawing/2014/main" id="{620059E5-A40A-D247-9155-C85D92B252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600" y="5029200"/>
                <a:ext cx="381000" cy="152400"/>
              </a:xfrm>
              <a:prstGeom prst="rect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endParaRPr lang="zh-CN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4CB9371-3C7C-BD46-9F54-046869239521}"/>
                  </a:ext>
                </a:extLst>
              </p:cNvPr>
              <p:cNvSpPr txBox="1"/>
              <p:nvPr/>
            </p:nvSpPr>
            <p:spPr>
              <a:xfrm>
                <a:off x="4800600" y="4400644"/>
                <a:ext cx="762000" cy="36986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r">
                  <a:spcBef>
                    <a:spcPct val="20000"/>
                  </a:spcBef>
                  <a:defRPr/>
                </a:pPr>
                <a:r>
                  <a:rPr lang="en-US" altLang="zh-CN" sz="1800" b="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Nanum Myeongjo" panose="02020603020101020101" pitchFamily="18" charset="-127"/>
                    <a:cs typeface="Courier New" pitchFamily="49" charset="0"/>
                  </a:rPr>
                  <a:t>0x14</a:t>
                </a:r>
                <a:endParaRPr lang="en-US" altLang="zh-CN" b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Nanum Myeongjo" panose="02020603020101020101" pitchFamily="18" charset="-127"/>
                  <a:cs typeface="Courier New" pitchFamily="49" charset="0"/>
                </a:endParaRPr>
              </a:p>
            </p:txBody>
          </p:sp>
          <p:sp>
            <p:nvSpPr>
              <p:cNvPr id="70741" name="Rectangle 35">
                <a:extLst>
                  <a:ext uri="{FF2B5EF4-FFF2-40B4-BE49-F238E27FC236}">
                    <a16:creationId xmlns:a16="http://schemas.microsoft.com/office/drawing/2014/main" id="{20744E9B-7D3D-0745-BEDF-991FA7E653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600" y="5181600"/>
                <a:ext cx="381000" cy="152400"/>
              </a:xfrm>
              <a:prstGeom prst="rect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endParaRPr lang="zh-CN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70742" name="Rectangle 36">
                <a:extLst>
                  <a:ext uri="{FF2B5EF4-FFF2-40B4-BE49-F238E27FC236}">
                    <a16:creationId xmlns:a16="http://schemas.microsoft.com/office/drawing/2014/main" id="{AB5CACB7-A31E-AC4C-AE98-F74C4EC363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600" y="5334000"/>
                <a:ext cx="381000" cy="152400"/>
              </a:xfrm>
              <a:prstGeom prst="rect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endParaRPr lang="zh-CN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70743" name="Rectangle 37">
                <a:extLst>
                  <a:ext uri="{FF2B5EF4-FFF2-40B4-BE49-F238E27FC236}">
                    <a16:creationId xmlns:a16="http://schemas.microsoft.com/office/drawing/2014/main" id="{409688AA-C76F-A842-843C-49D163D198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600" y="5486400"/>
                <a:ext cx="381000" cy="152400"/>
              </a:xfrm>
              <a:prstGeom prst="rect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endParaRPr lang="zh-CN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70744" name="Rectangle 38">
                <a:extLst>
                  <a:ext uri="{FF2B5EF4-FFF2-40B4-BE49-F238E27FC236}">
                    <a16:creationId xmlns:a16="http://schemas.microsoft.com/office/drawing/2014/main" id="{43537FF7-50E7-9D4F-86AE-8E36CEE9FC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600" y="5638800"/>
                <a:ext cx="381000" cy="152400"/>
              </a:xfrm>
              <a:prstGeom prst="rect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endParaRPr lang="zh-CN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C9D49FC-C66C-C94E-B3E5-4AB0A4D54866}"/>
                  </a:ext>
                </a:extLst>
              </p:cNvPr>
              <p:cNvSpPr txBox="1"/>
              <p:nvPr/>
            </p:nvSpPr>
            <p:spPr>
              <a:xfrm>
                <a:off x="4800600" y="5029264"/>
                <a:ext cx="762000" cy="36986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r">
                  <a:spcBef>
                    <a:spcPct val="20000"/>
                  </a:spcBef>
                  <a:defRPr/>
                </a:pPr>
                <a:r>
                  <a:rPr lang="en-US" altLang="zh-CN" sz="1800" b="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Nanum Myeongjo" panose="02020603020101020101" pitchFamily="18" charset="-127"/>
                    <a:cs typeface="Courier New" pitchFamily="49" charset="0"/>
                  </a:rPr>
                  <a:t>0x18</a:t>
                </a:r>
                <a:endParaRPr lang="en-US" altLang="zh-CN" b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Nanum Myeongjo" panose="02020603020101020101" pitchFamily="18" charset="-127"/>
                  <a:cs typeface="Courier New" pitchFamily="49" charset="0"/>
                </a:endParaRPr>
              </a:p>
            </p:txBody>
          </p:sp>
          <p:sp>
            <p:nvSpPr>
              <p:cNvPr id="70746" name="Rectangle 40">
                <a:extLst>
                  <a:ext uri="{FF2B5EF4-FFF2-40B4-BE49-F238E27FC236}">
                    <a16:creationId xmlns:a16="http://schemas.microsoft.com/office/drawing/2014/main" id="{99B17A1C-B8BE-3E47-A2D5-79AC46E16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600" y="5791200"/>
                <a:ext cx="381000" cy="152400"/>
              </a:xfrm>
              <a:prstGeom prst="rect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endParaRPr lang="zh-CN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70747" name="Rectangle 41">
                <a:extLst>
                  <a:ext uri="{FF2B5EF4-FFF2-40B4-BE49-F238E27FC236}">
                    <a16:creationId xmlns:a16="http://schemas.microsoft.com/office/drawing/2014/main" id="{DAC27D5A-A9B8-874B-B6B3-48DC21BA4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600" y="5943600"/>
                <a:ext cx="381000" cy="152400"/>
              </a:xfrm>
              <a:prstGeom prst="rect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endParaRPr lang="zh-CN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70748" name="Rectangle 42">
                <a:extLst>
                  <a:ext uri="{FF2B5EF4-FFF2-40B4-BE49-F238E27FC236}">
                    <a16:creationId xmlns:a16="http://schemas.microsoft.com/office/drawing/2014/main" id="{629A0DEB-CCA8-7C4E-9843-27BDA06B97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600" y="6096000"/>
                <a:ext cx="381000" cy="152400"/>
              </a:xfrm>
              <a:prstGeom prst="rect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endParaRPr lang="zh-CN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70749" name="Rectangle 43">
                <a:extLst>
                  <a:ext uri="{FF2B5EF4-FFF2-40B4-BE49-F238E27FC236}">
                    <a16:creationId xmlns:a16="http://schemas.microsoft.com/office/drawing/2014/main" id="{F313E8F0-E2A4-7343-819E-8F6D1A55D6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600" y="6248400"/>
                <a:ext cx="381000" cy="152400"/>
              </a:xfrm>
              <a:prstGeom prst="rect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endParaRPr lang="zh-CN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65E5E97-FD84-FA43-96C0-79E47D68629D}"/>
                  </a:ext>
                </a:extLst>
              </p:cNvPr>
              <p:cNvSpPr txBox="1"/>
              <p:nvPr/>
            </p:nvSpPr>
            <p:spPr>
              <a:xfrm>
                <a:off x="4800600" y="5619786"/>
                <a:ext cx="762000" cy="36986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r">
                  <a:spcBef>
                    <a:spcPct val="20000"/>
                  </a:spcBef>
                  <a:defRPr/>
                </a:pPr>
                <a:r>
                  <a:rPr lang="en-US" altLang="zh-CN" sz="1800" b="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Nanum Myeongjo" panose="02020603020101020101" pitchFamily="18" charset="-127"/>
                    <a:cs typeface="Courier New" pitchFamily="49" charset="0"/>
                  </a:rPr>
                  <a:t>0x1C</a:t>
                </a:r>
                <a:endParaRPr lang="en-US" altLang="zh-CN" b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Nanum Myeongjo" panose="02020603020101020101" pitchFamily="18" charset="-127"/>
                  <a:cs typeface="Courier New" pitchFamily="49" charset="0"/>
                </a:endParaRPr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F082B9D-1279-474C-8D66-A7E7B48903FB}"/>
                </a:ext>
              </a:extLst>
            </p:cNvPr>
            <p:cNvSpPr txBox="1"/>
            <p:nvPr/>
          </p:nvSpPr>
          <p:spPr>
            <a:xfrm>
              <a:off x="5791200" y="-95248"/>
              <a:ext cx="1752600" cy="3683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20000"/>
                </a:spcBef>
                <a:defRPr/>
              </a:pPr>
              <a:r>
                <a:rPr lang="en-US" altLang="zh-CN" sz="1800" b="0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Nanum Myeongjo" panose="02020603020101020101" pitchFamily="18" charset="-127"/>
                  <a:cs typeface="Courier New" pitchFamily="49" charset="0"/>
                </a:rPr>
                <a:t> x[0].s</a:t>
              </a:r>
              <a:endParaRPr lang="en-US" altLang="zh-CN" b="0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  <a:cs typeface="Courier New" pitchFamily="49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81CE6F7-2C8D-2B48-BBAF-9E0AA60DE5A5}"/>
                </a:ext>
              </a:extLst>
            </p:cNvPr>
            <p:cNvSpPr txBox="1"/>
            <p:nvPr/>
          </p:nvSpPr>
          <p:spPr>
            <a:xfrm>
              <a:off x="5791200" y="212727"/>
              <a:ext cx="1371600" cy="3683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20000"/>
                </a:spcBef>
                <a:defRPr/>
              </a:pPr>
              <a:r>
                <a:rPr lang="en-US" altLang="zh-CN" sz="1800" b="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Nanum Myeongjo" panose="02020603020101020101" pitchFamily="18" charset="-127"/>
                  <a:cs typeface="Courier New" pitchFamily="49" charset="0"/>
                </a:rPr>
                <a:t> x[0].c0</a:t>
              </a:r>
              <a:endParaRPr lang="en-US" altLang="zh-CN" b="0" dirty="0">
                <a:solidFill>
                  <a:srgbClr val="FFC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  <a:cs typeface="Courier New" pitchFamily="49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38A1EE2-2313-6A48-BB3C-5816E28C1C36}"/>
                </a:ext>
              </a:extLst>
            </p:cNvPr>
            <p:cNvSpPr txBox="1"/>
            <p:nvPr/>
          </p:nvSpPr>
          <p:spPr>
            <a:xfrm>
              <a:off x="5791200" y="514352"/>
              <a:ext cx="1371600" cy="3683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20000"/>
                </a:spcBef>
                <a:defRPr/>
              </a:pPr>
              <a:r>
                <a:rPr lang="en-US" altLang="zh-CN" sz="1800" b="0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Nanum Myeongjo" panose="02020603020101020101" pitchFamily="18" charset="-127"/>
                  <a:cs typeface="Courier New" pitchFamily="49" charset="0"/>
                </a:rPr>
                <a:t> x[0].</a:t>
              </a:r>
              <a:r>
                <a:rPr lang="en-US" altLang="zh-CN" sz="1800" b="0" dirty="0" err="1">
                  <a:solidFill>
                    <a:srgbClr val="00B05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Nanum Myeongjo" panose="02020603020101020101" pitchFamily="18" charset="-127"/>
                  <a:cs typeface="Courier New" pitchFamily="49" charset="0"/>
                </a:rPr>
                <a:t>i</a:t>
              </a:r>
              <a:endParaRPr lang="en-US" altLang="zh-CN" b="0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  <a:cs typeface="Courier New" pitchFamily="49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ED83CE9-BCA0-8B48-BB32-A3E7049D854D}"/>
                </a:ext>
              </a:extLst>
            </p:cNvPr>
            <p:cNvSpPr txBox="1"/>
            <p:nvPr/>
          </p:nvSpPr>
          <p:spPr>
            <a:xfrm>
              <a:off x="5791200" y="1127127"/>
              <a:ext cx="1371600" cy="3683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20000"/>
                </a:spcBef>
                <a:defRPr/>
              </a:pPr>
              <a:r>
                <a:rPr lang="en-US" altLang="zh-CN" sz="1800" b="0" dirty="0">
                  <a:solidFill>
                    <a:srgbClr val="FF979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Nanum Myeongjo" panose="02020603020101020101" pitchFamily="18" charset="-127"/>
                  <a:cs typeface="Courier New" pitchFamily="49" charset="0"/>
                </a:rPr>
                <a:t> x[0].l</a:t>
              </a:r>
              <a:endParaRPr lang="en-US" altLang="zh-CN" b="0" dirty="0">
                <a:solidFill>
                  <a:srgbClr val="FF979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  <a:cs typeface="Courier New" pitchFamily="49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16E41ED-63A7-0049-BBC6-4CF064F19372}"/>
                </a:ext>
              </a:extLst>
            </p:cNvPr>
            <p:cNvSpPr txBox="1"/>
            <p:nvPr/>
          </p:nvSpPr>
          <p:spPr>
            <a:xfrm>
              <a:off x="5791200" y="2354264"/>
              <a:ext cx="1371600" cy="369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20000"/>
                </a:spcBef>
                <a:defRPr/>
              </a:pPr>
              <a:r>
                <a:rPr lang="en-US" altLang="zh-CN" sz="1800" b="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Nanum Myeongjo" panose="02020603020101020101" pitchFamily="18" charset="-127"/>
                  <a:cs typeface="Courier New" pitchFamily="49" charset="0"/>
                </a:rPr>
                <a:t> x[0].c1</a:t>
              </a:r>
              <a:endParaRPr lang="en-US" altLang="zh-CN" b="0" dirty="0">
                <a:solidFill>
                  <a:srgbClr val="FFC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  <a:cs typeface="Courier New" pitchFamily="49" charset="0"/>
              </a:endParaRPr>
            </a:p>
          </p:txBody>
        </p:sp>
        <p:sp>
          <p:nvSpPr>
            <p:cNvPr id="70681" name="Rectangle 57">
              <a:extLst>
                <a:ext uri="{FF2B5EF4-FFF2-40B4-BE49-F238E27FC236}">
                  <a16:creationId xmlns:a16="http://schemas.microsoft.com/office/drawing/2014/main" id="{777F7457-FB08-C345-BFBE-BAF3B7C956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95289"/>
              <a:ext cx="381000" cy="152400"/>
            </a:xfrm>
            <a:prstGeom prst="rect">
              <a:avLst/>
            </a:prstGeom>
            <a:solidFill>
              <a:srgbClr val="FFC000"/>
            </a:solidFill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grpSp>
          <p:nvGrpSpPr>
            <p:cNvPr id="70682" name="Group 59">
              <a:extLst>
                <a:ext uri="{FF2B5EF4-FFF2-40B4-BE49-F238E27FC236}">
                  <a16:creationId xmlns:a16="http://schemas.microsoft.com/office/drawing/2014/main" id="{068E2DA0-D835-4E42-B7A9-1503315252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10200" y="90489"/>
              <a:ext cx="381000" cy="304800"/>
              <a:chOff x="5562600" y="1524000"/>
              <a:chExt cx="381000" cy="304800"/>
            </a:xfrm>
          </p:grpSpPr>
          <p:sp>
            <p:nvSpPr>
              <p:cNvPr id="70709" name="Rectangle 55">
                <a:extLst>
                  <a:ext uri="{FF2B5EF4-FFF2-40B4-BE49-F238E27FC236}">
                    <a16:creationId xmlns:a16="http://schemas.microsoft.com/office/drawing/2014/main" id="{69E9A393-2EA2-F041-AACD-97B96E7C1C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600" y="1524000"/>
                <a:ext cx="381000" cy="152400"/>
              </a:xfrm>
              <a:prstGeom prst="rect">
                <a:avLst/>
              </a:prstGeom>
              <a:solidFill>
                <a:srgbClr val="9900CC"/>
              </a:solidFill>
              <a:ln w="2857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endParaRPr lang="zh-CN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70710" name="Rectangle 58">
                <a:extLst>
                  <a:ext uri="{FF2B5EF4-FFF2-40B4-BE49-F238E27FC236}">
                    <a16:creationId xmlns:a16="http://schemas.microsoft.com/office/drawing/2014/main" id="{FC6BD724-FA55-E540-B7EB-F9D951CA6B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600" y="1676400"/>
                <a:ext cx="381000" cy="152400"/>
              </a:xfrm>
              <a:prstGeom prst="rect">
                <a:avLst/>
              </a:prstGeom>
              <a:solidFill>
                <a:srgbClr val="9900CC"/>
              </a:solidFill>
              <a:ln w="2857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endParaRPr lang="zh-CN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</a:endParaRPr>
              </a:p>
            </p:txBody>
          </p:sp>
        </p:grpSp>
        <p:grpSp>
          <p:nvGrpSpPr>
            <p:cNvPr id="70683" name="Group 64">
              <a:extLst>
                <a:ext uri="{FF2B5EF4-FFF2-40B4-BE49-F238E27FC236}">
                  <a16:creationId xmlns:a16="http://schemas.microsoft.com/office/drawing/2014/main" id="{3FA38F46-2C4A-6C4E-B12F-F2829A56DB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10200" y="700089"/>
              <a:ext cx="381000" cy="609600"/>
              <a:chOff x="5562600" y="2133600"/>
              <a:chExt cx="381000" cy="609600"/>
            </a:xfrm>
          </p:grpSpPr>
          <p:sp>
            <p:nvSpPr>
              <p:cNvPr id="70705" name="Rectangle 60">
                <a:extLst>
                  <a:ext uri="{FF2B5EF4-FFF2-40B4-BE49-F238E27FC236}">
                    <a16:creationId xmlns:a16="http://schemas.microsoft.com/office/drawing/2014/main" id="{6DEECA20-9F06-EB4E-B1F4-FAF7C1E2BD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600" y="2133600"/>
                <a:ext cx="381000" cy="152400"/>
              </a:xfrm>
              <a:prstGeom prst="rect">
                <a:avLst/>
              </a:prstGeom>
              <a:solidFill>
                <a:srgbClr val="00B050"/>
              </a:solidFill>
              <a:ln w="2857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endParaRPr lang="zh-CN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70706" name="Rectangle 61">
                <a:extLst>
                  <a:ext uri="{FF2B5EF4-FFF2-40B4-BE49-F238E27FC236}">
                    <a16:creationId xmlns:a16="http://schemas.microsoft.com/office/drawing/2014/main" id="{B5F98827-FCBE-CC4E-8D5B-E4411B98B0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600" y="2286000"/>
                <a:ext cx="381000" cy="152400"/>
              </a:xfrm>
              <a:prstGeom prst="rect">
                <a:avLst/>
              </a:prstGeom>
              <a:solidFill>
                <a:srgbClr val="00B050"/>
              </a:solidFill>
              <a:ln w="2857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endParaRPr lang="zh-CN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70707" name="Rectangle 62">
                <a:extLst>
                  <a:ext uri="{FF2B5EF4-FFF2-40B4-BE49-F238E27FC236}">
                    <a16:creationId xmlns:a16="http://schemas.microsoft.com/office/drawing/2014/main" id="{CE39BFD8-5837-8842-8618-D48E9DA085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600" y="2438400"/>
                <a:ext cx="381000" cy="152400"/>
              </a:xfrm>
              <a:prstGeom prst="rect">
                <a:avLst/>
              </a:prstGeom>
              <a:solidFill>
                <a:srgbClr val="00B050"/>
              </a:solidFill>
              <a:ln w="2857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endParaRPr lang="zh-CN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70708" name="Rectangle 63">
                <a:extLst>
                  <a:ext uri="{FF2B5EF4-FFF2-40B4-BE49-F238E27FC236}">
                    <a16:creationId xmlns:a16="http://schemas.microsoft.com/office/drawing/2014/main" id="{78EF31A6-8DA7-7944-8464-E9CFD6AD7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600" y="2590800"/>
                <a:ext cx="381000" cy="152400"/>
              </a:xfrm>
              <a:prstGeom prst="rect">
                <a:avLst/>
              </a:prstGeom>
              <a:solidFill>
                <a:srgbClr val="00B050"/>
              </a:solidFill>
              <a:ln w="2857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endParaRPr lang="zh-CN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</a:endParaRPr>
              </a:p>
            </p:txBody>
          </p:sp>
        </p:grpSp>
        <p:grpSp>
          <p:nvGrpSpPr>
            <p:cNvPr id="5" name="Group 65">
              <a:extLst>
                <a:ext uri="{FF2B5EF4-FFF2-40B4-BE49-F238E27FC236}">
                  <a16:creationId xmlns:a16="http://schemas.microsoft.com/office/drawing/2014/main" id="{52BE55D5-1574-8A4F-ABE1-61F5101324FC}"/>
                </a:ext>
              </a:extLst>
            </p:cNvPr>
            <p:cNvGrpSpPr/>
            <p:nvPr/>
          </p:nvGrpSpPr>
          <p:grpSpPr>
            <a:xfrm>
              <a:off x="5410200" y="1309689"/>
              <a:ext cx="381000" cy="609600"/>
              <a:chOff x="5562600" y="2133600"/>
              <a:chExt cx="381000" cy="609600"/>
            </a:xfrm>
            <a:solidFill>
              <a:srgbClr val="FF9797"/>
            </a:solidFill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3D3FB47F-C643-9444-AD23-69C6C40CCD5B}"/>
                  </a:ext>
                </a:extLst>
              </p:cNvPr>
              <p:cNvSpPr/>
              <p:nvPr/>
            </p:nvSpPr>
            <p:spPr bwMode="auto">
              <a:xfrm>
                <a:off x="5562600" y="2133600"/>
                <a:ext cx="381000" cy="152400"/>
              </a:xfrm>
              <a:prstGeom prst="rect">
                <a:avLst/>
              </a:prstGeom>
              <a:grp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pPr marL="342900" indent="-342900">
                  <a:spcBef>
                    <a:spcPct val="20000"/>
                  </a:spcBef>
                  <a:defRPr/>
                </a:pPr>
                <a:endParaRPr 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72F6A5EF-7EED-0743-9F08-10374D90F3CF}"/>
                  </a:ext>
                </a:extLst>
              </p:cNvPr>
              <p:cNvSpPr/>
              <p:nvPr/>
            </p:nvSpPr>
            <p:spPr bwMode="auto">
              <a:xfrm>
                <a:off x="5562600" y="2286000"/>
                <a:ext cx="381000" cy="152400"/>
              </a:xfrm>
              <a:prstGeom prst="rect">
                <a:avLst/>
              </a:prstGeom>
              <a:grp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pPr marL="342900" indent="-342900">
                  <a:spcBef>
                    <a:spcPct val="20000"/>
                  </a:spcBef>
                  <a:defRPr/>
                </a:pPr>
                <a:endParaRPr 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11324702-DF02-2241-9CCC-880E946A665B}"/>
                  </a:ext>
                </a:extLst>
              </p:cNvPr>
              <p:cNvSpPr/>
              <p:nvPr/>
            </p:nvSpPr>
            <p:spPr bwMode="auto">
              <a:xfrm>
                <a:off x="5562600" y="2438400"/>
                <a:ext cx="381000" cy="152400"/>
              </a:xfrm>
              <a:prstGeom prst="rect">
                <a:avLst/>
              </a:prstGeom>
              <a:grp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pPr marL="342900" indent="-342900">
                  <a:spcBef>
                    <a:spcPct val="20000"/>
                  </a:spcBef>
                  <a:defRPr/>
                </a:pPr>
                <a:endParaRPr 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82F65C7-7179-F045-9730-AFE19DF3AE5B}"/>
                  </a:ext>
                </a:extLst>
              </p:cNvPr>
              <p:cNvSpPr/>
              <p:nvPr/>
            </p:nvSpPr>
            <p:spPr bwMode="auto">
              <a:xfrm>
                <a:off x="5562600" y="2590800"/>
                <a:ext cx="381000" cy="152400"/>
              </a:xfrm>
              <a:prstGeom prst="rect">
                <a:avLst/>
              </a:prstGeom>
              <a:grp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pPr marL="342900" indent="-342900">
                  <a:spcBef>
                    <a:spcPct val="20000"/>
                  </a:spcBef>
                  <a:defRPr/>
                </a:pPr>
                <a:endParaRPr lang="en-US" b="0" dirty="0">
                  <a:latin typeface="Nanum Myeongjo" panose="02020603020101020101" pitchFamily="18" charset="-127"/>
                </a:endParaRPr>
              </a:p>
            </p:txBody>
          </p:sp>
        </p:grpSp>
        <p:sp>
          <p:nvSpPr>
            <p:cNvPr id="70685" name="Rectangle 87">
              <a:extLst>
                <a:ext uri="{FF2B5EF4-FFF2-40B4-BE49-F238E27FC236}">
                  <a16:creationId xmlns:a16="http://schemas.microsoft.com/office/drawing/2014/main" id="{45AB4C91-FD74-2943-B66C-57B7FA32D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0" y="90489"/>
              <a:ext cx="533400" cy="6081697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0F514CD-DE71-5D4B-AEE2-6F2547512FEF}"/>
                </a:ext>
              </a:extLst>
            </p:cNvPr>
            <p:cNvSpPr txBox="1"/>
            <p:nvPr/>
          </p:nvSpPr>
          <p:spPr>
            <a:xfrm>
              <a:off x="5791200" y="2514601"/>
              <a:ext cx="1600200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20000"/>
                </a:spcBef>
                <a:defRPr/>
              </a:pPr>
              <a:r>
                <a:rPr lang="en-US" altLang="zh-CN" sz="1800" b="0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Nanum Myeongjo" panose="02020603020101020101" pitchFamily="18" charset="-127"/>
                  <a:cs typeface="Courier New" pitchFamily="49" charset="0"/>
                </a:rPr>
                <a:t> x[0].a[0]</a:t>
              </a:r>
              <a:endParaRPr lang="en-US" altLang="zh-CN" b="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  <a:cs typeface="Courier New" pitchFamily="49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66644E9-FBA0-3F49-B1FD-D5858CE30462}"/>
                </a:ext>
              </a:extLst>
            </p:cNvPr>
            <p:cNvSpPr txBox="1"/>
            <p:nvPr/>
          </p:nvSpPr>
          <p:spPr>
            <a:xfrm>
              <a:off x="5791200" y="2698751"/>
              <a:ext cx="1828800" cy="3683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20000"/>
                </a:spcBef>
                <a:defRPr/>
              </a:pPr>
              <a:r>
                <a:rPr lang="en-US" altLang="zh-CN" sz="1800" b="0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Nanum Myeongjo" panose="02020603020101020101" pitchFamily="18" charset="-127"/>
                  <a:cs typeface="Courier New" pitchFamily="49" charset="0"/>
                </a:rPr>
                <a:t> x[0].a[1]</a:t>
              </a:r>
              <a:endParaRPr lang="en-US" altLang="zh-CN" b="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  <a:cs typeface="Courier New" pitchFamily="49" charset="0"/>
              </a:endParaRPr>
            </a:p>
          </p:txBody>
        </p:sp>
        <p:sp>
          <p:nvSpPr>
            <p:cNvPr id="70688" name="Rectangle 70">
              <a:extLst>
                <a:ext uri="{FF2B5EF4-FFF2-40B4-BE49-F238E27FC236}">
                  <a16:creationId xmlns:a16="http://schemas.microsoft.com/office/drawing/2014/main" id="{36F11020-E59D-A64E-89DB-848066670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530475"/>
              <a:ext cx="381000" cy="152400"/>
            </a:xfrm>
            <a:prstGeom prst="rect">
              <a:avLst/>
            </a:prstGeom>
            <a:solidFill>
              <a:srgbClr val="FFC000"/>
            </a:solidFill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70689" name="Rectangle 71">
              <a:extLst>
                <a:ext uri="{FF2B5EF4-FFF2-40B4-BE49-F238E27FC236}">
                  <a16:creationId xmlns:a16="http://schemas.microsoft.com/office/drawing/2014/main" id="{BB9FD5C7-4ECC-1247-ADEF-476E9E1707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682875"/>
              <a:ext cx="381000" cy="152400"/>
            </a:xfrm>
            <a:prstGeom prst="rect">
              <a:avLst/>
            </a:prstGeom>
            <a:solidFill>
              <a:srgbClr val="0070C0"/>
            </a:solidFill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70690" name="Rectangle 72">
              <a:extLst>
                <a:ext uri="{FF2B5EF4-FFF2-40B4-BE49-F238E27FC236}">
                  <a16:creationId xmlns:a16="http://schemas.microsoft.com/office/drawing/2014/main" id="{5F804E89-E2F8-F444-8F43-F313662F3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835275"/>
              <a:ext cx="381000" cy="152400"/>
            </a:xfrm>
            <a:prstGeom prst="rect">
              <a:avLst/>
            </a:prstGeom>
            <a:solidFill>
              <a:srgbClr val="0070C0"/>
            </a:solidFill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13A41A8-7DC9-134D-B0FB-FF655AC31C18}"/>
                </a:ext>
              </a:extLst>
            </p:cNvPr>
            <p:cNvSpPr txBox="1"/>
            <p:nvPr/>
          </p:nvSpPr>
          <p:spPr>
            <a:xfrm>
              <a:off x="5791200" y="3567114"/>
              <a:ext cx="1371600" cy="3683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20000"/>
                </a:spcBef>
                <a:defRPr/>
              </a:pPr>
              <a:r>
                <a:rPr lang="en-US" altLang="zh-CN" sz="1800" b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Nanum Myeongjo" panose="02020603020101020101" pitchFamily="18" charset="-127"/>
                  <a:cs typeface="Courier New" pitchFamily="49" charset="0"/>
                </a:rPr>
                <a:t> x[0].d</a:t>
              </a:r>
              <a:endParaRPr lang="en-US" altLang="zh-CN" b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  <a:cs typeface="Courier New" pitchFamily="49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081AD6C-F32C-7D44-BA5F-A78C12C6FD3B}"/>
                </a:ext>
              </a:extLst>
            </p:cNvPr>
            <p:cNvSpPr txBox="1"/>
            <p:nvPr/>
          </p:nvSpPr>
          <p:spPr>
            <a:xfrm>
              <a:off x="5791200" y="4803776"/>
              <a:ext cx="1371600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20000"/>
                </a:spcBef>
                <a:defRPr/>
              </a:pPr>
              <a:r>
                <a:rPr lang="en-US" altLang="zh-CN" sz="1800" b="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Nanum Myeongjo" panose="02020603020101020101" pitchFamily="18" charset="-127"/>
                  <a:cs typeface="Courier New" pitchFamily="49" charset="0"/>
                </a:rPr>
                <a:t> x[0].c2</a:t>
              </a:r>
              <a:endParaRPr lang="en-US" altLang="zh-CN" b="0" dirty="0">
                <a:solidFill>
                  <a:srgbClr val="FFC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  <a:cs typeface="Courier New" pitchFamily="49" charset="0"/>
              </a:endParaRPr>
            </a:p>
          </p:txBody>
        </p:sp>
        <p:grpSp>
          <p:nvGrpSpPr>
            <p:cNvPr id="6" name="Group 81">
              <a:extLst>
                <a:ext uri="{FF2B5EF4-FFF2-40B4-BE49-F238E27FC236}">
                  <a16:creationId xmlns:a16="http://schemas.microsoft.com/office/drawing/2014/main" id="{7678DD5F-D606-5342-A824-3AFB46CD3F6D}"/>
                </a:ext>
              </a:extLst>
            </p:cNvPr>
            <p:cNvGrpSpPr/>
            <p:nvPr/>
          </p:nvGrpSpPr>
          <p:grpSpPr>
            <a:xfrm>
              <a:off x="5410200" y="3752848"/>
              <a:ext cx="381000" cy="1219200"/>
              <a:chOff x="5562600" y="3962400"/>
              <a:chExt cx="381000" cy="1219200"/>
            </a:xfrm>
            <a:solidFill>
              <a:srgbClr val="FF0000"/>
            </a:solidFill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9A2B792A-499D-9342-9697-429A7C31111E}"/>
                  </a:ext>
                </a:extLst>
              </p:cNvPr>
              <p:cNvSpPr/>
              <p:nvPr/>
            </p:nvSpPr>
            <p:spPr bwMode="auto">
              <a:xfrm>
                <a:off x="5562600" y="3962400"/>
                <a:ext cx="381000" cy="152400"/>
              </a:xfrm>
              <a:prstGeom prst="rect">
                <a:avLst/>
              </a:prstGeom>
              <a:grp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pPr marL="342900" indent="-342900">
                  <a:spcBef>
                    <a:spcPct val="20000"/>
                  </a:spcBef>
                  <a:defRPr/>
                </a:pPr>
                <a:endParaRPr 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7B084B9A-8AC6-3A4F-9600-96746F5E6B39}"/>
                  </a:ext>
                </a:extLst>
              </p:cNvPr>
              <p:cNvSpPr/>
              <p:nvPr/>
            </p:nvSpPr>
            <p:spPr bwMode="auto">
              <a:xfrm>
                <a:off x="5562600" y="4114800"/>
                <a:ext cx="381000" cy="152400"/>
              </a:xfrm>
              <a:prstGeom prst="rect">
                <a:avLst/>
              </a:prstGeom>
              <a:grp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pPr marL="342900" indent="-342900">
                  <a:spcBef>
                    <a:spcPct val="20000"/>
                  </a:spcBef>
                  <a:defRPr/>
                </a:pPr>
                <a:endParaRPr 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4EE7D9BC-D630-274C-863E-5C9A564A2366}"/>
                  </a:ext>
                </a:extLst>
              </p:cNvPr>
              <p:cNvSpPr/>
              <p:nvPr/>
            </p:nvSpPr>
            <p:spPr bwMode="auto">
              <a:xfrm>
                <a:off x="5562600" y="4267200"/>
                <a:ext cx="381000" cy="152400"/>
              </a:xfrm>
              <a:prstGeom prst="rect">
                <a:avLst/>
              </a:prstGeom>
              <a:grp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pPr marL="342900" indent="-342900">
                  <a:spcBef>
                    <a:spcPct val="20000"/>
                  </a:spcBef>
                  <a:defRPr/>
                </a:pPr>
                <a:endParaRPr 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2F261721-C959-1642-9F98-71CA76B3A62D}"/>
                  </a:ext>
                </a:extLst>
              </p:cNvPr>
              <p:cNvSpPr/>
              <p:nvPr/>
            </p:nvSpPr>
            <p:spPr bwMode="auto">
              <a:xfrm>
                <a:off x="5562600" y="4419600"/>
                <a:ext cx="381000" cy="152400"/>
              </a:xfrm>
              <a:prstGeom prst="rect">
                <a:avLst/>
              </a:prstGeom>
              <a:grp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pPr marL="342900" indent="-342900">
                  <a:spcBef>
                    <a:spcPct val="20000"/>
                  </a:spcBef>
                  <a:defRPr/>
                </a:pPr>
                <a:endParaRPr 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8D77FFA9-43BC-2242-8FE6-EE1FE4C44B9E}"/>
                  </a:ext>
                </a:extLst>
              </p:cNvPr>
              <p:cNvSpPr/>
              <p:nvPr/>
            </p:nvSpPr>
            <p:spPr bwMode="auto">
              <a:xfrm>
                <a:off x="5562600" y="4572000"/>
                <a:ext cx="381000" cy="152400"/>
              </a:xfrm>
              <a:prstGeom prst="rect">
                <a:avLst/>
              </a:prstGeom>
              <a:grp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pPr marL="342900" indent="-342900">
                  <a:spcBef>
                    <a:spcPct val="20000"/>
                  </a:spcBef>
                  <a:defRPr/>
                </a:pPr>
                <a:endParaRPr 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DDFC0CC0-632B-F94E-AA97-6E7ECEF2F793}"/>
                  </a:ext>
                </a:extLst>
              </p:cNvPr>
              <p:cNvSpPr/>
              <p:nvPr/>
            </p:nvSpPr>
            <p:spPr bwMode="auto">
              <a:xfrm>
                <a:off x="5562600" y="4724400"/>
                <a:ext cx="381000" cy="152400"/>
              </a:xfrm>
              <a:prstGeom prst="rect">
                <a:avLst/>
              </a:prstGeom>
              <a:grp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pPr marL="342900" indent="-342900">
                  <a:spcBef>
                    <a:spcPct val="20000"/>
                  </a:spcBef>
                  <a:defRPr/>
                </a:pPr>
                <a:endParaRPr 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9349A705-B793-9849-9BA2-DC32CE7DE8F3}"/>
                  </a:ext>
                </a:extLst>
              </p:cNvPr>
              <p:cNvSpPr/>
              <p:nvPr/>
            </p:nvSpPr>
            <p:spPr bwMode="auto">
              <a:xfrm>
                <a:off x="5562600" y="4876800"/>
                <a:ext cx="381000" cy="152400"/>
              </a:xfrm>
              <a:prstGeom prst="rect">
                <a:avLst/>
              </a:prstGeom>
              <a:grp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pPr marL="342900" indent="-342900">
                  <a:spcBef>
                    <a:spcPct val="20000"/>
                  </a:spcBef>
                  <a:defRPr/>
                </a:pPr>
                <a:endParaRPr 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0A6B29D7-B7A3-6E4F-B105-958D3F3CB2B1}"/>
                  </a:ext>
                </a:extLst>
              </p:cNvPr>
              <p:cNvSpPr/>
              <p:nvPr/>
            </p:nvSpPr>
            <p:spPr bwMode="auto">
              <a:xfrm>
                <a:off x="5562600" y="5029200"/>
                <a:ext cx="381000" cy="152400"/>
              </a:xfrm>
              <a:prstGeom prst="rect">
                <a:avLst/>
              </a:prstGeom>
              <a:grp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pPr marL="342900" indent="-342900">
                  <a:spcBef>
                    <a:spcPct val="20000"/>
                  </a:spcBef>
                  <a:defRPr/>
                </a:pPr>
                <a:endParaRPr lang="en-US" b="0" dirty="0">
                  <a:latin typeface="Nanum Myeongjo" panose="02020603020101020101" pitchFamily="18" charset="-127"/>
                </a:endParaRPr>
              </a:p>
            </p:txBody>
          </p:sp>
        </p:grpSp>
        <p:sp>
          <p:nvSpPr>
            <p:cNvPr id="70694" name="Rectangle 82">
              <a:extLst>
                <a:ext uri="{FF2B5EF4-FFF2-40B4-BE49-F238E27FC236}">
                  <a16:creationId xmlns:a16="http://schemas.microsoft.com/office/drawing/2014/main" id="{0E0D0932-ADBD-EB4D-A283-E092ADCD5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972048"/>
              <a:ext cx="381000" cy="152400"/>
            </a:xfrm>
            <a:prstGeom prst="rect">
              <a:avLst/>
            </a:prstGeom>
            <a:solidFill>
              <a:srgbClr val="FFC000"/>
            </a:solidFill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8C45534-E786-504A-BE92-B149FCE41A34}"/>
                </a:ext>
              </a:extLst>
            </p:cNvPr>
            <p:cNvSpPr txBox="1"/>
            <p:nvPr/>
          </p:nvSpPr>
          <p:spPr>
            <a:xfrm>
              <a:off x="5791200" y="6000750"/>
              <a:ext cx="1371600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20000"/>
                </a:spcBef>
                <a:defRPr/>
              </a:pPr>
              <a:r>
                <a:rPr lang="en-US" altLang="zh-CN" sz="1800" b="0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Nanum Myeongjo" panose="02020603020101020101" pitchFamily="18" charset="-127"/>
                  <a:cs typeface="Courier New" pitchFamily="49" charset="0"/>
                </a:rPr>
                <a:t> x[1].s</a:t>
              </a:r>
              <a:endParaRPr lang="en-US" altLang="zh-CN" b="0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  <a:cs typeface="Courier New" pitchFamily="49" charset="0"/>
              </a:endParaRPr>
            </a:p>
          </p:txBody>
        </p:sp>
        <p:grpSp>
          <p:nvGrpSpPr>
            <p:cNvPr id="70696" name="Group 83">
              <a:extLst>
                <a:ext uri="{FF2B5EF4-FFF2-40B4-BE49-F238E27FC236}">
                  <a16:creationId xmlns:a16="http://schemas.microsoft.com/office/drawing/2014/main" id="{0CA5E322-13CF-C441-AABC-DB06033F22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10200" y="6172200"/>
              <a:ext cx="381000" cy="304800"/>
              <a:chOff x="5562600" y="1524000"/>
              <a:chExt cx="381000" cy="304800"/>
            </a:xfrm>
          </p:grpSpPr>
          <p:sp>
            <p:nvSpPr>
              <p:cNvPr id="70703" name="Rectangle 84">
                <a:extLst>
                  <a:ext uri="{FF2B5EF4-FFF2-40B4-BE49-F238E27FC236}">
                    <a16:creationId xmlns:a16="http://schemas.microsoft.com/office/drawing/2014/main" id="{51B3C5F3-60BC-3D48-8C3A-BA8BCD581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600" y="1524000"/>
                <a:ext cx="381000" cy="152400"/>
              </a:xfrm>
              <a:prstGeom prst="rect">
                <a:avLst/>
              </a:prstGeom>
              <a:solidFill>
                <a:srgbClr val="9900CC"/>
              </a:solidFill>
              <a:ln w="2857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endParaRPr lang="zh-CN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70704" name="Rectangle 85">
                <a:extLst>
                  <a:ext uri="{FF2B5EF4-FFF2-40B4-BE49-F238E27FC236}">
                    <a16:creationId xmlns:a16="http://schemas.microsoft.com/office/drawing/2014/main" id="{7BE85411-7211-0849-B56F-2B534F6FD7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600" y="1676400"/>
                <a:ext cx="381000" cy="152400"/>
              </a:xfrm>
              <a:prstGeom prst="rect">
                <a:avLst/>
              </a:prstGeom>
              <a:solidFill>
                <a:srgbClr val="9900CC"/>
              </a:solidFill>
              <a:ln w="2857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endParaRPr lang="zh-CN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</a:endParaRPr>
              </a:p>
            </p:txBody>
          </p:sp>
        </p:grpSp>
        <p:sp>
          <p:nvSpPr>
            <p:cNvPr id="70697" name="文本框 7">
              <a:extLst>
                <a:ext uri="{FF2B5EF4-FFF2-40B4-BE49-F238E27FC236}">
                  <a16:creationId xmlns:a16="http://schemas.microsoft.com/office/drawing/2014/main" id="{DD12CFF0-26F8-8B48-8010-0A74B74F98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45375" y="4667248"/>
              <a:ext cx="126365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</a:rPr>
                <a:t>padding</a:t>
              </a:r>
              <a:endParaRPr lang="zh-CN" altLang="en-US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cxnSp>
          <p:nvCxnSpPr>
            <p:cNvPr id="70698" name="直接箭头连接符 9">
              <a:extLst>
                <a:ext uri="{FF2B5EF4-FFF2-40B4-BE49-F238E27FC236}">
                  <a16:creationId xmlns:a16="http://schemas.microsoft.com/office/drawing/2014/main" id="{3C8E4D66-74A3-0544-9998-295726D255B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954713" y="5026023"/>
              <a:ext cx="1512887" cy="40322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35" name="Group 65">
              <a:extLst>
                <a:ext uri="{FF2B5EF4-FFF2-40B4-BE49-F238E27FC236}">
                  <a16:creationId xmlns:a16="http://schemas.microsoft.com/office/drawing/2014/main" id="{9652AA18-D847-6A41-B020-0DBE40F99643}"/>
                </a:ext>
              </a:extLst>
            </p:cNvPr>
            <p:cNvGrpSpPr/>
            <p:nvPr/>
          </p:nvGrpSpPr>
          <p:grpSpPr>
            <a:xfrm>
              <a:off x="5410200" y="1919281"/>
              <a:ext cx="381000" cy="609600"/>
              <a:chOff x="5562600" y="2133600"/>
              <a:chExt cx="381000" cy="609600"/>
            </a:xfrm>
            <a:solidFill>
              <a:srgbClr val="FF9797"/>
            </a:solidFill>
          </p:grpSpPr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696621CC-5E1D-0E46-8E73-56E9B2E6628E}"/>
                  </a:ext>
                </a:extLst>
              </p:cNvPr>
              <p:cNvSpPr/>
              <p:nvPr/>
            </p:nvSpPr>
            <p:spPr bwMode="auto">
              <a:xfrm>
                <a:off x="5562600" y="2133600"/>
                <a:ext cx="381000" cy="152400"/>
              </a:xfrm>
              <a:prstGeom prst="rect">
                <a:avLst/>
              </a:prstGeom>
              <a:grp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pPr marL="342900" indent="-342900">
                  <a:spcBef>
                    <a:spcPct val="20000"/>
                  </a:spcBef>
                  <a:defRPr/>
                </a:pPr>
                <a:endParaRPr 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CE83BAAA-B6C7-D141-87F3-CEAB658A14F9}"/>
                  </a:ext>
                </a:extLst>
              </p:cNvPr>
              <p:cNvSpPr/>
              <p:nvPr/>
            </p:nvSpPr>
            <p:spPr bwMode="auto">
              <a:xfrm>
                <a:off x="5562600" y="2286000"/>
                <a:ext cx="381000" cy="152400"/>
              </a:xfrm>
              <a:prstGeom prst="rect">
                <a:avLst/>
              </a:prstGeom>
              <a:grp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pPr marL="342900" indent="-342900">
                  <a:spcBef>
                    <a:spcPct val="20000"/>
                  </a:spcBef>
                  <a:defRPr/>
                </a:pPr>
                <a:endParaRPr 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DEB758D3-4814-0F43-BB00-0BF7471A3399}"/>
                  </a:ext>
                </a:extLst>
              </p:cNvPr>
              <p:cNvSpPr/>
              <p:nvPr/>
            </p:nvSpPr>
            <p:spPr bwMode="auto">
              <a:xfrm>
                <a:off x="5562600" y="2438400"/>
                <a:ext cx="381000" cy="152400"/>
              </a:xfrm>
              <a:prstGeom prst="rect">
                <a:avLst/>
              </a:prstGeom>
              <a:grp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pPr marL="342900" indent="-342900">
                  <a:spcBef>
                    <a:spcPct val="20000"/>
                  </a:spcBef>
                  <a:defRPr/>
                </a:pPr>
                <a:endParaRPr 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EF5DCCFA-0DC3-414D-9739-8A47576FF667}"/>
                  </a:ext>
                </a:extLst>
              </p:cNvPr>
              <p:cNvSpPr/>
              <p:nvPr/>
            </p:nvSpPr>
            <p:spPr bwMode="auto">
              <a:xfrm>
                <a:off x="5562600" y="2590800"/>
                <a:ext cx="381000" cy="152400"/>
              </a:xfrm>
              <a:prstGeom prst="rect">
                <a:avLst/>
              </a:prstGeom>
              <a:grp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pPr marL="342900" indent="-342900">
                  <a:spcBef>
                    <a:spcPct val="20000"/>
                  </a:spcBef>
                  <a:defRPr/>
                </a:pPr>
                <a:endParaRPr lang="en-US" b="0" dirty="0">
                  <a:latin typeface="Nanum Myeongjo" panose="02020603020101020101" pitchFamily="18" charset="-127"/>
                </a:endParaRPr>
              </a:p>
            </p:txBody>
          </p:sp>
        </p:grpSp>
        <p:sp>
          <p:nvSpPr>
            <p:cNvPr id="141" name="TextBox 44">
              <a:extLst>
                <a:ext uri="{FF2B5EF4-FFF2-40B4-BE49-F238E27FC236}">
                  <a16:creationId xmlns:a16="http://schemas.microsoft.com/office/drawing/2014/main" id="{4DB466D6-7BCA-1747-8E70-97422C7E2495}"/>
                </a:ext>
              </a:extLst>
            </p:cNvPr>
            <p:cNvSpPr txBox="1"/>
            <p:nvPr/>
          </p:nvSpPr>
          <p:spPr bwMode="auto">
            <a:xfrm>
              <a:off x="4648200" y="4800601"/>
              <a:ext cx="762000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r">
                <a:spcBef>
                  <a:spcPct val="20000"/>
                </a:spcBef>
                <a:defRPr/>
              </a:pPr>
              <a:r>
                <a:rPr lang="en-US" altLang="zh-CN" sz="1800" b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Nanum Myeongjo" panose="02020603020101020101" pitchFamily="18" charset="-127"/>
                  <a:cs typeface="Courier New" pitchFamily="49" charset="0"/>
                </a:rPr>
                <a:t>0x20</a:t>
              </a:r>
              <a:endParaRPr lang="en-US" altLang="zh-CN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  <a:cs typeface="Courier New" pitchFamily="49" charset="0"/>
              </a:endParaRPr>
            </a:p>
          </p:txBody>
        </p:sp>
        <p:sp>
          <p:nvSpPr>
            <p:cNvPr id="143" name="TextBox 44">
              <a:extLst>
                <a:ext uri="{FF2B5EF4-FFF2-40B4-BE49-F238E27FC236}">
                  <a16:creationId xmlns:a16="http://schemas.microsoft.com/office/drawing/2014/main" id="{7DFF038A-383B-9342-991C-D530EB81547D}"/>
                </a:ext>
              </a:extLst>
            </p:cNvPr>
            <p:cNvSpPr txBox="1"/>
            <p:nvPr/>
          </p:nvSpPr>
          <p:spPr bwMode="auto">
            <a:xfrm>
              <a:off x="4648200" y="5421313"/>
              <a:ext cx="762000" cy="369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r">
                <a:spcBef>
                  <a:spcPct val="20000"/>
                </a:spcBef>
                <a:defRPr/>
              </a:pPr>
              <a:r>
                <a:rPr lang="en-US" altLang="zh-CN" sz="1800" b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Nanum Myeongjo" panose="02020603020101020101" pitchFamily="18" charset="-127"/>
                  <a:cs typeface="Courier New" pitchFamily="49" charset="0"/>
                </a:rPr>
                <a:t>0x24</a:t>
              </a:r>
              <a:endParaRPr lang="en-US" altLang="zh-CN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  <a:cs typeface="Courier New" pitchFamily="49" charset="0"/>
              </a:endParaRPr>
            </a:p>
          </p:txBody>
        </p:sp>
        <p:sp>
          <p:nvSpPr>
            <p:cNvPr id="144" name="TextBox 44">
              <a:extLst>
                <a:ext uri="{FF2B5EF4-FFF2-40B4-BE49-F238E27FC236}">
                  <a16:creationId xmlns:a16="http://schemas.microsoft.com/office/drawing/2014/main" id="{688A88E1-0828-D047-85EA-644F5CE3CC0E}"/>
                </a:ext>
              </a:extLst>
            </p:cNvPr>
            <p:cNvSpPr txBox="1"/>
            <p:nvPr/>
          </p:nvSpPr>
          <p:spPr bwMode="auto">
            <a:xfrm>
              <a:off x="4648200" y="6030913"/>
              <a:ext cx="762000" cy="369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r">
                <a:spcBef>
                  <a:spcPct val="20000"/>
                </a:spcBef>
                <a:defRPr/>
              </a:pPr>
              <a:r>
                <a:rPr lang="en-US" altLang="zh-CN" sz="1800" b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Nanum Myeongjo" panose="02020603020101020101" pitchFamily="18" charset="-127"/>
                  <a:cs typeface="Courier New" pitchFamily="49" charset="0"/>
                </a:rPr>
                <a:t>0x28</a:t>
              </a:r>
              <a:endParaRPr lang="en-US" altLang="zh-CN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  <a:cs typeface="Courier New" pitchFamily="49" charset="0"/>
              </a:endParaRPr>
            </a:p>
          </p:txBody>
        </p:sp>
      </p:grpSp>
      <p:sp>
        <p:nvSpPr>
          <p:cNvPr id="70661" name="Slide Number Placeholder 3">
            <a:extLst>
              <a:ext uri="{FF2B5EF4-FFF2-40B4-BE49-F238E27FC236}">
                <a16:creationId xmlns:a16="http://schemas.microsoft.com/office/drawing/2014/main" id="{77B652A1-BB3D-9C48-9AF2-CD61C4EBF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74DAF0-C7E7-B441-AE03-4E01F8CE3F8B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grpSp>
        <p:nvGrpSpPr>
          <p:cNvPr id="70662" name="组合 9">
            <a:extLst>
              <a:ext uri="{FF2B5EF4-FFF2-40B4-BE49-F238E27FC236}">
                <a16:creationId xmlns:a16="http://schemas.microsoft.com/office/drawing/2014/main" id="{32EBE2E0-4D9D-DB42-A622-225E56A7040F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4967288"/>
            <a:ext cx="381000" cy="1828800"/>
            <a:chOff x="5410200" y="5060947"/>
            <a:chExt cx="381000" cy="1828886"/>
          </a:xfrm>
        </p:grpSpPr>
        <p:sp>
          <p:nvSpPr>
            <p:cNvPr id="70663" name="Rectangle 30">
              <a:extLst>
                <a:ext uri="{FF2B5EF4-FFF2-40B4-BE49-F238E27FC236}">
                  <a16:creationId xmlns:a16="http://schemas.microsoft.com/office/drawing/2014/main" id="{948B0B56-0EDC-7747-A210-DED86C58CF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060947"/>
              <a:ext cx="381000" cy="152407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70664" name="Rectangle 31">
              <a:extLst>
                <a:ext uri="{FF2B5EF4-FFF2-40B4-BE49-F238E27FC236}">
                  <a16:creationId xmlns:a16="http://schemas.microsoft.com/office/drawing/2014/main" id="{133A72F8-C6A6-1D4D-91C6-546445EE3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213354"/>
              <a:ext cx="381000" cy="152407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70665" name="Rectangle 32">
              <a:extLst>
                <a:ext uri="{FF2B5EF4-FFF2-40B4-BE49-F238E27FC236}">
                  <a16:creationId xmlns:a16="http://schemas.microsoft.com/office/drawing/2014/main" id="{3D34CB02-6E77-3E4B-93C1-AD9AF656E1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365761"/>
              <a:ext cx="381000" cy="152407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70666" name="Rectangle 33">
              <a:extLst>
                <a:ext uri="{FF2B5EF4-FFF2-40B4-BE49-F238E27FC236}">
                  <a16:creationId xmlns:a16="http://schemas.microsoft.com/office/drawing/2014/main" id="{6A59A425-4B67-8647-96FD-2C7BC8DEB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518168"/>
              <a:ext cx="381000" cy="152407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70667" name="Rectangle 35">
              <a:extLst>
                <a:ext uri="{FF2B5EF4-FFF2-40B4-BE49-F238E27FC236}">
                  <a16:creationId xmlns:a16="http://schemas.microsoft.com/office/drawing/2014/main" id="{4A9584E1-16C2-1545-923E-DBCC7BFEB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670576"/>
              <a:ext cx="381000" cy="152407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70668" name="Rectangle 36">
              <a:extLst>
                <a:ext uri="{FF2B5EF4-FFF2-40B4-BE49-F238E27FC236}">
                  <a16:creationId xmlns:a16="http://schemas.microsoft.com/office/drawing/2014/main" id="{0E290A01-026D-E742-9576-7DE5ACA9B7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822983"/>
              <a:ext cx="381000" cy="152407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70669" name="Rectangle 37">
              <a:extLst>
                <a:ext uri="{FF2B5EF4-FFF2-40B4-BE49-F238E27FC236}">
                  <a16:creationId xmlns:a16="http://schemas.microsoft.com/office/drawing/2014/main" id="{676EA05E-3CC8-724C-8D3D-63ACE5E16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975390"/>
              <a:ext cx="381000" cy="152407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70670" name="Rectangle 38">
              <a:extLst>
                <a:ext uri="{FF2B5EF4-FFF2-40B4-BE49-F238E27FC236}">
                  <a16:creationId xmlns:a16="http://schemas.microsoft.com/office/drawing/2014/main" id="{B1ADF989-7804-CC4A-8AB7-4991062CC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6127797"/>
              <a:ext cx="381000" cy="152407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70671" name="Rectangle 40">
              <a:extLst>
                <a:ext uri="{FF2B5EF4-FFF2-40B4-BE49-F238E27FC236}">
                  <a16:creationId xmlns:a16="http://schemas.microsoft.com/office/drawing/2014/main" id="{2352B30D-5978-8E4F-9A85-2CC178EEA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6280203"/>
              <a:ext cx="381000" cy="152407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70672" name="Rectangle 41">
              <a:extLst>
                <a:ext uri="{FF2B5EF4-FFF2-40B4-BE49-F238E27FC236}">
                  <a16:creationId xmlns:a16="http://schemas.microsoft.com/office/drawing/2014/main" id="{1A7B34E8-7946-F64B-8CD6-1D2E7E1741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6432610"/>
              <a:ext cx="381000" cy="152407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70673" name="Rectangle 42">
              <a:extLst>
                <a:ext uri="{FF2B5EF4-FFF2-40B4-BE49-F238E27FC236}">
                  <a16:creationId xmlns:a16="http://schemas.microsoft.com/office/drawing/2014/main" id="{521EE219-2836-7641-A3DE-41181BE46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6585018"/>
              <a:ext cx="381000" cy="152407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70674" name="Rectangle 43">
              <a:extLst>
                <a:ext uri="{FF2B5EF4-FFF2-40B4-BE49-F238E27FC236}">
                  <a16:creationId xmlns:a16="http://schemas.microsoft.com/office/drawing/2014/main" id="{99AE8620-C3C7-2841-8925-FFC318A2E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6737426"/>
              <a:ext cx="381000" cy="152407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灯片编号占位符 5">
            <a:extLst>
              <a:ext uri="{FF2B5EF4-FFF2-40B4-BE49-F238E27FC236}">
                <a16:creationId xmlns:a16="http://schemas.microsoft.com/office/drawing/2014/main" id="{977C8650-08DD-0348-BEE2-0BE51028A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36EAF3-DE04-8345-9388-172B02B03EC7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1CF50DBB-374A-774E-991E-87AE1D41F2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方正舒体" pitchFamily="2" charset="-122"/>
              </a:rPr>
              <a:t>Array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5DC501F5-419C-B840-8203-6C86A1AEFF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048000" cy="3886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struct ccc {</a:t>
            </a:r>
          </a:p>
          <a:p>
            <a:pPr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    char c1;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rgbClr val="FFC000"/>
                </a:solidFill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    char a[3];</a:t>
            </a:r>
          </a:p>
          <a:p>
            <a:pPr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    char c2;</a:t>
            </a:r>
          </a:p>
          <a:p>
            <a:pPr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};</a:t>
            </a:r>
          </a:p>
          <a:p>
            <a:pPr>
              <a:buFontTx/>
              <a:buNone/>
            </a:pPr>
            <a:endParaRPr lang="en-US" altLang="zh-CN" sz="2000" dirty="0">
              <a:latin typeface="Nanum Myeongjo" panose="02020603020101020101" pitchFamily="18" charset="-127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struct ccc c[2];</a:t>
            </a:r>
          </a:p>
        </p:txBody>
      </p:sp>
      <p:sp>
        <p:nvSpPr>
          <p:cNvPr id="72708" name="Rectangle 7">
            <a:extLst>
              <a:ext uri="{FF2B5EF4-FFF2-40B4-BE49-F238E27FC236}">
                <a16:creationId xmlns:a16="http://schemas.microsoft.com/office/drawing/2014/main" id="{2FC4FACA-9FF5-974F-8C7E-ED1ADBFEC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1752600"/>
            <a:ext cx="381000" cy="152400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zh-CN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72709" name="Rectangle 8">
            <a:extLst>
              <a:ext uri="{FF2B5EF4-FFF2-40B4-BE49-F238E27FC236}">
                <a16:creationId xmlns:a16="http://schemas.microsoft.com/office/drawing/2014/main" id="{0F96AABB-07E4-C146-9A4F-BA6CBA941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1905000"/>
            <a:ext cx="381000" cy="152400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zh-CN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72710" name="Rectangle 9">
            <a:extLst>
              <a:ext uri="{FF2B5EF4-FFF2-40B4-BE49-F238E27FC236}">
                <a16:creationId xmlns:a16="http://schemas.microsoft.com/office/drawing/2014/main" id="{ABD382BD-315A-1D4E-A9C9-A04D4C2AF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057400"/>
            <a:ext cx="381000" cy="152400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zh-CN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72711" name="Rectangle 10">
            <a:extLst>
              <a:ext uri="{FF2B5EF4-FFF2-40B4-BE49-F238E27FC236}">
                <a16:creationId xmlns:a16="http://schemas.microsoft.com/office/drawing/2014/main" id="{5A78874D-851F-4B42-967A-CC679AB26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209800"/>
            <a:ext cx="381000" cy="152400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zh-CN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72712" name="Rectangle 11">
            <a:extLst>
              <a:ext uri="{FF2B5EF4-FFF2-40B4-BE49-F238E27FC236}">
                <a16:creationId xmlns:a16="http://schemas.microsoft.com/office/drawing/2014/main" id="{E601BB9C-1833-1B4A-A6B8-65F2A2C9E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362200"/>
            <a:ext cx="381000" cy="152400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zh-CN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D8294F-0BDD-4945-9A0A-8D7B8AFCC3BD}"/>
              </a:ext>
            </a:extLst>
          </p:cNvPr>
          <p:cNvSpPr txBox="1"/>
          <p:nvPr/>
        </p:nvSpPr>
        <p:spPr bwMode="auto">
          <a:xfrm>
            <a:off x="4800600" y="1581150"/>
            <a:ext cx="762000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defRPr/>
            </a:pPr>
            <a:r>
              <a:rPr lang="en-US" altLang="zh-CN" sz="18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  <a:cs typeface="Courier New" pitchFamily="49" charset="0"/>
              </a:rPr>
              <a:t>0x00</a:t>
            </a:r>
            <a:endParaRPr lang="en-US" altLang="zh-CN" b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Nanum Myeongjo" panose="02020603020101020101" pitchFamily="18" charset="-127"/>
              <a:cs typeface="Courier New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61A480-5BF5-2049-B945-6FF8CA2E14F3}"/>
              </a:ext>
            </a:extLst>
          </p:cNvPr>
          <p:cNvSpPr txBox="1"/>
          <p:nvPr/>
        </p:nvSpPr>
        <p:spPr bwMode="auto">
          <a:xfrm>
            <a:off x="4800600" y="2190750"/>
            <a:ext cx="762000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defRPr/>
            </a:pPr>
            <a:r>
              <a:rPr lang="en-US" altLang="zh-CN" sz="18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  <a:cs typeface="Courier New" pitchFamily="49" charset="0"/>
              </a:rPr>
              <a:t>0x04</a:t>
            </a:r>
            <a:endParaRPr lang="en-US" altLang="zh-CN" b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Nanum Myeongjo" panose="02020603020101020101" pitchFamily="18" charset="-127"/>
              <a:cs typeface="Courier New" pitchFamily="49" charset="0"/>
            </a:endParaRPr>
          </a:p>
        </p:txBody>
      </p:sp>
      <p:sp>
        <p:nvSpPr>
          <p:cNvPr id="72715" name="Rectangle 17">
            <a:extLst>
              <a:ext uri="{FF2B5EF4-FFF2-40B4-BE49-F238E27FC236}">
                <a16:creationId xmlns:a16="http://schemas.microsoft.com/office/drawing/2014/main" id="{59A224A1-E3B1-DA4F-96F3-2C618D461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514600"/>
            <a:ext cx="381000" cy="152400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zh-CN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72716" name="Rectangle 18">
            <a:extLst>
              <a:ext uri="{FF2B5EF4-FFF2-40B4-BE49-F238E27FC236}">
                <a16:creationId xmlns:a16="http://schemas.microsoft.com/office/drawing/2014/main" id="{E54CB211-FB07-954D-850A-C4CC377AE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667000"/>
            <a:ext cx="381000" cy="152400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zh-CN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72717" name="Rectangle 19">
            <a:extLst>
              <a:ext uri="{FF2B5EF4-FFF2-40B4-BE49-F238E27FC236}">
                <a16:creationId xmlns:a16="http://schemas.microsoft.com/office/drawing/2014/main" id="{C9C740C9-0DFB-EB49-8744-D7F6FC4F6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819400"/>
            <a:ext cx="381000" cy="152400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zh-CN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72718" name="Rectangle 20">
            <a:extLst>
              <a:ext uri="{FF2B5EF4-FFF2-40B4-BE49-F238E27FC236}">
                <a16:creationId xmlns:a16="http://schemas.microsoft.com/office/drawing/2014/main" id="{695AF288-E59C-AA4B-A89A-9FFF44B07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971800"/>
            <a:ext cx="381000" cy="152400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zh-CN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20BDF9-6222-6B43-8266-F5FE211371CA}"/>
              </a:ext>
            </a:extLst>
          </p:cNvPr>
          <p:cNvSpPr txBox="1"/>
          <p:nvPr/>
        </p:nvSpPr>
        <p:spPr bwMode="auto">
          <a:xfrm>
            <a:off x="4800600" y="2800350"/>
            <a:ext cx="762000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defRPr/>
            </a:pPr>
            <a:r>
              <a:rPr lang="en-US" altLang="zh-CN" sz="18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  <a:cs typeface="Courier New" pitchFamily="49" charset="0"/>
              </a:rPr>
              <a:t>0x08</a:t>
            </a:r>
            <a:endParaRPr lang="en-US" altLang="zh-CN" b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Nanum Myeongjo" panose="02020603020101020101" pitchFamily="18" charset="-127"/>
              <a:cs typeface="Courier New" pitchFamily="49" charset="0"/>
            </a:endParaRPr>
          </a:p>
        </p:txBody>
      </p:sp>
      <p:sp>
        <p:nvSpPr>
          <p:cNvPr id="72720" name="Rectangle 22">
            <a:extLst>
              <a:ext uri="{FF2B5EF4-FFF2-40B4-BE49-F238E27FC236}">
                <a16:creationId xmlns:a16="http://schemas.microsoft.com/office/drawing/2014/main" id="{68052D94-22F5-264B-8BAC-A18CD9EA0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124200"/>
            <a:ext cx="381000" cy="152400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zh-CN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72721" name="Rectangle 23">
            <a:extLst>
              <a:ext uri="{FF2B5EF4-FFF2-40B4-BE49-F238E27FC236}">
                <a16:creationId xmlns:a16="http://schemas.microsoft.com/office/drawing/2014/main" id="{ABDBC709-83BB-604B-BC7F-249B40277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276600"/>
            <a:ext cx="381000" cy="152400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zh-CN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72722" name="Rectangle 24">
            <a:extLst>
              <a:ext uri="{FF2B5EF4-FFF2-40B4-BE49-F238E27FC236}">
                <a16:creationId xmlns:a16="http://schemas.microsoft.com/office/drawing/2014/main" id="{B781E37A-574E-5044-9919-FB615887A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429000"/>
            <a:ext cx="381000" cy="152400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zh-CN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72723" name="Rectangle 25">
            <a:extLst>
              <a:ext uri="{FF2B5EF4-FFF2-40B4-BE49-F238E27FC236}">
                <a16:creationId xmlns:a16="http://schemas.microsoft.com/office/drawing/2014/main" id="{80E11D22-B0F0-1B40-959C-3626AA706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581400"/>
            <a:ext cx="381000" cy="152400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zh-CN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5126F6-46DD-F540-9EAB-8A17850198F1}"/>
              </a:ext>
            </a:extLst>
          </p:cNvPr>
          <p:cNvSpPr txBox="1"/>
          <p:nvPr/>
        </p:nvSpPr>
        <p:spPr bwMode="auto">
          <a:xfrm>
            <a:off x="4800600" y="3398838"/>
            <a:ext cx="762000" cy="3683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defRPr/>
            </a:pPr>
            <a:r>
              <a:rPr lang="en-US" altLang="zh-CN" sz="18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  <a:cs typeface="Courier New" pitchFamily="49" charset="0"/>
              </a:rPr>
              <a:t>0x0C</a:t>
            </a:r>
            <a:endParaRPr lang="en-US" altLang="zh-CN" b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Nanum Myeongjo" panose="02020603020101020101" pitchFamily="18" charset="-127"/>
              <a:cs typeface="Courier New" pitchFamily="49" charset="0"/>
            </a:endParaRPr>
          </a:p>
        </p:txBody>
      </p:sp>
      <p:sp>
        <p:nvSpPr>
          <p:cNvPr id="72725" name="Rectangle 27">
            <a:extLst>
              <a:ext uri="{FF2B5EF4-FFF2-40B4-BE49-F238E27FC236}">
                <a16:creationId xmlns:a16="http://schemas.microsoft.com/office/drawing/2014/main" id="{881E110F-2BEC-B84C-91D2-77F0102DF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733800"/>
            <a:ext cx="381000" cy="152400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zh-CN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72726" name="Rectangle 28">
            <a:extLst>
              <a:ext uri="{FF2B5EF4-FFF2-40B4-BE49-F238E27FC236}">
                <a16:creationId xmlns:a16="http://schemas.microsoft.com/office/drawing/2014/main" id="{76BC81D8-2988-EA4A-A564-BEF0306E9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886200"/>
            <a:ext cx="381000" cy="152400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zh-CN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72727" name="Rectangle 29">
            <a:extLst>
              <a:ext uri="{FF2B5EF4-FFF2-40B4-BE49-F238E27FC236}">
                <a16:creationId xmlns:a16="http://schemas.microsoft.com/office/drawing/2014/main" id="{08C35F2C-761E-1D4B-A869-757092C5F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038600"/>
            <a:ext cx="381000" cy="152400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zh-CN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72728" name="Rectangle 30">
            <a:extLst>
              <a:ext uri="{FF2B5EF4-FFF2-40B4-BE49-F238E27FC236}">
                <a16:creationId xmlns:a16="http://schemas.microsoft.com/office/drawing/2014/main" id="{E36B1D9A-AE25-BF45-A2C2-15B798768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191000"/>
            <a:ext cx="381000" cy="152400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zh-CN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8C7D92-BF85-504F-B2E0-7E0A73CBFDAA}"/>
              </a:ext>
            </a:extLst>
          </p:cNvPr>
          <p:cNvSpPr txBox="1"/>
          <p:nvPr/>
        </p:nvSpPr>
        <p:spPr bwMode="auto">
          <a:xfrm>
            <a:off x="4800600" y="4008438"/>
            <a:ext cx="762000" cy="3683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defRPr/>
            </a:pPr>
            <a:r>
              <a:rPr lang="en-US" altLang="zh-CN" sz="18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  <a:cs typeface="Courier New" pitchFamily="49" charset="0"/>
              </a:rPr>
              <a:t>0x10</a:t>
            </a:r>
            <a:endParaRPr lang="en-US" altLang="zh-CN" b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Nanum Myeongjo" panose="02020603020101020101" pitchFamily="18" charset="-127"/>
              <a:cs typeface="Courier New" pitchFamily="49" charset="0"/>
            </a:endParaRPr>
          </a:p>
        </p:txBody>
      </p:sp>
      <p:sp>
        <p:nvSpPr>
          <p:cNvPr id="72730" name="Rectangle 32">
            <a:extLst>
              <a:ext uri="{FF2B5EF4-FFF2-40B4-BE49-F238E27FC236}">
                <a16:creationId xmlns:a16="http://schemas.microsoft.com/office/drawing/2014/main" id="{273E3232-92C6-CB49-8106-57D37CAD6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343400"/>
            <a:ext cx="381000" cy="152400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zh-CN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72731" name="Rectangle 33">
            <a:extLst>
              <a:ext uri="{FF2B5EF4-FFF2-40B4-BE49-F238E27FC236}">
                <a16:creationId xmlns:a16="http://schemas.microsoft.com/office/drawing/2014/main" id="{66C9E165-A053-E048-8F18-E8194D809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495800"/>
            <a:ext cx="381000" cy="152400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zh-CN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72732" name="Rectangle 34">
            <a:extLst>
              <a:ext uri="{FF2B5EF4-FFF2-40B4-BE49-F238E27FC236}">
                <a16:creationId xmlns:a16="http://schemas.microsoft.com/office/drawing/2014/main" id="{B7B3DD42-DE27-C541-926C-E054842F3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648200"/>
            <a:ext cx="381000" cy="152400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zh-CN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72733" name="Rectangle 35">
            <a:extLst>
              <a:ext uri="{FF2B5EF4-FFF2-40B4-BE49-F238E27FC236}">
                <a16:creationId xmlns:a16="http://schemas.microsoft.com/office/drawing/2014/main" id="{C1E71F41-C711-0140-B417-5775E5689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800600"/>
            <a:ext cx="381000" cy="152400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zh-CN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54454E-4466-BB40-A677-B5FB9B96CD7A}"/>
              </a:ext>
            </a:extLst>
          </p:cNvPr>
          <p:cNvSpPr txBox="1"/>
          <p:nvPr/>
        </p:nvSpPr>
        <p:spPr bwMode="auto">
          <a:xfrm>
            <a:off x="4800600" y="4629150"/>
            <a:ext cx="762000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defRPr/>
            </a:pPr>
            <a:r>
              <a:rPr lang="en-US" altLang="zh-CN" sz="18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  <a:cs typeface="Courier New" pitchFamily="49" charset="0"/>
              </a:rPr>
              <a:t>0x14</a:t>
            </a:r>
            <a:endParaRPr lang="en-US" altLang="zh-CN" b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Nanum Myeongjo" panose="02020603020101020101" pitchFamily="18" charset="-127"/>
              <a:cs typeface="Courier New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32838E9-D66C-164C-9A1A-9BCEB4BACDED}"/>
              </a:ext>
            </a:extLst>
          </p:cNvPr>
          <p:cNvSpPr txBox="1"/>
          <p:nvPr/>
        </p:nvSpPr>
        <p:spPr>
          <a:xfrm>
            <a:off x="5943600" y="1554163"/>
            <a:ext cx="1371600" cy="36988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altLang="zh-CN" sz="18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  <a:cs typeface="Courier New" pitchFamily="49" charset="0"/>
              </a:rPr>
              <a:t> c[0].c1</a:t>
            </a:r>
            <a:endParaRPr lang="en-US" altLang="zh-CN" b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Nanum Myeongjo" panose="02020603020101020101" pitchFamily="18" charset="-127"/>
              <a:cs typeface="Courier New" pitchFamily="49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889F3AC-0BC0-1948-B086-C2DB7784C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1752600"/>
            <a:ext cx="381000" cy="152400"/>
          </a:xfrm>
          <a:prstGeom prst="rect">
            <a:avLst/>
          </a:prstGeom>
          <a:solidFill>
            <a:srgbClr val="FF9797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zh-CN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grpSp>
        <p:nvGrpSpPr>
          <p:cNvPr id="2" name="Group 62">
            <a:extLst>
              <a:ext uri="{FF2B5EF4-FFF2-40B4-BE49-F238E27FC236}">
                <a16:creationId xmlns:a16="http://schemas.microsoft.com/office/drawing/2014/main" id="{851B5F0F-10E0-3140-865E-6C507E6BCABC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1905000"/>
            <a:ext cx="381000" cy="457200"/>
            <a:chOff x="5562600" y="1905000"/>
            <a:chExt cx="381000" cy="457200"/>
          </a:xfrm>
        </p:grpSpPr>
        <p:sp>
          <p:nvSpPr>
            <p:cNvPr id="72752" name="Rectangle 59">
              <a:extLst>
                <a:ext uri="{FF2B5EF4-FFF2-40B4-BE49-F238E27FC236}">
                  <a16:creationId xmlns:a16="http://schemas.microsoft.com/office/drawing/2014/main" id="{2B6B8AFE-F636-994D-A2CE-89EA2FD38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1905000"/>
              <a:ext cx="381000" cy="152400"/>
            </a:xfrm>
            <a:prstGeom prst="rect">
              <a:avLst/>
            </a:prstGeom>
            <a:solidFill>
              <a:srgbClr val="FFC000"/>
            </a:solidFill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72753" name="Rectangle 60">
              <a:extLst>
                <a:ext uri="{FF2B5EF4-FFF2-40B4-BE49-F238E27FC236}">
                  <a16:creationId xmlns:a16="http://schemas.microsoft.com/office/drawing/2014/main" id="{5C803430-D446-224F-8BCC-F5530B2C3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057400"/>
              <a:ext cx="381000" cy="152400"/>
            </a:xfrm>
            <a:prstGeom prst="rect">
              <a:avLst/>
            </a:prstGeom>
            <a:solidFill>
              <a:srgbClr val="FFC000"/>
            </a:solidFill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72754" name="Rectangle 61">
              <a:extLst>
                <a:ext uri="{FF2B5EF4-FFF2-40B4-BE49-F238E27FC236}">
                  <a16:creationId xmlns:a16="http://schemas.microsoft.com/office/drawing/2014/main" id="{B9CEC92D-9DF4-B045-97CD-B76EEEAE8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209800"/>
              <a:ext cx="381000" cy="152400"/>
            </a:xfrm>
            <a:prstGeom prst="rect">
              <a:avLst/>
            </a:prstGeom>
            <a:solidFill>
              <a:srgbClr val="FFC000"/>
            </a:solidFill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AF86F488-8EFA-664C-AA6B-51CBBC7F6F39}"/>
              </a:ext>
            </a:extLst>
          </p:cNvPr>
          <p:cNvSpPr txBox="1"/>
          <p:nvPr/>
        </p:nvSpPr>
        <p:spPr>
          <a:xfrm>
            <a:off x="5943600" y="1733550"/>
            <a:ext cx="1981200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altLang="zh-CN" sz="1800" b="0" dirty="0">
                <a:solidFill>
                  <a:srgbClr val="FFC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  <a:cs typeface="Courier New" pitchFamily="49" charset="0"/>
              </a:rPr>
              <a:t> c[0].a[0]</a:t>
            </a:r>
            <a:endParaRPr lang="en-US" altLang="zh-CN" b="0" dirty="0">
              <a:solidFill>
                <a:srgbClr val="FFC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Nanum Myeongjo" panose="02020603020101020101" pitchFamily="18" charset="-127"/>
              <a:cs typeface="Courier New" pitchFamily="49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E5ECC89-0C5A-224D-A8D2-69752C5B2B2D}"/>
              </a:ext>
            </a:extLst>
          </p:cNvPr>
          <p:cNvSpPr txBox="1"/>
          <p:nvPr/>
        </p:nvSpPr>
        <p:spPr>
          <a:xfrm>
            <a:off x="5943600" y="2160588"/>
            <a:ext cx="1371600" cy="36988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altLang="zh-CN" sz="18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  <a:cs typeface="Courier New" pitchFamily="49" charset="0"/>
              </a:rPr>
              <a:t> c[0].c2</a:t>
            </a:r>
            <a:endParaRPr lang="en-US" altLang="zh-CN" b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Nanum Myeongjo" panose="02020603020101020101" pitchFamily="18" charset="-127"/>
              <a:cs typeface="Courier New" pitchFamily="49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5720C63-E628-F64C-B7E7-1B2831E6A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362200"/>
            <a:ext cx="381000" cy="152400"/>
          </a:xfrm>
          <a:prstGeom prst="rect">
            <a:avLst/>
          </a:prstGeom>
          <a:solidFill>
            <a:srgbClr val="FF9797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zh-CN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2A3E662-EDD2-004D-8DBE-EB28FF36EA40}"/>
              </a:ext>
            </a:extLst>
          </p:cNvPr>
          <p:cNvSpPr txBox="1"/>
          <p:nvPr/>
        </p:nvSpPr>
        <p:spPr>
          <a:xfrm>
            <a:off x="5943600" y="2362200"/>
            <a:ext cx="1371600" cy="3683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altLang="zh-CN" sz="18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  <a:cs typeface="Courier New" pitchFamily="49" charset="0"/>
              </a:rPr>
              <a:t> c[1].c1</a:t>
            </a:r>
            <a:endParaRPr lang="en-US" altLang="zh-CN" b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Nanum Myeongjo" panose="02020603020101020101" pitchFamily="18" charset="-127"/>
              <a:cs typeface="Courier New" pitchFamily="49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BA85714-EAD4-9044-9221-E556B39F9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514600"/>
            <a:ext cx="381000" cy="152400"/>
          </a:xfrm>
          <a:prstGeom prst="rect">
            <a:avLst/>
          </a:prstGeom>
          <a:solidFill>
            <a:srgbClr val="FF9797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zh-CN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grpSp>
        <p:nvGrpSpPr>
          <p:cNvPr id="3" name="Group 68">
            <a:extLst>
              <a:ext uri="{FF2B5EF4-FFF2-40B4-BE49-F238E27FC236}">
                <a16:creationId xmlns:a16="http://schemas.microsoft.com/office/drawing/2014/main" id="{A8991BFC-38A8-1E4B-9DA6-829EF275F98E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2667000"/>
            <a:ext cx="381000" cy="457200"/>
            <a:chOff x="5562600" y="1905000"/>
            <a:chExt cx="381000" cy="457200"/>
          </a:xfrm>
        </p:grpSpPr>
        <p:sp>
          <p:nvSpPr>
            <p:cNvPr id="72749" name="Rectangle 69">
              <a:extLst>
                <a:ext uri="{FF2B5EF4-FFF2-40B4-BE49-F238E27FC236}">
                  <a16:creationId xmlns:a16="http://schemas.microsoft.com/office/drawing/2014/main" id="{AD7A84AB-E42D-0742-9223-8136F1C2D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1905000"/>
              <a:ext cx="381000" cy="152400"/>
            </a:xfrm>
            <a:prstGeom prst="rect">
              <a:avLst/>
            </a:prstGeom>
            <a:solidFill>
              <a:srgbClr val="FFC000"/>
            </a:solidFill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72750" name="Rectangle 70">
              <a:extLst>
                <a:ext uri="{FF2B5EF4-FFF2-40B4-BE49-F238E27FC236}">
                  <a16:creationId xmlns:a16="http://schemas.microsoft.com/office/drawing/2014/main" id="{2E48F43B-EDCC-B741-9E70-7C4269AD7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057400"/>
              <a:ext cx="381000" cy="152400"/>
            </a:xfrm>
            <a:prstGeom prst="rect">
              <a:avLst/>
            </a:prstGeom>
            <a:solidFill>
              <a:srgbClr val="FFC000"/>
            </a:solidFill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72751" name="Rectangle 71">
              <a:extLst>
                <a:ext uri="{FF2B5EF4-FFF2-40B4-BE49-F238E27FC236}">
                  <a16:creationId xmlns:a16="http://schemas.microsoft.com/office/drawing/2014/main" id="{E9E85786-AEAA-1B47-BC9C-07D2CE7F25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209800"/>
              <a:ext cx="381000" cy="152400"/>
            </a:xfrm>
            <a:prstGeom prst="rect">
              <a:avLst/>
            </a:prstGeom>
            <a:solidFill>
              <a:srgbClr val="FFC000"/>
            </a:solidFill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E7C69A2F-C1AE-AC4B-9D16-AB44172BB0D0}"/>
              </a:ext>
            </a:extLst>
          </p:cNvPr>
          <p:cNvSpPr txBox="1"/>
          <p:nvPr/>
        </p:nvSpPr>
        <p:spPr>
          <a:xfrm>
            <a:off x="5943600" y="2541588"/>
            <a:ext cx="1981200" cy="3683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altLang="zh-CN" sz="1800" b="0" dirty="0">
                <a:solidFill>
                  <a:srgbClr val="FFC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  <a:cs typeface="Courier New" pitchFamily="49" charset="0"/>
              </a:rPr>
              <a:t> c[1].a[0]</a:t>
            </a:r>
            <a:endParaRPr lang="en-US" altLang="zh-CN" b="0" dirty="0">
              <a:solidFill>
                <a:srgbClr val="FFC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Nanum Myeongjo" panose="02020603020101020101" pitchFamily="18" charset="-127"/>
              <a:cs typeface="Courier New" pitchFamily="49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1352555-DA9E-CA44-BDD0-E44F5F9A01D9}"/>
              </a:ext>
            </a:extLst>
          </p:cNvPr>
          <p:cNvSpPr txBox="1"/>
          <p:nvPr/>
        </p:nvSpPr>
        <p:spPr>
          <a:xfrm>
            <a:off x="5943600" y="2982913"/>
            <a:ext cx="1371600" cy="36988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altLang="zh-CN" sz="18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  <a:cs typeface="Courier New" pitchFamily="49" charset="0"/>
              </a:rPr>
              <a:t> c[1].c2</a:t>
            </a:r>
            <a:endParaRPr lang="en-US" altLang="zh-CN" b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Nanum Myeongjo" panose="02020603020101020101" pitchFamily="18" charset="-127"/>
              <a:cs typeface="Courier New" pitchFamily="49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50EBBC8-E70B-8440-A756-0CA54178E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124200"/>
            <a:ext cx="381000" cy="152400"/>
          </a:xfrm>
          <a:prstGeom prst="rect">
            <a:avLst/>
          </a:prstGeom>
          <a:solidFill>
            <a:srgbClr val="FF9797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zh-CN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197284A-8680-B544-9500-C3838EF89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752600"/>
            <a:ext cx="533400" cy="76200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zh-CN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85E0ECD-315E-4044-AB85-84406C43D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514600"/>
            <a:ext cx="533400" cy="76200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zh-CN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 animBg="1"/>
      <p:bldP spid="64" grpId="0"/>
      <p:bldP spid="65" grpId="0"/>
      <p:bldP spid="66" grpId="0" animBg="1"/>
      <p:bldP spid="67" grpId="0"/>
      <p:bldP spid="68" grpId="0" animBg="1"/>
      <p:bldP spid="73" grpId="0"/>
      <p:bldP spid="74" grpId="0"/>
      <p:bldP spid="75" grpId="0" animBg="1"/>
      <p:bldP spid="77" grpId="0" animBg="1"/>
      <p:bldP spid="7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灯片编号占位符 5">
            <a:extLst>
              <a:ext uri="{FF2B5EF4-FFF2-40B4-BE49-F238E27FC236}">
                <a16:creationId xmlns:a16="http://schemas.microsoft.com/office/drawing/2014/main" id="{9F4170EE-714D-6340-8F1C-7F65204A8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AE7A66-CA9C-254C-8C3E-FA4748DE22E8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5DAB8F8B-5AF5-1B4C-847F-0EED2BCF24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方正舒体" pitchFamily="2" charset="-122"/>
              </a:rPr>
              <a:t>Array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C28A42AA-5C0F-1B48-8759-91262FBF62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048000" cy="3886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struct </a:t>
            </a:r>
            <a:r>
              <a:rPr lang="en-US" altLang="zh-CN" sz="2000" dirty="0" err="1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sss</a:t>
            </a: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 {</a:t>
            </a:r>
          </a:p>
          <a:p>
            <a:pPr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    char c1;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rgbClr val="9900CC"/>
                </a:solidFill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    short a[3];</a:t>
            </a:r>
          </a:p>
          <a:p>
            <a:pPr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    char c2;</a:t>
            </a:r>
          </a:p>
          <a:p>
            <a:pPr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};</a:t>
            </a:r>
          </a:p>
          <a:p>
            <a:pPr>
              <a:buFontTx/>
              <a:buNone/>
            </a:pPr>
            <a:endParaRPr lang="en-US" altLang="zh-CN" sz="2000" dirty="0">
              <a:latin typeface="Nanum Myeongjo" panose="02020603020101020101" pitchFamily="18" charset="-127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struct </a:t>
            </a:r>
            <a:r>
              <a:rPr lang="en-US" altLang="zh-CN" sz="2000" dirty="0" err="1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sss</a:t>
            </a: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 s[2];</a:t>
            </a:r>
          </a:p>
        </p:txBody>
      </p:sp>
      <p:sp>
        <p:nvSpPr>
          <p:cNvPr id="74756" name="Rectangle 7">
            <a:extLst>
              <a:ext uri="{FF2B5EF4-FFF2-40B4-BE49-F238E27FC236}">
                <a16:creationId xmlns:a16="http://schemas.microsoft.com/office/drawing/2014/main" id="{C923F7D0-2C9A-304B-9775-D7EFBEE7F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1752600"/>
            <a:ext cx="381000" cy="152400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zh-CN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74757" name="Rectangle 8">
            <a:extLst>
              <a:ext uri="{FF2B5EF4-FFF2-40B4-BE49-F238E27FC236}">
                <a16:creationId xmlns:a16="http://schemas.microsoft.com/office/drawing/2014/main" id="{D7EA91DF-4262-6C46-9A59-DD782BCD1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1905000"/>
            <a:ext cx="381000" cy="152400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zh-CN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74758" name="Rectangle 9">
            <a:extLst>
              <a:ext uri="{FF2B5EF4-FFF2-40B4-BE49-F238E27FC236}">
                <a16:creationId xmlns:a16="http://schemas.microsoft.com/office/drawing/2014/main" id="{5EA98990-07F6-E24B-9E49-82B9C08B2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057400"/>
            <a:ext cx="381000" cy="152400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zh-CN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74759" name="Rectangle 10">
            <a:extLst>
              <a:ext uri="{FF2B5EF4-FFF2-40B4-BE49-F238E27FC236}">
                <a16:creationId xmlns:a16="http://schemas.microsoft.com/office/drawing/2014/main" id="{6F241EA7-BFC3-9E47-B737-B0574DA57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209800"/>
            <a:ext cx="381000" cy="152400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zh-CN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74760" name="Rectangle 11">
            <a:extLst>
              <a:ext uri="{FF2B5EF4-FFF2-40B4-BE49-F238E27FC236}">
                <a16:creationId xmlns:a16="http://schemas.microsoft.com/office/drawing/2014/main" id="{1ADB1542-279F-E845-9D07-1D645EE9F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362200"/>
            <a:ext cx="381000" cy="152400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zh-CN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74761" name="Rectangle 12">
            <a:extLst>
              <a:ext uri="{FF2B5EF4-FFF2-40B4-BE49-F238E27FC236}">
                <a16:creationId xmlns:a16="http://schemas.microsoft.com/office/drawing/2014/main" id="{C25A1BF1-D88E-9B47-A354-652E7B1BF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514600"/>
            <a:ext cx="381000" cy="152400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zh-CN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74762" name="Rectangle 13">
            <a:extLst>
              <a:ext uri="{FF2B5EF4-FFF2-40B4-BE49-F238E27FC236}">
                <a16:creationId xmlns:a16="http://schemas.microsoft.com/office/drawing/2014/main" id="{52004599-7FEE-0A48-A67C-C1ADA8366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667000"/>
            <a:ext cx="381000" cy="152400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zh-CN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74763" name="Rectangle 14">
            <a:extLst>
              <a:ext uri="{FF2B5EF4-FFF2-40B4-BE49-F238E27FC236}">
                <a16:creationId xmlns:a16="http://schemas.microsoft.com/office/drawing/2014/main" id="{F660BEF6-500A-A447-AA4F-8926C2BE1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819400"/>
            <a:ext cx="381000" cy="152400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zh-CN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8359F9-7473-C44F-A07F-C0BCFBCD88E6}"/>
              </a:ext>
            </a:extLst>
          </p:cNvPr>
          <p:cNvSpPr txBox="1"/>
          <p:nvPr/>
        </p:nvSpPr>
        <p:spPr bwMode="auto">
          <a:xfrm>
            <a:off x="4800600" y="1581150"/>
            <a:ext cx="762000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defRPr/>
            </a:pPr>
            <a:r>
              <a:rPr lang="en-US" altLang="zh-CN" sz="18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  <a:cs typeface="Courier New" pitchFamily="49" charset="0"/>
              </a:rPr>
              <a:t>0x00</a:t>
            </a:r>
            <a:endParaRPr lang="en-US" altLang="zh-CN" b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Nanum Myeongjo" panose="02020603020101020101" pitchFamily="18" charset="-127"/>
              <a:cs typeface="Courier New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6995BB-E197-E343-89C6-E66E2272E1C0}"/>
              </a:ext>
            </a:extLst>
          </p:cNvPr>
          <p:cNvSpPr txBox="1"/>
          <p:nvPr/>
        </p:nvSpPr>
        <p:spPr bwMode="auto">
          <a:xfrm>
            <a:off x="4800600" y="2190750"/>
            <a:ext cx="762000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defRPr/>
            </a:pPr>
            <a:r>
              <a:rPr lang="en-US" altLang="zh-CN" sz="18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  <a:cs typeface="Courier New" pitchFamily="49" charset="0"/>
              </a:rPr>
              <a:t>0x04</a:t>
            </a:r>
            <a:endParaRPr lang="en-US" altLang="zh-CN" b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Nanum Myeongjo" panose="02020603020101020101" pitchFamily="18" charset="-127"/>
              <a:cs typeface="Courier New" pitchFamily="49" charset="0"/>
            </a:endParaRPr>
          </a:p>
        </p:txBody>
      </p:sp>
      <p:sp>
        <p:nvSpPr>
          <p:cNvPr id="74766" name="Rectangle 17">
            <a:extLst>
              <a:ext uri="{FF2B5EF4-FFF2-40B4-BE49-F238E27FC236}">
                <a16:creationId xmlns:a16="http://schemas.microsoft.com/office/drawing/2014/main" id="{938E0910-BAB2-514F-B916-B9A8D9E98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971800"/>
            <a:ext cx="381000" cy="152400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zh-CN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74767" name="Rectangle 18">
            <a:extLst>
              <a:ext uri="{FF2B5EF4-FFF2-40B4-BE49-F238E27FC236}">
                <a16:creationId xmlns:a16="http://schemas.microsoft.com/office/drawing/2014/main" id="{D9195882-1AEE-4E46-8574-72B482EA8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124200"/>
            <a:ext cx="381000" cy="152400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zh-CN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5DA664-6A2C-4843-BF4B-C4056B4DAA73}"/>
              </a:ext>
            </a:extLst>
          </p:cNvPr>
          <p:cNvSpPr txBox="1"/>
          <p:nvPr/>
        </p:nvSpPr>
        <p:spPr bwMode="auto">
          <a:xfrm>
            <a:off x="4800600" y="2800350"/>
            <a:ext cx="762000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defRPr/>
            </a:pPr>
            <a:r>
              <a:rPr lang="en-US" altLang="zh-CN" sz="18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  <a:cs typeface="Courier New" pitchFamily="49" charset="0"/>
              </a:rPr>
              <a:t>0x08</a:t>
            </a:r>
            <a:endParaRPr lang="en-US" altLang="zh-CN" b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Nanum Myeongjo" panose="02020603020101020101" pitchFamily="18" charset="-127"/>
              <a:cs typeface="Courier New" pitchFamily="49" charset="0"/>
            </a:endParaRPr>
          </a:p>
        </p:txBody>
      </p:sp>
      <p:sp>
        <p:nvSpPr>
          <p:cNvPr id="74769" name="Rectangle 22">
            <a:extLst>
              <a:ext uri="{FF2B5EF4-FFF2-40B4-BE49-F238E27FC236}">
                <a16:creationId xmlns:a16="http://schemas.microsoft.com/office/drawing/2014/main" id="{0505D091-AFB0-FF49-B9B2-9F906799D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276600"/>
            <a:ext cx="381000" cy="152400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zh-CN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74770" name="Rectangle 23">
            <a:extLst>
              <a:ext uri="{FF2B5EF4-FFF2-40B4-BE49-F238E27FC236}">
                <a16:creationId xmlns:a16="http://schemas.microsoft.com/office/drawing/2014/main" id="{2A2C3B6F-FE07-5541-97F7-AAD9FB64A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429000"/>
            <a:ext cx="381000" cy="152400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zh-CN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74771" name="Rectangle 24">
            <a:extLst>
              <a:ext uri="{FF2B5EF4-FFF2-40B4-BE49-F238E27FC236}">
                <a16:creationId xmlns:a16="http://schemas.microsoft.com/office/drawing/2014/main" id="{77231AC4-316D-D54D-87EB-B0891F635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581400"/>
            <a:ext cx="381000" cy="152400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zh-CN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74772" name="Rectangle 25">
            <a:extLst>
              <a:ext uri="{FF2B5EF4-FFF2-40B4-BE49-F238E27FC236}">
                <a16:creationId xmlns:a16="http://schemas.microsoft.com/office/drawing/2014/main" id="{22E42E85-99DA-6F46-B117-32537D1B0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733800"/>
            <a:ext cx="381000" cy="152400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zh-CN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0F4B6A-0B7D-B049-B396-DC240C77473D}"/>
              </a:ext>
            </a:extLst>
          </p:cNvPr>
          <p:cNvSpPr txBox="1"/>
          <p:nvPr/>
        </p:nvSpPr>
        <p:spPr bwMode="auto">
          <a:xfrm>
            <a:off x="4800600" y="3398838"/>
            <a:ext cx="762000" cy="3683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defRPr/>
            </a:pPr>
            <a:r>
              <a:rPr lang="en-US" altLang="zh-CN" sz="18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  <a:cs typeface="Courier New" pitchFamily="49" charset="0"/>
              </a:rPr>
              <a:t>0x0C</a:t>
            </a:r>
            <a:endParaRPr lang="en-US" altLang="zh-CN" b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Nanum Myeongjo" panose="02020603020101020101" pitchFamily="18" charset="-127"/>
              <a:cs typeface="Courier New" pitchFamily="49" charset="0"/>
            </a:endParaRPr>
          </a:p>
        </p:txBody>
      </p:sp>
      <p:sp>
        <p:nvSpPr>
          <p:cNvPr id="74774" name="Rectangle 27">
            <a:extLst>
              <a:ext uri="{FF2B5EF4-FFF2-40B4-BE49-F238E27FC236}">
                <a16:creationId xmlns:a16="http://schemas.microsoft.com/office/drawing/2014/main" id="{B1DE75D0-60C5-8D4A-A04C-8C77E1B36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886200"/>
            <a:ext cx="381000" cy="152400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zh-CN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74775" name="Rectangle 28">
            <a:extLst>
              <a:ext uri="{FF2B5EF4-FFF2-40B4-BE49-F238E27FC236}">
                <a16:creationId xmlns:a16="http://schemas.microsoft.com/office/drawing/2014/main" id="{18A2CA5D-80BF-6A46-B327-F4A1AD7CE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038600"/>
            <a:ext cx="381000" cy="152400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zh-CN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74776" name="Rectangle 29">
            <a:extLst>
              <a:ext uri="{FF2B5EF4-FFF2-40B4-BE49-F238E27FC236}">
                <a16:creationId xmlns:a16="http://schemas.microsoft.com/office/drawing/2014/main" id="{992B0F02-C3E6-C144-A2D3-D0CBAE4BB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191000"/>
            <a:ext cx="381000" cy="152400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zh-CN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74777" name="Rectangle 30">
            <a:extLst>
              <a:ext uri="{FF2B5EF4-FFF2-40B4-BE49-F238E27FC236}">
                <a16:creationId xmlns:a16="http://schemas.microsoft.com/office/drawing/2014/main" id="{B9083D35-CB94-CF4A-99CF-59EB0E1B4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343400"/>
            <a:ext cx="381000" cy="152400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zh-CN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47B6FF-121C-834F-8172-F6F0C6D60877}"/>
              </a:ext>
            </a:extLst>
          </p:cNvPr>
          <p:cNvSpPr txBox="1"/>
          <p:nvPr/>
        </p:nvSpPr>
        <p:spPr bwMode="auto">
          <a:xfrm>
            <a:off x="4800600" y="4008438"/>
            <a:ext cx="762000" cy="3683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defRPr/>
            </a:pPr>
            <a:r>
              <a:rPr lang="en-US" altLang="zh-CN" sz="18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  <a:cs typeface="Courier New" pitchFamily="49" charset="0"/>
              </a:rPr>
              <a:t>0x10</a:t>
            </a:r>
            <a:endParaRPr lang="en-US" altLang="zh-CN" b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Nanum Myeongjo" panose="02020603020101020101" pitchFamily="18" charset="-127"/>
              <a:cs typeface="Courier New" pitchFamily="49" charset="0"/>
            </a:endParaRPr>
          </a:p>
        </p:txBody>
      </p:sp>
      <p:sp>
        <p:nvSpPr>
          <p:cNvPr id="74779" name="Rectangle 32">
            <a:extLst>
              <a:ext uri="{FF2B5EF4-FFF2-40B4-BE49-F238E27FC236}">
                <a16:creationId xmlns:a16="http://schemas.microsoft.com/office/drawing/2014/main" id="{E4409627-FEA6-224F-97BA-C3800DD75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495800"/>
            <a:ext cx="381000" cy="152400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zh-CN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74780" name="Rectangle 33">
            <a:extLst>
              <a:ext uri="{FF2B5EF4-FFF2-40B4-BE49-F238E27FC236}">
                <a16:creationId xmlns:a16="http://schemas.microsoft.com/office/drawing/2014/main" id="{026C7FB2-2690-D74A-8DD3-8629ABEE1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648200"/>
            <a:ext cx="381000" cy="152400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zh-CN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74781" name="Rectangle 34">
            <a:extLst>
              <a:ext uri="{FF2B5EF4-FFF2-40B4-BE49-F238E27FC236}">
                <a16:creationId xmlns:a16="http://schemas.microsoft.com/office/drawing/2014/main" id="{C5854B6F-D830-F647-9D39-510A46AB3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800600"/>
            <a:ext cx="381000" cy="152400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zh-CN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74782" name="Rectangle 35">
            <a:extLst>
              <a:ext uri="{FF2B5EF4-FFF2-40B4-BE49-F238E27FC236}">
                <a16:creationId xmlns:a16="http://schemas.microsoft.com/office/drawing/2014/main" id="{8AAFD029-03FA-5D45-BAF3-1B3B0E9A3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953000"/>
            <a:ext cx="381000" cy="152400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zh-CN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1BF3416-B95A-BA4B-A01F-CEA42FEEFE92}"/>
              </a:ext>
            </a:extLst>
          </p:cNvPr>
          <p:cNvSpPr txBox="1"/>
          <p:nvPr/>
        </p:nvSpPr>
        <p:spPr bwMode="auto">
          <a:xfrm>
            <a:off x="4800600" y="4629150"/>
            <a:ext cx="762000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defRPr/>
            </a:pPr>
            <a:r>
              <a:rPr lang="en-US" altLang="zh-CN" sz="18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  <a:cs typeface="Courier New" pitchFamily="49" charset="0"/>
              </a:rPr>
              <a:t>0x14</a:t>
            </a:r>
            <a:endParaRPr lang="en-US" altLang="zh-CN" b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Nanum Myeongjo" panose="02020603020101020101" pitchFamily="18" charset="-127"/>
              <a:cs typeface="Courier New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203BAC9-2554-3343-9561-D2101E556D86}"/>
              </a:ext>
            </a:extLst>
          </p:cNvPr>
          <p:cNvSpPr txBox="1"/>
          <p:nvPr/>
        </p:nvSpPr>
        <p:spPr>
          <a:xfrm>
            <a:off x="5943600" y="1554163"/>
            <a:ext cx="1371600" cy="36988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altLang="zh-CN" sz="18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  <a:cs typeface="Courier New" pitchFamily="49" charset="0"/>
              </a:rPr>
              <a:t> s[0].c1</a:t>
            </a:r>
            <a:endParaRPr lang="en-US" altLang="zh-CN" b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Nanum Myeongjo" panose="02020603020101020101" pitchFamily="18" charset="-127"/>
              <a:cs typeface="Courier New" pitchFamily="49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5036C9D-C1C1-6544-8C3F-374B74E14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1752600"/>
            <a:ext cx="381000" cy="152400"/>
          </a:xfrm>
          <a:prstGeom prst="rect">
            <a:avLst/>
          </a:prstGeom>
          <a:solidFill>
            <a:srgbClr val="FF9797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zh-CN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A258B0F-FD36-BE48-A6B0-7E6CC36C8932}"/>
              </a:ext>
            </a:extLst>
          </p:cNvPr>
          <p:cNvSpPr txBox="1"/>
          <p:nvPr/>
        </p:nvSpPr>
        <p:spPr>
          <a:xfrm>
            <a:off x="5943600" y="2789238"/>
            <a:ext cx="1371600" cy="3683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altLang="zh-CN" sz="18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  <a:cs typeface="Courier New" pitchFamily="49" charset="0"/>
              </a:rPr>
              <a:t> s[0].c2</a:t>
            </a:r>
            <a:endParaRPr lang="en-US" altLang="zh-CN" b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Nanum Myeongjo" panose="02020603020101020101" pitchFamily="18" charset="-127"/>
              <a:cs typeface="Courier New" pitchFamily="49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78B694E-F090-1A48-BB66-7E0ED8F6E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971800"/>
            <a:ext cx="381000" cy="152400"/>
          </a:xfrm>
          <a:prstGeom prst="rect">
            <a:avLst/>
          </a:prstGeom>
          <a:solidFill>
            <a:srgbClr val="FF9797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zh-CN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A19F02D-E859-B340-A88C-627B38E43F84}"/>
              </a:ext>
            </a:extLst>
          </p:cNvPr>
          <p:cNvSpPr txBox="1"/>
          <p:nvPr/>
        </p:nvSpPr>
        <p:spPr>
          <a:xfrm>
            <a:off x="5943600" y="1858963"/>
            <a:ext cx="1752600" cy="36988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altLang="zh-CN" sz="1800" b="0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  <a:cs typeface="Courier New" pitchFamily="49" charset="0"/>
              </a:rPr>
              <a:t> s[0].a[0]</a:t>
            </a:r>
            <a:endParaRPr lang="en-US" altLang="zh-CN" b="0" dirty="0">
              <a:solidFill>
                <a:srgbClr val="7030A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Nanum Myeongjo" panose="02020603020101020101" pitchFamily="18" charset="-127"/>
              <a:cs typeface="Courier New" pitchFamily="49" charset="0"/>
            </a:endParaRPr>
          </a:p>
        </p:txBody>
      </p:sp>
      <p:grpSp>
        <p:nvGrpSpPr>
          <p:cNvPr id="2" name="Group 79">
            <a:extLst>
              <a:ext uri="{FF2B5EF4-FFF2-40B4-BE49-F238E27FC236}">
                <a16:creationId xmlns:a16="http://schemas.microsoft.com/office/drawing/2014/main" id="{8A8B2A0A-076B-D04A-B566-AA137A6B6902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2057400"/>
            <a:ext cx="381000" cy="914400"/>
            <a:chOff x="5562600" y="1905000"/>
            <a:chExt cx="381000" cy="914400"/>
          </a:xfrm>
        </p:grpSpPr>
        <p:grpSp>
          <p:nvGrpSpPr>
            <p:cNvPr id="74807" name="Group 56">
              <a:extLst>
                <a:ext uri="{FF2B5EF4-FFF2-40B4-BE49-F238E27FC236}">
                  <a16:creationId xmlns:a16="http://schemas.microsoft.com/office/drawing/2014/main" id="{7CC0BE87-73DC-8D4F-BF45-99BF899697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62600" y="1905000"/>
              <a:ext cx="381000" cy="304800"/>
              <a:chOff x="5562600" y="1524000"/>
              <a:chExt cx="381000" cy="304800"/>
            </a:xfrm>
          </p:grpSpPr>
          <p:sp>
            <p:nvSpPr>
              <p:cNvPr id="74814" name="Rectangle 57">
                <a:extLst>
                  <a:ext uri="{FF2B5EF4-FFF2-40B4-BE49-F238E27FC236}">
                    <a16:creationId xmlns:a16="http://schemas.microsoft.com/office/drawing/2014/main" id="{F6B1900B-C35B-5F49-B612-15904BE882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600" y="1524000"/>
                <a:ext cx="381000" cy="152400"/>
              </a:xfrm>
              <a:prstGeom prst="rect">
                <a:avLst/>
              </a:prstGeom>
              <a:solidFill>
                <a:srgbClr val="9900CC"/>
              </a:solidFill>
              <a:ln w="2857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endParaRPr lang="zh-CN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74815" name="Rectangle 58">
                <a:extLst>
                  <a:ext uri="{FF2B5EF4-FFF2-40B4-BE49-F238E27FC236}">
                    <a16:creationId xmlns:a16="http://schemas.microsoft.com/office/drawing/2014/main" id="{8AF610FA-CBF8-994C-A3C5-9A2286DB77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600" y="1676400"/>
                <a:ext cx="381000" cy="152400"/>
              </a:xfrm>
              <a:prstGeom prst="rect">
                <a:avLst/>
              </a:prstGeom>
              <a:solidFill>
                <a:srgbClr val="9900CC"/>
              </a:solidFill>
              <a:ln w="2857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endParaRPr lang="zh-CN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</a:endParaRPr>
              </a:p>
            </p:txBody>
          </p:sp>
        </p:grpSp>
        <p:grpSp>
          <p:nvGrpSpPr>
            <p:cNvPr id="74808" name="Group 62">
              <a:extLst>
                <a:ext uri="{FF2B5EF4-FFF2-40B4-BE49-F238E27FC236}">
                  <a16:creationId xmlns:a16="http://schemas.microsoft.com/office/drawing/2014/main" id="{7D7BF85A-E0AC-2D4C-B4E7-AC11327A56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62600" y="2209800"/>
              <a:ext cx="381000" cy="304800"/>
              <a:chOff x="5562600" y="1524000"/>
              <a:chExt cx="381000" cy="304800"/>
            </a:xfrm>
          </p:grpSpPr>
          <p:sp>
            <p:nvSpPr>
              <p:cNvPr id="74812" name="Rectangle 68">
                <a:extLst>
                  <a:ext uri="{FF2B5EF4-FFF2-40B4-BE49-F238E27FC236}">
                    <a16:creationId xmlns:a16="http://schemas.microsoft.com/office/drawing/2014/main" id="{E5FE86C6-2A40-3E45-9E31-3FBBC21A84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600" y="1524000"/>
                <a:ext cx="381000" cy="152400"/>
              </a:xfrm>
              <a:prstGeom prst="rect">
                <a:avLst/>
              </a:prstGeom>
              <a:solidFill>
                <a:srgbClr val="9900CC"/>
              </a:solidFill>
              <a:ln w="2857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endParaRPr lang="zh-CN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74813" name="Rectangle 75">
                <a:extLst>
                  <a:ext uri="{FF2B5EF4-FFF2-40B4-BE49-F238E27FC236}">
                    <a16:creationId xmlns:a16="http://schemas.microsoft.com/office/drawing/2014/main" id="{7062FC62-0D34-154C-A58D-8424FAD0E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600" y="1676400"/>
                <a:ext cx="381000" cy="152400"/>
              </a:xfrm>
              <a:prstGeom prst="rect">
                <a:avLst/>
              </a:prstGeom>
              <a:solidFill>
                <a:srgbClr val="9900CC"/>
              </a:solidFill>
              <a:ln w="2857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endParaRPr lang="zh-CN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</a:endParaRPr>
              </a:p>
            </p:txBody>
          </p:sp>
        </p:grpSp>
        <p:grpSp>
          <p:nvGrpSpPr>
            <p:cNvPr id="74809" name="Group 76">
              <a:extLst>
                <a:ext uri="{FF2B5EF4-FFF2-40B4-BE49-F238E27FC236}">
                  <a16:creationId xmlns:a16="http://schemas.microsoft.com/office/drawing/2014/main" id="{5B5D8598-9D77-F745-B7FF-7EFCCFAE01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62600" y="2514600"/>
              <a:ext cx="381000" cy="304800"/>
              <a:chOff x="5562600" y="1524000"/>
              <a:chExt cx="381000" cy="304800"/>
            </a:xfrm>
          </p:grpSpPr>
          <p:sp>
            <p:nvSpPr>
              <p:cNvPr id="74810" name="Rectangle 77">
                <a:extLst>
                  <a:ext uri="{FF2B5EF4-FFF2-40B4-BE49-F238E27FC236}">
                    <a16:creationId xmlns:a16="http://schemas.microsoft.com/office/drawing/2014/main" id="{CCE2D50B-8065-B147-9103-F5AFCE00DC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600" y="1524000"/>
                <a:ext cx="381000" cy="152400"/>
              </a:xfrm>
              <a:prstGeom prst="rect">
                <a:avLst/>
              </a:prstGeom>
              <a:solidFill>
                <a:srgbClr val="9900CC"/>
              </a:solidFill>
              <a:ln w="2857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endParaRPr lang="zh-CN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74811" name="Rectangle 78">
                <a:extLst>
                  <a:ext uri="{FF2B5EF4-FFF2-40B4-BE49-F238E27FC236}">
                    <a16:creationId xmlns:a16="http://schemas.microsoft.com/office/drawing/2014/main" id="{10ACD64D-8FD5-5E4E-807B-F2235C5026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600" y="1676400"/>
                <a:ext cx="381000" cy="152400"/>
              </a:xfrm>
              <a:prstGeom prst="rect">
                <a:avLst/>
              </a:prstGeom>
              <a:solidFill>
                <a:srgbClr val="9900CC"/>
              </a:solidFill>
              <a:ln w="2857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endParaRPr lang="zh-CN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</a:endParaRPr>
              </a:p>
            </p:txBody>
          </p:sp>
        </p:grp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8F97E54B-8711-9A4F-8E9A-1FA40481E340}"/>
              </a:ext>
            </a:extLst>
          </p:cNvPr>
          <p:cNvSpPr txBox="1"/>
          <p:nvPr/>
        </p:nvSpPr>
        <p:spPr>
          <a:xfrm>
            <a:off x="5943600" y="3074988"/>
            <a:ext cx="1371600" cy="36988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altLang="zh-CN" sz="18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  <a:cs typeface="Courier New" pitchFamily="49" charset="0"/>
              </a:rPr>
              <a:t> s[1].c1</a:t>
            </a:r>
            <a:endParaRPr lang="en-US" altLang="zh-CN" b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Nanum Myeongjo" panose="02020603020101020101" pitchFamily="18" charset="-127"/>
              <a:cs typeface="Courier New" pitchFamily="49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A6D7DDC-B9F5-B040-8921-DE4CFBCF5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276600"/>
            <a:ext cx="381000" cy="152400"/>
          </a:xfrm>
          <a:prstGeom prst="rect">
            <a:avLst/>
          </a:prstGeom>
          <a:solidFill>
            <a:srgbClr val="FF9797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zh-CN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614871C-E418-DF49-8BDA-0168FECC76B0}"/>
              </a:ext>
            </a:extLst>
          </p:cNvPr>
          <p:cNvSpPr txBox="1"/>
          <p:nvPr/>
        </p:nvSpPr>
        <p:spPr>
          <a:xfrm>
            <a:off x="5943600" y="4310063"/>
            <a:ext cx="1371600" cy="3683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altLang="zh-CN" sz="18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  <a:cs typeface="Courier New" pitchFamily="49" charset="0"/>
              </a:rPr>
              <a:t> s[1].c2</a:t>
            </a:r>
            <a:endParaRPr lang="en-US" altLang="zh-CN" b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Nanum Myeongjo" panose="02020603020101020101" pitchFamily="18" charset="-127"/>
              <a:cs typeface="Courier New" pitchFamily="49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DB10811-E66D-EB49-85BA-A7C545507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495800"/>
            <a:ext cx="381000" cy="152400"/>
          </a:xfrm>
          <a:prstGeom prst="rect">
            <a:avLst/>
          </a:prstGeom>
          <a:solidFill>
            <a:srgbClr val="FF9797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zh-CN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ED3F553-3DD8-464A-82CF-47BC6038235C}"/>
              </a:ext>
            </a:extLst>
          </p:cNvPr>
          <p:cNvSpPr txBox="1"/>
          <p:nvPr/>
        </p:nvSpPr>
        <p:spPr>
          <a:xfrm>
            <a:off x="5943600" y="3379788"/>
            <a:ext cx="1752600" cy="36988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altLang="zh-CN" sz="1800" b="0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  <a:cs typeface="Courier New" pitchFamily="49" charset="0"/>
              </a:rPr>
              <a:t> s[1].a[0]</a:t>
            </a:r>
            <a:endParaRPr lang="en-US" altLang="zh-CN" b="0" dirty="0">
              <a:solidFill>
                <a:srgbClr val="7030A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Nanum Myeongjo" panose="02020603020101020101" pitchFamily="18" charset="-127"/>
              <a:cs typeface="Courier New" pitchFamily="49" charset="0"/>
            </a:endParaRPr>
          </a:p>
        </p:txBody>
      </p:sp>
      <p:grpSp>
        <p:nvGrpSpPr>
          <p:cNvPr id="6" name="Group 85">
            <a:extLst>
              <a:ext uri="{FF2B5EF4-FFF2-40B4-BE49-F238E27FC236}">
                <a16:creationId xmlns:a16="http://schemas.microsoft.com/office/drawing/2014/main" id="{CD60C1F0-03BB-3649-B255-EF9AE87467D1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3581400"/>
            <a:ext cx="381000" cy="914400"/>
            <a:chOff x="5562600" y="1905000"/>
            <a:chExt cx="381000" cy="914400"/>
          </a:xfrm>
        </p:grpSpPr>
        <p:grpSp>
          <p:nvGrpSpPr>
            <p:cNvPr id="74798" name="Group 56">
              <a:extLst>
                <a:ext uri="{FF2B5EF4-FFF2-40B4-BE49-F238E27FC236}">
                  <a16:creationId xmlns:a16="http://schemas.microsoft.com/office/drawing/2014/main" id="{B4B9B50A-3258-254D-AFD1-9D71419895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62600" y="1905000"/>
              <a:ext cx="381000" cy="304800"/>
              <a:chOff x="5562600" y="1524000"/>
              <a:chExt cx="381000" cy="304800"/>
            </a:xfrm>
          </p:grpSpPr>
          <p:sp>
            <p:nvSpPr>
              <p:cNvPr id="74805" name="Rectangle 93">
                <a:extLst>
                  <a:ext uri="{FF2B5EF4-FFF2-40B4-BE49-F238E27FC236}">
                    <a16:creationId xmlns:a16="http://schemas.microsoft.com/office/drawing/2014/main" id="{9085C139-0DD2-8F43-8692-F003EB6EFB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600" y="1524000"/>
                <a:ext cx="381000" cy="152400"/>
              </a:xfrm>
              <a:prstGeom prst="rect">
                <a:avLst/>
              </a:prstGeom>
              <a:solidFill>
                <a:srgbClr val="9900CC"/>
              </a:solidFill>
              <a:ln w="2857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endParaRPr lang="zh-CN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74806" name="Rectangle 94">
                <a:extLst>
                  <a:ext uri="{FF2B5EF4-FFF2-40B4-BE49-F238E27FC236}">
                    <a16:creationId xmlns:a16="http://schemas.microsoft.com/office/drawing/2014/main" id="{A2483710-BC3B-D442-891C-E56FB01C9D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600" y="1676400"/>
                <a:ext cx="381000" cy="152400"/>
              </a:xfrm>
              <a:prstGeom prst="rect">
                <a:avLst/>
              </a:prstGeom>
              <a:solidFill>
                <a:srgbClr val="9900CC"/>
              </a:solidFill>
              <a:ln w="2857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endParaRPr lang="zh-CN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</a:endParaRPr>
              </a:p>
            </p:txBody>
          </p:sp>
        </p:grpSp>
        <p:grpSp>
          <p:nvGrpSpPr>
            <p:cNvPr id="74799" name="Group 62">
              <a:extLst>
                <a:ext uri="{FF2B5EF4-FFF2-40B4-BE49-F238E27FC236}">
                  <a16:creationId xmlns:a16="http://schemas.microsoft.com/office/drawing/2014/main" id="{2BD1AF6C-5358-B749-A1A2-8E0A12C79D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62600" y="2209800"/>
              <a:ext cx="381000" cy="304800"/>
              <a:chOff x="5562600" y="1524000"/>
              <a:chExt cx="381000" cy="304800"/>
            </a:xfrm>
          </p:grpSpPr>
          <p:sp>
            <p:nvSpPr>
              <p:cNvPr id="74803" name="Rectangle 91">
                <a:extLst>
                  <a:ext uri="{FF2B5EF4-FFF2-40B4-BE49-F238E27FC236}">
                    <a16:creationId xmlns:a16="http://schemas.microsoft.com/office/drawing/2014/main" id="{32AC4617-EE7C-6448-B2AF-32929B365D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600" y="1524000"/>
                <a:ext cx="381000" cy="152400"/>
              </a:xfrm>
              <a:prstGeom prst="rect">
                <a:avLst/>
              </a:prstGeom>
              <a:solidFill>
                <a:srgbClr val="9900CC"/>
              </a:solidFill>
              <a:ln w="2857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endParaRPr lang="zh-CN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74804" name="Rectangle 92">
                <a:extLst>
                  <a:ext uri="{FF2B5EF4-FFF2-40B4-BE49-F238E27FC236}">
                    <a16:creationId xmlns:a16="http://schemas.microsoft.com/office/drawing/2014/main" id="{6D697818-ADAE-B148-AC31-9EBCB2F1F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600" y="1676400"/>
                <a:ext cx="381000" cy="152400"/>
              </a:xfrm>
              <a:prstGeom prst="rect">
                <a:avLst/>
              </a:prstGeom>
              <a:solidFill>
                <a:srgbClr val="9900CC"/>
              </a:solidFill>
              <a:ln w="2857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endParaRPr lang="zh-CN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</a:endParaRPr>
              </a:p>
            </p:txBody>
          </p:sp>
        </p:grpSp>
        <p:grpSp>
          <p:nvGrpSpPr>
            <p:cNvPr id="74800" name="Group 76">
              <a:extLst>
                <a:ext uri="{FF2B5EF4-FFF2-40B4-BE49-F238E27FC236}">
                  <a16:creationId xmlns:a16="http://schemas.microsoft.com/office/drawing/2014/main" id="{EFBFAF60-080B-7044-ABCB-46C3A85DAA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62600" y="2514600"/>
              <a:ext cx="381000" cy="304800"/>
              <a:chOff x="5562600" y="1524000"/>
              <a:chExt cx="381000" cy="304800"/>
            </a:xfrm>
          </p:grpSpPr>
          <p:sp>
            <p:nvSpPr>
              <p:cNvPr id="74801" name="Rectangle 89">
                <a:extLst>
                  <a:ext uri="{FF2B5EF4-FFF2-40B4-BE49-F238E27FC236}">
                    <a16:creationId xmlns:a16="http://schemas.microsoft.com/office/drawing/2014/main" id="{A50D2DCB-13C3-6B43-9B31-812147BFB9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600" y="1524000"/>
                <a:ext cx="381000" cy="152400"/>
              </a:xfrm>
              <a:prstGeom prst="rect">
                <a:avLst/>
              </a:prstGeom>
              <a:solidFill>
                <a:srgbClr val="9900CC"/>
              </a:solidFill>
              <a:ln w="2857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endParaRPr lang="zh-CN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74802" name="Rectangle 90">
                <a:extLst>
                  <a:ext uri="{FF2B5EF4-FFF2-40B4-BE49-F238E27FC236}">
                    <a16:creationId xmlns:a16="http://schemas.microsoft.com/office/drawing/2014/main" id="{7FD0EB77-B7FC-6446-B87E-915218586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600" y="1676400"/>
                <a:ext cx="381000" cy="152400"/>
              </a:xfrm>
              <a:prstGeom prst="rect">
                <a:avLst/>
              </a:prstGeom>
              <a:solidFill>
                <a:srgbClr val="9900CC"/>
              </a:solidFill>
              <a:ln w="2857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endParaRPr lang="zh-CN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</a:endParaRPr>
              </a:p>
            </p:txBody>
          </p:sp>
        </p:grp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11F09909-3233-0145-9CFD-E3ECF40E8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752600"/>
            <a:ext cx="533400" cy="152400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zh-CN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9FEF4284-456F-9B43-B640-2A3AB1E78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276600"/>
            <a:ext cx="533400" cy="152400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zh-CN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 animBg="1"/>
      <p:bldP spid="65" grpId="0"/>
      <p:bldP spid="66" grpId="0" animBg="1"/>
      <p:bldP spid="56" grpId="0"/>
      <p:bldP spid="81" grpId="0"/>
      <p:bldP spid="82" grpId="0" animBg="1"/>
      <p:bldP spid="83" grpId="0"/>
      <p:bldP spid="84" grpId="0" animBg="1"/>
      <p:bldP spid="85" grpId="0"/>
      <p:bldP spid="96" grpId="0" animBg="1"/>
      <p:bldP spid="9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灯片编号占位符 5">
            <a:extLst>
              <a:ext uri="{FF2B5EF4-FFF2-40B4-BE49-F238E27FC236}">
                <a16:creationId xmlns:a16="http://schemas.microsoft.com/office/drawing/2014/main" id="{B6B83EB0-F9F8-834D-8B81-EB41318D3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1893A3-9969-FD41-BC1F-A540EDCB390F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3729982B-3444-144B-AF20-DF2F9068E8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Structures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55AB67D1-8DCB-CC4D-9EAD-148DED05D3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82000" cy="44196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Group objects into a single object</a:t>
            </a:r>
          </a:p>
          <a:p>
            <a:pPr>
              <a:buFontTx/>
              <a:buNone/>
            </a:pPr>
            <a:endParaRPr lang="en-US" altLang="zh-CN" sz="200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struct </a:t>
            </a:r>
            <a:r>
              <a:rPr lang="en-US" altLang="zh-CN" sz="20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rect</a:t>
            </a: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 {</a:t>
            </a:r>
          </a:p>
          <a:p>
            <a:pPr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	long </a:t>
            </a:r>
            <a:r>
              <a:rPr lang="en-US" altLang="zh-CN" sz="20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llx</a:t>
            </a: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;   /* X coordinate of lower-left corner */</a:t>
            </a:r>
          </a:p>
          <a:p>
            <a:pPr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	long </a:t>
            </a:r>
            <a:r>
              <a:rPr lang="en-US" altLang="zh-CN" sz="20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lly</a:t>
            </a: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;   /* Y coordinate of lower-left corner */</a:t>
            </a:r>
          </a:p>
          <a:p>
            <a:pPr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	unsigned long width;  /* Width (in pixels) */</a:t>
            </a:r>
          </a:p>
          <a:p>
            <a:pPr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	unsigned long height; /* Height (in pixels) */</a:t>
            </a:r>
          </a:p>
          <a:p>
            <a:pPr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	unsigned long color; /* Coding of color */</a:t>
            </a:r>
          </a:p>
          <a:p>
            <a:pPr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};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灯片编号占位符 5">
            <a:extLst>
              <a:ext uri="{FF2B5EF4-FFF2-40B4-BE49-F238E27FC236}">
                <a16:creationId xmlns:a16="http://schemas.microsoft.com/office/drawing/2014/main" id="{923649C1-D3D3-AD4B-BE68-5AFCA907B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1E0747-37BF-6D4B-A36B-DAAF54DC3B86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6B98E2FA-207A-6D46-86EC-9CC73BDD8E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方正舒体" pitchFamily="2" charset="-122"/>
              </a:rPr>
              <a:t>Array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F57F5634-CE48-2944-BE7D-89063EE15E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048000" cy="3886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struct iii {</a:t>
            </a:r>
          </a:p>
          <a:p>
            <a:pPr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    char c1;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rgbClr val="00B050"/>
                </a:solidFill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    int a[3];</a:t>
            </a:r>
          </a:p>
          <a:p>
            <a:pPr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    char c2;</a:t>
            </a:r>
          </a:p>
          <a:p>
            <a:pPr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};</a:t>
            </a:r>
          </a:p>
          <a:p>
            <a:pPr>
              <a:buFontTx/>
              <a:buNone/>
            </a:pPr>
            <a:endParaRPr lang="en-US" altLang="zh-CN" sz="2000" dirty="0">
              <a:latin typeface="Nanum Myeongjo" panose="02020603020101020101" pitchFamily="18" charset="-127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struct iii </a:t>
            </a:r>
            <a:r>
              <a:rPr lang="en-US" altLang="zh-CN" sz="2000" dirty="0" err="1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[2];</a:t>
            </a:r>
          </a:p>
        </p:txBody>
      </p:sp>
      <p:grpSp>
        <p:nvGrpSpPr>
          <p:cNvPr id="76804" name="Group 6">
            <a:extLst>
              <a:ext uri="{FF2B5EF4-FFF2-40B4-BE49-F238E27FC236}">
                <a16:creationId xmlns:a16="http://schemas.microsoft.com/office/drawing/2014/main" id="{096819ED-3F9A-4A4F-BB77-614404062857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1581150"/>
            <a:ext cx="1143000" cy="3829050"/>
            <a:chOff x="4800600" y="1352788"/>
            <a:chExt cx="1143000" cy="3828812"/>
          </a:xfrm>
        </p:grpSpPr>
        <p:sp>
          <p:nvSpPr>
            <p:cNvPr id="76829" name="Rectangle 7">
              <a:extLst>
                <a:ext uri="{FF2B5EF4-FFF2-40B4-BE49-F238E27FC236}">
                  <a16:creationId xmlns:a16="http://schemas.microsoft.com/office/drawing/2014/main" id="{3B36292B-8D56-7B47-A78D-48E251AEE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1524000"/>
              <a:ext cx="381000" cy="1524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76830" name="Rectangle 8">
              <a:extLst>
                <a:ext uri="{FF2B5EF4-FFF2-40B4-BE49-F238E27FC236}">
                  <a16:creationId xmlns:a16="http://schemas.microsoft.com/office/drawing/2014/main" id="{64B3683A-34CC-9046-9231-B550FA82F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1676400"/>
              <a:ext cx="381000" cy="1524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76831" name="Rectangle 9">
              <a:extLst>
                <a:ext uri="{FF2B5EF4-FFF2-40B4-BE49-F238E27FC236}">
                  <a16:creationId xmlns:a16="http://schemas.microsoft.com/office/drawing/2014/main" id="{F9F165BF-ADDA-D849-8D6F-951BE4E7D6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1828800"/>
              <a:ext cx="381000" cy="1524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76832" name="Rectangle 10">
              <a:extLst>
                <a:ext uri="{FF2B5EF4-FFF2-40B4-BE49-F238E27FC236}">
                  <a16:creationId xmlns:a16="http://schemas.microsoft.com/office/drawing/2014/main" id="{F35E29C0-4F47-7749-A837-FBC2BD30F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1981200"/>
              <a:ext cx="381000" cy="1524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76833" name="Rectangle 11">
              <a:extLst>
                <a:ext uri="{FF2B5EF4-FFF2-40B4-BE49-F238E27FC236}">
                  <a16:creationId xmlns:a16="http://schemas.microsoft.com/office/drawing/2014/main" id="{C1B0E3B3-F807-0240-A912-67BC20259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133600"/>
              <a:ext cx="381000" cy="1524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76834" name="Rectangle 12">
              <a:extLst>
                <a:ext uri="{FF2B5EF4-FFF2-40B4-BE49-F238E27FC236}">
                  <a16:creationId xmlns:a16="http://schemas.microsoft.com/office/drawing/2014/main" id="{515465AF-DAAE-BF4C-B46D-24A5047AE8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286000"/>
              <a:ext cx="381000" cy="1524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76835" name="Rectangle 13">
              <a:extLst>
                <a:ext uri="{FF2B5EF4-FFF2-40B4-BE49-F238E27FC236}">
                  <a16:creationId xmlns:a16="http://schemas.microsoft.com/office/drawing/2014/main" id="{9627E2D8-8948-0B42-BC01-B65E5A586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438400"/>
              <a:ext cx="381000" cy="1524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76836" name="Rectangle 14">
              <a:extLst>
                <a:ext uri="{FF2B5EF4-FFF2-40B4-BE49-F238E27FC236}">
                  <a16:creationId xmlns:a16="http://schemas.microsoft.com/office/drawing/2014/main" id="{AC281A88-BCDF-0D4F-9F73-590E05C7DD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590800"/>
              <a:ext cx="381000" cy="1524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ADA5234-42BD-4746-ADE6-09E388AA9F41}"/>
                </a:ext>
              </a:extLst>
            </p:cNvPr>
            <p:cNvSpPr txBox="1"/>
            <p:nvPr/>
          </p:nvSpPr>
          <p:spPr>
            <a:xfrm>
              <a:off x="4800600" y="1352788"/>
              <a:ext cx="762000" cy="3698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r">
                <a:spcBef>
                  <a:spcPct val="20000"/>
                </a:spcBef>
                <a:defRPr/>
              </a:pPr>
              <a:r>
                <a:rPr lang="en-US" altLang="zh-CN" sz="1800" b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Nanum Myeongjo" panose="02020603020101020101" pitchFamily="18" charset="-127"/>
                  <a:cs typeface="Courier New" pitchFamily="49" charset="0"/>
                </a:rPr>
                <a:t>0x00</a:t>
              </a:r>
              <a:endParaRPr lang="en-US" altLang="zh-CN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  <a:cs typeface="Courier New" pitchFamily="49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E4924BE-16E2-B04B-9989-C985B38F85C6}"/>
                </a:ext>
              </a:extLst>
            </p:cNvPr>
            <p:cNvSpPr txBox="1"/>
            <p:nvPr/>
          </p:nvSpPr>
          <p:spPr>
            <a:xfrm>
              <a:off x="4800600" y="1962350"/>
              <a:ext cx="762000" cy="3698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r">
                <a:spcBef>
                  <a:spcPct val="20000"/>
                </a:spcBef>
                <a:defRPr/>
              </a:pPr>
              <a:r>
                <a:rPr lang="en-US" altLang="zh-CN" sz="1800" b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Nanum Myeongjo" panose="02020603020101020101" pitchFamily="18" charset="-127"/>
                  <a:cs typeface="Courier New" pitchFamily="49" charset="0"/>
                </a:rPr>
                <a:t>0x04</a:t>
              </a:r>
              <a:endParaRPr lang="en-US" altLang="zh-CN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  <a:cs typeface="Courier New" pitchFamily="49" charset="0"/>
              </a:endParaRPr>
            </a:p>
          </p:txBody>
        </p:sp>
        <p:sp>
          <p:nvSpPr>
            <p:cNvPr id="76839" name="Rectangle 17">
              <a:extLst>
                <a:ext uri="{FF2B5EF4-FFF2-40B4-BE49-F238E27FC236}">
                  <a16:creationId xmlns:a16="http://schemas.microsoft.com/office/drawing/2014/main" id="{40E88E29-A789-CC45-A38A-D8DC74349C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743200"/>
              <a:ext cx="381000" cy="1524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76840" name="Rectangle 18">
              <a:extLst>
                <a:ext uri="{FF2B5EF4-FFF2-40B4-BE49-F238E27FC236}">
                  <a16:creationId xmlns:a16="http://schemas.microsoft.com/office/drawing/2014/main" id="{C1631EFF-B0FC-AE4F-9CB9-16F09D519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895600"/>
              <a:ext cx="381000" cy="1524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76841" name="Rectangle 19">
              <a:extLst>
                <a:ext uri="{FF2B5EF4-FFF2-40B4-BE49-F238E27FC236}">
                  <a16:creationId xmlns:a16="http://schemas.microsoft.com/office/drawing/2014/main" id="{72E1F65F-2C21-D045-A976-009821238C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3048000"/>
              <a:ext cx="381000" cy="1524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76842" name="Rectangle 20">
              <a:extLst>
                <a:ext uri="{FF2B5EF4-FFF2-40B4-BE49-F238E27FC236}">
                  <a16:creationId xmlns:a16="http://schemas.microsoft.com/office/drawing/2014/main" id="{15F06CC8-2C5E-2A4B-BCAC-BE0072E06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3200400"/>
              <a:ext cx="381000" cy="1524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BA79FF3-F1BB-0A4D-AB78-130F366995B5}"/>
                </a:ext>
              </a:extLst>
            </p:cNvPr>
            <p:cNvSpPr txBox="1"/>
            <p:nvPr/>
          </p:nvSpPr>
          <p:spPr>
            <a:xfrm>
              <a:off x="4800600" y="2571912"/>
              <a:ext cx="762000" cy="3698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r">
                <a:spcBef>
                  <a:spcPct val="20000"/>
                </a:spcBef>
                <a:defRPr/>
              </a:pPr>
              <a:r>
                <a:rPr lang="en-US" altLang="zh-CN" sz="1800" b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Nanum Myeongjo" panose="02020603020101020101" pitchFamily="18" charset="-127"/>
                  <a:cs typeface="Courier New" pitchFamily="49" charset="0"/>
                </a:rPr>
                <a:t>0x08</a:t>
              </a:r>
              <a:endParaRPr lang="en-US" altLang="zh-CN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  <a:cs typeface="Courier New" pitchFamily="49" charset="0"/>
              </a:endParaRPr>
            </a:p>
          </p:txBody>
        </p:sp>
        <p:sp>
          <p:nvSpPr>
            <p:cNvPr id="76844" name="Rectangle 22">
              <a:extLst>
                <a:ext uri="{FF2B5EF4-FFF2-40B4-BE49-F238E27FC236}">
                  <a16:creationId xmlns:a16="http://schemas.microsoft.com/office/drawing/2014/main" id="{6C16303D-AC23-B846-B2D2-8E6307FC8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3352800"/>
              <a:ext cx="381000" cy="1524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76845" name="Rectangle 23">
              <a:extLst>
                <a:ext uri="{FF2B5EF4-FFF2-40B4-BE49-F238E27FC236}">
                  <a16:creationId xmlns:a16="http://schemas.microsoft.com/office/drawing/2014/main" id="{A2A06846-88C9-2647-B76C-2695A1557B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3505200"/>
              <a:ext cx="381000" cy="1524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76846" name="Rectangle 24">
              <a:extLst>
                <a:ext uri="{FF2B5EF4-FFF2-40B4-BE49-F238E27FC236}">
                  <a16:creationId xmlns:a16="http://schemas.microsoft.com/office/drawing/2014/main" id="{E4AAD3A7-8D0A-8840-86A4-2CB7E25EF6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3657600"/>
              <a:ext cx="381000" cy="1524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76847" name="Rectangle 25">
              <a:extLst>
                <a:ext uri="{FF2B5EF4-FFF2-40B4-BE49-F238E27FC236}">
                  <a16:creationId xmlns:a16="http://schemas.microsoft.com/office/drawing/2014/main" id="{2A04332D-8A89-404B-A5C3-534DBE37E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3810000"/>
              <a:ext cx="381000" cy="1524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743CAA6-8E99-4F45-8E03-E8C15ECCA330}"/>
                </a:ext>
              </a:extLst>
            </p:cNvPr>
            <p:cNvSpPr txBox="1"/>
            <p:nvPr/>
          </p:nvSpPr>
          <p:spPr>
            <a:xfrm>
              <a:off x="4800600" y="3170363"/>
              <a:ext cx="762000" cy="368277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r">
                <a:spcBef>
                  <a:spcPct val="20000"/>
                </a:spcBef>
                <a:defRPr/>
              </a:pPr>
              <a:r>
                <a:rPr lang="en-US" altLang="zh-CN" sz="1800" b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Nanum Myeongjo" panose="02020603020101020101" pitchFamily="18" charset="-127"/>
                  <a:cs typeface="Courier New" pitchFamily="49" charset="0"/>
                </a:rPr>
                <a:t>0x0C</a:t>
              </a:r>
              <a:endParaRPr lang="en-US" altLang="zh-CN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  <a:cs typeface="Courier New" pitchFamily="49" charset="0"/>
              </a:endParaRPr>
            </a:p>
          </p:txBody>
        </p:sp>
        <p:sp>
          <p:nvSpPr>
            <p:cNvPr id="76849" name="Rectangle 27">
              <a:extLst>
                <a:ext uri="{FF2B5EF4-FFF2-40B4-BE49-F238E27FC236}">
                  <a16:creationId xmlns:a16="http://schemas.microsoft.com/office/drawing/2014/main" id="{E65CB1C3-B6CC-1145-9F93-876E4D332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3962400"/>
              <a:ext cx="381000" cy="1524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76850" name="Rectangle 28">
              <a:extLst>
                <a:ext uri="{FF2B5EF4-FFF2-40B4-BE49-F238E27FC236}">
                  <a16:creationId xmlns:a16="http://schemas.microsoft.com/office/drawing/2014/main" id="{D4AE6DA5-2506-6747-8332-A3EF40D3D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4114800"/>
              <a:ext cx="381000" cy="1524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76851" name="Rectangle 29">
              <a:extLst>
                <a:ext uri="{FF2B5EF4-FFF2-40B4-BE49-F238E27FC236}">
                  <a16:creationId xmlns:a16="http://schemas.microsoft.com/office/drawing/2014/main" id="{BE5A10DB-43D7-2840-AD4B-0C46B9CAD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4267200"/>
              <a:ext cx="381000" cy="1524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76852" name="Rectangle 30">
              <a:extLst>
                <a:ext uri="{FF2B5EF4-FFF2-40B4-BE49-F238E27FC236}">
                  <a16:creationId xmlns:a16="http://schemas.microsoft.com/office/drawing/2014/main" id="{FD6C1C78-3CB0-9646-955E-D686FA8162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4419600"/>
              <a:ext cx="381000" cy="1524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52387D4-719C-7844-A482-FB47EDE05058}"/>
                </a:ext>
              </a:extLst>
            </p:cNvPr>
            <p:cNvSpPr txBox="1"/>
            <p:nvPr/>
          </p:nvSpPr>
          <p:spPr>
            <a:xfrm>
              <a:off x="4800600" y="3779925"/>
              <a:ext cx="762000" cy="368277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r">
                <a:spcBef>
                  <a:spcPct val="20000"/>
                </a:spcBef>
                <a:defRPr/>
              </a:pPr>
              <a:r>
                <a:rPr lang="en-US" altLang="zh-CN" sz="1800" b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Nanum Myeongjo" panose="02020603020101020101" pitchFamily="18" charset="-127"/>
                  <a:cs typeface="Courier New" pitchFamily="49" charset="0"/>
                </a:rPr>
                <a:t>0x10</a:t>
              </a:r>
              <a:endParaRPr lang="en-US" altLang="zh-CN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  <a:cs typeface="Courier New" pitchFamily="49" charset="0"/>
              </a:endParaRPr>
            </a:p>
          </p:txBody>
        </p:sp>
        <p:sp>
          <p:nvSpPr>
            <p:cNvPr id="76854" name="Rectangle 32">
              <a:extLst>
                <a:ext uri="{FF2B5EF4-FFF2-40B4-BE49-F238E27FC236}">
                  <a16:creationId xmlns:a16="http://schemas.microsoft.com/office/drawing/2014/main" id="{E9DF2603-614B-FF4F-BD4D-B1FF87A5E8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4572000"/>
              <a:ext cx="381000" cy="1524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76855" name="Rectangle 33">
              <a:extLst>
                <a:ext uri="{FF2B5EF4-FFF2-40B4-BE49-F238E27FC236}">
                  <a16:creationId xmlns:a16="http://schemas.microsoft.com/office/drawing/2014/main" id="{38FB47E8-F353-8949-A933-C67C98825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4724400"/>
              <a:ext cx="381000" cy="1524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76856" name="Rectangle 34">
              <a:extLst>
                <a:ext uri="{FF2B5EF4-FFF2-40B4-BE49-F238E27FC236}">
                  <a16:creationId xmlns:a16="http://schemas.microsoft.com/office/drawing/2014/main" id="{5C8247EA-B012-BC4E-A5C9-F859C9445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4876800"/>
              <a:ext cx="381000" cy="1524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76857" name="Rectangle 35">
              <a:extLst>
                <a:ext uri="{FF2B5EF4-FFF2-40B4-BE49-F238E27FC236}">
                  <a16:creationId xmlns:a16="http://schemas.microsoft.com/office/drawing/2014/main" id="{0802A192-3958-554B-982D-6DBDE0D8B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5029200"/>
              <a:ext cx="381000" cy="1524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3790750-EEA9-7E44-AAF4-41F676C87C4E}"/>
                </a:ext>
              </a:extLst>
            </p:cNvPr>
            <p:cNvSpPr txBox="1"/>
            <p:nvPr/>
          </p:nvSpPr>
          <p:spPr>
            <a:xfrm>
              <a:off x="4800600" y="4400599"/>
              <a:ext cx="762000" cy="3698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r">
                <a:spcBef>
                  <a:spcPct val="20000"/>
                </a:spcBef>
                <a:defRPr/>
              </a:pPr>
              <a:r>
                <a:rPr lang="en-US" altLang="zh-CN" sz="1800" b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Nanum Myeongjo" panose="02020603020101020101" pitchFamily="18" charset="-127"/>
                  <a:cs typeface="Courier New" pitchFamily="49" charset="0"/>
                </a:rPr>
                <a:t>0x14</a:t>
              </a:r>
              <a:endParaRPr lang="en-US" altLang="zh-CN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  <a:cs typeface="Courier New" pitchFamily="49" charset="0"/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C4807369-E504-CD40-AACB-78AB8C5B1E6C}"/>
              </a:ext>
            </a:extLst>
          </p:cNvPr>
          <p:cNvSpPr txBox="1"/>
          <p:nvPr/>
        </p:nvSpPr>
        <p:spPr>
          <a:xfrm>
            <a:off x="5943600" y="1554163"/>
            <a:ext cx="1371600" cy="36988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altLang="zh-CN" sz="18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  <a:cs typeface="Courier New" pitchFamily="49" charset="0"/>
              </a:rPr>
              <a:t> </a:t>
            </a:r>
            <a:r>
              <a:rPr lang="en-US" altLang="zh-CN" sz="18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  <a:cs typeface="Courier New" pitchFamily="49" charset="0"/>
              </a:rPr>
              <a:t>i</a:t>
            </a:r>
            <a:r>
              <a:rPr lang="en-US" altLang="zh-CN" sz="18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  <a:cs typeface="Courier New" pitchFamily="49" charset="0"/>
              </a:rPr>
              <a:t>[0].c1</a:t>
            </a:r>
            <a:endParaRPr lang="en-US" altLang="zh-CN" b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Nanum Myeongjo" panose="02020603020101020101" pitchFamily="18" charset="-127"/>
              <a:cs typeface="Courier New" pitchFamily="49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2D24E33-E203-2C40-BD80-61271E707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1752600"/>
            <a:ext cx="381000" cy="152400"/>
          </a:xfrm>
          <a:prstGeom prst="rect">
            <a:avLst/>
          </a:prstGeom>
          <a:solidFill>
            <a:srgbClr val="FF9797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zh-CN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DA8E507-146B-0B46-A246-EA073383B418}"/>
              </a:ext>
            </a:extLst>
          </p:cNvPr>
          <p:cNvSpPr txBox="1"/>
          <p:nvPr/>
        </p:nvSpPr>
        <p:spPr>
          <a:xfrm>
            <a:off x="5943600" y="4022725"/>
            <a:ext cx="1371600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altLang="zh-CN" sz="18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  <a:cs typeface="Courier New" pitchFamily="49" charset="0"/>
              </a:rPr>
              <a:t> </a:t>
            </a:r>
            <a:r>
              <a:rPr lang="en-US" altLang="zh-CN" sz="18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  <a:cs typeface="Courier New" pitchFamily="49" charset="0"/>
              </a:rPr>
              <a:t>i</a:t>
            </a:r>
            <a:r>
              <a:rPr lang="en-US" altLang="zh-CN" sz="18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  <a:cs typeface="Courier New" pitchFamily="49" charset="0"/>
              </a:rPr>
              <a:t>[0].c2</a:t>
            </a:r>
            <a:endParaRPr lang="en-US" altLang="zh-CN" b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Nanum Myeongjo" panose="02020603020101020101" pitchFamily="18" charset="-127"/>
              <a:cs typeface="Courier New" pitchFamily="49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7D92A11-20D5-A347-A764-8FF496274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191000"/>
            <a:ext cx="381000" cy="152400"/>
          </a:xfrm>
          <a:prstGeom prst="rect">
            <a:avLst/>
          </a:prstGeom>
          <a:solidFill>
            <a:srgbClr val="FF9797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zh-CN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4830FC8-1B48-1B48-8FF9-4E963CA7284A}"/>
              </a:ext>
            </a:extLst>
          </p:cNvPr>
          <p:cNvSpPr txBox="1"/>
          <p:nvPr/>
        </p:nvSpPr>
        <p:spPr>
          <a:xfrm>
            <a:off x="5943600" y="2176463"/>
            <a:ext cx="1371600" cy="3683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altLang="zh-CN" sz="1800" b="0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  <a:cs typeface="Courier New" pitchFamily="49" charset="0"/>
              </a:rPr>
              <a:t> </a:t>
            </a:r>
            <a:r>
              <a:rPr lang="en-US" altLang="zh-CN" sz="1800" b="0" dirty="0" err="1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  <a:cs typeface="Courier New" pitchFamily="49" charset="0"/>
              </a:rPr>
              <a:t>i</a:t>
            </a:r>
            <a:r>
              <a:rPr lang="en-US" altLang="zh-CN" sz="1800" b="0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  <a:cs typeface="Courier New" pitchFamily="49" charset="0"/>
              </a:rPr>
              <a:t>[0].a</a:t>
            </a:r>
            <a:endParaRPr lang="en-US" altLang="zh-CN" b="0" dirty="0">
              <a:solidFill>
                <a:srgbClr val="00B05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Nanum Myeongjo" panose="02020603020101020101" pitchFamily="18" charset="-127"/>
              <a:cs typeface="Courier New" pitchFamily="49" charset="0"/>
            </a:endParaRPr>
          </a:p>
        </p:txBody>
      </p:sp>
      <p:grpSp>
        <p:nvGrpSpPr>
          <p:cNvPr id="3" name="Group 97">
            <a:extLst>
              <a:ext uri="{FF2B5EF4-FFF2-40B4-BE49-F238E27FC236}">
                <a16:creationId xmlns:a16="http://schemas.microsoft.com/office/drawing/2014/main" id="{553A8A2E-E454-EA4B-9E35-28C17F963770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2362200"/>
            <a:ext cx="381000" cy="1828800"/>
            <a:chOff x="5562600" y="2362200"/>
            <a:chExt cx="381000" cy="1828800"/>
          </a:xfrm>
        </p:grpSpPr>
        <p:grpSp>
          <p:nvGrpSpPr>
            <p:cNvPr id="76814" name="Group 67">
              <a:extLst>
                <a:ext uri="{FF2B5EF4-FFF2-40B4-BE49-F238E27FC236}">
                  <a16:creationId xmlns:a16="http://schemas.microsoft.com/office/drawing/2014/main" id="{F79BFA92-0DD8-9B42-896D-BB433285E1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62600" y="2362200"/>
              <a:ext cx="381000" cy="609600"/>
              <a:chOff x="5562600" y="2133600"/>
              <a:chExt cx="381000" cy="609600"/>
            </a:xfrm>
          </p:grpSpPr>
          <p:sp>
            <p:nvSpPr>
              <p:cNvPr id="76825" name="Rectangle 69">
                <a:extLst>
                  <a:ext uri="{FF2B5EF4-FFF2-40B4-BE49-F238E27FC236}">
                    <a16:creationId xmlns:a16="http://schemas.microsoft.com/office/drawing/2014/main" id="{6500E1C9-EE1B-5143-990D-45D0E1B1E3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600" y="2133600"/>
                <a:ext cx="381000" cy="152400"/>
              </a:xfrm>
              <a:prstGeom prst="rect">
                <a:avLst/>
              </a:prstGeom>
              <a:solidFill>
                <a:srgbClr val="00B050"/>
              </a:solidFill>
              <a:ln w="2857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endParaRPr lang="zh-CN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76826" name="Rectangle 70">
                <a:extLst>
                  <a:ext uri="{FF2B5EF4-FFF2-40B4-BE49-F238E27FC236}">
                    <a16:creationId xmlns:a16="http://schemas.microsoft.com/office/drawing/2014/main" id="{04CD4E2C-04DE-F542-B007-0BC75B95CE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600" y="2286000"/>
                <a:ext cx="381000" cy="152400"/>
              </a:xfrm>
              <a:prstGeom prst="rect">
                <a:avLst/>
              </a:prstGeom>
              <a:solidFill>
                <a:srgbClr val="00B050"/>
              </a:solidFill>
              <a:ln w="2857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endParaRPr lang="zh-CN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76827" name="Rectangle 71">
                <a:extLst>
                  <a:ext uri="{FF2B5EF4-FFF2-40B4-BE49-F238E27FC236}">
                    <a16:creationId xmlns:a16="http://schemas.microsoft.com/office/drawing/2014/main" id="{FC2B2FE1-ED17-1342-9ADE-66DCFD527F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600" y="2438400"/>
                <a:ext cx="381000" cy="152400"/>
              </a:xfrm>
              <a:prstGeom prst="rect">
                <a:avLst/>
              </a:prstGeom>
              <a:solidFill>
                <a:srgbClr val="00B050"/>
              </a:solidFill>
              <a:ln w="2857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endParaRPr lang="zh-CN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76828" name="Rectangle 72">
                <a:extLst>
                  <a:ext uri="{FF2B5EF4-FFF2-40B4-BE49-F238E27FC236}">
                    <a16:creationId xmlns:a16="http://schemas.microsoft.com/office/drawing/2014/main" id="{45551589-DFC7-DD4A-A677-2F0EDDC164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600" y="2590800"/>
                <a:ext cx="381000" cy="152400"/>
              </a:xfrm>
              <a:prstGeom prst="rect">
                <a:avLst/>
              </a:prstGeom>
              <a:solidFill>
                <a:srgbClr val="00B050"/>
              </a:solidFill>
              <a:ln w="2857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endParaRPr lang="zh-CN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</a:endParaRPr>
              </a:p>
            </p:txBody>
          </p:sp>
        </p:grpSp>
        <p:grpSp>
          <p:nvGrpSpPr>
            <p:cNvPr id="76815" name="Group 73">
              <a:extLst>
                <a:ext uri="{FF2B5EF4-FFF2-40B4-BE49-F238E27FC236}">
                  <a16:creationId xmlns:a16="http://schemas.microsoft.com/office/drawing/2014/main" id="{D95D7FCF-8A83-BA41-B8D5-E89E66B7A1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62600" y="2971800"/>
              <a:ext cx="381000" cy="609600"/>
              <a:chOff x="5562600" y="2133600"/>
              <a:chExt cx="381000" cy="609600"/>
            </a:xfrm>
          </p:grpSpPr>
          <p:sp>
            <p:nvSpPr>
              <p:cNvPr id="76821" name="Rectangle 74">
                <a:extLst>
                  <a:ext uri="{FF2B5EF4-FFF2-40B4-BE49-F238E27FC236}">
                    <a16:creationId xmlns:a16="http://schemas.microsoft.com/office/drawing/2014/main" id="{381A7651-00F4-9646-8DCA-9F02130680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600" y="2133600"/>
                <a:ext cx="381000" cy="152400"/>
              </a:xfrm>
              <a:prstGeom prst="rect">
                <a:avLst/>
              </a:prstGeom>
              <a:solidFill>
                <a:srgbClr val="00B050"/>
              </a:solidFill>
              <a:ln w="2857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endParaRPr lang="zh-CN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76822" name="Rectangle 76">
                <a:extLst>
                  <a:ext uri="{FF2B5EF4-FFF2-40B4-BE49-F238E27FC236}">
                    <a16:creationId xmlns:a16="http://schemas.microsoft.com/office/drawing/2014/main" id="{BD41F191-702A-F044-8F0D-9FDD4A1101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600" y="2286000"/>
                <a:ext cx="381000" cy="152400"/>
              </a:xfrm>
              <a:prstGeom prst="rect">
                <a:avLst/>
              </a:prstGeom>
              <a:solidFill>
                <a:srgbClr val="00B050"/>
              </a:solidFill>
              <a:ln w="2857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endParaRPr lang="zh-CN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76823" name="Rectangle 79">
                <a:extLst>
                  <a:ext uri="{FF2B5EF4-FFF2-40B4-BE49-F238E27FC236}">
                    <a16:creationId xmlns:a16="http://schemas.microsoft.com/office/drawing/2014/main" id="{579D730C-20BB-C14F-A4E9-2B73C26CA4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600" y="2438400"/>
                <a:ext cx="381000" cy="152400"/>
              </a:xfrm>
              <a:prstGeom prst="rect">
                <a:avLst/>
              </a:prstGeom>
              <a:solidFill>
                <a:srgbClr val="00B050"/>
              </a:solidFill>
              <a:ln w="2857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endParaRPr lang="zh-CN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76824" name="Rectangle 85">
                <a:extLst>
                  <a:ext uri="{FF2B5EF4-FFF2-40B4-BE49-F238E27FC236}">
                    <a16:creationId xmlns:a16="http://schemas.microsoft.com/office/drawing/2014/main" id="{F5C76727-37DF-D34C-AC92-7F8F633F4D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600" y="2590800"/>
                <a:ext cx="381000" cy="152400"/>
              </a:xfrm>
              <a:prstGeom prst="rect">
                <a:avLst/>
              </a:prstGeom>
              <a:solidFill>
                <a:srgbClr val="00B050"/>
              </a:solidFill>
              <a:ln w="2857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endParaRPr lang="zh-CN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</a:endParaRPr>
              </a:p>
            </p:txBody>
          </p:sp>
        </p:grpSp>
        <p:grpSp>
          <p:nvGrpSpPr>
            <p:cNvPr id="76816" name="Group 86">
              <a:extLst>
                <a:ext uri="{FF2B5EF4-FFF2-40B4-BE49-F238E27FC236}">
                  <a16:creationId xmlns:a16="http://schemas.microsoft.com/office/drawing/2014/main" id="{47CEAD83-7B14-9342-97DB-3CE017C591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62600" y="3581400"/>
              <a:ext cx="381000" cy="609600"/>
              <a:chOff x="5562600" y="2133600"/>
              <a:chExt cx="381000" cy="609600"/>
            </a:xfrm>
          </p:grpSpPr>
          <p:sp>
            <p:nvSpPr>
              <p:cNvPr id="76817" name="Rectangle 87">
                <a:extLst>
                  <a:ext uri="{FF2B5EF4-FFF2-40B4-BE49-F238E27FC236}">
                    <a16:creationId xmlns:a16="http://schemas.microsoft.com/office/drawing/2014/main" id="{1B2F3168-6248-4B40-A440-B7BDEEC93D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600" y="2133600"/>
                <a:ext cx="381000" cy="152400"/>
              </a:xfrm>
              <a:prstGeom prst="rect">
                <a:avLst/>
              </a:prstGeom>
              <a:solidFill>
                <a:srgbClr val="00B050"/>
              </a:solidFill>
              <a:ln w="2857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endParaRPr lang="zh-CN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76818" name="Rectangle 88">
                <a:extLst>
                  <a:ext uri="{FF2B5EF4-FFF2-40B4-BE49-F238E27FC236}">
                    <a16:creationId xmlns:a16="http://schemas.microsoft.com/office/drawing/2014/main" id="{F32C2BC8-C6AC-CB4A-91E9-671E5AC380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600" y="2286000"/>
                <a:ext cx="381000" cy="152400"/>
              </a:xfrm>
              <a:prstGeom prst="rect">
                <a:avLst/>
              </a:prstGeom>
              <a:solidFill>
                <a:srgbClr val="00B050"/>
              </a:solidFill>
              <a:ln w="2857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endParaRPr lang="zh-CN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76819" name="Rectangle 95">
                <a:extLst>
                  <a:ext uri="{FF2B5EF4-FFF2-40B4-BE49-F238E27FC236}">
                    <a16:creationId xmlns:a16="http://schemas.microsoft.com/office/drawing/2014/main" id="{0AFB52DA-5069-6D4C-A191-60CD06344D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600" y="2438400"/>
                <a:ext cx="381000" cy="152400"/>
              </a:xfrm>
              <a:prstGeom prst="rect">
                <a:avLst/>
              </a:prstGeom>
              <a:solidFill>
                <a:srgbClr val="00B050"/>
              </a:solidFill>
              <a:ln w="2857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endParaRPr lang="zh-CN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76820" name="Rectangle 96">
                <a:extLst>
                  <a:ext uri="{FF2B5EF4-FFF2-40B4-BE49-F238E27FC236}">
                    <a16:creationId xmlns:a16="http://schemas.microsoft.com/office/drawing/2014/main" id="{CEF087D4-E239-5A45-BFD3-2285D5BEFD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600" y="2590800"/>
                <a:ext cx="381000" cy="152400"/>
              </a:xfrm>
              <a:prstGeom prst="rect">
                <a:avLst/>
              </a:prstGeom>
              <a:solidFill>
                <a:srgbClr val="00B050"/>
              </a:solidFill>
              <a:ln w="2857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endParaRPr lang="zh-CN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</a:endParaRPr>
              </a:p>
            </p:txBody>
          </p:sp>
        </p:grp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99D3EEDD-9273-5949-A633-B2A813CE9F7D}"/>
              </a:ext>
            </a:extLst>
          </p:cNvPr>
          <p:cNvSpPr txBox="1"/>
          <p:nvPr/>
        </p:nvSpPr>
        <p:spPr>
          <a:xfrm>
            <a:off x="5943600" y="4659313"/>
            <a:ext cx="1371600" cy="36988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altLang="zh-CN" sz="18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  <a:cs typeface="Courier New" pitchFamily="49" charset="0"/>
              </a:rPr>
              <a:t> </a:t>
            </a:r>
            <a:r>
              <a:rPr lang="en-US" altLang="zh-CN" sz="18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  <a:cs typeface="Courier New" pitchFamily="49" charset="0"/>
              </a:rPr>
              <a:t>i</a:t>
            </a:r>
            <a:r>
              <a:rPr lang="en-US" altLang="zh-CN" sz="18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  <a:cs typeface="Courier New" pitchFamily="49" charset="0"/>
              </a:rPr>
              <a:t>[1].c1</a:t>
            </a:r>
            <a:endParaRPr lang="en-US" altLang="zh-CN" b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Nanum Myeongjo" panose="02020603020101020101" pitchFamily="18" charset="-127"/>
              <a:cs typeface="Courier New" pitchFamily="49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E127FCC-69FE-2840-B95D-3D71363E9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800600"/>
            <a:ext cx="381000" cy="152400"/>
          </a:xfrm>
          <a:prstGeom prst="rect">
            <a:avLst/>
          </a:prstGeom>
          <a:solidFill>
            <a:srgbClr val="FF9797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zh-CN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3076A1B-D3A2-E54B-A7E3-97C7F813E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752600"/>
            <a:ext cx="533400" cy="304800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zh-CN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 animBg="1"/>
      <p:bldP spid="65" grpId="0"/>
      <p:bldP spid="66" grpId="0" animBg="1"/>
      <p:bldP spid="67" grpId="0"/>
      <p:bldP spid="99" grpId="0"/>
      <p:bldP spid="100" grpId="0" animBg="1"/>
      <p:bldP spid="10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灯片编号占位符 5">
            <a:extLst>
              <a:ext uri="{FF2B5EF4-FFF2-40B4-BE49-F238E27FC236}">
                <a16:creationId xmlns:a16="http://schemas.microsoft.com/office/drawing/2014/main" id="{1568A1A2-73CF-004D-864B-C96930623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E9A109-1135-284B-A346-6FC2B65E8A01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B160ECB4-3925-534B-BD57-1291DE2876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方正舒体" pitchFamily="2" charset="-122"/>
              </a:rPr>
              <a:t>Array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36981623-B849-CD4E-BF98-5C44E2FFF7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048000" cy="3886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struct </a:t>
            </a:r>
            <a:r>
              <a:rPr lang="en-US" altLang="zh-CN" sz="2000" dirty="0" err="1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lll</a:t>
            </a: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 {</a:t>
            </a:r>
          </a:p>
          <a:p>
            <a:pPr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    char c1;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rgbClr val="00B050"/>
                </a:solidFill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    long a[2];</a:t>
            </a:r>
          </a:p>
          <a:p>
            <a:pPr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    char c2;</a:t>
            </a:r>
          </a:p>
          <a:p>
            <a:pPr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};</a:t>
            </a:r>
          </a:p>
          <a:p>
            <a:pPr>
              <a:buFontTx/>
              <a:buNone/>
            </a:pPr>
            <a:endParaRPr lang="en-US" altLang="zh-CN" sz="2000" dirty="0">
              <a:latin typeface="Nanum Myeongjo" panose="02020603020101020101" pitchFamily="18" charset="-127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struct </a:t>
            </a:r>
            <a:r>
              <a:rPr lang="en-US" altLang="zh-CN" sz="2000" dirty="0" err="1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lll</a:t>
            </a: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 l[2];</a:t>
            </a:r>
          </a:p>
        </p:txBody>
      </p:sp>
      <p:grpSp>
        <p:nvGrpSpPr>
          <p:cNvPr id="78852" name="Group 6">
            <a:extLst>
              <a:ext uri="{FF2B5EF4-FFF2-40B4-BE49-F238E27FC236}">
                <a16:creationId xmlns:a16="http://schemas.microsoft.com/office/drawing/2014/main" id="{6EC4076A-D1FE-3441-9B18-2C36B0A331E5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1581150"/>
            <a:ext cx="1143000" cy="3829050"/>
            <a:chOff x="4800600" y="1352788"/>
            <a:chExt cx="1143000" cy="3828812"/>
          </a:xfrm>
        </p:grpSpPr>
        <p:sp>
          <p:nvSpPr>
            <p:cNvPr id="78882" name="Rectangle 7">
              <a:extLst>
                <a:ext uri="{FF2B5EF4-FFF2-40B4-BE49-F238E27FC236}">
                  <a16:creationId xmlns:a16="http://schemas.microsoft.com/office/drawing/2014/main" id="{76651105-6F81-9D4A-8D7B-1DA49957D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1524000"/>
              <a:ext cx="381000" cy="152399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78883" name="Rectangle 8">
              <a:extLst>
                <a:ext uri="{FF2B5EF4-FFF2-40B4-BE49-F238E27FC236}">
                  <a16:creationId xmlns:a16="http://schemas.microsoft.com/office/drawing/2014/main" id="{A64ABDBC-1390-A648-A542-8C7CEA909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1676400"/>
              <a:ext cx="381000" cy="152399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78884" name="Rectangle 9">
              <a:extLst>
                <a:ext uri="{FF2B5EF4-FFF2-40B4-BE49-F238E27FC236}">
                  <a16:creationId xmlns:a16="http://schemas.microsoft.com/office/drawing/2014/main" id="{BF16909E-652F-6847-924F-7DCFB4B6E9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1828800"/>
              <a:ext cx="381000" cy="152399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78885" name="Rectangle 10">
              <a:extLst>
                <a:ext uri="{FF2B5EF4-FFF2-40B4-BE49-F238E27FC236}">
                  <a16:creationId xmlns:a16="http://schemas.microsoft.com/office/drawing/2014/main" id="{4FC3B315-CC4E-7F43-AB74-AF981E308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1981200"/>
              <a:ext cx="381000" cy="152399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78886" name="Rectangle 11">
              <a:extLst>
                <a:ext uri="{FF2B5EF4-FFF2-40B4-BE49-F238E27FC236}">
                  <a16:creationId xmlns:a16="http://schemas.microsoft.com/office/drawing/2014/main" id="{5C51D258-9CF0-6A4F-ACEE-5EDB91C78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133600"/>
              <a:ext cx="381000" cy="152399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78887" name="Rectangle 12">
              <a:extLst>
                <a:ext uri="{FF2B5EF4-FFF2-40B4-BE49-F238E27FC236}">
                  <a16:creationId xmlns:a16="http://schemas.microsoft.com/office/drawing/2014/main" id="{2111551D-F71A-254C-A4F3-8D8BEF510B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286000"/>
              <a:ext cx="381000" cy="152399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78888" name="Rectangle 13">
              <a:extLst>
                <a:ext uri="{FF2B5EF4-FFF2-40B4-BE49-F238E27FC236}">
                  <a16:creationId xmlns:a16="http://schemas.microsoft.com/office/drawing/2014/main" id="{F6772AF4-5F4F-F047-A6C7-145FB02DC1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438399"/>
              <a:ext cx="381000" cy="152399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78889" name="Rectangle 14">
              <a:extLst>
                <a:ext uri="{FF2B5EF4-FFF2-40B4-BE49-F238E27FC236}">
                  <a16:creationId xmlns:a16="http://schemas.microsoft.com/office/drawing/2014/main" id="{9FAED40E-87C0-134D-B6D1-CC5CA7DF1F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590800"/>
              <a:ext cx="381000" cy="152399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BE134CE-E4D0-C74D-890B-C15F94AB6C8A}"/>
                </a:ext>
              </a:extLst>
            </p:cNvPr>
            <p:cNvSpPr txBox="1"/>
            <p:nvPr/>
          </p:nvSpPr>
          <p:spPr>
            <a:xfrm>
              <a:off x="4800600" y="1352788"/>
              <a:ext cx="762000" cy="3698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r">
                <a:spcBef>
                  <a:spcPct val="20000"/>
                </a:spcBef>
                <a:defRPr/>
              </a:pPr>
              <a:r>
                <a:rPr lang="en-US" altLang="zh-CN" sz="1800" b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Nanum Myeongjo" panose="02020603020101020101" pitchFamily="18" charset="-127"/>
                  <a:cs typeface="Courier New" pitchFamily="49" charset="0"/>
                </a:rPr>
                <a:t>0x00</a:t>
              </a:r>
              <a:endParaRPr lang="en-US" altLang="zh-CN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  <a:cs typeface="Courier New" pitchFamily="49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91CB063-6159-E045-A5A8-A4D407F1D2E5}"/>
                </a:ext>
              </a:extLst>
            </p:cNvPr>
            <p:cNvSpPr txBox="1"/>
            <p:nvPr/>
          </p:nvSpPr>
          <p:spPr>
            <a:xfrm>
              <a:off x="4800600" y="1962350"/>
              <a:ext cx="762000" cy="3698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r">
                <a:spcBef>
                  <a:spcPct val="20000"/>
                </a:spcBef>
                <a:defRPr/>
              </a:pPr>
              <a:r>
                <a:rPr lang="en-US" altLang="zh-CN" sz="1800" b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Nanum Myeongjo" panose="02020603020101020101" pitchFamily="18" charset="-127"/>
                  <a:cs typeface="Courier New" pitchFamily="49" charset="0"/>
                </a:rPr>
                <a:t>0x04</a:t>
              </a:r>
              <a:endParaRPr lang="en-US" altLang="zh-CN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  <a:cs typeface="Courier New" pitchFamily="49" charset="0"/>
              </a:endParaRPr>
            </a:p>
          </p:txBody>
        </p:sp>
        <p:sp>
          <p:nvSpPr>
            <p:cNvPr id="78892" name="Rectangle 17">
              <a:extLst>
                <a:ext uri="{FF2B5EF4-FFF2-40B4-BE49-F238E27FC236}">
                  <a16:creationId xmlns:a16="http://schemas.microsoft.com/office/drawing/2014/main" id="{FA2E68A2-4309-4840-BE06-D4F253C41E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743199"/>
              <a:ext cx="381000" cy="152399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78893" name="Rectangle 18">
              <a:extLst>
                <a:ext uri="{FF2B5EF4-FFF2-40B4-BE49-F238E27FC236}">
                  <a16:creationId xmlns:a16="http://schemas.microsoft.com/office/drawing/2014/main" id="{8588044A-B563-134C-8720-B5096EE20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895600"/>
              <a:ext cx="381000" cy="152399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78894" name="Rectangle 19">
              <a:extLst>
                <a:ext uri="{FF2B5EF4-FFF2-40B4-BE49-F238E27FC236}">
                  <a16:creationId xmlns:a16="http://schemas.microsoft.com/office/drawing/2014/main" id="{48D8CCA2-6145-4C45-8583-026724B9E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3047999"/>
              <a:ext cx="381000" cy="152399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78895" name="Rectangle 20">
              <a:extLst>
                <a:ext uri="{FF2B5EF4-FFF2-40B4-BE49-F238E27FC236}">
                  <a16:creationId xmlns:a16="http://schemas.microsoft.com/office/drawing/2014/main" id="{BB20EF8B-82E2-7C4A-A716-00BDB0C23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3200400"/>
              <a:ext cx="381000" cy="152399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31D88CC-D14B-ED41-B231-439DC4B95D8A}"/>
                </a:ext>
              </a:extLst>
            </p:cNvPr>
            <p:cNvSpPr txBox="1"/>
            <p:nvPr/>
          </p:nvSpPr>
          <p:spPr>
            <a:xfrm>
              <a:off x="4800600" y="2571912"/>
              <a:ext cx="762000" cy="3698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r">
                <a:spcBef>
                  <a:spcPct val="20000"/>
                </a:spcBef>
                <a:defRPr/>
              </a:pPr>
              <a:r>
                <a:rPr lang="en-US" altLang="zh-CN" sz="1800" b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Nanum Myeongjo" panose="02020603020101020101" pitchFamily="18" charset="-127"/>
                  <a:cs typeface="Courier New" pitchFamily="49" charset="0"/>
                </a:rPr>
                <a:t>0x08</a:t>
              </a:r>
              <a:endParaRPr lang="en-US" altLang="zh-CN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  <a:cs typeface="Courier New" pitchFamily="49" charset="0"/>
              </a:endParaRPr>
            </a:p>
          </p:txBody>
        </p:sp>
        <p:sp>
          <p:nvSpPr>
            <p:cNvPr id="78897" name="Rectangle 22">
              <a:extLst>
                <a:ext uri="{FF2B5EF4-FFF2-40B4-BE49-F238E27FC236}">
                  <a16:creationId xmlns:a16="http://schemas.microsoft.com/office/drawing/2014/main" id="{AC878279-82B5-334C-9397-0824DB345D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3352799"/>
              <a:ext cx="381000" cy="152399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78898" name="Rectangle 23">
              <a:extLst>
                <a:ext uri="{FF2B5EF4-FFF2-40B4-BE49-F238E27FC236}">
                  <a16:creationId xmlns:a16="http://schemas.microsoft.com/office/drawing/2014/main" id="{0408E9CA-CC01-5D40-8528-D37F94F2F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3505199"/>
              <a:ext cx="381000" cy="152399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78899" name="Rectangle 24">
              <a:extLst>
                <a:ext uri="{FF2B5EF4-FFF2-40B4-BE49-F238E27FC236}">
                  <a16:creationId xmlns:a16="http://schemas.microsoft.com/office/drawing/2014/main" id="{E545D9C5-FFE0-704A-8994-204E88260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3657598"/>
              <a:ext cx="381000" cy="152399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78900" name="Rectangle 25">
              <a:extLst>
                <a:ext uri="{FF2B5EF4-FFF2-40B4-BE49-F238E27FC236}">
                  <a16:creationId xmlns:a16="http://schemas.microsoft.com/office/drawing/2014/main" id="{B8C34A8E-F43D-C443-AF49-E70C4E201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3809999"/>
              <a:ext cx="381000" cy="152399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69FE716-125F-3542-B004-726D9C1BA46C}"/>
                </a:ext>
              </a:extLst>
            </p:cNvPr>
            <p:cNvSpPr txBox="1"/>
            <p:nvPr/>
          </p:nvSpPr>
          <p:spPr>
            <a:xfrm>
              <a:off x="4800600" y="3170363"/>
              <a:ext cx="762000" cy="368277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r">
                <a:spcBef>
                  <a:spcPct val="20000"/>
                </a:spcBef>
                <a:defRPr/>
              </a:pPr>
              <a:r>
                <a:rPr lang="en-US" altLang="zh-CN" sz="1800" b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Nanum Myeongjo" panose="02020603020101020101" pitchFamily="18" charset="-127"/>
                  <a:cs typeface="Courier New" pitchFamily="49" charset="0"/>
                </a:rPr>
                <a:t>0x0C</a:t>
              </a:r>
              <a:endParaRPr lang="en-US" altLang="zh-CN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  <a:cs typeface="Courier New" pitchFamily="49" charset="0"/>
              </a:endParaRPr>
            </a:p>
          </p:txBody>
        </p:sp>
        <p:sp>
          <p:nvSpPr>
            <p:cNvPr id="78902" name="Rectangle 27">
              <a:extLst>
                <a:ext uri="{FF2B5EF4-FFF2-40B4-BE49-F238E27FC236}">
                  <a16:creationId xmlns:a16="http://schemas.microsoft.com/office/drawing/2014/main" id="{A2A335E9-5F8D-0640-8DD3-47231D1BD6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3962398"/>
              <a:ext cx="381000" cy="152399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78903" name="Rectangle 28">
              <a:extLst>
                <a:ext uri="{FF2B5EF4-FFF2-40B4-BE49-F238E27FC236}">
                  <a16:creationId xmlns:a16="http://schemas.microsoft.com/office/drawing/2014/main" id="{96DA58F8-DC40-A344-A6B6-F2E4F40CB4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4114798"/>
              <a:ext cx="381000" cy="152399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78904" name="Rectangle 29">
              <a:extLst>
                <a:ext uri="{FF2B5EF4-FFF2-40B4-BE49-F238E27FC236}">
                  <a16:creationId xmlns:a16="http://schemas.microsoft.com/office/drawing/2014/main" id="{778468D3-5FC7-5847-A14A-0E275D66E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4267197"/>
              <a:ext cx="381000" cy="152399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78905" name="Rectangle 30">
              <a:extLst>
                <a:ext uri="{FF2B5EF4-FFF2-40B4-BE49-F238E27FC236}">
                  <a16:creationId xmlns:a16="http://schemas.microsoft.com/office/drawing/2014/main" id="{2CAFEC36-CB4A-B04B-B861-B84D39AF5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4419598"/>
              <a:ext cx="381000" cy="152399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E9E4D5E-C9B8-2A42-BF35-B4D64A1C77A7}"/>
                </a:ext>
              </a:extLst>
            </p:cNvPr>
            <p:cNvSpPr txBox="1"/>
            <p:nvPr/>
          </p:nvSpPr>
          <p:spPr>
            <a:xfrm>
              <a:off x="4800600" y="3779925"/>
              <a:ext cx="762000" cy="368277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r">
                <a:spcBef>
                  <a:spcPct val="20000"/>
                </a:spcBef>
                <a:defRPr/>
              </a:pPr>
              <a:r>
                <a:rPr lang="en-US" altLang="zh-CN" sz="1800" b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Nanum Myeongjo" panose="02020603020101020101" pitchFamily="18" charset="-127"/>
                  <a:cs typeface="Courier New" pitchFamily="49" charset="0"/>
                </a:rPr>
                <a:t>0x10</a:t>
              </a:r>
              <a:endParaRPr lang="en-US" altLang="zh-CN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  <a:cs typeface="Courier New" pitchFamily="49" charset="0"/>
              </a:endParaRPr>
            </a:p>
          </p:txBody>
        </p:sp>
        <p:sp>
          <p:nvSpPr>
            <p:cNvPr id="78907" name="Rectangle 32">
              <a:extLst>
                <a:ext uri="{FF2B5EF4-FFF2-40B4-BE49-F238E27FC236}">
                  <a16:creationId xmlns:a16="http://schemas.microsoft.com/office/drawing/2014/main" id="{F5957510-08BD-434D-8C1B-4BF43C945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4571997"/>
              <a:ext cx="381000" cy="152399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78908" name="Rectangle 33">
              <a:extLst>
                <a:ext uri="{FF2B5EF4-FFF2-40B4-BE49-F238E27FC236}">
                  <a16:creationId xmlns:a16="http://schemas.microsoft.com/office/drawing/2014/main" id="{003230F8-0FBC-4C4B-83AF-53FF67305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4724398"/>
              <a:ext cx="381000" cy="152399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78909" name="Rectangle 34">
              <a:extLst>
                <a:ext uri="{FF2B5EF4-FFF2-40B4-BE49-F238E27FC236}">
                  <a16:creationId xmlns:a16="http://schemas.microsoft.com/office/drawing/2014/main" id="{14497D06-1A9C-F64C-9CC7-399C2BEEB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4876797"/>
              <a:ext cx="381000" cy="152399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78910" name="Rectangle 35">
              <a:extLst>
                <a:ext uri="{FF2B5EF4-FFF2-40B4-BE49-F238E27FC236}">
                  <a16:creationId xmlns:a16="http://schemas.microsoft.com/office/drawing/2014/main" id="{39A8D509-488D-294C-B516-C11BA1856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5029200"/>
              <a:ext cx="381000" cy="1524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05579F0-C160-BD4B-B258-6A5081DFC74F}"/>
                </a:ext>
              </a:extLst>
            </p:cNvPr>
            <p:cNvSpPr txBox="1"/>
            <p:nvPr/>
          </p:nvSpPr>
          <p:spPr>
            <a:xfrm>
              <a:off x="4800600" y="4400599"/>
              <a:ext cx="762000" cy="3698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r">
                <a:spcBef>
                  <a:spcPct val="20000"/>
                </a:spcBef>
                <a:defRPr/>
              </a:pPr>
              <a:r>
                <a:rPr lang="en-US" altLang="zh-CN" sz="1800" b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Nanum Myeongjo" panose="02020603020101020101" pitchFamily="18" charset="-127"/>
                  <a:cs typeface="Courier New" pitchFamily="49" charset="0"/>
                </a:rPr>
                <a:t>0x14</a:t>
              </a:r>
              <a:endParaRPr lang="en-US" altLang="zh-CN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  <a:cs typeface="Courier New" pitchFamily="49" charset="0"/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C6AEEF3C-C267-604A-B7C8-2D6BE478FA03}"/>
              </a:ext>
            </a:extLst>
          </p:cNvPr>
          <p:cNvSpPr txBox="1"/>
          <p:nvPr/>
        </p:nvSpPr>
        <p:spPr>
          <a:xfrm>
            <a:off x="5943600" y="1554163"/>
            <a:ext cx="1371600" cy="36988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altLang="zh-CN" sz="18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  <a:cs typeface="Courier New" pitchFamily="49" charset="0"/>
              </a:rPr>
              <a:t> l[0].c1</a:t>
            </a:r>
            <a:endParaRPr lang="en-US" altLang="zh-CN" b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Nanum Myeongjo" panose="02020603020101020101" pitchFamily="18" charset="-127"/>
              <a:cs typeface="Courier New" pitchFamily="49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FE38C62-EA21-8B4E-B4D8-A7B4CB4EE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1752600"/>
            <a:ext cx="381000" cy="152400"/>
          </a:xfrm>
          <a:prstGeom prst="rect">
            <a:avLst/>
          </a:prstGeom>
          <a:solidFill>
            <a:srgbClr val="FF9797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zh-CN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B4476C2-1BEC-B54A-A2F2-9FBDF2D38E2A}"/>
              </a:ext>
            </a:extLst>
          </p:cNvPr>
          <p:cNvSpPr txBox="1"/>
          <p:nvPr/>
        </p:nvSpPr>
        <p:spPr>
          <a:xfrm>
            <a:off x="5943600" y="4681538"/>
            <a:ext cx="1371600" cy="36988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altLang="zh-CN" sz="18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  <a:cs typeface="Courier New" pitchFamily="49" charset="0"/>
              </a:rPr>
              <a:t> l[0].c2</a:t>
            </a:r>
            <a:endParaRPr lang="en-US" altLang="zh-CN" b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Nanum Myeongjo" panose="02020603020101020101" pitchFamily="18" charset="-127"/>
              <a:cs typeface="Courier New" pitchFamily="49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116CCDE-2CAE-4643-BA38-FA11022E2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410200"/>
            <a:ext cx="381000" cy="152400"/>
          </a:xfrm>
          <a:prstGeom prst="rect">
            <a:avLst/>
          </a:prstGeom>
          <a:solidFill>
            <a:srgbClr val="FF9797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zh-CN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29AEDF8-2E71-E647-AAE7-4D93ADAD68D2}"/>
              </a:ext>
            </a:extLst>
          </p:cNvPr>
          <p:cNvSpPr txBox="1"/>
          <p:nvPr/>
        </p:nvSpPr>
        <p:spPr>
          <a:xfrm>
            <a:off x="5943600" y="2176463"/>
            <a:ext cx="1371600" cy="3683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altLang="zh-CN" sz="1800" b="0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  <a:cs typeface="Courier New" pitchFamily="49" charset="0"/>
              </a:rPr>
              <a:t> l[0].a</a:t>
            </a:r>
            <a:endParaRPr lang="en-US" altLang="zh-CN" b="0" dirty="0">
              <a:solidFill>
                <a:srgbClr val="00B05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Nanum Myeongjo" panose="02020603020101020101" pitchFamily="18" charset="-127"/>
              <a:cs typeface="Courier New" pitchFamily="49" charset="0"/>
            </a:endParaRPr>
          </a:p>
        </p:txBody>
      </p:sp>
      <p:grpSp>
        <p:nvGrpSpPr>
          <p:cNvPr id="78858" name="Group 67">
            <a:extLst>
              <a:ext uri="{FF2B5EF4-FFF2-40B4-BE49-F238E27FC236}">
                <a16:creationId xmlns:a16="http://schemas.microsoft.com/office/drawing/2014/main" id="{DABA913E-6BD2-2747-AAA9-5F97104262AF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2362200"/>
            <a:ext cx="381000" cy="609600"/>
            <a:chOff x="5562600" y="2133600"/>
            <a:chExt cx="381000" cy="609600"/>
          </a:xfrm>
        </p:grpSpPr>
        <p:sp>
          <p:nvSpPr>
            <p:cNvPr id="78878" name="Rectangle 69">
              <a:extLst>
                <a:ext uri="{FF2B5EF4-FFF2-40B4-BE49-F238E27FC236}">
                  <a16:creationId xmlns:a16="http://schemas.microsoft.com/office/drawing/2014/main" id="{B4C689A1-1060-3D49-B642-9FC2A0F170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133600"/>
              <a:ext cx="381000" cy="152400"/>
            </a:xfrm>
            <a:prstGeom prst="rect">
              <a:avLst/>
            </a:prstGeom>
            <a:solidFill>
              <a:srgbClr val="00B050"/>
            </a:solidFill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78879" name="Rectangle 70">
              <a:extLst>
                <a:ext uri="{FF2B5EF4-FFF2-40B4-BE49-F238E27FC236}">
                  <a16:creationId xmlns:a16="http://schemas.microsoft.com/office/drawing/2014/main" id="{7640EA6C-EBC0-0B42-932C-26AE8771A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286000"/>
              <a:ext cx="381000" cy="152400"/>
            </a:xfrm>
            <a:prstGeom prst="rect">
              <a:avLst/>
            </a:prstGeom>
            <a:solidFill>
              <a:srgbClr val="00B050"/>
            </a:solidFill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78880" name="Rectangle 71">
              <a:extLst>
                <a:ext uri="{FF2B5EF4-FFF2-40B4-BE49-F238E27FC236}">
                  <a16:creationId xmlns:a16="http://schemas.microsoft.com/office/drawing/2014/main" id="{4FBDFFFF-88A3-BE46-A0EE-E6CEDC070F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438400"/>
              <a:ext cx="381000" cy="152400"/>
            </a:xfrm>
            <a:prstGeom prst="rect">
              <a:avLst/>
            </a:prstGeom>
            <a:solidFill>
              <a:srgbClr val="00B050"/>
            </a:solidFill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78881" name="Rectangle 72">
              <a:extLst>
                <a:ext uri="{FF2B5EF4-FFF2-40B4-BE49-F238E27FC236}">
                  <a16:creationId xmlns:a16="http://schemas.microsoft.com/office/drawing/2014/main" id="{4C4F4FF6-5B52-824F-ACC5-CF2437F20B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590800"/>
              <a:ext cx="381000" cy="152400"/>
            </a:xfrm>
            <a:prstGeom prst="rect">
              <a:avLst/>
            </a:prstGeom>
            <a:solidFill>
              <a:srgbClr val="00B050"/>
            </a:solidFill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</p:grpSp>
      <p:grpSp>
        <p:nvGrpSpPr>
          <p:cNvPr id="78859" name="Group 73">
            <a:extLst>
              <a:ext uri="{FF2B5EF4-FFF2-40B4-BE49-F238E27FC236}">
                <a16:creationId xmlns:a16="http://schemas.microsoft.com/office/drawing/2014/main" id="{3AE00E74-6457-AE4E-BE3F-B7A70DB93F89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2971800"/>
            <a:ext cx="381000" cy="609600"/>
            <a:chOff x="5562600" y="2133600"/>
            <a:chExt cx="381000" cy="609600"/>
          </a:xfrm>
        </p:grpSpPr>
        <p:sp>
          <p:nvSpPr>
            <p:cNvPr id="78874" name="Rectangle 74">
              <a:extLst>
                <a:ext uri="{FF2B5EF4-FFF2-40B4-BE49-F238E27FC236}">
                  <a16:creationId xmlns:a16="http://schemas.microsoft.com/office/drawing/2014/main" id="{DA20C779-BB15-3741-B5B7-E792658AE0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133600"/>
              <a:ext cx="381000" cy="152400"/>
            </a:xfrm>
            <a:prstGeom prst="rect">
              <a:avLst/>
            </a:prstGeom>
            <a:solidFill>
              <a:srgbClr val="00B050"/>
            </a:solidFill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78875" name="Rectangle 76">
              <a:extLst>
                <a:ext uri="{FF2B5EF4-FFF2-40B4-BE49-F238E27FC236}">
                  <a16:creationId xmlns:a16="http://schemas.microsoft.com/office/drawing/2014/main" id="{584D4E2A-0C0B-AA45-B2C3-2E323DF63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286000"/>
              <a:ext cx="381000" cy="152400"/>
            </a:xfrm>
            <a:prstGeom prst="rect">
              <a:avLst/>
            </a:prstGeom>
            <a:solidFill>
              <a:srgbClr val="00B050"/>
            </a:solidFill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78876" name="Rectangle 79">
              <a:extLst>
                <a:ext uri="{FF2B5EF4-FFF2-40B4-BE49-F238E27FC236}">
                  <a16:creationId xmlns:a16="http://schemas.microsoft.com/office/drawing/2014/main" id="{ABABAB48-EC11-CD4C-92DE-B9EF00AA3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438400"/>
              <a:ext cx="381000" cy="152400"/>
            </a:xfrm>
            <a:prstGeom prst="rect">
              <a:avLst/>
            </a:prstGeom>
            <a:solidFill>
              <a:srgbClr val="00B050"/>
            </a:solidFill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78877" name="Rectangle 85">
              <a:extLst>
                <a:ext uri="{FF2B5EF4-FFF2-40B4-BE49-F238E27FC236}">
                  <a16:creationId xmlns:a16="http://schemas.microsoft.com/office/drawing/2014/main" id="{57DAA290-388B-D740-843F-AE95078F6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590800"/>
              <a:ext cx="381000" cy="152400"/>
            </a:xfrm>
            <a:prstGeom prst="rect">
              <a:avLst/>
            </a:prstGeom>
            <a:solidFill>
              <a:srgbClr val="00B050"/>
            </a:solidFill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</p:grpSp>
      <p:grpSp>
        <p:nvGrpSpPr>
          <p:cNvPr id="78860" name="Group 86">
            <a:extLst>
              <a:ext uri="{FF2B5EF4-FFF2-40B4-BE49-F238E27FC236}">
                <a16:creationId xmlns:a16="http://schemas.microsoft.com/office/drawing/2014/main" id="{5D8BA9E6-FF0E-0445-8891-7AA6E5B7628A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3581400"/>
            <a:ext cx="381000" cy="609600"/>
            <a:chOff x="5562600" y="2133600"/>
            <a:chExt cx="381000" cy="609600"/>
          </a:xfrm>
        </p:grpSpPr>
        <p:sp>
          <p:nvSpPr>
            <p:cNvPr id="78870" name="Rectangle 87">
              <a:extLst>
                <a:ext uri="{FF2B5EF4-FFF2-40B4-BE49-F238E27FC236}">
                  <a16:creationId xmlns:a16="http://schemas.microsoft.com/office/drawing/2014/main" id="{35D9528C-2F2B-9641-B97B-A17639B43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133600"/>
              <a:ext cx="381000" cy="152400"/>
            </a:xfrm>
            <a:prstGeom prst="rect">
              <a:avLst/>
            </a:prstGeom>
            <a:solidFill>
              <a:srgbClr val="00B050"/>
            </a:solidFill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78871" name="Rectangle 88">
              <a:extLst>
                <a:ext uri="{FF2B5EF4-FFF2-40B4-BE49-F238E27FC236}">
                  <a16:creationId xmlns:a16="http://schemas.microsoft.com/office/drawing/2014/main" id="{EC84EDFB-B8E4-D143-B6BF-08901F837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286000"/>
              <a:ext cx="381000" cy="152400"/>
            </a:xfrm>
            <a:prstGeom prst="rect">
              <a:avLst/>
            </a:prstGeom>
            <a:solidFill>
              <a:srgbClr val="00B050"/>
            </a:solidFill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78872" name="Rectangle 95">
              <a:extLst>
                <a:ext uri="{FF2B5EF4-FFF2-40B4-BE49-F238E27FC236}">
                  <a16:creationId xmlns:a16="http://schemas.microsoft.com/office/drawing/2014/main" id="{7A0F2009-57E9-BC43-BABD-FB895B1CD7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438400"/>
              <a:ext cx="381000" cy="152400"/>
            </a:xfrm>
            <a:prstGeom prst="rect">
              <a:avLst/>
            </a:prstGeom>
            <a:solidFill>
              <a:srgbClr val="00B050"/>
            </a:solidFill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78873" name="Rectangle 96">
              <a:extLst>
                <a:ext uri="{FF2B5EF4-FFF2-40B4-BE49-F238E27FC236}">
                  <a16:creationId xmlns:a16="http://schemas.microsoft.com/office/drawing/2014/main" id="{5757C36A-B67B-2943-A4EE-6507B9A33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590800"/>
              <a:ext cx="381000" cy="152400"/>
            </a:xfrm>
            <a:prstGeom prst="rect">
              <a:avLst/>
            </a:prstGeom>
            <a:solidFill>
              <a:srgbClr val="00B050"/>
            </a:solidFill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FAF19467-25F5-794F-A14E-84613BE12B78}"/>
              </a:ext>
            </a:extLst>
          </p:cNvPr>
          <p:cNvSpPr txBox="1"/>
          <p:nvPr/>
        </p:nvSpPr>
        <p:spPr>
          <a:xfrm>
            <a:off x="5943600" y="5192713"/>
            <a:ext cx="1371600" cy="36988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altLang="zh-CN" sz="18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  <a:cs typeface="Courier New" pitchFamily="49" charset="0"/>
              </a:rPr>
              <a:t> l[1].c1</a:t>
            </a:r>
            <a:endParaRPr lang="en-US" altLang="zh-CN" b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Nanum Myeongjo" panose="02020603020101020101" pitchFamily="18" charset="-127"/>
              <a:cs typeface="Courier New" pitchFamily="49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7EACA58-754E-5943-BBA7-AFCDF0976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800600"/>
            <a:ext cx="381000" cy="152400"/>
          </a:xfrm>
          <a:prstGeom prst="rect">
            <a:avLst/>
          </a:prstGeom>
          <a:solidFill>
            <a:srgbClr val="FF9797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zh-CN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3FE4766-5701-7940-A7B7-F432E8E16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752600"/>
            <a:ext cx="533400" cy="365760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zh-CN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grpSp>
        <p:nvGrpSpPr>
          <p:cNvPr id="78864" name="Group 86">
            <a:extLst>
              <a:ext uri="{FF2B5EF4-FFF2-40B4-BE49-F238E27FC236}">
                <a16:creationId xmlns:a16="http://schemas.microsoft.com/office/drawing/2014/main" id="{F29F1784-3C81-DE47-BB45-F03DA1A3604B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4191000"/>
            <a:ext cx="381000" cy="609600"/>
            <a:chOff x="5562600" y="2133600"/>
            <a:chExt cx="381000" cy="609600"/>
          </a:xfrm>
        </p:grpSpPr>
        <p:sp>
          <p:nvSpPr>
            <p:cNvPr id="78866" name="Rectangle 87">
              <a:extLst>
                <a:ext uri="{FF2B5EF4-FFF2-40B4-BE49-F238E27FC236}">
                  <a16:creationId xmlns:a16="http://schemas.microsoft.com/office/drawing/2014/main" id="{4DDABC22-62BB-8B44-BA87-A621B100ED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133600"/>
              <a:ext cx="381000" cy="152400"/>
            </a:xfrm>
            <a:prstGeom prst="rect">
              <a:avLst/>
            </a:prstGeom>
            <a:solidFill>
              <a:srgbClr val="00B050"/>
            </a:solidFill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78867" name="Rectangle 88">
              <a:extLst>
                <a:ext uri="{FF2B5EF4-FFF2-40B4-BE49-F238E27FC236}">
                  <a16:creationId xmlns:a16="http://schemas.microsoft.com/office/drawing/2014/main" id="{31354A78-9A49-C04B-8A63-232234E0B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286000"/>
              <a:ext cx="381000" cy="152400"/>
            </a:xfrm>
            <a:prstGeom prst="rect">
              <a:avLst/>
            </a:prstGeom>
            <a:solidFill>
              <a:srgbClr val="00B050"/>
            </a:solidFill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78868" name="Rectangle 95">
              <a:extLst>
                <a:ext uri="{FF2B5EF4-FFF2-40B4-BE49-F238E27FC236}">
                  <a16:creationId xmlns:a16="http://schemas.microsoft.com/office/drawing/2014/main" id="{0B9F6AAE-7C50-B740-8949-9B6632CA77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438400"/>
              <a:ext cx="381000" cy="152400"/>
            </a:xfrm>
            <a:prstGeom prst="rect">
              <a:avLst/>
            </a:prstGeom>
            <a:solidFill>
              <a:srgbClr val="00B050"/>
            </a:solidFill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78869" name="Rectangle 96">
              <a:extLst>
                <a:ext uri="{FF2B5EF4-FFF2-40B4-BE49-F238E27FC236}">
                  <a16:creationId xmlns:a16="http://schemas.microsoft.com/office/drawing/2014/main" id="{03E6E65E-3E63-A448-9C34-6940EC980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590800"/>
              <a:ext cx="381000" cy="152400"/>
            </a:xfrm>
            <a:prstGeom prst="rect">
              <a:avLst/>
            </a:prstGeom>
            <a:solidFill>
              <a:srgbClr val="00B050"/>
            </a:solidFill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</p:grpSp>
      <p:sp>
        <p:nvSpPr>
          <p:cNvPr id="68" name="TextBox 36">
            <a:extLst>
              <a:ext uri="{FF2B5EF4-FFF2-40B4-BE49-F238E27FC236}">
                <a16:creationId xmlns:a16="http://schemas.microsoft.com/office/drawing/2014/main" id="{E4BC8FFE-940D-3440-A4F1-BF68E04630E6}"/>
              </a:ext>
            </a:extLst>
          </p:cNvPr>
          <p:cNvSpPr txBox="1"/>
          <p:nvPr/>
        </p:nvSpPr>
        <p:spPr bwMode="auto">
          <a:xfrm>
            <a:off x="4800600" y="5268913"/>
            <a:ext cx="762000" cy="36988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defRPr/>
            </a:pPr>
            <a:r>
              <a:rPr lang="en-US" altLang="zh-CN" sz="18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  <a:cs typeface="Courier New" pitchFamily="49" charset="0"/>
              </a:rPr>
              <a:t>0x18</a:t>
            </a:r>
            <a:endParaRPr lang="en-US" altLang="zh-CN" b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Nanum Myeongjo" panose="02020603020101020101" pitchFamily="18" charset="-127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 animBg="1"/>
      <p:bldP spid="65" grpId="0"/>
      <p:bldP spid="66" grpId="0" animBg="1"/>
      <p:bldP spid="67" grpId="0"/>
      <p:bldP spid="99" grpId="0"/>
      <p:bldP spid="100" grpId="0" animBg="1"/>
      <p:bldP spid="10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灯片编号占位符 5">
            <a:extLst>
              <a:ext uri="{FF2B5EF4-FFF2-40B4-BE49-F238E27FC236}">
                <a16:creationId xmlns:a16="http://schemas.microsoft.com/office/drawing/2014/main" id="{FD8D5A7E-46E6-8840-BEF8-36588EE4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844BFD-0CDA-8441-888A-DB0E58E746E1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E99CF99E-4330-C249-A787-4A00C7ACF5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方正舒体" pitchFamily="2" charset="-122"/>
              </a:rPr>
              <a:t>Structure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37CC9D90-EA04-3547-81BA-91CD6C4F53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Each object is referenced by name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 struct </a:t>
            </a:r>
            <a:r>
              <a:rPr lang="en-US" altLang="zh-CN" sz="24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rect</a:t>
            </a: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 r;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40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r.llx</a:t>
            </a: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r.lly</a:t>
            </a: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 =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r.color</a:t>
            </a: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 = 0xFF00FF;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r.width</a:t>
            </a: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 = 10;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r.height</a:t>
            </a: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 = 20;</a:t>
            </a:r>
            <a:endParaRPr lang="en-US" altLang="zh-CN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灯片编号占位符 5">
            <a:extLst>
              <a:ext uri="{FF2B5EF4-FFF2-40B4-BE49-F238E27FC236}">
                <a16:creationId xmlns:a16="http://schemas.microsoft.com/office/drawing/2014/main" id="{0F0CB9AA-3D91-0C4F-9099-4B751B73A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7A34483-13FE-884D-A5B1-AA04F69B9BF1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8D36569F-8FE7-D542-B36E-5BE1FBF3B5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方正舒体" pitchFamily="2" charset="-122"/>
              </a:rPr>
              <a:t>Structure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CEA50375-041E-294B-8356-2395B0542C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long area (struct </a:t>
            </a:r>
            <a:r>
              <a:rPr lang="en-US" altLang="zh-CN" sz="20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rect</a:t>
            </a: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 *</a:t>
            </a:r>
            <a:r>
              <a:rPr lang="en-US" altLang="zh-CN" sz="20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rp</a:t>
            </a: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	return (*</a:t>
            </a:r>
            <a:r>
              <a:rPr lang="en-US" altLang="zh-CN" sz="20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rp</a:t>
            </a: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).width * (*</a:t>
            </a:r>
            <a:r>
              <a:rPr lang="en-US" altLang="zh-CN" sz="20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rp</a:t>
            </a: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).height;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CN" sz="200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void </a:t>
            </a:r>
            <a:r>
              <a:rPr lang="en-US" altLang="zh-CN" sz="20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rotate_left</a:t>
            </a: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 (struct </a:t>
            </a:r>
            <a:r>
              <a:rPr lang="en-US" altLang="zh-CN" sz="20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rect</a:t>
            </a: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 *</a:t>
            </a:r>
            <a:r>
              <a:rPr lang="en-US" altLang="zh-CN" sz="20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rp</a:t>
            </a: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>
                <a:solidFill>
                  <a:srgbClr val="0432FF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	/* Exchange width and height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	long t = </a:t>
            </a:r>
            <a:r>
              <a:rPr lang="en-US" altLang="zh-CN" sz="20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rp</a:t>
            </a: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-&gt;height;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	</a:t>
            </a:r>
            <a:r>
              <a:rPr lang="en-US" altLang="zh-CN" sz="20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rp</a:t>
            </a: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-&gt;height = </a:t>
            </a:r>
            <a:r>
              <a:rPr lang="en-US" altLang="zh-CN" sz="20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rp</a:t>
            </a: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-&gt;width;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	</a:t>
            </a:r>
            <a:r>
              <a:rPr lang="en-US" altLang="zh-CN" sz="20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rp</a:t>
            </a: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-&gt;width = 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>
                <a:solidFill>
                  <a:srgbClr val="0432FF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	/* Shift to new lower-left corner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	</a:t>
            </a:r>
            <a:r>
              <a:rPr lang="en-US" altLang="zh-CN" sz="20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rp-llx</a:t>
            </a: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 -= 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}</a:t>
            </a:r>
            <a:endParaRPr lang="en-US" altLang="zh-CN" sz="20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灯片编号占位符 5">
            <a:extLst>
              <a:ext uri="{FF2B5EF4-FFF2-40B4-BE49-F238E27FC236}">
                <a16:creationId xmlns:a16="http://schemas.microsoft.com/office/drawing/2014/main" id="{CB0078DF-747A-1C4C-AFA4-3642AA97D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83FD7D2-E62D-3B48-B757-4E1534EA846B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DC1E3A27-3BFB-004F-A4BE-E0D03CCFFE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Structures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27E1F171-E262-3449-B65A-519D2B38F1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53400" cy="44196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Memory layout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All the components are stored in a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contiguous</a:t>
            </a:r>
            <a:r>
              <a:rPr lang="en-US" altLang="zh-CN" dirty="0">
                <a:ea typeface="宋体" panose="02010600030101010101" pitchFamily="2" charset="-122"/>
              </a:rPr>
              <a:t> region of memory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 pointer to a structure is the address of its first byte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灯片编号占位符 6">
            <a:extLst>
              <a:ext uri="{FF2B5EF4-FFF2-40B4-BE49-F238E27FC236}">
                <a16:creationId xmlns:a16="http://schemas.microsoft.com/office/drawing/2014/main" id="{A6A69481-3E3C-1545-AA38-3B629BB04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0F5AB6-BE48-A444-A9F1-9046DF3ABC25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08404F04-D41E-5C4D-AE54-E1C2E4CDB4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方正舒体" pitchFamily="2" charset="-122"/>
              </a:rPr>
              <a:t>Structure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FC4FD17A-B5A8-E141-BEDF-761DF96E524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00200"/>
            <a:ext cx="7924800" cy="3124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struct rec {</a:t>
            </a:r>
          </a:p>
          <a:p>
            <a:pPr>
              <a:buFontTx/>
              <a:buNone/>
            </a:pP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	int </a:t>
            </a:r>
            <a:r>
              <a:rPr lang="en-US" altLang="zh-CN" sz="2400" dirty="0" err="1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	int j;</a:t>
            </a:r>
          </a:p>
          <a:p>
            <a:pPr>
              <a:buFontTx/>
              <a:buNone/>
            </a:pP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	int a[2];</a:t>
            </a:r>
          </a:p>
          <a:p>
            <a:pPr>
              <a:buFontTx/>
              <a:buNone/>
            </a:pP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	int *p;</a:t>
            </a:r>
          </a:p>
          <a:p>
            <a:pPr>
              <a:buFontTx/>
              <a:buNone/>
            </a:pP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} *r;</a:t>
            </a:r>
          </a:p>
        </p:txBody>
      </p:sp>
      <p:sp>
        <p:nvSpPr>
          <p:cNvPr id="29700" name="Rectangle 6">
            <a:extLst>
              <a:ext uri="{FF2B5EF4-FFF2-40B4-BE49-F238E27FC236}">
                <a16:creationId xmlns:a16="http://schemas.microsoft.com/office/drawing/2014/main" id="{E9EC4AB2-16A5-074F-AF41-EC6BA2FE9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410200"/>
            <a:ext cx="914400" cy="4572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400" b="0" dirty="0" err="1">
                <a:solidFill>
                  <a:srgbClr val="000000"/>
                </a:solidFill>
                <a:latin typeface="Nanum Myeongjo" panose="02020603020101020101" pitchFamily="18" charset="-127"/>
              </a:rPr>
              <a:t>i</a:t>
            </a:r>
            <a:endParaRPr lang="en-US" altLang="zh-CN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29701" name="Rectangle 7">
            <a:extLst>
              <a:ext uri="{FF2B5EF4-FFF2-40B4-BE49-F238E27FC236}">
                <a16:creationId xmlns:a16="http://schemas.microsoft.com/office/drawing/2014/main" id="{904338D5-687F-234F-AC47-6612FCBA6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410200"/>
            <a:ext cx="914400" cy="4572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j</a:t>
            </a:r>
          </a:p>
        </p:txBody>
      </p:sp>
      <p:sp>
        <p:nvSpPr>
          <p:cNvPr id="29702" name="Rectangle 8">
            <a:extLst>
              <a:ext uri="{FF2B5EF4-FFF2-40B4-BE49-F238E27FC236}">
                <a16:creationId xmlns:a16="http://schemas.microsoft.com/office/drawing/2014/main" id="{0FF6CA55-4BFA-5D49-A7DD-21B92DAC4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410200"/>
            <a:ext cx="914400" cy="4572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a[0]</a:t>
            </a:r>
          </a:p>
        </p:txBody>
      </p:sp>
      <p:sp>
        <p:nvSpPr>
          <p:cNvPr id="29703" name="Rectangle 9">
            <a:extLst>
              <a:ext uri="{FF2B5EF4-FFF2-40B4-BE49-F238E27FC236}">
                <a16:creationId xmlns:a16="http://schemas.microsoft.com/office/drawing/2014/main" id="{E6F7A330-5F97-1B45-B864-F77B2F833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5410200"/>
            <a:ext cx="914400" cy="4572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a[1]</a:t>
            </a:r>
          </a:p>
        </p:txBody>
      </p:sp>
      <p:sp>
        <p:nvSpPr>
          <p:cNvPr id="29704" name="Rectangle 11">
            <a:extLst>
              <a:ext uri="{FF2B5EF4-FFF2-40B4-BE49-F238E27FC236}">
                <a16:creationId xmlns:a16="http://schemas.microsoft.com/office/drawing/2014/main" id="{2D46703F-5FC7-2F4B-9E05-46E0E8D2A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410200"/>
            <a:ext cx="1828800" cy="4572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p</a:t>
            </a:r>
          </a:p>
        </p:txBody>
      </p:sp>
      <p:sp>
        <p:nvSpPr>
          <p:cNvPr id="29705" name="TextBox 12">
            <a:extLst>
              <a:ext uri="{FF2B5EF4-FFF2-40B4-BE49-F238E27FC236}">
                <a16:creationId xmlns:a16="http://schemas.microsoft.com/office/drawing/2014/main" id="{12B529B0-946B-ED43-9656-68D779C19F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405438"/>
            <a:ext cx="1371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Contents</a:t>
            </a:r>
          </a:p>
        </p:txBody>
      </p:sp>
      <p:sp>
        <p:nvSpPr>
          <p:cNvPr id="29706" name="TextBox 13">
            <a:extLst>
              <a:ext uri="{FF2B5EF4-FFF2-40B4-BE49-F238E27FC236}">
                <a16:creationId xmlns:a16="http://schemas.microsoft.com/office/drawing/2014/main" id="{0DD7FBFF-46E7-714F-8D65-B3879C8661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876800"/>
            <a:ext cx="137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Offset</a:t>
            </a:r>
          </a:p>
        </p:txBody>
      </p:sp>
      <p:sp>
        <p:nvSpPr>
          <p:cNvPr id="29707" name="TextBox 14">
            <a:extLst>
              <a:ext uri="{FF2B5EF4-FFF2-40B4-BE49-F238E27FC236}">
                <a16:creationId xmlns:a16="http://schemas.microsoft.com/office/drawing/2014/main" id="{854A6465-0478-B641-834A-9A75406E7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8768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0</a:t>
            </a:r>
          </a:p>
        </p:txBody>
      </p:sp>
      <p:sp>
        <p:nvSpPr>
          <p:cNvPr id="29708" name="TextBox 15">
            <a:extLst>
              <a:ext uri="{FF2B5EF4-FFF2-40B4-BE49-F238E27FC236}">
                <a16:creationId xmlns:a16="http://schemas.microsoft.com/office/drawing/2014/main" id="{517847FF-FA50-0E4D-BBF2-999BC684FE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8768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4</a:t>
            </a:r>
          </a:p>
        </p:txBody>
      </p:sp>
      <p:sp>
        <p:nvSpPr>
          <p:cNvPr id="29709" name="TextBox 16">
            <a:extLst>
              <a:ext uri="{FF2B5EF4-FFF2-40B4-BE49-F238E27FC236}">
                <a16:creationId xmlns:a16="http://schemas.microsoft.com/office/drawing/2014/main" id="{300A229C-4309-294B-85F3-2C368EDE27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8768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8</a:t>
            </a:r>
          </a:p>
        </p:txBody>
      </p:sp>
      <p:sp>
        <p:nvSpPr>
          <p:cNvPr id="29710" name="TextBox 17">
            <a:extLst>
              <a:ext uri="{FF2B5EF4-FFF2-40B4-BE49-F238E27FC236}">
                <a16:creationId xmlns:a16="http://schemas.microsoft.com/office/drawing/2014/main" id="{9DAB027B-CD92-724B-A434-8AF2FBAFE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8768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16</a:t>
            </a:r>
          </a:p>
        </p:txBody>
      </p:sp>
      <p:sp>
        <p:nvSpPr>
          <p:cNvPr id="29711" name="TextBox 17">
            <a:extLst>
              <a:ext uri="{FF2B5EF4-FFF2-40B4-BE49-F238E27FC236}">
                <a16:creationId xmlns:a16="http://schemas.microsoft.com/office/drawing/2014/main" id="{90757C49-E748-8C4A-973C-C876739D2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48768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24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灯片编号占位符 6">
            <a:extLst>
              <a:ext uri="{FF2B5EF4-FFF2-40B4-BE49-F238E27FC236}">
                <a16:creationId xmlns:a16="http://schemas.microsoft.com/office/drawing/2014/main" id="{7A436C15-3A13-824F-8C05-3912EF04D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8C5A1B-3EA7-1047-835B-E088832997A3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875E6ABE-EC37-524C-A8F9-0C5ED501B5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方正舒体" pitchFamily="2" charset="-122"/>
              </a:rPr>
              <a:t>Structure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744D8AAB-8EE2-1640-A2CE-AE7DF3CC873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30480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References to structure elements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Using offsets as displacements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altLang="zh-CN" sz="1400" dirty="0">
              <a:solidFill>
                <a:srgbClr val="000000"/>
              </a:solidFill>
              <a:ea typeface="宋体" pitchFamily="2" charset="-122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400" dirty="0">
                <a:solidFill>
                  <a:srgbClr val="000000"/>
                </a:solidFill>
                <a:latin typeface="Nanum Myeongjo" panose="02020603020101020101" pitchFamily="18" charset="-127"/>
                <a:ea typeface="宋体" pitchFamily="2" charset="-122"/>
                <a:cs typeface="Courier New" pitchFamily="49" charset="0"/>
              </a:rPr>
              <a:t>r-&gt;j = r-&gt;</a:t>
            </a:r>
            <a:r>
              <a:rPr lang="en-US" altLang="zh-CN" sz="2400" dirty="0" err="1">
                <a:solidFill>
                  <a:srgbClr val="000000"/>
                </a:solidFill>
                <a:latin typeface="Nanum Myeongjo" panose="02020603020101020101" pitchFamily="18" charset="-127"/>
                <a:ea typeface="宋体" pitchFamily="2" charset="-122"/>
                <a:cs typeface="Courier New" pitchFamily="49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Nanum Myeongjo" panose="02020603020101020101" pitchFamily="18" charset="-127"/>
                <a:ea typeface="宋体" pitchFamily="2" charset="-122"/>
                <a:cs typeface="Courier New" pitchFamily="49" charset="0"/>
              </a:rPr>
              <a:t>  (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  <a:cs typeface="Courier New" pitchFamily="49" charset="0"/>
              </a:rPr>
              <a:t>Copy element r-&gt;</a:t>
            </a:r>
            <a:r>
              <a:rPr lang="en-US" altLang="zh-CN" sz="2400" dirty="0" err="1">
                <a:solidFill>
                  <a:srgbClr val="000000"/>
                </a:solidFill>
                <a:ea typeface="宋体" pitchFamily="2" charset="-122"/>
                <a:cs typeface="Courier New" pitchFamily="49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  <a:cs typeface="Courier New" pitchFamily="49" charset="0"/>
              </a:rPr>
              <a:t> to element r-&gt;j)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altLang="zh-CN" sz="1600" dirty="0">
              <a:solidFill>
                <a:srgbClr val="000000"/>
              </a:solidFill>
              <a:ea typeface="宋体" pitchFamily="2" charset="-122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Nanum Myeongjo" panose="02020603020101020101" pitchFamily="18" charset="-127"/>
                <a:ea typeface="宋体" pitchFamily="2" charset="-122"/>
                <a:cs typeface="Courier New" pitchFamily="49" charset="0"/>
              </a:rPr>
              <a:t>r</a:t>
            </a:r>
            <a:r>
              <a:rPr lang="en-US" altLang="zh-CN" sz="2400" dirty="0">
                <a:solidFill>
                  <a:srgbClr val="000000"/>
                </a:solidFill>
                <a:latin typeface="Nanum Myeongjo" panose="02020603020101020101" pitchFamily="18" charset="-127"/>
                <a:ea typeface="宋体" pitchFamily="2" charset="-122"/>
                <a:cs typeface="Courier New" pitchFamily="49" charset="0"/>
              </a:rPr>
              <a:t> in %</a:t>
            </a:r>
            <a:r>
              <a:rPr lang="en-US" altLang="zh-CN" sz="2400" dirty="0" err="1">
                <a:solidFill>
                  <a:srgbClr val="000000"/>
                </a:solidFill>
                <a:latin typeface="Nanum Myeongjo" panose="02020603020101020101" pitchFamily="18" charset="-127"/>
                <a:ea typeface="宋体" pitchFamily="2" charset="-122"/>
                <a:cs typeface="Courier New" pitchFamily="49" charset="0"/>
              </a:rPr>
              <a:t>rdi</a:t>
            </a:r>
            <a:r>
              <a:rPr lang="en-US" altLang="zh-CN" sz="2400" dirty="0">
                <a:solidFill>
                  <a:srgbClr val="000000"/>
                </a:solidFill>
                <a:latin typeface="Nanum Myeongjo" panose="02020603020101020101" pitchFamily="18" charset="-127"/>
                <a:ea typeface="宋体" pitchFamily="2" charset="-122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altLang="zh-CN" sz="2000" dirty="0">
                <a:solidFill>
                  <a:srgbClr val="0000FF"/>
                </a:solidFill>
                <a:latin typeface="Nanum Myeongjo" panose="02020603020101020101" pitchFamily="18" charset="-127"/>
                <a:ea typeface="宋体" pitchFamily="2" charset="-122"/>
                <a:cs typeface="Courier New" pitchFamily="49" charset="0"/>
              </a:rPr>
              <a:t>1 	</a:t>
            </a:r>
            <a:r>
              <a:rPr lang="en-US" altLang="zh-CN" sz="2000" dirty="0">
                <a:latin typeface="Nanum Myeongjo" panose="02020603020101020101" pitchFamily="18" charset="-127"/>
                <a:ea typeface="宋体" pitchFamily="2" charset="-122"/>
                <a:cs typeface="Courier New" pitchFamily="49" charset="0"/>
              </a:rPr>
              <a:t>movl 	(%</a:t>
            </a:r>
            <a:r>
              <a:rPr lang="en-US" altLang="zh-CN" sz="2000" dirty="0" err="1">
                <a:latin typeface="Nanum Myeongjo" panose="02020603020101020101" pitchFamily="18" charset="-127"/>
                <a:ea typeface="宋体" pitchFamily="2" charset="-122"/>
                <a:cs typeface="Courier New" pitchFamily="49" charset="0"/>
              </a:rPr>
              <a:t>rdi</a:t>
            </a:r>
            <a:r>
              <a:rPr lang="en-US" altLang="zh-CN" sz="2000" dirty="0">
                <a:latin typeface="Nanum Myeongjo" panose="02020603020101020101" pitchFamily="18" charset="-127"/>
                <a:ea typeface="宋体" pitchFamily="2" charset="-122"/>
                <a:cs typeface="Courier New" pitchFamily="49" charset="0"/>
              </a:rPr>
              <a:t>), %eax 	Get r-&gt;</a:t>
            </a:r>
            <a:r>
              <a:rPr lang="en-US" altLang="zh-CN" sz="2000" dirty="0" err="1">
                <a:latin typeface="Nanum Myeongjo" panose="02020603020101020101" pitchFamily="18" charset="-127"/>
                <a:ea typeface="宋体" pitchFamily="2" charset="-122"/>
                <a:cs typeface="Courier New" pitchFamily="49" charset="0"/>
              </a:rPr>
              <a:t>i</a:t>
            </a:r>
            <a:endParaRPr lang="en-US" altLang="zh-CN" sz="2000" dirty="0">
              <a:latin typeface="Nanum Myeongjo" panose="02020603020101020101" pitchFamily="18" charset="-127"/>
              <a:ea typeface="宋体" pitchFamily="2" charset="-122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altLang="zh-CN" sz="2000" dirty="0">
                <a:solidFill>
                  <a:srgbClr val="0000FF"/>
                </a:solidFill>
                <a:latin typeface="Nanum Myeongjo" panose="02020603020101020101" pitchFamily="18" charset="-127"/>
                <a:ea typeface="宋体" pitchFamily="2" charset="-122"/>
                <a:cs typeface="Courier New" pitchFamily="49" charset="0"/>
              </a:rPr>
              <a:t>2 	</a:t>
            </a:r>
            <a:r>
              <a:rPr lang="en-US" altLang="zh-CN" sz="2000" dirty="0">
                <a:latin typeface="Nanum Myeongjo" panose="02020603020101020101" pitchFamily="18" charset="-127"/>
                <a:ea typeface="宋体" pitchFamily="2" charset="-122"/>
                <a:cs typeface="Courier New" pitchFamily="49" charset="0"/>
              </a:rPr>
              <a:t>movl 	%eax, 4(%</a:t>
            </a:r>
            <a:r>
              <a:rPr lang="en-US" altLang="zh-CN" sz="2000" dirty="0" err="1">
                <a:latin typeface="Nanum Myeongjo" panose="02020603020101020101" pitchFamily="18" charset="-127"/>
                <a:ea typeface="宋体" pitchFamily="2" charset="-122"/>
                <a:cs typeface="Courier New" pitchFamily="49" charset="0"/>
              </a:rPr>
              <a:t>rdi</a:t>
            </a:r>
            <a:r>
              <a:rPr lang="en-US" altLang="zh-CN" sz="2000" dirty="0">
                <a:latin typeface="Nanum Myeongjo" panose="02020603020101020101" pitchFamily="18" charset="-127"/>
                <a:ea typeface="宋体" pitchFamily="2" charset="-122"/>
                <a:cs typeface="Courier New" pitchFamily="49" charset="0"/>
              </a:rPr>
              <a:t>) 	Store in r-&gt;j</a:t>
            </a:r>
            <a:endParaRPr lang="zh-CN" altLang="en-US" sz="2000" dirty="0">
              <a:latin typeface="Nanum Myeongjo" panose="02020603020101020101" pitchFamily="18" charset="-127"/>
              <a:ea typeface="宋体" pitchFamily="2" charset="-122"/>
              <a:cs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altLang="zh-CN" dirty="0">
              <a:solidFill>
                <a:srgbClr val="000000"/>
              </a:solidFill>
              <a:ea typeface="宋体" pitchFamily="2" charset="-122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altLang="zh-CN" dirty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31748" name="Rectangle 6">
            <a:extLst>
              <a:ext uri="{FF2B5EF4-FFF2-40B4-BE49-F238E27FC236}">
                <a16:creationId xmlns:a16="http://schemas.microsoft.com/office/drawing/2014/main" id="{362B4A41-EC8C-2149-9FDE-F12E08A51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410200"/>
            <a:ext cx="914400" cy="4572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400" b="0" dirty="0" err="1">
                <a:solidFill>
                  <a:srgbClr val="000000"/>
                </a:solidFill>
                <a:latin typeface="Nanum Myeongjo" panose="02020603020101020101" pitchFamily="18" charset="-127"/>
              </a:rPr>
              <a:t>i</a:t>
            </a:r>
            <a:endParaRPr lang="en-US" altLang="zh-CN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31749" name="Rectangle 7">
            <a:extLst>
              <a:ext uri="{FF2B5EF4-FFF2-40B4-BE49-F238E27FC236}">
                <a16:creationId xmlns:a16="http://schemas.microsoft.com/office/drawing/2014/main" id="{CE3E4596-FE79-9448-B810-6C1670F7B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410200"/>
            <a:ext cx="914400" cy="4572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j</a:t>
            </a:r>
          </a:p>
        </p:txBody>
      </p:sp>
      <p:sp>
        <p:nvSpPr>
          <p:cNvPr id="31750" name="Rectangle 8">
            <a:extLst>
              <a:ext uri="{FF2B5EF4-FFF2-40B4-BE49-F238E27FC236}">
                <a16:creationId xmlns:a16="http://schemas.microsoft.com/office/drawing/2014/main" id="{0E697B78-9B24-6140-A0B6-8CB0654B6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410200"/>
            <a:ext cx="914400" cy="4572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a[0]</a:t>
            </a:r>
          </a:p>
        </p:txBody>
      </p:sp>
      <p:sp>
        <p:nvSpPr>
          <p:cNvPr id="31751" name="Rectangle 9">
            <a:extLst>
              <a:ext uri="{FF2B5EF4-FFF2-40B4-BE49-F238E27FC236}">
                <a16:creationId xmlns:a16="http://schemas.microsoft.com/office/drawing/2014/main" id="{A4CD3192-2697-3140-9EEF-13DF7D921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5410200"/>
            <a:ext cx="914400" cy="4572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a[1]</a:t>
            </a:r>
          </a:p>
        </p:txBody>
      </p:sp>
      <p:sp>
        <p:nvSpPr>
          <p:cNvPr id="31752" name="Rectangle 11">
            <a:extLst>
              <a:ext uri="{FF2B5EF4-FFF2-40B4-BE49-F238E27FC236}">
                <a16:creationId xmlns:a16="http://schemas.microsoft.com/office/drawing/2014/main" id="{BCD08389-0099-EB4D-A41C-0E8DD7A5E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410200"/>
            <a:ext cx="1828800" cy="4572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p</a:t>
            </a:r>
          </a:p>
        </p:txBody>
      </p:sp>
      <p:sp>
        <p:nvSpPr>
          <p:cNvPr id="31753" name="TextBox 12">
            <a:extLst>
              <a:ext uri="{FF2B5EF4-FFF2-40B4-BE49-F238E27FC236}">
                <a16:creationId xmlns:a16="http://schemas.microsoft.com/office/drawing/2014/main" id="{21D2AD60-AAB0-8F43-BAEF-B8B5F1B487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405438"/>
            <a:ext cx="1371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Contents</a:t>
            </a:r>
          </a:p>
        </p:txBody>
      </p:sp>
      <p:sp>
        <p:nvSpPr>
          <p:cNvPr id="31754" name="TextBox 13">
            <a:extLst>
              <a:ext uri="{FF2B5EF4-FFF2-40B4-BE49-F238E27FC236}">
                <a16:creationId xmlns:a16="http://schemas.microsoft.com/office/drawing/2014/main" id="{7C54B0BB-5D9C-2C42-887A-405FA0D51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876800"/>
            <a:ext cx="137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Offset</a:t>
            </a:r>
          </a:p>
        </p:txBody>
      </p:sp>
      <p:sp>
        <p:nvSpPr>
          <p:cNvPr id="31755" name="TextBox 14">
            <a:extLst>
              <a:ext uri="{FF2B5EF4-FFF2-40B4-BE49-F238E27FC236}">
                <a16:creationId xmlns:a16="http://schemas.microsoft.com/office/drawing/2014/main" id="{396C8739-8686-D14A-A5B0-B8CCD7AC6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8768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0</a:t>
            </a:r>
          </a:p>
        </p:txBody>
      </p:sp>
      <p:sp>
        <p:nvSpPr>
          <p:cNvPr id="31756" name="TextBox 15">
            <a:extLst>
              <a:ext uri="{FF2B5EF4-FFF2-40B4-BE49-F238E27FC236}">
                <a16:creationId xmlns:a16="http://schemas.microsoft.com/office/drawing/2014/main" id="{D659BDDC-70B7-CB47-AC43-6301C39302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8768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4</a:t>
            </a:r>
          </a:p>
        </p:txBody>
      </p:sp>
      <p:sp>
        <p:nvSpPr>
          <p:cNvPr id="31757" name="TextBox 16">
            <a:extLst>
              <a:ext uri="{FF2B5EF4-FFF2-40B4-BE49-F238E27FC236}">
                <a16:creationId xmlns:a16="http://schemas.microsoft.com/office/drawing/2014/main" id="{3AD27686-D1DF-C249-BBF7-895D805EE6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8768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8</a:t>
            </a:r>
          </a:p>
        </p:txBody>
      </p:sp>
      <p:sp>
        <p:nvSpPr>
          <p:cNvPr id="31758" name="TextBox 17">
            <a:extLst>
              <a:ext uri="{FF2B5EF4-FFF2-40B4-BE49-F238E27FC236}">
                <a16:creationId xmlns:a16="http://schemas.microsoft.com/office/drawing/2014/main" id="{818FFFF3-0D43-A144-8AB8-1A5F811FC9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8768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16</a:t>
            </a:r>
          </a:p>
        </p:txBody>
      </p:sp>
      <p:sp>
        <p:nvSpPr>
          <p:cNvPr id="31759" name="TextBox 17">
            <a:extLst>
              <a:ext uri="{FF2B5EF4-FFF2-40B4-BE49-F238E27FC236}">
                <a16:creationId xmlns:a16="http://schemas.microsoft.com/office/drawing/2014/main" id="{0B803FE7-C217-DD4B-B7D3-329385BF41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48768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24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灯片编号占位符 6">
            <a:extLst>
              <a:ext uri="{FF2B5EF4-FFF2-40B4-BE49-F238E27FC236}">
                <a16:creationId xmlns:a16="http://schemas.microsoft.com/office/drawing/2014/main" id="{9921656D-175B-8441-9D62-5DA7F7956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0EEB61-012E-8D48-B371-C08B6372E390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F522F1BE-25E2-064A-BF9F-995F7A7D7A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方正舒体" pitchFamily="2" charset="-122"/>
              </a:rPr>
              <a:t>Structure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811ECF68-D822-AA4F-9DA2-EB3ADB69EF1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600200"/>
            <a:ext cx="8153400" cy="1524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dirty="0">
                <a:latin typeface="Nanum Myeongjo" panose="02020603020101020101" pitchFamily="18" charset="-127"/>
                <a:ea typeface="宋体" panose="02010600030101010101" pitchFamily="2" charset="-122"/>
              </a:rPr>
              <a:t>&amp;(r-&gt;a[</a:t>
            </a:r>
            <a:r>
              <a:rPr lang="en-US" altLang="zh-CN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Nanum Myeongjo" panose="02020603020101020101" pitchFamily="18" charset="-127"/>
                <a:ea typeface="宋体" panose="02010600030101010101" pitchFamily="2" charset="-122"/>
              </a:rPr>
              <a:t>])</a:t>
            </a:r>
            <a:endParaRPr lang="en-US" altLang="zh-CN" b="1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buFontTx/>
              <a:buNone/>
            </a:pPr>
            <a:endParaRPr lang="en-US" altLang="zh-CN" sz="1600" dirty="0">
              <a:solidFill>
                <a:srgbClr val="00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r</a:t>
            </a:r>
            <a:r>
              <a:rPr lang="en-US" altLang="zh-CN" sz="240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 in %</a:t>
            </a:r>
            <a:r>
              <a:rPr lang="en-US" altLang="zh-CN" sz="2400" dirty="0" err="1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rdi</a:t>
            </a:r>
            <a:r>
              <a:rPr lang="en-US" altLang="zh-CN" sz="240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lang="en-US" altLang="zh-CN" sz="240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 in %</a:t>
            </a:r>
            <a:r>
              <a:rPr lang="en-US" altLang="zh-CN" sz="2400" dirty="0" err="1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rsi</a:t>
            </a:r>
            <a:endParaRPr lang="en-US" altLang="zh-CN" sz="2400" dirty="0">
              <a:solidFill>
                <a:srgbClr val="000000"/>
              </a:solidFill>
              <a:latin typeface="Nanum Myeongjo" panose="02020603020101020101" pitchFamily="18" charset="-127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1 </a:t>
            </a:r>
            <a:r>
              <a:rPr lang="en-US" altLang="zh-CN" sz="2000" dirty="0" err="1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leaq</a:t>
            </a: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   8(%rdi,%rsi,4),%</a:t>
            </a:r>
            <a:r>
              <a:rPr lang="en-US" altLang="zh-CN" sz="2000" dirty="0" err="1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rax</a:t>
            </a: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 	# &amp;r-&gt;a[</a:t>
            </a:r>
            <a:r>
              <a:rPr lang="en-US" altLang="zh-CN" sz="2000" dirty="0" err="1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]</a:t>
            </a:r>
            <a:endParaRPr lang="en-US" altLang="zh-CN" sz="2000" dirty="0">
              <a:solidFill>
                <a:srgbClr val="000000"/>
              </a:solidFill>
              <a:latin typeface="Nanum Myeongjo" panose="02020603020101020101" pitchFamily="18" charset="-127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zh-CN" dirty="0">
              <a:solidFill>
                <a:srgbClr val="0000FF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3796" name="Rectangle 6">
            <a:extLst>
              <a:ext uri="{FF2B5EF4-FFF2-40B4-BE49-F238E27FC236}">
                <a16:creationId xmlns:a16="http://schemas.microsoft.com/office/drawing/2014/main" id="{B1753053-6804-4641-85D1-8E3FFBE56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410200"/>
            <a:ext cx="914400" cy="4572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400" b="0" dirty="0" err="1">
                <a:solidFill>
                  <a:srgbClr val="000000"/>
                </a:solidFill>
                <a:latin typeface="Nanum Myeongjo" panose="02020603020101020101" pitchFamily="18" charset="-127"/>
              </a:rPr>
              <a:t>i</a:t>
            </a:r>
            <a:endParaRPr lang="en-US" altLang="zh-CN" sz="24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33797" name="Rectangle 7">
            <a:extLst>
              <a:ext uri="{FF2B5EF4-FFF2-40B4-BE49-F238E27FC236}">
                <a16:creationId xmlns:a16="http://schemas.microsoft.com/office/drawing/2014/main" id="{4D169388-864A-504E-B9E7-296196B9E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410200"/>
            <a:ext cx="914400" cy="4572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j</a:t>
            </a:r>
          </a:p>
        </p:txBody>
      </p:sp>
      <p:sp>
        <p:nvSpPr>
          <p:cNvPr id="33798" name="Rectangle 8">
            <a:extLst>
              <a:ext uri="{FF2B5EF4-FFF2-40B4-BE49-F238E27FC236}">
                <a16:creationId xmlns:a16="http://schemas.microsoft.com/office/drawing/2014/main" id="{069BA317-BD08-B340-BB9F-437EA2952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410200"/>
            <a:ext cx="914400" cy="4572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a[0]</a:t>
            </a:r>
          </a:p>
        </p:txBody>
      </p:sp>
      <p:sp>
        <p:nvSpPr>
          <p:cNvPr id="33799" name="Rectangle 9">
            <a:extLst>
              <a:ext uri="{FF2B5EF4-FFF2-40B4-BE49-F238E27FC236}">
                <a16:creationId xmlns:a16="http://schemas.microsoft.com/office/drawing/2014/main" id="{FA5CB410-62C1-FF41-B46C-52045412F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5410200"/>
            <a:ext cx="914400" cy="4572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a[1]</a:t>
            </a:r>
          </a:p>
        </p:txBody>
      </p:sp>
      <p:sp>
        <p:nvSpPr>
          <p:cNvPr id="33800" name="Rectangle 11">
            <a:extLst>
              <a:ext uri="{FF2B5EF4-FFF2-40B4-BE49-F238E27FC236}">
                <a16:creationId xmlns:a16="http://schemas.microsoft.com/office/drawing/2014/main" id="{E28C9D20-E76A-5043-97AB-021BCAF99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410200"/>
            <a:ext cx="1828800" cy="4572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p</a:t>
            </a:r>
          </a:p>
        </p:txBody>
      </p:sp>
      <p:sp>
        <p:nvSpPr>
          <p:cNvPr id="33801" name="TextBox 12">
            <a:extLst>
              <a:ext uri="{FF2B5EF4-FFF2-40B4-BE49-F238E27FC236}">
                <a16:creationId xmlns:a16="http://schemas.microsoft.com/office/drawing/2014/main" id="{95B60624-4F62-7A4E-A8A6-3BEBCDE56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405438"/>
            <a:ext cx="1371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Contents</a:t>
            </a:r>
          </a:p>
        </p:txBody>
      </p:sp>
      <p:sp>
        <p:nvSpPr>
          <p:cNvPr id="33802" name="TextBox 13">
            <a:extLst>
              <a:ext uri="{FF2B5EF4-FFF2-40B4-BE49-F238E27FC236}">
                <a16:creationId xmlns:a16="http://schemas.microsoft.com/office/drawing/2014/main" id="{6A87B73D-92AA-EE44-8BE7-D6817B4DD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876800"/>
            <a:ext cx="137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Offset</a:t>
            </a:r>
          </a:p>
        </p:txBody>
      </p:sp>
      <p:sp>
        <p:nvSpPr>
          <p:cNvPr id="33803" name="TextBox 14">
            <a:extLst>
              <a:ext uri="{FF2B5EF4-FFF2-40B4-BE49-F238E27FC236}">
                <a16:creationId xmlns:a16="http://schemas.microsoft.com/office/drawing/2014/main" id="{05842070-D2EF-A940-B3FC-FE5662D0D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8768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0</a:t>
            </a:r>
          </a:p>
        </p:txBody>
      </p:sp>
      <p:sp>
        <p:nvSpPr>
          <p:cNvPr id="33804" name="TextBox 15">
            <a:extLst>
              <a:ext uri="{FF2B5EF4-FFF2-40B4-BE49-F238E27FC236}">
                <a16:creationId xmlns:a16="http://schemas.microsoft.com/office/drawing/2014/main" id="{18D28BA8-494B-DC4E-B989-69727BE4A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8768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4</a:t>
            </a:r>
          </a:p>
        </p:txBody>
      </p:sp>
      <p:sp>
        <p:nvSpPr>
          <p:cNvPr id="33805" name="TextBox 16">
            <a:extLst>
              <a:ext uri="{FF2B5EF4-FFF2-40B4-BE49-F238E27FC236}">
                <a16:creationId xmlns:a16="http://schemas.microsoft.com/office/drawing/2014/main" id="{D7DDEF0C-C720-1C4B-BD92-E2A22C459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8768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8</a:t>
            </a:r>
          </a:p>
        </p:txBody>
      </p:sp>
      <p:sp>
        <p:nvSpPr>
          <p:cNvPr id="33806" name="TextBox 17">
            <a:extLst>
              <a:ext uri="{FF2B5EF4-FFF2-40B4-BE49-F238E27FC236}">
                <a16:creationId xmlns:a16="http://schemas.microsoft.com/office/drawing/2014/main" id="{D823DEF5-509C-C743-9E0E-BF11F7DD6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8768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16</a:t>
            </a:r>
          </a:p>
        </p:txBody>
      </p:sp>
      <p:sp>
        <p:nvSpPr>
          <p:cNvPr id="33807" name="TextBox 17">
            <a:extLst>
              <a:ext uri="{FF2B5EF4-FFF2-40B4-BE49-F238E27FC236}">
                <a16:creationId xmlns:a16="http://schemas.microsoft.com/office/drawing/2014/main" id="{30534629-66EB-CC46-A0BB-300B10B2FE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48768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24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16538</TotalTime>
  <Words>1709</Words>
  <Application>Microsoft Macintosh PowerPoint</Application>
  <PresentationFormat>如螢幕大小 (4:3)</PresentationFormat>
  <Paragraphs>462</Paragraphs>
  <Slides>31</Slides>
  <Notes>31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41" baseType="lpstr">
      <vt:lpstr>Times New Roman</vt:lpstr>
      <vt:lpstr>宋体</vt:lpstr>
      <vt:lpstr>Arial</vt:lpstr>
      <vt:lpstr>Comic Sans MS</vt:lpstr>
      <vt:lpstr>方正姚体</vt:lpstr>
      <vt:lpstr>Courier</vt:lpstr>
      <vt:lpstr>方正舒体</vt:lpstr>
      <vt:lpstr>Courier New</vt:lpstr>
      <vt:lpstr>Courier-Oblique</vt:lpstr>
      <vt:lpstr>icfp99</vt:lpstr>
      <vt:lpstr>Heterogeneous Data Structures</vt:lpstr>
      <vt:lpstr>Outline</vt:lpstr>
      <vt:lpstr>Structures</vt:lpstr>
      <vt:lpstr>Structure</vt:lpstr>
      <vt:lpstr>Structure</vt:lpstr>
      <vt:lpstr>Structures</vt:lpstr>
      <vt:lpstr>Structure</vt:lpstr>
      <vt:lpstr>Structure</vt:lpstr>
      <vt:lpstr>Structure</vt:lpstr>
      <vt:lpstr>Structure</vt:lpstr>
      <vt:lpstr>Unions</vt:lpstr>
      <vt:lpstr>Unions</vt:lpstr>
      <vt:lpstr>Unions</vt:lpstr>
      <vt:lpstr>Unions</vt:lpstr>
      <vt:lpstr>Unions</vt:lpstr>
      <vt:lpstr>Unions</vt:lpstr>
      <vt:lpstr>Alignment</vt:lpstr>
      <vt:lpstr>Outline</vt:lpstr>
      <vt:lpstr>Alignment</vt:lpstr>
      <vt:lpstr>Alignment</vt:lpstr>
      <vt:lpstr>Alignment</vt:lpstr>
      <vt:lpstr>Alignment</vt:lpstr>
      <vt:lpstr>Alignment</vt:lpstr>
      <vt:lpstr>Simple Example</vt:lpstr>
      <vt:lpstr>Simple Example</vt:lpstr>
      <vt:lpstr>Simple Example</vt:lpstr>
      <vt:lpstr>Complex Example </vt:lpstr>
      <vt:lpstr>Array</vt:lpstr>
      <vt:lpstr>Array</vt:lpstr>
      <vt:lpstr>Array</vt:lpstr>
      <vt:lpstr>Array</vt:lpstr>
    </vt:vector>
  </TitlesOfParts>
  <Company>Digital Integrity,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Binyu Zang</dc:creator>
  <cp:lastModifiedBy>Qingping Yue</cp:lastModifiedBy>
  <cp:revision>510</cp:revision>
  <dcterms:created xsi:type="dcterms:W3CDTF">2000-01-15T07:54:11Z</dcterms:created>
  <dcterms:modified xsi:type="dcterms:W3CDTF">2020-07-09T09:18:55Z</dcterms:modified>
</cp:coreProperties>
</file>