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1124" r:id="rId2"/>
    <p:sldId id="1125" r:id="rId3"/>
    <p:sldId id="1256" r:id="rId4"/>
    <p:sldId id="1255" r:id="rId5"/>
    <p:sldId id="1254" r:id="rId6"/>
    <p:sldId id="1240" r:id="rId7"/>
    <p:sldId id="1241" r:id="rId8"/>
    <p:sldId id="1275" r:id="rId9"/>
    <p:sldId id="1242" r:id="rId10"/>
    <p:sldId id="1298" r:id="rId11"/>
    <p:sldId id="1243" r:id="rId12"/>
    <p:sldId id="1244" r:id="rId13"/>
    <p:sldId id="1245" r:id="rId14"/>
    <p:sldId id="1246" r:id="rId15"/>
    <p:sldId id="1247" r:id="rId16"/>
    <p:sldId id="1289" r:id="rId17"/>
    <p:sldId id="1248" r:id="rId18"/>
    <p:sldId id="1249" r:id="rId19"/>
    <p:sldId id="1288" r:id="rId20"/>
    <p:sldId id="1278" r:id="rId21"/>
    <p:sldId id="1250" r:id="rId22"/>
    <p:sldId id="1279" r:id="rId23"/>
    <p:sldId id="1237" r:id="rId24"/>
    <p:sldId id="1195" r:id="rId25"/>
    <p:sldId id="1197" r:id="rId26"/>
    <p:sldId id="1200" r:id="rId27"/>
    <p:sldId id="1199" r:id="rId28"/>
    <p:sldId id="1198" r:id="rId29"/>
    <p:sldId id="1201" r:id="rId30"/>
    <p:sldId id="1202" r:id="rId31"/>
    <p:sldId id="1203" r:id="rId32"/>
    <p:sldId id="1211" r:id="rId33"/>
    <p:sldId id="1205" r:id="rId34"/>
    <p:sldId id="1207" r:id="rId35"/>
    <p:sldId id="1206" r:id="rId36"/>
    <p:sldId id="1257" r:id="rId37"/>
    <p:sldId id="1258" r:id="rId38"/>
    <p:sldId id="1280" r:id="rId39"/>
    <p:sldId id="1281" r:id="rId40"/>
    <p:sldId id="1282" r:id="rId41"/>
    <p:sldId id="1283" r:id="rId42"/>
    <p:sldId id="1259" r:id="rId43"/>
    <p:sldId id="1285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mic Sans MS" panose="030F09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930" autoAdjust="0"/>
  </p:normalViewPr>
  <p:slideViewPr>
    <p:cSldViewPr>
      <p:cViewPr varScale="1">
        <p:scale>
          <a:sx n="60" d="100"/>
          <a:sy n="60" d="100"/>
        </p:scale>
        <p:origin x="176" y="1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2.xml"/><Relationship Id="rId2" Type="http://schemas.openxmlformats.org/officeDocument/2006/relationships/slide" Target="slides/slide31.xml"/><Relationship Id="rId1" Type="http://schemas.openxmlformats.org/officeDocument/2006/relationships/slide" Target="slides/slide30.xml"/><Relationship Id="rId6" Type="http://schemas.openxmlformats.org/officeDocument/2006/relationships/slide" Target="slides/slide35.xml"/><Relationship Id="rId5" Type="http://schemas.openxmlformats.org/officeDocument/2006/relationships/slide" Target="slides/slide34.xml"/><Relationship Id="rId4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2A38D7-0EE8-3E45-9031-3EA20A406D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A6FD3-696F-2941-A6C4-FB8246986B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fld id="{3CC17C9D-0A75-4242-B45B-2DECF9B5B7C7}" type="datetimeFigureOut">
              <a:rPr lang="en-US" b="0">
                <a:latin typeface="Nanum Myeongjo" panose="02020603020101020101" pitchFamily="18" charset="-127"/>
              </a:rPr>
              <a:pPr>
                <a:defRPr/>
              </a:pPr>
              <a:t>9/7/20</a:t>
            </a:fld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61F6C-6B6E-9645-A7C0-CA6B032871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mic Sans MS" charset="0"/>
                <a:ea typeface="宋体" charset="-122"/>
              </a:defRPr>
            </a:lvl1pPr>
          </a:lstStyle>
          <a:p>
            <a:pPr>
              <a:defRPr/>
            </a:pPr>
            <a:endParaRPr lang="en-US" b="0" dirty="0">
              <a:latin typeface="Nanum Myeongjo" panose="02020603020101020101" pitchFamily="18" charset="-12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5F024-E7C0-F542-A9B1-E0C046A5EA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42F4E1-1EF2-DE44-AE74-3E7A78203277}" type="slidenum">
              <a:rPr lang="en-US" altLang="zh-CN" b="0">
                <a:latin typeface="Nanum Myeongjo" panose="02020603020101020101" pitchFamily="18" charset="-127"/>
              </a:rPr>
              <a:pPr/>
              <a:t>‹#›</a:t>
            </a:fld>
            <a:endParaRPr lang="en-US" altLang="zh-CN" b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FC6E45B-8B90-8641-BDA4-76D99C30C0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98B449-DED2-8C4B-92D5-304C96E9C7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B97E4E-55EF-CB4D-9F01-4521DF1F39D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C2B14A4-5848-274B-919D-1341B077F28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440C0AC-F508-7C4B-BEA1-B3F89CB790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950093-2C85-0F47-8EA2-FAD8C99EE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B5A76813-9DE9-4B47-9709-7F581274D0E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BF692D1-AC80-A445-9B1E-2C80C243E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F0E9D3E-DAE5-A848-93EE-D8837BDB45A6}" type="slidenum">
              <a:rPr lang="zh-CN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281A9D4-EE61-C64E-ADCE-68BC738650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23D511-F395-E44E-8FDF-651E7C41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C92E7B7-500E-CB4C-920F-A15F388714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2F6B466-1BF3-0240-A498-FD261D2036A2}" type="slidenum">
              <a:rPr lang="zh-CN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DC16A58-6D92-5D4E-A4B3-D04CD92093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1F76AFC-5646-514A-AB68-FB177EE82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F93263C-4985-6D4B-AF3B-56B18933D8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C00F0D2-0201-224B-BDC8-6A15763CBCD6}" type="slidenum">
              <a:rPr lang="zh-CN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ABAC080-F7F2-DB49-AE27-C7DD410285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14836AF-37CE-B242-9E8F-02762A6F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8DA083E-E7DC-044A-AC1A-96F58AED4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0566D07-0BF7-5046-8FB3-2489F9AFEF41}" type="slidenum">
              <a:rPr lang="zh-CN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3E67CB4-083E-F845-8C9A-EFA4097A4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6D5C648-054E-AB40-9399-91CF4888D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EC56393-7AAE-344F-925F-98E731135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5F81365-EDCC-7F4D-B8DA-15FFAD9F86FB}" type="slidenum">
              <a:rPr lang="zh-CN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C35991E-5230-9045-A63A-2E08261360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5C1A8DF-0468-8647-96C3-8FB0D3EE98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69E62D1-E2B1-7141-95BB-8346AE286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401DF8E-6BBB-5745-8F2B-6980DBC561C8}" type="slidenum">
              <a:rPr lang="zh-CN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B440037-7B55-C141-A642-CA06B8899EE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E83AAC-34AC-F64B-BE9F-A583E6083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48B5AB2-6FF7-4B45-B8BE-4682972B5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E547357-DB0A-EC46-AE5B-09852A53F032}" type="slidenum">
              <a:rPr lang="zh-CN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6FCC48C6-0173-6D45-A62B-1F9C2B096A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B3FA9D2-978B-8B42-96A7-BC755AF94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5541476-7E2E-CE4F-8734-A741A6C01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358B50A-96A5-844D-BBE5-878FAC544A6B}" type="slidenum">
              <a:rPr lang="zh-CN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A99D438-4F77-7544-A39C-A1DF2EEBC3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85CC561-AE31-7E45-A8D5-B65FFF7DE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A35F05C-DEB9-9A4B-881C-0F10EFF75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C2C1624-FB8D-F94D-9CDB-531A7FD6127A}" type="slidenum">
              <a:rPr lang="zh-CN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0F75F6A7-D6C6-424F-8DF2-5CAC4527EB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A78982F-5270-6C46-81A5-6902BE433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CC3A4FB4-15A9-C24F-BB47-F23C76737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F33BA7F-078B-1541-BA9B-111DC4F0DE9A}" type="slidenum">
              <a:rPr lang="zh-CN" altLang="en-US" sz="1200" b="0">
                <a:latin typeface="Times New Roman" panose="02020603050405020304" pitchFamily="18" charset="0"/>
              </a:rPr>
              <a:pPr/>
              <a:t>18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4432B22-2C68-D846-8203-757DDBA99B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3F73157-8627-4E47-A46C-8F7B0468B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175F2F8D-FA01-1548-8240-B187B93A7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F4F6D2C-5772-7543-9540-604C05A8E923}" type="slidenum">
              <a:rPr lang="zh-CN" altLang="en-US" sz="1200" b="0">
                <a:latin typeface="Times New Roman" panose="02020603050405020304" pitchFamily="18" charset="0"/>
              </a:rPr>
              <a:pPr/>
              <a:t>19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32F6DA4-24EE-9D4F-AC9E-768034F6F5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B614513-83EE-C146-8F50-559EC202A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D78BB18-640C-5047-ADF5-A1554EF18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C1BEBD2-3422-3946-A20D-F6004CE15638}" type="slidenum">
              <a:rPr lang="zh-CN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7831B2E-D2BC-C444-BEC0-7F541AF69D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40539138-FFD6-1844-9A67-7C27C248A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E8CF8AA-9BDC-264E-9B01-8A42D5C862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783A0EE-F68B-E446-9EDC-285B50B17757}" type="slidenum">
              <a:rPr lang="zh-CN" altLang="en-US" sz="1200" b="0">
                <a:latin typeface="Times New Roman" panose="02020603050405020304" pitchFamily="18" charset="0"/>
              </a:rPr>
              <a:pPr/>
              <a:t>20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BD8EA11-4F46-204E-B91F-4735FDFBE9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894318F-253F-3A46-8860-1DFC172A8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CCEC69E-EC9A-844F-9143-25CD4AB50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2F19AB4-6EBB-3147-A86A-78A6B4E350BA}" type="slidenum">
              <a:rPr lang="zh-CN" altLang="en-US" sz="1200" b="0">
                <a:latin typeface="Times New Roman" panose="02020603050405020304" pitchFamily="18" charset="0"/>
              </a:rPr>
              <a:pPr/>
              <a:t>21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6649C7B-0D77-C045-8710-4A73445EAB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25F6E05-5127-9040-9645-BFAA883C2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EFA3BFD-C84D-C649-9E6E-A4922C680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684F405-E3CC-954B-AD92-2244F2A0E77A}" type="slidenum">
              <a:rPr lang="zh-CN" altLang="en-US" sz="1200" b="0">
                <a:latin typeface="Times New Roman" panose="02020603050405020304" pitchFamily="18" charset="0"/>
              </a:rPr>
              <a:pPr/>
              <a:t>22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89F6D77-65B6-AB43-9C4D-02E8D2B767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792D1EF-9139-CE4E-BB57-AB6682F89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5F0F139-F414-144B-A553-3CEFF7BFE4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B7B94A-04A9-6740-A6B6-7FEF4D5328F4}" type="slidenum">
              <a:rPr lang="zh-CN" altLang="en-US" sz="1200" b="0">
                <a:latin typeface="Times New Roman" panose="02020603050405020304" pitchFamily="18" charset="0"/>
              </a:rPr>
              <a:pPr/>
              <a:t>23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90E1E86-1406-AA47-B68E-8DEC96385F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53882E5-36EA-F64E-A273-7261856E6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D582E34-326C-A842-B902-5E74A802E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91B3D89E-DB9E-7948-8D20-768BD9078850}" type="slidenum">
              <a:rPr lang="zh-CN" altLang="en-US" sz="1200" b="0">
                <a:latin typeface="Times New Roman" panose="02020603050405020304" pitchFamily="18" charset="0"/>
              </a:rPr>
              <a:pPr/>
              <a:t>24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75432DE-93CE-264A-95D6-61045A7D81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23BDD57-0B15-2B4F-80E4-EEA524C9E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CF90B62-770F-5A4F-B226-B5992BF510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FBC76B06-4F87-B444-B7F7-E226B59CF61A}" type="slidenum">
              <a:rPr lang="zh-CN" altLang="en-US" sz="1200" b="0">
                <a:latin typeface="Times New Roman" panose="02020603050405020304" pitchFamily="18" charset="0"/>
              </a:rPr>
              <a:pPr/>
              <a:t>25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47E7B522-F5FE-E047-B757-A6CE57DA1F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4E82DC9-4125-684D-B9DB-C29DF1BB7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46144D4-A4E4-5F4A-BCB9-1EC47AA5A9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A2C4622-4D02-9640-8670-D2785B3C6EA9}" type="slidenum">
              <a:rPr lang="zh-CN" altLang="en-US" sz="1200" b="0">
                <a:latin typeface="Times New Roman" panose="02020603050405020304" pitchFamily="18" charset="0"/>
              </a:rPr>
              <a:pPr/>
              <a:t>26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5846532-F546-2B4C-9D69-11F5976CC7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7095CDF-84E1-8942-9EFA-30A09BA9F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31C12BD-BBA4-5C44-AA4F-78C1173E9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6EEDABC-1CC3-F046-9B92-0B8C36209304}" type="slidenum">
              <a:rPr lang="zh-CN" altLang="en-US" sz="1200" b="0">
                <a:latin typeface="Times New Roman" panose="02020603050405020304" pitchFamily="18" charset="0"/>
              </a:rPr>
              <a:pPr/>
              <a:t>27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D987481-6F87-3E4E-9B3E-53B194FF7D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F95389F-6CCE-9B4F-BE88-058593F4D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16C0ADCA-B059-644B-A255-1A4688468D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674C644-EC9A-2D49-A053-5E4377D11A3D}" type="slidenum">
              <a:rPr lang="zh-CN" altLang="en-US" sz="1200" b="0">
                <a:latin typeface="Times New Roman" panose="02020603050405020304" pitchFamily="18" charset="0"/>
              </a:rPr>
              <a:pPr/>
              <a:t>28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4C73913-EC85-8448-BFA4-DD24B263FA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BD258DD-5388-6C4A-8781-CB57425C0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59BDD2DD-2F2D-B74D-B3F7-8D9C700501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186C66-19A3-674C-81AA-94FE3BCECDBC}" type="slidenum">
              <a:rPr lang="zh-CN" altLang="en-US" sz="1200" b="0">
                <a:latin typeface="Times New Roman" panose="02020603050405020304" pitchFamily="18" charset="0"/>
              </a:rPr>
              <a:pPr/>
              <a:t>29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E99119D-0999-CF41-B6ED-6CB4C39AB2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C6F9486-6466-A049-9C47-CE3B6722E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BE865FE-E2BC-6E4E-9E59-377C35C67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98B7885-FEC3-E84E-AD38-72BA3461BAFE}" type="slidenum">
              <a:rPr lang="zh-CN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EBB0A9D-F393-8F45-A38C-6AEF4A7E65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6390E68-AAF0-7641-8DEB-37697F1EE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DBC7E96-D51E-8145-93CA-7D9C03EC0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7E9E9AF-0376-2240-8732-904F50F838C0}" type="slidenum">
              <a:rPr lang="zh-CN" altLang="en-US" sz="1200" b="0">
                <a:latin typeface="Times New Roman" panose="02020603050405020304" pitchFamily="18" charset="0"/>
              </a:rPr>
              <a:pPr/>
              <a:t>30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4478D32-6A65-D84B-B2B2-D54047541E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4D4E19D-5930-1D4F-AFB9-852855037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8F12A26-F070-884B-BA90-1E039791F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A5115B-11B4-604E-A07C-1BC5A9E05DEF}" type="slidenum">
              <a:rPr lang="zh-CN" altLang="en-US" sz="1200" b="0">
                <a:latin typeface="Times New Roman" panose="02020603050405020304" pitchFamily="18" charset="0"/>
              </a:rPr>
              <a:pPr/>
              <a:t>31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B37B84A-0348-7C4E-AD60-71C30E3839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B83C208-639E-C145-98C2-A8F79721B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C893104-E403-0247-86DD-4E5DD5C331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7ECE9C8-6939-E34B-9A61-022BC597542F}" type="slidenum">
              <a:rPr lang="zh-CN" altLang="en-US" sz="1200" b="0">
                <a:latin typeface="Times New Roman" panose="02020603050405020304" pitchFamily="18" charset="0"/>
              </a:rPr>
              <a:pPr/>
              <a:t>32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FA65437-1BEF-D244-8466-57AF515B91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911C84E-07EB-3B40-8D85-37FBBBAA1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716D44E-5379-5A46-B8B3-5C78CB87A4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DB4F5FA-327C-7C41-B8A8-196DBED8D51D}" type="slidenum">
              <a:rPr lang="zh-CN" altLang="en-US" sz="1200" b="0">
                <a:latin typeface="Times New Roman" panose="02020603050405020304" pitchFamily="18" charset="0"/>
              </a:rPr>
              <a:pPr/>
              <a:t>33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A5E0F3A-3965-8740-8635-AADB7C9A4A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2FC884D-8BD2-6C4E-A77A-27F3F559C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CCE3C3E-30D5-2744-82B4-FBF06C8CAE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11E7FDC-E262-1A4D-8692-40470E2F61D7}" type="slidenum">
              <a:rPr lang="zh-CN" altLang="en-US" sz="1200" b="0">
                <a:latin typeface="Times New Roman" panose="02020603050405020304" pitchFamily="18" charset="0"/>
              </a:rPr>
              <a:pPr/>
              <a:t>34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9CB8066-644F-9747-9248-5100961664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99E2CFB-1C6D-444B-BF49-B6CFA3599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090C459-655D-2048-95A4-4AD4AA8CEC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BE1295A3-B3D2-2340-A9F8-512D2EA11E29}" type="slidenum">
              <a:rPr lang="zh-CN" altLang="en-US" sz="1200" b="0">
                <a:latin typeface="Times New Roman" panose="02020603050405020304" pitchFamily="18" charset="0"/>
              </a:rPr>
              <a:pPr/>
              <a:t>35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80C81AF-3078-CC49-A1CB-A2D2E10827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2EFDD4F-4787-F649-81E9-49749430C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D63D1EB5-91D0-2142-9005-2B8FD3E6A7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E641955-97E2-2346-9D77-A45D7136AC60}" type="slidenum">
              <a:rPr lang="zh-CN" altLang="en-US" sz="1200" b="0">
                <a:latin typeface="Times New Roman" panose="02020603050405020304" pitchFamily="18" charset="0"/>
              </a:rPr>
              <a:pPr/>
              <a:t>36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F3D5B65-BC33-1245-A522-09853CAA6F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E1938E3E-9C4A-4247-813E-88696EDE6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A42F859-B2E7-D14C-9AA5-604622D3B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4AE97F3-A314-CF44-A9CA-402214867D8F}" type="slidenum">
              <a:rPr lang="zh-CN" altLang="en-US" sz="1200" b="0">
                <a:latin typeface="Times New Roman" panose="02020603050405020304" pitchFamily="18" charset="0"/>
              </a:rPr>
              <a:pPr/>
              <a:t>37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210FD10-0745-974E-98E3-7E2409353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C121147-9B6B-804F-8D7B-AD7B9F708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DA140B8-ED43-8C47-BA4C-26E853943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D006D59C-31F4-5C42-8C14-6D662291C862}" type="slidenum">
              <a:rPr lang="zh-CN" altLang="en-US" sz="1200" b="0">
                <a:latin typeface="Times New Roman" panose="02020603050405020304" pitchFamily="18" charset="0"/>
              </a:rPr>
              <a:pPr/>
              <a:t>38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9839F8E-A494-814F-9320-9E7F14E970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49106C9-3ADC-C440-8F63-4E606DE2A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25FA552-9F75-E746-B5A6-334C5A6D0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81360EA-5568-6B4E-89FA-52747A07A35E}" type="slidenum">
              <a:rPr lang="zh-CN" altLang="en-US" sz="1200" b="0">
                <a:latin typeface="Times New Roman" panose="02020603050405020304" pitchFamily="18" charset="0"/>
              </a:rPr>
              <a:pPr/>
              <a:t>39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B48DC996-7BA1-9740-9A54-BA7CDDC95E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A337AC0-5F45-A243-B110-91ED87E38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BCDAD2-80EE-4644-942D-F1301A6A4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19F56BBA-57AF-A145-BA56-7EE615A1B78B}" type="slidenum">
              <a:rPr lang="zh-CN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1250544-303B-544E-A6DA-F8FEAD3B8D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548C27C-86CF-A945-8F49-7A690993F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BD52722-88B5-D34E-AD9A-3E9ECA0FA6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C0A2EE8C-7C00-D243-B2C7-1210F46A6CD2}" type="slidenum">
              <a:rPr lang="zh-CN" altLang="en-US" sz="1200" b="0">
                <a:latin typeface="Times New Roman" panose="02020603050405020304" pitchFamily="18" charset="0"/>
              </a:rPr>
              <a:pPr/>
              <a:t>40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32E02E24-2DBA-8E40-9A2C-5D8458192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E477F820-A8AB-F244-B84A-084602171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78B37D32-93D8-754F-BA8A-598EDEA0F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81068F84-E81B-7A4E-B237-7BA45D37F96A}" type="slidenum">
              <a:rPr lang="zh-CN" altLang="en-US" sz="1200" b="0">
                <a:latin typeface="Times New Roman" panose="02020603050405020304" pitchFamily="18" charset="0"/>
              </a:rPr>
              <a:pPr/>
              <a:t>41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AA7DE94-A529-8645-A5D0-94ECFFC3A9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A6E6FE8-D053-3747-8915-022C7E631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65821B86-A18D-2840-A6E5-995D7904A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AD6417F6-3AC0-F84B-8475-F9E682CB0680}" type="slidenum">
              <a:rPr lang="zh-CN" altLang="en-US" sz="1200" b="0">
                <a:latin typeface="Times New Roman" panose="02020603050405020304" pitchFamily="18" charset="0"/>
              </a:rPr>
              <a:pPr/>
              <a:t>42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C8053FE-53E1-AD42-AFE8-FBBF479CF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D9E30FC-1926-5A40-838C-42D0F8A48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CEB2987-4E04-3746-82E1-7C8CD6C77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3862ACDF-681A-2B47-A95D-355B5F630B55}" type="slidenum">
              <a:rPr lang="zh-CN" altLang="en-US" sz="1200" b="0">
                <a:latin typeface="Times New Roman" panose="02020603050405020304" pitchFamily="18" charset="0"/>
              </a:rPr>
              <a:pPr/>
              <a:t>43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36C7755-B157-3346-8FE1-B0A2F43FF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F9EA41F-6405-BD49-8634-943429B10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8B44AB8B-0661-DB40-8335-647BC1510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E2C7DC8-0808-0445-8DAC-5982552EE374}" type="slidenum">
              <a:rPr lang="zh-CN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323FE41-2778-F645-A289-C33044D5FE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FCE51B1-9309-454E-8E2F-4F37BD2B9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52BBB08-5431-DA42-BFA6-53E5F3748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2450B290-26DE-CB41-AD7F-F77B479F5C8F}" type="slidenum">
              <a:rPr lang="zh-CN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B266F09-A72A-534F-B6F8-4FE424DACB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050F8A8-2DD5-5A4E-97A1-CA3E0BF78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53E37EE-1917-9E49-A040-8CFAB02CB1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58CA2C84-E6C8-4C45-9D9A-F8995130B32D}" type="slidenum">
              <a:rPr lang="zh-CN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6E38AB9-1046-0941-B730-2B0C35C5C9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65755A8-483E-CE4F-863B-A46BFBCD8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1A3CD51-69EF-E24F-9C4C-68AB5B47AE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E384405C-5D77-5D4E-91BC-8311C8024DC1}" type="slidenum">
              <a:rPr lang="zh-CN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EE12DE6-C741-9046-9FF8-7C8C966D3F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C87BCB49-3DEB-5545-AF7C-4FEE3F9FF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42F363B-A1B7-0C43-B066-A35F16A8B4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panose="030F0902030302020204" pitchFamily="66" charset="0"/>
                <a:ea typeface="宋体" panose="02010600030101010101" pitchFamily="2" charset="-122"/>
              </a:defRPr>
            </a:lvl9pPr>
          </a:lstStyle>
          <a:p>
            <a:fld id="{664145AF-7A30-F946-988D-7556AF657769}" type="slidenum">
              <a:rPr lang="zh-CN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zh-CN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E4FA1E1-D745-8D4F-AF6E-FCCB2F8225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9AF64C4-D4E6-654B-91F8-10744A744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2A60C55-A49E-B34E-B54A-257C735D4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74B0-BCDD-824A-95E3-649DB0CAA556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9C3DF9C-C60F-174D-BAD3-3133B6985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9DB13C9-0BA4-6B45-B0D8-6CD1B5F32D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1FF89D-2232-2941-8DCD-2D3904F3BC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9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1B2795-E28D-A64D-B968-BA597DBEF4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B7E8F-DF54-6B4D-A225-D19AB88D1A78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6BAA2D-2CFF-C744-B938-1DC8FCDA5B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1AE6DB-52A8-954A-90F1-9F537F156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3DC06-3822-1B4E-9F4F-4EE3BD87EE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67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07CEF5-4FCE-AC45-895F-022D89C20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25575-19AF-C84B-8ED7-6594B04D0371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17FC4D-CFB6-B24D-BE8E-B3A3319E03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07D9CC-BFD3-C74B-85DA-59245598C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F5885-0B6F-5B4F-B7D0-B99CD95D50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979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11C45-9281-3743-9194-94316A2E54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C8ABE-D2F7-204B-9792-83571B7A7432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B4721C6-CE5E-3742-B400-BAA7F8697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BBEFC8-1565-8145-9A71-5F8549F2E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B15E7F-18BA-084D-8FF0-100E10C12E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28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33848D-C3D9-0A4C-991E-9412BA235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FF525-BC98-CA4D-BD76-40A3E464CDA6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1BA3EF-C12A-5948-A824-39DDC52724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54F0C3E-9E34-3941-8E2D-7341AC3D07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BCCE13-CDBA-3F42-816E-45BA6C5A5B4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74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8BA91F-7D01-B94A-A1E0-49B500AEF6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01E69-3C4D-044A-AA14-B0FE1963267E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E73A75-4AA4-4A47-9EBE-56DB41643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5604D7-424C-9E4D-8E45-9677144A0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601AE9-6E14-704E-95E8-746065B6C63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9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4107E-251C-2941-AFC3-1605E6F1E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9EBD8-5274-D341-88BF-7509BBC2FBC3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59C1C-B707-FE41-BF78-40A7A361A6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611E23-C619-7E41-A07E-524CD019D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52CF03-FBF9-EB45-9C3F-59FD405514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6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6201C4-FD9D-E44A-8FD2-AF97B3C120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7C9A3D-29FD-FD4B-94BC-2D95E6C40D64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343189-4141-4045-9711-DCDF97280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C883A0E-B13C-BE40-8C43-5C94564B3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27A35-A76E-8642-8382-5219DE1562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3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178B426-6ABA-4349-81F5-036CC20F08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6D0E9-696B-0F46-B9B5-5EA6E366667A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0C20ED1-445E-7D4B-9E01-CB90A8E59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D4CB69-AB73-B74E-9191-599CECFE4B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B404B-84E8-6A4D-B869-604E88B7595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01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06EE480-70F9-244C-8AD9-B735DFD948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C6885-A8F2-A34D-B72A-A72E634DC185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200950B-9D35-D144-B78D-F91816161A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E5891E-7299-A542-A2B2-9FEAE4DB88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57E03-AAD3-2D45-BD78-1DF7604B00E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463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F3589-2552-4E4A-A62B-846C413C4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DEC2C-D027-714D-83AC-9FA876CBE42F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5BA3D-A77A-AC47-8A7E-2DA943ADC5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509F5-FBE5-0646-984A-68F5A6374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FB82B4-1B69-844B-8FAD-A78845EA98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40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929FA3-6481-2C4E-978A-BC545545BE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378AF-01B1-4640-98AB-4336963448B2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09F0A-C34D-1747-AB11-99259127A4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96C86C-8305-514B-861B-F540D0DE7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E5250-74C8-5742-BBD0-5D0D893ED9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85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5701A2B-B349-FA40-8813-76F2987F4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BB35BBC-C494-E74B-B897-2A61682C0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60B35B-B5AE-DF4C-879F-0CF0526807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6677038-A917-6D4C-B47F-79F599717CB6}" type="datetime1">
              <a:rPr lang="zh-CN" altLang="en-US"/>
              <a:pPr>
                <a:defRPr/>
              </a:pPr>
              <a:t>2020/9/7</a:t>
            </a:fld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B710CFD-3E5F-EB46-91A0-0A883C78CB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24E04A1-5827-9A49-A381-353FC7BADE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fld id="{1CD71CE2-D263-2D4D-A800-E01AA9289D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6133C0B-A422-B041-835D-C49FCB98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b="0" i="0" dirty="0">
              <a:latin typeface="Nanum Myeongjo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0" i="0">
          <a:solidFill>
            <a:schemeClr val="tx2"/>
          </a:solidFill>
          <a:latin typeface="Nanum Myeongjo" panose="02020603020101020101" pitchFamily="18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0" i="0">
          <a:solidFill>
            <a:schemeClr val="tx1"/>
          </a:solidFill>
          <a:latin typeface="Nanum Myeongjo" panose="02020603020101020101" pitchFamily="18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0" i="0">
          <a:solidFill>
            <a:schemeClr val="tx1"/>
          </a:solidFill>
          <a:latin typeface="Nanum Myeongjo" panose="0202060302010102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Nanum Myeongjo" panose="0202060302010102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Nanum Myeongjo" panose="0202060302010102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Nanum Myeongjo" panose="0202060302010102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>
            <a:extLst>
              <a:ext uri="{FF2B5EF4-FFF2-40B4-BE49-F238E27FC236}">
                <a16:creationId xmlns:a16="http://schemas.microsoft.com/office/drawing/2014/main" id="{F45FFADD-0F27-654E-A3C4-B9F09D0D7F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EDCAAD-670D-2A44-A53A-2272EDBAA99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EEAB82D-948E-DD4E-AB95-0C5A1DD035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Linking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0DD0BFBF-AD4C-5742-B0E1-1FB96D97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90935D-4D65-5641-A24E-F2CFE6D2A7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15">
            <a:extLst>
              <a:ext uri="{FF2B5EF4-FFF2-40B4-BE49-F238E27FC236}">
                <a16:creationId xmlns:a16="http://schemas.microsoft.com/office/drawing/2014/main" id="{6FA0F219-9FC6-EC4D-B71B-D6DF2B721C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3979C8B-366F-8A40-A7B8-543EB2A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23557" name="Rectangle 6">
            <a:extLst>
              <a:ext uri="{FF2B5EF4-FFF2-40B4-BE49-F238E27FC236}">
                <a16:creationId xmlns:a16="http://schemas.microsoft.com/office/drawing/2014/main" id="{6AD3B87B-B612-1647-A304-5D564120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751B886E-CD1A-A84A-94F4-8E1357B7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94C1C370-6543-4D44-AB12-38C260A26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CEF016B4-176E-DD4D-A1D0-75A6715BD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2AD7B978-8D70-FC41-9926-CA19FD457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23562" name="Rectangle 11">
            <a:extLst>
              <a:ext uri="{FF2B5EF4-FFF2-40B4-BE49-F238E27FC236}">
                <a16:creationId xmlns:a16="http://schemas.microsoft.com/office/drawing/2014/main" id="{501A8876-21B7-EF44-ACDF-3905B2824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C5B936DE-D9B3-8C4B-B6F3-ADE82AA6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id="{97EA8C54-432C-2F44-A66B-D2768428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3C298146-B280-D34F-9256-9CCF46C19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23566" name="组合 2">
            <a:extLst>
              <a:ext uri="{FF2B5EF4-FFF2-40B4-BE49-F238E27FC236}">
                <a16:creationId xmlns:a16="http://schemas.microsoft.com/office/drawing/2014/main" id="{1F78BE62-4D09-8747-9712-1C91CF38AFC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23571" name="Rectangle 5">
              <a:extLst>
                <a:ext uri="{FF2B5EF4-FFF2-40B4-BE49-F238E27FC236}">
                  <a16:creationId xmlns:a16="http://schemas.microsoft.com/office/drawing/2014/main" id="{31C66AC9-256F-EB4F-BCCA-083BE35B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23572" name="Rectangle 5">
              <a:extLst>
                <a:ext uri="{FF2B5EF4-FFF2-40B4-BE49-F238E27FC236}">
                  <a16:creationId xmlns:a16="http://schemas.microsoft.com/office/drawing/2014/main" id="{8983E797-F13B-3C46-9F3E-5A26C2F2F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23567" name="左大括号 6">
            <a:extLst>
              <a:ext uri="{FF2B5EF4-FFF2-40B4-BE49-F238E27FC236}">
                <a16:creationId xmlns:a16="http://schemas.microsoft.com/office/drawing/2014/main" id="{8219CA96-52A7-0249-886A-51D7C9DCFB7A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3568" name="文本框 7">
            <a:extLst>
              <a:ext uri="{FF2B5EF4-FFF2-40B4-BE49-F238E27FC236}">
                <a16:creationId xmlns:a16="http://schemas.microsoft.com/office/drawing/2014/main" id="{A85030F3-8A35-0D4A-861E-1BAB80BD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69" name="左大括号 8">
            <a:extLst>
              <a:ext uri="{FF2B5EF4-FFF2-40B4-BE49-F238E27FC236}">
                <a16:creationId xmlns:a16="http://schemas.microsoft.com/office/drawing/2014/main" id="{48D87D72-5C16-CD4A-B961-5ACEDCABDD1F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23570" name="文本框 25">
            <a:extLst>
              <a:ext uri="{FF2B5EF4-FFF2-40B4-BE49-F238E27FC236}">
                <a16:creationId xmlns:a16="http://schemas.microsoft.com/office/drawing/2014/main" id="{F8A410FB-DF00-CA4E-A1D3-472A562A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73FE2922-0CCA-4E4A-B7D6-A027A4B3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0AB5C-077A-2147-84B6-F6725CE782E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506D71A-BEA7-FD43-B5B1-5607EA634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788F054-E01A-E341-B29A-29EBA3C7F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contain all information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except the ELF header, the program header table, and the section header table</a:t>
            </a:r>
            <a:endParaRPr lang="en-US" altLang="zh-CN" sz="2000" dirty="0">
              <a:ea typeface="宋体" pitchFamily="2" charset="-122"/>
              <a:cs typeface="+mn-cs"/>
            </a:endParaRPr>
          </a:p>
          <a:p>
            <a:pPr>
              <a:defRPr/>
            </a:pPr>
            <a:r>
              <a:rPr lang="en-US" altLang="zh-CN" dirty="0"/>
              <a:t>Every section in an object file has exactly one section header describing it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Section headers may exist that do not have a section</a:t>
            </a:r>
          </a:p>
          <a:p>
            <a:pPr>
              <a:defRPr/>
            </a:pPr>
            <a:r>
              <a:rPr lang="en-US" altLang="zh-CN" dirty="0"/>
              <a:t>Each section occupies one contiguous (possibly empty) sequence of bytes within a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79A7DF33-310D-2348-AAC3-F3BA9B8F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03C008-640B-504E-9C9A-FB792D10F1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40E2C41-DC18-1945-90E2-30632832E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6D99D04-C0F6-504E-8503-9647A6991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Sections in a file may not overlap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No byte in a file resides in more than one section</a:t>
            </a:r>
          </a:p>
          <a:p>
            <a:pPr>
              <a:defRPr/>
            </a:pPr>
            <a:r>
              <a:rPr lang="en-US" altLang="zh-CN" dirty="0"/>
              <a:t>An object file may have inactive space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various headers and the sections might not ‘‘cover’’ every byte in an object file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The contents of the inactive data are unspecified.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B9EDFD35-F8E7-0F48-8C8B-9A00D2E0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1BC5D9-022D-A442-9706-A75FD755926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1422F10-5DE0-7549-9461-C4F189A5D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D6940F0-2680-E149-A371-495276402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sh_name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name (index into the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   section header string table).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sh_type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sh_flags;	/* Section flags.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Address in memory image.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	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sh_offset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Offset in file.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sh_size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Size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sh_link;	/* Index of a related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   sh_info;	/* Depends on section type.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sh_addralign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	/* Alignment in bytes.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Elf64_Xword  sh_entsize;	  /* Size of each entry in section. */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Elf64_Shdr;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902FC743-5BB9-024E-AD1C-2D783541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C60C7-FD53-AA4F-AA3E-1223B6B3364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D0218E0-6119-7241-B926-BD052D926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148D983-5C4C-0E40-90FF-AFF13730E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sh_name		</a:t>
            </a:r>
          </a:p>
          <a:p>
            <a:pPr lvl="1"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index to strtab</a:t>
            </a: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sh_type 		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SHT_PROGBITS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SHT_SYMTAB 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SHT_STRTAB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SHT_REL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SHT_NOBITS </a:t>
            </a:r>
            <a:endParaRPr lang="pt-BR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sh_addr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the section will be copied into the memory to execute, this member gives the address at which the section’s first byte should reside</a:t>
            </a:r>
            <a:r>
              <a:rPr lang="pt-BR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2F65CD4E-F40A-DF4C-BEBA-EE91C32E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D30F0-7C28-254A-A4BD-3560AAD9EF6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0EF01BE-38AD-004E-AC7B-7315855FB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Section Header Table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9208A77-9575-8349-9D00-C2FB61DD4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sh_offset </a:t>
            </a:r>
          </a:p>
          <a:p>
            <a:pPr lvl="1"/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the byte offset from the beginning of the file to the first byte in the section</a:t>
            </a:r>
            <a:endParaRPr lang="pt-BR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  <a:cs typeface="Times New Roman" panose="02020603050405020304" pitchFamily="18" charset="0"/>
              </a:rPr>
              <a:t>sh_size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section’s size in bytes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sh_addralign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address alignment constraints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pt-BR" altLang="zh-CN">
                <a:ea typeface="宋体" panose="02010600030101010101" pitchFamily="2" charset="-122"/>
              </a:rPr>
              <a:t>sh_entsize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Some sections hold a table of fixed-size entries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member gives the size in bytes of each entry</a:t>
            </a:r>
            <a:endParaRPr lang="pt-BR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pt-BR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CC6491D9-D36E-2342-960B-960E9973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97D40B-EA68-0347-9B23-8CAEA4A2668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5843" name="Rectangle 15">
            <a:extLst>
              <a:ext uri="{FF2B5EF4-FFF2-40B4-BE49-F238E27FC236}">
                <a16:creationId xmlns:a16="http://schemas.microsoft.com/office/drawing/2014/main" id="{6AC32C51-05ED-D945-864B-72E39F386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865D7F9C-E05D-C14A-8789-6E97264BD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7EF819D8-DC6E-6449-847E-11C810123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32AB5923-AF5D-E443-BF5E-5D60B4FA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BF5257D2-6C76-904D-BDE7-E831079A6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35848" name="Rectangle 9">
            <a:extLst>
              <a:ext uri="{FF2B5EF4-FFF2-40B4-BE49-F238E27FC236}">
                <a16:creationId xmlns:a16="http://schemas.microsoft.com/office/drawing/2014/main" id="{0B3E0BD6-ABBD-7042-9983-17E0924D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35849" name="Rectangle 10">
            <a:extLst>
              <a:ext uri="{FF2B5EF4-FFF2-40B4-BE49-F238E27FC236}">
                <a16:creationId xmlns:a16="http://schemas.microsoft.com/office/drawing/2014/main" id="{5A19BC21-CD24-DD4D-9245-0C054773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C4CCE4EB-781B-9648-BE58-351C92D25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CA5BE0CE-0A5E-0847-9A40-294D21CF9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A0E8E6A9-78DB-DF43-AB47-7DDC81064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F6128DE2-A456-2D49-834D-7EA84108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35854" name="组合 2">
            <a:extLst>
              <a:ext uri="{FF2B5EF4-FFF2-40B4-BE49-F238E27FC236}">
                <a16:creationId xmlns:a16="http://schemas.microsoft.com/office/drawing/2014/main" id="{9676F2C7-60AB-D24B-AF10-5F531CB4099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35859" name="Rectangle 5">
              <a:extLst>
                <a:ext uri="{FF2B5EF4-FFF2-40B4-BE49-F238E27FC236}">
                  <a16:creationId xmlns:a16="http://schemas.microsoft.com/office/drawing/2014/main" id="{4EEB31A3-4D85-504D-9EA0-DBE528AB8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35860" name="Rectangle 5">
              <a:extLst>
                <a:ext uri="{FF2B5EF4-FFF2-40B4-BE49-F238E27FC236}">
                  <a16:creationId xmlns:a16="http://schemas.microsoft.com/office/drawing/2014/main" id="{81469731-B50C-2749-874C-2C4F6898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35855" name="左大括号 6">
            <a:extLst>
              <a:ext uri="{FF2B5EF4-FFF2-40B4-BE49-F238E27FC236}">
                <a16:creationId xmlns:a16="http://schemas.microsoft.com/office/drawing/2014/main" id="{5ECD7ACE-4285-6B45-B0A4-4F4C8D119891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35856" name="文本框 7">
            <a:extLst>
              <a:ext uri="{FF2B5EF4-FFF2-40B4-BE49-F238E27FC236}">
                <a16:creationId xmlns:a16="http://schemas.microsoft.com/office/drawing/2014/main" id="{606F8186-772D-9C4C-93B8-EBF3A4656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7" name="左大括号 8">
            <a:extLst>
              <a:ext uri="{FF2B5EF4-FFF2-40B4-BE49-F238E27FC236}">
                <a16:creationId xmlns:a16="http://schemas.microsoft.com/office/drawing/2014/main" id="{55D9D3F3-4F81-AD4A-8E08-D6EB5499E535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35858" name="文本框 25">
            <a:extLst>
              <a:ext uri="{FF2B5EF4-FFF2-40B4-BE49-F238E27FC236}">
                <a16:creationId xmlns:a16="http://schemas.microsoft.com/office/drawing/2014/main" id="{D32C4B92-2372-2B4D-A064-FE99080B2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3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0019E606-0BA6-1849-B569-961DAAC8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D1A230-574B-2F41-B664-D85CE931DD2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F0F52D3-8A80-F24C-AFA6-5685E3B05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2D24308-B555-A34F-B3B3-574B2407C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Hold null-terminated character sequences (strings) </a:t>
            </a:r>
          </a:p>
          <a:p>
            <a:r>
              <a:rPr lang="en-US" altLang="zh-CN">
                <a:ea typeface="宋体" panose="02010600030101010101" pitchFamily="2" charset="-122"/>
              </a:rPr>
              <a:t>The object file uses these strings to represent symbol and section names</a:t>
            </a:r>
          </a:p>
          <a:p>
            <a:r>
              <a:rPr lang="en-US" altLang="zh-CN">
                <a:ea typeface="宋体" panose="02010600030101010101" pitchFamily="2" charset="-122"/>
              </a:rPr>
              <a:t>One references a string as an index into the string table section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54716D03-E169-614F-B522-A5363F96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A7D6C1-7D2C-F54F-9B10-4F8A14D55D5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C8F2448-7BB5-0540-8D68-A94AD2FBD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StringTable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1BBBF21-F28E-704D-8371-C6141E03C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first byte and last byte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are defined to hold a null character</a:t>
            </a:r>
          </a:p>
          <a:p>
            <a:pPr>
              <a:defRPr/>
            </a:pPr>
            <a:r>
              <a:rPr lang="en-US" altLang="zh-CN" dirty="0" err="1"/>
              <a:t>e_shstrndx</a:t>
            </a:r>
            <a:r>
              <a:rPr lang="en-US" altLang="zh-CN" dirty="0"/>
              <a:t> 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 the ELF header</a:t>
            </a:r>
          </a:p>
          <a:p>
            <a:pPr lvl="1">
              <a:defRPr/>
            </a:pPr>
            <a:r>
              <a:rPr lang="en-US" altLang="zh-CN" dirty="0">
                <a:ea typeface="+mn-ea"/>
                <a:cs typeface="+mn-cs"/>
              </a:rPr>
              <a:t>Index to the Section Header Table</a:t>
            </a: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B29F55A2-22A2-6F4C-8AA5-1AC13E90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495800"/>
            <a:ext cx="89725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8131D163-6F2E-E74E-853C-3A9636F5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776535-FF0E-C940-9A95-08159629735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7BCE26F-5026-C044-91C7-050BA1CB8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Other Sections in the ELF object file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4224F15-1BD7-8547-B45A-3871EABE8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.debug section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debugging symbol table, local variables and typedefs, global variables, original C source file (gcc -g)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.line: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Mapping between line numbers in the original C source program and  machine code instructions in the .text section.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These sections are for debugging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7603D675-CAFE-D349-88D4-423F83C1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63B8A4-3508-B74E-87AF-E38E729764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E3EF162-505A-0645-8210-4137FB3FB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4A9C4F9-D2FE-DD43-8E68-D370C7E6B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Object files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ELF format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Symbol Table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Relocation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Suggested reading: 7.3, 7.4, 7.5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72FDC47B-F77C-3E43-9F02-81AC2C4D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25385A-A369-D648-9B9B-30991C96785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4035" name="Rectangle 15">
            <a:extLst>
              <a:ext uri="{FF2B5EF4-FFF2-40B4-BE49-F238E27FC236}">
                <a16:creationId xmlns:a16="http://schemas.microsoft.com/office/drawing/2014/main" id="{C56764F5-A19E-604F-8CAE-482AACFAD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694D329-F7B2-474D-913C-08282BDB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13320" name="Rectangle 6">
            <a:extLst>
              <a:ext uri="{FF2B5EF4-FFF2-40B4-BE49-F238E27FC236}">
                <a16:creationId xmlns:a16="http://schemas.microsoft.com/office/drawing/2014/main" id="{F6CDC44F-A564-8346-A728-75F8FE722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13321" name="Rectangle 7">
            <a:extLst>
              <a:ext uri="{FF2B5EF4-FFF2-40B4-BE49-F238E27FC236}">
                <a16:creationId xmlns:a16="http://schemas.microsoft.com/office/drawing/2014/main" id="{789EB604-544F-DF4E-8085-8013A600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44039" name="Rectangle 8">
            <a:extLst>
              <a:ext uri="{FF2B5EF4-FFF2-40B4-BE49-F238E27FC236}">
                <a16:creationId xmlns:a16="http://schemas.microsoft.com/office/drawing/2014/main" id="{2131C648-EEF8-C342-8D38-CFC6CAE0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E8E76063-B731-B844-B88E-97169ECC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FFD85500-2DAB-E441-B1F4-9C7F2B551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7235C963-6ADF-5644-AF24-F846BD8CF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44043" name="Rectangle 12">
            <a:extLst>
              <a:ext uri="{FF2B5EF4-FFF2-40B4-BE49-F238E27FC236}">
                <a16:creationId xmlns:a16="http://schemas.microsoft.com/office/drawing/2014/main" id="{441A0F28-6F80-E843-93F3-EA5CA372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44044" name="Rectangle 13">
            <a:extLst>
              <a:ext uri="{FF2B5EF4-FFF2-40B4-BE49-F238E27FC236}">
                <a16:creationId xmlns:a16="http://schemas.microsoft.com/office/drawing/2014/main" id="{330E6601-ECC7-B548-A225-A1E592692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44045" name="Rectangle 14">
            <a:extLst>
              <a:ext uri="{FF2B5EF4-FFF2-40B4-BE49-F238E27FC236}">
                <a16:creationId xmlns:a16="http://schemas.microsoft.com/office/drawing/2014/main" id="{6DA43630-050C-054D-A81A-DE3D7701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13319" name="Rectangle 5">
            <a:extLst>
              <a:ext uri="{FF2B5EF4-FFF2-40B4-BE49-F238E27FC236}">
                <a16:creationId xmlns:a16="http://schemas.microsoft.com/office/drawing/2014/main" id="{6AF75185-CE8B-3149-B217-DEFC7D61D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3DEBAC6-E22B-7842-8D7C-7C778ABA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44048" name="左大括号 6">
            <a:extLst>
              <a:ext uri="{FF2B5EF4-FFF2-40B4-BE49-F238E27FC236}">
                <a16:creationId xmlns:a16="http://schemas.microsoft.com/office/drawing/2014/main" id="{E6708237-5FDE-0041-8A5C-0CEBC701FFD2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4049" name="文本框 7">
            <a:extLst>
              <a:ext uri="{FF2B5EF4-FFF2-40B4-BE49-F238E27FC236}">
                <a16:creationId xmlns:a16="http://schemas.microsoft.com/office/drawing/2014/main" id="{9A6BA1F6-BE39-EA42-8B02-08258D78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50" name="左大括号 8">
            <a:extLst>
              <a:ext uri="{FF2B5EF4-FFF2-40B4-BE49-F238E27FC236}">
                <a16:creationId xmlns:a16="http://schemas.microsoft.com/office/drawing/2014/main" id="{2286F54F-81D6-9B4F-A122-FB8101AB619B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4051" name="文本框 25">
            <a:extLst>
              <a:ext uri="{FF2B5EF4-FFF2-40B4-BE49-F238E27FC236}">
                <a16:creationId xmlns:a16="http://schemas.microsoft.com/office/drawing/2014/main" id="{D9023675-4CB4-854B-A1CF-B3034C74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6D16A8A5-0016-C54B-83F0-E4C8D403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4598A-4D6F-D840-80C6-3E0D7E3AAB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73E651A-B6DB-F24B-886B-E5D3106F0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Sections in the ELF object file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1D1B7BB-310E-5D48-BC4E-7643E7758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724400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.text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code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rodata</a:t>
            </a:r>
            <a:r>
              <a:rPr lang="en-US" altLang="zh-CN" dirty="0">
                <a:ea typeface="宋体" panose="02010600030101010101" pitchFamily="2" charset="-122"/>
              </a:rPr>
              <a:t>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Read-only data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.data section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initialized global and static C variables</a:t>
            </a:r>
          </a:p>
          <a:p>
            <a:pPr marL="342900" lvl="1" indent="-342900">
              <a:spcBef>
                <a:spcPct val="0"/>
              </a:spcBef>
              <a:buFontTx/>
              <a:buChar char="•"/>
              <a:defRPr/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r>
              <a:rPr lang="en-US" altLang="zh-CN" dirty="0">
                <a:ea typeface="宋体" panose="02010600030101010101" pitchFamily="2" charset="-122"/>
              </a:rPr>
              <a:t> section </a:t>
            </a:r>
            <a:r>
              <a:rPr lang="en-US" altLang="zh-CN" sz="2000" dirty="0">
                <a:ea typeface="宋体" panose="02010600030101010101" pitchFamily="2" charset="-122"/>
              </a:rPr>
              <a:t>(“Block Started by Symbol” or “Better Save Space”)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uninitialized global and static C variables, along with any global or static variables that are initialized to zero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has section header but occupies no disk space</a:t>
            </a:r>
          </a:p>
          <a:p>
            <a:pPr lvl="1">
              <a:spcBef>
                <a:spcPct val="0"/>
              </a:spcBef>
              <a:defRPr/>
            </a:pPr>
            <a:r>
              <a:rPr lang="en-US" altLang="zh-CN" dirty="0">
                <a:ea typeface="宋体" panose="02010600030101010101" pitchFamily="2" charset="-122"/>
              </a:rPr>
              <a:t>at run time, these variables are allocated in memory with initial value zero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4073CE4A-0060-6043-977C-825F7F56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FCB13E-F61C-FC4B-9260-3D4B80CA565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48131" name="Rectangle 15">
            <a:extLst>
              <a:ext uri="{FF2B5EF4-FFF2-40B4-BE49-F238E27FC236}">
                <a16:creationId xmlns:a16="http://schemas.microsoft.com/office/drawing/2014/main" id="{9FDE373F-C604-1047-829D-09DFD85DB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DF39F957-8167-1945-A1DE-B1C0619C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44780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3BE8A21D-7EE7-F945-B4F6-12123517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5717217D-5E7A-5544-86A2-176D97C1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13322" name="Rectangle 8">
            <a:extLst>
              <a:ext uri="{FF2B5EF4-FFF2-40B4-BE49-F238E27FC236}">
                <a16:creationId xmlns:a16="http://schemas.microsoft.com/office/drawing/2014/main" id="{25C66D1B-1A93-824E-A165-0BBFBEA3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48136" name="Rectangle 9">
            <a:extLst>
              <a:ext uri="{FF2B5EF4-FFF2-40B4-BE49-F238E27FC236}">
                <a16:creationId xmlns:a16="http://schemas.microsoft.com/office/drawing/2014/main" id="{26B4D145-14C4-6442-B35F-4E12990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48137" name="Rectangle 10">
            <a:extLst>
              <a:ext uri="{FF2B5EF4-FFF2-40B4-BE49-F238E27FC236}">
                <a16:creationId xmlns:a16="http://schemas.microsoft.com/office/drawing/2014/main" id="{A42BB9B1-2670-4F4D-90CF-765ED08C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48138" name="Rectangle 11">
            <a:extLst>
              <a:ext uri="{FF2B5EF4-FFF2-40B4-BE49-F238E27FC236}">
                <a16:creationId xmlns:a16="http://schemas.microsoft.com/office/drawing/2014/main" id="{7069BDF2-18B6-F446-B460-A08CAFE3E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48139" name="Rectangle 12">
            <a:extLst>
              <a:ext uri="{FF2B5EF4-FFF2-40B4-BE49-F238E27FC236}">
                <a16:creationId xmlns:a16="http://schemas.microsoft.com/office/drawing/2014/main" id="{3F3892C5-A58E-2B43-9484-56AAD87C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48140" name="Rectangle 13">
            <a:extLst>
              <a:ext uri="{FF2B5EF4-FFF2-40B4-BE49-F238E27FC236}">
                <a16:creationId xmlns:a16="http://schemas.microsoft.com/office/drawing/2014/main" id="{A18F192D-7E2B-7D4F-8B54-2862952A6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48141" name="Rectangle 14">
            <a:extLst>
              <a:ext uri="{FF2B5EF4-FFF2-40B4-BE49-F238E27FC236}">
                <a16:creationId xmlns:a16="http://schemas.microsoft.com/office/drawing/2014/main" id="{D8D17F9C-5848-4B4D-8519-DA9993402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sp>
        <p:nvSpPr>
          <p:cNvPr id="48142" name="Rectangle 5">
            <a:extLst>
              <a:ext uri="{FF2B5EF4-FFF2-40B4-BE49-F238E27FC236}">
                <a16:creationId xmlns:a16="http://schemas.microsoft.com/office/drawing/2014/main" id="{10B76B4D-1DE0-C542-8F1C-380CE2198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81451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.text</a:t>
            </a:r>
          </a:p>
        </p:txBody>
      </p:sp>
      <p:sp>
        <p:nvSpPr>
          <p:cNvPr id="48143" name="Rectangle 5">
            <a:extLst>
              <a:ext uri="{FF2B5EF4-FFF2-40B4-BE49-F238E27FC236}">
                <a16:creationId xmlns:a16="http://schemas.microsoft.com/office/drawing/2014/main" id="{2728D253-25B9-A94F-AE31-4A25E798B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7487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.rodata</a:t>
            </a:r>
          </a:p>
        </p:txBody>
      </p:sp>
      <p:sp>
        <p:nvSpPr>
          <p:cNvPr id="48144" name="左大括号 6">
            <a:extLst>
              <a:ext uri="{FF2B5EF4-FFF2-40B4-BE49-F238E27FC236}">
                <a16:creationId xmlns:a16="http://schemas.microsoft.com/office/drawing/2014/main" id="{DFD35277-F40A-B44F-894E-4291506EFC79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8145" name="文本框 7">
            <a:extLst>
              <a:ext uri="{FF2B5EF4-FFF2-40B4-BE49-F238E27FC236}">
                <a16:creationId xmlns:a16="http://schemas.microsoft.com/office/drawing/2014/main" id="{D9461D2D-E2C6-AE46-BE6C-1A10D9B3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46" name="左大括号 8">
            <a:extLst>
              <a:ext uri="{FF2B5EF4-FFF2-40B4-BE49-F238E27FC236}">
                <a16:creationId xmlns:a16="http://schemas.microsoft.com/office/drawing/2014/main" id="{CA0990F0-935E-D34C-830D-4C498CB77A20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48147" name="文本框 25">
            <a:extLst>
              <a:ext uri="{FF2B5EF4-FFF2-40B4-BE49-F238E27FC236}">
                <a16:creationId xmlns:a16="http://schemas.microsoft.com/office/drawing/2014/main" id="{25CAAA6A-BDCF-DE48-9663-2A36BD980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8421A4E6-F619-934F-B55B-59B11269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5F3B2-CC67-C843-BE89-BBDA1D0E3D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6AA1E2B-3BD7-6E4E-937F-6C7653A1A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6938097-AAAB-8E46-8D08-B023025F0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foo(void)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int main()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foo() 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return 0 ;</a:t>
            </a:r>
          </a:p>
          <a:p>
            <a:pPr marL="533400" indent="-533400">
              <a:spcBef>
                <a:spcPct val="0"/>
              </a:spcBef>
              <a:buFontTx/>
              <a:buAutoNum type="arabicPeriod"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</a:p>
          <a:p>
            <a:pPr marL="533400" indent="-53340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Unix&gt; gcc –Wall –O2 –o linkerror linkerror.c</a:t>
            </a:r>
          </a:p>
          <a:p>
            <a:pPr marL="533400" indent="-53340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/tmp/ccSz5uti.o: In function ‘main’:</a:t>
            </a:r>
          </a:p>
          <a:p>
            <a:pPr marL="533400" indent="-53340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/tmp/ccSz5uti.o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 (.text+0x7): undefined reference to ‘foo’</a:t>
            </a:r>
          </a:p>
          <a:p>
            <a:pPr marL="533400" indent="-533400"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itchFamily="2" charset="2"/>
              </a:rPr>
              <a:t>collect2: ld return 1 exit status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0861625-749D-BE4F-A36D-2D79D8B1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DA8977-3429-2441-90BE-7A9B9BF0F36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51226376-1104-CB46-9EFA-46972A8BA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Symbols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7BFC021-AE4E-8341-B451-1C8C4A68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Three kinds of symbols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Defined global symbols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Referenced global symbols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Local symbols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Defined</a:t>
            </a:r>
            <a:r>
              <a:rPr lang="en-US" altLang="zh-CN" dirty="0">
                <a:ea typeface="宋体" panose="02010600030101010101" pitchFamily="2" charset="-122"/>
              </a:rPr>
              <a:t> global symbols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ea typeface="宋体" panose="02010600030101010101" pitchFamily="2" charset="-122"/>
              </a:rPr>
              <a:t>Defined by the module (file) m and can be referenced by other modules (files)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Nonstatic</a:t>
            </a:r>
            <a:r>
              <a:rPr lang="en-US" altLang="zh-CN" sz="2400" dirty="0">
                <a:ea typeface="宋体" panose="02010600030101010101" pitchFamily="2" charset="-122"/>
              </a:rPr>
              <a:t> C functions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Global variables that are defined without the C static attribute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3FF774F3-D93C-D647-A1C5-679DE20E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4E5B67-D85B-4348-8933-49F3133B1A3B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468F1BE-1576-5F45-A085-4D1752633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08AE609-7E85-9C4B-8A0B-DD5606DE8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419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Referenced</a:t>
            </a:r>
            <a:r>
              <a:rPr lang="en-US" altLang="zh-CN">
                <a:ea typeface="宋体" panose="02010600030101010101" pitchFamily="2" charset="-122"/>
              </a:rPr>
              <a:t> global symbols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Referenced by the module m but defined by some other modules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 functions and variables that are defined in other files</a:t>
            </a:r>
          </a:p>
          <a:p>
            <a:pPr>
              <a:spcBef>
                <a:spcPct val="0"/>
              </a:spcBef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Local</a:t>
            </a:r>
            <a:r>
              <a:rPr lang="en-US" altLang="zh-CN">
                <a:ea typeface="宋体" panose="02010600030101010101" pitchFamily="2" charset="-122"/>
              </a:rPr>
              <a:t> symbols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Defined and referenced exclusively by the module m. </a:t>
            </a:r>
          </a:p>
          <a:p>
            <a:pPr lvl="2">
              <a:spcBef>
                <a:spcPct val="0"/>
              </a:spcBef>
            </a:pPr>
            <a:r>
              <a:rPr lang="en-US" altLang="zh-CN" sz="2400">
                <a:ea typeface="宋体" panose="02010600030101010101" pitchFamily="2" charset="-122"/>
              </a:rPr>
              <a:t>C functions and global variables with static attribute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Local nonstatic program variables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does not contain in the symbol table in .symbol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9FC1998B-966A-494A-B730-E07443DE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13A4-01A6-814B-9D37-0AFC7C93225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40220B5-392C-7146-9365-03F67EA8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38681A9-5492-F24A-BC9A-569C12E84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9530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extern int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static int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=1 ;  //x.1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int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2;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static int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1;  //x.2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return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400" b="1" dirty="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56325" name="文本框 1">
            <a:extLst>
              <a:ext uri="{FF2B5EF4-FFF2-40B4-BE49-F238E27FC236}">
                <a16:creationId xmlns:a16="http://schemas.microsoft.com/office/drawing/2014/main" id="{CA1F9D1A-AA6A-0242-B164-1691F2BA6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438400"/>
            <a:ext cx="237116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Define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9900CC"/>
                </a:solidFill>
                <a:latin typeface="Nanum Myeongjo" panose="02020603020101020101" pitchFamily="18" charset="-127"/>
              </a:rPr>
              <a:t>Reference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70C0"/>
                </a:solidFill>
                <a:latin typeface="Nanum Myeongjo" panose="02020603020101020101" pitchFamily="18" charset="-127"/>
              </a:rPr>
              <a:t>Local</a:t>
            </a:r>
            <a:r>
              <a:rPr lang="en-US" altLang="zh-CN" b="0" dirty="0">
                <a:solidFill>
                  <a:srgbClr val="FF0000"/>
                </a:solidFill>
                <a:latin typeface="Nanum Myeongjo" panose="02020603020101020101" pitchFamily="18" charset="-127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Nanum Myeongjo" panose="02020603020101020101" pitchFamily="18" charset="-127"/>
              </a:rPr>
              <a:t>Not a symbol</a:t>
            </a:r>
            <a:endParaRPr lang="zh-CN" altLang="en-US" b="0" dirty="0">
              <a:solidFill>
                <a:srgbClr val="00B050"/>
              </a:solidFill>
              <a:latin typeface="Nanum Myeongjo" panose="02020603020101020101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5B21FA1E-1A08-B144-BDEE-08E772EF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EE7B7E-2367-B749-8BF5-69665EBF3D6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E0713FD-C911-124E-AEDD-51D8558C0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 Tables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439E558-F38C-EE42-A34E-43BDB43FB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Local static procedure variables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Are not managed on the stack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Be allocated in .data or 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x.1 and x.2 in the above example are allocated in .data</a:t>
            </a:r>
          </a:p>
          <a:p>
            <a:pPr lvl="1">
              <a:lnSpc>
                <a:spcPct val="12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CA8B24B3-A508-D442-9B2F-45F5251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D88F7-94E5-DC41-90FF-0C1C1F86F59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8ECA593-7136-B643-9371-D547C755A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 Tables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8450793-5B04-E342-B0AC-55B02F4AB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relocatable object file has a symbol table in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rgbClr val="C00000"/>
                </a:solidFill>
                <a:ea typeface="宋体" panose="02010600030101010101" pitchFamily="2" charset="-122"/>
              </a:rPr>
              <a:t>symtab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section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symbol table contains information about the symbols that are defined and referenced in the file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432D2BEA-F7DB-0445-B3AA-E2B20A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4CFB4-1B92-D741-9E11-A6721B7A29E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239B79C-630A-E442-87C7-F408580EE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Symbol Tables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2D6AFF6-96A6-BE42-9ED7-1D2D988DD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Compiler exports symbols in .s file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Assembler builds symbol tables using exported symbols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An ELF symbol table is contained in .</a:t>
            </a:r>
            <a:r>
              <a:rPr lang="en-US" altLang="zh-CN" dirty="0" err="1">
                <a:ea typeface="宋体" panose="02010600030101010101" pitchFamily="2" charset="-122"/>
              </a:rPr>
              <a:t>symtab</a:t>
            </a:r>
            <a:r>
              <a:rPr lang="en-US" altLang="zh-CN" dirty="0">
                <a:ea typeface="宋体" panose="02010600030101010101" pitchFamily="2" charset="-122"/>
              </a:rPr>
              <a:t> section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ea typeface="宋体" panose="02010600030101010101" pitchFamily="2" charset="-122"/>
              </a:rPr>
              <a:t>Symbol table contains an array of entries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42CEEEE6-B7C7-C54C-B3E0-13354B5E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C29BA5-C411-2B46-B78C-950ABC3F741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410BE3D-6A5E-8641-B5C9-9BECAB021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 files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3398469-81B5-5F44-A15E-86FE0BA72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Relocatable object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Executable object file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Shared object file</a:t>
            </a:r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anose="02010600030101010101" pitchFamily="2" charset="-122"/>
              </a:rPr>
              <a:t>A special type of relocatable object file that can be loaded into memory and linked dynamically, at either load time or run time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EE4645CA-49C2-7845-9370-EC70E6C1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47BCE1-1BFC-7646-BB2D-A2799D39B7A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A00743E-B21A-A044-B71B-8F3CB5BE4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extern int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[];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*bufp0 =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[0];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int *bufp1;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void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static int count=0;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count++;</a:t>
            </a: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0D9E537-F879-114B-8A80-128358FB9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C3392ED6-F082-9142-B2E4-85B2EC33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333D6-3794-2E4B-9488-BBCDA40E655A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6EB84B5-A1D3-994B-BC58-DDE98A4C3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.file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“swap.c"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bufp0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.data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.align 	8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.type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bufp0, @object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.size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bufp0, 8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bufp0: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.long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.comm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bufp1,8,8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7048754-0D58-0D4A-86BF-F0F1A5880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2F5B5FD6-C868-F04E-B314-B3FEBBE0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F63F1-C910-A146-AF9F-40013D270151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68DFAC7-6720-B349-912A-B50D2944B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.text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.type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incr, @function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incr:</a:t>
            </a:r>
            <a:endParaRPr lang="zh-CN" altLang="en-US" sz="2400">
              <a:solidFill>
                <a:srgbClr val="9900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%rsp, %rbp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count.1231, %eax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$1, %eax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%eax, count.1231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popq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%rbp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.size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incr, .-incr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.comm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count.1231,4,4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8EDA1CDD-EC61-2443-9AEF-7593C75CD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>
            <a:extLst>
              <a:ext uri="{FF2B5EF4-FFF2-40B4-BE49-F238E27FC236}">
                <a16:creationId xmlns:a16="http://schemas.microsoft.com/office/drawing/2014/main" id="{B776A869-86FC-4041-AB26-18FBD19C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26C0D3-0951-E445-93EE-5948DDE33DB8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E40FE15-24B4-314F-A64D-9FB9F8550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void swap()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temp;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bufp1 = &amp;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[1];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temp = *bufp0;</a:t>
            </a:r>
          </a:p>
          <a:p>
            <a:pPr marL="457200" indent="-457200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*bufp0 = *bufp1;</a:t>
            </a:r>
          </a:p>
          <a:p>
            <a:pPr marL="457200" indent="-45720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*bufp1 = temp;</a:t>
            </a:r>
          </a:p>
          <a:p>
            <a:pPr marL="457200" indent="-45720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text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globl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swap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.type 	swap, @function</a:t>
            </a:r>
          </a:p>
          <a:p>
            <a:pPr marL="457200" indent="-457200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E7D0067-3FC9-6941-82B3-DDF9B7BBE6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89A0F612-6473-594B-8144-EA200032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6662C-9CC6-1941-99BF-894349C90C8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BE732AA-0ACA-8843-B3F2-A1FF73024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module that defines the symbol </a:t>
            </a: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swap.o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main.o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symbol type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local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global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extern 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section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.text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.data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173DEB3-675B-1B45-BA95-783BAA1CF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2D07D5C2-69D4-184C-A22E-2DC75A93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7B550-E15D-4D46-8AA7-F1ECD695274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A95CB31-434C-FC4D-AFF8-52F879C28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(Symbol Table) (Hw 7.6) 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292B8776-7D4C-AD43-9B65-F8CB02C7AC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27974" cy="402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77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Symbol </a:t>
                      </a:r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symtab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entry? </a:t>
                      </a: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Symbol type</a:t>
                      </a:r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Module where defined</a:t>
                      </a:r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Section</a:t>
                      </a:r>
                      <a:endParaRPr lang="zh-CN" alt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bufp0</a:t>
                      </a: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bufp1</a:t>
                      </a: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swap</a:t>
                      </a: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temp</a:t>
                      </a: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incr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count</a:t>
                      </a:r>
                      <a:endParaRPr lang="en-US" altLang="zh-C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44" marR="91444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DD73F3-A9A8-8B4A-9415-8C8BF855C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91000"/>
            <a:ext cx="38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Nanum Myeongjo" panose="02020603020101020101" pitchFamily="18" charset="-127"/>
                <a:sym typeface="Symbol" pitchFamily="2" charset="2"/>
              </a:rPr>
              <a:t></a:t>
            </a:r>
            <a:endParaRPr lang="zh-CN" altLang="en-US" b="0" dirty="0">
              <a:latin typeface="Nanum Myeongjo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62B77-3665-094D-AA03-811CC551F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2409825"/>
            <a:ext cx="108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extern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93B9D-FC06-0048-A43F-B1A54813A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2841625"/>
            <a:ext cx="108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AA700-CE9B-A54C-B470-DE1AD630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3302000"/>
            <a:ext cx="881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CF1C1-93DB-924A-8DCC-73D3A0BF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3781425"/>
            <a:ext cx="108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5CB68-B11D-0549-B223-907078BD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4683125"/>
            <a:ext cx="88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56731-F902-874C-9A93-BB9C892D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0" y="5156200"/>
            <a:ext cx="88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49CA2-3669-5146-89BF-5778BE00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4695825"/>
            <a:ext cx="1192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swap.o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9E2969-FD23-704D-AEEB-737F7046F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5127625"/>
            <a:ext cx="119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swap.o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703A7-03AE-D14F-A942-6E3576BF5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768725"/>
            <a:ext cx="119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swap.o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64BBE-CE28-1E4A-A6BB-1A048CE79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3276600"/>
            <a:ext cx="119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swap.o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3867A-5033-BE4D-8123-AE304D15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7675" y="2854325"/>
            <a:ext cx="119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swap.o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364861-14BA-1343-BDBA-5EAA76AE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387600"/>
            <a:ext cx="1169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main.o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B92615-8A7B-4D4C-BC23-B841BA88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387600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2214AC-D55C-0D4B-9E28-C23B8A0F5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79725"/>
            <a:ext cx="87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67548F-6E66-184F-BB63-EE5BBAE5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8663" y="3336925"/>
            <a:ext cx="73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.bss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B2CCE-D1F9-C647-837E-C608A0D5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94125"/>
            <a:ext cx="652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AC7945-A68C-504E-8E19-15A5EFAF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08525"/>
            <a:ext cx="652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.txt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96378-D51A-1046-9B28-A39F8D008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165725"/>
            <a:ext cx="733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.bss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1" grpId="0"/>
      <p:bldP spid="12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>
            <a:extLst>
              <a:ext uri="{FF2B5EF4-FFF2-40B4-BE49-F238E27FC236}">
                <a16:creationId xmlns:a16="http://schemas.microsoft.com/office/drawing/2014/main" id="{EBE70E0E-5CCA-D54F-9535-FDEB40BDE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2E261-B0CD-B948-AD08-FF1512C21A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1325058" name="Group 2">
            <a:extLst>
              <a:ext uri="{FF2B5EF4-FFF2-40B4-BE49-F238E27FC236}">
                <a16:creationId xmlns:a16="http://schemas.microsoft.com/office/drawing/2014/main" id="{C77D353E-CDF9-BB43-878D-A4DEDD67D059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228600"/>
          <a:ext cx="7772400" cy="6111875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675"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main.c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 = {1, 2};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main()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swap()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return 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/*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swap.c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*/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extern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*bufp0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swap()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{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bufp1 = &amp;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buf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temp = *bufp0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*bufp0 = *bufp1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 *bufp1 = temp ;</a:t>
                      </a: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>
            <a:extLst>
              <a:ext uri="{FF2B5EF4-FFF2-40B4-BE49-F238E27FC236}">
                <a16:creationId xmlns:a16="http://schemas.microsoft.com/office/drawing/2014/main" id="{77363866-4B73-E549-B5C2-4B1C855A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45D405-0460-9749-87E7-32EDE9C9603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F3A74A7-B775-DA4F-A375-7E7F85C3F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7F70C6B-0C46-0048-B0CE-9732CA00F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name ;		/* string table offset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char 	type:4;	/* function or data (4 bits)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	binding:4 ;	/* local or global  (4 bits)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char 	reserved ;	/* unused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short 	section ;	/* section header index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	long 	value ;		/* section offset, or abs address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long	size ;		/* Object size in bytes */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Elf64_Symbol ;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941F350E-6195-174D-8B19-AC09D686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86B46B-7C28-DB4F-8D8D-8D78FDDE434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32529B4-95DF-5B46-8D55-BB5D5DB00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30C5813-EB70-C345-B45D-3ADE9823E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Name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byte offset into the string table that points to the null-terminated string name of the symbol. 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Value (symbol’s address)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For relocatable modules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value is an offset from the beginning of the section where the object is defined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For executable object files</a:t>
            </a:r>
          </a:p>
          <a:p>
            <a:pPr lvl="2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value is an absolute run-time address.</a:t>
            </a:r>
          </a:p>
          <a:p>
            <a:pPr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Size </a:t>
            </a:r>
          </a:p>
          <a:p>
            <a:pPr lvl="1">
              <a:spcBef>
                <a:spcPct val="0"/>
              </a:spcBef>
            </a:pPr>
            <a:r>
              <a:rPr lang="en-US" altLang="zh-CN">
                <a:ea typeface="宋体" panose="02010600030101010101" pitchFamily="2" charset="-122"/>
              </a:rPr>
              <a:t>the size (in bytes) of the object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8C387D9-E14B-AF4D-8433-60350B5F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FFE92F-07C7-CB43-B229-E379512FA72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97D84E5-6C43-1E44-800D-349B4928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2D83F410-9DD8-9940-A34A-A10E5C9ED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Type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usually either data or function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symbol table can also contain entries 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the individual sections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for the path name of the original source file.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So there are distinct types</a:t>
            </a:r>
          </a:p>
          <a:p>
            <a:pPr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Binding </a:t>
            </a:r>
          </a:p>
          <a:p>
            <a:pPr lvl="1">
              <a:spcBef>
                <a:spcPct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indicates whether the symbol is local or global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4FA745A2-476E-824A-AC22-A5AD8B4F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8C59C3-C2FE-1D44-A95E-D085A6D6B8A7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FA089EC-F632-D94E-B1B6-CDF624C5B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Executable and Linkable Format (ELF)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5B2DC9E-887B-4B44-ACA2-8697CB559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Standard binary format for object files</a:t>
            </a:r>
          </a:p>
          <a:p>
            <a:r>
              <a:rPr lang="en-US" altLang="zh-CN">
                <a:ea typeface="宋体" panose="02010600030101010101" pitchFamily="2" charset="-122"/>
              </a:rPr>
              <a:t>Derives from AT&amp;T System V Unix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later adopted by BSD Unix variants and Linux</a:t>
            </a:r>
          </a:p>
          <a:p>
            <a:r>
              <a:rPr lang="en-US" altLang="zh-CN">
                <a:ea typeface="宋体" panose="02010600030101010101" pitchFamily="2" charset="-122"/>
              </a:rPr>
              <a:t>One unified format for relocatable object files (.o), executable object files, and shared object files (.so)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generic name: ELF binaries</a:t>
            </a:r>
          </a:p>
          <a:p>
            <a:r>
              <a:rPr lang="en-US" altLang="zh-CN">
                <a:ea typeface="宋体" panose="02010600030101010101" pitchFamily="2" charset="-122"/>
              </a:rPr>
              <a:t>Better support for shared libraries than old a.out formats.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5A3D5CB7-4A6B-F345-93D6-E4D1806D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79C7D4-1DC3-C24D-B63D-9AB7B12D26B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FD7A68C-2D8A-4147-8117-46A856FC3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DA1F1E6-8624-1248-AD8E-3A8A3A1BA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Section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Each symbol is assigned to some section of the object file, denoted by the section field, which is an index into the section header table. </a:t>
            </a:r>
          </a:p>
          <a:p>
            <a:pPr lvl="1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are three special </a:t>
            </a:r>
            <a:r>
              <a:rPr lang="en-US" altLang="zh-CN" dirty="0" err="1">
                <a:ea typeface="宋体" panose="02010600030101010101" pitchFamily="2" charset="-122"/>
              </a:rPr>
              <a:t>pseudosections</a:t>
            </a:r>
            <a:r>
              <a:rPr lang="en-US" altLang="zh-CN" dirty="0">
                <a:ea typeface="宋体" panose="02010600030101010101" pitchFamily="2" charset="-122"/>
              </a:rPr>
              <a:t> that don’t have entries in the section header table</a:t>
            </a: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ABS: symbols that should not be relocated </a:t>
            </a: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UNDEF: symbols that are referenced in this object module but defined elsewhere</a:t>
            </a: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COMMON: uninitialized data objects</a:t>
            </a:r>
          </a:p>
          <a:p>
            <a:pPr lvl="2">
              <a:spcBef>
                <a:spcPts val="3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these </a:t>
            </a:r>
            <a:r>
              <a:rPr lang="en-US" altLang="zh-CN" dirty="0" err="1">
                <a:ea typeface="宋体" panose="02010600030101010101" pitchFamily="2" charset="-122"/>
              </a:rPr>
              <a:t>pseudosections</a:t>
            </a:r>
            <a:r>
              <a:rPr lang="en-US" altLang="zh-CN" dirty="0">
                <a:ea typeface="宋体" panose="02010600030101010101" pitchFamily="2" charset="-122"/>
              </a:rPr>
              <a:t> exist only in relocatable object files and do not exist in executable object files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62122923-7744-534F-BE72-EB793381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5A3B03-30BF-3748-9FF1-9FB0E652043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3F0ACB5-AEBD-D145-9179-7B80CBD9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64A0DDB-7A2B-7546-98A1-25AC55CEC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For COMMON symbols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value gives the alignment requirement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size gives the minimum size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difference between COMMON and 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COMMON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Uninitialized global variables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ea typeface="宋体" panose="02010600030101010101" pitchFamily="2" charset="-122"/>
              </a:rPr>
              <a:t>bss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Uninitialized static variables, 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global or static variables that are initialized to zero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>
            <a:extLst>
              <a:ext uri="{FF2B5EF4-FFF2-40B4-BE49-F238E27FC236}">
                <a16:creationId xmlns:a16="http://schemas.microsoft.com/office/drawing/2014/main" id="{41444649-825B-794E-971B-173359C7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CD28C-E74F-7F42-917C-C88D51D75D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4A9B255-A072-9440-AF3A-05C9DB685C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GNU </a:t>
            </a: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readelf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tool </a:t>
            </a:r>
          </a:p>
          <a:p>
            <a:pPr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main.o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Num:	Value	              Size      Type            Bind            Vis	         </a:t>
            </a: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Ndx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Name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8:    0000000000000000     8       OBJECT    GLOBAL    DEFAULT    3             </a:t>
            </a:r>
            <a:r>
              <a:rPr lang="en-US" altLang="zh-CN" sz="1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9:    0000000000000000     21        FUNC      GLOBAL	   DEFAULT    1            main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10:  0000000000000000     0       NOTYPE    GLOBAL	   DEFAULT  UND       swap</a:t>
            </a:r>
          </a:p>
          <a:p>
            <a:pPr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Vis: visibility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may be default, protected, hidden or internal</a:t>
            </a:r>
          </a:p>
          <a:p>
            <a:pPr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it is defined in the reserved part</a:t>
            </a:r>
          </a:p>
          <a:p>
            <a:pPr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092" name="Rectangle 5">
            <a:extLst>
              <a:ext uri="{FF2B5EF4-FFF2-40B4-BE49-F238E27FC236}">
                <a16:creationId xmlns:a16="http://schemas.microsoft.com/office/drawing/2014/main" id="{CD7E4283-9DCC-2649-B89E-7023E6121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E76ACA26-636D-6145-8190-76C30CF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DAAD5-CB8A-D14B-A6CE-3033FF315EB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D52D1E1F-D618-7C47-ACDA-A0E935083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>
              <a:buFontTx/>
              <a:buNone/>
            </a:pP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swap.o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Num:	Value	              Size      Type            Bind            Vis	         Ndx      Name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8:    0000000000000000     8       OBJECT    GLOBAL    DEFAULT    3           bufp0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9:    0000000000000000     21     NOTYPE   GLOBAL	   DEFAULT  UND        buf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10: 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0000000000000008  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      OBJECT    GLOBAL	   DEFAULT  COMM  bufp1</a:t>
            </a:r>
          </a:p>
          <a:p>
            <a:pPr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11:  0000000000000000     60      OBJECT    GLOBAL	   DEFAULT    1             swap</a:t>
            </a:r>
          </a:p>
          <a:p>
            <a:pPr>
              <a:buFontTx/>
              <a:buNone/>
            </a:pP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EA77DA07-6115-7043-AEB8-6E2E99D16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Symbol Tables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44D3EA96-BFFE-104E-937D-A652D92A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A1508-2477-3A44-8DB8-5B14406C7B1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3315" name="Rectangle 15">
            <a:extLst>
              <a:ext uri="{FF2B5EF4-FFF2-40B4-BE49-F238E27FC236}">
                <a16:creationId xmlns:a16="http://schemas.microsoft.com/office/drawing/2014/main" id="{B65FF9FE-5D0D-6D45-8FC8-ACF0224CE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relocatable object file format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A9A31D53-5990-C246-95AA-DC50E632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5813" y="1441450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ELF header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98753E6A-91EE-EA4E-8558-ED374EDD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5146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.data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B161B3CD-93DB-DD4E-890A-C986DBF3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79725"/>
            <a:ext cx="4800600" cy="3667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.bss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9D6C7D9C-8284-A84F-8563-29C0BE74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4643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.symtab</a:t>
            </a:r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760B3D23-82E4-7448-86BB-D73F5C8A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611563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.rel.txt</a:t>
            </a:r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57E4C96D-1C37-2A4C-8F12-F1BC23F2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976688"/>
            <a:ext cx="4800600" cy="36671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.rel.data</a:t>
            </a:r>
          </a:p>
        </p:txBody>
      </p:sp>
      <p:sp>
        <p:nvSpPr>
          <p:cNvPr id="13322" name="Rectangle 11">
            <a:extLst>
              <a:ext uri="{FF2B5EF4-FFF2-40B4-BE49-F238E27FC236}">
                <a16:creationId xmlns:a16="http://schemas.microsoft.com/office/drawing/2014/main" id="{B50BAAF5-12F6-A747-B3AF-E34E6334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.debug</a:t>
            </a:r>
          </a:p>
        </p:txBody>
      </p:sp>
      <p:sp>
        <p:nvSpPr>
          <p:cNvPr id="13323" name="Rectangle 12">
            <a:extLst>
              <a:ext uri="{FF2B5EF4-FFF2-40B4-BE49-F238E27FC236}">
                <a16:creationId xmlns:a16="http://schemas.microsoft.com/office/drawing/2014/main" id="{8026BB44-377D-3842-AF52-A0646A524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410200"/>
            <a:ext cx="4800600" cy="4000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Section header table</a:t>
            </a:r>
          </a:p>
        </p:txBody>
      </p:sp>
      <p:sp>
        <p:nvSpPr>
          <p:cNvPr id="13324" name="Rectangle 13">
            <a:extLst>
              <a:ext uri="{FF2B5EF4-FFF2-40B4-BE49-F238E27FC236}">
                <a16:creationId xmlns:a16="http://schemas.microsoft.com/office/drawing/2014/main" id="{D564DA7A-0483-074E-BF6E-E034687B1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13288"/>
            <a:ext cx="4800600" cy="3651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.line</a:t>
            </a:r>
          </a:p>
        </p:txBody>
      </p:sp>
      <p:sp>
        <p:nvSpPr>
          <p:cNvPr id="13325" name="Rectangle 14">
            <a:extLst>
              <a:ext uri="{FF2B5EF4-FFF2-40B4-BE49-F238E27FC236}">
                <a16:creationId xmlns:a16="http://schemas.microsoft.com/office/drawing/2014/main" id="{49FC8513-5EAC-7B48-9DDE-F69AEE20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067300"/>
            <a:ext cx="4800600" cy="3635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>
                <a:latin typeface="Helvetica" pitchFamily="2" charset="0"/>
              </a:rPr>
              <a:t>.strtab</a:t>
            </a:r>
          </a:p>
        </p:txBody>
      </p:sp>
      <p:grpSp>
        <p:nvGrpSpPr>
          <p:cNvPr id="13326" name="组合 2">
            <a:extLst>
              <a:ext uri="{FF2B5EF4-FFF2-40B4-BE49-F238E27FC236}">
                <a16:creationId xmlns:a16="http://schemas.microsoft.com/office/drawing/2014/main" id="{FB3BFA74-23EF-4A49-8D07-2624800F129D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14513"/>
            <a:ext cx="4800600" cy="727075"/>
            <a:chOff x="2057400" y="2398241"/>
            <a:chExt cx="4800600" cy="727217"/>
          </a:xfrm>
        </p:grpSpPr>
        <p:sp>
          <p:nvSpPr>
            <p:cNvPr id="13331" name="Rectangle 5">
              <a:extLst>
                <a:ext uri="{FF2B5EF4-FFF2-40B4-BE49-F238E27FC236}">
                  <a16:creationId xmlns:a16="http://schemas.microsoft.com/office/drawing/2014/main" id="{3E47816E-7060-F04B-97A9-71A56395E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398241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.text</a:t>
              </a:r>
            </a:p>
          </p:txBody>
        </p:sp>
        <p:sp>
          <p:nvSpPr>
            <p:cNvPr id="13332" name="Rectangle 5">
              <a:extLst>
                <a:ext uri="{FF2B5EF4-FFF2-40B4-BE49-F238E27FC236}">
                  <a16:creationId xmlns:a16="http://schemas.microsoft.com/office/drawing/2014/main" id="{DA3F573B-B923-1C41-8F86-033DA711A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759112"/>
              <a:ext cx="4800600" cy="36634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Helvetica" pitchFamily="2" charset="0"/>
                </a:rPr>
                <a:t>.rodata</a:t>
              </a:r>
            </a:p>
          </p:txBody>
        </p:sp>
      </p:grpSp>
      <p:sp>
        <p:nvSpPr>
          <p:cNvPr id="13327" name="左大括号 6">
            <a:extLst>
              <a:ext uri="{FF2B5EF4-FFF2-40B4-BE49-F238E27FC236}">
                <a16:creationId xmlns:a16="http://schemas.microsoft.com/office/drawing/2014/main" id="{0163CFFF-00DC-404A-8122-9FBF5816929F}"/>
              </a:ext>
            </a:extLst>
          </p:cNvPr>
          <p:cNvSpPr>
            <a:spLocks/>
          </p:cNvSpPr>
          <p:nvPr/>
        </p:nvSpPr>
        <p:spPr bwMode="auto">
          <a:xfrm>
            <a:off x="1600200" y="1814513"/>
            <a:ext cx="457200" cy="3616325"/>
          </a:xfrm>
          <a:prstGeom prst="lef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3328" name="文本框 7">
            <a:extLst>
              <a:ext uri="{FF2B5EF4-FFF2-40B4-BE49-F238E27FC236}">
                <a16:creationId xmlns:a16="http://schemas.microsoft.com/office/drawing/2014/main" id="{1F9008B9-2E08-6A4C-8C3B-A35E8A20A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00425"/>
            <a:ext cx="1081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9" name="左大括号 8">
            <a:extLst>
              <a:ext uri="{FF2B5EF4-FFF2-40B4-BE49-F238E27FC236}">
                <a16:creationId xmlns:a16="http://schemas.microsoft.com/office/drawing/2014/main" id="{586F30D3-06A1-7640-B9EC-30F8403DE644}"/>
              </a:ext>
            </a:extLst>
          </p:cNvPr>
          <p:cNvSpPr>
            <a:spLocks/>
          </p:cNvSpPr>
          <p:nvPr/>
        </p:nvSpPr>
        <p:spPr bwMode="auto">
          <a:xfrm>
            <a:off x="1600200" y="5441950"/>
            <a:ext cx="463550" cy="368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 b="0" dirty="0">
              <a:latin typeface="Nanum Myeongjo" panose="02020603020101020101" pitchFamily="18" charset="-127"/>
            </a:endParaRPr>
          </a:p>
        </p:txBody>
      </p:sp>
      <p:sp>
        <p:nvSpPr>
          <p:cNvPr id="13330" name="文本框 25">
            <a:extLst>
              <a:ext uri="{FF2B5EF4-FFF2-40B4-BE49-F238E27FC236}">
                <a16:creationId xmlns:a16="http://schemas.microsoft.com/office/drawing/2014/main" id="{FA253C7F-9974-2E4D-AEC1-4DEF7FAA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102225"/>
            <a:ext cx="1257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object file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4297B85D-86A9-BA41-89D9-566DB12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0BB1C2-8825-C148-9A59-1FCFD1D8082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EF704D2-326D-A948-B8E1-A49BDB04D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DC99731-3107-D94C-8FF0-4381744A6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files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first part is very important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is used to store meta data usually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magic number,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type (.o, exec, .so),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machine, 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byte ordering,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Beginning of the section header table (as well as the program header table)</a:t>
            </a:r>
          </a:p>
          <a:p>
            <a:pPr lvl="2"/>
            <a:r>
              <a:rPr lang="en-US" altLang="zh-CN" sz="2400">
                <a:ea typeface="宋体" panose="02010600030101010101" pitchFamily="2" charset="-122"/>
              </a:rPr>
              <a:t>etc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536CAFF2-EB60-904C-9A9B-19778C6B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7D4D1-305F-A342-BBB8-75F3BD143B0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31C44A-5267-EF42-B851-57445B88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7549AC4-EBF7-AD4E-ADDA-64C83AC91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 struct{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unsigned char 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[16]; 	/* ELF identification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Object file type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Machine type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e_version; 	/* Object file version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Elf64_Addr 	e_entry; 	/* Entry point address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e_phoff; 	/* Program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Elf64_Off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e_shoff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Section header offset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Elf64_Word 	e_flags; 	/* Processor-specific flags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e_ehsize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ELF header size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e_phentsize;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Size of program header entry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e_phnum;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Number of program header entries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e_shentsize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/* Size of section header entry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</a:t>
            </a:r>
            <a:r>
              <a:rPr lang="pt-BR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e_shnum</a:t>
            </a: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Number of section header entries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Elf64_Half 		e_shstrndx; 	</a:t>
            </a:r>
            <a:r>
              <a:rPr lang="pt-BR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Section name string table index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Elf64_Ehdr;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948C5053-FDC7-7E43-B7F9-508E9F1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AF100F-CE73-CF40-A579-024DE7094F4E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568EC2C-997E-8F47-B3B6-6F16A7A69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F557A71-12FE-8D47-9BBB-4ABAB6BF4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 ELF definitions common to all 64-bit architectures.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*/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Elf64_Addr;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uint16_t	Elf64_Half;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Elf64_Off;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int32_t	Elf64_Sword;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int64_t	Elf64_Sxword;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uint32_t	Elf64_Word;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Elf64_Lword;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uint64_t	Elf64_Xword;</a:t>
            </a:r>
          </a:p>
          <a:p>
            <a:pPr>
              <a:lnSpc>
                <a:spcPts val="2400"/>
              </a:lnSpc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8FF7C2D5-81B0-814C-BC92-9D0BF3C1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3E8304-C472-714C-97FF-0775998FAC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15DB017-7A08-0645-A518-71A688BF2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ELF Header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8FF7008-FB76-1645-B6F5-F3AF0BDCC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5029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e_type 	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ET_REL(1)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ET_EXEC(2)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ET_DYN(3)(shared)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e_machine  	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EM_386(3)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EM_IA_64(50)</a:t>
            </a: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_shoff 	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_shentsize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 _shnum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e_ident[0-3]	‘0x7f’ ‘E’ ‘L’ ‘F’        </a:t>
            </a:r>
            <a:r>
              <a:rPr lang="pt-BR" altLang="zh-CN" sz="240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magic number</a:t>
            </a:r>
            <a:endParaRPr lang="pt-BR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e_ident[4]	1(32-bit) / 2(64-bit)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e_ident[5]	1(little) / 2(big)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e_ident[15]	size of e_ident[]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宋体" pitchFamily="2" charset="-122"/>
          </a:defRPr>
        </a:defPPr>
      </a:lstStyle>
    </a:lnDef>
  </a:objectDefaults>
  <a:extraClrSchemeLst>
    <a:extraClrScheme>
      <a:clrScheme name="icfp9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cfp9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cfp99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1179</TotalTime>
  <Words>2840</Words>
  <Application>Microsoft Macintosh PowerPoint</Application>
  <PresentationFormat>如螢幕大小 (4:3)</PresentationFormat>
  <Paragraphs>562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1" baseType="lpstr">
      <vt:lpstr>Comic Sans MS</vt:lpstr>
      <vt:lpstr>宋体</vt:lpstr>
      <vt:lpstr>Arial</vt:lpstr>
      <vt:lpstr>Times New Roman</vt:lpstr>
      <vt:lpstr>Helvetica</vt:lpstr>
      <vt:lpstr>Wingdings</vt:lpstr>
      <vt:lpstr>Symbol</vt:lpstr>
      <vt:lpstr>icfp99</vt:lpstr>
      <vt:lpstr>Linking</vt:lpstr>
      <vt:lpstr>Outline</vt:lpstr>
      <vt:lpstr>Object files</vt:lpstr>
      <vt:lpstr>Executable and Linkable Format (ELF)</vt:lpstr>
      <vt:lpstr>ELF relocatable object file format</vt:lpstr>
      <vt:lpstr>ELF Header</vt:lpstr>
      <vt:lpstr>ELF Header</vt:lpstr>
      <vt:lpstr>ELF Header</vt:lpstr>
      <vt:lpstr>ELF Header</vt:lpstr>
      <vt:lpstr>ELF relocatable object file format</vt:lpstr>
      <vt:lpstr>ELF Section Header Table</vt:lpstr>
      <vt:lpstr>ELF Section Header Table</vt:lpstr>
      <vt:lpstr>ELF Section Header Table</vt:lpstr>
      <vt:lpstr>ELF Section Header Table</vt:lpstr>
      <vt:lpstr>ELF Section Header Table</vt:lpstr>
      <vt:lpstr>ELF relocatable object file format</vt:lpstr>
      <vt:lpstr>ELF StringTable</vt:lpstr>
      <vt:lpstr>ELF StringTable</vt:lpstr>
      <vt:lpstr>Other Sections in the ELF object file</vt:lpstr>
      <vt:lpstr>ELF relocatable object file format</vt:lpstr>
      <vt:lpstr>Sections in the ELF object file</vt:lpstr>
      <vt:lpstr>ELF relocatable object file format</vt:lpstr>
      <vt:lpstr>Symbols</vt:lpstr>
      <vt:lpstr>Symbols</vt:lpstr>
      <vt:lpstr>Symbols</vt:lpstr>
      <vt:lpstr>Examples</vt:lpstr>
      <vt:lpstr>Symbol Tables</vt:lpstr>
      <vt:lpstr>Symbol Tables</vt:lpstr>
      <vt:lpstr>Symbol Tables</vt:lpstr>
      <vt:lpstr>Example (Symbol Table) (Hw 7.6) </vt:lpstr>
      <vt:lpstr>Example (Symbol Table) (Hw 7.6) </vt:lpstr>
      <vt:lpstr>Example (Symbol Table) (Hw 7.6) </vt:lpstr>
      <vt:lpstr>Example (Symbol Table) (Hw 7.6) </vt:lpstr>
      <vt:lpstr>Example (Symbol Table) (Hw 7.6) </vt:lpstr>
      <vt:lpstr>Example (Symbol Table) (Hw 7.6) </vt:lpstr>
      <vt:lpstr>PowerPoint 簡報</vt:lpstr>
      <vt:lpstr>ELF Symbol Tables</vt:lpstr>
      <vt:lpstr>ELF Symbol Tables</vt:lpstr>
      <vt:lpstr>ELF Symbol Tables</vt:lpstr>
      <vt:lpstr>ELF Symbol Tables</vt:lpstr>
      <vt:lpstr>ELF Symbol Tables</vt:lpstr>
      <vt:lpstr>ELF Symbol Tables</vt:lpstr>
      <vt:lpstr>ELF Symbol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Linking</dc:title>
  <dc:creator>Microsoft Office User</dc:creator>
  <cp:lastModifiedBy>Qingping Yue</cp:lastModifiedBy>
  <cp:revision>55</cp:revision>
  <dcterms:created xsi:type="dcterms:W3CDTF">2015-12-14T08:41:36Z</dcterms:created>
  <dcterms:modified xsi:type="dcterms:W3CDTF">2020-09-07T02:43:47Z</dcterms:modified>
</cp:coreProperties>
</file>